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4" r:id="rId2"/>
    <p:sldId id="289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1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2C09E-7D47-4F9E-BEA9-020DB0B328B8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2775E-51B9-4020-962C-E0357E714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2819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28" t="18607" r="25241" b="34364"/>
          <a:stretch/>
        </p:blipFill>
        <p:spPr>
          <a:xfrm>
            <a:off x="1154954" y="2460169"/>
            <a:ext cx="9571063" cy="36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Postfix Expression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49991" cy="3416300"/>
          </a:xfrm>
        </p:spPr>
        <p:txBody>
          <a:bodyPr/>
          <a:lstStyle/>
          <a:p>
            <a:r>
              <a:rPr lang="en-GB" b="1" dirty="0"/>
              <a:t>Step 1</a:t>
            </a:r>
            <a:r>
              <a:rPr lang="en-GB" dirty="0"/>
              <a:t>: Create an empty stack used for storing the operands.</a:t>
            </a:r>
          </a:p>
          <a:p>
            <a:r>
              <a:rPr lang="en-GB" b="1" dirty="0"/>
              <a:t>Step 2:</a:t>
            </a:r>
            <a:r>
              <a:rPr lang="en-GB" dirty="0"/>
              <a:t> Scan each element of an expression one be one and do the following:</a:t>
            </a:r>
          </a:p>
          <a:p>
            <a:pPr lvl="1"/>
            <a:r>
              <a:rPr lang="en-GB" dirty="0"/>
              <a:t>If the element is an operand then push it into the stack.</a:t>
            </a:r>
          </a:p>
          <a:p>
            <a:pPr lvl="1"/>
            <a:r>
              <a:rPr lang="en-GB" dirty="0"/>
              <a:t>If the element is an operator then pop two operands from the stack. Perform operation on these operands. Push the final result into the stack.</a:t>
            </a:r>
          </a:p>
        </p:txBody>
      </p:sp>
    </p:spTree>
    <p:extLst>
      <p:ext uri="{BB962C8B-B14F-4D97-AF65-F5344CB8AC3E}">
        <p14:creationId xmlns:p14="http://schemas.microsoft.com/office/powerpoint/2010/main" val="30628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Postfix Expression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Expressions are evaluated from left to right.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stacks_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67" y="3241675"/>
            <a:ext cx="7640060" cy="301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7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Postfix  </a:t>
            </a:r>
            <a:r>
              <a:rPr lang="en-US" altLang="en-US" dirty="0" smtClean="0">
                <a:cs typeface="Times New Roman" panose="02020603050405020304" pitchFamily="18" charset="0"/>
              </a:rPr>
              <a:t>Expression</a:t>
            </a:r>
            <a:endParaRPr lang="en-GB" dirty="0"/>
          </a:p>
        </p:txBody>
      </p:sp>
      <p:pic>
        <p:nvPicPr>
          <p:cNvPr id="4" name="Picture 3" descr="stacks_fi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67" y="2382982"/>
            <a:ext cx="8484778" cy="399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42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Times New Roman</vt:lpstr>
      <vt:lpstr>Wingdings 3</vt:lpstr>
      <vt:lpstr>Ion Boardroom</vt:lpstr>
      <vt:lpstr>Data Structure &amp; Algorithms</vt:lpstr>
      <vt:lpstr>Example</vt:lpstr>
      <vt:lpstr>Evaluation of Postfix Expression </vt:lpstr>
      <vt:lpstr>Evaluate Postfix Expression </vt:lpstr>
      <vt:lpstr>Postfix 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Maryam Imtiaz Malik</dc:creator>
  <cp:lastModifiedBy>Maryam Imtiaz Malik</cp:lastModifiedBy>
  <cp:revision>21</cp:revision>
  <dcterms:created xsi:type="dcterms:W3CDTF">2022-03-08T16:20:52Z</dcterms:created>
  <dcterms:modified xsi:type="dcterms:W3CDTF">2024-03-17T17:58:14Z</dcterms:modified>
</cp:coreProperties>
</file>