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03A7-C2F1-468B-97D5-DE745EAE839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B6C59-480F-4B23-A276-26E9AF107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2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9605C-0920-49E2-B76B-AB229BFA0E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11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55ED32-9ADF-4552-B168-25C712281BD6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930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7E8B64-5A9E-4A34-84DD-02DD958ECB92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027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F58ACB-3F32-4A81-AC23-B871B37B29E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682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E03AB8-535D-45E3-8796-C1ECBC123DAB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725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129E14-D7E9-4EBF-BD08-CD9A9F93CF8C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407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37340F-6C5D-41BA-8845-E2327361622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384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3A9D51-49F8-4498-AB42-0D70904869C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924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822F02-3C8D-45CE-B254-3E318715892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832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5BDAB0-E964-46A5-BE55-BCAD7E3AE924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828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528A65-C18F-468C-BC81-9F685BA72B6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443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3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9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55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6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3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14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6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1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8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E7FC2E-165F-42C6-B34F-EF465ABDA17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9438EB4-1645-4FB2-880E-01BE463D9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3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4962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218" y="80587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ea typeface="MS Mincho" charset="-128"/>
              </a:rPr>
              <a:t>Enqueue</a:t>
            </a:r>
            <a:r>
              <a:rPr lang="en-US" altLang="en-US" dirty="0" smtClean="0">
                <a:ea typeface="MS Mincho" charset="-128"/>
              </a:rPr>
              <a:t> (</a:t>
            </a:r>
            <a:r>
              <a:rPr lang="en-US" altLang="en-US" dirty="0" err="1" smtClean="0">
                <a:ea typeface="MS Mincho" charset="-128"/>
              </a:rPr>
              <a:t>ItemType</a:t>
            </a:r>
            <a:r>
              <a:rPr lang="en-US" altLang="en-US" dirty="0" smtClean="0">
                <a:ea typeface="MS Mincho" charset="-128"/>
              </a:rPr>
              <a:t> </a:t>
            </a:r>
            <a:r>
              <a:rPr lang="en-US" altLang="en-US" dirty="0" err="1" smtClean="0">
                <a:ea typeface="MS Mincho" charset="-128"/>
              </a:rPr>
              <a:t>newItem</a:t>
            </a:r>
            <a:r>
              <a:rPr lang="en-US" altLang="en-US" dirty="0" smtClean="0">
                <a:ea typeface="MS Mincho" charset="-128"/>
              </a:rPr>
              <a:t>)</a:t>
            </a:r>
            <a:r>
              <a:rPr lang="en-US" altLang="en-US" dirty="0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218" y="2805545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cs typeface="Times New Roman" panose="02020603050405020304" pitchFamily="18" charset="0"/>
              </a:rPr>
              <a:t>Function</a:t>
            </a:r>
            <a:r>
              <a:rPr lang="en-US" altLang="en-US" dirty="0" smtClean="0">
                <a:cs typeface="Times New Roman" panose="02020603050405020304" pitchFamily="18" charset="0"/>
              </a:rPr>
              <a:t>: Adds </a:t>
            </a:r>
            <a:r>
              <a:rPr lang="en-US" altLang="en-US" dirty="0" err="1" smtClean="0">
                <a:cs typeface="Times New Roman" panose="02020603050405020304" pitchFamily="18" charset="0"/>
              </a:rPr>
              <a:t>newItem</a:t>
            </a:r>
            <a:r>
              <a:rPr lang="en-US" altLang="en-US" dirty="0" smtClean="0">
                <a:cs typeface="Times New Roman" panose="02020603050405020304" pitchFamily="18" charset="0"/>
              </a:rPr>
              <a:t> to the rear of the queue.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 smtClean="0">
                <a:cs typeface="Times New Roman" panose="02020603050405020304" pitchFamily="18" charset="0"/>
              </a:rPr>
              <a:t>Preconditions</a:t>
            </a:r>
            <a:r>
              <a:rPr lang="en-US" altLang="en-US" dirty="0" smtClean="0">
                <a:cs typeface="Times New Roman" panose="02020603050405020304" pitchFamily="18" charset="0"/>
              </a:rPr>
              <a:t>: Queue has been initialized and is </a:t>
            </a:r>
            <a:r>
              <a:rPr lang="en-US" altLang="en-US" u="sng" dirty="0" smtClean="0">
                <a:cs typeface="Times New Roman" panose="02020603050405020304" pitchFamily="18" charset="0"/>
              </a:rPr>
              <a:t>not</a:t>
            </a:r>
            <a:r>
              <a:rPr lang="en-US" altLang="en-US" dirty="0" smtClean="0">
                <a:cs typeface="Times New Roman" panose="02020603050405020304" pitchFamily="18" charset="0"/>
              </a:rPr>
              <a:t> full.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 err="1" smtClean="0">
                <a:ea typeface="MS Mincho" charset="-128"/>
              </a:rPr>
              <a:t>Postconditions</a:t>
            </a:r>
            <a:r>
              <a:rPr lang="en-US" altLang="en-US" dirty="0" smtClean="0">
                <a:ea typeface="MS Mincho" charset="-128"/>
              </a:rPr>
              <a:t>: </a:t>
            </a:r>
            <a:r>
              <a:rPr lang="en-US" altLang="en-US" dirty="0" err="1" smtClean="0">
                <a:ea typeface="MS Mincho" charset="-128"/>
              </a:rPr>
              <a:t>newItem</a:t>
            </a:r>
            <a:r>
              <a:rPr lang="en-US" altLang="en-US" dirty="0" smtClean="0">
                <a:ea typeface="MS Mincho" charset="-128"/>
              </a:rPr>
              <a:t> is at rear of queue.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7473" y="7527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Queue overflow</a:t>
            </a:r>
            <a:r>
              <a:rPr lang="en-US" altLang="en-US" dirty="0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654" y="2613891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The condition resulting from trying to add an element onto a full queue.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		if(!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q.IsFull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())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		 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q.Enqueue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(item);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5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2055" y="708025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Enqueue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newItem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GB" altLang="en-US" dirty="0">
                <a:latin typeface="Arial" panose="020B0604020202020204" pitchFamily="34" charset="0"/>
                <a:cs typeface="Courier New" panose="02070309020205020404" pitchFamily="49" charset="0"/>
              </a:rPr>
              <a:t>if (front == -1)</a:t>
            </a:r>
          </a:p>
          <a:p>
            <a:pPr>
              <a:buNone/>
            </a:pPr>
            <a:r>
              <a:rPr lang="en-GB" altLang="en-US" dirty="0">
                <a:latin typeface="Arial" panose="020B0604020202020204" pitchFamily="34" charset="0"/>
                <a:cs typeface="Courier New" panose="02070309020205020404" pitchFamily="49" charset="0"/>
              </a:rPr>
              <a:t>	front = 0;</a:t>
            </a:r>
          </a:p>
          <a:p>
            <a:pPr>
              <a:buNone/>
            </a:pPr>
            <a:r>
              <a:rPr lang="en-GB" altLang="en-US" dirty="0">
                <a:latin typeface="Arial" panose="020B0604020202020204" pitchFamily="34" charset="0"/>
                <a:cs typeface="Courier New" panose="02070309020205020404" pitchFamily="49" charset="0"/>
              </a:rPr>
              <a:t> rear = rear + 1;</a:t>
            </a:r>
          </a:p>
          <a:p>
            <a:pPr>
              <a:buNone/>
            </a:pPr>
            <a:r>
              <a:rPr lang="en-GB" altLang="en-US" dirty="0" smtClean="0">
                <a:latin typeface="Arial" panose="020B0604020202020204" pitchFamily="34" charset="0"/>
                <a:cs typeface="Courier New" panose="02070309020205020404" pitchFamily="49" charset="0"/>
              </a:rPr>
              <a:t>items[rear</a:t>
            </a:r>
            <a:r>
              <a:rPr lang="en-GB" altLang="en-US" dirty="0">
                <a:latin typeface="Arial" panose="020B0604020202020204" pitchFamily="34" charset="0"/>
                <a:cs typeface="Courier New" panose="02070309020205020404" pitchFamily="49" charset="0"/>
              </a:rPr>
              <a:t>] = </a:t>
            </a:r>
            <a:r>
              <a:rPr lang="en-GB" altLang="en-US" dirty="0" err="1">
                <a:latin typeface="Arial" panose="020B0604020202020204" pitchFamily="34" charset="0"/>
                <a:cs typeface="Courier New" panose="02070309020205020404" pitchFamily="49" charset="0"/>
              </a:rPr>
              <a:t>newItem</a:t>
            </a:r>
            <a:r>
              <a:rPr lang="en-GB" altLang="en-US" dirty="0" smtClean="0">
                <a:latin typeface="Arial" panose="020B060402020202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charset="-128"/>
              </a:rPr>
              <a:t>Dequeue (ItemType&amp; item)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Function</a:t>
            </a:r>
            <a:r>
              <a:rPr lang="en-US" altLang="en-US" smtClean="0">
                <a:cs typeface="Times New Roman" panose="02020603050405020304" pitchFamily="18" charset="0"/>
              </a:rPr>
              <a:t>: Removes front item from queue and returns it in item.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Preconditions</a:t>
            </a:r>
            <a:r>
              <a:rPr lang="en-US" altLang="en-US" smtClean="0">
                <a:cs typeface="Times New Roman" panose="02020603050405020304" pitchFamily="18" charset="0"/>
              </a:rPr>
              <a:t>: Queue has been initialized and is </a:t>
            </a:r>
            <a:r>
              <a:rPr lang="en-US" altLang="en-US" u="sng" smtClean="0">
                <a:cs typeface="Times New Roman" panose="02020603050405020304" pitchFamily="18" charset="0"/>
              </a:rPr>
              <a:t>not</a:t>
            </a:r>
            <a:r>
              <a:rPr lang="en-US" altLang="en-US" smtClean="0">
                <a:cs typeface="Times New Roman" panose="02020603050405020304" pitchFamily="18" charset="0"/>
              </a:rPr>
              <a:t> empty.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Postconditions</a:t>
            </a:r>
            <a:r>
              <a:rPr lang="en-US" altLang="en-US" smtClean="0">
                <a:cs typeface="Times New Roman" panose="02020603050405020304" pitchFamily="18" charset="0"/>
              </a:rPr>
              <a:t>: Front element has been removed from queue and item </a:t>
            </a:r>
            <a:r>
              <a:rPr lang="en-US" altLang="en-US" smtClean="0">
                <a:ea typeface="MS Mincho" charset="-128"/>
              </a:rPr>
              <a:t>is a copy of removed element.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835891" y="759691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Queue underflow</a:t>
            </a:r>
            <a:endParaRPr lang="en-US" altLang="en-US" sz="36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230746" y="2546928"/>
            <a:ext cx="7772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The condition resulting from trying to remove an element from an empty queue.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•"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			if(!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q.IsEmpty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())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			  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q.Dequeue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(item);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45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Queue Implementation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Dequeue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()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front = front + 1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449127" y="3226666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5393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charset="-128"/>
              </a:rPr>
              <a:t>Array-based Queue Implementation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</a:t>
            </a:r>
            <a:r>
              <a:rPr lang="en-GB" dirty="0" err="1" smtClean="0"/>
              <a:t>QueueType</a:t>
            </a:r>
            <a:r>
              <a:rPr lang="en-GB" dirty="0" smtClean="0"/>
              <a:t>::</a:t>
            </a:r>
            <a:r>
              <a:rPr lang="en-GB" dirty="0"/>
              <a:t>peek()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 smtClean="0"/>
              <a:t> return </a:t>
            </a:r>
            <a:r>
              <a:rPr lang="en-GB" dirty="0"/>
              <a:t>items[front];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39891" y="3374448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34782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charset="-128"/>
              </a:rPr>
              <a:t>Array-based Queue Implementation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9286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void </a:t>
            </a:r>
            <a:r>
              <a:rPr lang="en-GB" dirty="0" err="1" smtClean="0"/>
              <a:t>QueueType</a:t>
            </a:r>
            <a:r>
              <a:rPr lang="en-GB" dirty="0" smtClean="0"/>
              <a:t>::</a:t>
            </a:r>
            <a:r>
              <a:rPr lang="en-GB" dirty="0"/>
              <a:t>Display()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IsEmpty</a:t>
            </a:r>
            <a:r>
              <a:rPr lang="en-GB" dirty="0"/>
              <a:t>())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  </a:t>
            </a:r>
            <a:r>
              <a:rPr lang="en-GB" dirty="0" err="1"/>
              <a:t>cout</a:t>
            </a:r>
            <a:r>
              <a:rPr lang="en-GB" dirty="0"/>
              <a:t> &lt;&lt; "Empty Queue"&lt;&lt;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    return;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IsFull</a:t>
            </a:r>
            <a:r>
              <a:rPr lang="en-GB" dirty="0"/>
              <a:t>())</a:t>
            </a:r>
          </a:p>
          <a:p>
            <a:r>
              <a:rPr lang="en-GB" dirty="0" smtClean="0"/>
              <a:t> </a:t>
            </a:r>
            <a:r>
              <a:rPr lang="en-GB" dirty="0"/>
              <a:t>{</a:t>
            </a:r>
          </a:p>
          <a:p>
            <a:r>
              <a:rPr lang="en-GB" dirty="0"/>
              <a:t>        </a:t>
            </a:r>
            <a:r>
              <a:rPr lang="en-GB" dirty="0" err="1"/>
              <a:t>cout</a:t>
            </a:r>
            <a:r>
              <a:rPr lang="en-GB" dirty="0"/>
              <a:t> &lt;&lt; "Full Queue"&lt;&lt;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     return;</a:t>
            </a:r>
          </a:p>
          <a:p>
            <a:r>
              <a:rPr lang="en-GB" dirty="0"/>
              <a:t> </a:t>
            </a:r>
            <a:r>
              <a:rPr lang="en-GB" dirty="0" smtClean="0"/>
              <a:t> } 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409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front; </a:t>
            </a:r>
            <a:r>
              <a:rPr lang="en-US" dirty="0" err="1"/>
              <a:t>i</a:t>
            </a:r>
            <a:r>
              <a:rPr lang="en-US" dirty="0"/>
              <a:t> &lt;= rear;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&lt;&lt;items[</a:t>
            </a:r>
            <a:r>
              <a:rPr lang="en-US" dirty="0" err="1"/>
              <a:t>i</a:t>
            </a:r>
            <a:r>
              <a:rPr lang="en-US" dirty="0"/>
              <a:t>]&lt;&lt;" 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4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an ordered group of homogeneous items.</a:t>
            </a:r>
          </a:p>
          <a:p>
            <a:r>
              <a:rPr lang="en-GB" dirty="0"/>
              <a:t>Queues have two ends: </a:t>
            </a:r>
          </a:p>
          <a:p>
            <a:pPr lvl="1"/>
            <a:r>
              <a:rPr lang="en-GB" dirty="0"/>
              <a:t>Items are added at one end. </a:t>
            </a:r>
          </a:p>
          <a:p>
            <a:pPr lvl="1"/>
            <a:r>
              <a:rPr lang="en-GB" dirty="0"/>
              <a:t>Items are removed from the other end.</a:t>
            </a:r>
          </a:p>
          <a:p>
            <a:r>
              <a:rPr lang="en-GB" dirty="0"/>
              <a:t>FIFO property: First In, First Out </a:t>
            </a:r>
          </a:p>
          <a:p>
            <a:r>
              <a:rPr lang="en-GB" dirty="0"/>
              <a:t>The item added first is also removed first </a:t>
            </a:r>
          </a:p>
        </p:txBody>
      </p:sp>
      <p:pic>
        <p:nvPicPr>
          <p:cNvPr id="4" name="Picture 4" descr="Fig4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73" y="3895148"/>
            <a:ext cx="43434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Implementation</a:t>
            </a:r>
            <a:endParaRPr lang="en-GB" dirty="0"/>
          </a:p>
        </p:txBody>
      </p:sp>
      <p:pic>
        <p:nvPicPr>
          <p:cNvPr id="9" name="Picture 4" descr="P284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4600" y="5073072"/>
            <a:ext cx="680720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478974" y="3407640"/>
            <a:ext cx="170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Array-based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385888" y="5468794"/>
            <a:ext cx="233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Linked-list-based</a:t>
            </a:r>
          </a:p>
        </p:txBody>
      </p:sp>
      <p:pic>
        <p:nvPicPr>
          <p:cNvPr id="12" name="Picture 2" descr="queues_fig1"/>
          <p:cNvPicPr>
            <a:picLocks noChangeAspect="1" noChangeArrowheads="1"/>
          </p:cNvPicPr>
          <p:nvPr/>
        </p:nvPicPr>
        <p:blipFill>
          <a:blip r:embed="rId3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2" t="6010" r="50478" b="60809"/>
          <a:stretch>
            <a:fillRect/>
          </a:stretch>
        </p:blipFill>
        <p:spPr bwMode="auto">
          <a:xfrm>
            <a:off x="3784600" y="2371797"/>
            <a:ext cx="18288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9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Mincho" charset="-128"/>
              </a:rPr>
              <a:t>Array-based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84348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class </a:t>
            </a:r>
            <a:r>
              <a:rPr lang="en-GB" dirty="0" err="1"/>
              <a:t>QueueType</a:t>
            </a:r>
            <a:r>
              <a:rPr lang="en-GB" dirty="0"/>
              <a:t> {</a:t>
            </a:r>
          </a:p>
          <a:p>
            <a:r>
              <a:rPr lang="en-GB" dirty="0"/>
              <a:t> public:</a:t>
            </a:r>
          </a:p>
          <a:p>
            <a:r>
              <a:rPr lang="en-GB" dirty="0"/>
              <a:t>    </a:t>
            </a:r>
            <a:r>
              <a:rPr lang="en-GB" dirty="0" err="1"/>
              <a:t>QueueType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);</a:t>
            </a:r>
          </a:p>
          <a:p>
            <a:r>
              <a:rPr lang="en-GB" dirty="0"/>
              <a:t>	~</a:t>
            </a:r>
            <a:r>
              <a:rPr lang="en-GB" dirty="0" err="1"/>
              <a:t>QueueType</a:t>
            </a:r>
            <a:r>
              <a:rPr lang="en-GB" dirty="0"/>
              <a:t>();</a:t>
            </a:r>
          </a:p>
          <a:p>
            <a:r>
              <a:rPr lang="en-GB" dirty="0"/>
              <a:t>    void </a:t>
            </a:r>
            <a:r>
              <a:rPr lang="en-GB" dirty="0" err="1"/>
              <a:t>MakeEmpty</a:t>
            </a:r>
            <a:r>
              <a:rPr lang="en-GB" dirty="0"/>
              <a:t>();</a:t>
            </a:r>
          </a:p>
          <a:p>
            <a:r>
              <a:rPr lang="en-GB" dirty="0"/>
              <a:t>    bool </a:t>
            </a:r>
            <a:r>
              <a:rPr lang="en-GB" dirty="0" err="1"/>
              <a:t>IsEmpty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r>
              <a:rPr lang="en-GB" dirty="0"/>
              <a:t>    bool </a:t>
            </a:r>
            <a:r>
              <a:rPr lang="en-GB" dirty="0" err="1"/>
              <a:t>IsFull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r>
              <a:rPr lang="en-GB" dirty="0"/>
              <a:t>    void </a:t>
            </a:r>
            <a:r>
              <a:rPr lang="en-GB" dirty="0" err="1" smtClean="0"/>
              <a:t>Enqueue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/>
              <a:t>    void </a:t>
            </a:r>
            <a:r>
              <a:rPr lang="en-GB" dirty="0" err="1"/>
              <a:t>Dequeue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peek</a:t>
            </a:r>
            <a:r>
              <a:rPr lang="en-GB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void Display();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70493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private: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front, rear;</a:t>
            </a:r>
          </a:p>
          <a:p>
            <a:r>
              <a:rPr lang="en-GB" dirty="0"/>
              <a:t>    </a:t>
            </a:r>
            <a:r>
              <a:rPr lang="en-GB" dirty="0" err="1" smtClean="0"/>
              <a:t>int</a:t>
            </a:r>
            <a:r>
              <a:rPr lang="en-GB" dirty="0" smtClean="0"/>
              <a:t>* </a:t>
            </a:r>
            <a:r>
              <a:rPr lang="en-GB" dirty="0"/>
              <a:t>items;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maxQue</a:t>
            </a:r>
            <a:r>
              <a:rPr lang="en-GB" dirty="0"/>
              <a:t>;</a:t>
            </a:r>
          </a:p>
          <a:p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10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244" t="10618" r="25602" b="28992"/>
          <a:stretch/>
        </p:blipFill>
        <p:spPr>
          <a:xfrm>
            <a:off x="1847558" y="2515005"/>
            <a:ext cx="8257881" cy="39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82072" y="711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2418" y="249555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max)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= max;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front = -1;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rear = -1;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items = new </a:t>
            </a:r>
            <a:r>
              <a:rPr lang="en-GB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lang="en-GB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en-GB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maxQue</a:t>
            </a:r>
            <a:r>
              <a:rPr lang="en-GB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580909" y="3726873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0717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3425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964" y="2553854"/>
            <a:ext cx="77724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::~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delete [] items;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30290" y="3476047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8536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2782" y="757381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091" y="2556164"/>
            <a:ext cx="80772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MakeEmpty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dirty="0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front = - 1;</a:t>
            </a:r>
          </a:p>
          <a:p>
            <a:pPr>
              <a:buNone/>
            </a:pP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rear = - 1</a:t>
            </a: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en-US" dirty="0" smtClean="0">
                <a:latin typeface="Arial" panose="020B0604020202020204" pitchFamily="34" charset="0"/>
                <a:ea typeface="MS Mincho" charset="-128"/>
              </a:rPr>
              <a:t>}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67582" y="3652982"/>
            <a:ext cx="88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C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7220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309" y="741363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Array-based Implementation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309" y="24638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bool </a:t>
            </a:r>
            <a:r>
              <a:rPr lang="en-US" altLang="en-US" sz="28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IsEmpty</a:t>
            </a: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altLang="en-U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const</a:t>
            </a:r>
            <a:endParaRPr lang="en-US" altLang="en-US" sz="28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return (front == -1</a:t>
            </a: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bool </a:t>
            </a:r>
            <a:r>
              <a:rPr lang="en-US" altLang="en-US" sz="28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</a:t>
            </a: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::</a:t>
            </a:r>
            <a:r>
              <a:rPr lang="en-US" altLang="en-US" sz="2800" dirty="0" err="1">
                <a:latin typeface="Arial" panose="020B0604020202020204" pitchFamily="34" charset="0"/>
                <a:cs typeface="Times New Roman" panose="02020603050405020304" pitchFamily="18" charset="0"/>
              </a:rPr>
              <a:t>IsFull</a:t>
            </a: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altLang="en-US" sz="2800" dirty="0" err="1">
                <a:cs typeface="Times New Roman" panose="02020603050405020304" pitchFamily="18" charset="0"/>
              </a:rPr>
              <a:t>const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  return ( rear == maxQue-1</a:t>
            </a:r>
            <a:r>
              <a:rPr lang="en-US" altLang="en-US" sz="28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04140" y="3164681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</a:rPr>
              <a:t>O(1)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04140" y="5242719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</a:rPr>
              <a:t>O(1)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209800" y="39624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520</TotalTime>
  <Words>466</Words>
  <Application>Microsoft Office PowerPoint</Application>
  <PresentationFormat>Widescreen</PresentationFormat>
  <Paragraphs>130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MS Mincho</vt:lpstr>
      <vt:lpstr>Times New Roman</vt:lpstr>
      <vt:lpstr>Wingdings 3</vt:lpstr>
      <vt:lpstr>Ion Boardroom</vt:lpstr>
      <vt:lpstr>Data Structure &amp; Algorithms</vt:lpstr>
      <vt:lpstr>Linear Queue</vt:lpstr>
      <vt:lpstr>Queue Implementation</vt:lpstr>
      <vt:lpstr>Array-based Implementation</vt:lpstr>
      <vt:lpstr>Queue</vt:lpstr>
      <vt:lpstr>Array-based Implementation</vt:lpstr>
      <vt:lpstr>Array-based Implementation (cont.)</vt:lpstr>
      <vt:lpstr>Array-based Implementation (cont.)</vt:lpstr>
      <vt:lpstr>Array-based Implementation (cont.)</vt:lpstr>
      <vt:lpstr>Enqueue (ItemType newItem) </vt:lpstr>
      <vt:lpstr>Queue overflow </vt:lpstr>
      <vt:lpstr>Array-based Implementation (cont.)</vt:lpstr>
      <vt:lpstr>Dequeue (ItemType&amp; item)</vt:lpstr>
      <vt:lpstr>PowerPoint Presentation</vt:lpstr>
      <vt:lpstr>Array-based Queue Implementation (cont.)</vt:lpstr>
      <vt:lpstr>Array-based Queue Implementation (cont.)</vt:lpstr>
      <vt:lpstr>Array-based Queue Implementation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85</cp:revision>
  <dcterms:created xsi:type="dcterms:W3CDTF">2022-03-14T05:22:09Z</dcterms:created>
  <dcterms:modified xsi:type="dcterms:W3CDTF">2024-03-19T05:47:56Z</dcterms:modified>
</cp:coreProperties>
</file>