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8" r:id="rId2"/>
    <p:sldId id="257" r:id="rId3"/>
    <p:sldId id="281" r:id="rId4"/>
    <p:sldId id="279" r:id="rId5"/>
    <p:sldId id="280" r:id="rId6"/>
    <p:sldId id="261" r:id="rId7"/>
    <p:sldId id="258" r:id="rId8"/>
    <p:sldId id="262" r:id="rId9"/>
    <p:sldId id="259" r:id="rId10"/>
    <p:sldId id="260" r:id="rId11"/>
    <p:sldId id="263" r:id="rId12"/>
    <p:sldId id="265" r:id="rId13"/>
    <p:sldId id="264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0998E-0FDB-4CED-80D7-C2743CB0DBF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77C3-3DB6-4BAB-A01D-E3F977731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89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77C3-3DB6-4BAB-A01D-E3F977731F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77C3-3DB6-4BAB-A01D-E3F977731FA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7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6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0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4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12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3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8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76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5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3C64D1-FC8C-42EC-A26A-323570A4898D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6B975A-9E1F-4C39-A765-C0F20993C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8858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056" y="973668"/>
            <a:ext cx="8937312" cy="706964"/>
          </a:xfrm>
        </p:spPr>
        <p:txBody>
          <a:bodyPr/>
          <a:lstStyle/>
          <a:p>
            <a:r>
              <a:rPr lang="en-US" dirty="0" smtClean="0"/>
              <a:t>Representation of Linked List in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65446" cy="4254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nodes of linked list are stored in scattered form but these are linked together through pointer.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node </a:t>
            </a:r>
            <a:r>
              <a:rPr lang="en-GB" dirty="0" smtClean="0"/>
              <a:t>is declared as a class </a:t>
            </a:r>
            <a:r>
              <a:rPr lang="en-GB" dirty="0"/>
              <a:t>or </a:t>
            </a:r>
            <a:r>
              <a:rPr lang="en-GB" dirty="0" err="1"/>
              <a:t>struct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data type of each node depends on the specific </a:t>
            </a:r>
            <a:r>
              <a:rPr lang="en-GB" dirty="0" smtClean="0"/>
              <a:t>application—that is</a:t>
            </a:r>
            <a:r>
              <a:rPr lang="en-GB" dirty="0"/>
              <a:t>, what kind of data is being processed. </a:t>
            </a:r>
            <a:endParaRPr lang="en-GB" dirty="0" smtClean="0"/>
          </a:p>
          <a:p>
            <a:r>
              <a:rPr lang="en-GB" dirty="0"/>
              <a:t>L</a:t>
            </a:r>
            <a:r>
              <a:rPr lang="en-GB" dirty="0" smtClean="0"/>
              <a:t>ink </a:t>
            </a:r>
            <a:r>
              <a:rPr lang="en-GB" dirty="0"/>
              <a:t>component of each node is </a:t>
            </a:r>
            <a:r>
              <a:rPr lang="en-GB" dirty="0" smtClean="0"/>
              <a:t>a pointer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data type of this pointer variable is the node type itself.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smtClean="0"/>
              <a:t>node</a:t>
            </a:r>
            <a:endParaRPr lang="en-GB" dirty="0"/>
          </a:p>
          <a:p>
            <a:pPr marL="0" indent="0" algn="just">
              <a:buNone/>
            </a:pPr>
            <a:r>
              <a:rPr lang="en-GB" dirty="0" smtClean="0"/>
              <a:t>{</a:t>
            </a:r>
            <a:endParaRPr lang="en-GB" dirty="0"/>
          </a:p>
          <a:p>
            <a:pPr marL="0" indent="0" algn="just">
              <a:buNone/>
            </a:pPr>
            <a:r>
              <a:rPr lang="en-GB" dirty="0" err="1"/>
              <a:t>int</a:t>
            </a:r>
            <a:r>
              <a:rPr lang="en-GB" dirty="0"/>
              <a:t> info;</a:t>
            </a:r>
          </a:p>
          <a:p>
            <a:pPr marL="0" indent="0" algn="just">
              <a:buNone/>
            </a:pPr>
            <a:r>
              <a:rPr lang="en-GB" dirty="0"/>
              <a:t>n</a:t>
            </a:r>
            <a:r>
              <a:rPr lang="en-GB" dirty="0" smtClean="0"/>
              <a:t>ode* link</a:t>
            </a:r>
            <a:r>
              <a:rPr lang="en-GB" dirty="0"/>
              <a:t>;</a:t>
            </a:r>
          </a:p>
          <a:p>
            <a:pPr marL="0" indent="0" algn="just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725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Some Properties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00" t="62296" r="26833" b="25655"/>
          <a:stretch/>
        </p:blipFill>
        <p:spPr>
          <a:xfrm>
            <a:off x="1564640" y="3637280"/>
            <a:ext cx="9174480" cy="12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Some Properties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000" t="62296" r="26833" b="25655"/>
          <a:stretch/>
        </p:blipFill>
        <p:spPr>
          <a:xfrm>
            <a:off x="1391920" y="2468880"/>
            <a:ext cx="9174480" cy="1239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334" t="60914" r="21278" b="14987"/>
          <a:stretch/>
        </p:blipFill>
        <p:spPr>
          <a:xfrm>
            <a:off x="1154954" y="4582160"/>
            <a:ext cx="10068560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Some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node </a:t>
            </a:r>
            <a:r>
              <a:rPr lang="en-GB" dirty="0"/>
              <a:t>*</a:t>
            </a:r>
            <a:r>
              <a:rPr lang="en-GB" dirty="0" smtClean="0"/>
              <a:t>head, *current;</a:t>
            </a:r>
          </a:p>
          <a:p>
            <a:r>
              <a:rPr lang="en-GB" dirty="0"/>
              <a:t>current = head;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22" t="48568" r="26333" b="33556"/>
          <a:stretch/>
        </p:blipFill>
        <p:spPr>
          <a:xfrm>
            <a:off x="1452880" y="4180840"/>
            <a:ext cx="9408160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Some Properties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22" t="48568" r="26333" b="33556"/>
          <a:stretch/>
        </p:blipFill>
        <p:spPr>
          <a:xfrm>
            <a:off x="1371600" y="2433320"/>
            <a:ext cx="9408160" cy="1305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778" t="62000" r="53333" b="19728"/>
          <a:stretch/>
        </p:blipFill>
        <p:spPr>
          <a:xfrm>
            <a:off x="3048000" y="4236720"/>
            <a:ext cx="5283200" cy="187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96727" y="4719782"/>
            <a:ext cx="1034473" cy="29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96727" y="5015345"/>
            <a:ext cx="1034473" cy="29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296727" y="5418050"/>
            <a:ext cx="1034473" cy="29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296727" y="5785655"/>
            <a:ext cx="1034473" cy="29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Some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= current-&gt;link;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44" t="64469" r="27555" b="17457"/>
          <a:stretch/>
        </p:blipFill>
        <p:spPr>
          <a:xfrm>
            <a:off x="1849120" y="3738880"/>
            <a:ext cx="896112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Some Properties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44" t="64469" r="27555" b="17457"/>
          <a:stretch/>
        </p:blipFill>
        <p:spPr>
          <a:xfrm>
            <a:off x="1381760" y="2306320"/>
            <a:ext cx="8961120" cy="1859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334" t="47876" r="36167" b="19037"/>
          <a:stretch/>
        </p:blipFill>
        <p:spPr>
          <a:xfrm>
            <a:off x="1154954" y="4328160"/>
            <a:ext cx="8503920" cy="2296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47709" y="4572001"/>
            <a:ext cx="1034473" cy="219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647709" y="4815842"/>
            <a:ext cx="1034473" cy="219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647709" y="5088046"/>
            <a:ext cx="1034473" cy="219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47709" y="5360250"/>
            <a:ext cx="1034473" cy="219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47709" y="5610437"/>
            <a:ext cx="1034473" cy="219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647709" y="5860624"/>
            <a:ext cx="1034473" cy="219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647709" y="6110811"/>
            <a:ext cx="1154546" cy="206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647709" y="6368239"/>
            <a:ext cx="1828800" cy="2057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099" y="853595"/>
            <a:ext cx="8761413" cy="706964"/>
          </a:xfrm>
        </p:spPr>
        <p:txBody>
          <a:bodyPr/>
          <a:lstStyle/>
          <a:p>
            <a:r>
              <a:rPr lang="en-US" dirty="0" smtClean="0"/>
              <a:t>Insert at Beginning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38094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566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2540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0972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40717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787839" y="4151746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375153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8488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33463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69069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38094" y="45067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98689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84888" y="447270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18255" y="415174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04945" y="415174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node* </a:t>
            </a:r>
            <a:r>
              <a:rPr lang="en-GB" dirty="0" err="1"/>
              <a:t>newNode</a:t>
            </a:r>
            <a:r>
              <a:rPr lang="en-GB" dirty="0"/>
              <a:t> = new node;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5549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53118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02863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68427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818172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453991" y="49102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03736" y="49102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665294" y="3874655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6252608" y="387465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62343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212088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46524" y="387465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15549" y="42296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76144" y="421678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2981" y="421678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62343" y="419561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66427" y="5484472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0714182" y="3845596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93308" y="3845596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newNode</a:t>
            </a:r>
            <a:r>
              <a:rPr lang="en-GB" dirty="0"/>
              <a:t>-&gt;info = data;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5549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53118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02863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68427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818172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453991" y="49102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303736" y="49102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665294" y="3874655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6252608" y="387465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62343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212088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46524" y="387465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15549" y="42296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76144" y="421678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2981" y="421678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62343" y="419561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96245" y="5033050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26399" y="54973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714182" y="3845596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93308" y="3845596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13410" cy="3416300"/>
          </a:xfrm>
        </p:spPr>
        <p:txBody>
          <a:bodyPr/>
          <a:lstStyle/>
          <a:p>
            <a:r>
              <a:rPr lang="en-US" dirty="0" smtClean="0"/>
              <a:t>Linked List is a linear data structure which is made up of nodes connected by pointers. </a:t>
            </a:r>
          </a:p>
          <a:p>
            <a:r>
              <a:rPr lang="en-US" dirty="0" smtClean="0"/>
              <a:t>Dynamic Data Structure</a:t>
            </a:r>
          </a:p>
          <a:p>
            <a:r>
              <a:rPr lang="en-US" dirty="0" smtClean="0"/>
              <a:t>Non Contiguous Memory Location</a:t>
            </a:r>
          </a:p>
          <a:p>
            <a:r>
              <a:rPr lang="en-US" dirty="0" smtClean="0"/>
              <a:t>Each node has two parts:</a:t>
            </a:r>
          </a:p>
          <a:p>
            <a:pPr lvl="1"/>
            <a:r>
              <a:rPr lang="en-US" dirty="0" smtClean="0"/>
              <a:t>Data: To store information (data)</a:t>
            </a:r>
          </a:p>
          <a:p>
            <a:pPr lvl="1"/>
            <a:r>
              <a:rPr lang="en-US" dirty="0" smtClean="0"/>
              <a:t>Link: To store address of next node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244" t="79440" r="43230" b="17262"/>
          <a:stretch/>
        </p:blipFill>
        <p:spPr>
          <a:xfrm>
            <a:off x="4978684" y="5044198"/>
            <a:ext cx="2004005" cy="5068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7315" y="570017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14141"/>
                </a:solidFill>
                <a:latin typeface="AdvP00BF"/>
              </a:rPr>
              <a:t>Structure of a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newNode</a:t>
            </a:r>
            <a:r>
              <a:rPr lang="en-GB" dirty="0"/>
              <a:t>-&gt;info = data</a:t>
            </a:r>
            <a:r>
              <a:rPr lang="en-GB" dirty="0" smtClean="0"/>
              <a:t>;</a:t>
            </a:r>
          </a:p>
          <a:p>
            <a:r>
              <a:rPr lang="en-GB" dirty="0"/>
              <a:t> </a:t>
            </a:r>
            <a:r>
              <a:rPr lang="en-GB" dirty="0" err="1"/>
              <a:t>newNode</a:t>
            </a:r>
            <a:r>
              <a:rPr lang="en-GB" dirty="0"/>
              <a:t>-&gt;link = head;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5549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53118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02863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68427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818172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453991" y="49102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303736" y="49102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665294" y="3874655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6252608" y="387465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62343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212088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46524" y="387465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15549" y="42296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560" y="419561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2981" y="421678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62343" y="419561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H="1" flipV="1">
            <a:off x="4728608" y="4110182"/>
            <a:ext cx="1" cy="80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77206" y="5033050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65294" y="54973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714182" y="3845596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93308" y="3845596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5549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600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53118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02863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68427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818172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453991" y="49102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303736" y="491028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9" idx="0"/>
          </p:cNvCxnSpPr>
          <p:nvPr/>
        </p:nvCxnSpPr>
        <p:spPr>
          <a:xfrm>
            <a:off x="3240422" y="4110182"/>
            <a:ext cx="638442" cy="80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6252608" y="387465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62343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212088" y="36391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46524" y="3874655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31771" y="386320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560" y="419561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2981" y="421678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62343" y="419561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67970" y="5046901"/>
            <a:ext cx="1274618" cy="24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H="1" flipV="1">
            <a:off x="4728608" y="4110182"/>
            <a:ext cx="1" cy="80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38879" y="54973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0714182" y="3845596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93308" y="3845596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8064"/>
          </a:xfrm>
        </p:spPr>
        <p:txBody>
          <a:bodyPr>
            <a:normAutofit/>
          </a:bodyPr>
          <a:lstStyle/>
          <a:p>
            <a:r>
              <a:rPr lang="en-GB" dirty="0"/>
              <a:t>void </a:t>
            </a:r>
            <a:r>
              <a:rPr lang="en-GB" dirty="0" err="1"/>
              <a:t>insertBeg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data)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node</a:t>
            </a:r>
            <a:r>
              <a:rPr lang="en-GB" dirty="0"/>
              <a:t>* </a:t>
            </a:r>
            <a:r>
              <a:rPr lang="en-GB" dirty="0" err="1"/>
              <a:t>newNode</a:t>
            </a:r>
            <a:r>
              <a:rPr lang="en-GB" dirty="0"/>
              <a:t> = new node;</a:t>
            </a:r>
          </a:p>
          <a:p>
            <a:r>
              <a:rPr lang="en-GB" dirty="0" err="1" smtClean="0"/>
              <a:t>newNode</a:t>
            </a:r>
            <a:r>
              <a:rPr lang="en-GB" dirty="0" smtClean="0"/>
              <a:t>-&gt;info = data;</a:t>
            </a:r>
          </a:p>
          <a:p>
            <a:r>
              <a:rPr lang="en-GB" dirty="0" err="1" smtClean="0"/>
              <a:t>newNode</a:t>
            </a:r>
            <a:r>
              <a:rPr lang="en-GB" dirty="0" smtClean="0"/>
              <a:t>-&gt;link = head;</a:t>
            </a:r>
          </a:p>
          <a:p>
            <a:r>
              <a:rPr lang="en-GB" dirty="0" smtClean="0"/>
              <a:t>head = </a:t>
            </a:r>
            <a:r>
              <a:rPr lang="en-GB" dirty="0" err="1" smtClean="0"/>
              <a:t>newNode</a:t>
            </a:r>
            <a:r>
              <a:rPr lang="en-GB" dirty="0" smtClean="0"/>
              <a:t>;</a:t>
            </a:r>
          </a:p>
          <a:p>
            <a:r>
              <a:rPr lang="en-GB" dirty="0" smtClean="0"/>
              <a:t> count</a:t>
            </a:r>
            <a:r>
              <a:rPr lang="en-GB" dirty="0"/>
              <a:t>++;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9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Data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Data structure where data elements are arranged sequentially or linearly where each and every element is attached to its previous and next adjacent is called a </a:t>
            </a:r>
            <a:r>
              <a:rPr lang="en-GB" b="1" dirty="0"/>
              <a:t>linear data structure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 </a:t>
            </a:r>
            <a:r>
              <a:rPr lang="en-GB" dirty="0"/>
              <a:t>In linear data structure, single level is involved. Therefore, we can traverse all the elements in single run only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A</a:t>
            </a:r>
            <a:r>
              <a:rPr lang="en-GB" dirty="0" smtClean="0"/>
              <a:t>rray</a:t>
            </a:r>
            <a:r>
              <a:rPr lang="en-GB" dirty="0"/>
              <a:t>, </a:t>
            </a:r>
            <a:r>
              <a:rPr lang="en-GB" dirty="0" smtClean="0"/>
              <a:t>Stack</a:t>
            </a:r>
            <a:r>
              <a:rPr lang="en-GB" dirty="0"/>
              <a:t>, </a:t>
            </a:r>
            <a:r>
              <a:rPr lang="en-GB" dirty="0" smtClean="0"/>
              <a:t>Queue</a:t>
            </a:r>
            <a:r>
              <a:rPr lang="en-GB" dirty="0"/>
              <a:t>, </a:t>
            </a:r>
            <a:r>
              <a:rPr lang="en-GB" dirty="0" smtClean="0"/>
              <a:t>Linked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2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63" y="1019850"/>
            <a:ext cx="10732246" cy="706964"/>
          </a:xfrm>
        </p:spPr>
        <p:txBody>
          <a:bodyPr/>
          <a:lstStyle/>
          <a:p>
            <a:r>
              <a:rPr lang="en-US" dirty="0" smtClean="0"/>
              <a:t>Application of Linked List in Computer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50355" cy="341630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Dynamic </a:t>
            </a:r>
            <a:r>
              <a:rPr lang="en-GB" dirty="0"/>
              <a:t>Memory </a:t>
            </a:r>
            <a:r>
              <a:rPr lang="en-GB" dirty="0" smtClean="0"/>
              <a:t>Allocation</a:t>
            </a:r>
          </a:p>
          <a:p>
            <a:pPr algn="just"/>
            <a:r>
              <a:rPr lang="en-GB" dirty="0" smtClean="0"/>
              <a:t>Implementing </a:t>
            </a:r>
            <a:r>
              <a:rPr lang="en-GB" dirty="0"/>
              <a:t>advanced data </a:t>
            </a:r>
            <a:r>
              <a:rPr lang="en-GB" dirty="0" smtClean="0"/>
              <a:t>structures</a:t>
            </a:r>
          </a:p>
          <a:p>
            <a:pPr algn="just"/>
            <a:r>
              <a:rPr lang="en-GB" dirty="0" smtClean="0"/>
              <a:t>Manipulating </a:t>
            </a:r>
            <a:r>
              <a:rPr lang="en-GB" dirty="0"/>
              <a:t>polynomials: We can do polynomials manipulation with the help of a linked list by storing the constants in the nodes of the linked </a:t>
            </a:r>
            <a:r>
              <a:rPr lang="en-GB" dirty="0" smtClean="0"/>
              <a:t>list</a:t>
            </a:r>
          </a:p>
          <a:p>
            <a:pPr algn="just"/>
            <a:r>
              <a:rPr lang="en-GB" dirty="0" smtClean="0"/>
              <a:t>Arithmetic </a:t>
            </a:r>
            <a:r>
              <a:rPr lang="en-GB" dirty="0"/>
              <a:t>operations on long </a:t>
            </a:r>
            <a:r>
              <a:rPr lang="en-GB" dirty="0" smtClean="0"/>
              <a:t>integers</a:t>
            </a:r>
          </a:p>
          <a:p>
            <a:pPr algn="just"/>
            <a:r>
              <a:rPr lang="en-GB" dirty="0" smtClean="0"/>
              <a:t>Graph </a:t>
            </a:r>
            <a:r>
              <a:rPr lang="en-GB" dirty="0"/>
              <a:t>Adjacency list Representation: Linked List helps in storing the adjacent vertices of a graph in adjacency list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64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Linked List in real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67228" cy="3416300"/>
          </a:xfrm>
        </p:spPr>
        <p:txBody>
          <a:bodyPr/>
          <a:lstStyle/>
          <a:p>
            <a:pPr algn="just"/>
            <a:r>
              <a:rPr lang="en-GB" dirty="0"/>
              <a:t>Image viewer – Previous and next images are linked, hence can be accessed by next and previous button.</a:t>
            </a:r>
          </a:p>
          <a:p>
            <a:pPr algn="just"/>
            <a:r>
              <a:rPr lang="en-GB" dirty="0"/>
              <a:t>Previous and next page in web browser – We can access previous and next </a:t>
            </a:r>
            <a:r>
              <a:rPr lang="en-GB" dirty="0" err="1"/>
              <a:t>url</a:t>
            </a:r>
            <a:r>
              <a:rPr lang="en-GB" dirty="0"/>
              <a:t> searched in web browser by pressing back and next button since, they are linked as linked list.</a:t>
            </a:r>
          </a:p>
          <a:p>
            <a:pPr algn="just"/>
            <a:r>
              <a:rPr lang="en-GB" dirty="0"/>
              <a:t>Music Player – Songs in music player are linked to previous and next song. </a:t>
            </a:r>
          </a:p>
        </p:txBody>
      </p:sp>
    </p:spTree>
    <p:extLst>
      <p:ext uri="{BB962C8B-B14F-4D97-AF65-F5344CB8AC3E}">
        <p14:creationId xmlns:p14="http://schemas.microsoft.com/office/powerpoint/2010/main" val="2133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</a:p>
          <a:p>
            <a:r>
              <a:rPr lang="en-US" dirty="0" smtClean="0"/>
              <a:t>Doubly Linked List</a:t>
            </a:r>
            <a:endParaRPr lang="en-GB" dirty="0"/>
          </a:p>
          <a:p>
            <a:r>
              <a:rPr lang="en-US" dirty="0" smtClean="0"/>
              <a:t>Circular Linked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arrow in each node indicates that the address of the node to which it is pointing </a:t>
            </a:r>
            <a:r>
              <a:rPr lang="en-GB" dirty="0" smtClean="0"/>
              <a:t>is stored </a:t>
            </a:r>
            <a:r>
              <a:rPr lang="en-GB" dirty="0"/>
              <a:t>in that node.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down arrow in the last node indicates that this link field is </a:t>
            </a:r>
            <a:r>
              <a:rPr lang="en-GB" dirty="0" err="1"/>
              <a:t>nullptr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21" t="64868" r="25911" b="27893"/>
          <a:stretch/>
        </p:blipFill>
        <p:spPr>
          <a:xfrm>
            <a:off x="1367553" y="4699880"/>
            <a:ext cx="9558780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has only the address of next node.</a:t>
            </a:r>
          </a:p>
          <a:p>
            <a:r>
              <a:rPr lang="en-US" dirty="0" smtClean="0"/>
              <a:t>It can be visited in one direction </a:t>
            </a:r>
            <a:r>
              <a:rPr lang="en-US" dirty="0" err="1" smtClean="0"/>
              <a:t>i.e</a:t>
            </a:r>
            <a:r>
              <a:rPr lang="en-US" dirty="0" smtClean="0"/>
              <a:t> from the start till the end.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21" t="64868" r="25911" b="27893"/>
          <a:stretch/>
        </p:blipFill>
        <p:spPr>
          <a:xfrm>
            <a:off x="1367553" y="4699880"/>
            <a:ext cx="9558780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and values of the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GB" dirty="0"/>
              <a:t>I</a:t>
            </a:r>
            <a:r>
              <a:rPr lang="en-GB" dirty="0" smtClean="0"/>
              <a:t>n </a:t>
            </a:r>
            <a:r>
              <a:rPr lang="en-GB" dirty="0"/>
              <a:t>computer </a:t>
            </a:r>
            <a:r>
              <a:rPr lang="en-GB" dirty="0" smtClean="0"/>
              <a:t>memory, the </a:t>
            </a:r>
            <a:r>
              <a:rPr lang="en-GB" dirty="0"/>
              <a:t>memory addresses are in binary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388" t="46907" r="36272" b="42280"/>
          <a:stretch/>
        </p:blipFill>
        <p:spPr>
          <a:xfrm>
            <a:off x="3129175" y="4137005"/>
            <a:ext cx="5731498" cy="11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352</TotalTime>
  <Words>560</Words>
  <Application>Microsoft Office PowerPoint</Application>
  <PresentationFormat>Widescreen</PresentationFormat>
  <Paragraphs>141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AdvP00BF</vt:lpstr>
      <vt:lpstr>Arial</vt:lpstr>
      <vt:lpstr>Calibri</vt:lpstr>
      <vt:lpstr>Century Gothic</vt:lpstr>
      <vt:lpstr>Wingdings 3</vt:lpstr>
      <vt:lpstr>Ion Boardroom</vt:lpstr>
      <vt:lpstr>Data Structure &amp; Algorithms</vt:lpstr>
      <vt:lpstr>Linked List</vt:lpstr>
      <vt:lpstr>Linear Data Structure</vt:lpstr>
      <vt:lpstr>Application of Linked List in Computer Science</vt:lpstr>
      <vt:lpstr>Application of Linked List in real world</vt:lpstr>
      <vt:lpstr>Linked List</vt:lpstr>
      <vt:lpstr>Linked List</vt:lpstr>
      <vt:lpstr>Singly Linked List</vt:lpstr>
      <vt:lpstr>Linked list and values of the links</vt:lpstr>
      <vt:lpstr>Representation of Linked List in Memory</vt:lpstr>
      <vt:lpstr>Linked List: Some Properties</vt:lpstr>
      <vt:lpstr>Linked List: Some Properties</vt:lpstr>
      <vt:lpstr>Linked List: Some Properties</vt:lpstr>
      <vt:lpstr>Linked List: Some Properties</vt:lpstr>
      <vt:lpstr>Linked List: Some Properties</vt:lpstr>
      <vt:lpstr>Linked List: Some Properties</vt:lpstr>
      <vt:lpstr>Insert at Beginning</vt:lpstr>
      <vt:lpstr>Insert at Beginning</vt:lpstr>
      <vt:lpstr>Insert at Beginning</vt:lpstr>
      <vt:lpstr>Insert at Beginning</vt:lpstr>
      <vt:lpstr>Insert at Beginning</vt:lpstr>
      <vt:lpstr>Insert at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62</cp:revision>
  <dcterms:created xsi:type="dcterms:W3CDTF">2022-03-28T07:23:13Z</dcterms:created>
  <dcterms:modified xsi:type="dcterms:W3CDTF">2024-04-18T18:02:26Z</dcterms:modified>
</cp:coreProperties>
</file>