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3" r:id="rId3"/>
    <p:sldId id="260" r:id="rId4"/>
    <p:sldId id="297" r:id="rId5"/>
    <p:sldId id="261" r:id="rId6"/>
    <p:sldId id="284" r:id="rId7"/>
    <p:sldId id="285" r:id="rId8"/>
    <p:sldId id="286" r:id="rId9"/>
    <p:sldId id="271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97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4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1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2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4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81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0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5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4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7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18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7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1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39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0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7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A79622-4B06-4091-B66F-D69741BF8D42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0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0181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72" y="955195"/>
            <a:ext cx="8761413" cy="706964"/>
          </a:xfrm>
        </p:spPr>
        <p:txBody>
          <a:bodyPr/>
          <a:lstStyle/>
          <a:p>
            <a:r>
              <a:rPr lang="en-US" dirty="0" smtClean="0"/>
              <a:t>Delete from End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38094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75663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25408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0972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40717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787839" y="4151746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375153" y="415174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84888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334633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69069" y="415174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38094" y="45067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98689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84888" y="447270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818255" y="4151746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04945" y="415174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020" y="889676"/>
            <a:ext cx="8761413" cy="706964"/>
          </a:xfrm>
        </p:spPr>
        <p:txBody>
          <a:bodyPr/>
          <a:lstStyle/>
          <a:p>
            <a:r>
              <a:rPr lang="en-US" dirty="0" smtClean="0"/>
              <a:t>Delete from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824" y="2467934"/>
            <a:ext cx="8825659" cy="3416300"/>
          </a:xfrm>
        </p:spPr>
        <p:txBody>
          <a:bodyPr/>
          <a:lstStyle/>
          <a:p>
            <a:r>
              <a:rPr lang="en-GB" dirty="0"/>
              <a:t>n</a:t>
            </a:r>
            <a:r>
              <a:rPr lang="en-GB" dirty="0" smtClean="0"/>
              <a:t>ode *</a:t>
            </a:r>
            <a:r>
              <a:rPr lang="en-GB" dirty="0" err="1" smtClean="0"/>
              <a:t>ptr</a:t>
            </a:r>
            <a:r>
              <a:rPr lang="en-GB" dirty="0" smtClean="0"/>
              <a:t>, *</a:t>
            </a:r>
            <a:r>
              <a:rPr lang="en-GB" dirty="0" err="1" smtClean="0"/>
              <a:t>prev</a:t>
            </a:r>
            <a:r>
              <a:rPr lang="en-GB" dirty="0" smtClean="0"/>
              <a:t>;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93149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3071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8046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46027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95772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42894" y="3911600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30208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3994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78968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24124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93149" y="426662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3744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50581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39943" y="423256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291782" y="3882541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70908" y="388254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93" y="867448"/>
            <a:ext cx="8761413" cy="706964"/>
          </a:xfrm>
        </p:spPr>
        <p:txBody>
          <a:bodyPr/>
          <a:lstStyle/>
          <a:p>
            <a:r>
              <a:rPr lang="en-US" dirty="0" smtClean="0"/>
              <a:t>Delete from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70" y="2444171"/>
            <a:ext cx="8825659" cy="3416300"/>
          </a:xfrm>
        </p:spPr>
        <p:txBody>
          <a:bodyPr/>
          <a:lstStyle/>
          <a:p>
            <a:r>
              <a:rPr lang="en-US" dirty="0"/>
              <a:t>Traverse the list using </a:t>
            </a:r>
            <a:r>
              <a:rPr lang="en-US" dirty="0" err="1"/>
              <a:t>ptr</a:t>
            </a:r>
            <a:r>
              <a:rPr lang="en-US" dirty="0"/>
              <a:t> &amp; </a:t>
            </a:r>
            <a:r>
              <a:rPr lang="en-US" dirty="0" err="1"/>
              <a:t>prev</a:t>
            </a:r>
            <a:r>
              <a:rPr lang="en-US" dirty="0"/>
              <a:t> until </a:t>
            </a:r>
            <a:r>
              <a:rPr lang="en-US" dirty="0" err="1"/>
              <a:t>ptr</a:t>
            </a:r>
            <a:r>
              <a:rPr lang="en-US" dirty="0"/>
              <a:t> -&gt; link is NULL</a:t>
            </a:r>
          </a:p>
          <a:p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 -&gt; link;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1622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4919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9893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4500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14245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61367" y="4890654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48681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5841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80816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42597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11622" y="524567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72217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69054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8416" y="521161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310255" y="4861595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89381" y="486159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49190" y="425199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93" y="867448"/>
            <a:ext cx="8761413" cy="706964"/>
          </a:xfrm>
        </p:spPr>
        <p:txBody>
          <a:bodyPr/>
          <a:lstStyle/>
          <a:p>
            <a:r>
              <a:rPr lang="en-US" dirty="0" smtClean="0"/>
              <a:t>Delete from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70" y="2444171"/>
            <a:ext cx="8825659" cy="3416300"/>
          </a:xfrm>
        </p:spPr>
        <p:txBody>
          <a:bodyPr/>
          <a:lstStyle/>
          <a:p>
            <a:r>
              <a:rPr lang="en-US" dirty="0"/>
              <a:t>Traverse the list using </a:t>
            </a:r>
            <a:r>
              <a:rPr lang="en-US" dirty="0" err="1"/>
              <a:t>ptr</a:t>
            </a:r>
            <a:r>
              <a:rPr lang="en-US" dirty="0"/>
              <a:t> &amp; </a:t>
            </a:r>
            <a:r>
              <a:rPr lang="en-US" dirty="0" err="1"/>
              <a:t>prev</a:t>
            </a:r>
            <a:r>
              <a:rPr lang="en-US" dirty="0"/>
              <a:t> until </a:t>
            </a:r>
            <a:r>
              <a:rPr lang="en-US" dirty="0" err="1"/>
              <a:t>ptr</a:t>
            </a:r>
            <a:r>
              <a:rPr lang="en-US" dirty="0"/>
              <a:t> -&gt; link is NULL</a:t>
            </a:r>
          </a:p>
          <a:p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 -&gt; link;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1622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4919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9893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4500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14245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61367" y="4890654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48681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5841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80816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42597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11622" y="524567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72217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69054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8416" y="521161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310255" y="4861595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89381" y="486159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49191" y="4259501"/>
            <a:ext cx="849744" cy="224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09591" y="425199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93" y="867448"/>
            <a:ext cx="8761413" cy="706964"/>
          </a:xfrm>
        </p:spPr>
        <p:txBody>
          <a:bodyPr/>
          <a:lstStyle/>
          <a:p>
            <a:r>
              <a:rPr lang="en-US" dirty="0" smtClean="0"/>
              <a:t>Delete from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70" y="2444171"/>
            <a:ext cx="8825659" cy="3416300"/>
          </a:xfrm>
        </p:spPr>
        <p:txBody>
          <a:bodyPr/>
          <a:lstStyle/>
          <a:p>
            <a:r>
              <a:rPr lang="en-US" dirty="0"/>
              <a:t>Traverse the list using </a:t>
            </a:r>
            <a:r>
              <a:rPr lang="en-US" dirty="0" err="1"/>
              <a:t>ptr</a:t>
            </a:r>
            <a:r>
              <a:rPr lang="en-US" dirty="0"/>
              <a:t> &amp; </a:t>
            </a:r>
            <a:r>
              <a:rPr lang="en-US" dirty="0" err="1"/>
              <a:t>prev</a:t>
            </a:r>
            <a:r>
              <a:rPr lang="en-US" dirty="0"/>
              <a:t> until </a:t>
            </a:r>
            <a:r>
              <a:rPr lang="en-US" dirty="0" err="1"/>
              <a:t>ptr</a:t>
            </a:r>
            <a:r>
              <a:rPr lang="en-US" dirty="0"/>
              <a:t> -&gt; link is NULL</a:t>
            </a:r>
          </a:p>
          <a:p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 -&gt; link;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1622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4919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9893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4500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14245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61367" y="4890654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48681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5841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80816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42597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11622" y="524567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72217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69054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8416" y="521161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310255" y="4861595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89381" y="486159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49191" y="4259501"/>
            <a:ext cx="849744" cy="224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69054" y="422371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93" y="867448"/>
            <a:ext cx="8761413" cy="706964"/>
          </a:xfrm>
        </p:spPr>
        <p:txBody>
          <a:bodyPr/>
          <a:lstStyle/>
          <a:p>
            <a:r>
              <a:rPr lang="en-US" dirty="0" smtClean="0"/>
              <a:t>Delete from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70" y="2444171"/>
            <a:ext cx="8825659" cy="3416300"/>
          </a:xfrm>
        </p:spPr>
        <p:txBody>
          <a:bodyPr/>
          <a:lstStyle/>
          <a:p>
            <a:r>
              <a:rPr lang="en-US" dirty="0"/>
              <a:t>Traverse the list using </a:t>
            </a:r>
            <a:r>
              <a:rPr lang="en-US" dirty="0" err="1"/>
              <a:t>ptr</a:t>
            </a:r>
            <a:r>
              <a:rPr lang="en-US" dirty="0"/>
              <a:t> &amp; </a:t>
            </a:r>
            <a:r>
              <a:rPr lang="en-US" dirty="0" err="1"/>
              <a:t>prev</a:t>
            </a:r>
            <a:r>
              <a:rPr lang="en-US" dirty="0"/>
              <a:t> until </a:t>
            </a:r>
            <a:r>
              <a:rPr lang="en-US" dirty="0" err="1"/>
              <a:t>ptr</a:t>
            </a:r>
            <a:r>
              <a:rPr lang="en-US" dirty="0"/>
              <a:t> -&gt; link is NULL</a:t>
            </a:r>
          </a:p>
          <a:p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 -&gt; link;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1622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4919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9893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4500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14245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61367" y="4890654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48681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5841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80816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42597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11622" y="524567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72217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69054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8416" y="521161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310255" y="4861595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89381" y="486159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64499" y="4195039"/>
            <a:ext cx="849744" cy="224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4909" y="420004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93" y="867448"/>
            <a:ext cx="8761413" cy="706964"/>
          </a:xfrm>
        </p:spPr>
        <p:txBody>
          <a:bodyPr/>
          <a:lstStyle/>
          <a:p>
            <a:r>
              <a:rPr lang="en-US" dirty="0" smtClean="0"/>
              <a:t>Delete from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70" y="2444171"/>
            <a:ext cx="8825659" cy="3416300"/>
          </a:xfrm>
        </p:spPr>
        <p:txBody>
          <a:bodyPr/>
          <a:lstStyle/>
          <a:p>
            <a:r>
              <a:rPr lang="en-US" dirty="0"/>
              <a:t>Traverse the list using </a:t>
            </a:r>
            <a:r>
              <a:rPr lang="en-US" dirty="0" err="1"/>
              <a:t>ptr</a:t>
            </a:r>
            <a:r>
              <a:rPr lang="en-US" dirty="0"/>
              <a:t> &amp; </a:t>
            </a:r>
            <a:r>
              <a:rPr lang="en-US" dirty="0" err="1"/>
              <a:t>prev</a:t>
            </a:r>
            <a:r>
              <a:rPr lang="en-US" dirty="0"/>
              <a:t> until </a:t>
            </a:r>
            <a:r>
              <a:rPr lang="en-US" dirty="0" err="1"/>
              <a:t>ptr</a:t>
            </a:r>
            <a:r>
              <a:rPr lang="en-US" dirty="0"/>
              <a:t> -&gt; link is NULL</a:t>
            </a:r>
          </a:p>
          <a:p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 -&gt; link;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1622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4919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9893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4500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14245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61367" y="4890654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48681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5841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80816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42597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11622" y="524567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72217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69054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8416" y="521161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310255" y="4861595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89381" y="486159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64499" y="4195039"/>
            <a:ext cx="849744" cy="224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0509" y="412230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93" y="867448"/>
            <a:ext cx="8761413" cy="706964"/>
          </a:xfrm>
        </p:spPr>
        <p:txBody>
          <a:bodyPr/>
          <a:lstStyle/>
          <a:p>
            <a:r>
              <a:rPr lang="en-US" dirty="0" smtClean="0"/>
              <a:t>Delete from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70" y="2444171"/>
            <a:ext cx="8825659" cy="3416300"/>
          </a:xfrm>
        </p:spPr>
        <p:txBody>
          <a:bodyPr/>
          <a:lstStyle/>
          <a:p>
            <a:r>
              <a:rPr lang="en-US" dirty="0" err="1" smtClean="0"/>
              <a:t>prev</a:t>
            </a:r>
            <a:r>
              <a:rPr lang="en-US" dirty="0" smtClean="0"/>
              <a:t> -&gt; link = NULL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1622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4919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9893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4500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14245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61367" y="4890654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48681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5841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80816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42597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11622" y="524567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72217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69054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58416" y="521161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310255" y="4861595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89381" y="486159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64499" y="4195039"/>
            <a:ext cx="849744" cy="224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0509" y="412230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93" y="867448"/>
            <a:ext cx="8761413" cy="706964"/>
          </a:xfrm>
        </p:spPr>
        <p:txBody>
          <a:bodyPr/>
          <a:lstStyle/>
          <a:p>
            <a:r>
              <a:rPr lang="en-US" dirty="0" smtClean="0"/>
              <a:t>Delete from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70" y="2444171"/>
            <a:ext cx="8825659" cy="3416300"/>
          </a:xfrm>
        </p:spPr>
        <p:txBody>
          <a:bodyPr/>
          <a:lstStyle/>
          <a:p>
            <a:r>
              <a:rPr lang="en-US" dirty="0" err="1" smtClean="0"/>
              <a:t>prev</a:t>
            </a:r>
            <a:r>
              <a:rPr lang="en-US" dirty="0" smtClean="0"/>
              <a:t> -&gt; link = NULL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1622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49191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98936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4500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14245" y="46551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61367" y="4890654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48681" y="489065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11622" y="524567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72217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69054" y="52327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974427" y="4890263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53553" y="4890263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72" y="955195"/>
            <a:ext cx="8761413" cy="706964"/>
          </a:xfrm>
        </p:spPr>
        <p:txBody>
          <a:bodyPr/>
          <a:lstStyle/>
          <a:p>
            <a:r>
              <a:rPr lang="en-US" dirty="0" smtClean="0"/>
              <a:t>Delete from Middle in Singly Linked List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38094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75663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25408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0972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40717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787839" y="4151746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375153" y="415174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84888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334633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69069" y="415174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38094" y="45067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98689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84888" y="447270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818255" y="4151746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04945" y="415174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Node from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from Beginning</a:t>
            </a:r>
          </a:p>
          <a:p>
            <a:r>
              <a:rPr lang="en-US" dirty="0" smtClean="0"/>
              <a:t>Deletion from End</a:t>
            </a:r>
          </a:p>
          <a:p>
            <a:r>
              <a:rPr lang="en-US" dirty="0" smtClean="0"/>
              <a:t>Deletion from Middle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75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020" y="889676"/>
            <a:ext cx="8761413" cy="706964"/>
          </a:xfrm>
        </p:spPr>
        <p:txBody>
          <a:bodyPr/>
          <a:lstStyle/>
          <a:p>
            <a:r>
              <a:rPr lang="en-US" dirty="0" smtClean="0"/>
              <a:t>Delete from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824" y="2467934"/>
            <a:ext cx="8825659" cy="3416300"/>
          </a:xfrm>
        </p:spPr>
        <p:txBody>
          <a:bodyPr/>
          <a:lstStyle/>
          <a:p>
            <a:r>
              <a:rPr lang="en-US" dirty="0" smtClean="0"/>
              <a:t>node *</a:t>
            </a:r>
            <a:r>
              <a:rPr lang="en-US" dirty="0" err="1" smtClean="0"/>
              <a:t>ptr</a:t>
            </a:r>
            <a:r>
              <a:rPr lang="en-US" dirty="0" smtClean="0"/>
              <a:t> = head;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93149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3071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8046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46027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95772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42894" y="3911600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30208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3994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78968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24124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93149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3744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50581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39943" y="423256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291782" y="3882541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70908" y="388254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26567" y="328737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147" y="850326"/>
            <a:ext cx="8761413" cy="706964"/>
          </a:xfrm>
        </p:spPr>
        <p:txBody>
          <a:bodyPr/>
          <a:lstStyle/>
          <a:p>
            <a:r>
              <a:rPr lang="en-US" dirty="0" smtClean="0"/>
              <a:t>Delete from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376" y="2144376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f (count % 2 == 0)      </a:t>
            </a:r>
          </a:p>
          <a:p>
            <a:r>
              <a:rPr lang="en-US" dirty="0" smtClean="0"/>
              <a:t>c = 1;                          // For even number of total nodes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c = 0;                           </a:t>
            </a:r>
            <a:r>
              <a:rPr lang="en-US" dirty="0"/>
              <a:t>// For </a:t>
            </a:r>
            <a:r>
              <a:rPr lang="en-US" dirty="0" smtClean="0"/>
              <a:t>odd </a:t>
            </a:r>
            <a:r>
              <a:rPr lang="en-US" dirty="0"/>
              <a:t>number of total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while (c != mid)                     -&gt; 0!=1 True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c++</a:t>
            </a:r>
            <a:r>
              <a:rPr lang="en-US" dirty="0" smtClean="0"/>
              <a:t>;                                          -&gt; c = 1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rev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 -&gt; link;</a:t>
            </a:r>
          </a:p>
          <a:p>
            <a:r>
              <a:rPr lang="en-US" dirty="0" smtClean="0"/>
              <a:t>}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6276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13845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063590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629154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78899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326021" y="5952837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913335" y="5952837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23070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872815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07251" y="5952837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76276" y="62949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6871" y="62949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33708" y="62949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23070" y="627380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374909" y="5923778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54035" y="5923778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86616" y="53159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13845" y="532861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147" y="850326"/>
            <a:ext cx="8761413" cy="706964"/>
          </a:xfrm>
        </p:spPr>
        <p:txBody>
          <a:bodyPr/>
          <a:lstStyle/>
          <a:p>
            <a:r>
              <a:rPr lang="en-US" dirty="0" smtClean="0"/>
              <a:t>Delete from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376" y="2144376"/>
            <a:ext cx="8825659" cy="3416300"/>
          </a:xfrm>
        </p:spPr>
        <p:txBody>
          <a:bodyPr/>
          <a:lstStyle/>
          <a:p>
            <a:r>
              <a:rPr lang="en-US" dirty="0" smtClean="0"/>
              <a:t>c = 0;</a:t>
            </a:r>
          </a:p>
          <a:p>
            <a:r>
              <a:rPr lang="en-US" dirty="0" smtClean="0"/>
              <a:t>while (c != mid)                     -&gt; 0!=1 True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c++</a:t>
            </a:r>
            <a:r>
              <a:rPr lang="en-US" dirty="0" smtClean="0"/>
              <a:t>;                                          -&gt; c = 1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rev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 -&gt; link;</a:t>
            </a:r>
          </a:p>
          <a:p>
            <a:r>
              <a:rPr lang="en-US" dirty="0" smtClean="0"/>
              <a:t>}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6276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13845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063590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629154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78899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326021" y="5952837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913335" y="5952837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23070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872815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07251" y="5952837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76276" y="62949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6871" y="62949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33708" y="62949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23070" y="627380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374909" y="5923778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54035" y="5923778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629154" y="532861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13845" y="532861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147" y="850326"/>
            <a:ext cx="8761413" cy="706964"/>
          </a:xfrm>
        </p:spPr>
        <p:txBody>
          <a:bodyPr/>
          <a:lstStyle/>
          <a:p>
            <a:r>
              <a:rPr lang="en-US" dirty="0" smtClean="0"/>
              <a:t>Delete from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376" y="2144376"/>
            <a:ext cx="8825659" cy="3416300"/>
          </a:xfrm>
        </p:spPr>
        <p:txBody>
          <a:bodyPr/>
          <a:lstStyle/>
          <a:p>
            <a:r>
              <a:rPr lang="en-US" dirty="0" smtClean="0"/>
              <a:t>c = 0;</a:t>
            </a:r>
          </a:p>
          <a:p>
            <a:r>
              <a:rPr lang="en-US" dirty="0" smtClean="0"/>
              <a:t>while (c != mid)                     -&gt; 1!=</a:t>
            </a:r>
            <a:r>
              <a:rPr lang="en-US" dirty="0"/>
              <a:t>1</a:t>
            </a:r>
            <a:r>
              <a:rPr lang="en-US" dirty="0" smtClean="0"/>
              <a:t> False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c++</a:t>
            </a:r>
            <a:r>
              <a:rPr lang="en-US" dirty="0" smtClean="0"/>
              <a:t>;                                         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rev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 -&gt; link;</a:t>
            </a:r>
          </a:p>
          <a:p>
            <a:r>
              <a:rPr lang="en-US" dirty="0" smtClean="0"/>
              <a:t>}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76276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13845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063590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629154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478899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326021" y="5952837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913335" y="5952837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23070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872815" y="57173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07251" y="5952837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76276" y="62949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6871" y="62949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33708" y="629496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23070" y="627380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374909" y="5923778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54035" y="5923778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629154" y="532861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13845" y="532861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39" y="870430"/>
            <a:ext cx="8761413" cy="706964"/>
          </a:xfrm>
        </p:spPr>
        <p:txBody>
          <a:bodyPr/>
          <a:lstStyle/>
          <a:p>
            <a:r>
              <a:rPr lang="en-US" dirty="0" smtClean="0"/>
              <a:t>Delete from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88" y="2511519"/>
            <a:ext cx="8825659" cy="3416300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rev</a:t>
            </a:r>
            <a:r>
              <a:rPr lang="en-US" dirty="0" smtClean="0"/>
              <a:t> -&gt; link = </a:t>
            </a:r>
            <a:r>
              <a:rPr lang="en-US" dirty="0" err="1" smtClean="0"/>
              <a:t>ptr</a:t>
            </a:r>
            <a:r>
              <a:rPr lang="en-US" dirty="0" smtClean="0"/>
              <a:t> -&gt; link;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24056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61625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11370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776934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626679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473801" y="484389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061115" y="4843893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70850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020595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55031" y="4843893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24056" y="518602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84651" y="518602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81488" y="518602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70850" y="516485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522689" y="4814834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101815" y="4814834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776934" y="42196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61625" y="42196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4636243" y="5079420"/>
            <a:ext cx="18884" cy="84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55127" y="5927819"/>
            <a:ext cx="3639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94255" y="5079420"/>
            <a:ext cx="0" cy="84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39" y="870430"/>
            <a:ext cx="8761413" cy="706964"/>
          </a:xfrm>
        </p:spPr>
        <p:txBody>
          <a:bodyPr/>
          <a:lstStyle/>
          <a:p>
            <a:r>
              <a:rPr lang="en-US" dirty="0" smtClean="0"/>
              <a:t>Delete from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88" y="2511519"/>
            <a:ext cx="8825659" cy="3416300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rev</a:t>
            </a:r>
            <a:r>
              <a:rPr lang="en-US" dirty="0" smtClean="0"/>
              <a:t> -&gt; link = </a:t>
            </a:r>
            <a:r>
              <a:rPr lang="en-US" dirty="0" err="1" smtClean="0"/>
              <a:t>ptr</a:t>
            </a:r>
            <a:r>
              <a:rPr lang="en-US" dirty="0" smtClean="0"/>
              <a:t> -&gt; link;</a:t>
            </a:r>
          </a:p>
          <a:p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err="1" smtClean="0"/>
              <a:t>ptr</a:t>
            </a:r>
            <a:r>
              <a:rPr lang="en-US" dirty="0" smtClean="0"/>
              <a:t>;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24056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61625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11370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776934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626679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473801" y="484389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061115" y="4843893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70850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020595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55031" y="4843893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24056" y="518602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84651" y="518602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81488" y="518602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70850" y="516485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522689" y="4814834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101815" y="4814834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776934" y="42196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61625" y="42196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4636243" y="5079420"/>
            <a:ext cx="18884" cy="84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55127" y="5927819"/>
            <a:ext cx="3639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94255" y="5079420"/>
            <a:ext cx="0" cy="84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39" y="870430"/>
            <a:ext cx="8761413" cy="706964"/>
          </a:xfrm>
        </p:spPr>
        <p:txBody>
          <a:bodyPr/>
          <a:lstStyle/>
          <a:p>
            <a:r>
              <a:rPr lang="en-US" dirty="0" smtClean="0"/>
              <a:t>Delete from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88" y="2511519"/>
            <a:ext cx="8825659" cy="3416300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rev</a:t>
            </a:r>
            <a:r>
              <a:rPr lang="en-US" dirty="0" smtClean="0"/>
              <a:t> -&gt; link = </a:t>
            </a:r>
            <a:r>
              <a:rPr lang="en-US" dirty="0" err="1" smtClean="0"/>
              <a:t>ptr</a:t>
            </a:r>
            <a:r>
              <a:rPr lang="en-US" dirty="0" smtClean="0"/>
              <a:t> -&gt; link;</a:t>
            </a:r>
          </a:p>
          <a:p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err="1" smtClean="0"/>
              <a:t>ptr</a:t>
            </a:r>
            <a:r>
              <a:rPr lang="en-US" dirty="0" smtClean="0"/>
              <a:t>;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24056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61625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11370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473801" y="4843893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70850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020595" y="460836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624056" y="518602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84651" y="518602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70850" y="516485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522689" y="4814834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101815" y="4814834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4636243" y="5079420"/>
            <a:ext cx="18884" cy="848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55127" y="5927819"/>
            <a:ext cx="3639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94255" y="5079420"/>
            <a:ext cx="0" cy="84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from Middle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15751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void </a:t>
            </a:r>
            <a:r>
              <a:rPr lang="en-GB" dirty="0" err="1"/>
              <a:t>deleteMid</a:t>
            </a:r>
            <a:r>
              <a:rPr lang="en-GB" dirty="0" smtClean="0"/>
              <a:t>() {</a:t>
            </a:r>
            <a:endParaRPr lang="en-GB" dirty="0"/>
          </a:p>
          <a:p>
            <a:r>
              <a:rPr lang="en-GB" dirty="0" smtClean="0"/>
              <a:t>node </a:t>
            </a:r>
            <a:r>
              <a:rPr lang="en-GB" dirty="0"/>
              <a:t>*</a:t>
            </a:r>
            <a:r>
              <a:rPr lang="en-GB" dirty="0" err="1"/>
              <a:t>prev</a:t>
            </a:r>
            <a:r>
              <a:rPr lang="en-GB" dirty="0"/>
              <a:t>, *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mid = count/2;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c = 0;</a:t>
            </a:r>
          </a:p>
          <a:p>
            <a:r>
              <a:rPr lang="en-GB" dirty="0" smtClean="0"/>
              <a:t>if</a:t>
            </a:r>
            <a:r>
              <a:rPr lang="en-GB" dirty="0"/>
              <a:t>( head == NULL)</a:t>
            </a:r>
          </a:p>
          <a:p>
            <a:r>
              <a:rPr lang="en-GB" dirty="0" smtClean="0"/>
              <a:t>   </a:t>
            </a:r>
            <a:r>
              <a:rPr lang="en-GB" dirty="0" err="1" smtClean="0"/>
              <a:t>cout</a:t>
            </a:r>
            <a:r>
              <a:rPr lang="en-GB" dirty="0"/>
              <a:t>&lt;&lt;"Empty List";</a:t>
            </a:r>
          </a:p>
          <a:p>
            <a:r>
              <a:rPr lang="en-GB" dirty="0" smtClean="0"/>
              <a:t>else</a:t>
            </a:r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(head -&gt; link == NULL)</a:t>
            </a:r>
          </a:p>
          <a:p>
            <a:r>
              <a:rPr lang="en-GB" dirty="0"/>
              <a:t>{</a:t>
            </a:r>
          </a:p>
          <a:p>
            <a:r>
              <a:rPr lang="en-GB" dirty="0" err="1"/>
              <a:t>ptr</a:t>
            </a:r>
            <a:r>
              <a:rPr lang="en-GB" dirty="0"/>
              <a:t> = head; </a:t>
            </a:r>
          </a:p>
          <a:p>
            <a:r>
              <a:rPr lang="en-GB" dirty="0"/>
              <a:t>head = NULL;</a:t>
            </a:r>
          </a:p>
          <a:p>
            <a:r>
              <a:rPr lang="en-GB" dirty="0"/>
              <a:t>delete 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r>
              <a:rPr lang="en-GB" dirty="0"/>
              <a:t>count--;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4825159" cy="402820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else</a:t>
            </a:r>
          </a:p>
          <a:p>
            <a:r>
              <a:rPr lang="en-GB" dirty="0"/>
              <a:t>{</a:t>
            </a:r>
          </a:p>
          <a:p>
            <a:r>
              <a:rPr lang="en-GB" dirty="0" err="1"/>
              <a:t>ptr</a:t>
            </a:r>
            <a:r>
              <a:rPr lang="en-GB" dirty="0"/>
              <a:t> = head;</a:t>
            </a:r>
          </a:p>
          <a:p>
            <a:r>
              <a:rPr lang="en-GB" dirty="0"/>
              <a:t>while (c != mid)                     </a:t>
            </a:r>
          </a:p>
          <a:p>
            <a:r>
              <a:rPr lang="en-GB" dirty="0"/>
              <a:t>{</a:t>
            </a:r>
          </a:p>
          <a:p>
            <a:r>
              <a:rPr lang="en-GB" dirty="0" err="1"/>
              <a:t>c++</a:t>
            </a:r>
            <a:r>
              <a:rPr lang="en-GB" dirty="0"/>
              <a:t>; </a:t>
            </a:r>
          </a:p>
          <a:p>
            <a:r>
              <a:rPr lang="en-GB" dirty="0" err="1" smtClean="0"/>
              <a:t>prev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ptr</a:t>
            </a:r>
            <a:r>
              <a:rPr lang="en-GB" dirty="0"/>
              <a:t>;</a:t>
            </a:r>
          </a:p>
          <a:p>
            <a:r>
              <a:rPr lang="en-GB" dirty="0" err="1"/>
              <a:t>ptr</a:t>
            </a:r>
            <a:r>
              <a:rPr lang="en-GB" dirty="0"/>
              <a:t> = </a:t>
            </a:r>
            <a:r>
              <a:rPr lang="en-GB" dirty="0" err="1"/>
              <a:t>ptr</a:t>
            </a:r>
            <a:r>
              <a:rPr lang="en-GB" dirty="0"/>
              <a:t> -&gt; link;</a:t>
            </a:r>
          </a:p>
          <a:p>
            <a:r>
              <a:rPr lang="en-GB" dirty="0"/>
              <a:t>} </a:t>
            </a:r>
          </a:p>
          <a:p>
            <a:r>
              <a:rPr lang="en-GB" dirty="0" err="1"/>
              <a:t>prev</a:t>
            </a:r>
            <a:r>
              <a:rPr lang="en-GB" dirty="0"/>
              <a:t> -&gt; link = </a:t>
            </a:r>
            <a:r>
              <a:rPr lang="en-GB" dirty="0" err="1"/>
              <a:t>ptr</a:t>
            </a:r>
            <a:r>
              <a:rPr lang="en-GB" dirty="0"/>
              <a:t> -&gt; link;</a:t>
            </a:r>
          </a:p>
          <a:p>
            <a:r>
              <a:rPr lang="en-GB" dirty="0"/>
              <a:t>delete </a:t>
            </a:r>
            <a:r>
              <a:rPr lang="en-GB" dirty="0" err="1"/>
              <a:t>ptr</a:t>
            </a:r>
            <a:r>
              <a:rPr lang="en-GB" dirty="0"/>
              <a:t>; </a:t>
            </a:r>
          </a:p>
          <a:p>
            <a:r>
              <a:rPr lang="en-GB" dirty="0"/>
              <a:t>count--;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82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72" y="955195"/>
            <a:ext cx="8761413" cy="706964"/>
          </a:xfrm>
        </p:spPr>
        <p:txBody>
          <a:bodyPr/>
          <a:lstStyle/>
          <a:p>
            <a:r>
              <a:rPr lang="en-US" dirty="0" smtClean="0"/>
              <a:t>Delete from Beginning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38094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75663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25408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0972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40717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787839" y="4151746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375153" y="415174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84888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334633" y="39162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69069" y="4151746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38094" y="450676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98689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84888" y="447270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818255" y="4151746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704945" y="4151745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331" y="408247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160900" y="408247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10645" y="408247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576209" y="408247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425954" y="408247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1273076" y="4318001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3860390" y="431800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70125" y="408247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7819870" y="408247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270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54306" y="431800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3331" y="467302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83926" y="466013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80763" y="466013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70125" y="463896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563234" y="4272779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49924" y="4272778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307089" y="40759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67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0156834" y="407593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91270" y="4311458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07089" y="463242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270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020" y="889676"/>
            <a:ext cx="8761413" cy="706964"/>
          </a:xfrm>
        </p:spPr>
        <p:txBody>
          <a:bodyPr/>
          <a:lstStyle/>
          <a:p>
            <a:r>
              <a:rPr lang="en-US" dirty="0" smtClean="0"/>
              <a:t>Delete from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824" y="2467934"/>
            <a:ext cx="8825659" cy="3416300"/>
          </a:xfrm>
        </p:spPr>
        <p:txBody>
          <a:bodyPr/>
          <a:lstStyle/>
          <a:p>
            <a:r>
              <a:rPr lang="en-GB" dirty="0"/>
              <a:t>node* </a:t>
            </a:r>
            <a:r>
              <a:rPr lang="en-GB" dirty="0" err="1" smtClean="0"/>
              <a:t>ptr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head;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93149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3071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8046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46027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95772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42894" y="3911600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830208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39943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789688" y="367607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24124" y="3911600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93149" y="426662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3744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50581" y="425372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39943" y="423256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291782" y="3882541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870908" y="388254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30717" y="327294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601" y="926910"/>
            <a:ext cx="8761413" cy="706964"/>
          </a:xfrm>
        </p:spPr>
        <p:txBody>
          <a:bodyPr/>
          <a:lstStyle/>
          <a:p>
            <a:r>
              <a:rPr lang="en-US" dirty="0" smtClean="0"/>
              <a:t>Delete from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139" y="2465917"/>
            <a:ext cx="8825659" cy="3416300"/>
          </a:xfrm>
        </p:spPr>
        <p:txBody>
          <a:bodyPr/>
          <a:lstStyle/>
          <a:p>
            <a:r>
              <a:rPr lang="en-GB" dirty="0"/>
              <a:t>node* </a:t>
            </a:r>
            <a:r>
              <a:rPr lang="en-GB" dirty="0" err="1" smtClean="0"/>
              <a:t>ptr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head;</a:t>
            </a:r>
            <a:endParaRPr lang="en-GB" dirty="0"/>
          </a:p>
          <a:p>
            <a:r>
              <a:rPr lang="en-US" dirty="0"/>
              <a:t>h</a:t>
            </a:r>
            <a:r>
              <a:rPr lang="en-US" dirty="0" smtClean="0"/>
              <a:t>ead = head -&gt; link;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65736" y="55822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500172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349917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915481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765226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5490609" y="4932218"/>
            <a:ext cx="513027" cy="65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199662" y="46966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09397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159142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93578" y="46966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65736" y="617277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3198" y="503882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03636" y="505171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9397" y="501765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661236" y="4667632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240362" y="4667632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0171" y="405803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601" y="926910"/>
            <a:ext cx="8761413" cy="706964"/>
          </a:xfrm>
        </p:spPr>
        <p:txBody>
          <a:bodyPr/>
          <a:lstStyle/>
          <a:p>
            <a:r>
              <a:rPr lang="en-US" dirty="0" smtClean="0"/>
              <a:t>Delete from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139" y="2465917"/>
            <a:ext cx="8825659" cy="3416300"/>
          </a:xfrm>
        </p:spPr>
        <p:txBody>
          <a:bodyPr/>
          <a:lstStyle/>
          <a:p>
            <a:r>
              <a:rPr lang="en-GB" dirty="0"/>
              <a:t>node* </a:t>
            </a:r>
            <a:r>
              <a:rPr lang="en-GB" dirty="0" err="1" smtClean="0"/>
              <a:t>ptr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head;</a:t>
            </a:r>
            <a:endParaRPr lang="en-GB" dirty="0"/>
          </a:p>
          <a:p>
            <a:r>
              <a:rPr lang="en-US" dirty="0"/>
              <a:t>h</a:t>
            </a:r>
            <a:r>
              <a:rPr lang="en-US" dirty="0" smtClean="0"/>
              <a:t>ead = head -&gt; link;</a:t>
            </a:r>
          </a:p>
          <a:p>
            <a:r>
              <a:rPr lang="en-US" dirty="0"/>
              <a:t>delete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5736" y="558222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500172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349917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915481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765226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5490609" y="4932218"/>
            <a:ext cx="513027" cy="65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199662" y="46966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09397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159142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93578" y="46966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65736" y="617277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3198" y="503882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03636" y="505171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9397" y="501765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661236" y="4667632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240362" y="4667632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0171" y="405803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ptr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601" y="926910"/>
            <a:ext cx="8761413" cy="706964"/>
          </a:xfrm>
        </p:spPr>
        <p:txBody>
          <a:bodyPr/>
          <a:lstStyle/>
          <a:p>
            <a:r>
              <a:rPr lang="en-US" dirty="0" smtClean="0"/>
              <a:t>Delete from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139" y="2465917"/>
            <a:ext cx="8825659" cy="3416300"/>
          </a:xfrm>
        </p:spPr>
        <p:txBody>
          <a:bodyPr/>
          <a:lstStyle/>
          <a:p>
            <a:r>
              <a:rPr lang="en-GB" dirty="0"/>
              <a:t>node* </a:t>
            </a:r>
            <a:r>
              <a:rPr lang="en-GB" dirty="0" err="1" smtClean="0"/>
              <a:t>ptr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head;</a:t>
            </a:r>
            <a:endParaRPr lang="en-GB" dirty="0"/>
          </a:p>
          <a:p>
            <a:r>
              <a:rPr lang="en-US" dirty="0"/>
              <a:t>h</a:t>
            </a:r>
            <a:r>
              <a:rPr lang="en-US" dirty="0" smtClean="0"/>
              <a:t>ead = head -&gt; link;</a:t>
            </a:r>
          </a:p>
          <a:p>
            <a:r>
              <a:rPr lang="en-US" dirty="0"/>
              <a:t>delete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3555" y="446116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915481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765226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4853300" y="4696690"/>
            <a:ext cx="1062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09397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9159142" y="446116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93578" y="469669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23693" y="505912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dirty="0" smtClean="0">
                <a:solidFill>
                  <a:schemeClr val="tx1"/>
                </a:solidFill>
              </a:rPr>
              <a:t>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03636" y="505171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9397" y="501765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9661236" y="4667632"/>
            <a:ext cx="5791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240362" y="4667632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Beginning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node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r>
              <a:rPr lang="en-US" dirty="0"/>
              <a:t>n</a:t>
            </a:r>
            <a:r>
              <a:rPr lang="en-US" dirty="0" smtClean="0"/>
              <a:t>ode *link;</a:t>
            </a:r>
          </a:p>
          <a:p>
            <a:r>
              <a:rPr lang="en-US" dirty="0" smtClean="0"/>
              <a:t>};</a:t>
            </a:r>
          </a:p>
          <a:p>
            <a:r>
              <a:rPr lang="en-US" dirty="0"/>
              <a:t>n</a:t>
            </a:r>
            <a:r>
              <a:rPr lang="en-US" dirty="0" smtClean="0"/>
              <a:t>ode * head = NULL;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0240" y="2924607"/>
            <a:ext cx="4825159" cy="33503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deleteBeg</a:t>
            </a:r>
            <a:r>
              <a:rPr lang="en-US" dirty="0" smtClean="0"/>
              <a:t>(){</a:t>
            </a:r>
          </a:p>
          <a:p>
            <a:r>
              <a:rPr lang="en-US" dirty="0"/>
              <a:t>i</a:t>
            </a:r>
            <a:r>
              <a:rPr lang="en-US" dirty="0" smtClean="0"/>
              <a:t>f( head == NULL)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/>
              <a:t>&lt;&lt;"Empty </a:t>
            </a:r>
            <a:r>
              <a:rPr lang="en-US" dirty="0" smtClean="0"/>
              <a:t>List“;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 smtClean="0"/>
              <a:t>{</a:t>
            </a:r>
          </a:p>
          <a:p>
            <a:r>
              <a:rPr lang="en-GB" dirty="0"/>
              <a:t>node* </a:t>
            </a:r>
            <a:r>
              <a:rPr lang="en-GB" dirty="0" err="1"/>
              <a:t>ptr</a:t>
            </a:r>
            <a:r>
              <a:rPr lang="en-GB" dirty="0"/>
              <a:t> = head;</a:t>
            </a:r>
          </a:p>
          <a:p>
            <a:r>
              <a:rPr lang="en-US" dirty="0"/>
              <a:t>head = head -&gt; link;</a:t>
            </a:r>
          </a:p>
          <a:p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/>
              <a:t>c</a:t>
            </a:r>
            <a:r>
              <a:rPr lang="en-US" dirty="0" smtClean="0"/>
              <a:t>ount--;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01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301</TotalTime>
  <Words>841</Words>
  <Application>Microsoft Office PowerPoint</Application>
  <PresentationFormat>Widescreen</PresentationFormat>
  <Paragraphs>384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 Boardroom</vt:lpstr>
      <vt:lpstr>Data Structure &amp; Algorithms</vt:lpstr>
      <vt:lpstr>Delete Node from Linked List</vt:lpstr>
      <vt:lpstr>Delete from Beginning</vt:lpstr>
      <vt:lpstr>PowerPoint Presentation</vt:lpstr>
      <vt:lpstr>Delete from Beginning</vt:lpstr>
      <vt:lpstr>Delete from Beginning</vt:lpstr>
      <vt:lpstr>Delete from Beginning</vt:lpstr>
      <vt:lpstr>Delete from Beginning</vt:lpstr>
      <vt:lpstr>Delete from Beginning</vt:lpstr>
      <vt:lpstr>Delete from End</vt:lpstr>
      <vt:lpstr>Delete from End</vt:lpstr>
      <vt:lpstr>Delete from End</vt:lpstr>
      <vt:lpstr>Delete from End</vt:lpstr>
      <vt:lpstr>Delete from End</vt:lpstr>
      <vt:lpstr>Delete from End</vt:lpstr>
      <vt:lpstr>Delete from End</vt:lpstr>
      <vt:lpstr>Delete from End</vt:lpstr>
      <vt:lpstr>Delete from End</vt:lpstr>
      <vt:lpstr>Delete from Middle in Singly Linked List</vt:lpstr>
      <vt:lpstr>Delete from Middle</vt:lpstr>
      <vt:lpstr>Delete from Middle</vt:lpstr>
      <vt:lpstr>Delete from Middle</vt:lpstr>
      <vt:lpstr>Delete from Middle</vt:lpstr>
      <vt:lpstr>Delete from Middle</vt:lpstr>
      <vt:lpstr>Delete from Middle</vt:lpstr>
      <vt:lpstr>Delete from Middle</vt:lpstr>
      <vt:lpstr>Delete from Middle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Maryam Imtiaz Malik</dc:creator>
  <cp:lastModifiedBy>Maryam Imtiaz Malik</cp:lastModifiedBy>
  <cp:revision>98</cp:revision>
  <dcterms:created xsi:type="dcterms:W3CDTF">2022-03-29T13:59:28Z</dcterms:created>
  <dcterms:modified xsi:type="dcterms:W3CDTF">2024-05-01T15:26:16Z</dcterms:modified>
</cp:coreProperties>
</file>