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2" r:id="rId2"/>
    <p:sldId id="272" r:id="rId3"/>
    <p:sldId id="294" r:id="rId4"/>
    <p:sldId id="258" r:id="rId5"/>
    <p:sldId id="265" r:id="rId6"/>
    <p:sldId id="268" r:id="rId7"/>
    <p:sldId id="269" r:id="rId8"/>
    <p:sldId id="266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FA663-1AB1-4B23-88B1-2E2EA95516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5A4AA-43AB-41FF-81CF-A0273173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5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5A4AA-43AB-41FF-81CF-A0273173B3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3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0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8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8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45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6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9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8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879F0C-D88E-4A6B-9F47-F45400B424A8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AC0FC2-5B37-4B7E-B865-19F70092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807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3" r="49668" b="18073"/>
          <a:stretch/>
        </p:blipFill>
        <p:spPr bwMode="auto">
          <a:xfrm>
            <a:off x="3228109" y="2429163"/>
            <a:ext cx="4151745" cy="240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1091" y="4095559"/>
            <a:ext cx="1154545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3419" y="4227561"/>
            <a:ext cx="498764" cy="31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9237" y="5391536"/>
            <a:ext cx="6687127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Dallas, Houston, Chicago, Denver, Atlanta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2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contd.</a:t>
            </a:r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2" t="81927" r="19630"/>
          <a:stretch>
            <a:fillRect/>
          </a:stretch>
        </p:blipFill>
        <p:spPr bwMode="auto">
          <a:xfrm>
            <a:off x="2639292" y="2428009"/>
            <a:ext cx="6858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79856" y="5093086"/>
            <a:ext cx="1311564" cy="64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7492" y="6056554"/>
            <a:ext cx="8063344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Dallas, Houston, Chicago, Denver, Atlanta, Washington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Problem: </a:t>
            </a:r>
            <a:r>
              <a:rPr lang="en-GB" dirty="0" smtClean="0"/>
              <a:t>Find </a:t>
            </a:r>
            <a:r>
              <a:rPr lang="en-GB" dirty="0"/>
              <a:t>if there is a path between two vertices of the graph (e.g., Austin  and Washington)</a:t>
            </a:r>
          </a:p>
          <a:p>
            <a:r>
              <a:rPr lang="en-GB" dirty="0"/>
              <a:t>Methods: Depth-First-Search (DFS) or Breadth-First-Search (BFS) </a:t>
            </a:r>
          </a:p>
        </p:txBody>
      </p:sp>
      <p:pic>
        <p:nvPicPr>
          <p:cNvPr id="4" name="Picture 5" descr="P561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008582"/>
            <a:ext cx="55626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7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698" t="34078" r="18849" b="26060"/>
          <a:stretch/>
        </p:blipFill>
        <p:spPr>
          <a:xfrm>
            <a:off x="973084" y="2659310"/>
            <a:ext cx="9803848" cy="34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for all v in V[G] do</a:t>
            </a:r>
          </a:p>
          <a:p>
            <a:pPr marL="0" indent="0">
              <a:buNone/>
            </a:pPr>
            <a:r>
              <a:rPr lang="en-GB" dirty="0" smtClean="0"/>
              <a:t>   visited[v</a:t>
            </a:r>
            <a:r>
              <a:rPr lang="en-GB" dirty="0"/>
              <a:t>] := </a:t>
            </a:r>
            <a:r>
              <a:rPr lang="en-GB" dirty="0" smtClean="0"/>
              <a:t>false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Q := </a:t>
            </a:r>
            <a:r>
              <a:rPr lang="en-GB" dirty="0" err="1"/>
              <a:t>EmptyQueue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Enqueue</a:t>
            </a:r>
            <a:r>
              <a:rPr lang="en-GB" dirty="0"/>
              <a:t>(Q,s)</a:t>
            </a:r>
          </a:p>
          <a:p>
            <a:pPr marL="0" indent="0">
              <a:buNone/>
            </a:pPr>
            <a:r>
              <a:rPr lang="en-GB" dirty="0"/>
              <a:t>while not Empty(Q) do</a:t>
            </a:r>
          </a:p>
          <a:p>
            <a:pPr marL="0" indent="0">
              <a:buNone/>
            </a:pPr>
            <a:r>
              <a:rPr lang="en-GB" dirty="0" smtClean="0"/>
              <a:t>      u </a:t>
            </a:r>
            <a:r>
              <a:rPr lang="en-GB" dirty="0"/>
              <a:t>:= </a:t>
            </a:r>
            <a:r>
              <a:rPr lang="en-GB" dirty="0" err="1"/>
              <a:t>Dequeue</a:t>
            </a:r>
            <a:r>
              <a:rPr lang="en-GB" dirty="0"/>
              <a:t>(Q)</a:t>
            </a:r>
          </a:p>
          <a:p>
            <a:pPr marL="0" indent="0">
              <a:buNone/>
            </a:pPr>
            <a:r>
              <a:rPr lang="en-GB" dirty="0" smtClean="0"/>
              <a:t>      if </a:t>
            </a:r>
            <a:r>
              <a:rPr lang="en-GB" dirty="0"/>
              <a:t>not visited[u] then</a:t>
            </a:r>
          </a:p>
          <a:p>
            <a:pPr marL="0" indent="0">
              <a:buNone/>
            </a:pPr>
            <a:r>
              <a:rPr lang="en-GB" dirty="0" smtClean="0"/>
              <a:t>         </a:t>
            </a:r>
            <a:r>
              <a:rPr lang="en-GB" dirty="0" err="1" smtClean="0"/>
              <a:t>visted</a:t>
            </a:r>
            <a:r>
              <a:rPr lang="en-GB" dirty="0" smtClean="0"/>
              <a:t>[u</a:t>
            </a:r>
            <a:r>
              <a:rPr lang="en-GB" dirty="0"/>
              <a:t>] := true</a:t>
            </a:r>
          </a:p>
          <a:p>
            <a:pPr marL="0" indent="0">
              <a:buNone/>
            </a:pPr>
            <a:r>
              <a:rPr lang="en-GB" dirty="0" smtClean="0"/>
              <a:t>      for </a:t>
            </a:r>
            <a:r>
              <a:rPr lang="en-GB" dirty="0"/>
              <a:t>all w in </a:t>
            </a:r>
            <a:r>
              <a:rPr lang="en-GB" dirty="0" err="1"/>
              <a:t>Adj</a:t>
            </a:r>
            <a:r>
              <a:rPr lang="en-GB" dirty="0"/>
              <a:t>[u] do</a:t>
            </a:r>
          </a:p>
          <a:p>
            <a:pPr marL="0" indent="0">
              <a:buNone/>
            </a:pPr>
            <a:r>
              <a:rPr lang="en-GB" dirty="0" smtClean="0"/>
              <a:t>          if </a:t>
            </a:r>
            <a:r>
              <a:rPr lang="en-GB" dirty="0"/>
              <a:t>not visited[w] </a:t>
            </a:r>
            <a:r>
              <a:rPr lang="en-GB" dirty="0" smtClean="0"/>
              <a:t>then</a:t>
            </a:r>
          </a:p>
          <a:p>
            <a:pPr marL="0" indent="0">
              <a:buNone/>
            </a:pPr>
            <a:r>
              <a:rPr lang="en-GB" dirty="0" smtClean="0"/>
              <a:t>             </a:t>
            </a:r>
            <a:r>
              <a:rPr lang="en-GB" dirty="0" err="1" smtClean="0"/>
              <a:t>Enqueue</a:t>
            </a:r>
            <a:r>
              <a:rPr lang="en-GB" dirty="0" smtClean="0"/>
              <a:t>(</a:t>
            </a:r>
            <a:r>
              <a:rPr lang="en-GB" dirty="0" err="1" smtClean="0"/>
              <a:t>Q,w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0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</a:t>
            </a:r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96" b="79639"/>
          <a:stretch/>
        </p:blipFill>
        <p:spPr bwMode="auto">
          <a:xfrm>
            <a:off x="1771841" y="2743875"/>
            <a:ext cx="833079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9691" y="2347000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startVertex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7891" y="5571264"/>
            <a:ext cx="4015868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59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BFS contd.</a:t>
            </a:r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5" r="53088" b="59036"/>
          <a:stretch/>
        </p:blipFill>
        <p:spPr bwMode="auto">
          <a:xfrm>
            <a:off x="3600846" y="2558472"/>
            <a:ext cx="3869628" cy="202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35927" y="5466003"/>
            <a:ext cx="4414982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03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contd.</a:t>
            </a:r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4" t="21771" b="59036"/>
          <a:stretch/>
        </p:blipFill>
        <p:spPr bwMode="auto">
          <a:xfrm>
            <a:off x="3193545" y="2955059"/>
            <a:ext cx="4415968" cy="201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3418" y="5337465"/>
            <a:ext cx="5227781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Dallas, Houston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6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3" r="53587" b="37628"/>
          <a:stretch/>
        </p:blipFill>
        <p:spPr bwMode="auto">
          <a:xfrm>
            <a:off x="3791528" y="2353541"/>
            <a:ext cx="3828473" cy="24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03418" y="5337465"/>
            <a:ext cx="5227781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Dallas, Houston, Chicago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25673" y="4003195"/>
            <a:ext cx="637309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BFS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Graphs_fig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3" t="43373" b="37336"/>
          <a:stretch/>
        </p:blipFill>
        <p:spPr bwMode="auto">
          <a:xfrm>
            <a:off x="3306618" y="2214323"/>
            <a:ext cx="4281632" cy="24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03418" y="5337465"/>
            <a:ext cx="5800437" cy="36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Visited: </a:t>
            </a:r>
            <a:r>
              <a:rPr lang="en-US" dirty="0" err="1" smtClean="0"/>
              <a:t>Autin</a:t>
            </a:r>
            <a:r>
              <a:rPr lang="en-US" dirty="0" smtClean="0"/>
              <a:t>, Dallas, Houston, Chicago, Denver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72727" y="3901595"/>
            <a:ext cx="1385455" cy="64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4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201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Graph Searching</vt:lpstr>
      <vt:lpstr>Breadth First Search</vt:lpstr>
      <vt:lpstr>Breadth First Search</vt:lpstr>
      <vt:lpstr>Example: BFS</vt:lpstr>
      <vt:lpstr>Example: BFS contd.</vt:lpstr>
      <vt:lpstr>Example: BFS contd.</vt:lpstr>
      <vt:lpstr>Example: BFS contd.</vt:lpstr>
      <vt:lpstr>Example: BFS contd.</vt:lpstr>
      <vt:lpstr>Example: BFS contd.</vt:lpstr>
      <vt:lpstr>Example: BFS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70</cp:revision>
  <dcterms:created xsi:type="dcterms:W3CDTF">2022-05-21T04:39:37Z</dcterms:created>
  <dcterms:modified xsi:type="dcterms:W3CDTF">2023-12-19T04:08:50Z</dcterms:modified>
</cp:coreProperties>
</file>