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E62CE-8C6E-45D7-8F27-A6A368806665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775EB-B275-4791-B768-13D3A112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2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= 4 </a:t>
            </a:r>
            <a:r>
              <a:rPr lang="en-US" dirty="0" err="1" smtClean="0"/>
              <a:t>i</a:t>
            </a:r>
            <a:r>
              <a:rPr lang="en-US" smtClean="0"/>
              <a:t> &lt; 5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775EB-B275-4791-B768-13D3A112BB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1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4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2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2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5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7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5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4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43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F8CF69-33B0-4437-A58B-906C5322E9EF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A55BD6-BF01-4145-BBCD-C3FB79C28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1419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72" y="2559434"/>
            <a:ext cx="8825659" cy="3416300"/>
          </a:xfrm>
        </p:spPr>
        <p:txBody>
          <a:bodyPr>
            <a:noAutofit/>
          </a:bodyPr>
          <a:lstStyle/>
          <a:p>
            <a:r>
              <a:rPr lang="en-GB" sz="1400" dirty="0" err="1"/>
              <a:t>int</a:t>
            </a:r>
            <a:r>
              <a:rPr lang="en-GB" sz="1400" dirty="0"/>
              <a:t> element, position, </a:t>
            </a:r>
            <a:r>
              <a:rPr lang="en-GB" sz="1400" dirty="0" err="1"/>
              <a:t>i</a:t>
            </a:r>
            <a:r>
              <a:rPr lang="en-GB" sz="1400" dirty="0"/>
              <a:t>, </a:t>
            </a:r>
            <a:r>
              <a:rPr lang="en-GB" sz="1400" dirty="0" err="1"/>
              <a:t>initial_length</a:t>
            </a:r>
            <a:r>
              <a:rPr lang="en-GB" sz="1400" dirty="0"/>
              <a:t> = 5 ;</a:t>
            </a:r>
          </a:p>
          <a:p>
            <a:r>
              <a:rPr lang="en-GB" sz="1400" dirty="0" err="1"/>
              <a:t>int</a:t>
            </a:r>
            <a:r>
              <a:rPr lang="en-GB" sz="1400" dirty="0"/>
              <a:t> </a:t>
            </a:r>
            <a:r>
              <a:rPr lang="en-GB" sz="1400" dirty="0" err="1"/>
              <a:t>arr</a:t>
            </a:r>
            <a:r>
              <a:rPr lang="en-GB" sz="1400" dirty="0"/>
              <a:t>[] = {2,7,8,1,3};</a:t>
            </a:r>
          </a:p>
          <a:p>
            <a:r>
              <a:rPr lang="en-GB" sz="1400" dirty="0" err="1" smtClean="0"/>
              <a:t>cout</a:t>
            </a:r>
            <a:r>
              <a:rPr lang="en-GB" sz="1400" dirty="0" smtClean="0"/>
              <a:t>&lt;&lt;“Enter position </a:t>
            </a:r>
            <a:r>
              <a:rPr lang="en-GB" sz="1400" dirty="0"/>
              <a:t>= ";</a:t>
            </a:r>
          </a:p>
          <a:p>
            <a:r>
              <a:rPr lang="en-GB" sz="1400" dirty="0" err="1"/>
              <a:t>cin</a:t>
            </a:r>
            <a:r>
              <a:rPr lang="en-GB" sz="1400" dirty="0"/>
              <a:t>&gt;&gt; position;</a:t>
            </a:r>
          </a:p>
          <a:p>
            <a:r>
              <a:rPr lang="en-GB" sz="1400" dirty="0"/>
              <a:t>for(</a:t>
            </a:r>
            <a:r>
              <a:rPr lang="en-GB" sz="1400" dirty="0" err="1"/>
              <a:t>i</a:t>
            </a:r>
            <a:r>
              <a:rPr lang="en-GB" sz="1400" dirty="0"/>
              <a:t>=position; </a:t>
            </a:r>
            <a:r>
              <a:rPr lang="en-GB" sz="1400" dirty="0" err="1" smtClean="0"/>
              <a:t>i</a:t>
            </a:r>
            <a:r>
              <a:rPr lang="en-GB" sz="1400" dirty="0" smtClean="0"/>
              <a:t>&lt;</a:t>
            </a:r>
            <a:r>
              <a:rPr lang="en-GB" sz="1400" dirty="0" err="1" smtClean="0"/>
              <a:t>initial_length</a:t>
            </a:r>
            <a:r>
              <a:rPr lang="en-GB" sz="1400" dirty="0"/>
              <a:t>; </a:t>
            </a:r>
            <a:r>
              <a:rPr lang="en-GB" sz="1400" dirty="0" err="1"/>
              <a:t>i</a:t>
            </a:r>
            <a:r>
              <a:rPr lang="en-GB" sz="1400" dirty="0"/>
              <a:t>++)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arr</a:t>
            </a:r>
            <a:r>
              <a:rPr lang="en-GB" sz="1400" dirty="0"/>
              <a:t>[i-1] = </a:t>
            </a:r>
            <a:r>
              <a:rPr lang="en-GB" sz="1400" dirty="0" err="1"/>
              <a:t>arr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initial_length</a:t>
            </a:r>
            <a:r>
              <a:rPr lang="en-GB" sz="1400" dirty="0"/>
              <a:t>--;</a:t>
            </a:r>
          </a:p>
          <a:p>
            <a:r>
              <a:rPr lang="en-GB" sz="1400" dirty="0" err="1"/>
              <a:t>cout</a:t>
            </a:r>
            <a:r>
              <a:rPr lang="en-GB" sz="1400" dirty="0"/>
              <a:t>&lt;&lt;"Display elements of array after </a:t>
            </a:r>
            <a:r>
              <a:rPr lang="en-GB" sz="1400" dirty="0" smtClean="0"/>
              <a:t>deletion" </a:t>
            </a:r>
            <a:r>
              <a:rPr lang="en-GB" sz="1400" dirty="0"/>
              <a:t>&lt;&lt; </a:t>
            </a:r>
            <a:r>
              <a:rPr lang="en-GB" sz="1400" dirty="0" err="1"/>
              <a:t>endl</a:t>
            </a:r>
            <a:r>
              <a:rPr lang="en-GB" sz="1400" dirty="0"/>
              <a:t>;</a:t>
            </a:r>
          </a:p>
          <a:p>
            <a:r>
              <a:rPr lang="en-GB" sz="1400" dirty="0"/>
              <a:t>for(</a:t>
            </a:r>
            <a:r>
              <a:rPr lang="en-GB" sz="1400" dirty="0" err="1"/>
              <a:t>i</a:t>
            </a:r>
            <a:r>
              <a:rPr lang="en-GB" sz="1400" dirty="0"/>
              <a:t> = 0; </a:t>
            </a:r>
            <a:r>
              <a:rPr lang="en-GB" sz="1400" dirty="0" err="1"/>
              <a:t>i</a:t>
            </a:r>
            <a:r>
              <a:rPr lang="en-GB" sz="1400" dirty="0"/>
              <a:t>&lt;</a:t>
            </a:r>
            <a:r>
              <a:rPr lang="en-GB" sz="1400" dirty="0" err="1"/>
              <a:t>initial_length</a:t>
            </a:r>
            <a:r>
              <a:rPr lang="en-GB" sz="1400" dirty="0"/>
              <a:t>; </a:t>
            </a:r>
            <a:r>
              <a:rPr lang="en-GB" sz="1400" dirty="0" err="1"/>
              <a:t>i</a:t>
            </a:r>
            <a:r>
              <a:rPr lang="en-GB" sz="1400" dirty="0"/>
              <a:t>++)</a:t>
            </a:r>
          </a:p>
          <a:p>
            <a:r>
              <a:rPr lang="en-GB" sz="1400" dirty="0"/>
              <a:t>     </a:t>
            </a:r>
            <a:r>
              <a:rPr lang="en-GB" sz="1400" dirty="0" err="1"/>
              <a:t>cout</a:t>
            </a:r>
            <a:r>
              <a:rPr lang="en-GB" sz="1400" dirty="0"/>
              <a:t>&lt;&lt;</a:t>
            </a:r>
            <a:r>
              <a:rPr lang="en-GB" sz="1400" dirty="0" err="1"/>
              <a:t>arr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]&lt;&lt;</a:t>
            </a:r>
            <a:r>
              <a:rPr lang="en-GB" sz="1400" dirty="0" err="1"/>
              <a:t>endl</a:t>
            </a:r>
            <a:r>
              <a:rPr lang="en-GB" sz="1400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374846" y="3030643"/>
          <a:ext cx="18583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23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154879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</a:tblGrid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1405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19107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544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64658" y="2723726"/>
          <a:ext cx="349483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29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624530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606582299"/>
                    </a:ext>
                  </a:extLst>
                </a:gridCol>
                <a:gridCol w="563419">
                  <a:extLst>
                    <a:ext uri="{9D8B030D-6E8A-4147-A177-3AD203B41FA5}">
                      <a16:colId xmlns:a16="http://schemas.microsoft.com/office/drawing/2014/main" val="4108480040"/>
                    </a:ext>
                  </a:extLst>
                </a:gridCol>
              </a:tblGrid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err="1" smtClean="0"/>
                        <a:t>i</a:t>
                      </a:r>
                      <a:r>
                        <a:rPr lang="en-US" sz="1600" b="1" baseline="0" dirty="0" smtClean="0"/>
                        <a:t>&lt;</a:t>
                      </a:r>
                      <a:r>
                        <a:rPr lang="en-US" sz="1600" b="1" baseline="0" dirty="0" err="1" smtClean="0"/>
                        <a:t>initial_length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arr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</a:t>
                      </a:r>
                      <a:r>
                        <a:rPr lang="en-US" sz="1600" b="1" dirty="0" smtClean="0"/>
                        <a:t>++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4&lt;5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</a:t>
                      </a: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 = 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&lt; 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82923" y="4055148"/>
          <a:ext cx="185830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23">
                  <a:extLst>
                    <a:ext uri="{9D8B030D-6E8A-4147-A177-3AD203B41FA5}">
                      <a16:colId xmlns:a16="http://schemas.microsoft.com/office/drawing/2014/main" val="1683080213"/>
                    </a:ext>
                  </a:extLst>
                </a:gridCol>
                <a:gridCol w="1154879">
                  <a:extLst>
                    <a:ext uri="{9D8B030D-6E8A-4147-A177-3AD203B41FA5}">
                      <a16:colId xmlns:a16="http://schemas.microsoft.com/office/drawing/2014/main" val="474328547"/>
                    </a:ext>
                  </a:extLst>
                </a:gridCol>
              </a:tblGrid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arr</a:t>
                      </a:r>
                      <a:r>
                        <a:rPr lang="en-US" sz="1600" dirty="0" smtClean="0"/>
                        <a:t>[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]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58411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60278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5783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11405"/>
                  </a:ext>
                </a:extLst>
              </a:tr>
              <a:tr h="2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1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7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value at index </a:t>
            </a:r>
            <a:endParaRPr lang="en-GB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8328"/>
            <a:ext cx="10473628" cy="40085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Start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i</a:t>
            </a:r>
            <a:r>
              <a:rPr lang="en-US" dirty="0"/>
              <a:t>=0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 err="1" smtClean="0"/>
              <a:t>i</a:t>
            </a:r>
            <a:r>
              <a:rPr lang="en-US" dirty="0" smtClean="0"/>
              <a:t>&lt;size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     if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item                                                   0           1          2           3            4           5 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        return 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goto</a:t>
            </a:r>
            <a:r>
              <a:rPr lang="en-US" dirty="0"/>
              <a:t> step </a:t>
            </a:r>
            <a:r>
              <a:rPr lang="en-US" dirty="0" smtClean="0"/>
              <a:t>10                  </a:t>
            </a:r>
            <a:r>
              <a:rPr lang="en-US" dirty="0" err="1" smtClean="0"/>
              <a:t>arr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     end </a:t>
            </a:r>
            <a:r>
              <a:rPr lang="en-US" dirty="0"/>
              <a:t>i</a:t>
            </a:r>
            <a:r>
              <a:rPr lang="en-US" dirty="0" smtClean="0"/>
              <a:t>f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     Set </a:t>
            </a:r>
            <a:r>
              <a:rPr lang="en-US" dirty="0" err="1"/>
              <a:t>i</a:t>
            </a:r>
            <a:r>
              <a:rPr lang="en-US" dirty="0"/>
              <a:t>=i+1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end </a:t>
            </a:r>
            <a:r>
              <a:rPr lang="en-US" dirty="0"/>
              <a:t>w</a:t>
            </a:r>
            <a:r>
              <a:rPr lang="en-US" dirty="0" smtClean="0"/>
              <a:t>hile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-1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US" dirty="0" smtClean="0"/>
              <a:t>End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493368" y="3878118"/>
          <a:ext cx="49518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08">
                  <a:extLst>
                    <a:ext uri="{9D8B030D-6E8A-4147-A177-3AD203B41FA5}">
                      <a16:colId xmlns:a16="http://schemas.microsoft.com/office/drawing/2014/main" val="311293823"/>
                    </a:ext>
                  </a:extLst>
                </a:gridCol>
                <a:gridCol w="825308">
                  <a:extLst>
                    <a:ext uri="{9D8B030D-6E8A-4147-A177-3AD203B41FA5}">
                      <a16:colId xmlns:a16="http://schemas.microsoft.com/office/drawing/2014/main" val="121937956"/>
                    </a:ext>
                  </a:extLst>
                </a:gridCol>
                <a:gridCol w="825308">
                  <a:extLst>
                    <a:ext uri="{9D8B030D-6E8A-4147-A177-3AD203B41FA5}">
                      <a16:colId xmlns:a16="http://schemas.microsoft.com/office/drawing/2014/main" val="2423763508"/>
                    </a:ext>
                  </a:extLst>
                </a:gridCol>
                <a:gridCol w="825308">
                  <a:extLst>
                    <a:ext uri="{9D8B030D-6E8A-4147-A177-3AD203B41FA5}">
                      <a16:colId xmlns:a16="http://schemas.microsoft.com/office/drawing/2014/main" val="3447617281"/>
                    </a:ext>
                  </a:extLst>
                </a:gridCol>
                <a:gridCol w="825308">
                  <a:extLst>
                    <a:ext uri="{9D8B030D-6E8A-4147-A177-3AD203B41FA5}">
                      <a16:colId xmlns:a16="http://schemas.microsoft.com/office/drawing/2014/main" val="53067633"/>
                    </a:ext>
                  </a:extLst>
                </a:gridCol>
                <a:gridCol w="825308">
                  <a:extLst>
                    <a:ext uri="{9D8B030D-6E8A-4147-A177-3AD203B41FA5}">
                      <a16:colId xmlns:a16="http://schemas.microsoft.com/office/drawing/2014/main" val="889954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5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1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search can be implemented only on a sorted list of items. </a:t>
            </a:r>
          </a:p>
          <a:p>
            <a:r>
              <a:rPr lang="en-GB" dirty="0" smtClean="0"/>
              <a:t>It works </a:t>
            </a:r>
            <a:r>
              <a:rPr lang="en-GB" dirty="0"/>
              <a:t>on the principle of divide and conquer.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7143" r="10038" b="18782"/>
          <a:stretch/>
        </p:blipFill>
        <p:spPr>
          <a:xfrm>
            <a:off x="4350327" y="3775313"/>
            <a:ext cx="4599709" cy="2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5236"/>
            <a:ext cx="9900973" cy="456276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</a:t>
            </a:r>
            <a:r>
              <a:rPr lang="en-GB" dirty="0"/>
              <a:t>← sorted array</a:t>
            </a:r>
          </a:p>
          <a:p>
            <a:r>
              <a:rPr lang="en-GB" dirty="0" smtClean="0"/>
              <a:t>n </a:t>
            </a:r>
            <a:r>
              <a:rPr lang="en-GB" dirty="0"/>
              <a:t>← size of array</a:t>
            </a:r>
          </a:p>
          <a:p>
            <a:r>
              <a:rPr lang="en-GB" dirty="0" smtClean="0"/>
              <a:t>x </a:t>
            </a:r>
            <a:r>
              <a:rPr lang="en-GB" dirty="0"/>
              <a:t>← value to be </a:t>
            </a:r>
            <a:r>
              <a:rPr lang="en-GB" dirty="0" smtClean="0"/>
              <a:t>searched</a:t>
            </a:r>
          </a:p>
          <a:p>
            <a:r>
              <a:rPr lang="en-GB" dirty="0" smtClean="0"/>
              <a:t>Set beg = 0</a:t>
            </a:r>
            <a:endParaRPr lang="en-GB" dirty="0"/>
          </a:p>
          <a:p>
            <a:r>
              <a:rPr lang="en-GB" dirty="0" smtClean="0"/>
              <a:t>Set end = n-1 </a:t>
            </a:r>
            <a:endParaRPr lang="en-GB" dirty="0"/>
          </a:p>
          <a:p>
            <a:r>
              <a:rPr lang="en-GB" dirty="0" smtClean="0"/>
              <a:t>while beg &lt;= end</a:t>
            </a:r>
          </a:p>
          <a:p>
            <a:r>
              <a:rPr lang="en-GB" dirty="0"/>
              <a:t> </a:t>
            </a:r>
            <a:r>
              <a:rPr lang="en-GB" dirty="0" smtClean="0"/>
              <a:t>     set mid </a:t>
            </a:r>
            <a:r>
              <a:rPr lang="en-GB" dirty="0"/>
              <a:t>= </a:t>
            </a:r>
            <a:r>
              <a:rPr lang="en-GB" dirty="0" smtClean="0"/>
              <a:t>(beg + end) </a:t>
            </a:r>
            <a:r>
              <a:rPr lang="en-GB" dirty="0"/>
              <a:t>/ </a:t>
            </a:r>
            <a:r>
              <a:rPr lang="en-GB" dirty="0" smtClean="0"/>
              <a:t>2  </a:t>
            </a:r>
          </a:p>
          <a:p>
            <a:r>
              <a:rPr lang="en-US" dirty="0" smtClean="0"/>
              <a:t>      </a:t>
            </a:r>
            <a:r>
              <a:rPr lang="en-GB" dirty="0"/>
              <a:t>if A[mid] = x </a:t>
            </a:r>
          </a:p>
          <a:p>
            <a:r>
              <a:rPr lang="en-GB" dirty="0"/>
              <a:t>         EXIT: x found at location </a:t>
            </a:r>
            <a:r>
              <a:rPr lang="en-GB" dirty="0" smtClean="0"/>
              <a:t>mid</a:t>
            </a:r>
            <a:endParaRPr lang="en-GB" dirty="0"/>
          </a:p>
          <a:p>
            <a:r>
              <a:rPr lang="en-GB" dirty="0" smtClean="0"/>
              <a:t>      </a:t>
            </a:r>
            <a:r>
              <a:rPr lang="en-GB" dirty="0"/>
              <a:t>if </a:t>
            </a:r>
            <a:r>
              <a:rPr lang="en-GB" dirty="0" smtClean="0"/>
              <a:t>A[mid] </a:t>
            </a:r>
            <a:r>
              <a:rPr lang="en-GB" dirty="0"/>
              <a:t>&lt; x</a:t>
            </a:r>
          </a:p>
          <a:p>
            <a:r>
              <a:rPr lang="en-GB" dirty="0"/>
              <a:t>         set </a:t>
            </a:r>
            <a:r>
              <a:rPr lang="en-GB" dirty="0" smtClean="0"/>
              <a:t>beg </a:t>
            </a:r>
            <a:r>
              <a:rPr lang="en-GB" dirty="0"/>
              <a:t>= </a:t>
            </a:r>
            <a:r>
              <a:rPr lang="en-GB" dirty="0" smtClean="0"/>
              <a:t>mid </a:t>
            </a:r>
            <a:r>
              <a:rPr lang="en-GB" dirty="0"/>
              <a:t>+ </a:t>
            </a:r>
            <a:r>
              <a:rPr lang="en-GB" dirty="0" smtClean="0"/>
              <a:t>1</a:t>
            </a:r>
            <a:endParaRPr lang="en-GB" dirty="0"/>
          </a:p>
          <a:p>
            <a:r>
              <a:rPr lang="en-GB" dirty="0"/>
              <a:t>      if </a:t>
            </a:r>
            <a:r>
              <a:rPr lang="en-GB" dirty="0" smtClean="0"/>
              <a:t>A[mid] </a:t>
            </a:r>
            <a:r>
              <a:rPr lang="en-GB" dirty="0"/>
              <a:t>&gt; x</a:t>
            </a:r>
          </a:p>
          <a:p>
            <a:r>
              <a:rPr lang="en-GB" dirty="0"/>
              <a:t>         set </a:t>
            </a:r>
            <a:r>
              <a:rPr lang="en-GB" dirty="0" smtClean="0"/>
              <a:t>end </a:t>
            </a:r>
            <a:r>
              <a:rPr lang="en-GB" dirty="0"/>
              <a:t>= </a:t>
            </a:r>
            <a:r>
              <a:rPr lang="en-GB" dirty="0" smtClean="0"/>
              <a:t>mid </a:t>
            </a:r>
            <a:r>
              <a:rPr lang="en-GB" dirty="0"/>
              <a:t>- 1 </a:t>
            </a:r>
          </a:p>
          <a:p>
            <a:r>
              <a:rPr lang="en-GB" dirty="0" smtClean="0"/>
              <a:t>end </a:t>
            </a:r>
            <a:r>
              <a:rPr lang="en-GB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41343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x = 45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eg &lt;= end -&gt; 0 &lt; 6 True</a:t>
            </a:r>
          </a:p>
          <a:p>
            <a:r>
              <a:rPr lang="en-US" dirty="0"/>
              <a:t>m</a:t>
            </a:r>
            <a:r>
              <a:rPr lang="en-US" dirty="0" smtClean="0"/>
              <a:t>id = 3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55079"/>
              </p:ext>
            </p:extLst>
          </p:nvPr>
        </p:nvGraphicFramePr>
        <p:xfrm>
          <a:off x="2999538" y="3250046"/>
          <a:ext cx="5136495" cy="61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85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2037142089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0989157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85863"/>
              </p:ext>
            </p:extLst>
          </p:nvPr>
        </p:nvGraphicFramePr>
        <p:xfrm>
          <a:off x="2999535" y="5120410"/>
          <a:ext cx="5136495" cy="61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85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2037142089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0989157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237018" y="6160655"/>
            <a:ext cx="82203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5648036" y="5732330"/>
            <a:ext cx="1" cy="42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2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A[mid] &lt; x</a:t>
            </a:r>
          </a:p>
          <a:p>
            <a:r>
              <a:rPr lang="en-US" dirty="0" smtClean="0"/>
              <a:t> 10 &lt; 45</a:t>
            </a:r>
          </a:p>
          <a:p>
            <a:r>
              <a:rPr lang="en-US" dirty="0"/>
              <a:t>b</a:t>
            </a:r>
            <a:r>
              <a:rPr lang="en-US" dirty="0" smtClean="0"/>
              <a:t>eg = mid + 1 = 3 + 1 = 4</a:t>
            </a:r>
          </a:p>
          <a:p>
            <a:r>
              <a:rPr lang="en-US" dirty="0" smtClean="0"/>
              <a:t>  while beg &lt;= end = 4&lt; 6  True</a:t>
            </a:r>
          </a:p>
          <a:p>
            <a:r>
              <a:rPr lang="en-US" dirty="0" smtClean="0"/>
              <a:t>Mid = (4+6)/2 = 5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(A[mid] == x) </a:t>
            </a:r>
          </a:p>
          <a:p>
            <a:r>
              <a:rPr lang="en-US" dirty="0" smtClean="0"/>
              <a:t>45 is found at index 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22819"/>
              </p:ext>
            </p:extLst>
          </p:nvPr>
        </p:nvGraphicFramePr>
        <p:xfrm>
          <a:off x="3101135" y="4658592"/>
          <a:ext cx="5136495" cy="61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785">
                  <a:extLst>
                    <a:ext uri="{9D8B030D-6E8A-4147-A177-3AD203B41FA5}">
                      <a16:colId xmlns:a16="http://schemas.microsoft.com/office/drawing/2014/main" val="49679930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27272892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917338263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1314364406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110891318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2037142089"/>
                    </a:ext>
                  </a:extLst>
                </a:gridCol>
                <a:gridCol w="733785">
                  <a:extLst>
                    <a:ext uri="{9D8B030D-6E8A-4147-A177-3AD203B41FA5}">
                      <a16:colId xmlns:a16="http://schemas.microsoft.com/office/drawing/2014/main" val="30989157"/>
                    </a:ext>
                  </a:extLst>
                </a:gridCol>
              </a:tblGrid>
              <a:tr h="6119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4319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33309" y="5689601"/>
            <a:ext cx="822037" cy="24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</a:t>
            </a:r>
            <a:endParaRPr lang="en-GB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7144327" y="5261276"/>
            <a:ext cx="1" cy="42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</TotalTime>
  <Words>375</Words>
  <Application>Microsoft Office PowerPoint</Application>
  <PresentationFormat>Widescreen</PresentationFormat>
  <Paragraphs>130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Deletion</vt:lpstr>
      <vt:lpstr>Update</vt:lpstr>
      <vt:lpstr>Linear Search</vt:lpstr>
      <vt:lpstr>Binary Search</vt:lpstr>
      <vt:lpstr>Algorithm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55</cp:revision>
  <dcterms:created xsi:type="dcterms:W3CDTF">2022-02-20T14:35:58Z</dcterms:created>
  <dcterms:modified xsi:type="dcterms:W3CDTF">2024-02-19T05:22:23Z</dcterms:modified>
</cp:coreProperties>
</file>