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62CE-8C6E-45D7-8F27-A6A368806665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775EB-B275-4791-B768-13D3A112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2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1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4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2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2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5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7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5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4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F8CF69-33B0-4437-A58B-906C5322E9EF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1419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 </a:t>
            </a:r>
            <a:r>
              <a:rPr lang="en-GB" b="1" dirty="0"/>
              <a:t>exchange sort</a:t>
            </a:r>
            <a:r>
              <a:rPr lang="en-GB" dirty="0"/>
              <a:t>, adjacent elements of the list are </a:t>
            </a:r>
            <a:r>
              <a:rPr lang="en-GB" dirty="0" smtClean="0"/>
              <a:t>exchanged with </a:t>
            </a:r>
            <a:r>
              <a:rPr lang="en-GB" dirty="0"/>
              <a:t>one another so that the list becomes </a:t>
            </a:r>
            <a:r>
              <a:rPr lang="en-GB" dirty="0" smtClean="0"/>
              <a:t>sorted.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t="22692" r="7873" b="6454"/>
          <a:stretch/>
        </p:blipFill>
        <p:spPr>
          <a:xfrm>
            <a:off x="3879273" y="3398982"/>
            <a:ext cx="5929745" cy="28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Sort: Pass 1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50453"/>
              </p:ext>
            </p:extLst>
          </p:nvPr>
        </p:nvGraphicFramePr>
        <p:xfrm>
          <a:off x="2999538" y="2764852"/>
          <a:ext cx="5136490" cy="3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7805816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65638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550915" y="3083458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527226" y="3697553"/>
            <a:ext cx="1008434" cy="272375"/>
            <a:chOff x="6614809" y="3015574"/>
            <a:chExt cx="1008434" cy="2723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614944" y="4326032"/>
            <a:ext cx="1008434" cy="272375"/>
            <a:chOff x="6614809" y="3015574"/>
            <a:chExt cx="1008434" cy="2723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623378" y="4956051"/>
            <a:ext cx="1008434" cy="272375"/>
            <a:chOff x="6614809" y="3015574"/>
            <a:chExt cx="1008434" cy="27237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Sort: Pass 2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73025"/>
              </p:ext>
            </p:extLst>
          </p:nvPr>
        </p:nvGraphicFramePr>
        <p:xfrm>
          <a:off x="2999538" y="2764852"/>
          <a:ext cx="5136490" cy="2473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05816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550915" y="3091242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527226" y="3690007"/>
            <a:ext cx="1008434" cy="272375"/>
            <a:chOff x="6614809" y="3015574"/>
            <a:chExt cx="1008434" cy="2723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67783" y="4320886"/>
            <a:ext cx="1008434" cy="272375"/>
            <a:chOff x="6614809" y="3015574"/>
            <a:chExt cx="1008434" cy="2723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22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Sort: Pass 3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99769"/>
              </p:ext>
            </p:extLst>
          </p:nvPr>
        </p:nvGraphicFramePr>
        <p:xfrm>
          <a:off x="3145453" y="3287949"/>
          <a:ext cx="5136490" cy="185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640798" y="3588034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20126" y="4214328"/>
            <a:ext cx="1008434" cy="272375"/>
            <a:chOff x="6614809" y="3015574"/>
            <a:chExt cx="1008434" cy="2723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4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Sort: Pass 4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65202"/>
              </p:ext>
            </p:extLst>
          </p:nvPr>
        </p:nvGraphicFramePr>
        <p:xfrm>
          <a:off x="3145453" y="3287949"/>
          <a:ext cx="5136490" cy="123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668507" y="3551088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5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</a:t>
            </a:r>
            <a:r>
              <a:rPr lang="en-US" dirty="0"/>
              <a:t>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3674"/>
            <a:ext cx="8825659" cy="4535054"/>
          </a:xfrm>
        </p:spPr>
        <p:txBody>
          <a:bodyPr>
            <a:normAutofit lnSpcReduction="10000"/>
          </a:bodyPr>
          <a:lstStyle/>
          <a:p>
            <a:r>
              <a:rPr lang="nn-NO" dirty="0" smtClean="0"/>
              <a:t>Start</a:t>
            </a:r>
          </a:p>
          <a:p>
            <a:r>
              <a:rPr lang="nn-NO" dirty="0" smtClean="0"/>
              <a:t>Input arr</a:t>
            </a:r>
          </a:p>
          <a:p>
            <a:r>
              <a:rPr lang="nn-NO" dirty="0" smtClean="0"/>
              <a:t>n -&gt; length of arr</a:t>
            </a:r>
          </a:p>
          <a:p>
            <a:r>
              <a:rPr lang="nn-NO" dirty="0" smtClean="0"/>
              <a:t>for </a:t>
            </a:r>
            <a:r>
              <a:rPr lang="nn-NO" dirty="0"/>
              <a:t>(i = 0; i &lt; n-1; i++) </a:t>
            </a:r>
            <a:endParaRPr lang="nn-NO" dirty="0" smtClean="0"/>
          </a:p>
          <a:p>
            <a:r>
              <a:rPr lang="en-GB" dirty="0" smtClean="0"/>
              <a:t>  for </a:t>
            </a:r>
            <a:r>
              <a:rPr lang="en-GB" dirty="0"/>
              <a:t>(j = 0; j &lt; n-i-1; </a:t>
            </a:r>
            <a:r>
              <a:rPr lang="en-GB" dirty="0" err="1"/>
              <a:t>j++</a:t>
            </a:r>
            <a:r>
              <a:rPr lang="en-GB" dirty="0"/>
              <a:t>) </a:t>
            </a:r>
            <a:endParaRPr lang="en-GB" dirty="0" smtClean="0"/>
          </a:p>
          <a:p>
            <a:r>
              <a:rPr lang="en-GB" dirty="0" smtClean="0"/>
              <a:t>    if 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[j] &gt; </a:t>
            </a:r>
            <a:r>
              <a:rPr lang="en-GB" dirty="0" err="1"/>
              <a:t>arr</a:t>
            </a:r>
            <a:r>
              <a:rPr lang="en-GB" dirty="0"/>
              <a:t>[j+1]) </a:t>
            </a:r>
          </a:p>
          <a:p>
            <a:r>
              <a:rPr lang="en-GB" dirty="0"/>
              <a:t>     </a:t>
            </a:r>
            <a:r>
              <a:rPr lang="en-GB" dirty="0" smtClean="0"/>
              <a:t> swap(</a:t>
            </a:r>
            <a:r>
              <a:rPr lang="en-GB" dirty="0" err="1" smtClean="0"/>
              <a:t>arr</a:t>
            </a:r>
            <a:r>
              <a:rPr lang="en-GB" dirty="0" smtClean="0"/>
              <a:t>[j</a:t>
            </a:r>
            <a:r>
              <a:rPr lang="en-GB" dirty="0"/>
              <a:t>], </a:t>
            </a:r>
            <a:r>
              <a:rPr lang="en-GB" dirty="0" err="1" smtClean="0"/>
              <a:t>arr</a:t>
            </a:r>
            <a:r>
              <a:rPr lang="en-GB" dirty="0" smtClean="0"/>
              <a:t>[j+1])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 end for</a:t>
            </a:r>
          </a:p>
          <a:p>
            <a:r>
              <a:rPr lang="en-US" dirty="0"/>
              <a:t>e</a:t>
            </a:r>
            <a:r>
              <a:rPr lang="en-US" dirty="0" smtClean="0"/>
              <a:t>nd for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21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180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Bubble Sort</vt:lpstr>
      <vt:lpstr>Bubble Sort: Pass 1</vt:lpstr>
      <vt:lpstr>Bubble Sort: Pass 2</vt:lpstr>
      <vt:lpstr>Bubble Sort: Pass 3</vt:lpstr>
      <vt:lpstr>Bubble Sort: Pass 4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54</cp:revision>
  <dcterms:created xsi:type="dcterms:W3CDTF">2022-02-20T14:35:58Z</dcterms:created>
  <dcterms:modified xsi:type="dcterms:W3CDTF">2024-02-20T17:38:07Z</dcterms:modified>
</cp:coreProperties>
</file>