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90" r:id="rId3"/>
    <p:sldId id="291" r:id="rId4"/>
    <p:sldId id="292" r:id="rId5"/>
    <p:sldId id="293" r:id="rId6"/>
    <p:sldId id="294" r:id="rId7"/>
    <p:sldId id="295" r:id="rId8"/>
    <p:sldId id="296" r:id="rId9"/>
    <p:sldId id="297" r:id="rId10"/>
    <p:sldId id="29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DBC5DE-B52E-4FA9-8269-768AA4EE371B}" type="datetimeFigureOut">
              <a:rPr lang="en-GB" smtClean="0"/>
              <a:t>07/03/2024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2E5AB3-1A01-4EE6-953C-F65944555D3B}" type="slidenum">
              <a:rPr lang="en-GB" smtClean="0"/>
              <a:t>‹#›</a:t>
            </a:fld>
            <a:endParaRPr lang="en-GB"/>
          </a:p>
        </p:txBody>
      </p:sp>
    </p:spTree>
    <p:extLst>
      <p:ext uri="{BB962C8B-B14F-4D97-AF65-F5344CB8AC3E}">
        <p14:creationId xmlns:p14="http://schemas.microsoft.com/office/powerpoint/2010/main" val="4244449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1759C3B-CE12-4874-9F38-26F63A0A39B3}" type="slidenum">
              <a:rPr lang="en-GB" smtClean="0"/>
              <a:t>3</a:t>
            </a:fld>
            <a:endParaRPr lang="en-GB"/>
          </a:p>
        </p:txBody>
      </p:sp>
    </p:spTree>
    <p:extLst>
      <p:ext uri="{BB962C8B-B14F-4D97-AF65-F5344CB8AC3E}">
        <p14:creationId xmlns:p14="http://schemas.microsoft.com/office/powerpoint/2010/main" val="38769686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7E9B28A-5FC4-4C7E-BEBD-AC2620A618D4}" type="datetimeFigureOut">
              <a:rPr lang="en-GB" smtClean="0"/>
              <a:t>07/03/2024</a:t>
            </a:fld>
            <a:endParaRPr lang="en-GB"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GB"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B4355C7-E0AC-4CB2-8F30-9B15AC41F4DE}" type="slidenum">
              <a:rPr lang="en-GB" smtClean="0"/>
              <a:t>‹#›</a:t>
            </a:fld>
            <a:endParaRPr lang="en-GB" dirty="0"/>
          </a:p>
        </p:txBody>
      </p:sp>
    </p:spTree>
    <p:extLst>
      <p:ext uri="{BB962C8B-B14F-4D97-AF65-F5344CB8AC3E}">
        <p14:creationId xmlns:p14="http://schemas.microsoft.com/office/powerpoint/2010/main" val="1608158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7E9B28A-5FC4-4C7E-BEBD-AC2620A618D4}" type="datetimeFigureOut">
              <a:rPr lang="en-GB" smtClean="0"/>
              <a:t>07/03/2024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B4355C7-E0AC-4CB2-8F30-9B15AC41F4DE}" type="slidenum">
              <a:rPr lang="en-GB" smtClean="0"/>
              <a:t>‹#›</a:t>
            </a:fld>
            <a:endParaRPr lang="en-GB" dirty="0"/>
          </a:p>
        </p:txBody>
      </p:sp>
    </p:spTree>
    <p:extLst>
      <p:ext uri="{BB962C8B-B14F-4D97-AF65-F5344CB8AC3E}">
        <p14:creationId xmlns:p14="http://schemas.microsoft.com/office/powerpoint/2010/main" val="3931750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E7E9B28A-5FC4-4C7E-BEBD-AC2620A618D4}" type="datetimeFigureOut">
              <a:rPr lang="en-GB" smtClean="0"/>
              <a:t>07/03/2024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B4355C7-E0AC-4CB2-8F30-9B15AC41F4DE}" type="slidenum">
              <a:rPr lang="en-GB" smtClean="0"/>
              <a:t>‹#›</a:t>
            </a:fld>
            <a:endParaRPr lang="en-GB" dirty="0"/>
          </a:p>
        </p:txBody>
      </p:sp>
    </p:spTree>
    <p:extLst>
      <p:ext uri="{BB962C8B-B14F-4D97-AF65-F5344CB8AC3E}">
        <p14:creationId xmlns:p14="http://schemas.microsoft.com/office/powerpoint/2010/main" val="37434774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E7E9B28A-5FC4-4C7E-BEBD-AC2620A618D4}" type="datetimeFigureOut">
              <a:rPr lang="en-GB" smtClean="0"/>
              <a:t>07/03/2024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B4355C7-E0AC-4CB2-8F30-9B15AC41F4DE}" type="slidenum">
              <a:rPr lang="en-GB" smtClean="0"/>
              <a:t>‹#›</a:t>
            </a:fld>
            <a:endParaRPr lang="en-GB" dirty="0"/>
          </a:p>
        </p:txBody>
      </p:sp>
    </p:spTree>
    <p:extLst>
      <p:ext uri="{BB962C8B-B14F-4D97-AF65-F5344CB8AC3E}">
        <p14:creationId xmlns:p14="http://schemas.microsoft.com/office/powerpoint/2010/main" val="36933094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E9B28A-5FC4-4C7E-BEBD-AC2620A618D4}" type="datetimeFigureOut">
              <a:rPr lang="en-GB" smtClean="0"/>
              <a:t>07/03/2024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B4355C7-E0AC-4CB2-8F30-9B15AC41F4DE}" type="slidenum">
              <a:rPr lang="en-GB" smtClean="0"/>
              <a:t>‹#›</a:t>
            </a:fld>
            <a:endParaRPr lang="en-GB" dirty="0"/>
          </a:p>
        </p:txBody>
      </p:sp>
    </p:spTree>
    <p:extLst>
      <p:ext uri="{BB962C8B-B14F-4D97-AF65-F5344CB8AC3E}">
        <p14:creationId xmlns:p14="http://schemas.microsoft.com/office/powerpoint/2010/main" val="23402628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7E9B28A-5FC4-4C7E-BEBD-AC2620A618D4}" type="datetimeFigureOut">
              <a:rPr lang="en-GB" smtClean="0"/>
              <a:t>07/03/2024</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BB4355C7-E0AC-4CB2-8F30-9B15AC41F4DE}" type="slidenum">
              <a:rPr lang="en-GB" smtClean="0"/>
              <a:t>‹#›</a:t>
            </a:fld>
            <a:endParaRPr lang="en-GB" dirty="0"/>
          </a:p>
        </p:txBody>
      </p:sp>
    </p:spTree>
    <p:extLst>
      <p:ext uri="{BB962C8B-B14F-4D97-AF65-F5344CB8AC3E}">
        <p14:creationId xmlns:p14="http://schemas.microsoft.com/office/powerpoint/2010/main" val="32342896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7E9B28A-5FC4-4C7E-BEBD-AC2620A618D4}" type="datetimeFigureOut">
              <a:rPr lang="en-GB" smtClean="0"/>
              <a:t>07/03/2024</a:t>
            </a:fld>
            <a:endParaRPr lang="en-GB" dirty="0"/>
          </a:p>
        </p:txBody>
      </p:sp>
      <p:sp>
        <p:nvSpPr>
          <p:cNvPr id="8" name="Footer Placeholder 7"/>
          <p:cNvSpPr>
            <a:spLocks noGrp="1"/>
          </p:cNvSpPr>
          <p:nvPr>
            <p:ph type="ftr" sz="quarter" idx="11"/>
          </p:nvPr>
        </p:nvSpPr>
        <p:spPr>
          <a:xfrm>
            <a:off x="561111" y="6391838"/>
            <a:ext cx="3644282" cy="304801"/>
          </a:xfrm>
        </p:spPr>
        <p:txBody>
          <a:bodyPr/>
          <a:lstStyle/>
          <a:p>
            <a:endParaRPr lang="en-GB" dirty="0"/>
          </a:p>
        </p:txBody>
      </p:sp>
      <p:sp>
        <p:nvSpPr>
          <p:cNvPr id="9" name="Slide Number Placeholder 8"/>
          <p:cNvSpPr>
            <a:spLocks noGrp="1"/>
          </p:cNvSpPr>
          <p:nvPr>
            <p:ph type="sldNum" sz="quarter" idx="12"/>
          </p:nvPr>
        </p:nvSpPr>
        <p:spPr/>
        <p:txBody>
          <a:bodyPr/>
          <a:lstStyle/>
          <a:p>
            <a:fld id="{BB4355C7-E0AC-4CB2-8F30-9B15AC41F4DE}" type="slidenum">
              <a:rPr lang="en-GB" smtClean="0"/>
              <a:t>‹#›</a:t>
            </a:fld>
            <a:endParaRPr lang="en-GB" dirty="0"/>
          </a:p>
        </p:txBody>
      </p:sp>
    </p:spTree>
    <p:extLst>
      <p:ext uri="{BB962C8B-B14F-4D97-AF65-F5344CB8AC3E}">
        <p14:creationId xmlns:p14="http://schemas.microsoft.com/office/powerpoint/2010/main" val="20413662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E7E9B28A-5FC4-4C7E-BEBD-AC2620A618D4}" type="datetimeFigureOut">
              <a:rPr lang="en-GB" smtClean="0"/>
              <a:t>07/03/2024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B4355C7-E0AC-4CB2-8F30-9B15AC41F4DE}" type="slidenum">
              <a:rPr lang="en-GB" smtClean="0"/>
              <a:t>‹#›</a:t>
            </a:fld>
            <a:endParaRPr lang="en-GB" dirty="0"/>
          </a:p>
        </p:txBody>
      </p:sp>
    </p:spTree>
    <p:extLst>
      <p:ext uri="{BB962C8B-B14F-4D97-AF65-F5344CB8AC3E}">
        <p14:creationId xmlns:p14="http://schemas.microsoft.com/office/powerpoint/2010/main" val="35717612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E7E9B28A-5FC4-4C7E-BEBD-AC2620A618D4}" type="datetimeFigureOut">
              <a:rPr lang="en-GB" smtClean="0"/>
              <a:t>07/03/2024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B4355C7-E0AC-4CB2-8F30-9B15AC41F4DE}" type="slidenum">
              <a:rPr lang="en-GB" smtClean="0"/>
              <a:t>‹#›</a:t>
            </a:fld>
            <a:endParaRPr lang="en-GB" dirty="0"/>
          </a:p>
        </p:txBody>
      </p:sp>
    </p:spTree>
    <p:extLst>
      <p:ext uri="{BB962C8B-B14F-4D97-AF65-F5344CB8AC3E}">
        <p14:creationId xmlns:p14="http://schemas.microsoft.com/office/powerpoint/2010/main" val="3489277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E9B28A-5FC4-4C7E-BEBD-AC2620A618D4}" type="datetimeFigureOut">
              <a:rPr lang="en-GB" smtClean="0"/>
              <a:t>07/03/2024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B4355C7-E0AC-4CB2-8F30-9B15AC41F4DE}" type="slidenum">
              <a:rPr lang="en-GB" smtClean="0"/>
              <a:t>‹#›</a:t>
            </a:fld>
            <a:endParaRPr lang="en-GB" dirty="0"/>
          </a:p>
        </p:txBody>
      </p:sp>
    </p:spTree>
    <p:extLst>
      <p:ext uri="{BB962C8B-B14F-4D97-AF65-F5344CB8AC3E}">
        <p14:creationId xmlns:p14="http://schemas.microsoft.com/office/powerpoint/2010/main" val="2383701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E9B28A-5FC4-4C7E-BEBD-AC2620A618D4}" type="datetimeFigureOut">
              <a:rPr lang="en-GB" smtClean="0"/>
              <a:t>07/03/2024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B4355C7-E0AC-4CB2-8F30-9B15AC41F4DE}" type="slidenum">
              <a:rPr lang="en-GB" smtClean="0"/>
              <a:t>‹#›</a:t>
            </a:fld>
            <a:endParaRPr lang="en-GB" dirty="0"/>
          </a:p>
        </p:txBody>
      </p:sp>
    </p:spTree>
    <p:extLst>
      <p:ext uri="{BB962C8B-B14F-4D97-AF65-F5344CB8AC3E}">
        <p14:creationId xmlns:p14="http://schemas.microsoft.com/office/powerpoint/2010/main" val="112070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7E9B28A-5FC4-4C7E-BEBD-AC2620A618D4}" type="datetimeFigureOut">
              <a:rPr lang="en-GB" smtClean="0"/>
              <a:t>07/03/2024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BB4355C7-E0AC-4CB2-8F30-9B15AC41F4DE}" type="slidenum">
              <a:rPr lang="en-GB" smtClean="0"/>
              <a:t>‹#›</a:t>
            </a:fld>
            <a:endParaRPr lang="en-GB" dirty="0"/>
          </a:p>
        </p:txBody>
      </p:sp>
    </p:spTree>
    <p:extLst>
      <p:ext uri="{BB962C8B-B14F-4D97-AF65-F5344CB8AC3E}">
        <p14:creationId xmlns:p14="http://schemas.microsoft.com/office/powerpoint/2010/main" val="3723141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7E9B28A-5FC4-4C7E-BEBD-AC2620A618D4}" type="datetimeFigureOut">
              <a:rPr lang="en-GB" smtClean="0"/>
              <a:t>07/03/2024</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BB4355C7-E0AC-4CB2-8F30-9B15AC41F4DE}" type="slidenum">
              <a:rPr lang="en-GB" smtClean="0"/>
              <a:t>‹#›</a:t>
            </a:fld>
            <a:endParaRPr lang="en-GB" dirty="0"/>
          </a:p>
        </p:txBody>
      </p:sp>
    </p:spTree>
    <p:extLst>
      <p:ext uri="{BB962C8B-B14F-4D97-AF65-F5344CB8AC3E}">
        <p14:creationId xmlns:p14="http://schemas.microsoft.com/office/powerpoint/2010/main" val="296950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7E9B28A-5FC4-4C7E-BEBD-AC2620A618D4}" type="datetimeFigureOut">
              <a:rPr lang="en-GB" smtClean="0"/>
              <a:t>07/03/2024</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BB4355C7-E0AC-4CB2-8F30-9B15AC41F4DE}" type="slidenum">
              <a:rPr lang="en-GB" smtClean="0"/>
              <a:t>‹#›</a:t>
            </a:fld>
            <a:endParaRPr lang="en-GB" dirty="0"/>
          </a:p>
        </p:txBody>
      </p:sp>
    </p:spTree>
    <p:extLst>
      <p:ext uri="{BB962C8B-B14F-4D97-AF65-F5344CB8AC3E}">
        <p14:creationId xmlns:p14="http://schemas.microsoft.com/office/powerpoint/2010/main" val="2192312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E9B28A-5FC4-4C7E-BEBD-AC2620A618D4}" type="datetimeFigureOut">
              <a:rPr lang="en-GB" smtClean="0"/>
              <a:t>07/03/2024</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B4355C7-E0AC-4CB2-8F30-9B15AC41F4DE}" type="slidenum">
              <a:rPr lang="en-GB" smtClean="0"/>
              <a:t>‹#›</a:t>
            </a:fld>
            <a:endParaRPr lang="en-GB" dirty="0"/>
          </a:p>
        </p:txBody>
      </p:sp>
    </p:spTree>
    <p:extLst>
      <p:ext uri="{BB962C8B-B14F-4D97-AF65-F5344CB8AC3E}">
        <p14:creationId xmlns:p14="http://schemas.microsoft.com/office/powerpoint/2010/main" val="2045298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7E9B28A-5FC4-4C7E-BEBD-AC2620A618D4}" type="datetimeFigureOut">
              <a:rPr lang="en-GB" smtClean="0"/>
              <a:t>07/03/2024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B4355C7-E0AC-4CB2-8F30-9B15AC41F4DE}" type="slidenum">
              <a:rPr lang="en-GB" smtClean="0"/>
              <a:t>‹#›</a:t>
            </a:fld>
            <a:endParaRPr lang="en-GB" dirty="0"/>
          </a:p>
        </p:txBody>
      </p:sp>
    </p:spTree>
    <p:extLst>
      <p:ext uri="{BB962C8B-B14F-4D97-AF65-F5344CB8AC3E}">
        <p14:creationId xmlns:p14="http://schemas.microsoft.com/office/powerpoint/2010/main" val="2129000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7E9B28A-5FC4-4C7E-BEBD-AC2620A618D4}" type="datetimeFigureOut">
              <a:rPr lang="en-GB" smtClean="0"/>
              <a:t>07/03/2024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B4355C7-E0AC-4CB2-8F30-9B15AC41F4DE}" type="slidenum">
              <a:rPr lang="en-GB" smtClean="0"/>
              <a:t>‹#›</a:t>
            </a:fld>
            <a:endParaRPr lang="en-GB" dirty="0"/>
          </a:p>
        </p:txBody>
      </p:sp>
    </p:spTree>
    <p:extLst>
      <p:ext uri="{BB962C8B-B14F-4D97-AF65-F5344CB8AC3E}">
        <p14:creationId xmlns:p14="http://schemas.microsoft.com/office/powerpoint/2010/main" val="2457383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7E9B28A-5FC4-4C7E-BEBD-AC2620A618D4}" type="datetimeFigureOut">
              <a:rPr lang="en-GB" smtClean="0"/>
              <a:t>07/03/2024</a:t>
            </a:fld>
            <a:endParaRPr lang="en-GB"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GB"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B4355C7-E0AC-4CB2-8F30-9B15AC41F4DE}" type="slidenum">
              <a:rPr lang="en-GB" smtClean="0"/>
              <a:t>‹#›</a:t>
            </a:fld>
            <a:endParaRPr lang="en-GB" dirty="0"/>
          </a:p>
        </p:txBody>
      </p:sp>
    </p:spTree>
    <p:extLst>
      <p:ext uri="{BB962C8B-B14F-4D97-AF65-F5344CB8AC3E}">
        <p14:creationId xmlns:p14="http://schemas.microsoft.com/office/powerpoint/2010/main" val="24986900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4" y="2099733"/>
            <a:ext cx="9910209" cy="2677648"/>
          </a:xfrm>
        </p:spPr>
        <p:txBody>
          <a:bodyPr/>
          <a:lstStyle/>
          <a:p>
            <a:r>
              <a:rPr lang="en-US" dirty="0" smtClean="0"/>
              <a:t>Data Structure </a:t>
            </a:r>
            <a:r>
              <a:rPr lang="en-US" smtClean="0"/>
              <a:t>&amp; Algorithms</a:t>
            </a:r>
            <a:endParaRPr lang="en-GB" dirty="0"/>
          </a:p>
        </p:txBody>
      </p:sp>
      <p:sp>
        <p:nvSpPr>
          <p:cNvPr id="3" name="Subtitle 2"/>
          <p:cNvSpPr>
            <a:spLocks noGrp="1"/>
          </p:cNvSpPr>
          <p:nvPr>
            <p:ph type="subTitle" idx="1"/>
          </p:nvPr>
        </p:nvSpPr>
        <p:spPr/>
        <p:txBody>
          <a:bodyPr/>
          <a:lstStyle/>
          <a:p>
            <a:r>
              <a:rPr lang="en-US" cap="none" dirty="0" smtClean="0"/>
              <a:t>Maryam Imtiaz Malik</a:t>
            </a:r>
          </a:p>
          <a:p>
            <a:r>
              <a:rPr lang="en-US" cap="none" dirty="0" smtClean="0"/>
              <a:t>maryam.imtiaz@numl.edu.pk</a:t>
            </a:r>
            <a:endParaRPr lang="en-GB" cap="none" dirty="0"/>
          </a:p>
        </p:txBody>
      </p:sp>
    </p:spTree>
    <p:extLst>
      <p:ext uri="{BB962C8B-B14F-4D97-AF65-F5344CB8AC3E}">
        <p14:creationId xmlns:p14="http://schemas.microsoft.com/office/powerpoint/2010/main" val="3798331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Pointers</a:t>
            </a:r>
            <a:endParaRPr lang="en-GB" dirty="0"/>
          </a:p>
        </p:txBody>
      </p:sp>
      <p:pic>
        <p:nvPicPr>
          <p:cNvPr id="4" name="Picture 3"/>
          <p:cNvPicPr>
            <a:picLocks noChangeAspect="1"/>
          </p:cNvPicPr>
          <p:nvPr/>
        </p:nvPicPr>
        <p:blipFill rotWithShape="1">
          <a:blip r:embed="rId2"/>
          <a:srcRect l="22292" t="18241" r="27604" b="10741"/>
          <a:stretch/>
        </p:blipFill>
        <p:spPr>
          <a:xfrm>
            <a:off x="1066022" y="2230016"/>
            <a:ext cx="9163050" cy="4627983"/>
          </a:xfrm>
          <a:prstGeom prst="rect">
            <a:avLst/>
          </a:prstGeom>
        </p:spPr>
      </p:pic>
    </p:spTree>
    <p:extLst>
      <p:ext uri="{BB962C8B-B14F-4D97-AF65-F5344CB8AC3E}">
        <p14:creationId xmlns:p14="http://schemas.microsoft.com/office/powerpoint/2010/main" val="3589352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 Class</a:t>
            </a:r>
            <a:endParaRPr lang="en-GB" dirty="0"/>
          </a:p>
        </p:txBody>
      </p:sp>
      <p:sp>
        <p:nvSpPr>
          <p:cNvPr id="3" name="Content Placeholder 2"/>
          <p:cNvSpPr>
            <a:spLocks noGrp="1"/>
          </p:cNvSpPr>
          <p:nvPr>
            <p:ph idx="1"/>
          </p:nvPr>
        </p:nvSpPr>
        <p:spPr>
          <a:xfrm>
            <a:off x="1154954" y="2603500"/>
            <a:ext cx="9836319" cy="3416300"/>
          </a:xfrm>
        </p:spPr>
        <p:txBody>
          <a:bodyPr/>
          <a:lstStyle/>
          <a:p>
            <a:pPr fontAlgn="base"/>
            <a:r>
              <a:rPr lang="en-GB" dirty="0" smtClean="0"/>
              <a:t>Generic </a:t>
            </a:r>
            <a:r>
              <a:rPr lang="en-GB" dirty="0"/>
              <a:t>Programming enables the programmer to write a general algorithm which will work with all data types. It eliminates the need to create different algorithms if the data type is an integer, string or a character</a:t>
            </a:r>
            <a:r>
              <a:rPr lang="en-GB" dirty="0" smtClean="0"/>
              <a:t>.</a:t>
            </a:r>
          </a:p>
          <a:p>
            <a:pPr fontAlgn="base"/>
            <a:r>
              <a:rPr lang="en-US" dirty="0" smtClean="0"/>
              <a:t>Template</a:t>
            </a:r>
            <a:endParaRPr lang="en-GB" dirty="0"/>
          </a:p>
        </p:txBody>
      </p:sp>
    </p:spTree>
    <p:extLst>
      <p:ext uri="{BB962C8B-B14F-4D97-AF65-F5344CB8AC3E}">
        <p14:creationId xmlns:p14="http://schemas.microsoft.com/office/powerpoint/2010/main" val="2815560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a:t>
            </a:r>
            <a:endParaRPr lang="en-GB" dirty="0"/>
          </a:p>
        </p:txBody>
      </p:sp>
      <p:sp>
        <p:nvSpPr>
          <p:cNvPr id="3" name="Content Placeholder 2"/>
          <p:cNvSpPr>
            <a:spLocks noGrp="1"/>
          </p:cNvSpPr>
          <p:nvPr>
            <p:ph idx="1"/>
          </p:nvPr>
        </p:nvSpPr>
        <p:spPr/>
        <p:txBody>
          <a:bodyPr/>
          <a:lstStyle/>
          <a:p>
            <a:r>
              <a:rPr lang="en-GB" dirty="0"/>
              <a:t>Templates in C</a:t>
            </a:r>
            <a:r>
              <a:rPr lang="en-GB" dirty="0" smtClean="0"/>
              <a:t>++ </a:t>
            </a:r>
            <a:r>
              <a:rPr lang="en-GB" dirty="0"/>
              <a:t>is defined as a blueprint or formula for creating a generic class or a function. </a:t>
            </a:r>
            <a:endParaRPr lang="en-GB" dirty="0" smtClean="0"/>
          </a:p>
          <a:p>
            <a:r>
              <a:rPr lang="en-GB" dirty="0" smtClean="0"/>
              <a:t>We can </a:t>
            </a:r>
            <a:r>
              <a:rPr lang="en-GB" dirty="0"/>
              <a:t>create a single function or single class to work with different data types using templates. </a:t>
            </a:r>
          </a:p>
          <a:p>
            <a:endParaRPr lang="en-US" dirty="0" smtClean="0"/>
          </a:p>
          <a:p>
            <a:endParaRPr lang="en-GB" dirty="0"/>
          </a:p>
        </p:txBody>
      </p:sp>
      <p:pic>
        <p:nvPicPr>
          <p:cNvPr id="5" name="Picture 4"/>
          <p:cNvPicPr>
            <a:picLocks noChangeAspect="1"/>
          </p:cNvPicPr>
          <p:nvPr/>
        </p:nvPicPr>
        <p:blipFill rotWithShape="1">
          <a:blip r:embed="rId3"/>
          <a:srcRect l="39398" t="31512" r="31427" b="47137"/>
          <a:stretch/>
        </p:blipFill>
        <p:spPr>
          <a:xfrm>
            <a:off x="2984201" y="4168741"/>
            <a:ext cx="5707217" cy="2509149"/>
          </a:xfrm>
          <a:prstGeom prst="rect">
            <a:avLst/>
          </a:prstGeom>
        </p:spPr>
      </p:pic>
    </p:spTree>
    <p:extLst>
      <p:ext uri="{BB962C8B-B14F-4D97-AF65-F5344CB8AC3E}">
        <p14:creationId xmlns:p14="http://schemas.microsoft.com/office/powerpoint/2010/main" val="1704783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Creating a Class Template Object</a:t>
            </a:r>
          </a:p>
        </p:txBody>
      </p:sp>
      <p:pic>
        <p:nvPicPr>
          <p:cNvPr id="4" name="Picture 3"/>
          <p:cNvPicPr>
            <a:picLocks noChangeAspect="1"/>
          </p:cNvPicPr>
          <p:nvPr/>
        </p:nvPicPr>
        <p:blipFill rotWithShape="1">
          <a:blip r:embed="rId2"/>
          <a:srcRect l="39244" t="63677" r="37509" b="14880"/>
          <a:stretch/>
        </p:blipFill>
        <p:spPr>
          <a:xfrm>
            <a:off x="3225188" y="2970204"/>
            <a:ext cx="5096776" cy="3051905"/>
          </a:xfrm>
          <a:prstGeom prst="rect">
            <a:avLst/>
          </a:prstGeom>
        </p:spPr>
      </p:pic>
    </p:spTree>
    <p:extLst>
      <p:ext uri="{BB962C8B-B14F-4D97-AF65-F5344CB8AC3E}">
        <p14:creationId xmlns:p14="http://schemas.microsoft.com/office/powerpoint/2010/main" val="3536787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4663" y="927486"/>
            <a:ext cx="9476101" cy="706964"/>
          </a:xfrm>
        </p:spPr>
        <p:txBody>
          <a:bodyPr/>
          <a:lstStyle/>
          <a:p>
            <a:r>
              <a:rPr lang="en-GB" sz="2800" dirty="0"/>
              <a:t>Defining a Class Member Outside the Class Template</a:t>
            </a:r>
          </a:p>
        </p:txBody>
      </p:sp>
      <p:pic>
        <p:nvPicPr>
          <p:cNvPr id="5" name="Picture 4"/>
          <p:cNvPicPr>
            <a:picLocks noChangeAspect="1"/>
          </p:cNvPicPr>
          <p:nvPr/>
        </p:nvPicPr>
        <p:blipFill rotWithShape="1">
          <a:blip r:embed="rId2"/>
          <a:srcRect l="39398" t="38477" r="33179" b="33757"/>
          <a:stretch/>
        </p:blipFill>
        <p:spPr>
          <a:xfrm>
            <a:off x="2808712" y="2715491"/>
            <a:ext cx="5771869" cy="3169501"/>
          </a:xfrm>
          <a:prstGeom prst="rect">
            <a:avLst/>
          </a:prstGeom>
        </p:spPr>
      </p:pic>
    </p:spTree>
    <p:extLst>
      <p:ext uri="{BB962C8B-B14F-4D97-AF65-F5344CB8AC3E}">
        <p14:creationId xmlns:p14="http://schemas.microsoft.com/office/powerpoint/2010/main" val="2289483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GB" dirty="0"/>
          </a:p>
        </p:txBody>
      </p:sp>
      <p:sp>
        <p:nvSpPr>
          <p:cNvPr id="3" name="Content Placeholder 2"/>
          <p:cNvSpPr>
            <a:spLocks noGrp="1"/>
          </p:cNvSpPr>
          <p:nvPr>
            <p:ph idx="1"/>
          </p:nvPr>
        </p:nvSpPr>
        <p:spPr/>
        <p:txBody>
          <a:bodyPr>
            <a:normAutofit lnSpcReduction="10000"/>
          </a:bodyPr>
          <a:lstStyle/>
          <a:p>
            <a:r>
              <a:rPr lang="en-GB" dirty="0"/>
              <a:t>template &lt;class type&gt;</a:t>
            </a:r>
          </a:p>
          <a:p>
            <a:r>
              <a:rPr lang="en-GB" dirty="0"/>
              <a:t>class Addition{</a:t>
            </a:r>
          </a:p>
          <a:p>
            <a:r>
              <a:rPr lang="en-GB" dirty="0"/>
              <a:t>private:</a:t>
            </a:r>
          </a:p>
          <a:p>
            <a:r>
              <a:rPr lang="en-GB" dirty="0"/>
              <a:t>type </a:t>
            </a:r>
            <a:r>
              <a:rPr lang="en-GB" dirty="0" err="1"/>
              <a:t>a,b</a:t>
            </a:r>
            <a:r>
              <a:rPr lang="en-GB" dirty="0"/>
              <a:t>;</a:t>
            </a:r>
          </a:p>
          <a:p>
            <a:r>
              <a:rPr lang="en-GB" dirty="0"/>
              <a:t>public:</a:t>
            </a:r>
          </a:p>
          <a:p>
            <a:r>
              <a:rPr lang="en-GB" dirty="0"/>
              <a:t>	Addition(type x</a:t>
            </a:r>
            <a:r>
              <a:rPr lang="en-GB" dirty="0" smtClean="0"/>
              <a:t>, type </a:t>
            </a:r>
            <a:r>
              <a:rPr lang="en-GB" dirty="0"/>
              <a:t>y);</a:t>
            </a:r>
          </a:p>
          <a:p>
            <a:r>
              <a:rPr lang="en-GB" dirty="0"/>
              <a:t>	void show();</a:t>
            </a:r>
          </a:p>
          <a:p>
            <a:r>
              <a:rPr lang="en-GB" dirty="0"/>
              <a:t>	type add();</a:t>
            </a:r>
          </a:p>
          <a:p>
            <a:r>
              <a:rPr lang="en-GB" dirty="0"/>
              <a:t>};</a:t>
            </a:r>
          </a:p>
        </p:txBody>
      </p:sp>
    </p:spTree>
    <p:extLst>
      <p:ext uri="{BB962C8B-B14F-4D97-AF65-F5344CB8AC3E}">
        <p14:creationId xmlns:p14="http://schemas.microsoft.com/office/powerpoint/2010/main" val="389507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GB" dirty="0"/>
          </a:p>
        </p:txBody>
      </p:sp>
      <p:sp>
        <p:nvSpPr>
          <p:cNvPr id="3" name="Content Placeholder 2"/>
          <p:cNvSpPr>
            <a:spLocks noGrp="1"/>
          </p:cNvSpPr>
          <p:nvPr>
            <p:ph idx="1"/>
          </p:nvPr>
        </p:nvSpPr>
        <p:spPr>
          <a:xfrm>
            <a:off x="1122830" y="2381827"/>
            <a:ext cx="8825659" cy="4254501"/>
          </a:xfrm>
        </p:spPr>
        <p:txBody>
          <a:bodyPr>
            <a:normAutofit fontScale="70000" lnSpcReduction="20000"/>
          </a:bodyPr>
          <a:lstStyle/>
          <a:p>
            <a:r>
              <a:rPr lang="en-GB" dirty="0"/>
              <a:t>template &lt;class type&gt;</a:t>
            </a:r>
          </a:p>
          <a:p>
            <a:r>
              <a:rPr lang="en-GB" dirty="0"/>
              <a:t>Addition&lt;type&gt;::Addition(type </a:t>
            </a:r>
            <a:r>
              <a:rPr lang="en-GB" dirty="0" err="1"/>
              <a:t>x,type</a:t>
            </a:r>
            <a:r>
              <a:rPr lang="en-GB" dirty="0"/>
              <a:t> y){</a:t>
            </a:r>
          </a:p>
          <a:p>
            <a:r>
              <a:rPr lang="en-GB" dirty="0"/>
              <a:t>a=x;</a:t>
            </a:r>
          </a:p>
          <a:p>
            <a:r>
              <a:rPr lang="en-GB" dirty="0"/>
              <a:t>b=y;</a:t>
            </a:r>
          </a:p>
          <a:p>
            <a:r>
              <a:rPr lang="en-GB" dirty="0"/>
              <a:t>}</a:t>
            </a:r>
          </a:p>
          <a:p>
            <a:r>
              <a:rPr lang="en-GB" dirty="0"/>
              <a:t>template &lt;class type&gt;</a:t>
            </a:r>
          </a:p>
          <a:p>
            <a:r>
              <a:rPr lang="en-GB" dirty="0"/>
              <a:t>void Addition&lt;type&gt;::show()</a:t>
            </a:r>
          </a:p>
          <a:p>
            <a:r>
              <a:rPr lang="en-GB" dirty="0"/>
              <a:t>{</a:t>
            </a:r>
          </a:p>
          <a:p>
            <a:r>
              <a:rPr lang="en-GB" dirty="0" err="1"/>
              <a:t>cout</a:t>
            </a:r>
            <a:r>
              <a:rPr lang="en-GB" dirty="0"/>
              <a:t>&lt;&lt;"The Addition of "&lt;&lt;a&lt;&lt;" and "&lt;&lt;b&lt;&lt;" is "&lt;&lt;add()&lt;&lt;</a:t>
            </a:r>
            <a:r>
              <a:rPr lang="en-GB" dirty="0" err="1"/>
              <a:t>endl</a:t>
            </a:r>
            <a:r>
              <a:rPr lang="en-GB" dirty="0"/>
              <a:t>;</a:t>
            </a:r>
          </a:p>
          <a:p>
            <a:r>
              <a:rPr lang="en-GB" dirty="0"/>
              <a:t>}</a:t>
            </a:r>
          </a:p>
          <a:p>
            <a:r>
              <a:rPr lang="en-GB" dirty="0"/>
              <a:t>template &lt;class type&gt;</a:t>
            </a:r>
          </a:p>
          <a:p>
            <a:r>
              <a:rPr lang="en-GB" dirty="0"/>
              <a:t>type Addition&lt;type&gt;::add(){</a:t>
            </a:r>
          </a:p>
          <a:p>
            <a:r>
              <a:rPr lang="en-GB" dirty="0"/>
              <a:t>type c=</a:t>
            </a:r>
            <a:r>
              <a:rPr lang="en-GB" dirty="0" err="1"/>
              <a:t>a+b</a:t>
            </a:r>
            <a:r>
              <a:rPr lang="en-GB" dirty="0"/>
              <a:t>;</a:t>
            </a:r>
          </a:p>
          <a:p>
            <a:r>
              <a:rPr lang="en-GB" dirty="0"/>
              <a:t>return c;</a:t>
            </a:r>
          </a:p>
          <a:p>
            <a:r>
              <a:rPr lang="en-GB" dirty="0"/>
              <a:t>}</a:t>
            </a:r>
          </a:p>
        </p:txBody>
      </p:sp>
    </p:spTree>
    <p:extLst>
      <p:ext uri="{BB962C8B-B14F-4D97-AF65-F5344CB8AC3E}">
        <p14:creationId xmlns:p14="http://schemas.microsoft.com/office/powerpoint/2010/main" val="270863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GB" dirty="0"/>
          </a:p>
        </p:txBody>
      </p:sp>
      <p:sp>
        <p:nvSpPr>
          <p:cNvPr id="3" name="Content Placeholder 2"/>
          <p:cNvSpPr>
            <a:spLocks noGrp="1"/>
          </p:cNvSpPr>
          <p:nvPr>
            <p:ph idx="1"/>
          </p:nvPr>
        </p:nvSpPr>
        <p:spPr/>
        <p:txBody>
          <a:bodyPr/>
          <a:lstStyle/>
          <a:p>
            <a:r>
              <a:rPr lang="en-GB" dirty="0" err="1"/>
              <a:t>int</a:t>
            </a:r>
            <a:r>
              <a:rPr lang="en-GB" dirty="0"/>
              <a:t> main(){</a:t>
            </a:r>
          </a:p>
          <a:p>
            <a:r>
              <a:rPr lang="en-GB" dirty="0"/>
              <a:t>Addition&lt;</a:t>
            </a:r>
            <a:r>
              <a:rPr lang="en-GB" dirty="0" err="1"/>
              <a:t>int</a:t>
            </a:r>
            <a:r>
              <a:rPr lang="en-GB" dirty="0"/>
              <a:t>&gt; obj1(8,6);</a:t>
            </a:r>
          </a:p>
          <a:p>
            <a:r>
              <a:rPr lang="en-GB" dirty="0"/>
              <a:t>Addition&lt;double&gt; obj2(8.2,6.4);</a:t>
            </a:r>
          </a:p>
          <a:p>
            <a:r>
              <a:rPr lang="en-GB" dirty="0"/>
              <a:t>obj1.show();</a:t>
            </a:r>
          </a:p>
          <a:p>
            <a:r>
              <a:rPr lang="en-GB" dirty="0"/>
              <a:t>obj2.show();</a:t>
            </a:r>
          </a:p>
          <a:p>
            <a:r>
              <a:rPr lang="en-GB" dirty="0"/>
              <a:t>return 0;</a:t>
            </a:r>
          </a:p>
          <a:p>
            <a:r>
              <a:rPr lang="en-GB" dirty="0"/>
              <a:t>}</a:t>
            </a:r>
          </a:p>
        </p:txBody>
      </p:sp>
    </p:spTree>
    <p:extLst>
      <p:ext uri="{BB962C8B-B14F-4D97-AF65-F5344CB8AC3E}">
        <p14:creationId xmlns:p14="http://schemas.microsoft.com/office/powerpoint/2010/main" val="1325451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Pointers</a:t>
            </a:r>
            <a:endParaRPr lang="en-GB" dirty="0"/>
          </a:p>
        </p:txBody>
      </p:sp>
      <p:sp>
        <p:nvSpPr>
          <p:cNvPr id="3" name="Content Placeholder 2"/>
          <p:cNvSpPr>
            <a:spLocks noGrp="1"/>
          </p:cNvSpPr>
          <p:nvPr>
            <p:ph idx="1"/>
          </p:nvPr>
        </p:nvSpPr>
        <p:spPr/>
        <p:txBody>
          <a:bodyPr/>
          <a:lstStyle/>
          <a:p>
            <a:r>
              <a:rPr lang="en-GB" dirty="0"/>
              <a:t>P</a:t>
            </a:r>
            <a:r>
              <a:rPr lang="en-GB" dirty="0" smtClean="0"/>
              <a:t>ointers helps to </a:t>
            </a:r>
            <a:r>
              <a:rPr lang="en-GB" dirty="0"/>
              <a:t>dynamically set the size of an array based on an external input not known beforehand to the compiler or you may want to change the size of the array in runtime. </a:t>
            </a:r>
            <a:endParaRPr lang="en-GB" dirty="0" smtClean="0"/>
          </a:p>
          <a:p>
            <a:r>
              <a:rPr lang="en-GB" dirty="0"/>
              <a:t>A</a:t>
            </a:r>
            <a:r>
              <a:rPr lang="en-GB" dirty="0" smtClean="0"/>
              <a:t>rrays </a:t>
            </a:r>
            <a:r>
              <a:rPr lang="en-GB" dirty="0"/>
              <a:t>must have a constant size which can't be changed, but with pointers, you can allocate just the space you need, allowing you to improve your program's space efficiency and make the shape of your data as flexible as the user needs.</a:t>
            </a:r>
          </a:p>
          <a:p>
            <a:pPr marL="0" indent="0">
              <a:buNone/>
            </a:pPr>
            <a:r>
              <a:rPr lang="en-GB" dirty="0"/>
              <a:t/>
            </a:r>
            <a:br>
              <a:rPr lang="en-GB" dirty="0"/>
            </a:br>
            <a:endParaRPr lang="en-GB" dirty="0"/>
          </a:p>
        </p:txBody>
      </p:sp>
    </p:spTree>
    <p:extLst>
      <p:ext uri="{BB962C8B-B14F-4D97-AF65-F5344CB8AC3E}">
        <p14:creationId xmlns:p14="http://schemas.microsoft.com/office/powerpoint/2010/main" val="27172117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289</TotalTime>
  <Words>286</Words>
  <Application>Microsoft Office PowerPoint</Application>
  <PresentationFormat>Widescreen</PresentationFormat>
  <Paragraphs>51</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Wingdings 3</vt:lpstr>
      <vt:lpstr>Ion Boardroom</vt:lpstr>
      <vt:lpstr>Data Structure &amp; Algorithms</vt:lpstr>
      <vt:lpstr>Generic Class</vt:lpstr>
      <vt:lpstr>Template</vt:lpstr>
      <vt:lpstr>Creating a Class Template Object</vt:lpstr>
      <vt:lpstr>Defining a Class Member Outside the Class Template</vt:lpstr>
      <vt:lpstr>Example</vt:lpstr>
      <vt:lpstr>Example</vt:lpstr>
      <vt:lpstr>Example</vt:lpstr>
      <vt:lpstr>Pointers</vt:lpstr>
      <vt:lpstr>Pointers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Maryam Imtiaz Malik</dc:creator>
  <cp:lastModifiedBy>Maryam Imtiaz Malik</cp:lastModifiedBy>
  <cp:revision>30</cp:revision>
  <dcterms:created xsi:type="dcterms:W3CDTF">2022-03-01T18:23:38Z</dcterms:created>
  <dcterms:modified xsi:type="dcterms:W3CDTF">2024-03-07T15:55:38Z</dcterms:modified>
</cp:coreProperties>
</file>