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5" r:id="rId2"/>
    <p:sldId id="266" r:id="rId3"/>
    <p:sldId id="268" r:id="rId4"/>
    <p:sldId id="267" r:id="rId5"/>
    <p:sldId id="269" r:id="rId6"/>
    <p:sldId id="257" r:id="rId7"/>
    <p:sldId id="258" r:id="rId8"/>
    <p:sldId id="259" r:id="rId9"/>
    <p:sldId id="260" r:id="rId10"/>
    <p:sldId id="262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0" autoAdjust="0"/>
    <p:restoredTop sz="94660"/>
  </p:normalViewPr>
  <p:slideViewPr>
    <p:cSldViewPr snapToGrid="0">
      <p:cViewPr varScale="1">
        <p:scale>
          <a:sx n="61" d="100"/>
          <a:sy n="61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4FF39-0DEA-40FF-B953-3BB4BF4891D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01FBA-CDD1-4DD4-B6F6-4752B1BFC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3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9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0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B38CE-885D-41B2-8547-1692D75CD03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43C2-8B4C-4BA8-B693-F54D5BAA1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8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A480-F6CF-AAD8-92A7-27AB4AF5D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SENSORS AND ACTUATORS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0B7DD-E3B9-4E44-D890-2816AFED3F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Presented by: Mohammad </a:t>
            </a:r>
            <a:r>
              <a:rPr lang="en-US" dirty="0" err="1"/>
              <a:t>Mohid</a:t>
            </a:r>
            <a:r>
              <a:rPr lang="en-US" dirty="0"/>
              <a:t> &amp; Muhammad Asad</a:t>
            </a:r>
          </a:p>
          <a:p>
            <a:r>
              <a:rPr lang="en-US" dirty="0"/>
              <a:t>Subject: ICT</a:t>
            </a:r>
          </a:p>
          <a:p>
            <a:r>
              <a:rPr lang="en-US" dirty="0"/>
              <a:t>Program: Bs Data Science</a:t>
            </a:r>
          </a:p>
          <a:p>
            <a:r>
              <a:rPr lang="en-US" dirty="0"/>
              <a:t>Semester: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ED618-E52C-A835-2B8C-D5857F4EAA5B}"/>
              </a:ext>
            </a:extLst>
          </p:cNvPr>
          <p:cNvSpPr txBox="1"/>
          <p:nvPr/>
        </p:nvSpPr>
        <p:spPr>
          <a:xfrm>
            <a:off x="5133860" y="421041"/>
            <a:ext cx="371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10481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482984"/>
            <a:ext cx="5157787" cy="823912"/>
          </a:xfrm>
        </p:spPr>
        <p:txBody>
          <a:bodyPr/>
          <a:lstStyle/>
          <a:p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890220"/>
            <a:ext cx="5157787" cy="3684588"/>
          </a:xfrm>
        </p:spPr>
        <p:txBody>
          <a:bodyPr/>
          <a:lstStyle/>
          <a:p>
            <a:r>
              <a:rPr lang="en-US" dirty="0" smtClean="0"/>
              <a:t>High precision</a:t>
            </a:r>
          </a:p>
          <a:p>
            <a:r>
              <a:rPr lang="en-US" dirty="0" smtClean="0"/>
              <a:t>High power density</a:t>
            </a:r>
          </a:p>
          <a:p>
            <a:r>
              <a:rPr lang="en-US" dirty="0" smtClean="0"/>
              <a:t>Smooth motion</a:t>
            </a:r>
          </a:p>
          <a:p>
            <a:r>
              <a:rPr lang="en-US" dirty="0" smtClean="0"/>
              <a:t>Lightweight components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16566"/>
            <a:ext cx="5183188" cy="823912"/>
          </a:xfrm>
        </p:spPr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90220"/>
            <a:ext cx="5183188" cy="3684588"/>
          </a:xfrm>
        </p:spPr>
        <p:txBody>
          <a:bodyPr/>
          <a:lstStyle/>
          <a:p>
            <a:r>
              <a:rPr lang="en-US" dirty="0" smtClean="0"/>
              <a:t>Limited force and speed</a:t>
            </a:r>
          </a:p>
          <a:p>
            <a:r>
              <a:rPr lang="en-US" dirty="0" smtClean="0"/>
              <a:t>Leakage potential</a:t>
            </a:r>
          </a:p>
          <a:p>
            <a:r>
              <a:rPr lang="en-US" dirty="0" smtClean="0"/>
              <a:t>Complex maintenance</a:t>
            </a:r>
          </a:p>
          <a:p>
            <a:r>
              <a:rPr lang="en-US" dirty="0" smtClean="0"/>
              <a:t>Compressibility of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Working of Actuator: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838200" y="2116357"/>
            <a:ext cx="10515600" cy="318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Electric Actuator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 smtClean="0">
                <a:latin typeface="Arial" panose="020B0604020202020204" pitchFamily="34" charset="0"/>
              </a:rPr>
              <a:t>Signal Input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Power Supply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Motor Activation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Energy Conversion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Arial" panose="020B0604020202020204" pitchFamily="34" charset="0"/>
              </a:rPr>
              <a:t>Movement Transmission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9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omp3.cc - Linear actuator door opener_480p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15D3E4-94E6-058B-B464-4FE841A99C64}"/>
              </a:ext>
            </a:extLst>
          </p:cNvPr>
          <p:cNvSpPr txBox="1"/>
          <p:nvPr/>
        </p:nvSpPr>
        <p:spPr>
          <a:xfrm>
            <a:off x="4714875" y="495300"/>
            <a:ext cx="5314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SENSORS: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80C58-1003-8AA1-5ECD-E2949E55F390}"/>
              </a:ext>
            </a:extLst>
          </p:cNvPr>
          <p:cNvSpPr txBox="1"/>
          <p:nvPr/>
        </p:nvSpPr>
        <p:spPr>
          <a:xfrm>
            <a:off x="1609725" y="1227951"/>
            <a:ext cx="9705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DEFINITION:</a:t>
            </a:r>
          </a:p>
          <a:p>
            <a:r>
              <a:rPr lang="en-US" dirty="0"/>
              <a:t>                                     Devices that detect and measures physical changes or environmental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PURPOSE:</a:t>
            </a:r>
          </a:p>
          <a:p>
            <a:r>
              <a:rPr lang="en-US" dirty="0"/>
              <a:t>                                Sensors allow machines and systems to interact with the physical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EXAMPLE:</a:t>
            </a:r>
          </a:p>
          <a:p>
            <a:r>
              <a:rPr lang="en-US" dirty="0"/>
              <a:t>                                T</a:t>
            </a:r>
            <a:r>
              <a:rPr lang="fr-FR" dirty="0" err="1"/>
              <a:t>emperature</a:t>
            </a:r>
            <a:r>
              <a:rPr lang="fr-FR" dirty="0"/>
              <a:t> </a:t>
            </a:r>
            <a:r>
              <a:rPr lang="fr-FR" dirty="0" err="1"/>
              <a:t>sensors</a:t>
            </a:r>
            <a:r>
              <a:rPr lang="fr-FR" dirty="0"/>
              <a:t>, motion detectors, etc.</a:t>
            </a:r>
            <a:endParaRPr lang="en-US" dirty="0"/>
          </a:p>
        </p:txBody>
      </p:sp>
      <p:pic>
        <p:nvPicPr>
          <p:cNvPr id="1026" name="Picture 2" descr="temperature probe with RTD or ...">
            <a:extLst>
              <a:ext uri="{FF2B5EF4-FFF2-40B4-BE49-F238E27FC236}">
                <a16:creationId xmlns:a16="http://schemas.microsoft.com/office/drawing/2014/main" id="{B5E63B82-2A10-DF7F-934C-32BCAED4C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4430077"/>
            <a:ext cx="4233862" cy="24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R Motion Sensor ...">
            <a:extLst>
              <a:ext uri="{FF2B5EF4-FFF2-40B4-BE49-F238E27FC236}">
                <a16:creationId xmlns:a16="http://schemas.microsoft.com/office/drawing/2014/main" id="{FCD4AE3F-ADBE-FDF5-6916-06DD13E1E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832" y="4360244"/>
            <a:ext cx="3311089" cy="249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85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957124-A674-824A-7068-194FBB121CF2}"/>
              </a:ext>
            </a:extLst>
          </p:cNvPr>
          <p:cNvSpPr txBox="1"/>
          <p:nvPr/>
        </p:nvSpPr>
        <p:spPr>
          <a:xfrm>
            <a:off x="3156097" y="223283"/>
            <a:ext cx="5879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TYPES OF SENSORS: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A0003-EFB9-1307-86BC-2F6AA9407AA5}"/>
              </a:ext>
            </a:extLst>
          </p:cNvPr>
          <p:cNvSpPr txBox="1"/>
          <p:nvPr/>
        </p:nvSpPr>
        <p:spPr>
          <a:xfrm>
            <a:off x="613870" y="1419804"/>
            <a:ext cx="64038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        Measure temperature; e.g., thermocouples, thermistors.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Motion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Detect movement; e.g., PIR (Passive Infrared), radar.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Pressure Sensors: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  Measure the force exerted by a fluid or gas; e.g., piezoelectric sensors.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Gas Sensors:</a:t>
            </a:r>
          </a:p>
          <a:p>
            <a:r>
              <a:rPr lang="en-US" b="1" dirty="0"/>
              <a:t>                        </a:t>
            </a:r>
            <a:r>
              <a:rPr lang="en-US" dirty="0"/>
              <a:t> Detect specific gases; e.g., carbon dioxide (CO₂), methane (CH₄), or oxygen (O₂) sensors.</a:t>
            </a:r>
          </a:p>
          <a:p>
            <a:endParaRPr lang="en-US" dirty="0"/>
          </a:p>
          <a:p>
            <a:r>
              <a:rPr lang="en-US" dirty="0"/>
              <a:t>Etc.</a:t>
            </a:r>
          </a:p>
        </p:txBody>
      </p:sp>
      <p:pic>
        <p:nvPicPr>
          <p:cNvPr id="1026" name="Picture 2" descr="Infrared Temperature Sensors">
            <a:extLst>
              <a:ext uri="{FF2B5EF4-FFF2-40B4-BE49-F238E27FC236}">
                <a16:creationId xmlns:a16="http://schemas.microsoft.com/office/drawing/2014/main" id="{57928F95-D162-09AF-EC45-F4DDA7E4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727" y="760164"/>
            <a:ext cx="2143125" cy="150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kasha Motion Sensor Price in Pakistan ...">
            <a:extLst>
              <a:ext uri="{FF2B5EF4-FFF2-40B4-BE49-F238E27FC236}">
                <a16:creationId xmlns:a16="http://schemas.microsoft.com/office/drawing/2014/main" id="{E6C50EDE-7827-905A-4F0A-B3BEF8BC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09" y="2269475"/>
            <a:ext cx="1813365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bility of Pressure Sensor ...">
            <a:extLst>
              <a:ext uri="{FF2B5EF4-FFF2-40B4-BE49-F238E27FC236}">
                <a16:creationId xmlns:a16="http://schemas.microsoft.com/office/drawing/2014/main" id="{E887DF14-FFCD-13A7-9B18-531A41BC1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694" y="3107056"/>
            <a:ext cx="1436487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Q-6 LPG Butane Gas Sensor Module buy ...">
            <a:extLst>
              <a:ext uri="{FF2B5EF4-FFF2-40B4-BE49-F238E27FC236}">
                <a16:creationId xmlns:a16="http://schemas.microsoft.com/office/drawing/2014/main" id="{2CDE59D4-92EC-38D3-655B-EBD589962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309" y="4627084"/>
            <a:ext cx="1720702" cy="167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40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7759E-9351-DC6F-EDFB-21AF73C1C497}"/>
              </a:ext>
            </a:extLst>
          </p:cNvPr>
          <p:cNvSpPr txBox="1"/>
          <p:nvPr/>
        </p:nvSpPr>
        <p:spPr>
          <a:xfrm>
            <a:off x="3040856" y="466725"/>
            <a:ext cx="6110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WORKING OF SENSORS</a:t>
            </a:r>
            <a:r>
              <a:rPr lang="en-US" sz="28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A8BE-8B05-D994-EBE1-597CDF409160}"/>
              </a:ext>
            </a:extLst>
          </p:cNvPr>
          <p:cNvSpPr txBox="1"/>
          <p:nvPr/>
        </p:nvSpPr>
        <p:spPr>
          <a:xfrm>
            <a:off x="1019175" y="1666875"/>
            <a:ext cx="1015365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BASIC PRINCIPLE: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Detect changes in the environment (e.g., light, heat, motion, pressure).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Changes are converted into an electrical signal 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is then processed or transmitted</a:t>
            </a:r>
            <a:r>
              <a:rPr lang="en-US" dirty="0"/>
              <a:t>.</a:t>
            </a:r>
          </a:p>
        </p:txBody>
      </p:sp>
      <p:pic>
        <p:nvPicPr>
          <p:cNvPr id="2050" name="Picture 2" descr="Sensors in Internet of Things(IoT ...">
            <a:extLst>
              <a:ext uri="{FF2B5EF4-FFF2-40B4-BE49-F238E27FC236}">
                <a16:creationId xmlns:a16="http://schemas.microsoft.com/office/drawing/2014/main" id="{0030A664-0160-2333-B225-EA422E3F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6651"/>
            <a:ext cx="1126807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B2ABB0-501E-33FD-9A0A-18310A4EF10A}"/>
              </a:ext>
            </a:extLst>
          </p:cNvPr>
          <p:cNvSpPr txBox="1"/>
          <p:nvPr/>
        </p:nvSpPr>
        <p:spPr>
          <a:xfrm>
            <a:off x="616945" y="517792"/>
            <a:ext cx="58609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APPLICATION OF SENSORS: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4A710B-7B3F-3C40-637D-EB74E0FB1A7A}"/>
              </a:ext>
            </a:extLst>
          </p:cNvPr>
          <p:cNvSpPr txBox="1"/>
          <p:nvPr/>
        </p:nvSpPr>
        <p:spPr>
          <a:xfrm>
            <a:off x="716096" y="2071171"/>
            <a:ext cx="5519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Automotive</a:t>
            </a:r>
            <a:r>
              <a:rPr lang="en-US" dirty="0"/>
              <a:t>:</a:t>
            </a:r>
          </a:p>
          <a:p>
            <a:r>
              <a:rPr lang="en-US" dirty="0"/>
              <a:t>                       Sensors in cars for ABS, parking assistance</a:t>
            </a:r>
          </a:p>
          <a:p>
            <a:endParaRPr lang="en-US" dirty="0"/>
          </a:p>
          <a:p>
            <a:r>
              <a:rPr lang="en-US" b="1" dirty="0"/>
              <a:t>Healthcare</a:t>
            </a:r>
            <a:r>
              <a:rPr lang="en-US" dirty="0"/>
              <a:t>: </a:t>
            </a:r>
          </a:p>
          <a:p>
            <a:r>
              <a:rPr lang="en-US" dirty="0"/>
              <a:t>                      Wearable sensors for heart rate, blood pressure monitoring</a:t>
            </a:r>
          </a:p>
          <a:p>
            <a:endParaRPr lang="en-US" dirty="0"/>
          </a:p>
          <a:p>
            <a:r>
              <a:rPr lang="en-US" b="1" dirty="0"/>
              <a:t>Home Automation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         Smart homes use sensors for lighting, climate control, and security systems.</a:t>
            </a:r>
          </a:p>
          <a:p>
            <a:endParaRPr lang="en-US" dirty="0"/>
          </a:p>
          <a:p>
            <a:r>
              <a:rPr lang="en-US" b="1" dirty="0"/>
              <a:t>Environmental Monitoring</a:t>
            </a:r>
            <a:r>
              <a:rPr lang="en-US" dirty="0"/>
              <a:t>:</a:t>
            </a:r>
          </a:p>
          <a:p>
            <a:r>
              <a:rPr lang="en-US" dirty="0"/>
              <a:t>                                                    Sensors for detecting pollution levels, weather, and natural disasters.</a:t>
            </a:r>
          </a:p>
        </p:txBody>
      </p:sp>
      <p:pic>
        <p:nvPicPr>
          <p:cNvPr id="1026" name="Picture 2" descr="magnetic sensors in IoT ...">
            <a:extLst>
              <a:ext uri="{FF2B5EF4-FFF2-40B4-BE49-F238E27FC236}">
                <a16:creationId xmlns:a16="http://schemas.microsoft.com/office/drawing/2014/main" id="{EA42BBF5-BF15-E564-BE86-CC7731ECF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547" y="2071171"/>
            <a:ext cx="4814371" cy="37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4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What is an Actuator?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080"/>
            <a:ext cx="10515600" cy="4811658"/>
          </a:xfrm>
        </p:spPr>
        <p:txBody>
          <a:bodyPr/>
          <a:lstStyle/>
          <a:p>
            <a:r>
              <a:rPr lang="en-US" sz="3200" b="1" dirty="0" smtClean="0"/>
              <a:t>Definition:</a:t>
            </a:r>
          </a:p>
          <a:p>
            <a:pPr marL="0" indent="0">
              <a:buNone/>
            </a:pPr>
            <a:r>
              <a:rPr lang="en-US" dirty="0" smtClean="0"/>
              <a:t>                  Actuator is a device which takes energy and converts it into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motion. This energy can be electrical, hydraulic or pneumatic.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sz="3200" b="1" dirty="0" smtClean="0"/>
              <a:t>Purpose:</a:t>
            </a:r>
          </a:p>
          <a:p>
            <a:pPr marL="1371600" lvl="3" indent="0">
              <a:buNone/>
            </a:pPr>
            <a:r>
              <a:rPr lang="en-US" sz="2800" dirty="0" smtClean="0"/>
              <a:t>Actuators are the crux of automation, robotics, and industrial processes. They move or manage the operation of devices based on signals received from sensors or controllers.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93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Types of Actuators: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665" y="1542222"/>
            <a:ext cx="8494986" cy="37957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                          There are different types of Actuators:</a:t>
            </a:r>
          </a:p>
          <a:p>
            <a:r>
              <a:rPr lang="en-US" sz="3200" b="1" dirty="0" smtClean="0"/>
              <a:t>Electrical Actuator:</a:t>
            </a:r>
          </a:p>
          <a:p>
            <a:pPr lvl="1"/>
            <a:r>
              <a:rPr lang="en-US" sz="2800" b="1" dirty="0" smtClean="0"/>
              <a:t>Application:</a:t>
            </a:r>
          </a:p>
          <a:p>
            <a:pPr marL="914400" lvl="2" indent="0">
              <a:buNone/>
            </a:pPr>
            <a:r>
              <a:rPr lang="en-US" sz="2800" dirty="0" smtClean="0"/>
              <a:t>         It is used in Robotics, automobile applications,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manufacturing equipment</a:t>
            </a:r>
            <a:r>
              <a:rPr lang="en-US" dirty="0"/>
              <a:t>.</a:t>
            </a:r>
            <a:r>
              <a:rPr lang="en-US" dirty="0" smtClean="0"/>
              <a:t>  </a:t>
            </a:r>
          </a:p>
          <a:p>
            <a:r>
              <a:rPr lang="en-US" sz="3200" b="1" dirty="0"/>
              <a:t>Examples</a:t>
            </a:r>
            <a:r>
              <a:rPr lang="en-US" sz="3200" b="1" dirty="0" smtClean="0"/>
              <a:t>:</a:t>
            </a:r>
          </a:p>
          <a:p>
            <a:pPr marL="914400" lvl="2" indent="0">
              <a:buNone/>
            </a:pPr>
            <a:r>
              <a:rPr lang="en-US" sz="2400" b="1" dirty="0" smtClean="0"/>
              <a:t>          </a:t>
            </a:r>
            <a:r>
              <a:rPr lang="en-US" sz="2800" dirty="0" smtClean="0"/>
              <a:t>Electric </a:t>
            </a:r>
            <a:r>
              <a:rPr lang="en-US" sz="2800" dirty="0"/>
              <a:t>motors, </a:t>
            </a:r>
            <a:r>
              <a:rPr lang="en-US" sz="2800" dirty="0" smtClean="0"/>
              <a:t>Stepper </a:t>
            </a:r>
            <a:r>
              <a:rPr lang="en-US" sz="2800" dirty="0"/>
              <a:t>motors, J</a:t>
            </a:r>
            <a:r>
              <a:rPr lang="en-US" sz="2800" dirty="0" smtClean="0"/>
              <a:t>ackscrews</a:t>
            </a:r>
            <a:r>
              <a:rPr lang="en-US" sz="2800" dirty="0"/>
              <a:t>, </a:t>
            </a:r>
            <a:r>
              <a:rPr lang="en-US" sz="2800" dirty="0" smtClean="0"/>
              <a:t>Electric </a:t>
            </a:r>
            <a:r>
              <a:rPr lang="en-US" sz="2800" dirty="0"/>
              <a:t>muscular stimulators in </a:t>
            </a:r>
            <a:r>
              <a:rPr lang="en-US" sz="2800" dirty="0" smtClean="0"/>
              <a:t>robots.</a:t>
            </a:r>
          </a:p>
          <a:p>
            <a:pPr marL="914400" lvl="2" indent="0">
              <a:buNone/>
            </a:pP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 rot="21197942">
            <a:off x="2896932" y="4504351"/>
            <a:ext cx="2341800" cy="2057073"/>
            <a:chOff x="3381046" y="4185517"/>
            <a:chExt cx="2074050" cy="1559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1046" y="4185517"/>
              <a:ext cx="1866900" cy="14097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896" y="4335517"/>
              <a:ext cx="1981200" cy="14097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539" y="4268752"/>
            <a:ext cx="3130112" cy="2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902576" y="579621"/>
            <a:ext cx="8494986" cy="3960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Hydraulic Actuator:</a:t>
            </a:r>
          </a:p>
          <a:p>
            <a:pPr lvl="1"/>
            <a:r>
              <a:rPr lang="en-US" sz="2800" b="1" dirty="0" smtClean="0"/>
              <a:t>Application: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800" dirty="0" smtClean="0"/>
              <a:t>         It is used in Heavy machinery, For instance Cranes and Excavators.</a:t>
            </a:r>
            <a:r>
              <a:rPr lang="en-US" dirty="0" smtClean="0"/>
              <a:t> </a:t>
            </a:r>
          </a:p>
          <a:p>
            <a:r>
              <a:rPr lang="en-US" sz="3200" b="1" dirty="0" smtClean="0"/>
              <a:t>Examples:</a:t>
            </a:r>
          </a:p>
          <a:p>
            <a:pPr marL="914400" lvl="2" indent="0">
              <a:buNone/>
            </a:pPr>
            <a:r>
              <a:rPr lang="en-US" sz="2400" b="1" dirty="0" smtClean="0"/>
              <a:t>          </a:t>
            </a:r>
            <a:r>
              <a:rPr lang="en-US" sz="2800" dirty="0"/>
              <a:t>B</a:t>
            </a:r>
            <a:r>
              <a:rPr lang="en-US" sz="2800" dirty="0" smtClean="0"/>
              <a:t>alers</a:t>
            </a:r>
            <a:r>
              <a:rPr lang="en-US" sz="2800" dirty="0"/>
              <a:t>, cranes, excavators, loaders, and presses.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2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15" y="3873555"/>
            <a:ext cx="3266254" cy="24152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84" y="3873555"/>
            <a:ext cx="3937007" cy="2415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15" y="4025955"/>
            <a:ext cx="3266254" cy="2415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4" y="4025955"/>
            <a:ext cx="3937007" cy="24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5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91" y="3956159"/>
            <a:ext cx="2456629" cy="2571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083" y="3956159"/>
            <a:ext cx="3668441" cy="22899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75845" y="817925"/>
            <a:ext cx="8494986" cy="396084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/>
              <a:t>Pneumatic Actuator:</a:t>
            </a:r>
          </a:p>
          <a:p>
            <a:pPr lvl="1"/>
            <a:r>
              <a:rPr lang="en-US" sz="2800" b="1" dirty="0" smtClean="0"/>
              <a:t>Application:</a:t>
            </a:r>
          </a:p>
          <a:p>
            <a:pPr marL="914400" lvl="2" indent="0">
              <a:buNone/>
            </a:pPr>
            <a:r>
              <a:rPr lang="en-US" sz="2800" dirty="0" smtClean="0"/>
              <a:t>         It is used in Conveyor systems, automated doors, packaging machinery.</a:t>
            </a:r>
            <a:endParaRPr lang="en-US" dirty="0" smtClean="0"/>
          </a:p>
          <a:p>
            <a:r>
              <a:rPr lang="en-US" sz="3200" b="1" dirty="0" smtClean="0"/>
              <a:t>Examples:</a:t>
            </a:r>
          </a:p>
          <a:p>
            <a:pPr marL="914400" lvl="2" indent="0">
              <a:buNone/>
            </a:pPr>
            <a:r>
              <a:rPr lang="en-US" sz="2400" b="1" dirty="0" smtClean="0"/>
              <a:t>   </a:t>
            </a:r>
            <a:r>
              <a:rPr lang="en-US" sz="2800" dirty="0"/>
              <a:t>Pneumatic Cylinder, Diaphragm Actuator, Rotary     Actuator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33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472</Words>
  <Application>Microsoft Office PowerPoint</Application>
  <PresentationFormat>Widescreen</PresentationFormat>
  <Paragraphs>99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SENSORS AND ACTUATORS </vt:lpstr>
      <vt:lpstr>PowerPoint Presentation</vt:lpstr>
      <vt:lpstr>PowerPoint Presentation</vt:lpstr>
      <vt:lpstr>PowerPoint Presentation</vt:lpstr>
      <vt:lpstr>PowerPoint Presentation</vt:lpstr>
      <vt:lpstr>What is an Actuator? </vt:lpstr>
      <vt:lpstr>Types of Actuators:</vt:lpstr>
      <vt:lpstr>PowerPoint Presentation</vt:lpstr>
      <vt:lpstr>PowerPoint Presentation</vt:lpstr>
      <vt:lpstr>PowerPoint Presentation</vt:lpstr>
      <vt:lpstr>Working of Actuator: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</dc:creator>
  <cp:lastModifiedBy>Muhammad Asad</cp:lastModifiedBy>
  <cp:revision>26</cp:revision>
  <dcterms:created xsi:type="dcterms:W3CDTF">2024-10-13T10:51:20Z</dcterms:created>
  <dcterms:modified xsi:type="dcterms:W3CDTF">2024-10-15T18:58:32Z</dcterms:modified>
</cp:coreProperties>
</file>