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FDD-8AF3-499B-927F-C408846171C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D07-C8BF-4207-B59C-96F881BA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FDD-8AF3-499B-927F-C408846171C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D07-C8BF-4207-B59C-96F881BA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3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FDD-8AF3-499B-927F-C408846171C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D07-C8BF-4207-B59C-96F881BA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65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FDD-8AF3-499B-927F-C408846171C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D07-C8BF-4207-B59C-96F881BAD6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44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FDD-8AF3-499B-927F-C408846171C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D07-C8BF-4207-B59C-96F881BA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FDD-8AF3-499B-927F-C408846171C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D07-C8BF-4207-B59C-96F881BA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4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FDD-8AF3-499B-927F-C408846171C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D07-C8BF-4207-B59C-96F881BA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80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FDD-8AF3-499B-927F-C408846171C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D07-C8BF-4207-B59C-96F881BA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43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FDD-8AF3-499B-927F-C408846171C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D07-C8BF-4207-B59C-96F881BA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7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FDD-8AF3-499B-927F-C408846171C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D07-C8BF-4207-B59C-96F881BA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2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FDD-8AF3-499B-927F-C408846171C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D07-C8BF-4207-B59C-96F881BA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FDD-8AF3-499B-927F-C408846171C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D07-C8BF-4207-B59C-96F881BA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0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FDD-8AF3-499B-927F-C408846171C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D07-C8BF-4207-B59C-96F881BA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FDD-8AF3-499B-927F-C408846171C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D07-C8BF-4207-B59C-96F881BA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7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FDD-8AF3-499B-927F-C408846171C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D07-C8BF-4207-B59C-96F881BA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3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FDD-8AF3-499B-927F-C408846171C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D07-C8BF-4207-B59C-96F881BA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FDD-8AF3-499B-927F-C408846171C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D07-C8BF-4207-B59C-96F881BA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1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DFDD-8AF3-499B-927F-C408846171C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1FD07-C8BF-4207-B59C-96F881BA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9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43608" y="2276872"/>
            <a:ext cx="9001462" cy="23876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Name: Muhammad Ashraf</a:t>
            </a:r>
            <a:br>
              <a:rPr lang="en-US" sz="2800" dirty="0" smtClean="0"/>
            </a:br>
            <a:r>
              <a:rPr lang="en-US" sz="2800" dirty="0" smtClean="0"/>
              <a:t>Roll No: 19SW19</a:t>
            </a:r>
            <a:br>
              <a:rPr lang="en-US" sz="2800" dirty="0" smtClean="0"/>
            </a:br>
            <a:r>
              <a:rPr lang="en-US" sz="2800" dirty="0" smtClean="0"/>
              <a:t>Subject: Data Structures and Algorithms </a:t>
            </a:r>
            <a:br>
              <a:rPr lang="en-US" sz="2800" dirty="0" smtClean="0"/>
            </a:br>
            <a:r>
              <a:rPr lang="en-US" sz="2800" dirty="0" smtClean="0"/>
              <a:t>Project: Student Email 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063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65321" cy="1326321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CODE: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8136904" cy="4536504"/>
          </a:xfrm>
        </p:spPr>
      </p:pic>
    </p:spTree>
    <p:extLst>
      <p:ext uri="{BB962C8B-B14F-4D97-AF65-F5344CB8AC3E}">
        <p14:creationId xmlns:p14="http://schemas.microsoft.com/office/powerpoint/2010/main" val="65390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4744" cy="61387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OUTPUT: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848872" cy="468052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                              </a:t>
            </a:r>
          </a:p>
          <a:p>
            <a:pPr marL="68580" indent="0" algn="ctr">
              <a:buNone/>
            </a:pPr>
            <a:r>
              <a:rPr lang="en-US" b="1" dirty="0" smtClean="0"/>
              <a:t>ADD</a:t>
            </a:r>
            <a:r>
              <a:rPr lang="en-US" dirty="0" smtClean="0"/>
              <a:t>                                                </a:t>
            </a:r>
            <a:r>
              <a:rPr lang="en-US" b="1" dirty="0" smtClean="0"/>
              <a:t>DELETE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56705"/>
            <a:ext cx="4355976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852936"/>
            <a:ext cx="4427984" cy="29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764704"/>
            <a:ext cx="7024744" cy="6389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27583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000" dirty="0" smtClean="0"/>
              <a:t>Student Email GUI.</a:t>
            </a:r>
          </a:p>
          <a:p>
            <a:r>
              <a:rPr lang="en-US" sz="2000" dirty="0" smtClean="0"/>
              <a:t>The data Structure that is used is LinkedList.</a:t>
            </a:r>
          </a:p>
          <a:p>
            <a:r>
              <a:rPr lang="en-US" sz="2000" dirty="0" smtClean="0"/>
              <a:t> Functionalities:</a:t>
            </a:r>
          </a:p>
          <a:p>
            <a:r>
              <a:rPr lang="en-US" sz="2000" dirty="0" smtClean="0"/>
              <a:t>Add</a:t>
            </a:r>
          </a:p>
          <a:p>
            <a:r>
              <a:rPr lang="en-US" sz="2000" dirty="0" smtClean="0"/>
              <a:t>Save</a:t>
            </a:r>
          </a:p>
          <a:p>
            <a:r>
              <a:rPr lang="en-US" sz="2000" dirty="0" smtClean="0"/>
              <a:t>Delete</a:t>
            </a:r>
          </a:p>
          <a:p>
            <a:r>
              <a:rPr lang="en-US" sz="2000" dirty="0" smtClean="0"/>
              <a:t>Edit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1008"/>
            <a:ext cx="495774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IDENTIFICATION OF PROBLEM: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 smtClean="0"/>
              <a:t>My Project is on Student Email GUI. </a:t>
            </a:r>
          </a:p>
          <a:p>
            <a:r>
              <a:rPr lang="en-US" sz="2000" dirty="0" smtClean="0"/>
              <a:t>Which stores or keeps student email in its data base and also have some functionalities:</a:t>
            </a:r>
          </a:p>
          <a:p>
            <a:r>
              <a:rPr lang="en-US" sz="2000" dirty="0" smtClean="0"/>
              <a:t> As Email can be saved, deleted, or edited by its Id. </a:t>
            </a:r>
            <a:endParaRPr lang="en-US" sz="2000" dirty="0"/>
          </a:p>
          <a:p>
            <a:r>
              <a:rPr lang="en-US" sz="2000" dirty="0" smtClean="0"/>
              <a:t> So for this purpose I have need of Data </a:t>
            </a:r>
            <a:r>
              <a:rPr lang="en-US" sz="2000" dirty="0"/>
              <a:t>S</a:t>
            </a:r>
            <a:r>
              <a:rPr lang="en-US" sz="2000" dirty="0" smtClean="0"/>
              <a:t>tructure to store, save, delete, or edit the email with the help of its Id.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22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Which Data Structure is needed: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/>
          </a:bodyPr>
          <a:lstStyle/>
          <a:p>
            <a:r>
              <a:rPr lang="en-US" dirty="0" smtClean="0"/>
              <a:t>In this project we have to store, save, add, edit or delete email so for this purpose I considered the LinkedList Data Structure best for this purpose. Because Id and name of the student is connected with the email. So I prefer LinkedList data Structure whereas other data Structure are not that suitable for this purpose.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Why Data Structure is Used: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Data Structure is necessary for all those projects which stores its data.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Structure is needed to shape particular data in an organized </a:t>
            </a:r>
            <a:r>
              <a:rPr lang="en-US" dirty="0" smtClean="0"/>
              <a:t>manner.  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So in my Project also </a:t>
            </a:r>
            <a:r>
              <a:rPr lang="en-US" dirty="0"/>
              <a:t>D</a:t>
            </a:r>
            <a:r>
              <a:rPr lang="en-US" dirty="0" smtClean="0"/>
              <a:t>ata Structure is necessary because this project stores, add, save, edit or delete email so for this purpose data Structure is needed because this all can be done easily through a Data Structure. </a:t>
            </a:r>
          </a:p>
        </p:txBody>
      </p:sp>
    </p:spTree>
    <p:extLst>
      <p:ext uri="{BB962C8B-B14F-4D97-AF65-F5344CB8AC3E}">
        <p14:creationId xmlns:p14="http://schemas.microsoft.com/office/powerpoint/2010/main" val="24597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836712"/>
            <a:ext cx="7024744" cy="61387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COMPLETENESS OF PROJECT: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12776"/>
            <a:ext cx="7344932" cy="4896544"/>
          </a:xfrm>
        </p:spPr>
        <p:txBody>
          <a:bodyPr/>
          <a:lstStyle/>
          <a:p>
            <a:r>
              <a:rPr lang="en-US" dirty="0" smtClean="0"/>
              <a:t> My Project have all functionalities:</a:t>
            </a:r>
          </a:p>
          <a:p>
            <a:r>
              <a:rPr lang="en-US" dirty="0" smtClean="0"/>
              <a:t>Add</a:t>
            </a:r>
          </a:p>
          <a:p>
            <a:r>
              <a:rPr lang="en-US" dirty="0" smtClean="0"/>
              <a:t> Save</a:t>
            </a:r>
          </a:p>
          <a:p>
            <a:r>
              <a:rPr lang="en-US" dirty="0" smtClean="0"/>
              <a:t> Delete</a:t>
            </a:r>
          </a:p>
          <a:p>
            <a:r>
              <a:rPr lang="en-US" dirty="0" smtClean="0"/>
              <a:t> Edit </a:t>
            </a:r>
          </a:p>
          <a:p>
            <a:r>
              <a:rPr lang="en-US" dirty="0" smtClean="0"/>
              <a:t> All these functionalities are working  properly.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293096"/>
            <a:ext cx="4619625" cy="231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3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65321" cy="1326321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Code: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280920" cy="4464496"/>
          </a:xfrm>
        </p:spPr>
      </p:pic>
    </p:spTree>
    <p:extLst>
      <p:ext uri="{BB962C8B-B14F-4D97-AF65-F5344CB8AC3E}">
        <p14:creationId xmlns:p14="http://schemas.microsoft.com/office/powerpoint/2010/main" val="334585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65321" cy="1326321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Code: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424936" cy="4608512"/>
          </a:xfrm>
        </p:spPr>
      </p:pic>
    </p:spTree>
    <p:extLst>
      <p:ext uri="{BB962C8B-B14F-4D97-AF65-F5344CB8AC3E}">
        <p14:creationId xmlns:p14="http://schemas.microsoft.com/office/powerpoint/2010/main" val="217552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65321" cy="1326321"/>
          </a:xfrm>
        </p:spPr>
        <p:txBody>
          <a:bodyPr/>
          <a:lstStyle/>
          <a:p>
            <a:pPr algn="l"/>
            <a:r>
              <a:rPr lang="en-US" sz="2800" dirty="0" smtClean="0"/>
              <a:t>CODE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992888" cy="4464496"/>
          </a:xfrm>
        </p:spPr>
      </p:pic>
    </p:spTree>
    <p:extLst>
      <p:ext uri="{BB962C8B-B14F-4D97-AF65-F5344CB8AC3E}">
        <p14:creationId xmlns:p14="http://schemas.microsoft.com/office/powerpoint/2010/main" val="97782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202</TotalTime>
  <Words>282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Damask</vt:lpstr>
      <vt:lpstr>Name: Muhammad Ashraf Roll No: 19SW19 Subject: Data Structures and Algorithms  Project: Student Email GUI</vt:lpstr>
      <vt:lpstr>INTRODUCTION:</vt:lpstr>
      <vt:lpstr>IDENTIFICATION OF PROBLEM:</vt:lpstr>
      <vt:lpstr>Which Data Structure is needed:</vt:lpstr>
      <vt:lpstr>Why Data Structure is Used:</vt:lpstr>
      <vt:lpstr>COMPLETENESS OF PROJECT:</vt:lpstr>
      <vt:lpstr>Code:</vt:lpstr>
      <vt:lpstr>Code:</vt:lpstr>
      <vt:lpstr>CODE:</vt:lpstr>
      <vt:lpstr>CODE:</vt:lpstr>
      <vt:lpstr>OUTPUT: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29</cp:revision>
  <dcterms:created xsi:type="dcterms:W3CDTF">2021-04-17T17:12:31Z</dcterms:created>
  <dcterms:modified xsi:type="dcterms:W3CDTF">2021-04-23T05:24:09Z</dcterms:modified>
</cp:coreProperties>
</file>