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3/30/2023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Name: Muhammad </a:t>
            </a:r>
            <a:r>
              <a:rPr lang="en-US" dirty="0" err="1" smtClean="0"/>
              <a:t>ashraf</a:t>
            </a:r>
            <a:r>
              <a:rPr lang="en-US" dirty="0" smtClean="0"/>
              <a:t/>
            </a:r>
            <a:br>
              <a:rPr lang="en-US" dirty="0" smtClean="0"/>
            </a:br>
            <a:r>
              <a:rPr lang="en-US" dirty="0" smtClean="0"/>
              <a:t>roll: 19sw19</a:t>
            </a:r>
            <a:br>
              <a:rPr lang="en-US" dirty="0" smtClean="0"/>
            </a:br>
            <a:r>
              <a:rPr lang="en-US" dirty="0" smtClean="0"/>
              <a:t>subject: web development</a:t>
            </a:r>
            <a:endParaRPr lang="en-US" dirty="0"/>
          </a:p>
        </p:txBody>
      </p:sp>
    </p:spTree>
    <p:extLst>
      <p:ext uri="{BB962C8B-B14F-4D97-AF65-F5344CB8AC3E}">
        <p14:creationId xmlns:p14="http://schemas.microsoft.com/office/powerpoint/2010/main" val="35508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a:t>
            </a:r>
            <a:r>
              <a:rPr lang="en-US" dirty="0" smtClean="0"/>
              <a:t>cons of web development</a:t>
            </a:r>
            <a:endParaRPr lang="en-US" dirty="0"/>
          </a:p>
        </p:txBody>
      </p:sp>
      <p:sp>
        <p:nvSpPr>
          <p:cNvPr id="3" name="Content Placeholder 2"/>
          <p:cNvSpPr>
            <a:spLocks noGrp="1"/>
          </p:cNvSpPr>
          <p:nvPr>
            <p:ph idx="1"/>
          </p:nvPr>
        </p:nvSpPr>
        <p:spPr>
          <a:xfrm>
            <a:off x="1024128" y="1628503"/>
            <a:ext cx="9720073" cy="4680857"/>
          </a:xfrm>
        </p:spPr>
        <p:txBody>
          <a:bodyPr>
            <a:noAutofit/>
          </a:bodyPr>
          <a:lstStyle/>
          <a:p>
            <a:pPr marL="0" indent="0">
              <a:buNone/>
            </a:pPr>
            <a:r>
              <a:rPr lang="en-US" sz="1400" dirty="0"/>
              <a:t>Pros:</a:t>
            </a:r>
          </a:p>
          <a:p>
            <a:pPr marL="0" indent="0">
              <a:buNone/>
            </a:pPr>
            <a:r>
              <a:rPr lang="en-US" sz="1400" dirty="0" smtClean="0"/>
              <a:t>High </a:t>
            </a:r>
            <a:r>
              <a:rPr lang="en-US" sz="1400" dirty="0"/>
              <a:t>demand: There is a high demand for web developers, and the job market is expected to continue to grow.</a:t>
            </a:r>
          </a:p>
          <a:p>
            <a:pPr marL="0" indent="0">
              <a:buNone/>
            </a:pPr>
            <a:r>
              <a:rPr lang="en-US" sz="1400" dirty="0" smtClean="0"/>
              <a:t>Flexibility</a:t>
            </a:r>
            <a:r>
              <a:rPr lang="en-US" sz="1400" dirty="0"/>
              <a:t>: Web development can be done remotely and offers flexible work hours, making it a good option for those who prefer a work-life balance.</a:t>
            </a:r>
          </a:p>
          <a:p>
            <a:pPr marL="0" indent="0">
              <a:buNone/>
            </a:pPr>
            <a:r>
              <a:rPr lang="en-US" sz="1400" dirty="0" smtClean="0"/>
              <a:t>Creativity</a:t>
            </a:r>
            <a:r>
              <a:rPr lang="en-US" sz="1400" dirty="0"/>
              <a:t>: Web development allows for creativity in design and functionality, which can be rewarding for those who enjoy visual and interactive aspects of web design.</a:t>
            </a:r>
          </a:p>
          <a:p>
            <a:pPr marL="0" indent="0">
              <a:buNone/>
            </a:pPr>
            <a:r>
              <a:rPr lang="en-US" sz="1400" dirty="0" smtClean="0"/>
              <a:t>Variety</a:t>
            </a:r>
            <a:r>
              <a:rPr lang="en-US" sz="1400" dirty="0"/>
              <a:t>: Web development offers a range of opportunities and roles, such as front-end development, back-end development, and full-stack development, allowing individuals to specialize or have a broader skillset.</a:t>
            </a:r>
          </a:p>
          <a:p>
            <a:pPr marL="0" indent="0">
              <a:buNone/>
            </a:pPr>
            <a:r>
              <a:rPr lang="en-US" sz="1400" dirty="0" smtClean="0"/>
              <a:t>Cons</a:t>
            </a:r>
            <a:r>
              <a:rPr lang="en-US" sz="1400" dirty="0"/>
              <a:t>:</a:t>
            </a:r>
          </a:p>
          <a:p>
            <a:pPr marL="0" indent="0">
              <a:buNone/>
            </a:pPr>
            <a:r>
              <a:rPr lang="en-US" sz="1400" dirty="0" smtClean="0"/>
              <a:t>Continuous </a:t>
            </a:r>
            <a:r>
              <a:rPr lang="en-US" sz="1400" dirty="0"/>
              <a:t>learning: Web development is a constantly evolving field, requiring developers to keep up with new technologies and trends, which can be overwhelming and time-consuming.</a:t>
            </a:r>
          </a:p>
          <a:p>
            <a:pPr marL="0" indent="0">
              <a:buNone/>
            </a:pPr>
            <a:r>
              <a:rPr lang="en-US" sz="1400" dirty="0" smtClean="0"/>
              <a:t>Competition</a:t>
            </a:r>
            <a:r>
              <a:rPr lang="en-US" sz="1400" dirty="0"/>
              <a:t>: With the high demand for web developers, competition can be fierce, and developers may need to continually improve their skills and portfolio to stand out.</a:t>
            </a:r>
          </a:p>
          <a:p>
            <a:pPr marL="0" indent="0">
              <a:buNone/>
            </a:pPr>
            <a:r>
              <a:rPr lang="en-US" sz="1400" dirty="0" smtClean="0"/>
              <a:t>Repetitive </a:t>
            </a:r>
            <a:r>
              <a:rPr lang="en-US" sz="1400" dirty="0"/>
              <a:t>tasks: Certain tasks, such as testing and debugging, can be repetitive and time-consuming.</a:t>
            </a:r>
          </a:p>
          <a:p>
            <a:pPr marL="0" indent="0">
              <a:buNone/>
            </a:pPr>
            <a:r>
              <a:rPr lang="en-US" sz="1400" dirty="0" smtClean="0"/>
              <a:t>Sitting </a:t>
            </a:r>
            <a:r>
              <a:rPr lang="en-US" sz="1400" dirty="0"/>
              <a:t>for long hours: Web development involves sitting in front of a computer for extended periods, which can lead to health problems such as eye strain, back pain, and repetitive strain injury.</a:t>
            </a:r>
          </a:p>
        </p:txBody>
      </p:sp>
    </p:spTree>
    <p:extLst>
      <p:ext uri="{BB962C8B-B14F-4D97-AF65-F5344CB8AC3E}">
        <p14:creationId xmlns:p14="http://schemas.microsoft.com/office/powerpoint/2010/main" val="139226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trends</a:t>
            </a:r>
            <a:endParaRPr lang="en-US" dirty="0"/>
          </a:p>
        </p:txBody>
      </p:sp>
      <p:sp>
        <p:nvSpPr>
          <p:cNvPr id="3" name="Content Placeholder 2"/>
          <p:cNvSpPr>
            <a:spLocks noGrp="1"/>
          </p:cNvSpPr>
          <p:nvPr>
            <p:ph idx="1"/>
          </p:nvPr>
        </p:nvSpPr>
        <p:spPr>
          <a:xfrm>
            <a:off x="1024127" y="1580605"/>
            <a:ext cx="9720073" cy="5168538"/>
          </a:xfrm>
        </p:spPr>
        <p:txBody>
          <a:bodyPr>
            <a:noAutofit/>
          </a:bodyPr>
          <a:lstStyle/>
          <a:p>
            <a:pPr marL="0" indent="0">
              <a:buNone/>
            </a:pPr>
            <a:r>
              <a:rPr lang="en-US" sz="1400" dirty="0"/>
              <a:t>Web development is a rapidly evolving field, and it's important for developers to stay up-to-date with the latest trends and technologies to remain competitive. Here are some of the future trends of web development:</a:t>
            </a:r>
          </a:p>
          <a:p>
            <a:pPr marL="0" indent="0">
              <a:buNone/>
            </a:pPr>
            <a:r>
              <a:rPr lang="en-US" sz="1400" dirty="0" smtClean="0"/>
              <a:t>Progressive </a:t>
            </a:r>
            <a:r>
              <a:rPr lang="en-US" sz="1400" dirty="0"/>
              <a:t>Web Apps (PWAs): PWAs are web applications that look and function like native mobile apps. They offer users an app-like experience, without the need to download an app from an app store.</a:t>
            </a:r>
          </a:p>
          <a:p>
            <a:pPr marL="0" indent="0">
              <a:buNone/>
            </a:pPr>
            <a:r>
              <a:rPr lang="en-US" sz="1400" dirty="0" smtClean="0"/>
              <a:t>Artificial </a:t>
            </a:r>
            <a:r>
              <a:rPr lang="en-US" sz="1400" dirty="0"/>
              <a:t>Intelligence (AI): AI is increasingly being integrated into web development, from </a:t>
            </a:r>
            <a:r>
              <a:rPr lang="en-US" sz="1400" dirty="0" err="1"/>
              <a:t>chatbots</a:t>
            </a:r>
            <a:r>
              <a:rPr lang="en-US" sz="1400" dirty="0"/>
              <a:t> that can provide customer support to personalized recommendations and predictive analytics.</a:t>
            </a:r>
          </a:p>
          <a:p>
            <a:pPr marL="0" indent="0">
              <a:buNone/>
            </a:pPr>
            <a:r>
              <a:rPr lang="en-US" sz="1400" dirty="0" smtClean="0"/>
              <a:t>Voice </a:t>
            </a:r>
            <a:r>
              <a:rPr lang="en-US" sz="1400" dirty="0"/>
              <a:t>User Interface (VUI): With the increasing use of smart speakers and voice assistants, VUI is becoming an important aspect of web development. Websites and applications are being designed to work with voice commands and natural language processing.</a:t>
            </a:r>
          </a:p>
          <a:p>
            <a:pPr marL="0" indent="0">
              <a:buNone/>
            </a:pPr>
            <a:r>
              <a:rPr lang="en-US" sz="1400" dirty="0" smtClean="0"/>
              <a:t>Single-page </a:t>
            </a:r>
            <a:r>
              <a:rPr lang="en-US" sz="1400" dirty="0"/>
              <a:t>applications (SPA): SPAs load all necessary resources on a single page, providing a faster and smoother user experience. They are becoming increasingly popular for web applications.</a:t>
            </a:r>
          </a:p>
          <a:p>
            <a:pPr marL="0" indent="0">
              <a:buNone/>
            </a:pPr>
            <a:r>
              <a:rPr lang="en-US" sz="1400" dirty="0" smtClean="0"/>
              <a:t>Motion </a:t>
            </a:r>
            <a:r>
              <a:rPr lang="en-US" sz="1400" dirty="0"/>
              <a:t>UI: Motion UI involves adding animations, transitions, and other visual effects to web pages to improve the user experience and make the website more engaging.</a:t>
            </a:r>
          </a:p>
          <a:p>
            <a:pPr marL="0" indent="0">
              <a:buNone/>
            </a:pPr>
            <a:r>
              <a:rPr lang="en-US" sz="1400" dirty="0" smtClean="0"/>
              <a:t>Web </a:t>
            </a:r>
            <a:r>
              <a:rPr lang="en-US" sz="1400" dirty="0"/>
              <a:t>Assembly (WASM): WASM is a new technology that allows developers to write high-performance applications in languages such as C++ and Rust, which can run in web browsers.</a:t>
            </a:r>
          </a:p>
          <a:p>
            <a:pPr marL="0" indent="0">
              <a:buNone/>
            </a:pPr>
            <a:r>
              <a:rPr lang="en-US" sz="1400" dirty="0" err="1" smtClean="0"/>
              <a:t>Blockchain</a:t>
            </a:r>
            <a:r>
              <a:rPr lang="en-US" sz="1400" dirty="0"/>
              <a:t>: </a:t>
            </a:r>
            <a:r>
              <a:rPr lang="en-US" sz="1400" dirty="0" err="1"/>
              <a:t>Blockchain</a:t>
            </a:r>
            <a:r>
              <a:rPr lang="en-US" sz="1400" dirty="0"/>
              <a:t> technology is being integrated into web development, for applications such as digital identities, secure transactions, and decentralized apps (</a:t>
            </a:r>
            <a:r>
              <a:rPr lang="en-US" sz="1400" dirty="0" err="1"/>
              <a:t>dApps</a:t>
            </a:r>
            <a:r>
              <a:rPr lang="en-US" sz="1400" dirty="0"/>
              <a:t>).</a:t>
            </a:r>
          </a:p>
          <a:p>
            <a:pPr marL="0" indent="0">
              <a:buNone/>
            </a:pPr>
            <a:r>
              <a:rPr lang="en-US" sz="1400" dirty="0" smtClean="0"/>
              <a:t>Cybersecurity</a:t>
            </a:r>
            <a:r>
              <a:rPr lang="en-US" sz="1400" dirty="0"/>
              <a:t>: With the increasing threats of cyber attacks, cybersecurity is becoming an increasingly important aspect of web development. Developers are integrating security features into their websites and applications to protect user data and prevent breaches.</a:t>
            </a:r>
          </a:p>
        </p:txBody>
      </p:sp>
    </p:spTree>
    <p:extLst>
      <p:ext uri="{BB962C8B-B14F-4D97-AF65-F5344CB8AC3E}">
        <p14:creationId xmlns:p14="http://schemas.microsoft.com/office/powerpoint/2010/main" val="115163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321961"/>
          </a:xfrm>
        </p:spPr>
        <p:txBody>
          <a:bodyPr/>
          <a:lstStyle/>
          <a:p>
            <a:r>
              <a:rPr lang="en-US" dirty="0" smtClean="0"/>
              <a:t>My intro: &amp; Brief overview of web development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Muhammad Ashraf, from the Software Department, at Mehran University of Engineering &amp; Technology, </a:t>
            </a:r>
            <a:r>
              <a:rPr lang="en-US" dirty="0" err="1" smtClean="0"/>
              <a:t>Jamshoro</a:t>
            </a:r>
            <a:r>
              <a:rPr lang="en-US" dirty="0" smtClean="0"/>
              <a:t>. I am currently enrolled in final year 7</a:t>
            </a:r>
            <a:r>
              <a:rPr lang="en-US" baseline="30000" dirty="0" smtClean="0"/>
              <a:t>th</a:t>
            </a:r>
            <a:r>
              <a:rPr lang="en-US" dirty="0" smtClean="0"/>
              <a:t> semester.</a:t>
            </a:r>
          </a:p>
          <a:p>
            <a:r>
              <a:rPr lang="en-US" dirty="0" smtClean="0"/>
              <a:t>I have keen interest in learning Web development.</a:t>
            </a:r>
          </a:p>
          <a:p>
            <a:r>
              <a:rPr lang="en-US" dirty="0"/>
              <a:t>Web development refers to the process of creating, designing, building, and maintaining websites and web applications. It involves using various programming languages, such as HTML, CSS, and JavaScript, to create the user interface, functionality, and appearance of a website or web application.</a:t>
            </a:r>
          </a:p>
          <a:p>
            <a:r>
              <a:rPr lang="en-US" dirty="0"/>
              <a:t>Web development can be divided into two main categories: front-end development and back-end development. Front-end development involves creating the user interface of a website or web application, such as the layout, colors, and typography, using HTML, CSS, and JavaScript. Back-end development involves building the server-side of a website or web application, such as the database, server-side programming, and APIs.</a:t>
            </a:r>
          </a:p>
          <a:p>
            <a:r>
              <a:rPr lang="en-US" dirty="0"/>
              <a:t>Web development can also involve other technologies such as content management systems (CMS), e-commerce platforms, and web hosting services. Web developers may work in teams or as individuals, and their work can vary from creating simple static websites to building complex web applications that require extensive programming and database integration.</a:t>
            </a:r>
          </a:p>
          <a:p>
            <a:r>
              <a:rPr lang="en-US" dirty="0" smtClean="0"/>
              <a:t> </a:t>
            </a:r>
            <a:endParaRPr lang="en-US" dirty="0"/>
          </a:p>
        </p:txBody>
      </p:sp>
    </p:spTree>
    <p:extLst>
      <p:ext uri="{BB962C8B-B14F-4D97-AF65-F5344CB8AC3E}">
        <p14:creationId xmlns:p14="http://schemas.microsoft.com/office/powerpoint/2010/main" val="15530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17161"/>
          </a:xfrm>
        </p:spPr>
        <p:txBody>
          <a:bodyPr/>
          <a:lstStyle/>
          <a:p>
            <a:r>
              <a:rPr lang="en-US" dirty="0" smtClean="0"/>
              <a:t>HOW I GET THERE</a:t>
            </a:r>
            <a:endParaRPr lang="en-US" dirty="0"/>
          </a:p>
        </p:txBody>
      </p:sp>
      <p:sp>
        <p:nvSpPr>
          <p:cNvPr id="3" name="Content Placeholder 2"/>
          <p:cNvSpPr>
            <a:spLocks noGrp="1"/>
          </p:cNvSpPr>
          <p:nvPr>
            <p:ph idx="1"/>
          </p:nvPr>
        </p:nvSpPr>
        <p:spPr>
          <a:xfrm>
            <a:off x="1024128" y="1759131"/>
            <a:ext cx="9720073" cy="5016138"/>
          </a:xfrm>
        </p:spPr>
        <p:txBody>
          <a:bodyPr>
            <a:noAutofit/>
          </a:bodyPr>
          <a:lstStyle/>
          <a:p>
            <a:pPr marL="0" indent="0">
              <a:buNone/>
            </a:pPr>
            <a:r>
              <a:rPr lang="en-US" sz="1400" dirty="0"/>
              <a:t>Becoming a web developer typically requires a combination of education, training, and practical experience. Here are some steps you can take to become a web developer:</a:t>
            </a:r>
          </a:p>
          <a:p>
            <a:pPr marL="0" indent="0">
              <a:buNone/>
            </a:pPr>
            <a:r>
              <a:rPr lang="en-US" sz="1400" dirty="0" smtClean="0"/>
              <a:t>Education</a:t>
            </a:r>
            <a:r>
              <a:rPr lang="en-US" sz="1400" dirty="0"/>
              <a:t>: Many web developers have a degree in computer science or a related field, such as software engineering or information technology. A formal education can provide a strong foundation in programming concepts, algorithms, data structures, and other essential skills.</a:t>
            </a:r>
          </a:p>
          <a:p>
            <a:pPr marL="0" indent="0">
              <a:buNone/>
            </a:pPr>
            <a:r>
              <a:rPr lang="en-US" sz="1400" dirty="0" smtClean="0"/>
              <a:t>Learn </a:t>
            </a:r>
            <a:r>
              <a:rPr lang="en-US" sz="1400" dirty="0"/>
              <a:t>programming languages and tools: Familiarize yourself with programming languages such as HTML, CSS, JavaScript, and other web development tools such as text editors, integrated development environments (IDEs), and version control systems.</a:t>
            </a:r>
          </a:p>
          <a:p>
            <a:pPr marL="0" indent="0">
              <a:buNone/>
            </a:pPr>
            <a:r>
              <a:rPr lang="en-US" sz="1400" dirty="0" smtClean="0"/>
              <a:t>Build </a:t>
            </a:r>
            <a:r>
              <a:rPr lang="en-US" sz="1400" dirty="0"/>
              <a:t>a portfolio: Create a portfolio of your work to showcase your skills and knowledge to potential employers. This can include personal projects, open source contributions, and work you have done for clients.</a:t>
            </a:r>
          </a:p>
          <a:p>
            <a:pPr marL="0" indent="0">
              <a:buNone/>
            </a:pPr>
            <a:r>
              <a:rPr lang="en-US" sz="1400" dirty="0" smtClean="0"/>
              <a:t>Gain </a:t>
            </a:r>
            <a:r>
              <a:rPr lang="en-US" sz="1400" dirty="0"/>
              <a:t>practical experience: Look for opportunities to gain practical experience, such as internships, freelance work, or volunteering on open-source projects. Practical experience can help you build your skills, learn new technologies, and establish a network of contacts in the industry.</a:t>
            </a:r>
          </a:p>
          <a:p>
            <a:pPr marL="0" indent="0">
              <a:buNone/>
            </a:pPr>
            <a:r>
              <a:rPr lang="en-US" sz="1400" dirty="0" smtClean="0"/>
              <a:t>Stay </a:t>
            </a:r>
            <a:r>
              <a:rPr lang="en-US" sz="1400" dirty="0"/>
              <a:t>up-to-date with industry trends and technologies: The field of web development is constantly evolving, so it's important to stay current with new trends and technologies. Attend conferences, read industry blogs and articles, and take online courses to keep up-to-date with the latest developments.</a:t>
            </a:r>
          </a:p>
          <a:p>
            <a:pPr marL="0" indent="0">
              <a:buNone/>
            </a:pPr>
            <a:r>
              <a:rPr lang="en-US" sz="1400" dirty="0" smtClean="0"/>
              <a:t>Consider </a:t>
            </a:r>
            <a:r>
              <a:rPr lang="en-US" sz="1400" dirty="0"/>
              <a:t>certification: While not required, obtaining industry certifications can help demonstrate your knowledge and expertise in a specific area of web development.</a:t>
            </a:r>
          </a:p>
          <a:p>
            <a:pPr marL="0" indent="0">
              <a:buNone/>
            </a:pPr>
            <a:r>
              <a:rPr lang="en-US" sz="1400" dirty="0" smtClean="0"/>
              <a:t>Overall</a:t>
            </a:r>
            <a:r>
              <a:rPr lang="en-US" sz="1400" dirty="0"/>
              <a:t>, becoming a web developer requires a combination of education, practical experience, and a willingness to continuously learn and adapt to new technologies and trends.</a:t>
            </a:r>
          </a:p>
        </p:txBody>
      </p:sp>
    </p:spTree>
    <p:extLst>
      <p:ext uri="{BB962C8B-B14F-4D97-AF65-F5344CB8AC3E}">
        <p14:creationId xmlns:p14="http://schemas.microsoft.com/office/powerpoint/2010/main" val="164748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321961"/>
          </a:xfrm>
        </p:spPr>
        <p:txBody>
          <a:bodyPr/>
          <a:lstStyle/>
          <a:p>
            <a:r>
              <a:rPr lang="en-US" dirty="0" smtClean="0"/>
              <a:t>What is </a:t>
            </a:r>
            <a:r>
              <a:rPr lang="en-US" dirty="0" err="1" smtClean="0"/>
              <a:t>seem’s</a:t>
            </a:r>
            <a:r>
              <a:rPr lang="en-US" dirty="0" smtClean="0"/>
              <a:t> fascinating in web development</a:t>
            </a:r>
            <a:endParaRPr lang="en-US" dirty="0"/>
          </a:p>
        </p:txBody>
      </p:sp>
      <p:sp>
        <p:nvSpPr>
          <p:cNvPr id="3" name="Content Placeholder 2"/>
          <p:cNvSpPr>
            <a:spLocks noGrp="1"/>
          </p:cNvSpPr>
          <p:nvPr>
            <p:ph idx="1"/>
          </p:nvPr>
        </p:nvSpPr>
        <p:spPr/>
        <p:txBody>
          <a:bodyPr>
            <a:noAutofit/>
          </a:bodyPr>
          <a:lstStyle/>
          <a:p>
            <a:pPr marL="0" indent="0">
              <a:buNone/>
            </a:pPr>
            <a:r>
              <a:rPr lang="en-US" sz="1400" dirty="0"/>
              <a:t>There are many aspects of web development that can be fascinating and rewarding to someone in this field. Here are a few:</a:t>
            </a:r>
          </a:p>
          <a:p>
            <a:pPr marL="0" indent="0">
              <a:buNone/>
            </a:pPr>
            <a:r>
              <a:rPr lang="en-US" sz="1400" dirty="0" smtClean="0"/>
              <a:t>Creativity</a:t>
            </a:r>
            <a:r>
              <a:rPr lang="en-US" sz="1400" dirty="0"/>
              <a:t>: Web development allows you to use your creativity to design and build websites and web applications. You can experiment with different layouts, colors, fonts, and images to create a unique user experience.</a:t>
            </a:r>
          </a:p>
          <a:p>
            <a:pPr marL="0" indent="0">
              <a:buNone/>
            </a:pPr>
            <a:r>
              <a:rPr lang="en-US" sz="1400" dirty="0" smtClean="0"/>
              <a:t>Constant </a:t>
            </a:r>
            <a:r>
              <a:rPr lang="en-US" sz="1400" dirty="0"/>
              <a:t>innovation: The web development industry is constantly evolving, with new technologies and tools emerging all the time. This means that you will always have the opportunity to learn and try out new things.</a:t>
            </a:r>
          </a:p>
          <a:p>
            <a:pPr marL="0" indent="0">
              <a:buNone/>
            </a:pPr>
            <a:r>
              <a:rPr lang="en-US" sz="1400" dirty="0" smtClean="0"/>
              <a:t>Flexibility</a:t>
            </a:r>
            <a:r>
              <a:rPr lang="en-US" sz="1400" dirty="0"/>
              <a:t>: Web development can be done remotely, which gives you the flexibility to work from anywhere in the world. This can be especially appealing to those who value work-life balance and want to have more control over their schedule.</a:t>
            </a:r>
          </a:p>
          <a:p>
            <a:pPr marL="0" indent="0">
              <a:buNone/>
            </a:pPr>
            <a:r>
              <a:rPr lang="en-US" sz="1400" dirty="0" smtClean="0"/>
              <a:t>Job </a:t>
            </a:r>
            <a:r>
              <a:rPr lang="en-US" sz="1400" dirty="0"/>
              <a:t>demand: As more businesses move online, there is an increasing demand for web developers. This means that there are often many job opportunities available, and you can choose to work in a variety of industries.</a:t>
            </a:r>
          </a:p>
          <a:p>
            <a:pPr marL="0" indent="0">
              <a:buNone/>
            </a:pPr>
            <a:r>
              <a:rPr lang="en-US" sz="1400" dirty="0" smtClean="0"/>
              <a:t>Problem-solving</a:t>
            </a:r>
            <a:r>
              <a:rPr lang="en-US" sz="1400" dirty="0"/>
              <a:t>: Web development requires a lot of problem-solving skills, as you will encounter many challenges while building websites and web applications. This can be both challenging and rewarding, as you will have the satisfaction of solving complex problems and creating solutions that work.</a:t>
            </a:r>
          </a:p>
          <a:p>
            <a:pPr marL="0" indent="0">
              <a:buNone/>
            </a:pPr>
            <a:r>
              <a:rPr lang="en-US" sz="1400" dirty="0" smtClean="0"/>
              <a:t>Overall</a:t>
            </a:r>
            <a:r>
              <a:rPr lang="en-US" sz="1400" dirty="0"/>
              <a:t>, web development can be an exciting and rewarding field for those who enjoy using their creativity, staying up-to-date with new technologies, and solving complex problems.</a:t>
            </a:r>
          </a:p>
        </p:txBody>
      </p:sp>
    </p:spTree>
    <p:extLst>
      <p:ext uri="{BB962C8B-B14F-4D97-AF65-F5344CB8AC3E}">
        <p14:creationId xmlns:p14="http://schemas.microsoft.com/office/powerpoint/2010/main" val="258955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achievements of mine</a:t>
            </a:r>
            <a:endParaRPr lang="en-US" dirty="0"/>
          </a:p>
        </p:txBody>
      </p:sp>
      <p:sp>
        <p:nvSpPr>
          <p:cNvPr id="3" name="Content Placeholder 2"/>
          <p:cNvSpPr>
            <a:spLocks noGrp="1"/>
          </p:cNvSpPr>
          <p:nvPr>
            <p:ph idx="1"/>
          </p:nvPr>
        </p:nvSpPr>
        <p:spPr/>
        <p:txBody>
          <a:bodyPr/>
          <a:lstStyle/>
          <a:p>
            <a:r>
              <a:rPr lang="en-US" dirty="0" smtClean="0"/>
              <a:t>I have joined an internship </a:t>
            </a:r>
            <a:r>
              <a:rPr lang="en-US" dirty="0" smtClean="0"/>
              <a:t>in</a:t>
            </a:r>
            <a:r>
              <a:rPr lang="en-US" dirty="0" smtClean="0"/>
              <a:t> </a:t>
            </a:r>
            <a:r>
              <a:rPr lang="en-US" dirty="0" smtClean="0"/>
              <a:t>web development </a:t>
            </a:r>
            <a:r>
              <a:rPr lang="en-US" dirty="0" smtClean="0"/>
              <a:t>approximately </a:t>
            </a:r>
            <a:r>
              <a:rPr lang="en-US" dirty="0" smtClean="0"/>
              <a:t>1 </a:t>
            </a:r>
            <a:r>
              <a:rPr lang="en-US" dirty="0" smtClean="0"/>
              <a:t>month ago, during </a:t>
            </a:r>
            <a:r>
              <a:rPr lang="en-US" dirty="0" smtClean="0"/>
              <a:t>which I learned how to create </a:t>
            </a:r>
            <a:r>
              <a:rPr lang="en-US" dirty="0" smtClean="0"/>
              <a:t>amazing websites </a:t>
            </a:r>
            <a:r>
              <a:rPr lang="en-US" dirty="0" smtClean="0"/>
              <a:t>and </a:t>
            </a:r>
            <a:r>
              <a:rPr lang="en-US" dirty="0" smtClean="0"/>
              <a:t>learned how to monetize my skill, below </a:t>
            </a:r>
            <a:r>
              <a:rPr lang="en-US" dirty="0" smtClean="0"/>
              <a:t>are the </a:t>
            </a:r>
            <a:r>
              <a:rPr lang="en-US" dirty="0" smtClean="0"/>
              <a:t>actions I took during </a:t>
            </a:r>
            <a:r>
              <a:rPr lang="en-US" dirty="0" smtClean="0"/>
              <a:t>that course.</a:t>
            </a:r>
          </a:p>
          <a:p>
            <a:r>
              <a:rPr lang="en-US" dirty="0" smtClean="0"/>
              <a:t>I </a:t>
            </a:r>
            <a:r>
              <a:rPr lang="en-US" dirty="0" smtClean="0"/>
              <a:t>created </a:t>
            </a:r>
            <a:r>
              <a:rPr lang="en-US" dirty="0" smtClean="0"/>
              <a:t>accounts on </a:t>
            </a:r>
            <a:r>
              <a:rPr lang="en-US" dirty="0" err="1" smtClean="0"/>
              <a:t>fiverr</a:t>
            </a:r>
            <a:r>
              <a:rPr lang="en-US" dirty="0" smtClean="0"/>
              <a:t> and </a:t>
            </a:r>
            <a:r>
              <a:rPr lang="en-US" dirty="0" err="1" smtClean="0"/>
              <a:t>upwork</a:t>
            </a:r>
            <a:r>
              <a:rPr lang="en-US" dirty="0" smtClean="0"/>
              <a:t>, from </a:t>
            </a:r>
            <a:r>
              <a:rPr lang="en-US" dirty="0" err="1" smtClean="0"/>
              <a:t>fiverr</a:t>
            </a:r>
            <a:r>
              <a:rPr lang="en-US" dirty="0" smtClean="0"/>
              <a:t> I </a:t>
            </a:r>
            <a:r>
              <a:rPr lang="en-US" dirty="0" smtClean="0"/>
              <a:t>got a </a:t>
            </a:r>
            <a:r>
              <a:rPr lang="en-US" dirty="0" smtClean="0"/>
              <a:t>job to create some landing </a:t>
            </a:r>
            <a:r>
              <a:rPr lang="en-US" dirty="0" smtClean="0"/>
              <a:t>pages, I delivered these projects on time and got the respective fee, </a:t>
            </a:r>
            <a:r>
              <a:rPr lang="en-US" dirty="0" smtClean="0"/>
              <a:t>and after that I </a:t>
            </a:r>
            <a:r>
              <a:rPr lang="en-US" dirty="0" smtClean="0"/>
              <a:t>got </a:t>
            </a:r>
            <a:r>
              <a:rPr lang="en-US" dirty="0" smtClean="0"/>
              <a:t>another job to create a website for school management system and after completing this </a:t>
            </a:r>
            <a:r>
              <a:rPr lang="en-US" dirty="0" smtClean="0"/>
              <a:t>my earnings increased. With my professional delivery of the projects my gig started to rank on the first pages of </a:t>
            </a:r>
            <a:r>
              <a:rPr lang="en-US" dirty="0" err="1" smtClean="0"/>
              <a:t>fiverr</a:t>
            </a:r>
            <a:r>
              <a:rPr lang="en-US" dirty="0" smtClean="0"/>
              <a:t>, I am doing same in other freelancing websites like </a:t>
            </a:r>
            <a:r>
              <a:rPr lang="en-US" dirty="0" err="1" smtClean="0"/>
              <a:t>upwork</a:t>
            </a:r>
            <a:r>
              <a:rPr lang="en-US" dirty="0" smtClean="0"/>
              <a:t>.</a:t>
            </a:r>
            <a:endParaRPr lang="en-US" dirty="0"/>
          </a:p>
        </p:txBody>
      </p:sp>
    </p:spTree>
    <p:extLst>
      <p:ext uri="{BB962C8B-B14F-4D97-AF65-F5344CB8AC3E}">
        <p14:creationId xmlns:p14="http://schemas.microsoft.com/office/powerpoint/2010/main" val="314428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choose web development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2900" dirty="0"/>
              <a:t>There are many reasons why someone might choose web development as a career or hobby:</a:t>
            </a:r>
          </a:p>
          <a:p>
            <a:pPr marL="0" indent="0">
              <a:buNone/>
            </a:pPr>
            <a:r>
              <a:rPr lang="en-US" sz="2900" dirty="0" smtClean="0"/>
              <a:t>High </a:t>
            </a:r>
            <a:r>
              <a:rPr lang="en-US" sz="2900" dirty="0"/>
              <a:t>Demand: Web development is in high demand as more and more businesses are shifting online. This means that there are plenty of job opportunities available for those with web development skills</a:t>
            </a:r>
            <a:r>
              <a:rPr lang="en-US" sz="2900" dirty="0" smtClean="0"/>
              <a:t>.</a:t>
            </a:r>
            <a:endParaRPr lang="en-US" sz="2900" dirty="0"/>
          </a:p>
          <a:p>
            <a:pPr marL="0" indent="0">
              <a:buNone/>
            </a:pPr>
            <a:r>
              <a:rPr lang="en-US" sz="2900" dirty="0"/>
              <a:t>Flexibility: Web development can be done remotely from anywhere in the world. This allows for a lot of flexibility in terms of work location and schedule.</a:t>
            </a:r>
          </a:p>
          <a:p>
            <a:pPr marL="0" indent="0">
              <a:buNone/>
            </a:pPr>
            <a:r>
              <a:rPr lang="en-US" sz="2900" dirty="0" smtClean="0"/>
              <a:t>Creative </a:t>
            </a:r>
            <a:r>
              <a:rPr lang="en-US" sz="2900" dirty="0"/>
              <a:t>Outlet: Web development provides a creative outlet for those who enjoy building things from scratch. Web developers can take pride in seeing their work come to life online.</a:t>
            </a:r>
          </a:p>
          <a:p>
            <a:pPr marL="0" indent="0">
              <a:buNone/>
            </a:pPr>
            <a:r>
              <a:rPr lang="en-US" sz="2900" dirty="0" smtClean="0"/>
              <a:t>Constant </a:t>
            </a:r>
            <a:r>
              <a:rPr lang="en-US" sz="2900" dirty="0"/>
              <a:t>Learning: Web development is a constantly evolving field. New technologies and frameworks are being introduced all the time, which means that web developers must be constantly learning in order to stay </a:t>
            </a:r>
            <a:r>
              <a:rPr lang="en-US" sz="2900" dirty="0" smtClean="0"/>
              <a:t>up-to-date.</a:t>
            </a:r>
          </a:p>
          <a:p>
            <a:pPr marL="0" indent="0">
              <a:buNone/>
            </a:pPr>
            <a:r>
              <a:rPr lang="en-US" sz="2900" dirty="0" smtClean="0"/>
              <a:t>Good </a:t>
            </a:r>
            <a:r>
              <a:rPr lang="en-US" sz="2900" dirty="0"/>
              <a:t>Pay: Web development can be a well-paying career, especially for those with experience and expertise in the </a:t>
            </a:r>
            <a:r>
              <a:rPr lang="en-US" sz="2900" dirty="0" smtClean="0"/>
              <a:t>field.</a:t>
            </a:r>
          </a:p>
          <a:p>
            <a:pPr marL="0" indent="0">
              <a:buNone/>
            </a:pPr>
            <a:r>
              <a:rPr lang="en-US" sz="2900" dirty="0" smtClean="0"/>
              <a:t>Overall</a:t>
            </a:r>
            <a:r>
              <a:rPr lang="en-US" sz="2900" dirty="0"/>
              <a:t>, web development offers a challenging and rewarding career path for those with an interest in technology and a desire to create something meaningful online.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2145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pathways I followed</a:t>
            </a:r>
            <a:endParaRPr lang="en-US" dirty="0"/>
          </a:p>
        </p:txBody>
      </p:sp>
      <p:sp>
        <p:nvSpPr>
          <p:cNvPr id="3" name="Content Placeholder 2"/>
          <p:cNvSpPr>
            <a:spLocks noGrp="1"/>
          </p:cNvSpPr>
          <p:nvPr>
            <p:ph idx="1"/>
          </p:nvPr>
        </p:nvSpPr>
        <p:spPr/>
        <p:txBody>
          <a:bodyPr/>
          <a:lstStyle/>
          <a:p>
            <a:r>
              <a:rPr lang="en-US" dirty="0" smtClean="0"/>
              <a:t>I learned most of the web development from online courses on </a:t>
            </a:r>
            <a:r>
              <a:rPr lang="en-US" dirty="0" err="1" smtClean="0"/>
              <a:t>youtube</a:t>
            </a:r>
            <a:r>
              <a:rPr lang="en-US" dirty="0" smtClean="0"/>
              <a:t> channels like </a:t>
            </a:r>
            <a:r>
              <a:rPr lang="en-US" dirty="0" err="1"/>
              <a:t>C</a:t>
            </a:r>
            <a:r>
              <a:rPr lang="en-US" dirty="0" err="1" smtClean="0"/>
              <a:t>odeWithHarry</a:t>
            </a:r>
            <a:r>
              <a:rPr lang="en-US" dirty="0" smtClean="0"/>
              <a:t>, </a:t>
            </a:r>
            <a:r>
              <a:rPr lang="en-US" dirty="0" err="1" smtClean="0"/>
              <a:t>Edureka</a:t>
            </a:r>
            <a:r>
              <a:rPr lang="en-US" dirty="0" smtClean="0"/>
              <a:t>, </a:t>
            </a:r>
            <a:r>
              <a:rPr lang="en-US" dirty="0" smtClean="0"/>
              <a:t>and </a:t>
            </a:r>
            <a:r>
              <a:rPr lang="en-US" dirty="0" smtClean="0"/>
              <a:t>with newly learned skill I applied for several internships and I got some of them. With </a:t>
            </a:r>
            <a:r>
              <a:rPr lang="en-US" dirty="0" smtClean="0"/>
              <a:t>these online courses and </a:t>
            </a:r>
            <a:r>
              <a:rPr lang="en-US" dirty="0" smtClean="0"/>
              <a:t>internships, </a:t>
            </a:r>
            <a:r>
              <a:rPr lang="en-US" dirty="0" smtClean="0"/>
              <a:t>I </a:t>
            </a:r>
            <a:r>
              <a:rPr lang="en-US" dirty="0" smtClean="0"/>
              <a:t>set my </a:t>
            </a:r>
            <a:r>
              <a:rPr lang="en-US" dirty="0" smtClean="0"/>
              <a:t>path </a:t>
            </a:r>
            <a:r>
              <a:rPr lang="en-US" dirty="0" smtClean="0"/>
              <a:t>to cement and better my web development skills along with some auxiliary skills like Web design and firebase. </a:t>
            </a:r>
            <a:endParaRPr lang="en-US" dirty="0" smtClean="0"/>
          </a:p>
          <a:p>
            <a:endParaRPr lang="en-US" dirty="0"/>
          </a:p>
        </p:txBody>
      </p:sp>
    </p:spTree>
    <p:extLst>
      <p:ext uri="{BB962C8B-B14F-4D97-AF65-F5344CB8AC3E}">
        <p14:creationId xmlns:p14="http://schemas.microsoft.com/office/powerpoint/2010/main" val="170898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806" y="1158239"/>
            <a:ext cx="4362994" cy="4810852"/>
          </a:xfrm>
          <a:prstGeom prst="rect">
            <a:avLst/>
          </a:prstGeom>
        </p:spPr>
      </p:pic>
    </p:spTree>
    <p:extLst>
      <p:ext uri="{BB962C8B-B14F-4D97-AF65-F5344CB8AC3E}">
        <p14:creationId xmlns:p14="http://schemas.microsoft.com/office/powerpoint/2010/main" val="235304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guide others if someone wants to pursue web development.</a:t>
            </a:r>
            <a:endParaRPr lang="en-US" dirty="0"/>
          </a:p>
        </p:txBody>
      </p:sp>
      <p:sp>
        <p:nvSpPr>
          <p:cNvPr id="3" name="Content Placeholder 2"/>
          <p:cNvSpPr>
            <a:spLocks noGrp="1"/>
          </p:cNvSpPr>
          <p:nvPr>
            <p:ph idx="1"/>
          </p:nvPr>
        </p:nvSpPr>
        <p:spPr>
          <a:xfrm>
            <a:off x="1024127" y="2159726"/>
            <a:ext cx="9720073" cy="4563291"/>
          </a:xfrm>
        </p:spPr>
        <p:txBody>
          <a:bodyPr>
            <a:normAutofit fontScale="70000" lnSpcReduction="20000"/>
          </a:bodyPr>
          <a:lstStyle/>
          <a:p>
            <a:pPr marL="0" indent="0">
              <a:buNone/>
            </a:pPr>
            <a:r>
              <a:rPr lang="en-US" dirty="0"/>
              <a:t>If someone wants to pursue web development, here are some steps that can guide them:</a:t>
            </a:r>
          </a:p>
          <a:p>
            <a:pPr marL="0" indent="0">
              <a:buNone/>
            </a:pPr>
            <a:r>
              <a:rPr lang="en-US" dirty="0" smtClean="0"/>
              <a:t>Learn </a:t>
            </a:r>
            <a:r>
              <a:rPr lang="en-US" dirty="0"/>
              <a:t>the basics of HTML, CSS, and JavaScript: These are the foundational languages of web development. Start by learning the basics of HTML for creating the structure of web pages, CSS for styling the web pages and JavaScript for adding interactivity.</a:t>
            </a:r>
          </a:p>
          <a:p>
            <a:pPr marL="0" indent="0">
              <a:buNone/>
            </a:pPr>
            <a:r>
              <a:rPr lang="en-US" dirty="0" smtClean="0"/>
              <a:t>Practice </a:t>
            </a:r>
            <a:r>
              <a:rPr lang="en-US" dirty="0"/>
              <a:t>coding: The more you practice coding, the better you'll become at it. Practice coding by creating small projects, like a simple website, and gradually work your way up to more complex projects.</a:t>
            </a:r>
          </a:p>
          <a:p>
            <a:pPr marL="0" indent="0">
              <a:buNone/>
            </a:pPr>
            <a:r>
              <a:rPr lang="en-US" dirty="0" smtClean="0"/>
              <a:t>Choose </a:t>
            </a:r>
            <a:r>
              <a:rPr lang="en-US" dirty="0"/>
              <a:t>a framework: There are several popular web development frameworks, such as React, Angular, and Vue.js. Choose a framework that suits your needs and learn it well. Frameworks can simplify web development by providing pre-built components and libraries.</a:t>
            </a:r>
          </a:p>
          <a:p>
            <a:pPr marL="0" indent="0">
              <a:buNone/>
            </a:pPr>
            <a:r>
              <a:rPr lang="en-US" dirty="0" smtClean="0"/>
              <a:t>Learn </a:t>
            </a:r>
            <a:r>
              <a:rPr lang="en-US" dirty="0"/>
              <a:t>back-end development: Back-end development involves working with server-side languages and databases. Popular server-side languages include Python, Ruby, and Node.js.</a:t>
            </a:r>
          </a:p>
          <a:p>
            <a:pPr marL="0" indent="0">
              <a:buNone/>
            </a:pPr>
            <a:r>
              <a:rPr lang="en-US" dirty="0" smtClean="0"/>
              <a:t>Build </a:t>
            </a:r>
            <a:r>
              <a:rPr lang="en-US" dirty="0"/>
              <a:t>a portfolio: Build a portfolio of your projects to showcase your skills to potential employers or clients. This can include personal projects, open-source contributions, or freelance work.</a:t>
            </a:r>
          </a:p>
          <a:p>
            <a:pPr marL="0" indent="0">
              <a:buNone/>
            </a:pPr>
            <a:r>
              <a:rPr lang="en-US" dirty="0" smtClean="0"/>
              <a:t>Keep </a:t>
            </a:r>
            <a:r>
              <a:rPr lang="en-US" dirty="0"/>
              <a:t>learning: The web development landscape is constantly evolving, so it's important to stay up-to-date with the latest technologies and trends. Attend conferences, read blogs, and follow industry leaders on social media to stay informed.</a:t>
            </a:r>
          </a:p>
          <a:p>
            <a:pPr marL="0" indent="0">
              <a:buNone/>
            </a:pPr>
            <a:r>
              <a:rPr lang="en-US" dirty="0" smtClean="0"/>
              <a:t>Network</a:t>
            </a:r>
            <a:r>
              <a:rPr lang="en-US" dirty="0"/>
              <a:t>: Network with other web developers, attend meetups and conferences, and join online communities to connect with other developers and learn from their experiences.</a:t>
            </a:r>
          </a:p>
          <a:p>
            <a:pPr marL="0" indent="0">
              <a:buNone/>
            </a:pPr>
            <a:r>
              <a:rPr lang="en-US" dirty="0" smtClean="0"/>
              <a:t>Remember </a:t>
            </a:r>
            <a:r>
              <a:rPr lang="en-US" dirty="0"/>
              <a:t>that web development is a constantly evolving field, so it's important to stay up-to-date with the latest technologies and trends. With dedication and practice, anyone can become a successful web developer.</a:t>
            </a:r>
          </a:p>
        </p:txBody>
      </p:sp>
    </p:spTree>
    <p:extLst>
      <p:ext uri="{BB962C8B-B14F-4D97-AF65-F5344CB8AC3E}">
        <p14:creationId xmlns:p14="http://schemas.microsoft.com/office/powerpoint/2010/main" val="1290238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76</TotalTime>
  <Words>2093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Name: Muhammad ashraf roll: 19sw19 subject: web development</vt:lpstr>
      <vt:lpstr>My intro: &amp; Brief overview of web development</vt:lpstr>
      <vt:lpstr>HOW I GET THERE</vt:lpstr>
      <vt:lpstr>What is seem’s fascinating in web development</vt:lpstr>
      <vt:lpstr>current achievements of mine</vt:lpstr>
      <vt:lpstr>Why I choose web development</vt:lpstr>
      <vt:lpstr>What pathways I followed</vt:lpstr>
      <vt:lpstr>PowerPoint Presentation</vt:lpstr>
      <vt:lpstr>How would you guide others if someone wants to pursue web development.</vt:lpstr>
      <vt:lpstr>Pros and cons of web development</vt:lpstr>
      <vt:lpstr>Future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Muhammad ashraf roll: 19sw19 subject: web development</dc:title>
  <dc:creator>HP</dc:creator>
  <cp:lastModifiedBy>HP</cp:lastModifiedBy>
  <cp:revision>17</cp:revision>
  <dcterms:created xsi:type="dcterms:W3CDTF">2023-03-28T09:31:58Z</dcterms:created>
  <dcterms:modified xsi:type="dcterms:W3CDTF">2023-03-30T14:22:42Z</dcterms:modified>
</cp:coreProperties>
</file>