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0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1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35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2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7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2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DE343-CF45-494B-835A-DC45546EC3F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C711E-59FE-4882-B584-8896C012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HANGMAN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THEORY OF AUTOMATA PROJECT</a:t>
            </a:r>
          </a:p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Sir Muhammad Hussain Mughal</a:t>
            </a:r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Ayesha Noor</a:t>
            </a:r>
            <a:br>
              <a:rPr lang="en-US" dirty="0" smtClean="0"/>
            </a:br>
            <a:r>
              <a:rPr lang="en-US" dirty="0" smtClean="0"/>
              <a:t>Muhammad Asif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Automata theory plays an important role in various areas especially in game design. We designed the hangman game using concepts of theory of Automata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5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Hangman is a classical game where it requires the players to guess a word based on the category that they choose or the hint provided to them.</a:t>
            </a:r>
          </a:p>
          <a:p>
            <a:r>
              <a:rPr lang="en-US" dirty="0" smtClean="0"/>
              <a:t> It can be played by 1 or 2 players although we will only focus on the single player game.</a:t>
            </a:r>
          </a:p>
          <a:p>
            <a:r>
              <a:rPr lang="en-US" dirty="0" smtClean="0"/>
              <a:t>When player starts the game it shows a hint and based on that hint </a:t>
            </a:r>
            <a:r>
              <a:rPr lang="en-US" dirty="0"/>
              <a:t>the game </a:t>
            </a:r>
            <a:r>
              <a:rPr lang="en-US" dirty="0" smtClean="0"/>
              <a:t>will generate </a:t>
            </a:r>
            <a:r>
              <a:rPr lang="en-US" dirty="0"/>
              <a:t>a random </a:t>
            </a:r>
            <a:r>
              <a:rPr lang="en-US" dirty="0" smtClean="0"/>
              <a:t>word.</a:t>
            </a:r>
            <a:endParaRPr lang="en-US" dirty="0"/>
          </a:p>
          <a:p>
            <a:r>
              <a:rPr lang="en-US" dirty="0" smtClean="0"/>
              <a:t> The player </a:t>
            </a:r>
            <a:r>
              <a:rPr lang="en-US" dirty="0"/>
              <a:t>will choose a set of alphabets (A – Z) to fill in the word.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able to choose the alphabets as long as it is correct. However, if the player chooses the wrong alphabets, a diagram of the hangman will be drawn a little by little.</a:t>
            </a:r>
          </a:p>
          <a:p>
            <a:r>
              <a:rPr lang="en-US" dirty="0" smtClean="0"/>
              <a:t>When the </a:t>
            </a:r>
            <a:r>
              <a:rPr lang="en-US" dirty="0"/>
              <a:t>drawing of the hangman is complete, the player won’t </a:t>
            </a:r>
            <a:r>
              <a:rPr lang="en-US" dirty="0" smtClean="0"/>
              <a:t>be able </a:t>
            </a:r>
            <a:r>
              <a:rPr lang="en-US" dirty="0"/>
              <a:t>to choose the alphabets anymore and they will lose </a:t>
            </a:r>
            <a:r>
              <a:rPr lang="en-US" dirty="0" smtClean="0"/>
              <a:t>the game</a:t>
            </a:r>
            <a:r>
              <a:rPr lang="en-US" dirty="0"/>
              <a:t>. After that, the game will be </a:t>
            </a:r>
            <a:r>
              <a:rPr lang="en-US" dirty="0" smtClean="0"/>
              <a:t>ended.</a:t>
            </a:r>
          </a:p>
          <a:p>
            <a:r>
              <a:rPr lang="en-US" dirty="0" smtClean="0"/>
              <a:t>If you guessed the word correctly you win the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" y="165463"/>
            <a:ext cx="10580913" cy="6470468"/>
          </a:xfrm>
        </p:spPr>
      </p:pic>
      <p:sp>
        <p:nvSpPr>
          <p:cNvPr id="7" name="TextBox 6"/>
          <p:cNvSpPr txBox="1"/>
          <p:nvPr/>
        </p:nvSpPr>
        <p:spPr>
          <a:xfrm>
            <a:off x="3701141" y="2646566"/>
            <a:ext cx="53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387044" y="2646566"/>
            <a:ext cx="53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4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of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296" y="2557463"/>
            <a:ext cx="508740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ff2"/>
              </a:rPr>
              <a:t>Formal definition</a:t>
            </a:r>
            <a:r>
              <a:rPr lang="en-US" dirty="0" smtClean="0">
                <a:solidFill>
                  <a:srgbClr val="000000"/>
                </a:solidFill>
                <a:latin typeface="ff2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ff2"/>
              </a:rPr>
              <a:t>Let </a:t>
            </a:r>
            <a:r>
              <a:rPr lang="en-US" dirty="0">
                <a:solidFill>
                  <a:srgbClr val="000000"/>
                </a:solidFill>
                <a:latin typeface="ff2"/>
              </a:rPr>
              <a:t>M = (Q, </a:t>
            </a:r>
            <a:r>
              <a:rPr lang="en-US" dirty="0">
                <a:solidFill>
                  <a:srgbClr val="000000"/>
                </a:solidFill>
                <a:latin typeface="ff6"/>
              </a:rPr>
              <a:t>∑</a:t>
            </a:r>
            <a:r>
              <a:rPr lang="en-US" dirty="0">
                <a:solidFill>
                  <a:srgbClr val="000000"/>
                </a:solidFill>
                <a:latin typeface="ff2"/>
              </a:rPr>
              <a:t>,</a:t>
            </a:r>
            <a:r>
              <a:rPr lang="el-GR" dirty="0">
                <a:solidFill>
                  <a:srgbClr val="000000"/>
                </a:solidFill>
                <a:latin typeface="ff6"/>
              </a:rPr>
              <a:t>δ</a:t>
            </a:r>
            <a:r>
              <a:rPr lang="el-GR" dirty="0">
                <a:solidFill>
                  <a:srgbClr val="000000"/>
                </a:solidFill>
                <a:latin typeface="ff2"/>
              </a:rPr>
              <a:t>, </a:t>
            </a:r>
            <a:r>
              <a:rPr lang="en-US" dirty="0">
                <a:solidFill>
                  <a:srgbClr val="000000"/>
                </a:solidFill>
                <a:latin typeface="ff2"/>
              </a:rPr>
              <a:t>q0, F)</a:t>
            </a:r>
          </a:p>
          <a:p>
            <a:r>
              <a:rPr lang="en-US" dirty="0">
                <a:solidFill>
                  <a:srgbClr val="000000"/>
                </a:solidFill>
                <a:latin typeface="ff2"/>
              </a:rPr>
              <a:t>M: Q = {Start Game, Choose Category, Guess Letter, </a:t>
            </a:r>
            <a:r>
              <a:rPr lang="en-US" dirty="0" smtClean="0">
                <a:solidFill>
                  <a:srgbClr val="000000"/>
                </a:solidFill>
                <a:latin typeface="ff2"/>
              </a:rPr>
              <a:t>Draw Hangman, </a:t>
            </a:r>
            <a:r>
              <a:rPr lang="en-US" dirty="0">
                <a:solidFill>
                  <a:srgbClr val="000000"/>
                </a:solidFill>
                <a:latin typeface="ff2"/>
              </a:rPr>
              <a:t>Win, Lose, End Game}</a:t>
            </a:r>
          </a:p>
          <a:p>
            <a:r>
              <a:rPr lang="en-US" dirty="0">
                <a:solidFill>
                  <a:srgbClr val="000000"/>
                </a:solidFill>
                <a:latin typeface="ff6"/>
              </a:rPr>
              <a:t>∑</a:t>
            </a:r>
            <a:r>
              <a:rPr lang="en-US" dirty="0">
                <a:solidFill>
                  <a:srgbClr val="000000"/>
                </a:solidFill>
                <a:latin typeface="ff2"/>
              </a:rPr>
              <a:t>= {sg, cg,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ig</a:t>
            </a:r>
            <a:r>
              <a:rPr lang="en-US" dirty="0">
                <a:solidFill>
                  <a:srgbClr val="000000"/>
                </a:solidFill>
                <a:latin typeface="ff2"/>
              </a:rPr>
              <a:t>, hi,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hc</a:t>
            </a:r>
            <a:r>
              <a:rPr lang="en-US" dirty="0">
                <a:solidFill>
                  <a:srgbClr val="000000"/>
                </a:solidFill>
                <a:latin typeface="ff2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ff2"/>
              </a:rPr>
              <a:t>wc</a:t>
            </a:r>
            <a:r>
              <a:rPr lang="en-US" dirty="0">
                <a:solidFill>
                  <a:srgbClr val="000000"/>
                </a:solidFill>
                <a:latin typeface="ff2"/>
              </a:rPr>
              <a:t>}</a:t>
            </a:r>
            <a:endParaRPr lang="en-US" dirty="0">
              <a:solidFill>
                <a:srgbClr val="000000"/>
              </a:solidFill>
              <a:latin typeface="ff6"/>
            </a:endParaRPr>
          </a:p>
          <a:p>
            <a:r>
              <a:rPr lang="en-US" dirty="0">
                <a:solidFill>
                  <a:srgbClr val="000000"/>
                </a:solidFill>
                <a:latin typeface="ff2"/>
              </a:rPr>
              <a:t>q0 = {Start Game}</a:t>
            </a:r>
          </a:p>
          <a:p>
            <a:r>
              <a:rPr lang="en-US" dirty="0">
                <a:solidFill>
                  <a:srgbClr val="000000"/>
                </a:solidFill>
                <a:latin typeface="ff2"/>
              </a:rPr>
              <a:t>F = {End Game}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35214"/>
              </p:ext>
            </p:extLst>
          </p:nvPr>
        </p:nvGraphicFramePr>
        <p:xfrm>
          <a:off x="1269274" y="740230"/>
          <a:ext cx="9601199" cy="5127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1254"/>
                <a:gridCol w="7519945"/>
              </a:tblGrid>
              <a:tr h="627016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(Q)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game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Idle state where</a:t>
                      </a:r>
                      <a:r>
                        <a:rPr lang="en-US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 starts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 or choose category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 will need to choose a category from a set of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categories that the game provided. Once a category is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chosen, a random word/sentence related with the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will be displayed for the player to guess. In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our case we provided the hint related to that word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letter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 enters a letter in order to guess the word/sentence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Hangman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Hangman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be drawn starting from the head to its leg</a:t>
                      </a: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is guessed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correctly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Lose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is incorrectly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guessed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game</a:t>
                      </a:r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the game ends</a:t>
                      </a:r>
                    </a:p>
                  </a:txBody>
                  <a:tcPr marL="83488" marR="834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892171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</a:t>
                      </a:r>
                      <a:r>
                        <a:rPr lang="el-G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Sg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game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guess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 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guess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Hangman incomplete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Hc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Hangman complete</a:t>
                      </a:r>
                      <a:endParaRPr lang="en-US" dirty="0"/>
                    </a:p>
                  </a:txBody>
                  <a:tcPr marL="83488" marR="8348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Wc</a:t>
                      </a:r>
                      <a:endParaRPr lang="en-US" dirty="0"/>
                    </a:p>
                  </a:txBody>
                  <a:tcPr marL="83488" marR="8348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complete</a:t>
                      </a:r>
                      <a:endParaRPr lang="en-US" dirty="0"/>
                    </a:p>
                  </a:txBody>
                  <a:tcPr marL="83488" marR="8348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51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425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ff2</vt:lpstr>
      <vt:lpstr>ff6</vt:lpstr>
      <vt:lpstr>Garamond</vt:lpstr>
      <vt:lpstr>Organic</vt:lpstr>
      <vt:lpstr>HANGMAN</vt:lpstr>
      <vt:lpstr>Project</vt:lpstr>
      <vt:lpstr>RULES AND OVERVIEW</vt:lpstr>
      <vt:lpstr>Cont..</vt:lpstr>
      <vt:lpstr>PowerPoint Presentation</vt:lpstr>
      <vt:lpstr>Automation of game</vt:lpstr>
      <vt:lpstr>Formal definition:</vt:lpstr>
      <vt:lpstr>PowerPoint Presentation</vt:lpstr>
      <vt:lpstr>Transition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Asif Mughal</dc:creator>
  <cp:lastModifiedBy>Asif Mughal</cp:lastModifiedBy>
  <cp:revision>5</cp:revision>
  <dcterms:created xsi:type="dcterms:W3CDTF">2023-11-23T04:41:27Z</dcterms:created>
  <dcterms:modified xsi:type="dcterms:W3CDTF">2023-11-23T05:26:53Z</dcterms:modified>
</cp:coreProperties>
</file>