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722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21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3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59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76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08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2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0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85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86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E1087-0B26-4A19-B9EB-9D36F49C627D}" type="datetimeFigureOut">
              <a:rPr lang="en-US" smtClean="0"/>
              <a:t>21-Sep-25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BBB0C-0F21-4D83-8417-93905299A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15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Class 03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INTERNET</a:t>
            </a:r>
            <a:endParaRPr 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818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DNS (Domain Name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Acts like the </a:t>
            </a:r>
            <a:r>
              <a:rPr lang="en-US" b="1" dirty="0" smtClean="0"/>
              <a:t>phonebook of the Internet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/>
              <a:t>Converts </a:t>
            </a:r>
            <a:r>
              <a:rPr lang="en-US" b="1" dirty="0"/>
              <a:t>Domain Names → IP Addresses</a:t>
            </a:r>
            <a:r>
              <a:rPr lang="en-US" dirty="0" smtClean="0"/>
              <a:t>.</a:t>
            </a:r>
          </a:p>
          <a:p>
            <a:r>
              <a:rPr lang="en-US" b="1" dirty="0"/>
              <a:t>Diagram Idea:</a:t>
            </a:r>
            <a:r>
              <a:rPr lang="en-US" dirty="0"/>
              <a:t> Domain → DNS → IP → Server</a:t>
            </a:r>
            <a:r>
              <a:rPr lang="en-US" dirty="0" smtClean="0"/>
              <a:t>.</a:t>
            </a:r>
          </a:p>
          <a:p>
            <a:r>
              <a:rPr lang="en-US" dirty="0"/>
              <a:t>Example</a:t>
            </a:r>
            <a:r>
              <a:rPr lang="en-US" dirty="0" smtClean="0"/>
              <a:t>:</a:t>
            </a:r>
          </a:p>
          <a:p>
            <a:pPr lvl="1"/>
            <a:r>
              <a:rPr lang="en-US" altLang="en-US" dirty="0" smtClean="0">
                <a:latin typeface="Arial Unicode MS" panose="020B0604020202020204" pitchFamily="34" charset="-128"/>
              </a:rPr>
              <a:t>You Type: 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  <a:latin typeface="Arial Unicode MS" panose="020B0604020202020204" pitchFamily="34" charset="-128"/>
              </a:rPr>
              <a:t>Google.com</a:t>
            </a:r>
            <a:r>
              <a:rPr lang="en-US" altLang="en-US" dirty="0" smtClean="0">
                <a:latin typeface="Arial Unicode MS" panose="020B0604020202020204" pitchFamily="34" charset="-128"/>
              </a:rPr>
              <a:t> </a:t>
            </a:r>
            <a:r>
              <a:rPr lang="en-US" altLang="en-US" dirty="0" smtClean="0"/>
              <a:t>→ </a:t>
            </a:r>
            <a:r>
              <a:rPr lang="en-US" altLang="en-US" dirty="0"/>
              <a:t>DNS finds its IP → Browser loads site. </a:t>
            </a:r>
            <a:endParaRPr lang="en-US" altLang="en-US" dirty="0">
              <a:latin typeface="Arial" panose="020B0604020202020204" pitchFamily="34" charset="0"/>
            </a:endParaRPr>
          </a:p>
          <a:p>
            <a:pPr lvl="1"/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136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Web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browser is software used to access </a:t>
            </a:r>
            <a:r>
              <a:rPr lang="en-US" sz="3200" dirty="0" smtClean="0"/>
              <a:t>websites.</a:t>
            </a:r>
          </a:p>
          <a:p>
            <a:r>
              <a:rPr lang="en-US" sz="3200" dirty="0" smtClean="0"/>
              <a:t>Examples</a:t>
            </a:r>
            <a:r>
              <a:rPr lang="en-US" sz="3200" dirty="0"/>
              <a:t>: Chrome, Edge, Firefox, Safari</a:t>
            </a:r>
            <a:r>
              <a:rPr lang="en-US" sz="3200" dirty="0" smtClean="0"/>
              <a:t>.</a:t>
            </a:r>
          </a:p>
          <a:p>
            <a:r>
              <a:rPr lang="en-US" sz="3200" dirty="0"/>
              <a:t>It sends requests to servers using HTTP/HTTPS and displays content for </a:t>
            </a:r>
            <a:r>
              <a:rPr lang="en-US" sz="3200" dirty="0" smtClean="0"/>
              <a:t>users.</a:t>
            </a:r>
            <a:endParaRPr lang="en-US" sz="3200" dirty="0" smtClean="0"/>
          </a:p>
          <a:p>
            <a:r>
              <a:rPr lang="en-US" sz="3200" dirty="0" smtClean="0"/>
              <a:t>Functions:</a:t>
            </a:r>
          </a:p>
          <a:p>
            <a:pPr lvl="1"/>
            <a:r>
              <a:rPr lang="en-US" sz="3200" dirty="0"/>
              <a:t>Send requests to servers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/>
              <a:t>Display web pages</a:t>
            </a:r>
            <a:r>
              <a:rPr lang="en-US" sz="3200" dirty="0" smtClean="0"/>
              <a:t>.</a:t>
            </a:r>
          </a:p>
          <a:p>
            <a:pPr lvl="1"/>
            <a:r>
              <a:rPr lang="en-US" sz="3200" dirty="0"/>
              <a:t>Support extensions, security, storage</a:t>
            </a:r>
            <a:r>
              <a:rPr lang="en-US" sz="3200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2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Introduction to Web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Internet</a:t>
            </a:r>
          </a:p>
          <a:p>
            <a:r>
              <a:rPr lang="en-US" dirty="0" smtClean="0"/>
              <a:t>HTTP/HTTPS</a:t>
            </a:r>
          </a:p>
          <a:p>
            <a:r>
              <a:rPr lang="en-US" dirty="0" smtClean="0"/>
              <a:t>SSL/TLS</a:t>
            </a:r>
          </a:p>
          <a:p>
            <a:r>
              <a:rPr lang="en-US" dirty="0" smtClean="0"/>
              <a:t>Domain </a:t>
            </a:r>
          </a:p>
          <a:p>
            <a:r>
              <a:rPr lang="en-US" dirty="0" smtClean="0"/>
              <a:t>Hosting </a:t>
            </a:r>
          </a:p>
          <a:p>
            <a:r>
              <a:rPr lang="en-US" dirty="0" smtClean="0"/>
              <a:t>DNS</a:t>
            </a:r>
          </a:p>
          <a:p>
            <a:r>
              <a:rPr lang="en-US" dirty="0" smtClean="0"/>
              <a:t>Browser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56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What is Internet?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A global network of computers connected together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It allows communication, sharing of data, websites, videos, and applications worldwide</a:t>
            </a:r>
            <a:endParaRPr lang="en-US" sz="3600" dirty="0" smtClean="0"/>
          </a:p>
          <a:p>
            <a:r>
              <a:rPr lang="en-US" sz="3600" dirty="0"/>
              <a:t>Example: Browsing websites, sending emails, chatting</a:t>
            </a:r>
            <a:r>
              <a:rPr lang="en-US" sz="3600" dirty="0" smtClean="0"/>
              <a:t>.</a:t>
            </a:r>
          </a:p>
          <a:p>
            <a:r>
              <a:rPr lang="en-US" sz="3600" b="1" dirty="0"/>
              <a:t>Diagram Idea:</a:t>
            </a:r>
            <a:r>
              <a:rPr lang="en-US" sz="3600" dirty="0"/>
              <a:t> World map with interconnected computers.</a:t>
            </a:r>
          </a:p>
        </p:txBody>
      </p:sp>
    </p:spTree>
    <p:extLst>
      <p:ext uri="{BB962C8B-B14F-4D97-AF65-F5344CB8AC3E}">
        <p14:creationId xmlns:p14="http://schemas.microsoft.com/office/powerpoint/2010/main" val="351565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How Does Internet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Devices connect to </a:t>
            </a:r>
            <a:r>
              <a:rPr lang="en-US" sz="3600" b="1" dirty="0"/>
              <a:t>ISP (Internet Service Provider</a:t>
            </a:r>
            <a:r>
              <a:rPr lang="en-US" sz="3600" b="1" dirty="0" smtClean="0"/>
              <a:t>)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ISP connects to </a:t>
            </a:r>
            <a:r>
              <a:rPr lang="en-US" sz="3600" b="1" dirty="0"/>
              <a:t>Servers &amp; Data Centers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Uses </a:t>
            </a:r>
            <a:r>
              <a:rPr lang="en-US" sz="3600" b="1" dirty="0"/>
              <a:t>Protocols (TCP/IP)</a:t>
            </a:r>
            <a:r>
              <a:rPr lang="en-US" sz="3600" dirty="0"/>
              <a:t> to transfer data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Routers, servers, and cables transmit the data globally until it reaches the destination</a:t>
            </a:r>
            <a:endParaRPr lang="en-US" sz="3600" dirty="0" smtClean="0"/>
          </a:p>
          <a:p>
            <a:r>
              <a:rPr lang="en-US" sz="3600" b="1" dirty="0"/>
              <a:t>Diagram Idea:</a:t>
            </a:r>
            <a:r>
              <a:rPr lang="en-US" sz="3600" dirty="0"/>
              <a:t> User → ISP → Server → Website.</a:t>
            </a:r>
          </a:p>
        </p:txBody>
      </p:sp>
    </p:spTree>
    <p:extLst>
      <p:ext uri="{BB962C8B-B14F-4D97-AF65-F5344CB8AC3E}">
        <p14:creationId xmlns:p14="http://schemas.microsoft.com/office/powerpoint/2010/main" val="1884850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What is HTTP?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 stands for Hypertext Transfer </a:t>
            </a:r>
            <a:r>
              <a:rPr lang="en-US" sz="3600" dirty="0" smtClean="0"/>
              <a:t>Protocol</a:t>
            </a:r>
          </a:p>
          <a:p>
            <a:r>
              <a:rPr lang="en-US" sz="3600" dirty="0" smtClean="0"/>
              <a:t>Rules for communication between browser and server</a:t>
            </a:r>
          </a:p>
          <a:p>
            <a:r>
              <a:rPr lang="en-US" sz="3600" dirty="0" smtClean="0"/>
              <a:t>Sends </a:t>
            </a:r>
            <a:r>
              <a:rPr lang="en-US" sz="3600" b="1" dirty="0"/>
              <a:t>requests</a:t>
            </a:r>
            <a:r>
              <a:rPr lang="en-US" sz="3600" dirty="0"/>
              <a:t> from client → server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It is NOT secure because data is sent as plain text.</a:t>
            </a:r>
            <a:endParaRPr lang="en-US" sz="3600" dirty="0" smtClean="0"/>
          </a:p>
          <a:p>
            <a:r>
              <a:rPr lang="en-US" sz="3600" dirty="0"/>
              <a:t>Server replies with </a:t>
            </a:r>
            <a:r>
              <a:rPr lang="en-US" sz="3600" b="1" dirty="0"/>
              <a:t>responses</a:t>
            </a:r>
            <a:r>
              <a:rPr lang="en-US" sz="3600" dirty="0"/>
              <a:t> (webpage, data).</a:t>
            </a:r>
          </a:p>
        </p:txBody>
      </p:sp>
    </p:spTree>
    <p:extLst>
      <p:ext uri="{BB962C8B-B14F-4D97-AF65-F5344CB8AC3E}">
        <p14:creationId xmlns:p14="http://schemas.microsoft.com/office/powerpoint/2010/main" val="1619344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What is HTTPS?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HTTPS stands for Hypertext Transfer Protocol </a:t>
            </a:r>
            <a:r>
              <a:rPr lang="en-US" sz="3600" dirty="0" smtClean="0"/>
              <a:t>Secure</a:t>
            </a:r>
          </a:p>
          <a:p>
            <a:r>
              <a:rPr lang="en-US" sz="3600" dirty="0" smtClean="0"/>
              <a:t>Same </a:t>
            </a:r>
            <a:r>
              <a:rPr lang="en-US" sz="3600" dirty="0"/>
              <a:t>as HTTP but </a:t>
            </a:r>
            <a:r>
              <a:rPr lang="en-US" sz="3600" b="1" dirty="0"/>
              <a:t>encrypted with SSL/TLS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Keeps data private and safe</a:t>
            </a:r>
            <a:r>
              <a:rPr lang="en-US" sz="3600" dirty="0" smtClean="0"/>
              <a:t>.</a:t>
            </a:r>
          </a:p>
          <a:p>
            <a:r>
              <a:rPr lang="en-US" sz="3600" dirty="0"/>
              <a:t>Encrypts communication between client and server, making it </a:t>
            </a:r>
            <a:r>
              <a:rPr lang="en-US" sz="3600" dirty="0" smtClean="0"/>
              <a:t>secure.</a:t>
            </a:r>
            <a:endParaRPr lang="en-US" sz="3600" dirty="0" smtClean="0"/>
          </a:p>
          <a:p>
            <a:r>
              <a:rPr lang="en-US" sz="3600" dirty="0"/>
              <a:t>Example: Banking, Shopping sites</a:t>
            </a:r>
            <a:r>
              <a:rPr lang="en-US" sz="3600" dirty="0" smtClean="0"/>
              <a:t>.</a:t>
            </a:r>
          </a:p>
          <a:p>
            <a:r>
              <a:rPr lang="en-US" sz="3600" b="1" dirty="0"/>
              <a:t>Symbol:</a:t>
            </a:r>
            <a:r>
              <a:rPr lang="en-US" sz="3600" dirty="0"/>
              <a:t> 🔒 Lock icon in browser.</a:t>
            </a:r>
          </a:p>
        </p:txBody>
      </p:sp>
    </p:spTree>
    <p:extLst>
      <p:ext uri="{BB962C8B-B14F-4D97-AF65-F5344CB8AC3E}">
        <p14:creationId xmlns:p14="http://schemas.microsoft.com/office/powerpoint/2010/main" val="3147432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SSL &amp; TLS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SSL (Secure Socket Layer)</a:t>
            </a:r>
            <a:r>
              <a:rPr lang="en-US" sz="2400" dirty="0"/>
              <a:t>: </a:t>
            </a:r>
            <a:r>
              <a:rPr lang="en-US" sz="2400" dirty="0" smtClean="0"/>
              <a:t>An </a:t>
            </a:r>
            <a:r>
              <a:rPr lang="en-US" sz="2400" dirty="0"/>
              <a:t>older protocol to secure communication. No longer used today.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r>
              <a:rPr lang="en-US" sz="2400" b="1" dirty="0"/>
              <a:t>TLS (Transport Layer Security</a:t>
            </a:r>
            <a:r>
              <a:rPr lang="en-US" sz="2400" b="1" dirty="0" smtClean="0"/>
              <a:t>): </a:t>
            </a:r>
            <a:r>
              <a:rPr lang="en-US" sz="2400" dirty="0" smtClean="0"/>
              <a:t>The </a:t>
            </a:r>
            <a:r>
              <a:rPr lang="en-US" sz="2400" dirty="0"/>
              <a:t>modern and secure version of SSL, used </a:t>
            </a:r>
            <a:r>
              <a:rPr lang="en-US" sz="2400" dirty="0" smtClean="0"/>
              <a:t>today.</a:t>
            </a:r>
          </a:p>
          <a:p>
            <a:r>
              <a:rPr lang="en-US" sz="2400" dirty="0"/>
              <a:t>They encrypt communication between client and server, preventing hacking or spying. </a:t>
            </a:r>
            <a:endParaRPr lang="en-US" sz="2400" dirty="0" smtClean="0"/>
          </a:p>
          <a:p>
            <a:r>
              <a:rPr lang="en-US" sz="2400" b="1" dirty="0"/>
              <a:t>Diagram Idea:</a:t>
            </a:r>
            <a:r>
              <a:rPr lang="en-US" sz="2400" dirty="0"/>
              <a:t> User 🔒 Server with encrypted data flow.</a:t>
            </a:r>
            <a:endParaRPr lang="en-US" sz="2400" dirty="0" smtClean="0"/>
          </a:p>
          <a:p>
            <a:r>
              <a:rPr lang="en-US" sz="2400" dirty="0"/>
              <a:t>Provides</a:t>
            </a:r>
            <a:r>
              <a:rPr lang="en-US" sz="2400" dirty="0" smtClean="0"/>
              <a:t>:</a:t>
            </a:r>
          </a:p>
          <a:p>
            <a:pPr lvl="1"/>
            <a:r>
              <a:rPr lang="en-US" dirty="0"/>
              <a:t>Encryption (hide data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Authentication (verify website</a:t>
            </a:r>
            <a:r>
              <a:rPr lang="en-US" dirty="0" smtClean="0"/>
              <a:t>).</a:t>
            </a:r>
          </a:p>
          <a:p>
            <a:pPr lvl="1"/>
            <a:r>
              <a:rPr lang="en-US" dirty="0"/>
              <a:t>Data Integrity (no tampering</a:t>
            </a:r>
            <a:r>
              <a:rPr lang="en-US" dirty="0" smtClean="0"/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076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Domain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 domain name is a human-readable address of a website (e.g., google.com).</a:t>
            </a:r>
            <a:endParaRPr lang="en-US" sz="3600" dirty="0" smtClean="0"/>
          </a:p>
          <a:p>
            <a:r>
              <a:rPr lang="en-US" sz="3600" dirty="0" smtClean="0"/>
              <a:t>Example: </a:t>
            </a:r>
            <a:r>
              <a:rPr lang="en-US" sz="3600" dirty="0" smtClean="0">
                <a:solidFill>
                  <a:schemeClr val="bg1">
                    <a:lumMod val="65000"/>
                  </a:schemeClr>
                </a:solidFill>
              </a:rPr>
              <a:t>Google.com</a:t>
            </a:r>
          </a:p>
          <a:p>
            <a:r>
              <a:rPr lang="en-US" sz="3600" dirty="0"/>
              <a:t>It maps to the website’s IP address</a:t>
            </a:r>
            <a:endParaRPr lang="en-US" sz="3600" dirty="0" smtClean="0"/>
          </a:p>
          <a:p>
            <a:r>
              <a:rPr lang="en-US" sz="3600" dirty="0"/>
              <a:t>Easy to remember vs numeric IPs.</a:t>
            </a:r>
          </a:p>
        </p:txBody>
      </p:sp>
    </p:spTree>
    <p:extLst>
      <p:ext uri="{BB962C8B-B14F-4D97-AF65-F5344CB8AC3E}">
        <p14:creationId xmlns:p14="http://schemas.microsoft.com/office/powerpoint/2010/main" val="392021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Hosting is where a website’s files, images, and data are stored.</a:t>
            </a:r>
            <a:endParaRPr lang="en-US" sz="3600" dirty="0" smtClean="0"/>
          </a:p>
          <a:p>
            <a:r>
              <a:rPr lang="en-US" sz="3600" dirty="0"/>
              <a:t>Web hosting providers store your website on their servers so it can be accessed globally</a:t>
            </a:r>
            <a:endParaRPr lang="en-US" sz="3600" dirty="0" smtClean="0"/>
          </a:p>
          <a:p>
            <a:r>
              <a:rPr lang="en-US" sz="3600" dirty="0"/>
              <a:t>Types</a:t>
            </a:r>
            <a:r>
              <a:rPr lang="en-US" sz="3600" dirty="0" smtClean="0"/>
              <a:t>:</a:t>
            </a:r>
          </a:p>
          <a:p>
            <a:pPr lvl="1"/>
            <a:r>
              <a:rPr lang="en-US" sz="3600" dirty="0"/>
              <a:t>Shared Hosting</a:t>
            </a:r>
            <a:r>
              <a:rPr lang="en-US" sz="3600" dirty="0" smtClean="0"/>
              <a:t>.</a:t>
            </a:r>
          </a:p>
          <a:p>
            <a:pPr lvl="1"/>
            <a:r>
              <a:rPr lang="en-US" sz="3600" dirty="0"/>
              <a:t>VPS Hosting</a:t>
            </a:r>
            <a:r>
              <a:rPr lang="en-US" sz="3600" dirty="0" smtClean="0"/>
              <a:t>.</a:t>
            </a:r>
          </a:p>
          <a:p>
            <a:pPr lvl="1"/>
            <a:r>
              <a:rPr lang="en-US" sz="3600" dirty="0"/>
              <a:t>Cloud Hosting.</a:t>
            </a:r>
          </a:p>
        </p:txBody>
      </p:sp>
    </p:spTree>
    <p:extLst>
      <p:ext uri="{BB962C8B-B14F-4D97-AF65-F5344CB8AC3E}">
        <p14:creationId xmlns:p14="http://schemas.microsoft.com/office/powerpoint/2010/main" val="314737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468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Unicode MS</vt:lpstr>
      <vt:lpstr>Arial</vt:lpstr>
      <vt:lpstr>Calibri</vt:lpstr>
      <vt:lpstr>Calibri Light</vt:lpstr>
      <vt:lpstr>Office Theme</vt:lpstr>
      <vt:lpstr>Class 03 </vt:lpstr>
      <vt:lpstr>Introduction to Web Basics</vt:lpstr>
      <vt:lpstr>What is Internet?</vt:lpstr>
      <vt:lpstr>How Does Internet Work?</vt:lpstr>
      <vt:lpstr>What is HTTP?</vt:lpstr>
      <vt:lpstr>What is HTTPS?</vt:lpstr>
      <vt:lpstr>SSL &amp; TLS</vt:lpstr>
      <vt:lpstr>Domain Name</vt:lpstr>
      <vt:lpstr>Hosting</vt:lpstr>
      <vt:lpstr>DNS (Domain Name System)</vt:lpstr>
      <vt:lpstr>Web Browser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03 </dc:title>
  <dc:creator>HERMAIN LAPTOPS</dc:creator>
  <cp:lastModifiedBy>HERMAIN LAPTOPS</cp:lastModifiedBy>
  <cp:revision>22</cp:revision>
  <dcterms:created xsi:type="dcterms:W3CDTF">2025-09-20T20:50:58Z</dcterms:created>
  <dcterms:modified xsi:type="dcterms:W3CDTF">2025-09-20T22:03:56Z</dcterms:modified>
</cp:coreProperties>
</file>