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03408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615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58389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68659"/>
      </p:ext>
    </p:extLst>
  </p:cSld>
  <p:clrMapOvr>
    <a:masterClrMapping/>
  </p:clrMapOvr>
  <p:transition spd="slow">
    <p:push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55279"/>
      </p:ext>
    </p:extLst>
  </p:cSld>
  <p:clrMapOvr>
    <a:masterClrMapping/>
  </p:clrMapOvr>
  <p:transition spd="slow">
    <p:push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06548"/>
      </p:ext>
    </p:extLst>
  </p:cSld>
  <p:clrMapOvr>
    <a:masterClrMapping/>
  </p:clrMapOvr>
  <p:transition spd="slow">
    <p:push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910665"/>
      </p:ext>
    </p:extLst>
  </p:cSld>
  <p:clrMapOvr>
    <a:masterClrMapping/>
  </p:clrMapOvr>
  <p:transition spd="slow">
    <p:push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513"/>
      </p:ext>
    </p:extLst>
  </p:cSld>
  <p:clrMapOvr>
    <a:masterClrMapping/>
  </p:clrMapOvr>
  <p:transition spd="slow">
    <p:push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9679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14774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55674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5105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83796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23079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2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35770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7170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CB5D4D-47EF-4442-8357-9F6266B9883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A06861-5269-433A-BF7D-27DDD29A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slow">
    <p:push dir="d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ldexcelsp.blogspot.com/2006/07/validacin-de-datos-en-excel-agregar.html?m=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E8A-A228-395A-A5C5-18A9F9235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8472" y="1578335"/>
            <a:ext cx="2899996" cy="54842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Grade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2200B-513C-26B8-D57C-E0F2D917A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925" y="3048719"/>
            <a:ext cx="4018189" cy="548427"/>
          </a:xfrm>
        </p:spPr>
        <p:txBody>
          <a:bodyPr/>
          <a:lstStyle/>
          <a:p>
            <a:r>
              <a:rPr lang="en-US" dirty="0"/>
              <a:t>Students Performance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C0958-D4F8-C729-8F58-D63432D3C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07925" y="3552092"/>
            <a:ext cx="6776149" cy="149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34631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4F38CA-D183-6A97-F5F3-E137E6926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91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E768B-EE60-202D-4F31-A121F0E907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2" t="23727" r="53958" b="45005"/>
          <a:stretch/>
        </p:blipFill>
        <p:spPr>
          <a:xfrm>
            <a:off x="211873" y="1661532"/>
            <a:ext cx="5386039" cy="2189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BE3FD-A840-2CD3-2BDD-28C665B8F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" t="57398" r="85366" b="28130"/>
          <a:stretch/>
        </p:blipFill>
        <p:spPr>
          <a:xfrm>
            <a:off x="211873" y="3980984"/>
            <a:ext cx="1572322" cy="9924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2C48BF-4602-CE0D-5ED8-749DE5223A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427" t="26303" r="6190" b="69191"/>
          <a:stretch/>
        </p:blipFill>
        <p:spPr>
          <a:xfrm>
            <a:off x="6129453" y="1828799"/>
            <a:ext cx="5289395" cy="3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73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Garamond</vt:lpstr>
      <vt:lpstr>Organic</vt:lpstr>
      <vt:lpstr>Grade Tracker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adan aftab</dc:creator>
  <cp:lastModifiedBy>adan aftab</cp:lastModifiedBy>
  <cp:revision>2</cp:revision>
  <dcterms:created xsi:type="dcterms:W3CDTF">2024-11-09T07:55:58Z</dcterms:created>
  <dcterms:modified xsi:type="dcterms:W3CDTF">2024-11-09T19:04:22Z</dcterms:modified>
</cp:coreProperties>
</file>