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84" d="100"/>
          <a:sy n="84" d="100"/>
        </p:scale>
        <p:origin x="27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30-May-23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30-May-23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30-May-23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30-May-23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30-May-23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30-May-23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30-May-23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30-May-23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30-May-23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3465" y="1014163"/>
            <a:ext cx="8315711" cy="1055206"/>
          </a:xfrm>
        </p:spPr>
        <p:txBody>
          <a:bodyPr/>
          <a:lstStyle/>
          <a:p>
            <a:r>
              <a:rPr lang="en-US" dirty="0"/>
              <a:t>PROJECT PRESENTATION</a:t>
            </a:r>
          </a:p>
        </p:txBody>
      </p:sp>
      <p:sp>
        <p:nvSpPr>
          <p:cNvPr id="3" name="Subtitle 2"/>
          <p:cNvSpPr>
            <a:spLocks noGrp="1"/>
          </p:cNvSpPr>
          <p:nvPr>
            <p:ph type="subTitle" idx="1"/>
          </p:nvPr>
        </p:nvSpPr>
        <p:spPr>
          <a:xfrm>
            <a:off x="371089" y="5143686"/>
            <a:ext cx="4374647" cy="1577153"/>
          </a:xfrm>
        </p:spPr>
        <p:txBody>
          <a:bodyPr>
            <a:normAutofit lnSpcReduction="10000"/>
          </a:bodyPr>
          <a:lstStyle/>
          <a:p>
            <a:r>
              <a:rPr lang="en-US" b="1" dirty="0"/>
              <a:t>Prepared By:</a:t>
            </a:r>
          </a:p>
          <a:p>
            <a:pPr algn="r"/>
            <a:r>
              <a:rPr lang="en-US" dirty="0"/>
              <a:t>M. Bilal Iqbal</a:t>
            </a:r>
          </a:p>
          <a:p>
            <a:pPr algn="r"/>
            <a:r>
              <a:rPr lang="en-US" dirty="0"/>
              <a:t>Syed Mohsin Kazmi</a:t>
            </a:r>
          </a:p>
          <a:p>
            <a:pPr algn="r"/>
            <a:r>
              <a:rPr lang="en-US" dirty="0" err="1"/>
              <a:t>Mugheera</a:t>
            </a:r>
            <a:r>
              <a:rPr lang="en-US" dirty="0"/>
              <a:t> Khan</a:t>
            </a:r>
          </a:p>
          <a:p>
            <a:endParaRPr lang="en-US" dirty="0"/>
          </a:p>
        </p:txBody>
      </p:sp>
      <p:sp>
        <p:nvSpPr>
          <p:cNvPr id="4" name="Subtitle 2">
            <a:extLst>
              <a:ext uri="{FF2B5EF4-FFF2-40B4-BE49-F238E27FC236}">
                <a16:creationId xmlns:a16="http://schemas.microsoft.com/office/drawing/2014/main" id="{BB8F4C9A-2672-2940-30A2-1346178E7B94}"/>
              </a:ext>
            </a:extLst>
          </p:cNvPr>
          <p:cNvSpPr txBox="1">
            <a:spLocks/>
          </p:cNvSpPr>
          <p:nvPr/>
        </p:nvSpPr>
        <p:spPr>
          <a:xfrm>
            <a:off x="6814561" y="5143685"/>
            <a:ext cx="3957071" cy="157715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b="1" dirty="0"/>
              <a:t>Prepared For:</a:t>
            </a:r>
          </a:p>
          <a:p>
            <a:pPr algn="r"/>
            <a:r>
              <a:rPr lang="en-US" dirty="0"/>
              <a:t>Sir Abdul Ghaffar </a:t>
            </a:r>
          </a:p>
          <a:p>
            <a:endParaRPr lang="en-US" dirty="0"/>
          </a:p>
        </p:txBody>
      </p:sp>
    </p:spTree>
    <p:extLst>
      <p:ext uri="{BB962C8B-B14F-4D97-AF65-F5344CB8AC3E}">
        <p14:creationId xmlns:p14="http://schemas.microsoft.com/office/powerpoint/2010/main" val="202920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978" y="548640"/>
            <a:ext cx="6826380" cy="557784"/>
          </a:xfrm>
        </p:spPr>
        <p:txBody>
          <a:bodyPr/>
          <a:lstStyle/>
          <a:p>
            <a:pPr algn="ctr"/>
            <a:r>
              <a:rPr lang="en-US" sz="2400" dirty="0">
                <a:solidFill>
                  <a:schemeClr val="tx1"/>
                </a:solidFill>
                <a:effectLst/>
                <a:latin typeface="Times New Roman" panose="02020603050405020304" pitchFamily="18" charset="0"/>
                <a:ea typeface="Times New Roman" panose="02020603050405020304" pitchFamily="18" charset="0"/>
              </a:rPr>
              <a:t>WHAT IS YOUR DATASET?</a:t>
            </a:r>
            <a:endParaRPr lang="en-US" sz="2400" dirty="0">
              <a:solidFill>
                <a:schemeClr val="tx1"/>
              </a:solidFill>
            </a:endParaRPr>
          </a:p>
        </p:txBody>
      </p:sp>
      <p:pic>
        <p:nvPicPr>
          <p:cNvPr id="7" name="Picture 6">
            <a:extLst>
              <a:ext uri="{FF2B5EF4-FFF2-40B4-BE49-F238E27FC236}">
                <a16:creationId xmlns:a16="http://schemas.microsoft.com/office/drawing/2014/main" id="{6AECECA3-5434-32FE-A479-40F16843C091}"/>
              </a:ext>
            </a:extLst>
          </p:cNvPr>
          <p:cNvPicPr>
            <a:picLocks noChangeAspect="1"/>
          </p:cNvPicPr>
          <p:nvPr/>
        </p:nvPicPr>
        <p:blipFill>
          <a:blip r:embed="rId2"/>
          <a:stretch>
            <a:fillRect/>
          </a:stretch>
        </p:blipFill>
        <p:spPr>
          <a:xfrm>
            <a:off x="3706766" y="3337560"/>
            <a:ext cx="4418804" cy="3127248"/>
          </a:xfrm>
          <a:prstGeom prst="rect">
            <a:avLst/>
          </a:prstGeom>
        </p:spPr>
      </p:pic>
      <p:sp>
        <p:nvSpPr>
          <p:cNvPr id="3" name="TextBox 2">
            <a:extLst>
              <a:ext uri="{FF2B5EF4-FFF2-40B4-BE49-F238E27FC236}">
                <a16:creationId xmlns:a16="http://schemas.microsoft.com/office/drawing/2014/main" id="{C956E2CF-D722-748C-E37F-6CFD295A20AA}"/>
              </a:ext>
            </a:extLst>
          </p:cNvPr>
          <p:cNvSpPr txBox="1"/>
          <p:nvPr/>
        </p:nvSpPr>
        <p:spPr>
          <a:xfrm>
            <a:off x="858774" y="2295597"/>
            <a:ext cx="10474452" cy="67044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dataset appears to be a medical dataset with various attributes such as age, sex, blood pressure (BP), cholesterol level, sodium-to-potassium ratio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Na_to_K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the corresponding drug administered.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0638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493776"/>
            <a:ext cx="10571998" cy="594678"/>
          </a:xfrm>
        </p:spPr>
        <p:txBody>
          <a:bodyPr/>
          <a:lstStyle/>
          <a:p>
            <a:pPr marR="0" lvl="0" algn="ctr">
              <a:spcBef>
                <a:spcPts val="0"/>
              </a:spcBef>
              <a:spcAft>
                <a:spcPts val="500"/>
              </a:spcAft>
            </a:pPr>
            <a:r>
              <a:rPr lang="en-US" sz="2000" dirty="0">
                <a:solidFill>
                  <a:schemeClr val="tx1"/>
                </a:solidFill>
                <a:effectLst/>
                <a:latin typeface="Times New Roman" panose="02020603050405020304" pitchFamily="18" charset="0"/>
                <a:ea typeface="Times New Roman" panose="02020603050405020304" pitchFamily="18" charset="0"/>
              </a:rPr>
              <a:t>WHAT TYPE OF DECISION YOU CAN PERFORM BY USING THIS DATASET?</a:t>
            </a:r>
          </a:p>
        </p:txBody>
      </p:sp>
      <p:sp>
        <p:nvSpPr>
          <p:cNvPr id="4" name="TextBox 3">
            <a:extLst>
              <a:ext uri="{FF2B5EF4-FFF2-40B4-BE49-F238E27FC236}">
                <a16:creationId xmlns:a16="http://schemas.microsoft.com/office/drawing/2014/main" id="{4AD25C0A-81A4-2F0F-D804-5BE170E6C031}"/>
              </a:ext>
            </a:extLst>
          </p:cNvPr>
          <p:cNvSpPr txBox="1"/>
          <p:nvPr/>
        </p:nvSpPr>
        <p:spPr>
          <a:xfrm>
            <a:off x="669795" y="2094179"/>
            <a:ext cx="10852409" cy="1850571"/>
          </a:xfrm>
          <a:prstGeom prst="rect">
            <a:avLst/>
          </a:prstGeom>
          <a:noFill/>
        </p:spPr>
        <p:txBody>
          <a:bodyPr wrap="square">
            <a:spAutoFit/>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This dataset can be used for various types of analysis and decision-making tasks. </a:t>
            </a:r>
            <a:r>
              <a:rPr lang="en-US" dirty="0">
                <a:latin typeface="Times New Roman" panose="02020603050405020304" pitchFamily="18" charset="0"/>
                <a:ea typeface="Calibri" panose="020F0502020204030204" pitchFamily="34" charset="0"/>
                <a:cs typeface="Times New Roman" panose="02020603050405020304" pitchFamily="18" charset="0"/>
              </a:rPr>
              <a:t> It will suggest to us that what type of drug is required on the basis of BP and Cholesterol ratio. T</a:t>
            </a:r>
            <a:r>
              <a:rPr lang="en-US" dirty="0">
                <a:effectLst/>
                <a:latin typeface="Times New Roman" panose="02020603050405020304" pitchFamily="18" charset="0"/>
                <a:ea typeface="Calibri" panose="020F0502020204030204" pitchFamily="34" charset="0"/>
                <a:cs typeface="Times New Roman" panose="02020603050405020304" pitchFamily="18" charset="0"/>
              </a:rPr>
              <a:t>he appropriate drug will be used on the basis of such.  We will also explore the relationships between different attributes such as BP, Cholesterol,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Na_to_</a:t>
            </a:r>
            <a:r>
              <a:rPr lang="en-US" dirty="0" err="1">
                <a:latin typeface="Times New Roman" panose="02020603050405020304" pitchFamily="18" charset="0"/>
                <a:ea typeface="Calibri" panose="020F0502020204030204" pitchFamily="34" charset="0"/>
                <a:cs typeface="Times New Roman" panose="02020603050405020304" pitchFamily="18" charset="0"/>
              </a:rPr>
              <a:t>K</a:t>
            </a:r>
            <a:r>
              <a:rPr lang="en-US" dirty="0">
                <a:latin typeface="Times New Roman" panose="02020603050405020304" pitchFamily="18" charset="0"/>
                <a:ea typeface="Calibri" panose="020F0502020204030204" pitchFamily="34" charset="0"/>
                <a:cs typeface="Times New Roman" panose="02020603050405020304" pitchFamily="18" charset="0"/>
              </a:rPr>
              <a:t> ratio with</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type of drugs</a:t>
            </a:r>
            <a:r>
              <a:rPr lang="en-US" dirty="0">
                <a:latin typeface="Times New Roman" panose="02020603050405020304" pitchFamily="18" charset="0"/>
                <a:ea typeface="Calibri" panose="020F0502020204030204" pitchFamily="34" charset="0"/>
                <a:cs typeface="Times New Roman" panose="02020603050405020304" pitchFamily="18" charset="0"/>
              </a:rPr>
              <a:t>.  We will predict on the basis of the BP attribute of a person if he will be suffering from Cholesterol problems or not and on such grounds we will suggest to him the type of drug that he will use or otherwise he will suffer from side effects from the usage of the irrelevant drug.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3C8331E-72B0-65A6-64DF-B5F9D422D483}"/>
              </a:ext>
            </a:extLst>
          </p:cNvPr>
          <p:cNvPicPr>
            <a:picLocks noChangeAspect="1"/>
          </p:cNvPicPr>
          <p:nvPr/>
        </p:nvPicPr>
        <p:blipFill>
          <a:blip r:embed="rId2"/>
          <a:stretch>
            <a:fillRect/>
          </a:stretch>
        </p:blipFill>
        <p:spPr>
          <a:xfrm>
            <a:off x="4123874" y="4110084"/>
            <a:ext cx="3724795" cy="2057687"/>
          </a:xfrm>
          <a:prstGeom prst="rect">
            <a:avLst/>
          </a:prstGeom>
        </p:spPr>
      </p:pic>
    </p:spTree>
    <p:extLst>
      <p:ext uri="{BB962C8B-B14F-4D97-AF65-F5344CB8AC3E}">
        <p14:creationId xmlns:p14="http://schemas.microsoft.com/office/powerpoint/2010/main" val="166723796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1" y="374904"/>
            <a:ext cx="10571998" cy="786702"/>
          </a:xfrm>
        </p:spPr>
        <p:txBody>
          <a:bodyPr/>
          <a:lstStyle/>
          <a:p>
            <a:pPr algn="ctr"/>
            <a:r>
              <a:rPr lang="en-US" sz="1800" dirty="0">
                <a:solidFill>
                  <a:schemeClr val="tx1"/>
                </a:solidFill>
                <a:effectLst/>
                <a:latin typeface="Times New Roman" panose="02020603050405020304" pitchFamily="18" charset="0"/>
                <a:ea typeface="Times New Roman" panose="02020603050405020304" pitchFamily="18" charset="0"/>
              </a:rPr>
              <a:t>HOW DATA MINING WILL BE HELPFUL TO GET VARIOUS TYPES OF KNOWLEDGE FROM THE SAME DATASET?</a:t>
            </a:r>
            <a:endParaRPr lang="en-US" dirty="0">
              <a:solidFill>
                <a:schemeClr val="tx1"/>
              </a:solidFill>
            </a:endParaRPr>
          </a:p>
        </p:txBody>
      </p:sp>
      <p:sp>
        <p:nvSpPr>
          <p:cNvPr id="4" name="TextBox 3">
            <a:extLst>
              <a:ext uri="{FF2B5EF4-FFF2-40B4-BE49-F238E27FC236}">
                <a16:creationId xmlns:a16="http://schemas.microsoft.com/office/drawing/2014/main" id="{7BA655A5-7046-995D-2D40-366430600DAE}"/>
              </a:ext>
            </a:extLst>
          </p:cNvPr>
          <p:cNvSpPr txBox="1"/>
          <p:nvPr/>
        </p:nvSpPr>
        <p:spPr>
          <a:xfrm>
            <a:off x="333756" y="2149024"/>
            <a:ext cx="11858244" cy="4334072"/>
          </a:xfrm>
          <a:prstGeom prst="rect">
            <a:avLst/>
          </a:prstGeom>
          <a:noFill/>
        </p:spPr>
        <p:txBody>
          <a:bodyPr wrap="square">
            <a:spAutoFit/>
          </a:bodyPr>
          <a:lstStyle/>
          <a:p>
            <a:pPr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mining techniques are used to extract knowledge from the medical dataset</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preprocessing involves cleaning and preprocessing the dataset, performing exploratory data analysis, identifying correlations, and visualizing the distributions of variables.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involves visualizing the distributions of variables, identifying correlations, and examining any initial patterns or trends.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Feature selection techniques are used to identify the most relevant attributes for predicting the drug category.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Pattern discovery and association analysis are used to discover patterns and relationships within the dataset.</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Classification models are used to predict the drug category based on patient attributes. Evaluation metrics such as accuracy, precision, recall, and F1-score are used to assess model performance.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Cross-validation techniques are used to validate a model's generalization ability.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Clustering analysis is used to group similar patients together based on their attributes.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Outlier detection is used to identify unusual patient profiles or errors in the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Sequential pattern mining is used to uncover temporal dependencies and understand how patient characteristics relate to changes in drug treatment.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Risk assessment models are used to assess patient risk and support treatment decision-making. </a:t>
            </a:r>
          </a:p>
          <a:p>
            <a:pPr marL="285750" marR="0" indent="-285750">
              <a:lnSpc>
                <a:spcPct val="107000"/>
              </a:lnSpc>
              <a:spcBef>
                <a:spcPts val="0"/>
              </a:spcBef>
              <a:spcAft>
                <a:spcPts val="800"/>
              </a:spcAft>
              <a:buFont typeface="Wingdings" panose="05000000000000000000" pitchFamily="2" charset="2"/>
              <a:buChar char="q"/>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decision support system is used to provide healthcare professionals with insights and recommendations based on the patterns, associations, and risk assessments derived from the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292369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10,633 Thank You Images, Stock Photos &amp; Vectors | Shutterstock">
            <a:extLst>
              <a:ext uri="{FF2B5EF4-FFF2-40B4-BE49-F238E27FC236}">
                <a16:creationId xmlns:a16="http://schemas.microsoft.com/office/drawing/2014/main" id="{8C66574E-61C7-B8E6-EFFC-95D909B76F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269557" y="403098"/>
            <a:ext cx="11652885" cy="605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77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236</TotalTime>
  <Words>453</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Century Gothic</vt:lpstr>
      <vt:lpstr>Times New Roman</vt:lpstr>
      <vt:lpstr>Wingdings</vt:lpstr>
      <vt:lpstr>Wingdings 2</vt:lpstr>
      <vt:lpstr>Quotable</vt:lpstr>
      <vt:lpstr>PROJECT PRESENTATION</vt:lpstr>
      <vt:lpstr>WHAT IS YOUR DATASET?</vt:lpstr>
      <vt:lpstr>WHAT TYPE OF DECISION YOU CAN PERFORM BY USING THIS DATASET?</vt:lpstr>
      <vt:lpstr>HOW DATA MINING WILL BE HELPFUL TO GET VARIOUS TYPES OF KNOWLEDGE FROM THE SAME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Iqbal</dc:creator>
  <cp:lastModifiedBy>Bilal</cp:lastModifiedBy>
  <cp:revision>34</cp:revision>
  <dcterms:created xsi:type="dcterms:W3CDTF">2023-05-28T22:25:18Z</dcterms:created>
  <dcterms:modified xsi:type="dcterms:W3CDTF">2023-05-30T18:00:37Z</dcterms:modified>
</cp:coreProperties>
</file>