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zz\Desktop\Sales_Summary_KhanaKhaza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zz\Desktop\Sales_Summary_KhanaKhazan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zz\Desktop\Sales_Summary_KhanaKhazan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58691414669501"/>
          <c:y val="0.16670153305787208"/>
          <c:w val="0.8699888896376432"/>
          <c:h val="0.62565517195063192"/>
        </c:manualLayout>
      </c:layout>
      <c:lineChart>
        <c:grouping val="standard"/>
        <c:varyColors val="0"/>
        <c:ser>
          <c:idx val="0"/>
          <c:order val="0"/>
          <c:tx>
            <c:strRef>
              <c:f>Sheet2!$J$2</c:f>
              <c:strCache>
                <c:ptCount val="1"/>
                <c:pt idx="0">
                  <c:v>HOrderNetAmount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Sheet2!$I$3:$I$362</c:f>
              <c:numCache>
                <c:formatCode>m/d/yyyy</c:formatCode>
                <c:ptCount val="360"/>
                <c:pt idx="0">
                  <c:v>43469</c:v>
                </c:pt>
                <c:pt idx="1">
                  <c:v>43470</c:v>
                </c:pt>
                <c:pt idx="2">
                  <c:v>43471</c:v>
                </c:pt>
                <c:pt idx="3">
                  <c:v>43472</c:v>
                </c:pt>
                <c:pt idx="4">
                  <c:v>43473</c:v>
                </c:pt>
                <c:pt idx="5">
                  <c:v>43474</c:v>
                </c:pt>
                <c:pt idx="6">
                  <c:v>43475</c:v>
                </c:pt>
                <c:pt idx="7">
                  <c:v>43476</c:v>
                </c:pt>
                <c:pt idx="8">
                  <c:v>43477</c:v>
                </c:pt>
                <c:pt idx="9">
                  <c:v>43478</c:v>
                </c:pt>
                <c:pt idx="10">
                  <c:v>43479</c:v>
                </c:pt>
                <c:pt idx="11">
                  <c:v>43480</c:v>
                </c:pt>
                <c:pt idx="12">
                  <c:v>43481</c:v>
                </c:pt>
                <c:pt idx="13">
                  <c:v>43482</c:v>
                </c:pt>
                <c:pt idx="14">
                  <c:v>43483</c:v>
                </c:pt>
                <c:pt idx="15">
                  <c:v>43484</c:v>
                </c:pt>
                <c:pt idx="16">
                  <c:v>43485</c:v>
                </c:pt>
                <c:pt idx="17">
                  <c:v>43486</c:v>
                </c:pt>
                <c:pt idx="18">
                  <c:v>43487</c:v>
                </c:pt>
                <c:pt idx="19">
                  <c:v>43488</c:v>
                </c:pt>
                <c:pt idx="20">
                  <c:v>43489</c:v>
                </c:pt>
                <c:pt idx="21">
                  <c:v>43490</c:v>
                </c:pt>
                <c:pt idx="22">
                  <c:v>43491</c:v>
                </c:pt>
                <c:pt idx="23">
                  <c:v>43492</c:v>
                </c:pt>
                <c:pt idx="24">
                  <c:v>43493</c:v>
                </c:pt>
                <c:pt idx="25">
                  <c:v>43494</c:v>
                </c:pt>
                <c:pt idx="26">
                  <c:v>43495</c:v>
                </c:pt>
                <c:pt idx="27">
                  <c:v>43496</c:v>
                </c:pt>
                <c:pt idx="28">
                  <c:v>43497</c:v>
                </c:pt>
                <c:pt idx="29">
                  <c:v>43498</c:v>
                </c:pt>
                <c:pt idx="30">
                  <c:v>43499</c:v>
                </c:pt>
                <c:pt idx="31">
                  <c:v>43500</c:v>
                </c:pt>
                <c:pt idx="32">
                  <c:v>43501</c:v>
                </c:pt>
                <c:pt idx="33">
                  <c:v>43502</c:v>
                </c:pt>
                <c:pt idx="34">
                  <c:v>43503</c:v>
                </c:pt>
                <c:pt idx="35">
                  <c:v>43504</c:v>
                </c:pt>
                <c:pt idx="36">
                  <c:v>43505</c:v>
                </c:pt>
                <c:pt idx="37">
                  <c:v>43506</c:v>
                </c:pt>
                <c:pt idx="38">
                  <c:v>43507</c:v>
                </c:pt>
                <c:pt idx="39">
                  <c:v>43508</c:v>
                </c:pt>
                <c:pt idx="40">
                  <c:v>43509</c:v>
                </c:pt>
                <c:pt idx="41">
                  <c:v>43510</c:v>
                </c:pt>
                <c:pt idx="42">
                  <c:v>43511</c:v>
                </c:pt>
                <c:pt idx="43">
                  <c:v>43512</c:v>
                </c:pt>
                <c:pt idx="44">
                  <c:v>43513</c:v>
                </c:pt>
                <c:pt idx="45">
                  <c:v>43514</c:v>
                </c:pt>
                <c:pt idx="46">
                  <c:v>43515</c:v>
                </c:pt>
                <c:pt idx="47">
                  <c:v>43516</c:v>
                </c:pt>
                <c:pt idx="48">
                  <c:v>43517</c:v>
                </c:pt>
                <c:pt idx="49">
                  <c:v>43518</c:v>
                </c:pt>
                <c:pt idx="50">
                  <c:v>43519</c:v>
                </c:pt>
                <c:pt idx="51">
                  <c:v>43520</c:v>
                </c:pt>
                <c:pt idx="52">
                  <c:v>43521</c:v>
                </c:pt>
                <c:pt idx="53">
                  <c:v>43522</c:v>
                </c:pt>
                <c:pt idx="54">
                  <c:v>43523</c:v>
                </c:pt>
                <c:pt idx="55">
                  <c:v>43524</c:v>
                </c:pt>
                <c:pt idx="56">
                  <c:v>43525</c:v>
                </c:pt>
                <c:pt idx="57">
                  <c:v>43526</c:v>
                </c:pt>
                <c:pt idx="58">
                  <c:v>43527</c:v>
                </c:pt>
                <c:pt idx="59">
                  <c:v>43528</c:v>
                </c:pt>
                <c:pt idx="60">
                  <c:v>43529</c:v>
                </c:pt>
                <c:pt idx="61">
                  <c:v>43530</c:v>
                </c:pt>
                <c:pt idx="62">
                  <c:v>43531</c:v>
                </c:pt>
                <c:pt idx="63">
                  <c:v>43532</c:v>
                </c:pt>
                <c:pt idx="64">
                  <c:v>43533</c:v>
                </c:pt>
                <c:pt idx="65">
                  <c:v>43534</c:v>
                </c:pt>
                <c:pt idx="66">
                  <c:v>43535</c:v>
                </c:pt>
                <c:pt idx="67">
                  <c:v>43536</c:v>
                </c:pt>
                <c:pt idx="68">
                  <c:v>43537</c:v>
                </c:pt>
                <c:pt idx="69">
                  <c:v>43538</c:v>
                </c:pt>
                <c:pt idx="70">
                  <c:v>43539</c:v>
                </c:pt>
                <c:pt idx="71">
                  <c:v>43540</c:v>
                </c:pt>
                <c:pt idx="72">
                  <c:v>43541</c:v>
                </c:pt>
                <c:pt idx="73">
                  <c:v>43542</c:v>
                </c:pt>
                <c:pt idx="74">
                  <c:v>43543</c:v>
                </c:pt>
                <c:pt idx="75">
                  <c:v>43544</c:v>
                </c:pt>
                <c:pt idx="76">
                  <c:v>43545</c:v>
                </c:pt>
                <c:pt idx="77">
                  <c:v>43546</c:v>
                </c:pt>
                <c:pt idx="78">
                  <c:v>43547</c:v>
                </c:pt>
                <c:pt idx="79">
                  <c:v>43548</c:v>
                </c:pt>
                <c:pt idx="80">
                  <c:v>43549</c:v>
                </c:pt>
                <c:pt idx="81">
                  <c:v>43550</c:v>
                </c:pt>
                <c:pt idx="82">
                  <c:v>43551</c:v>
                </c:pt>
                <c:pt idx="83">
                  <c:v>43552</c:v>
                </c:pt>
                <c:pt idx="84">
                  <c:v>43553</c:v>
                </c:pt>
                <c:pt idx="85">
                  <c:v>43554</c:v>
                </c:pt>
                <c:pt idx="86">
                  <c:v>43555</c:v>
                </c:pt>
                <c:pt idx="87">
                  <c:v>43556</c:v>
                </c:pt>
                <c:pt idx="88">
                  <c:v>43557</c:v>
                </c:pt>
                <c:pt idx="89">
                  <c:v>43558</c:v>
                </c:pt>
                <c:pt idx="90">
                  <c:v>43559</c:v>
                </c:pt>
                <c:pt idx="91">
                  <c:v>43560</c:v>
                </c:pt>
                <c:pt idx="92">
                  <c:v>43561</c:v>
                </c:pt>
                <c:pt idx="93">
                  <c:v>43562</c:v>
                </c:pt>
                <c:pt idx="94">
                  <c:v>43563</c:v>
                </c:pt>
                <c:pt idx="95">
                  <c:v>43564</c:v>
                </c:pt>
                <c:pt idx="96">
                  <c:v>43565</c:v>
                </c:pt>
                <c:pt idx="97">
                  <c:v>43566</c:v>
                </c:pt>
                <c:pt idx="98">
                  <c:v>43567</c:v>
                </c:pt>
                <c:pt idx="99">
                  <c:v>43568</c:v>
                </c:pt>
                <c:pt idx="100">
                  <c:v>43569</c:v>
                </c:pt>
                <c:pt idx="101">
                  <c:v>43570</c:v>
                </c:pt>
                <c:pt idx="102">
                  <c:v>43571</c:v>
                </c:pt>
                <c:pt idx="103">
                  <c:v>43572</c:v>
                </c:pt>
                <c:pt idx="104">
                  <c:v>43573</c:v>
                </c:pt>
                <c:pt idx="105">
                  <c:v>43574</c:v>
                </c:pt>
                <c:pt idx="106">
                  <c:v>43575</c:v>
                </c:pt>
                <c:pt idx="107">
                  <c:v>43576</c:v>
                </c:pt>
                <c:pt idx="108">
                  <c:v>43577</c:v>
                </c:pt>
                <c:pt idx="109">
                  <c:v>43578</c:v>
                </c:pt>
                <c:pt idx="110">
                  <c:v>43579</c:v>
                </c:pt>
                <c:pt idx="111">
                  <c:v>43580</c:v>
                </c:pt>
                <c:pt idx="112">
                  <c:v>43581</c:v>
                </c:pt>
                <c:pt idx="113">
                  <c:v>43582</c:v>
                </c:pt>
                <c:pt idx="114">
                  <c:v>43583</c:v>
                </c:pt>
                <c:pt idx="115">
                  <c:v>43584</c:v>
                </c:pt>
                <c:pt idx="116">
                  <c:v>43585</c:v>
                </c:pt>
                <c:pt idx="117">
                  <c:v>43586</c:v>
                </c:pt>
                <c:pt idx="118">
                  <c:v>43587</c:v>
                </c:pt>
                <c:pt idx="119">
                  <c:v>43588</c:v>
                </c:pt>
                <c:pt idx="120">
                  <c:v>43589</c:v>
                </c:pt>
                <c:pt idx="121">
                  <c:v>43590</c:v>
                </c:pt>
                <c:pt idx="122">
                  <c:v>43591</c:v>
                </c:pt>
                <c:pt idx="123">
                  <c:v>43592</c:v>
                </c:pt>
                <c:pt idx="124">
                  <c:v>43593</c:v>
                </c:pt>
                <c:pt idx="125">
                  <c:v>43594</c:v>
                </c:pt>
                <c:pt idx="126">
                  <c:v>43595</c:v>
                </c:pt>
                <c:pt idx="127">
                  <c:v>43596</c:v>
                </c:pt>
                <c:pt idx="128">
                  <c:v>43597</c:v>
                </c:pt>
                <c:pt idx="129">
                  <c:v>43598</c:v>
                </c:pt>
                <c:pt idx="130">
                  <c:v>43599</c:v>
                </c:pt>
                <c:pt idx="131">
                  <c:v>43600</c:v>
                </c:pt>
                <c:pt idx="132">
                  <c:v>43601</c:v>
                </c:pt>
                <c:pt idx="133">
                  <c:v>43602</c:v>
                </c:pt>
                <c:pt idx="134">
                  <c:v>43603</c:v>
                </c:pt>
                <c:pt idx="135">
                  <c:v>43604</c:v>
                </c:pt>
                <c:pt idx="136">
                  <c:v>43605</c:v>
                </c:pt>
                <c:pt idx="137">
                  <c:v>43606</c:v>
                </c:pt>
                <c:pt idx="138">
                  <c:v>43607</c:v>
                </c:pt>
                <c:pt idx="139">
                  <c:v>43608</c:v>
                </c:pt>
                <c:pt idx="140">
                  <c:v>43609</c:v>
                </c:pt>
                <c:pt idx="141">
                  <c:v>43610</c:v>
                </c:pt>
                <c:pt idx="142">
                  <c:v>43611</c:v>
                </c:pt>
                <c:pt idx="143">
                  <c:v>43612</c:v>
                </c:pt>
                <c:pt idx="144">
                  <c:v>43613</c:v>
                </c:pt>
                <c:pt idx="145">
                  <c:v>43614</c:v>
                </c:pt>
                <c:pt idx="146">
                  <c:v>43615</c:v>
                </c:pt>
                <c:pt idx="147">
                  <c:v>43616</c:v>
                </c:pt>
                <c:pt idx="148">
                  <c:v>43617</c:v>
                </c:pt>
                <c:pt idx="149">
                  <c:v>43618</c:v>
                </c:pt>
                <c:pt idx="150">
                  <c:v>43619</c:v>
                </c:pt>
                <c:pt idx="151">
                  <c:v>43620</c:v>
                </c:pt>
                <c:pt idx="152">
                  <c:v>43622</c:v>
                </c:pt>
                <c:pt idx="153">
                  <c:v>43623</c:v>
                </c:pt>
                <c:pt idx="154">
                  <c:v>43624</c:v>
                </c:pt>
                <c:pt idx="155">
                  <c:v>43625</c:v>
                </c:pt>
                <c:pt idx="156">
                  <c:v>43626</c:v>
                </c:pt>
                <c:pt idx="157">
                  <c:v>43627</c:v>
                </c:pt>
                <c:pt idx="158">
                  <c:v>43628</c:v>
                </c:pt>
                <c:pt idx="159">
                  <c:v>43629</c:v>
                </c:pt>
                <c:pt idx="160">
                  <c:v>43630</c:v>
                </c:pt>
                <c:pt idx="161">
                  <c:v>43631</c:v>
                </c:pt>
                <c:pt idx="162">
                  <c:v>43632</c:v>
                </c:pt>
                <c:pt idx="163">
                  <c:v>43633</c:v>
                </c:pt>
                <c:pt idx="164">
                  <c:v>43634</c:v>
                </c:pt>
                <c:pt idx="165">
                  <c:v>43635</c:v>
                </c:pt>
                <c:pt idx="166">
                  <c:v>43636</c:v>
                </c:pt>
                <c:pt idx="167">
                  <c:v>43637</c:v>
                </c:pt>
                <c:pt idx="168">
                  <c:v>43638</c:v>
                </c:pt>
                <c:pt idx="169">
                  <c:v>43639</c:v>
                </c:pt>
                <c:pt idx="170">
                  <c:v>43640</c:v>
                </c:pt>
                <c:pt idx="171">
                  <c:v>43641</c:v>
                </c:pt>
                <c:pt idx="172">
                  <c:v>43642</c:v>
                </c:pt>
                <c:pt idx="173">
                  <c:v>43643</c:v>
                </c:pt>
                <c:pt idx="174">
                  <c:v>43644</c:v>
                </c:pt>
                <c:pt idx="175">
                  <c:v>43645</c:v>
                </c:pt>
                <c:pt idx="176">
                  <c:v>43646</c:v>
                </c:pt>
                <c:pt idx="177">
                  <c:v>43647</c:v>
                </c:pt>
                <c:pt idx="178">
                  <c:v>43648</c:v>
                </c:pt>
                <c:pt idx="179">
                  <c:v>43649</c:v>
                </c:pt>
                <c:pt idx="180">
                  <c:v>43650</c:v>
                </c:pt>
                <c:pt idx="181">
                  <c:v>43651</c:v>
                </c:pt>
                <c:pt idx="182">
                  <c:v>43652</c:v>
                </c:pt>
                <c:pt idx="183">
                  <c:v>43653</c:v>
                </c:pt>
                <c:pt idx="184">
                  <c:v>43654</c:v>
                </c:pt>
                <c:pt idx="185">
                  <c:v>43655</c:v>
                </c:pt>
                <c:pt idx="186">
                  <c:v>43656</c:v>
                </c:pt>
                <c:pt idx="187">
                  <c:v>43657</c:v>
                </c:pt>
                <c:pt idx="188">
                  <c:v>43658</c:v>
                </c:pt>
                <c:pt idx="189">
                  <c:v>43659</c:v>
                </c:pt>
                <c:pt idx="190">
                  <c:v>43660</c:v>
                </c:pt>
                <c:pt idx="191">
                  <c:v>43661</c:v>
                </c:pt>
                <c:pt idx="192">
                  <c:v>43662</c:v>
                </c:pt>
                <c:pt idx="193">
                  <c:v>43663</c:v>
                </c:pt>
                <c:pt idx="194">
                  <c:v>43664</c:v>
                </c:pt>
                <c:pt idx="195">
                  <c:v>43665</c:v>
                </c:pt>
                <c:pt idx="196">
                  <c:v>43666</c:v>
                </c:pt>
                <c:pt idx="197">
                  <c:v>43667</c:v>
                </c:pt>
                <c:pt idx="198">
                  <c:v>43668</c:v>
                </c:pt>
                <c:pt idx="199">
                  <c:v>43669</c:v>
                </c:pt>
                <c:pt idx="200">
                  <c:v>43670</c:v>
                </c:pt>
                <c:pt idx="201">
                  <c:v>43671</c:v>
                </c:pt>
                <c:pt idx="202">
                  <c:v>43672</c:v>
                </c:pt>
                <c:pt idx="203">
                  <c:v>43673</c:v>
                </c:pt>
                <c:pt idx="204">
                  <c:v>43674</c:v>
                </c:pt>
                <c:pt idx="205">
                  <c:v>43675</c:v>
                </c:pt>
                <c:pt idx="206">
                  <c:v>43676</c:v>
                </c:pt>
                <c:pt idx="207">
                  <c:v>43677</c:v>
                </c:pt>
                <c:pt idx="208">
                  <c:v>43678</c:v>
                </c:pt>
                <c:pt idx="209">
                  <c:v>43679</c:v>
                </c:pt>
                <c:pt idx="210">
                  <c:v>43680</c:v>
                </c:pt>
                <c:pt idx="211">
                  <c:v>43681</c:v>
                </c:pt>
                <c:pt idx="212">
                  <c:v>43682</c:v>
                </c:pt>
                <c:pt idx="213">
                  <c:v>43683</c:v>
                </c:pt>
                <c:pt idx="214">
                  <c:v>43684</c:v>
                </c:pt>
                <c:pt idx="215">
                  <c:v>43685</c:v>
                </c:pt>
                <c:pt idx="216">
                  <c:v>43686</c:v>
                </c:pt>
                <c:pt idx="217">
                  <c:v>43687</c:v>
                </c:pt>
                <c:pt idx="218">
                  <c:v>43688</c:v>
                </c:pt>
                <c:pt idx="219">
                  <c:v>43690</c:v>
                </c:pt>
                <c:pt idx="220">
                  <c:v>43691</c:v>
                </c:pt>
                <c:pt idx="221">
                  <c:v>43692</c:v>
                </c:pt>
                <c:pt idx="222">
                  <c:v>43693</c:v>
                </c:pt>
                <c:pt idx="223">
                  <c:v>43694</c:v>
                </c:pt>
                <c:pt idx="224">
                  <c:v>43695</c:v>
                </c:pt>
                <c:pt idx="225">
                  <c:v>43696</c:v>
                </c:pt>
                <c:pt idx="226">
                  <c:v>43697</c:v>
                </c:pt>
                <c:pt idx="227">
                  <c:v>43698</c:v>
                </c:pt>
                <c:pt idx="228">
                  <c:v>43699</c:v>
                </c:pt>
                <c:pt idx="229">
                  <c:v>43700</c:v>
                </c:pt>
                <c:pt idx="230">
                  <c:v>43701</c:v>
                </c:pt>
                <c:pt idx="231">
                  <c:v>43702</c:v>
                </c:pt>
                <c:pt idx="232">
                  <c:v>43703</c:v>
                </c:pt>
                <c:pt idx="233">
                  <c:v>43704</c:v>
                </c:pt>
                <c:pt idx="234">
                  <c:v>43705</c:v>
                </c:pt>
                <c:pt idx="235">
                  <c:v>43706</c:v>
                </c:pt>
                <c:pt idx="236">
                  <c:v>43707</c:v>
                </c:pt>
                <c:pt idx="237">
                  <c:v>43708</c:v>
                </c:pt>
                <c:pt idx="238">
                  <c:v>43709</c:v>
                </c:pt>
                <c:pt idx="239">
                  <c:v>43710</c:v>
                </c:pt>
                <c:pt idx="240">
                  <c:v>43711</c:v>
                </c:pt>
                <c:pt idx="241">
                  <c:v>43712</c:v>
                </c:pt>
                <c:pt idx="242">
                  <c:v>43713</c:v>
                </c:pt>
                <c:pt idx="243">
                  <c:v>43714</c:v>
                </c:pt>
                <c:pt idx="244">
                  <c:v>43715</c:v>
                </c:pt>
                <c:pt idx="245">
                  <c:v>43716</c:v>
                </c:pt>
                <c:pt idx="246">
                  <c:v>43717</c:v>
                </c:pt>
                <c:pt idx="247">
                  <c:v>43718</c:v>
                </c:pt>
                <c:pt idx="248">
                  <c:v>43719</c:v>
                </c:pt>
                <c:pt idx="249">
                  <c:v>43720</c:v>
                </c:pt>
                <c:pt idx="250">
                  <c:v>43721</c:v>
                </c:pt>
                <c:pt idx="251">
                  <c:v>43722</c:v>
                </c:pt>
                <c:pt idx="252">
                  <c:v>43723</c:v>
                </c:pt>
                <c:pt idx="253">
                  <c:v>43724</c:v>
                </c:pt>
                <c:pt idx="254">
                  <c:v>43725</c:v>
                </c:pt>
                <c:pt idx="255">
                  <c:v>43726</c:v>
                </c:pt>
                <c:pt idx="256">
                  <c:v>43727</c:v>
                </c:pt>
                <c:pt idx="257">
                  <c:v>43728</c:v>
                </c:pt>
                <c:pt idx="258">
                  <c:v>43729</c:v>
                </c:pt>
                <c:pt idx="259">
                  <c:v>43730</c:v>
                </c:pt>
                <c:pt idx="260">
                  <c:v>43731</c:v>
                </c:pt>
                <c:pt idx="261">
                  <c:v>43732</c:v>
                </c:pt>
                <c:pt idx="262">
                  <c:v>43733</c:v>
                </c:pt>
                <c:pt idx="263">
                  <c:v>43734</c:v>
                </c:pt>
                <c:pt idx="264">
                  <c:v>43735</c:v>
                </c:pt>
                <c:pt idx="265">
                  <c:v>43736</c:v>
                </c:pt>
                <c:pt idx="266">
                  <c:v>43737</c:v>
                </c:pt>
                <c:pt idx="267">
                  <c:v>43738</c:v>
                </c:pt>
                <c:pt idx="268">
                  <c:v>43739</c:v>
                </c:pt>
                <c:pt idx="269">
                  <c:v>43740</c:v>
                </c:pt>
                <c:pt idx="270">
                  <c:v>43741</c:v>
                </c:pt>
                <c:pt idx="271">
                  <c:v>43742</c:v>
                </c:pt>
                <c:pt idx="272">
                  <c:v>43743</c:v>
                </c:pt>
                <c:pt idx="273">
                  <c:v>43744</c:v>
                </c:pt>
                <c:pt idx="274">
                  <c:v>43745</c:v>
                </c:pt>
                <c:pt idx="275">
                  <c:v>43746</c:v>
                </c:pt>
                <c:pt idx="276">
                  <c:v>43747</c:v>
                </c:pt>
                <c:pt idx="277">
                  <c:v>43748</c:v>
                </c:pt>
                <c:pt idx="278">
                  <c:v>43749</c:v>
                </c:pt>
                <c:pt idx="279">
                  <c:v>43750</c:v>
                </c:pt>
                <c:pt idx="280">
                  <c:v>43751</c:v>
                </c:pt>
                <c:pt idx="281">
                  <c:v>43752</c:v>
                </c:pt>
                <c:pt idx="282">
                  <c:v>43753</c:v>
                </c:pt>
                <c:pt idx="283">
                  <c:v>43754</c:v>
                </c:pt>
                <c:pt idx="284">
                  <c:v>43755</c:v>
                </c:pt>
                <c:pt idx="285">
                  <c:v>43756</c:v>
                </c:pt>
                <c:pt idx="286">
                  <c:v>43757</c:v>
                </c:pt>
                <c:pt idx="287">
                  <c:v>43758</c:v>
                </c:pt>
                <c:pt idx="288">
                  <c:v>43759</c:v>
                </c:pt>
                <c:pt idx="289">
                  <c:v>43760</c:v>
                </c:pt>
                <c:pt idx="290">
                  <c:v>43761</c:v>
                </c:pt>
                <c:pt idx="291">
                  <c:v>43762</c:v>
                </c:pt>
                <c:pt idx="292">
                  <c:v>43763</c:v>
                </c:pt>
                <c:pt idx="293">
                  <c:v>43764</c:v>
                </c:pt>
                <c:pt idx="294">
                  <c:v>43765</c:v>
                </c:pt>
                <c:pt idx="295">
                  <c:v>43766</c:v>
                </c:pt>
                <c:pt idx="296">
                  <c:v>43767</c:v>
                </c:pt>
                <c:pt idx="297">
                  <c:v>43768</c:v>
                </c:pt>
                <c:pt idx="298">
                  <c:v>43769</c:v>
                </c:pt>
                <c:pt idx="299">
                  <c:v>43770</c:v>
                </c:pt>
                <c:pt idx="300">
                  <c:v>43771</c:v>
                </c:pt>
                <c:pt idx="301">
                  <c:v>43772</c:v>
                </c:pt>
                <c:pt idx="302">
                  <c:v>43773</c:v>
                </c:pt>
                <c:pt idx="303">
                  <c:v>43774</c:v>
                </c:pt>
                <c:pt idx="304">
                  <c:v>43775</c:v>
                </c:pt>
                <c:pt idx="305">
                  <c:v>43776</c:v>
                </c:pt>
                <c:pt idx="306">
                  <c:v>43777</c:v>
                </c:pt>
                <c:pt idx="307">
                  <c:v>43778</c:v>
                </c:pt>
                <c:pt idx="308">
                  <c:v>43779</c:v>
                </c:pt>
                <c:pt idx="309">
                  <c:v>43780</c:v>
                </c:pt>
                <c:pt idx="310">
                  <c:v>43781</c:v>
                </c:pt>
                <c:pt idx="311">
                  <c:v>43782</c:v>
                </c:pt>
                <c:pt idx="312">
                  <c:v>43783</c:v>
                </c:pt>
                <c:pt idx="313">
                  <c:v>43784</c:v>
                </c:pt>
                <c:pt idx="314">
                  <c:v>43785</c:v>
                </c:pt>
                <c:pt idx="315">
                  <c:v>43786</c:v>
                </c:pt>
                <c:pt idx="316">
                  <c:v>43787</c:v>
                </c:pt>
                <c:pt idx="317">
                  <c:v>43788</c:v>
                </c:pt>
                <c:pt idx="318">
                  <c:v>43789</c:v>
                </c:pt>
                <c:pt idx="319">
                  <c:v>43790</c:v>
                </c:pt>
                <c:pt idx="320">
                  <c:v>43791</c:v>
                </c:pt>
                <c:pt idx="321">
                  <c:v>43792</c:v>
                </c:pt>
                <c:pt idx="322">
                  <c:v>43793</c:v>
                </c:pt>
                <c:pt idx="323">
                  <c:v>43794</c:v>
                </c:pt>
                <c:pt idx="324">
                  <c:v>43795</c:v>
                </c:pt>
                <c:pt idx="325">
                  <c:v>43796</c:v>
                </c:pt>
                <c:pt idx="326">
                  <c:v>43797</c:v>
                </c:pt>
                <c:pt idx="327">
                  <c:v>43798</c:v>
                </c:pt>
                <c:pt idx="328">
                  <c:v>43799</c:v>
                </c:pt>
                <c:pt idx="329">
                  <c:v>43800</c:v>
                </c:pt>
                <c:pt idx="330">
                  <c:v>43801</c:v>
                </c:pt>
                <c:pt idx="331">
                  <c:v>43802</c:v>
                </c:pt>
                <c:pt idx="332">
                  <c:v>43803</c:v>
                </c:pt>
                <c:pt idx="333">
                  <c:v>43804</c:v>
                </c:pt>
                <c:pt idx="334">
                  <c:v>43805</c:v>
                </c:pt>
                <c:pt idx="335">
                  <c:v>43806</c:v>
                </c:pt>
                <c:pt idx="336">
                  <c:v>43807</c:v>
                </c:pt>
                <c:pt idx="337">
                  <c:v>43808</c:v>
                </c:pt>
                <c:pt idx="338">
                  <c:v>43809</c:v>
                </c:pt>
                <c:pt idx="339">
                  <c:v>43810</c:v>
                </c:pt>
                <c:pt idx="340">
                  <c:v>43811</c:v>
                </c:pt>
                <c:pt idx="341">
                  <c:v>43812</c:v>
                </c:pt>
                <c:pt idx="342">
                  <c:v>43813</c:v>
                </c:pt>
                <c:pt idx="343">
                  <c:v>43814</c:v>
                </c:pt>
                <c:pt idx="344">
                  <c:v>43815</c:v>
                </c:pt>
                <c:pt idx="345">
                  <c:v>43816</c:v>
                </c:pt>
                <c:pt idx="346">
                  <c:v>43817</c:v>
                </c:pt>
                <c:pt idx="347">
                  <c:v>43818</c:v>
                </c:pt>
                <c:pt idx="348">
                  <c:v>43819</c:v>
                </c:pt>
                <c:pt idx="349">
                  <c:v>43820</c:v>
                </c:pt>
                <c:pt idx="350">
                  <c:v>43821</c:v>
                </c:pt>
                <c:pt idx="351">
                  <c:v>43822</c:v>
                </c:pt>
                <c:pt idx="352">
                  <c:v>43823</c:v>
                </c:pt>
                <c:pt idx="353">
                  <c:v>43824</c:v>
                </c:pt>
                <c:pt idx="354">
                  <c:v>43825</c:v>
                </c:pt>
                <c:pt idx="355">
                  <c:v>43826</c:v>
                </c:pt>
                <c:pt idx="356">
                  <c:v>43827</c:v>
                </c:pt>
                <c:pt idx="357">
                  <c:v>43828</c:v>
                </c:pt>
                <c:pt idx="358">
                  <c:v>43829</c:v>
                </c:pt>
                <c:pt idx="359">
                  <c:v>43830</c:v>
                </c:pt>
              </c:numCache>
            </c:numRef>
          </c:cat>
          <c:val>
            <c:numRef>
              <c:f>Sheet2!$J$3:$J$362</c:f>
              <c:numCache>
                <c:formatCode>General</c:formatCode>
                <c:ptCount val="360"/>
                <c:pt idx="0">
                  <c:v>2121</c:v>
                </c:pt>
                <c:pt idx="1">
                  <c:v>1722</c:v>
                </c:pt>
                <c:pt idx="2">
                  <c:v>2071</c:v>
                </c:pt>
                <c:pt idx="3">
                  <c:v>2200</c:v>
                </c:pt>
                <c:pt idx="4">
                  <c:v>2464</c:v>
                </c:pt>
                <c:pt idx="5">
                  <c:v>2179</c:v>
                </c:pt>
                <c:pt idx="6">
                  <c:v>1475</c:v>
                </c:pt>
                <c:pt idx="7">
                  <c:v>2075</c:v>
                </c:pt>
                <c:pt idx="8">
                  <c:v>2545</c:v>
                </c:pt>
                <c:pt idx="9">
                  <c:v>2573</c:v>
                </c:pt>
                <c:pt idx="10">
                  <c:v>2721</c:v>
                </c:pt>
                <c:pt idx="11">
                  <c:v>2805</c:v>
                </c:pt>
                <c:pt idx="12">
                  <c:v>2001</c:v>
                </c:pt>
                <c:pt idx="13">
                  <c:v>2833</c:v>
                </c:pt>
                <c:pt idx="14">
                  <c:v>2974</c:v>
                </c:pt>
                <c:pt idx="15">
                  <c:v>2701</c:v>
                </c:pt>
                <c:pt idx="16">
                  <c:v>2825</c:v>
                </c:pt>
                <c:pt idx="17">
                  <c:v>1939</c:v>
                </c:pt>
                <c:pt idx="18">
                  <c:v>2766</c:v>
                </c:pt>
                <c:pt idx="19">
                  <c:v>1759</c:v>
                </c:pt>
                <c:pt idx="20">
                  <c:v>2917</c:v>
                </c:pt>
                <c:pt idx="21">
                  <c:v>2734</c:v>
                </c:pt>
                <c:pt idx="22">
                  <c:v>2741</c:v>
                </c:pt>
                <c:pt idx="23">
                  <c:v>2913</c:v>
                </c:pt>
                <c:pt idx="24">
                  <c:v>2722.5</c:v>
                </c:pt>
                <c:pt idx="25">
                  <c:v>2695</c:v>
                </c:pt>
                <c:pt idx="26">
                  <c:v>3009</c:v>
                </c:pt>
                <c:pt idx="27">
                  <c:v>2974</c:v>
                </c:pt>
                <c:pt idx="28">
                  <c:v>2955</c:v>
                </c:pt>
                <c:pt idx="29">
                  <c:v>2532</c:v>
                </c:pt>
                <c:pt idx="30">
                  <c:v>1662</c:v>
                </c:pt>
                <c:pt idx="31">
                  <c:v>2602</c:v>
                </c:pt>
                <c:pt idx="32">
                  <c:v>2721</c:v>
                </c:pt>
                <c:pt idx="33">
                  <c:v>2838</c:v>
                </c:pt>
                <c:pt idx="34">
                  <c:v>3042</c:v>
                </c:pt>
                <c:pt idx="35">
                  <c:v>2765</c:v>
                </c:pt>
                <c:pt idx="36">
                  <c:v>3099</c:v>
                </c:pt>
                <c:pt idx="37">
                  <c:v>3494</c:v>
                </c:pt>
                <c:pt idx="38">
                  <c:v>2797</c:v>
                </c:pt>
                <c:pt idx="39">
                  <c:v>2699</c:v>
                </c:pt>
                <c:pt idx="40">
                  <c:v>2427</c:v>
                </c:pt>
                <c:pt idx="41">
                  <c:v>3202</c:v>
                </c:pt>
                <c:pt idx="42">
                  <c:v>3123</c:v>
                </c:pt>
                <c:pt idx="43">
                  <c:v>2070</c:v>
                </c:pt>
                <c:pt idx="44">
                  <c:v>2793</c:v>
                </c:pt>
                <c:pt idx="45">
                  <c:v>2130</c:v>
                </c:pt>
                <c:pt idx="46">
                  <c:v>2187</c:v>
                </c:pt>
                <c:pt idx="47">
                  <c:v>2101</c:v>
                </c:pt>
                <c:pt idx="48">
                  <c:v>2538</c:v>
                </c:pt>
                <c:pt idx="49">
                  <c:v>2886</c:v>
                </c:pt>
                <c:pt idx="50">
                  <c:v>2980</c:v>
                </c:pt>
                <c:pt idx="51">
                  <c:v>2375</c:v>
                </c:pt>
                <c:pt idx="52">
                  <c:v>2370</c:v>
                </c:pt>
                <c:pt idx="53">
                  <c:v>2359</c:v>
                </c:pt>
                <c:pt idx="54">
                  <c:v>2765</c:v>
                </c:pt>
                <c:pt idx="55">
                  <c:v>3346</c:v>
                </c:pt>
                <c:pt idx="56">
                  <c:v>2248</c:v>
                </c:pt>
                <c:pt idx="57">
                  <c:v>4373</c:v>
                </c:pt>
                <c:pt idx="58">
                  <c:v>2746</c:v>
                </c:pt>
                <c:pt idx="59">
                  <c:v>2277</c:v>
                </c:pt>
                <c:pt idx="60">
                  <c:v>2724</c:v>
                </c:pt>
                <c:pt idx="61">
                  <c:v>2022</c:v>
                </c:pt>
                <c:pt idx="62">
                  <c:v>3037</c:v>
                </c:pt>
                <c:pt idx="63">
                  <c:v>2439</c:v>
                </c:pt>
                <c:pt idx="64">
                  <c:v>3253</c:v>
                </c:pt>
                <c:pt idx="65">
                  <c:v>2667</c:v>
                </c:pt>
                <c:pt idx="66">
                  <c:v>3058</c:v>
                </c:pt>
                <c:pt idx="67">
                  <c:v>2161</c:v>
                </c:pt>
                <c:pt idx="68">
                  <c:v>2712</c:v>
                </c:pt>
                <c:pt idx="69">
                  <c:v>2711</c:v>
                </c:pt>
                <c:pt idx="70">
                  <c:v>3464</c:v>
                </c:pt>
                <c:pt idx="71">
                  <c:v>2771</c:v>
                </c:pt>
                <c:pt idx="72">
                  <c:v>2743</c:v>
                </c:pt>
                <c:pt idx="73">
                  <c:v>2773</c:v>
                </c:pt>
                <c:pt idx="74">
                  <c:v>2456</c:v>
                </c:pt>
                <c:pt idx="75">
                  <c:v>2761</c:v>
                </c:pt>
                <c:pt idx="76">
                  <c:v>2914</c:v>
                </c:pt>
                <c:pt idx="77">
                  <c:v>2906</c:v>
                </c:pt>
                <c:pt idx="78">
                  <c:v>2108</c:v>
                </c:pt>
                <c:pt idx="79">
                  <c:v>2624</c:v>
                </c:pt>
                <c:pt idx="80">
                  <c:v>2578</c:v>
                </c:pt>
                <c:pt idx="81">
                  <c:v>2140</c:v>
                </c:pt>
                <c:pt idx="82">
                  <c:v>2800</c:v>
                </c:pt>
                <c:pt idx="83">
                  <c:v>3299</c:v>
                </c:pt>
                <c:pt idx="84">
                  <c:v>3115</c:v>
                </c:pt>
                <c:pt idx="85">
                  <c:v>3650</c:v>
                </c:pt>
                <c:pt idx="86">
                  <c:v>2677</c:v>
                </c:pt>
                <c:pt idx="87">
                  <c:v>1593</c:v>
                </c:pt>
                <c:pt idx="88">
                  <c:v>1600</c:v>
                </c:pt>
                <c:pt idx="89">
                  <c:v>2609</c:v>
                </c:pt>
                <c:pt idx="90">
                  <c:v>2828</c:v>
                </c:pt>
                <c:pt idx="91">
                  <c:v>2507</c:v>
                </c:pt>
                <c:pt idx="92">
                  <c:v>2169</c:v>
                </c:pt>
                <c:pt idx="93">
                  <c:v>2910</c:v>
                </c:pt>
                <c:pt idx="94">
                  <c:v>1182</c:v>
                </c:pt>
                <c:pt idx="95">
                  <c:v>1683</c:v>
                </c:pt>
                <c:pt idx="96">
                  <c:v>1789</c:v>
                </c:pt>
                <c:pt idx="97">
                  <c:v>2854</c:v>
                </c:pt>
                <c:pt idx="98">
                  <c:v>2928</c:v>
                </c:pt>
                <c:pt idx="99">
                  <c:v>2927</c:v>
                </c:pt>
                <c:pt idx="100">
                  <c:v>2873</c:v>
                </c:pt>
                <c:pt idx="101">
                  <c:v>2357</c:v>
                </c:pt>
                <c:pt idx="102">
                  <c:v>3278</c:v>
                </c:pt>
                <c:pt idx="103">
                  <c:v>2101</c:v>
                </c:pt>
                <c:pt idx="104">
                  <c:v>2719</c:v>
                </c:pt>
                <c:pt idx="105">
                  <c:v>3006</c:v>
                </c:pt>
                <c:pt idx="106">
                  <c:v>2921</c:v>
                </c:pt>
                <c:pt idx="107">
                  <c:v>2893</c:v>
                </c:pt>
                <c:pt idx="108">
                  <c:v>3063</c:v>
                </c:pt>
                <c:pt idx="109">
                  <c:v>2291</c:v>
                </c:pt>
                <c:pt idx="110">
                  <c:v>2630</c:v>
                </c:pt>
                <c:pt idx="111">
                  <c:v>2949</c:v>
                </c:pt>
                <c:pt idx="112">
                  <c:v>2660</c:v>
                </c:pt>
                <c:pt idx="113">
                  <c:v>2445</c:v>
                </c:pt>
                <c:pt idx="114">
                  <c:v>2873</c:v>
                </c:pt>
                <c:pt idx="115">
                  <c:v>2829</c:v>
                </c:pt>
                <c:pt idx="116">
                  <c:v>3094</c:v>
                </c:pt>
                <c:pt idx="117">
                  <c:v>2844</c:v>
                </c:pt>
                <c:pt idx="118">
                  <c:v>2533</c:v>
                </c:pt>
                <c:pt idx="119">
                  <c:v>3494</c:v>
                </c:pt>
                <c:pt idx="120">
                  <c:v>2432</c:v>
                </c:pt>
                <c:pt idx="121">
                  <c:v>2724</c:v>
                </c:pt>
                <c:pt idx="122">
                  <c:v>1333</c:v>
                </c:pt>
                <c:pt idx="123">
                  <c:v>2490</c:v>
                </c:pt>
                <c:pt idx="124">
                  <c:v>2679</c:v>
                </c:pt>
                <c:pt idx="125">
                  <c:v>2478</c:v>
                </c:pt>
                <c:pt idx="126">
                  <c:v>2299</c:v>
                </c:pt>
                <c:pt idx="127">
                  <c:v>3127</c:v>
                </c:pt>
                <c:pt idx="128">
                  <c:v>2521</c:v>
                </c:pt>
                <c:pt idx="129">
                  <c:v>2398</c:v>
                </c:pt>
                <c:pt idx="130">
                  <c:v>1886</c:v>
                </c:pt>
                <c:pt idx="131">
                  <c:v>2783</c:v>
                </c:pt>
                <c:pt idx="132">
                  <c:v>2717</c:v>
                </c:pt>
                <c:pt idx="133">
                  <c:v>2736</c:v>
                </c:pt>
                <c:pt idx="134">
                  <c:v>2472</c:v>
                </c:pt>
                <c:pt idx="135">
                  <c:v>2654</c:v>
                </c:pt>
                <c:pt idx="136">
                  <c:v>1847</c:v>
                </c:pt>
                <c:pt idx="137">
                  <c:v>2739</c:v>
                </c:pt>
                <c:pt idx="138">
                  <c:v>2882</c:v>
                </c:pt>
                <c:pt idx="139">
                  <c:v>2839</c:v>
                </c:pt>
                <c:pt idx="140">
                  <c:v>3322</c:v>
                </c:pt>
                <c:pt idx="141">
                  <c:v>2998</c:v>
                </c:pt>
                <c:pt idx="142">
                  <c:v>3691</c:v>
                </c:pt>
                <c:pt idx="143">
                  <c:v>2683</c:v>
                </c:pt>
                <c:pt idx="144">
                  <c:v>2627</c:v>
                </c:pt>
                <c:pt idx="145">
                  <c:v>2596</c:v>
                </c:pt>
                <c:pt idx="146">
                  <c:v>2053</c:v>
                </c:pt>
                <c:pt idx="147">
                  <c:v>2761</c:v>
                </c:pt>
                <c:pt idx="148">
                  <c:v>3224</c:v>
                </c:pt>
                <c:pt idx="149">
                  <c:v>2718</c:v>
                </c:pt>
                <c:pt idx="150">
                  <c:v>1417</c:v>
                </c:pt>
                <c:pt idx="151">
                  <c:v>3304</c:v>
                </c:pt>
                <c:pt idx="152">
                  <c:v>3223</c:v>
                </c:pt>
                <c:pt idx="153">
                  <c:v>2886</c:v>
                </c:pt>
                <c:pt idx="154">
                  <c:v>2402</c:v>
                </c:pt>
                <c:pt idx="155">
                  <c:v>3211</c:v>
                </c:pt>
                <c:pt idx="156">
                  <c:v>1973</c:v>
                </c:pt>
                <c:pt idx="157">
                  <c:v>2018</c:v>
                </c:pt>
                <c:pt idx="158">
                  <c:v>3003</c:v>
                </c:pt>
                <c:pt idx="159">
                  <c:v>1878</c:v>
                </c:pt>
                <c:pt idx="160">
                  <c:v>2522</c:v>
                </c:pt>
                <c:pt idx="161">
                  <c:v>2210</c:v>
                </c:pt>
                <c:pt idx="162">
                  <c:v>2319</c:v>
                </c:pt>
                <c:pt idx="163">
                  <c:v>2040</c:v>
                </c:pt>
                <c:pt idx="164">
                  <c:v>2615</c:v>
                </c:pt>
                <c:pt idx="165">
                  <c:v>1686</c:v>
                </c:pt>
                <c:pt idx="166">
                  <c:v>2686</c:v>
                </c:pt>
                <c:pt idx="167">
                  <c:v>2883</c:v>
                </c:pt>
                <c:pt idx="168">
                  <c:v>2664</c:v>
                </c:pt>
                <c:pt idx="169">
                  <c:v>2777</c:v>
                </c:pt>
                <c:pt idx="170">
                  <c:v>2482</c:v>
                </c:pt>
                <c:pt idx="171">
                  <c:v>1355</c:v>
                </c:pt>
                <c:pt idx="172">
                  <c:v>2445</c:v>
                </c:pt>
                <c:pt idx="173">
                  <c:v>3000</c:v>
                </c:pt>
                <c:pt idx="174">
                  <c:v>2776</c:v>
                </c:pt>
                <c:pt idx="175">
                  <c:v>2791</c:v>
                </c:pt>
                <c:pt idx="176">
                  <c:v>1191</c:v>
                </c:pt>
                <c:pt idx="177">
                  <c:v>2109</c:v>
                </c:pt>
                <c:pt idx="178">
                  <c:v>2104</c:v>
                </c:pt>
                <c:pt idx="179">
                  <c:v>2400</c:v>
                </c:pt>
                <c:pt idx="180">
                  <c:v>2698</c:v>
                </c:pt>
                <c:pt idx="181">
                  <c:v>1962</c:v>
                </c:pt>
                <c:pt idx="182">
                  <c:v>2152</c:v>
                </c:pt>
                <c:pt idx="183">
                  <c:v>2284</c:v>
                </c:pt>
                <c:pt idx="184">
                  <c:v>2536</c:v>
                </c:pt>
                <c:pt idx="185">
                  <c:v>2411</c:v>
                </c:pt>
                <c:pt idx="186">
                  <c:v>2015</c:v>
                </c:pt>
                <c:pt idx="187">
                  <c:v>2939</c:v>
                </c:pt>
                <c:pt idx="188">
                  <c:v>2326</c:v>
                </c:pt>
                <c:pt idx="189">
                  <c:v>2866</c:v>
                </c:pt>
                <c:pt idx="190">
                  <c:v>2193</c:v>
                </c:pt>
                <c:pt idx="191">
                  <c:v>2138</c:v>
                </c:pt>
                <c:pt idx="192">
                  <c:v>2441</c:v>
                </c:pt>
                <c:pt idx="193">
                  <c:v>2262</c:v>
                </c:pt>
                <c:pt idx="194">
                  <c:v>3107</c:v>
                </c:pt>
                <c:pt idx="195">
                  <c:v>3308</c:v>
                </c:pt>
                <c:pt idx="196">
                  <c:v>2482</c:v>
                </c:pt>
                <c:pt idx="197">
                  <c:v>2337</c:v>
                </c:pt>
                <c:pt idx="198">
                  <c:v>2660</c:v>
                </c:pt>
                <c:pt idx="199">
                  <c:v>2091</c:v>
                </c:pt>
                <c:pt idx="200">
                  <c:v>2726</c:v>
                </c:pt>
                <c:pt idx="201">
                  <c:v>2848</c:v>
                </c:pt>
                <c:pt idx="202">
                  <c:v>2742</c:v>
                </c:pt>
                <c:pt idx="203">
                  <c:v>2881</c:v>
                </c:pt>
                <c:pt idx="204">
                  <c:v>2771</c:v>
                </c:pt>
                <c:pt idx="205">
                  <c:v>2843</c:v>
                </c:pt>
                <c:pt idx="206">
                  <c:v>2844</c:v>
                </c:pt>
                <c:pt idx="207">
                  <c:v>2724</c:v>
                </c:pt>
                <c:pt idx="208">
                  <c:v>2720</c:v>
                </c:pt>
                <c:pt idx="209">
                  <c:v>2746</c:v>
                </c:pt>
                <c:pt idx="210">
                  <c:v>2647</c:v>
                </c:pt>
                <c:pt idx="211">
                  <c:v>2757</c:v>
                </c:pt>
                <c:pt idx="212">
                  <c:v>2520.5</c:v>
                </c:pt>
                <c:pt idx="213">
                  <c:v>2729.5</c:v>
                </c:pt>
                <c:pt idx="214">
                  <c:v>2548.5</c:v>
                </c:pt>
                <c:pt idx="215">
                  <c:v>2624</c:v>
                </c:pt>
                <c:pt idx="216">
                  <c:v>2539</c:v>
                </c:pt>
                <c:pt idx="217">
                  <c:v>2042</c:v>
                </c:pt>
                <c:pt idx="218">
                  <c:v>2692</c:v>
                </c:pt>
                <c:pt idx="219">
                  <c:v>2699</c:v>
                </c:pt>
                <c:pt idx="220">
                  <c:v>2636</c:v>
                </c:pt>
                <c:pt idx="221">
                  <c:v>2665</c:v>
                </c:pt>
                <c:pt idx="222">
                  <c:v>2681</c:v>
                </c:pt>
                <c:pt idx="223">
                  <c:v>2708</c:v>
                </c:pt>
                <c:pt idx="224">
                  <c:v>2624</c:v>
                </c:pt>
                <c:pt idx="225">
                  <c:v>2723</c:v>
                </c:pt>
                <c:pt idx="226">
                  <c:v>2710</c:v>
                </c:pt>
                <c:pt idx="227">
                  <c:v>2337</c:v>
                </c:pt>
                <c:pt idx="228">
                  <c:v>2630</c:v>
                </c:pt>
                <c:pt idx="229">
                  <c:v>2920</c:v>
                </c:pt>
                <c:pt idx="230">
                  <c:v>2706</c:v>
                </c:pt>
                <c:pt idx="231">
                  <c:v>2718</c:v>
                </c:pt>
                <c:pt idx="232">
                  <c:v>2717</c:v>
                </c:pt>
                <c:pt idx="233">
                  <c:v>2972</c:v>
                </c:pt>
                <c:pt idx="234">
                  <c:v>2716</c:v>
                </c:pt>
                <c:pt idx="235">
                  <c:v>2745</c:v>
                </c:pt>
                <c:pt idx="236">
                  <c:v>2714</c:v>
                </c:pt>
                <c:pt idx="237">
                  <c:v>2701</c:v>
                </c:pt>
                <c:pt idx="238">
                  <c:v>2771</c:v>
                </c:pt>
                <c:pt idx="239">
                  <c:v>2544</c:v>
                </c:pt>
                <c:pt idx="240">
                  <c:v>2590</c:v>
                </c:pt>
                <c:pt idx="241">
                  <c:v>2744.5</c:v>
                </c:pt>
                <c:pt idx="242">
                  <c:v>2730</c:v>
                </c:pt>
                <c:pt idx="243">
                  <c:v>2862</c:v>
                </c:pt>
                <c:pt idx="244">
                  <c:v>3030</c:v>
                </c:pt>
                <c:pt idx="245">
                  <c:v>2571</c:v>
                </c:pt>
                <c:pt idx="246">
                  <c:v>2283</c:v>
                </c:pt>
                <c:pt idx="247">
                  <c:v>2834</c:v>
                </c:pt>
                <c:pt idx="248">
                  <c:v>3129</c:v>
                </c:pt>
                <c:pt idx="249">
                  <c:v>2790</c:v>
                </c:pt>
                <c:pt idx="250">
                  <c:v>3083</c:v>
                </c:pt>
                <c:pt idx="251">
                  <c:v>2791</c:v>
                </c:pt>
                <c:pt idx="252">
                  <c:v>2017</c:v>
                </c:pt>
                <c:pt idx="253">
                  <c:v>2889</c:v>
                </c:pt>
                <c:pt idx="254">
                  <c:v>2660</c:v>
                </c:pt>
                <c:pt idx="255">
                  <c:v>3503</c:v>
                </c:pt>
                <c:pt idx="256">
                  <c:v>2777</c:v>
                </c:pt>
                <c:pt idx="257">
                  <c:v>2863</c:v>
                </c:pt>
                <c:pt idx="258">
                  <c:v>2473</c:v>
                </c:pt>
                <c:pt idx="259">
                  <c:v>2389</c:v>
                </c:pt>
                <c:pt idx="260">
                  <c:v>2581</c:v>
                </c:pt>
                <c:pt idx="261">
                  <c:v>2614</c:v>
                </c:pt>
                <c:pt idx="262">
                  <c:v>2580</c:v>
                </c:pt>
                <c:pt idx="263">
                  <c:v>2958</c:v>
                </c:pt>
                <c:pt idx="264">
                  <c:v>2842</c:v>
                </c:pt>
                <c:pt idx="265">
                  <c:v>2123</c:v>
                </c:pt>
                <c:pt idx="266">
                  <c:v>2403</c:v>
                </c:pt>
                <c:pt idx="267">
                  <c:v>3305</c:v>
                </c:pt>
                <c:pt idx="268">
                  <c:v>2692</c:v>
                </c:pt>
                <c:pt idx="269">
                  <c:v>2422</c:v>
                </c:pt>
                <c:pt idx="270">
                  <c:v>2207</c:v>
                </c:pt>
                <c:pt idx="271">
                  <c:v>2643</c:v>
                </c:pt>
                <c:pt idx="272">
                  <c:v>2436</c:v>
                </c:pt>
                <c:pt idx="273">
                  <c:v>2784</c:v>
                </c:pt>
                <c:pt idx="274">
                  <c:v>2370</c:v>
                </c:pt>
                <c:pt idx="275">
                  <c:v>3185</c:v>
                </c:pt>
                <c:pt idx="276">
                  <c:v>1910</c:v>
                </c:pt>
                <c:pt idx="277">
                  <c:v>2869</c:v>
                </c:pt>
                <c:pt idx="278">
                  <c:v>2741</c:v>
                </c:pt>
                <c:pt idx="279">
                  <c:v>3075</c:v>
                </c:pt>
                <c:pt idx="280">
                  <c:v>2658</c:v>
                </c:pt>
                <c:pt idx="281">
                  <c:v>2569</c:v>
                </c:pt>
                <c:pt idx="282">
                  <c:v>2650</c:v>
                </c:pt>
                <c:pt idx="283">
                  <c:v>2628</c:v>
                </c:pt>
                <c:pt idx="284">
                  <c:v>3212</c:v>
                </c:pt>
                <c:pt idx="285">
                  <c:v>2510</c:v>
                </c:pt>
                <c:pt idx="286">
                  <c:v>3331</c:v>
                </c:pt>
                <c:pt idx="287">
                  <c:v>2604</c:v>
                </c:pt>
                <c:pt idx="288">
                  <c:v>1448</c:v>
                </c:pt>
                <c:pt idx="289">
                  <c:v>2691</c:v>
                </c:pt>
                <c:pt idx="290">
                  <c:v>2774</c:v>
                </c:pt>
                <c:pt idx="291">
                  <c:v>2102</c:v>
                </c:pt>
                <c:pt idx="292">
                  <c:v>2727</c:v>
                </c:pt>
                <c:pt idx="293">
                  <c:v>2526</c:v>
                </c:pt>
                <c:pt idx="294">
                  <c:v>2372</c:v>
                </c:pt>
                <c:pt idx="295">
                  <c:v>2914</c:v>
                </c:pt>
                <c:pt idx="296">
                  <c:v>2644</c:v>
                </c:pt>
                <c:pt idx="297">
                  <c:v>2897</c:v>
                </c:pt>
                <c:pt idx="298">
                  <c:v>2703</c:v>
                </c:pt>
                <c:pt idx="299">
                  <c:v>2907</c:v>
                </c:pt>
                <c:pt idx="300">
                  <c:v>3061</c:v>
                </c:pt>
                <c:pt idx="301">
                  <c:v>2206</c:v>
                </c:pt>
                <c:pt idx="302">
                  <c:v>2509</c:v>
                </c:pt>
                <c:pt idx="303">
                  <c:v>2667</c:v>
                </c:pt>
                <c:pt idx="304">
                  <c:v>2778</c:v>
                </c:pt>
                <c:pt idx="305">
                  <c:v>2924</c:v>
                </c:pt>
                <c:pt idx="306">
                  <c:v>2937</c:v>
                </c:pt>
                <c:pt idx="307">
                  <c:v>2659</c:v>
                </c:pt>
                <c:pt idx="308">
                  <c:v>2569</c:v>
                </c:pt>
                <c:pt idx="309">
                  <c:v>2415</c:v>
                </c:pt>
                <c:pt idx="310">
                  <c:v>2582</c:v>
                </c:pt>
                <c:pt idx="311">
                  <c:v>2811</c:v>
                </c:pt>
                <c:pt idx="312">
                  <c:v>2508</c:v>
                </c:pt>
                <c:pt idx="313">
                  <c:v>2551</c:v>
                </c:pt>
                <c:pt idx="314">
                  <c:v>2616</c:v>
                </c:pt>
                <c:pt idx="315">
                  <c:v>2131</c:v>
                </c:pt>
                <c:pt idx="316">
                  <c:v>2738</c:v>
                </c:pt>
                <c:pt idx="317">
                  <c:v>2650</c:v>
                </c:pt>
                <c:pt idx="318">
                  <c:v>2683</c:v>
                </c:pt>
                <c:pt idx="319">
                  <c:v>2469</c:v>
                </c:pt>
                <c:pt idx="320">
                  <c:v>2556</c:v>
                </c:pt>
                <c:pt idx="321">
                  <c:v>2620</c:v>
                </c:pt>
                <c:pt idx="322">
                  <c:v>2193</c:v>
                </c:pt>
                <c:pt idx="323">
                  <c:v>1976</c:v>
                </c:pt>
                <c:pt idx="324">
                  <c:v>2584</c:v>
                </c:pt>
                <c:pt idx="325">
                  <c:v>2205</c:v>
                </c:pt>
                <c:pt idx="326">
                  <c:v>2436</c:v>
                </c:pt>
                <c:pt idx="327">
                  <c:v>2659</c:v>
                </c:pt>
                <c:pt idx="328">
                  <c:v>2690</c:v>
                </c:pt>
                <c:pt idx="329">
                  <c:v>2226</c:v>
                </c:pt>
                <c:pt idx="330">
                  <c:v>2641</c:v>
                </c:pt>
                <c:pt idx="331">
                  <c:v>2685</c:v>
                </c:pt>
                <c:pt idx="332">
                  <c:v>1958</c:v>
                </c:pt>
                <c:pt idx="333">
                  <c:v>2307</c:v>
                </c:pt>
                <c:pt idx="334">
                  <c:v>2644</c:v>
                </c:pt>
                <c:pt idx="335">
                  <c:v>2013</c:v>
                </c:pt>
                <c:pt idx="336">
                  <c:v>2495</c:v>
                </c:pt>
                <c:pt idx="337">
                  <c:v>3079</c:v>
                </c:pt>
                <c:pt idx="338">
                  <c:v>2619</c:v>
                </c:pt>
                <c:pt idx="339">
                  <c:v>2581</c:v>
                </c:pt>
                <c:pt idx="340">
                  <c:v>2381</c:v>
                </c:pt>
                <c:pt idx="341">
                  <c:v>2674</c:v>
                </c:pt>
                <c:pt idx="342">
                  <c:v>3382</c:v>
                </c:pt>
                <c:pt idx="343">
                  <c:v>2234</c:v>
                </c:pt>
                <c:pt idx="344">
                  <c:v>2474</c:v>
                </c:pt>
                <c:pt idx="345">
                  <c:v>2656</c:v>
                </c:pt>
                <c:pt idx="346">
                  <c:v>2550</c:v>
                </c:pt>
                <c:pt idx="347">
                  <c:v>2332</c:v>
                </c:pt>
                <c:pt idx="348">
                  <c:v>2559</c:v>
                </c:pt>
                <c:pt idx="349">
                  <c:v>2765</c:v>
                </c:pt>
                <c:pt idx="350">
                  <c:v>2287</c:v>
                </c:pt>
                <c:pt idx="351">
                  <c:v>2576</c:v>
                </c:pt>
                <c:pt idx="352">
                  <c:v>2913</c:v>
                </c:pt>
                <c:pt idx="353">
                  <c:v>2826</c:v>
                </c:pt>
                <c:pt idx="354">
                  <c:v>2501</c:v>
                </c:pt>
                <c:pt idx="355">
                  <c:v>2613</c:v>
                </c:pt>
                <c:pt idx="356">
                  <c:v>3279</c:v>
                </c:pt>
                <c:pt idx="357">
                  <c:v>1720</c:v>
                </c:pt>
                <c:pt idx="358">
                  <c:v>3201</c:v>
                </c:pt>
                <c:pt idx="359">
                  <c:v>2520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2C-439E-8110-F2A54E6BE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8387472"/>
        <c:axId val="1323311760"/>
      </c:lineChart>
      <c:dateAx>
        <c:axId val="1278387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311760"/>
        <c:crosses val="autoZero"/>
        <c:auto val="1"/>
        <c:lblOffset val="100"/>
        <c:baseTimeUnit val="days"/>
      </c:dateAx>
      <c:valAx>
        <c:axId val="132331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38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019657855354843E-3"/>
          <c:y val="0.1843045484271103"/>
          <c:w val="0.73261689811993314"/>
          <c:h val="0.81506912133142451"/>
        </c:manualLayout>
      </c:layout>
      <c:pie3DChart>
        <c:varyColors val="1"/>
        <c:ser>
          <c:idx val="0"/>
          <c:order val="0"/>
          <c:tx>
            <c:strRef>
              <c:f>Sheet1!$C$8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6EC-43D2-B34E-EE8830925D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6EC-43D2-B34E-EE8830925D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6EC-43D2-B34E-EE8830925D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6EC-43D2-B34E-EE8830925D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6EC-43D2-B34E-EE8830925D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6EC-43D2-B34E-EE8830925D0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6EC-43D2-B34E-EE8830925D0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16EC-43D2-B34E-EE8830925D0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16EC-43D2-B34E-EE8830925D0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16EC-43D2-B34E-EE8830925D0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16EC-43D2-B34E-EE8830925D0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16EC-43D2-B34E-EE8830925D0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16EC-43D2-B34E-EE8830925D0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16EC-43D2-B34E-EE8830925D07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16EC-43D2-B34E-EE8830925D07}"/>
              </c:ext>
            </c:extLst>
          </c:dPt>
          <c:dLbls>
            <c:delete val="1"/>
          </c:dLbls>
          <c:cat>
            <c:multiLvlStrRef>
              <c:f>Sheet1!$A$9:$B$23</c:f>
              <c:multiLvlStrCache>
                <c:ptCount val="15"/>
                <c:lvl>
                  <c:pt idx="0">
                    <c:v>ROTI</c:v>
                  </c:pt>
                  <c:pt idx="1">
                    <c:v>BIRYANI </c:v>
                  </c:pt>
                  <c:pt idx="2">
                    <c:v>TANDOOR</c:v>
                  </c:pt>
                  <c:pt idx="3">
                    <c:v>MUTTON SALAN</c:v>
                  </c:pt>
                  <c:pt idx="4">
                    <c:v>CHICKEN (SALAN)</c:v>
                  </c:pt>
                  <c:pt idx="5">
                    <c:v>CHICKEN CHINESE</c:v>
                  </c:pt>
                  <c:pt idx="6">
                    <c:v>SWEETS , DRINKS</c:v>
                  </c:pt>
                  <c:pt idx="7">
                    <c:v>Vegetarian chinese</c:v>
                  </c:pt>
                  <c:pt idx="8">
                    <c:v>Soups</c:v>
                  </c:pt>
                  <c:pt idx="9">
                    <c:v>SEA FOOD</c:v>
                  </c:pt>
                  <c:pt idx="10">
                    <c:v>Paneer</c:v>
                  </c:pt>
                  <c:pt idx="11">
                    <c:v>Week special </c:v>
                  </c:pt>
                  <c:pt idx="12">
                    <c:v>Vegetable</c:v>
                  </c:pt>
                  <c:pt idx="13">
                    <c:v>Curry only</c:v>
                  </c:pt>
                  <c:pt idx="14">
                    <c:v>Today's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1010</c:v>
                  </c:pt>
                  <c:pt idx="9">
                    <c:v>1011</c:v>
                  </c:pt>
                  <c:pt idx="10">
                    <c:v>1012</c:v>
                  </c:pt>
                  <c:pt idx="11">
                    <c:v>1013</c:v>
                  </c:pt>
                  <c:pt idx="12">
                    <c:v>1014</c:v>
                  </c:pt>
                  <c:pt idx="13">
                    <c:v>1015</c:v>
                  </c:pt>
                  <c:pt idx="14">
                    <c:v>1016</c:v>
                  </c:pt>
                </c:lvl>
              </c:multiLvlStrCache>
            </c:multiLvlStrRef>
          </c:cat>
          <c:val>
            <c:numRef>
              <c:f>Sheet1!$C$9:$C$23</c:f>
              <c:numCache>
                <c:formatCode>General</c:formatCode>
                <c:ptCount val="15"/>
                <c:pt idx="0">
                  <c:v>19277.5</c:v>
                </c:pt>
                <c:pt idx="1">
                  <c:v>552501</c:v>
                </c:pt>
                <c:pt idx="2">
                  <c:v>63354</c:v>
                </c:pt>
                <c:pt idx="3">
                  <c:v>48421</c:v>
                </c:pt>
                <c:pt idx="4">
                  <c:v>79512</c:v>
                </c:pt>
                <c:pt idx="5">
                  <c:v>78854</c:v>
                </c:pt>
                <c:pt idx="6">
                  <c:v>19770</c:v>
                </c:pt>
                <c:pt idx="7">
                  <c:v>1386</c:v>
                </c:pt>
                <c:pt idx="8">
                  <c:v>822</c:v>
                </c:pt>
                <c:pt idx="9">
                  <c:v>14462</c:v>
                </c:pt>
                <c:pt idx="10">
                  <c:v>5775</c:v>
                </c:pt>
                <c:pt idx="11">
                  <c:v>30645</c:v>
                </c:pt>
                <c:pt idx="12">
                  <c:v>10308</c:v>
                </c:pt>
                <c:pt idx="13">
                  <c:v>8774</c:v>
                </c:pt>
                <c:pt idx="14">
                  <c:v>4648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16EC-43D2-B34E-EE8830925D0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036588410909935"/>
          <c:y val="3.592013086608057E-2"/>
          <c:w val="0.34963415279089644"/>
          <c:h val="0.929640581337219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[Sales_Summary_KhanaKhazana.xlsx]Sheet3!PivotTable11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337335118302168"/>
          <c:y val="2.3116665341074791E-2"/>
          <c:w val="0.55222689257078694"/>
          <c:h val="0.66812978870065487"/>
        </c:manualLayout>
      </c:layout>
      <c:areaChart>
        <c:grouping val="stack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BIRYANI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Sheet3!$B$3:$B$15</c:f>
              <c:numCache>
                <c:formatCode>General</c:formatCode>
                <c:ptCount val="12"/>
                <c:pt idx="0">
                  <c:v>41440</c:v>
                </c:pt>
                <c:pt idx="1">
                  <c:v>45760</c:v>
                </c:pt>
                <c:pt idx="2">
                  <c:v>50365</c:v>
                </c:pt>
                <c:pt idx="3">
                  <c:v>46089</c:v>
                </c:pt>
                <c:pt idx="4">
                  <c:v>41320</c:v>
                </c:pt>
                <c:pt idx="5">
                  <c:v>42533</c:v>
                </c:pt>
                <c:pt idx="6">
                  <c:v>46006</c:v>
                </c:pt>
                <c:pt idx="7">
                  <c:v>49030</c:v>
                </c:pt>
                <c:pt idx="8">
                  <c:v>50696</c:v>
                </c:pt>
                <c:pt idx="9">
                  <c:v>47873</c:v>
                </c:pt>
                <c:pt idx="10">
                  <c:v>44315</c:v>
                </c:pt>
                <c:pt idx="11">
                  <c:v>47074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1-4315-8552-909EE427B308}"/>
            </c:ext>
          </c:extLst>
        </c:ser>
        <c:ser>
          <c:idx val="1"/>
          <c:order val="1"/>
          <c:tx>
            <c:strRef>
              <c:f>Sheet3!$C$1:$C$2</c:f>
              <c:strCache>
                <c:ptCount val="1"/>
                <c:pt idx="0">
                  <c:v>CHICKEN (SALAN)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Sheet3!$C$3:$C$15</c:f>
              <c:numCache>
                <c:formatCode>General</c:formatCode>
                <c:ptCount val="12"/>
                <c:pt idx="0">
                  <c:v>6848</c:v>
                </c:pt>
                <c:pt idx="1">
                  <c:v>6098</c:v>
                </c:pt>
                <c:pt idx="2">
                  <c:v>7862</c:v>
                </c:pt>
                <c:pt idx="3">
                  <c:v>6958</c:v>
                </c:pt>
                <c:pt idx="4">
                  <c:v>4251</c:v>
                </c:pt>
                <c:pt idx="5">
                  <c:v>5412</c:v>
                </c:pt>
                <c:pt idx="6">
                  <c:v>7016</c:v>
                </c:pt>
                <c:pt idx="7">
                  <c:v>6640</c:v>
                </c:pt>
                <c:pt idx="8">
                  <c:v>6769</c:v>
                </c:pt>
                <c:pt idx="9">
                  <c:v>7629</c:v>
                </c:pt>
                <c:pt idx="10">
                  <c:v>7121</c:v>
                </c:pt>
                <c:pt idx="11">
                  <c:v>6908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1-4315-8552-909EE427B308}"/>
            </c:ext>
          </c:extLst>
        </c:ser>
        <c:ser>
          <c:idx val="2"/>
          <c:order val="2"/>
          <c:tx>
            <c:strRef>
              <c:f>Sheet3!$D$1:$D$2</c:f>
              <c:strCache>
                <c:ptCount val="1"/>
                <c:pt idx="0">
                  <c:v>CHICKEN CHINESE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Sheet3!$D$3:$D$15</c:f>
              <c:numCache>
                <c:formatCode>General</c:formatCode>
                <c:ptCount val="12"/>
                <c:pt idx="0">
                  <c:v>5819</c:v>
                </c:pt>
                <c:pt idx="1">
                  <c:v>6660</c:v>
                </c:pt>
                <c:pt idx="2">
                  <c:v>7407</c:v>
                </c:pt>
                <c:pt idx="3">
                  <c:v>6199</c:v>
                </c:pt>
                <c:pt idx="4">
                  <c:v>5285</c:v>
                </c:pt>
                <c:pt idx="5">
                  <c:v>6018</c:v>
                </c:pt>
                <c:pt idx="6">
                  <c:v>7198</c:v>
                </c:pt>
                <c:pt idx="7">
                  <c:v>6788</c:v>
                </c:pt>
                <c:pt idx="8">
                  <c:v>7019</c:v>
                </c:pt>
                <c:pt idx="9">
                  <c:v>7377</c:v>
                </c:pt>
                <c:pt idx="10">
                  <c:v>6796</c:v>
                </c:pt>
                <c:pt idx="11">
                  <c:v>6288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C1-4315-8552-909EE427B308}"/>
            </c:ext>
          </c:extLst>
        </c:ser>
        <c:ser>
          <c:idx val="3"/>
          <c:order val="3"/>
          <c:tx>
            <c:strRef>
              <c:f>Sheet3!$E$1:$E$2</c:f>
              <c:strCache>
                <c:ptCount val="1"/>
                <c:pt idx="0">
                  <c:v>Curry only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Sheet3!$E$3:$E$15</c:f>
              <c:numCache>
                <c:formatCode>General</c:formatCode>
                <c:ptCount val="12"/>
                <c:pt idx="0">
                  <c:v>551</c:v>
                </c:pt>
                <c:pt idx="1">
                  <c:v>525</c:v>
                </c:pt>
                <c:pt idx="2">
                  <c:v>982</c:v>
                </c:pt>
                <c:pt idx="3">
                  <c:v>846</c:v>
                </c:pt>
                <c:pt idx="4">
                  <c:v>458</c:v>
                </c:pt>
                <c:pt idx="5">
                  <c:v>438</c:v>
                </c:pt>
                <c:pt idx="6">
                  <c:v>1011</c:v>
                </c:pt>
                <c:pt idx="7">
                  <c:v>1026</c:v>
                </c:pt>
                <c:pt idx="8">
                  <c:v>881</c:v>
                </c:pt>
                <c:pt idx="9">
                  <c:v>960</c:v>
                </c:pt>
                <c:pt idx="10">
                  <c:v>485</c:v>
                </c:pt>
                <c:pt idx="11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C1-4315-8552-909EE427B308}"/>
            </c:ext>
          </c:extLst>
        </c:ser>
        <c:ser>
          <c:idx val="4"/>
          <c:order val="4"/>
          <c:tx>
            <c:strRef>
              <c:f>Sheet3!$F$1:$F$2</c:f>
              <c:strCache>
                <c:ptCount val="1"/>
                <c:pt idx="0">
                  <c:v>MUTTON SALAN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Sheet3!$F$3:$F$15</c:f>
              <c:numCache>
                <c:formatCode>General</c:formatCode>
                <c:ptCount val="12"/>
                <c:pt idx="0">
                  <c:v>3683</c:v>
                </c:pt>
                <c:pt idx="1">
                  <c:v>3402</c:v>
                </c:pt>
                <c:pt idx="2">
                  <c:v>5133</c:v>
                </c:pt>
                <c:pt idx="3">
                  <c:v>3561</c:v>
                </c:pt>
                <c:pt idx="4">
                  <c:v>3911</c:v>
                </c:pt>
                <c:pt idx="5">
                  <c:v>3334</c:v>
                </c:pt>
                <c:pt idx="6">
                  <c:v>3999</c:v>
                </c:pt>
                <c:pt idx="7">
                  <c:v>4424</c:v>
                </c:pt>
                <c:pt idx="8">
                  <c:v>3626</c:v>
                </c:pt>
                <c:pt idx="9">
                  <c:v>4046</c:v>
                </c:pt>
                <c:pt idx="10">
                  <c:v>4391</c:v>
                </c:pt>
                <c:pt idx="11">
                  <c:v>4911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C1-4315-8552-909EE427B308}"/>
            </c:ext>
          </c:extLst>
        </c:ser>
        <c:ser>
          <c:idx val="5"/>
          <c:order val="5"/>
          <c:tx>
            <c:strRef>
              <c:f>Sheet3!$G$1:$G$2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Sheet3!$G$3:$G$15</c:f>
              <c:numCache>
                <c:formatCode>General</c:formatCode>
                <c:ptCount val="12"/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C1-4315-8552-909EE427B308}"/>
            </c:ext>
          </c:extLst>
        </c:ser>
        <c:ser>
          <c:idx val="6"/>
          <c:order val="6"/>
          <c:tx>
            <c:strRef>
              <c:f>Sheet3!$H$1:$H$2</c:f>
              <c:strCache>
                <c:ptCount val="1"/>
                <c:pt idx="0">
                  <c:v>Paneer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Sheet3!$H$3:$H$15</c:f>
              <c:numCache>
                <c:formatCode>General</c:formatCode>
                <c:ptCount val="12"/>
                <c:pt idx="0">
                  <c:v>644</c:v>
                </c:pt>
                <c:pt idx="1">
                  <c:v>553</c:v>
                </c:pt>
                <c:pt idx="2">
                  <c:v>601</c:v>
                </c:pt>
                <c:pt idx="3">
                  <c:v>380</c:v>
                </c:pt>
                <c:pt idx="4">
                  <c:v>207</c:v>
                </c:pt>
                <c:pt idx="5">
                  <c:v>346</c:v>
                </c:pt>
                <c:pt idx="6">
                  <c:v>312</c:v>
                </c:pt>
                <c:pt idx="7">
                  <c:v>539</c:v>
                </c:pt>
                <c:pt idx="8">
                  <c:v>553</c:v>
                </c:pt>
                <c:pt idx="9">
                  <c:v>479</c:v>
                </c:pt>
                <c:pt idx="10">
                  <c:v>587</c:v>
                </c:pt>
                <c:pt idx="11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C1-4315-8552-909EE427B308}"/>
            </c:ext>
          </c:extLst>
        </c:ser>
        <c:ser>
          <c:idx val="7"/>
          <c:order val="7"/>
          <c:tx>
            <c:strRef>
              <c:f>Sheet3!$I$1:$I$2</c:f>
              <c:strCache>
                <c:ptCount val="1"/>
                <c:pt idx="0">
                  <c:v>ROTI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Sheet3!$I$3:$I$15</c:f>
              <c:numCache>
                <c:formatCode>General</c:formatCode>
                <c:ptCount val="12"/>
                <c:pt idx="0">
                  <c:v>1250.5</c:v>
                </c:pt>
                <c:pt idx="1">
                  <c:v>1406</c:v>
                </c:pt>
                <c:pt idx="2">
                  <c:v>1775</c:v>
                </c:pt>
                <c:pt idx="3">
                  <c:v>1511</c:v>
                </c:pt>
                <c:pt idx="4">
                  <c:v>1058</c:v>
                </c:pt>
                <c:pt idx="5">
                  <c:v>1165</c:v>
                </c:pt>
                <c:pt idx="6">
                  <c:v>1624</c:v>
                </c:pt>
                <c:pt idx="7">
                  <c:v>1873.5</c:v>
                </c:pt>
                <c:pt idx="8">
                  <c:v>1916.5</c:v>
                </c:pt>
                <c:pt idx="9">
                  <c:v>1733</c:v>
                </c:pt>
                <c:pt idx="10">
                  <c:v>2006</c:v>
                </c:pt>
                <c:pt idx="11">
                  <c:v>1959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DC1-4315-8552-909EE427B308}"/>
            </c:ext>
          </c:extLst>
        </c:ser>
        <c:ser>
          <c:idx val="8"/>
          <c:order val="8"/>
          <c:tx>
            <c:strRef>
              <c:f>Sheet3!$J$1:$J$2</c:f>
              <c:strCache>
                <c:ptCount val="1"/>
                <c:pt idx="0">
                  <c:v>SEA FOOD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Sheet3!$J$3:$J$15</c:f>
              <c:numCache>
                <c:formatCode>General</c:formatCode>
                <c:ptCount val="12"/>
                <c:pt idx="0">
                  <c:v>1090</c:v>
                </c:pt>
                <c:pt idx="1">
                  <c:v>1381</c:v>
                </c:pt>
                <c:pt idx="2">
                  <c:v>1294</c:v>
                </c:pt>
                <c:pt idx="3">
                  <c:v>1244</c:v>
                </c:pt>
                <c:pt idx="4">
                  <c:v>558</c:v>
                </c:pt>
                <c:pt idx="5">
                  <c:v>1557</c:v>
                </c:pt>
                <c:pt idx="6">
                  <c:v>1061</c:v>
                </c:pt>
                <c:pt idx="7">
                  <c:v>1196</c:v>
                </c:pt>
                <c:pt idx="8">
                  <c:v>1222</c:v>
                </c:pt>
                <c:pt idx="9">
                  <c:v>1266</c:v>
                </c:pt>
                <c:pt idx="10">
                  <c:v>1251</c:v>
                </c:pt>
                <c:pt idx="11">
                  <c:v>1342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C1-4315-8552-909EE427B308}"/>
            </c:ext>
          </c:extLst>
        </c:ser>
        <c:ser>
          <c:idx val="9"/>
          <c:order val="9"/>
          <c:tx>
            <c:strRef>
              <c:f>Sheet3!$K$1:$K$2</c:f>
              <c:strCache>
                <c:ptCount val="1"/>
                <c:pt idx="0">
                  <c:v>Soups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Sheet3!$K$3:$K$15</c:f>
              <c:numCache>
                <c:formatCode>General</c:formatCode>
                <c:ptCount val="12"/>
                <c:pt idx="0">
                  <c:v>102</c:v>
                </c:pt>
                <c:pt idx="1">
                  <c:v>81</c:v>
                </c:pt>
                <c:pt idx="2">
                  <c:v>79</c:v>
                </c:pt>
                <c:pt idx="3">
                  <c:v>214</c:v>
                </c:pt>
                <c:pt idx="4">
                  <c:v>12</c:v>
                </c:pt>
                <c:pt idx="5">
                  <c:v>36</c:v>
                </c:pt>
                <c:pt idx="7">
                  <c:v>12</c:v>
                </c:pt>
                <c:pt idx="8">
                  <c:v>56</c:v>
                </c:pt>
                <c:pt idx="9">
                  <c:v>68</c:v>
                </c:pt>
                <c:pt idx="10">
                  <c:v>24</c:v>
                </c:pt>
                <c:pt idx="11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DC1-4315-8552-909EE427B308}"/>
            </c:ext>
          </c:extLst>
        </c:ser>
        <c:ser>
          <c:idx val="10"/>
          <c:order val="10"/>
          <c:tx>
            <c:strRef>
              <c:f>Sheet3!$L$1:$L$2</c:f>
              <c:strCache>
                <c:ptCount val="1"/>
                <c:pt idx="0">
                  <c:v>SWEETS , DRINKS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Sheet3!$L$3:$L$15</c:f>
              <c:numCache>
                <c:formatCode>General</c:formatCode>
                <c:ptCount val="12"/>
                <c:pt idx="0">
                  <c:v>1217</c:v>
                </c:pt>
                <c:pt idx="1">
                  <c:v>1600</c:v>
                </c:pt>
                <c:pt idx="2">
                  <c:v>1523</c:v>
                </c:pt>
                <c:pt idx="3">
                  <c:v>2174</c:v>
                </c:pt>
                <c:pt idx="4">
                  <c:v>769</c:v>
                </c:pt>
                <c:pt idx="5">
                  <c:v>1170</c:v>
                </c:pt>
                <c:pt idx="6">
                  <c:v>1848</c:v>
                </c:pt>
                <c:pt idx="7">
                  <c:v>1575</c:v>
                </c:pt>
                <c:pt idx="8">
                  <c:v>1766</c:v>
                </c:pt>
                <c:pt idx="9">
                  <c:v>2131</c:v>
                </c:pt>
                <c:pt idx="10">
                  <c:v>2102</c:v>
                </c:pt>
                <c:pt idx="11">
                  <c:v>1895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DC1-4315-8552-909EE427B308}"/>
            </c:ext>
          </c:extLst>
        </c:ser>
        <c:ser>
          <c:idx val="11"/>
          <c:order val="11"/>
          <c:tx>
            <c:strRef>
              <c:f>Sheet3!$M$1:$M$2</c:f>
              <c:strCache>
                <c:ptCount val="1"/>
                <c:pt idx="0">
                  <c:v>TANDOOR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Sheet3!$M$3:$M$15</c:f>
              <c:numCache>
                <c:formatCode>General</c:formatCode>
                <c:ptCount val="12"/>
                <c:pt idx="0">
                  <c:v>5021</c:v>
                </c:pt>
                <c:pt idx="1">
                  <c:v>5345</c:v>
                </c:pt>
                <c:pt idx="2">
                  <c:v>6723</c:v>
                </c:pt>
                <c:pt idx="3">
                  <c:v>5367</c:v>
                </c:pt>
                <c:pt idx="4">
                  <c:v>2040</c:v>
                </c:pt>
                <c:pt idx="5">
                  <c:v>4366</c:v>
                </c:pt>
                <c:pt idx="6">
                  <c:v>6790</c:v>
                </c:pt>
                <c:pt idx="7">
                  <c:v>4257</c:v>
                </c:pt>
                <c:pt idx="8">
                  <c:v>5176</c:v>
                </c:pt>
                <c:pt idx="9">
                  <c:v>5610</c:v>
                </c:pt>
                <c:pt idx="10">
                  <c:v>6318</c:v>
                </c:pt>
                <c:pt idx="11">
                  <c:v>6341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DC1-4315-8552-909EE427B308}"/>
            </c:ext>
          </c:extLst>
        </c:ser>
        <c:ser>
          <c:idx val="12"/>
          <c:order val="12"/>
          <c:tx>
            <c:strRef>
              <c:f>Sheet3!$N$1:$N$2</c:f>
              <c:strCache>
                <c:ptCount val="1"/>
                <c:pt idx="0">
                  <c:v>Today's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Sheet3!$N$3:$N$15</c:f>
              <c:numCache>
                <c:formatCode>General</c:formatCode>
                <c:ptCount val="12"/>
                <c:pt idx="0">
                  <c:v>324</c:v>
                </c:pt>
                <c:pt idx="1">
                  <c:v>573</c:v>
                </c:pt>
                <c:pt idx="2">
                  <c:v>650</c:v>
                </c:pt>
                <c:pt idx="3">
                  <c:v>456</c:v>
                </c:pt>
                <c:pt idx="4">
                  <c:v>649</c:v>
                </c:pt>
                <c:pt idx="5">
                  <c:v>190</c:v>
                </c:pt>
                <c:pt idx="6">
                  <c:v>80</c:v>
                </c:pt>
                <c:pt idx="7">
                  <c:v>355</c:v>
                </c:pt>
                <c:pt idx="8">
                  <c:v>322</c:v>
                </c:pt>
                <c:pt idx="9">
                  <c:v>491</c:v>
                </c:pt>
                <c:pt idx="10">
                  <c:v>319</c:v>
                </c:pt>
                <c:pt idx="11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DC1-4315-8552-909EE427B308}"/>
            </c:ext>
          </c:extLst>
        </c:ser>
        <c:ser>
          <c:idx val="13"/>
          <c:order val="13"/>
          <c:tx>
            <c:strRef>
              <c:f>Sheet3!$O$1:$O$2</c:f>
              <c:strCache>
                <c:ptCount val="1"/>
                <c:pt idx="0">
                  <c:v>Vegetable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Sheet3!$O$3:$O$15</c:f>
              <c:numCache>
                <c:formatCode>General</c:formatCode>
                <c:ptCount val="12"/>
                <c:pt idx="0">
                  <c:v>779</c:v>
                </c:pt>
                <c:pt idx="1">
                  <c:v>775</c:v>
                </c:pt>
                <c:pt idx="2">
                  <c:v>1170</c:v>
                </c:pt>
                <c:pt idx="3">
                  <c:v>649</c:v>
                </c:pt>
                <c:pt idx="4">
                  <c:v>271</c:v>
                </c:pt>
                <c:pt idx="5">
                  <c:v>600</c:v>
                </c:pt>
                <c:pt idx="6">
                  <c:v>882</c:v>
                </c:pt>
                <c:pt idx="7">
                  <c:v>1043</c:v>
                </c:pt>
                <c:pt idx="8">
                  <c:v>1089</c:v>
                </c:pt>
                <c:pt idx="9">
                  <c:v>973</c:v>
                </c:pt>
                <c:pt idx="10">
                  <c:v>1101</c:v>
                </c:pt>
                <c:pt idx="11">
                  <c:v>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DC1-4315-8552-909EE427B308}"/>
            </c:ext>
          </c:extLst>
        </c:ser>
        <c:ser>
          <c:idx val="14"/>
          <c:order val="14"/>
          <c:tx>
            <c:strRef>
              <c:f>Sheet3!$P$1:$P$2</c:f>
              <c:strCache>
                <c:ptCount val="1"/>
                <c:pt idx="0">
                  <c:v>Vegetarian chinese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Sheet3!$P$3:$P$15</c:f>
              <c:numCache>
                <c:formatCode>General</c:formatCode>
                <c:ptCount val="12"/>
                <c:pt idx="0">
                  <c:v>154</c:v>
                </c:pt>
                <c:pt idx="1">
                  <c:v>224</c:v>
                </c:pt>
                <c:pt idx="2">
                  <c:v>238</c:v>
                </c:pt>
                <c:pt idx="3">
                  <c:v>112</c:v>
                </c:pt>
                <c:pt idx="4">
                  <c:v>28</c:v>
                </c:pt>
                <c:pt idx="5">
                  <c:v>70</c:v>
                </c:pt>
                <c:pt idx="6">
                  <c:v>126</c:v>
                </c:pt>
                <c:pt idx="7">
                  <c:v>84</c:v>
                </c:pt>
                <c:pt idx="8">
                  <c:v>56</c:v>
                </c:pt>
                <c:pt idx="9">
                  <c:v>126</c:v>
                </c:pt>
                <c:pt idx="10">
                  <c:v>56</c:v>
                </c:pt>
                <c:pt idx="1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DC1-4315-8552-909EE427B308}"/>
            </c:ext>
          </c:extLst>
        </c:ser>
        <c:ser>
          <c:idx val="15"/>
          <c:order val="15"/>
          <c:tx>
            <c:strRef>
              <c:f>Sheet3!$Q$1:$Q$2</c:f>
              <c:strCache>
                <c:ptCount val="1"/>
                <c:pt idx="0">
                  <c:v>Week special 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Sheet3!$Q$3:$Q$15</c:f>
              <c:numCache>
                <c:formatCode>General</c:formatCode>
                <c:ptCount val="12"/>
                <c:pt idx="0">
                  <c:v>532</c:v>
                </c:pt>
                <c:pt idx="1">
                  <c:v>475</c:v>
                </c:pt>
                <c:pt idx="2">
                  <c:v>405</c:v>
                </c:pt>
                <c:pt idx="3">
                  <c:v>801</c:v>
                </c:pt>
                <c:pt idx="4">
                  <c:v>20821</c:v>
                </c:pt>
                <c:pt idx="5">
                  <c:v>4464</c:v>
                </c:pt>
                <c:pt idx="6">
                  <c:v>247</c:v>
                </c:pt>
                <c:pt idx="7">
                  <c:v>1045</c:v>
                </c:pt>
                <c:pt idx="8">
                  <c:v>582</c:v>
                </c:pt>
                <c:pt idx="9">
                  <c:v>532</c:v>
                </c:pt>
                <c:pt idx="10">
                  <c:v>418</c:v>
                </c:pt>
                <c:pt idx="11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DC1-4315-8552-909EE427B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2691680"/>
        <c:axId val="1094264608"/>
      </c:areaChart>
      <c:catAx>
        <c:axId val="120269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264608"/>
        <c:crosses val="autoZero"/>
        <c:auto val="1"/>
        <c:lblAlgn val="ctr"/>
        <c:lblOffset val="100"/>
        <c:noMultiLvlLbl val="0"/>
      </c:catAx>
      <c:valAx>
        <c:axId val="109426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691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96433673321743"/>
          <c:y val="6.6399469111773829E-2"/>
          <c:w val="0.19067114605996668"/>
          <c:h val="0.779839195898564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AA41-461F-4709-9D94-598A76780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A0A9D-C695-49F4-920C-F0A94EA27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145D-948F-46DE-9EBA-999B2B4E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20D9-FC49-46FF-ABB8-6F9E5689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17D9-3B03-4B65-9241-0CB75BA7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BDDE-0556-45BF-AACB-4FD5ACE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22D7E-9C44-4A09-9426-2ECB72A72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C667-1245-49ED-8AA4-2E5E8E54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12E0-D569-4994-90D2-D90C9ED4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2DE7-E730-405F-9945-1FDA7127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EE570-3EBB-4A0C-A66C-BB00AAC3D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D09D1-A023-473E-8B4E-99C2B7F9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7A95-7120-4B46-8FBF-26F099FA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38AC-4D6D-4906-B7D0-77E70CAA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743D-6153-433F-81F0-D8927527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3CB3-838D-4425-8D13-B1C72800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06C0-4EB2-4D1D-86CE-007CBBFA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087D-D04D-42A2-B3F0-42502D11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997B-713D-4F7A-8238-9A143134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0944-7EA1-49D4-BD15-926C38AF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0B3E-0D11-4C0C-9929-3003F871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8BCEA-E6F9-4C09-B23B-BE58BE63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E96D-5CFF-405D-B605-1CAD702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D6D-C98D-44AA-B60B-646810CF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B8EE-3962-4BBD-A665-FE018F3B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9831-2F81-43B0-8873-266B224F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0749-BCB1-4084-9550-0FEC19F2D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EDF2D-45A8-4978-8A46-B1AFC36F0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B2494-8CAD-484E-A2D4-66B07E31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6132A-00ED-4858-8D74-0552A514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C8136-62D4-4396-9696-8F4D3847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DD99-02AD-4374-AA38-D6A68891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8CC2D-B5AF-4BF4-8E89-15CCF0B9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60A08-BA1C-4ACF-BFE7-6B905938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D668A-EB1E-45B9-A7C0-2DD90B23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9C265-DA87-45F9-AFD7-AA902B9BE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9EB03-1C3A-4267-A787-0E0CFCB6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D3BC1-839A-4EEF-9643-B54662EA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AF5E7-8D47-4778-A288-4D43A102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C3FF-B6A3-4525-B4DE-8679B510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94742-9241-4049-9AFA-2EC613A3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C9529-3C58-441B-9061-F8F61607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23AF1-DA43-4485-BA5E-E4129811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75C9-71D0-4DFD-AE20-655C2E2C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FA24C-D60C-4A9D-93CF-103D2E6A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8CF26-4E08-40F2-959B-5A22A0FF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F873-F607-4C23-B152-EADEEBE7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62EF-7EEB-4424-A9D4-C4E43ADC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212D-C0CD-454C-8025-EFD0F3B5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5587B-D604-45D3-BF87-F9A934F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7A405-5EC9-4A08-9EE9-C973DACA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03A2-477B-4BDD-86D4-CFACA5BB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98AE-E0D5-4054-9D2C-91FF2210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4126C-71C6-4328-86FB-F9A53A953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BC9F-AE86-4046-A702-AFC39B508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C035C-3FB5-4E50-8B72-02E2E404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54E86-7E81-48FE-9275-4A113E0B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E71B3-852E-4679-8FF6-8982E9F9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2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BC113-A5A9-4815-8BC0-222CB61D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070C-E60E-403F-B2F1-E77675B3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9820-8ACC-45CC-8E2E-06E18AAE6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06F2-81B5-48C9-A5D5-9237DEDA903D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8FFF-6885-44C3-A69D-CF986E739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D1D6-3C18-402D-8321-218B8F734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2F2D-FA63-4FD3-B99B-2C56CAD0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1FD8F5-14D4-4E9B-8ABA-D7D153DD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58532"/>
              </p:ext>
            </p:extLst>
          </p:nvPr>
        </p:nvGraphicFramePr>
        <p:xfrm>
          <a:off x="2905953" y="1057275"/>
          <a:ext cx="3335601" cy="1889568"/>
        </p:xfrm>
        <a:graphic>
          <a:graphicData uri="http://schemas.openxmlformats.org/drawingml/2006/table">
            <a:tbl>
              <a:tblPr/>
              <a:tblGrid>
                <a:gridCol w="964511">
                  <a:extLst>
                    <a:ext uri="{9D8B030D-6E8A-4147-A177-3AD203B41FA5}">
                      <a16:colId xmlns:a16="http://schemas.microsoft.com/office/drawing/2014/main" val="1927802382"/>
                    </a:ext>
                  </a:extLst>
                </a:gridCol>
                <a:gridCol w="1007111">
                  <a:extLst>
                    <a:ext uri="{9D8B030D-6E8A-4147-A177-3AD203B41FA5}">
                      <a16:colId xmlns:a16="http://schemas.microsoft.com/office/drawing/2014/main" val="4036757981"/>
                    </a:ext>
                  </a:extLst>
                </a:gridCol>
                <a:gridCol w="1363979">
                  <a:extLst>
                    <a:ext uri="{9D8B030D-6E8A-4147-A177-3AD203B41FA5}">
                      <a16:colId xmlns:a16="http://schemas.microsoft.com/office/drawing/2014/main" val="769971769"/>
                    </a:ext>
                  </a:extLst>
                </a:gridCol>
              </a:tblGrid>
              <a:tr h="268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Sessions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2988"/>
                  </a:ext>
                </a:extLst>
              </a:tr>
              <a:tr h="335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970484"/>
                  </a:ext>
                </a:extLst>
              </a:tr>
              <a:tr h="268058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841794"/>
                  </a:ext>
                </a:extLst>
              </a:tr>
              <a:tr h="268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88596"/>
                  </a:ext>
                </a:extLst>
              </a:tr>
              <a:tr h="52687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938,509.5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46,915.12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985,216.12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8320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1EC747-E9ED-4CD3-BE0E-E6AF772F3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761996"/>
              </p:ext>
            </p:extLst>
          </p:nvPr>
        </p:nvGraphicFramePr>
        <p:xfrm>
          <a:off x="6326594" y="727294"/>
          <a:ext cx="5678750" cy="220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61B092E-CDB7-408A-8630-FA49091B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53" y="3267629"/>
            <a:ext cx="3335602" cy="325635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B39A8E-98C3-4B55-82BE-79AE4EC04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435841"/>
              </p:ext>
            </p:extLst>
          </p:nvPr>
        </p:nvGraphicFramePr>
        <p:xfrm>
          <a:off x="6835454" y="2946843"/>
          <a:ext cx="4430290" cy="1940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ECD4E6-F8D2-488D-88AB-4C19D3DC1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14829"/>
              </p:ext>
            </p:extLst>
          </p:nvPr>
        </p:nvGraphicFramePr>
        <p:xfrm>
          <a:off x="6096000" y="4895808"/>
          <a:ext cx="5678750" cy="200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B1AD02C-1D6B-4429-A7AB-0795B3194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" y="1057275"/>
            <a:ext cx="2725663" cy="5466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A88CA4-2991-4526-96D0-F86796ABC9E9}"/>
              </a:ext>
            </a:extLst>
          </p:cNvPr>
          <p:cNvSpPr txBox="1"/>
          <p:nvPr/>
        </p:nvSpPr>
        <p:spPr>
          <a:xfrm>
            <a:off x="95250" y="542628"/>
            <a:ext cx="401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From: 01-Jan-2019 to 31-Dec-2019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96E0D-0570-4BB1-9792-53B48FF52209}"/>
              </a:ext>
            </a:extLst>
          </p:cNvPr>
          <p:cNvSpPr txBox="1"/>
          <p:nvPr/>
        </p:nvSpPr>
        <p:spPr>
          <a:xfrm>
            <a:off x="4972807" y="126019"/>
            <a:ext cx="14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EF03F-4724-4255-91A8-90E6D8E52C29}"/>
              </a:ext>
            </a:extLst>
          </p:cNvPr>
          <p:cNvSpPr txBox="1"/>
          <p:nvPr/>
        </p:nvSpPr>
        <p:spPr>
          <a:xfrm>
            <a:off x="9050599" y="126019"/>
            <a:ext cx="272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KHANA KHAZANA JEDDAH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D9E58-C0EB-4049-BE83-6BDB93C39319}"/>
              </a:ext>
            </a:extLst>
          </p:cNvPr>
          <p:cNvSpPr txBox="1"/>
          <p:nvPr/>
        </p:nvSpPr>
        <p:spPr>
          <a:xfrm>
            <a:off x="95250" y="168934"/>
            <a:ext cx="401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Last Year</a:t>
            </a:r>
          </a:p>
        </p:txBody>
      </p:sp>
    </p:spTree>
    <p:extLst>
      <p:ext uri="{BB962C8B-B14F-4D97-AF65-F5344CB8AC3E}">
        <p14:creationId xmlns:p14="http://schemas.microsoft.com/office/powerpoint/2010/main" val="117087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Muazzam Sayeed</dc:creator>
  <cp:lastModifiedBy>Muazzam Sayeed</cp:lastModifiedBy>
  <cp:revision>4</cp:revision>
  <dcterms:created xsi:type="dcterms:W3CDTF">2020-03-20T18:08:54Z</dcterms:created>
  <dcterms:modified xsi:type="dcterms:W3CDTF">2020-03-20T18:35:59Z</dcterms:modified>
</cp:coreProperties>
</file>