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tags/tag12.xml" ContentType="application/vnd.openxmlformats-officedocument.presentationml.tags+xml"/>
  <Override PartName="/ppt/notesSlides/notesSlide9.xml" ContentType="application/vnd.openxmlformats-officedocument.presentationml.notesSlide+xml"/>
  <Override PartName="/ppt/tags/tag13.xml" ContentType="application/vnd.openxmlformats-officedocument.presentationml.tags+xml"/>
  <Override PartName="/ppt/notesSlides/notesSlide10.xml" ContentType="application/vnd.openxmlformats-officedocument.presentationml.notesSlide+xml"/>
  <Override PartName="/ppt/tags/tag14.xml" ContentType="application/vnd.openxmlformats-officedocument.presentationml.tags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notesSlides/notesSlide12.xml" ContentType="application/vnd.openxmlformats-officedocument.presentationml.notesSlide+xml"/>
  <Override PartName="/ppt/tags/tag16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17.xml" ContentType="application/vnd.openxmlformats-officedocument.presentationml.tags+xml"/>
  <Override PartName="/ppt/notesSlides/notesSlide20.xml" ContentType="application/vnd.openxmlformats-officedocument.presentationml.notesSlide+xml"/>
  <Override PartName="/ppt/tags/tag18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259" r:id="rId2"/>
    <p:sldId id="261" r:id="rId3"/>
    <p:sldId id="298" r:id="rId4"/>
    <p:sldId id="299" r:id="rId5"/>
    <p:sldId id="301" r:id="rId6"/>
    <p:sldId id="300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292" r:id="rId15"/>
    <p:sldId id="293" r:id="rId16"/>
    <p:sldId id="294" r:id="rId17"/>
    <p:sldId id="282" r:id="rId18"/>
    <p:sldId id="283" r:id="rId19"/>
    <p:sldId id="284" r:id="rId20"/>
    <p:sldId id="287" r:id="rId21"/>
    <p:sldId id="288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318" r:id="rId32"/>
    <p:sldId id="319" r:id="rId33"/>
    <p:sldId id="320" r:id="rId34"/>
    <p:sldId id="321" r:id="rId35"/>
    <p:sldId id="322" r:id="rId36"/>
    <p:sldId id="323" r:id="rId37"/>
    <p:sldId id="324" r:id="rId38"/>
    <p:sldId id="325" r:id="rId39"/>
    <p:sldId id="326" r:id="rId40"/>
    <p:sldId id="327" r:id="rId41"/>
    <p:sldId id="328" r:id="rId42"/>
    <p:sldId id="329" r:id="rId43"/>
    <p:sldId id="330" r:id="rId44"/>
    <p:sldId id="331" r:id="rId45"/>
    <p:sldId id="332" r:id="rId46"/>
    <p:sldId id="335" r:id="rId47"/>
    <p:sldId id="334" r:id="rId48"/>
    <p:sldId id="333" r:id="rId49"/>
    <p:sldId id="337" r:id="rId50"/>
    <p:sldId id="336" r:id="rId51"/>
    <p:sldId id="338" r:id="rId52"/>
    <p:sldId id="339" r:id="rId53"/>
    <p:sldId id="278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</p14:sldIdLst>
        </p14:section>
        <p14:section name="Overview and Objectives" id="{ABA716BF-3A5C-4ADB-94C9-CFEF84EBA240}">
          <p14:sldIdLst>
            <p14:sldId id="261"/>
            <p14:sldId id="298"/>
            <p14:sldId id="299"/>
            <p14:sldId id="301"/>
            <p14:sldId id="300"/>
            <p14:sldId id="302"/>
            <p14:sldId id="303"/>
            <p14:sldId id="304"/>
            <p14:sldId id="305"/>
            <p14:sldId id="306"/>
            <p14:sldId id="307"/>
            <p14:sldId id="308"/>
            <p14:sldId id="292"/>
            <p14:sldId id="293"/>
            <p14:sldId id="294"/>
            <p14:sldId id="282"/>
            <p14:sldId id="283"/>
            <p14:sldId id="284"/>
            <p14:sldId id="287"/>
            <p14:sldId id="28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5"/>
            <p14:sldId id="334"/>
            <p14:sldId id="333"/>
            <p14:sldId id="337"/>
            <p14:sldId id="336"/>
            <p14:sldId id="338"/>
            <p14:sldId id="339"/>
            <p14:sldId id="2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74" autoAdjust="0"/>
    <p:restoredTop sz="83977" autoAdjust="0"/>
  </p:normalViewPr>
  <p:slideViewPr>
    <p:cSldViewPr>
      <p:cViewPr varScale="1">
        <p:scale>
          <a:sx n="61" d="100"/>
          <a:sy n="61" d="100"/>
        </p:scale>
        <p:origin x="-17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10/25/2015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8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10/25/2015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995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presenting training materials in a group setting.</a:t>
            </a:r>
          </a:p>
          <a:p>
            <a:endParaRPr lang="en-US" dirty="0" smtClean="0"/>
          </a:p>
          <a:p>
            <a:pPr lvl="0"/>
            <a:r>
              <a:rPr lang="en-US" sz="1200" b="1" dirty="0" smtClean="0"/>
              <a:t>Sections</a:t>
            </a:r>
            <a:endParaRPr lang="en-US" sz="1200" b="0" dirty="0" smtClean="0"/>
          </a:p>
          <a:p>
            <a:pPr lvl="0"/>
            <a:r>
              <a:rPr lang="en-US" sz="1200" b="0" dirty="0" smtClean="0"/>
              <a:t>Right-click on a slide to add sections.</a:t>
            </a:r>
            <a:r>
              <a:rPr lang="en-US" sz="1200" b="0" baseline="0" dirty="0" smtClean="0"/>
              <a:t> Sections can help to organize your slides or facilitate collaboration between multiple authors.</a:t>
            </a:r>
            <a:endParaRPr lang="en-US" sz="1200" b="0" dirty="0" smtClean="0"/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Notes</a:t>
            </a:r>
          </a:p>
          <a:p>
            <a:pPr lvl="0"/>
            <a:r>
              <a:rPr lang="en-US" sz="1200" dirty="0" smtClean="0"/>
              <a:t>Use the Notes section for delivery notes or to provide additional details for the audience.</a:t>
            </a:r>
            <a:r>
              <a:rPr lang="en-US" sz="12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200" dirty="0" smtClean="0"/>
              <a:t>Pay particular attention to the graphs, charts, and text boxes.</a:t>
            </a:r>
            <a:r>
              <a:rPr lang="en-US" sz="1200" baseline="0" dirty="0" smtClean="0"/>
              <a:t> </a:t>
            </a:r>
            <a:endParaRPr lang="en-US" sz="1200" dirty="0" smtClean="0"/>
          </a:p>
          <a:p>
            <a:pPr lvl="0"/>
            <a:r>
              <a:rPr lang="en-US" sz="1200" dirty="0" smtClean="0"/>
              <a:t>Consider that attendees will print in black and white or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 Run a test print to make sure your colors work when printed in pure black and white and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</a:t>
            </a:r>
          </a:p>
          <a:p>
            <a:pPr lvl="0">
              <a:buFontTx/>
              <a:buNone/>
            </a:pPr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Graphics, tables, and graphs</a:t>
            </a:r>
          </a:p>
          <a:p>
            <a:pPr lvl="0"/>
            <a:r>
              <a:rPr lang="en-US" sz="1200" dirty="0" smtClean="0"/>
              <a:t>Keep it simple: If possible, use consistent, non-distracting styles and colors.</a:t>
            </a:r>
          </a:p>
          <a:p>
            <a:pPr lvl="0"/>
            <a:r>
              <a:rPr lang="en-US" sz="12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This is another option</a:t>
            </a:r>
            <a:r>
              <a:rPr lang="en-US" sz="1200" baseline="0" dirty="0" smtClean="0"/>
              <a:t> for an Overview slides using transitions.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This is another option</a:t>
            </a:r>
            <a:r>
              <a:rPr lang="en-US" sz="1200" baseline="0" dirty="0" smtClean="0"/>
              <a:t> for an Overview slides using transitions.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This is another option</a:t>
            </a:r>
            <a:r>
              <a:rPr lang="en-US" sz="1200" baseline="0" dirty="0" smtClean="0"/>
              <a:t> for an Overview slides using transitions.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What</a:t>
            </a:r>
            <a:r>
              <a:rPr lang="en-US" b="0" baseline="0" dirty="0" smtClean="0"/>
              <a:t> will the audience be able to do after this training is complete?</a:t>
            </a:r>
            <a:r>
              <a:rPr lang="en-US" dirty="0" smtClean="0"/>
              <a:t> Briefly describe each objective how the audience</a:t>
            </a:r>
            <a:r>
              <a:rPr lang="en-US" baseline="0" dirty="0" smtClean="0"/>
              <a:t> </a:t>
            </a:r>
            <a:r>
              <a:rPr lang="en-US" dirty="0" smtClean="0"/>
              <a:t>will benefit from this</a:t>
            </a:r>
            <a:r>
              <a:rPr lang="en-US" baseline="0" dirty="0" smtClean="0"/>
              <a:t> presentation.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What</a:t>
            </a:r>
            <a:r>
              <a:rPr lang="en-US" b="0" baseline="0" dirty="0" smtClean="0"/>
              <a:t> will the audience be able to do after this training is complete?</a:t>
            </a:r>
            <a:r>
              <a:rPr lang="en-US" dirty="0" smtClean="0"/>
              <a:t> Briefly describe each objective how the audience</a:t>
            </a:r>
            <a:r>
              <a:rPr lang="en-US" baseline="0" dirty="0" smtClean="0"/>
              <a:t> </a:t>
            </a:r>
            <a:r>
              <a:rPr lang="en-US" dirty="0" smtClean="0"/>
              <a:t>will benefit from this</a:t>
            </a:r>
            <a:r>
              <a:rPr lang="en-US" baseline="0" dirty="0" smtClean="0"/>
              <a:t> presentation.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3011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3012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F76F4-FC11-42FE-9D94-04E3E6D16C06}" type="slidenum">
              <a:rPr lang="en-US" smtClean="0"/>
              <a:pPr/>
              <a:t>53</a:t>
            </a:fld>
            <a:endParaRPr lang="en-US" dirty="0" smtClean="0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3"/>
            <a:ext cx="6261652" cy="4603230"/>
          </a:xfrm>
          <a:noFill/>
          <a:ln/>
        </p:spPr>
        <p:txBody>
          <a:bodyPr/>
          <a:lstStyle/>
          <a:p>
            <a:r>
              <a:rPr lang="en-US" dirty="0" smtClean="0"/>
              <a:t>Is your presentation as crisp as possible? Consider moving extra content to the appendix.</a:t>
            </a:r>
          </a:p>
          <a:p>
            <a:r>
              <a:rPr lang="en-US" dirty="0" smtClean="0"/>
              <a:t>Use appendix slides to store content that you might want to refer to during the Question slide or that may be useful for attendees to investigate deeper in the future.</a:t>
            </a:r>
          </a:p>
          <a:p>
            <a:pPr>
              <a:buFontTx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10/25/2015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10/25/2015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10/25/2015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10/25/2015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10/25/2015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notesSlide" Target="../notesSlides/notesSlide5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403648" y="1503682"/>
            <a:ext cx="7457876" cy="1839193"/>
          </a:xfrm>
        </p:spPr>
        <p:txBody>
          <a:bodyPr>
            <a:normAutofit fontScale="90000"/>
          </a:bodyPr>
          <a:lstStyle/>
          <a:p>
            <a:pPr algn="ctr"/>
            <a:r>
              <a:rPr lang="nn-NO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Tipe data</a:t>
            </a:r>
            <a:r>
              <a:rPr lang="nn-NO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Operasi</a:t>
            </a:r>
            <a:br>
              <a:rPr lang="nn-NO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nn-NO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 </a:t>
            </a:r>
            <a:br>
              <a:rPr lang="nn-NO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nn-NO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</a:t>
            </a:r>
            <a:endParaRPr lang="en-US" i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4241029" y="5842905"/>
            <a:ext cx="4772528" cy="990600"/>
          </a:xfrm>
        </p:spPr>
        <p:txBody>
          <a:bodyPr>
            <a:normAutofit/>
          </a:bodyPr>
          <a:lstStyle/>
          <a:p>
            <a:r>
              <a:rPr lang="en-US" sz="2400" b="1" dirty="0" err="1" smtClean="0">
                <a:latin typeface="+mn-lt"/>
              </a:rPr>
              <a:t>Sufajar</a:t>
            </a:r>
            <a:r>
              <a:rPr lang="en-US" sz="2400" b="1" dirty="0" smtClean="0">
                <a:latin typeface="+mn-lt"/>
              </a:rPr>
              <a:t> </a:t>
            </a:r>
            <a:r>
              <a:rPr lang="en-US" sz="2400" b="1" dirty="0" err="1" smtClean="0">
                <a:latin typeface="+mn-lt"/>
              </a:rPr>
              <a:t>Butsianto</a:t>
            </a:r>
            <a:r>
              <a:rPr lang="en-US" sz="2400" b="1" dirty="0" smtClean="0">
                <a:latin typeface="+mn-lt"/>
              </a:rPr>
              <a:t>, </a:t>
            </a:r>
            <a:r>
              <a:rPr lang="en-US" sz="2400" b="1" dirty="0" err="1" smtClean="0">
                <a:latin typeface="+mn-lt"/>
              </a:rPr>
              <a:t>M.Kom</a:t>
            </a:r>
            <a:endParaRPr lang="en-US" sz="2400" b="1" dirty="0" smtClean="0">
              <a:latin typeface="+mn-lt"/>
            </a:endParaRPr>
          </a:p>
          <a:p>
            <a:r>
              <a:rPr lang="en-US" sz="2400" b="1" dirty="0" smtClean="0">
                <a:latin typeface="+mn-lt"/>
              </a:rPr>
              <a:t>Rev.00</a:t>
            </a:r>
            <a:endParaRPr lang="en-US" sz="2400" b="1" dirty="0"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1403648" y="33658"/>
            <a:ext cx="7620384" cy="7350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b="1" kern="1200" cap="small" baseline="0">
                <a:solidFill>
                  <a:srgbClr val="0033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i="1" u="sng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</a:rPr>
              <a:t>Algoritma</a:t>
            </a:r>
            <a:r>
              <a:rPr lang="en-US" sz="4000" i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</a:rPr>
              <a:t> &amp; </a:t>
            </a:r>
            <a:r>
              <a:rPr lang="en-US" sz="4000" i="1" u="sng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</a:rPr>
              <a:t>Pemrograman</a:t>
            </a:r>
            <a:r>
              <a:rPr lang="en-US" sz="4000" i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</a:rPr>
              <a:t> #3</a:t>
            </a:r>
            <a:endParaRPr lang="en-US" sz="4000" i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0000" endA="300" endPos="50000" dist="29997" dir="5400000" sy="-100000" algn="bl" rotWithShape="0"/>
              </a:effectLst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3" y="188640"/>
            <a:ext cx="8030467" cy="6480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6727507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8" y="188640"/>
            <a:ext cx="8135242" cy="6336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4469085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260648"/>
            <a:ext cx="8025134" cy="6192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1252219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3" y="188639"/>
            <a:ext cx="8068567" cy="6264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8024775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97654" y="-1580796"/>
            <a:ext cx="7765662" cy="16476125"/>
          </a:xfrm>
          <a:prstGeom prst="rect">
            <a:avLst/>
          </a:prstGeom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36712"/>
            <a:ext cx="7920880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102867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404664"/>
            <a:ext cx="7920879" cy="6120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9792" y="-1179512"/>
            <a:ext cx="7765662" cy="164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42581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260648"/>
            <a:ext cx="7992888" cy="5840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27784" y="-1346406"/>
            <a:ext cx="7765662" cy="164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0885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566" y="332656"/>
            <a:ext cx="8154292" cy="5976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367186" y="-1107504"/>
            <a:ext cx="7765662" cy="16476125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527" y="260648"/>
            <a:ext cx="7610475" cy="6048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294818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749314" y="3775286"/>
            <a:ext cx="2895600" cy="3390489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8" y="288335"/>
            <a:ext cx="8082284" cy="6309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744129" y="-3142205"/>
            <a:ext cx="2895600" cy="686108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60648"/>
            <a:ext cx="7906072" cy="6192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260648"/>
            <a:ext cx="8111430" cy="6192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260648"/>
            <a:ext cx="8096572" cy="6336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4370548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744129" y="-3142205"/>
            <a:ext cx="2895600" cy="6861081"/>
          </a:xfrm>
          <a:prstGeom prst="rect">
            <a:avLst/>
          </a:prstGeom>
        </p:spPr>
      </p:pic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3" y="288334"/>
            <a:ext cx="8144767" cy="6092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13016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404664"/>
            <a:ext cx="7997130" cy="5904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744129" y="-3142205"/>
            <a:ext cx="2895600" cy="686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9282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288334"/>
            <a:ext cx="7891784" cy="5804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744129" y="-3142205"/>
            <a:ext cx="2895600" cy="686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0051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3" y="288336"/>
            <a:ext cx="7988175" cy="6237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744129" y="-3142205"/>
            <a:ext cx="2895600" cy="686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722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288335"/>
            <a:ext cx="7925122" cy="5948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744129" y="-3142205"/>
            <a:ext cx="2895600" cy="686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4873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8" y="476672"/>
            <a:ext cx="8044184" cy="5832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744129" y="-3142205"/>
            <a:ext cx="2895600" cy="686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7212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4" y="288334"/>
            <a:ext cx="8010847" cy="5948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744129" y="-3142205"/>
            <a:ext cx="2895600" cy="686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4685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3" y="288335"/>
            <a:ext cx="7939409" cy="63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744129" y="-3142205"/>
            <a:ext cx="2895600" cy="686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9514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8" y="116632"/>
            <a:ext cx="8226300" cy="6264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0668822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88336"/>
            <a:ext cx="7920359" cy="6092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744129" y="-3142205"/>
            <a:ext cx="2895600" cy="686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239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04664"/>
            <a:ext cx="8352928" cy="6120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744129" y="-3142205"/>
            <a:ext cx="2895600" cy="686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9758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288335"/>
            <a:ext cx="7963792" cy="6309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744129" y="-3142205"/>
            <a:ext cx="2895600" cy="686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4104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288334"/>
            <a:ext cx="8145338" cy="6092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744129" y="-3142205"/>
            <a:ext cx="2895600" cy="686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459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8" y="288335"/>
            <a:ext cx="7967984" cy="6165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744129" y="-3142205"/>
            <a:ext cx="2895600" cy="686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0943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288334"/>
            <a:ext cx="8016180" cy="6237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744129" y="-3142205"/>
            <a:ext cx="2895600" cy="686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738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8334"/>
            <a:ext cx="8126288" cy="6237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744129" y="-3142205"/>
            <a:ext cx="2895600" cy="686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274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8335"/>
            <a:ext cx="8054280" cy="6309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744129" y="-3142205"/>
            <a:ext cx="2895600" cy="686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2911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288335"/>
            <a:ext cx="8088188" cy="5779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744129" y="-3142205"/>
            <a:ext cx="2895600" cy="686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356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4" y="288335"/>
            <a:ext cx="8169721" cy="6092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744129" y="-3142205"/>
            <a:ext cx="2895600" cy="686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2724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116632"/>
            <a:ext cx="8025134" cy="6336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105497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3" y="288336"/>
            <a:ext cx="7987605" cy="6381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744129" y="-3142205"/>
            <a:ext cx="2895600" cy="686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033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288335"/>
            <a:ext cx="8092380" cy="6453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744129" y="-3142205"/>
            <a:ext cx="2895600" cy="686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2907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4" y="288336"/>
            <a:ext cx="8169721" cy="6381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744129" y="-3142205"/>
            <a:ext cx="2895600" cy="686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1334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8" y="288335"/>
            <a:ext cx="8116192" cy="6453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744129" y="-3142205"/>
            <a:ext cx="2895600" cy="686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5448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4" y="188640"/>
            <a:ext cx="8188771" cy="6480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744129" y="-3142205"/>
            <a:ext cx="2895600" cy="686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7968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60648"/>
            <a:ext cx="8050088" cy="6453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1188037" y="-2658242"/>
            <a:ext cx="2895600" cy="686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5964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4" y="288335"/>
            <a:ext cx="8173913" cy="63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744129" y="-3142205"/>
            <a:ext cx="2895600" cy="686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8219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288335"/>
            <a:ext cx="8107238" cy="63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744129" y="-3142205"/>
            <a:ext cx="2895600" cy="686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6626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188640"/>
            <a:ext cx="8073330" cy="6480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744129" y="-3142205"/>
            <a:ext cx="2895600" cy="686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5692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3" y="288335"/>
            <a:ext cx="8159625" cy="6453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744129" y="-3142205"/>
            <a:ext cx="2895600" cy="686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1930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3" y="260648"/>
            <a:ext cx="7909693" cy="6192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486686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288334"/>
            <a:ext cx="8293546" cy="638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744129" y="-3142205"/>
            <a:ext cx="2895600" cy="686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459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3" y="288334"/>
            <a:ext cx="8030467" cy="6165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744130" y="-59707"/>
            <a:ext cx="2895600" cy="686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9757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4" y="288335"/>
            <a:ext cx="8173913" cy="6453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744129" y="-3142205"/>
            <a:ext cx="2895600" cy="686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2437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Terima</a:t>
            </a:r>
            <a:r>
              <a:rPr lang="en-US" dirty="0" smtClean="0"/>
              <a:t> </a:t>
            </a:r>
            <a:r>
              <a:rPr lang="en-US" dirty="0" err="1" smtClean="0"/>
              <a:t>Kasih</a:t>
            </a:r>
            <a:endParaRPr lang="en-US" dirty="0" smtClean="0"/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4" y="260648"/>
            <a:ext cx="8044755" cy="6336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8529084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188640"/>
            <a:ext cx="8106667" cy="6336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8402927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332656"/>
            <a:ext cx="8168580" cy="6192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3469720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8" y="260648"/>
            <a:ext cx="8078092" cy="640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0177313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48BxRTjzwKhAarpC8SPOi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FUQynbDZ7CnnKAa7cx9M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1041</Words>
  <Application>Microsoft Office PowerPoint</Application>
  <PresentationFormat>On-screen Show (4:3)</PresentationFormat>
  <Paragraphs>122</Paragraphs>
  <Slides>53</Slides>
  <Notes>53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Training</vt:lpstr>
      <vt:lpstr>Tipe data, Operasi &amp;  Operator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Terima Kasih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2015-10-12T09:08:54Z</dcterms:created>
  <dcterms:modified xsi:type="dcterms:W3CDTF">2015-10-25T02:54:34Z</dcterms:modified>
</cp:coreProperties>
</file>