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261" r:id="rId3"/>
    <p:sldId id="325" r:id="rId4"/>
    <p:sldId id="298" r:id="rId5"/>
    <p:sldId id="299" r:id="rId6"/>
    <p:sldId id="301" r:id="rId7"/>
    <p:sldId id="300" r:id="rId8"/>
    <p:sldId id="305" r:id="rId9"/>
    <p:sldId id="306" r:id="rId10"/>
    <p:sldId id="307" r:id="rId11"/>
    <p:sldId id="308" r:id="rId12"/>
    <p:sldId id="292" r:id="rId13"/>
    <p:sldId id="293" r:id="rId14"/>
    <p:sldId id="294" r:id="rId15"/>
    <p:sldId id="282" r:id="rId16"/>
    <p:sldId id="283" r:id="rId17"/>
    <p:sldId id="284" r:id="rId18"/>
    <p:sldId id="287" r:id="rId19"/>
    <p:sldId id="288" r:id="rId20"/>
    <p:sldId id="309" r:id="rId21"/>
    <p:sldId id="310" r:id="rId22"/>
    <p:sldId id="311" r:id="rId23"/>
    <p:sldId id="312" r:id="rId24"/>
    <p:sldId id="326" r:id="rId25"/>
    <p:sldId id="329" r:id="rId26"/>
    <p:sldId id="328" r:id="rId27"/>
    <p:sldId id="330" r:id="rId28"/>
    <p:sldId id="333" r:id="rId29"/>
    <p:sldId id="334" r:id="rId30"/>
    <p:sldId id="331" r:id="rId31"/>
    <p:sldId id="332" r:id="rId32"/>
    <p:sldId id="327" r:id="rId33"/>
    <p:sldId id="336" r:id="rId34"/>
    <p:sldId id="337" r:id="rId35"/>
    <p:sldId id="338" r:id="rId36"/>
    <p:sldId id="335" r:id="rId37"/>
    <p:sldId id="339" r:id="rId38"/>
    <p:sldId id="27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325"/>
            <p14:sldId id="298"/>
            <p14:sldId id="299"/>
            <p14:sldId id="301"/>
            <p14:sldId id="300"/>
            <p14:sldId id="305"/>
            <p14:sldId id="306"/>
            <p14:sldId id="307"/>
            <p14:sldId id="308"/>
            <p14:sldId id="292"/>
            <p14:sldId id="293"/>
            <p14:sldId id="294"/>
            <p14:sldId id="282"/>
            <p14:sldId id="283"/>
            <p14:sldId id="284"/>
            <p14:sldId id="287"/>
            <p14:sldId id="288"/>
            <p14:sldId id="309"/>
            <p14:sldId id="310"/>
            <p14:sldId id="311"/>
            <p14:sldId id="312"/>
            <p14:sldId id="326"/>
            <p14:sldId id="329"/>
            <p14:sldId id="328"/>
            <p14:sldId id="330"/>
            <p14:sldId id="333"/>
            <p14:sldId id="334"/>
            <p14:sldId id="331"/>
            <p14:sldId id="332"/>
            <p14:sldId id="327"/>
            <p14:sldId id="336"/>
            <p14:sldId id="337"/>
            <p14:sldId id="338"/>
            <p14:sldId id="335"/>
            <p14:sldId id="339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9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03648" y="1503682"/>
            <a:ext cx="7457876" cy="1839193"/>
          </a:xfrm>
        </p:spPr>
        <p:txBody>
          <a:bodyPr>
            <a:normAutofit/>
          </a:bodyPr>
          <a:lstStyle/>
          <a:p>
            <a:pPr algn="ctr"/>
            <a:r>
              <a:rPr lang="nn-NO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Programming</a:t>
            </a:r>
            <a:endParaRPr lang="en-US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241029" y="5842905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+mn-lt"/>
              </a:rPr>
              <a:t>Sufajar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Butsianto</a:t>
            </a:r>
            <a:r>
              <a:rPr lang="en-US" sz="2400" b="1" dirty="0" smtClean="0">
                <a:latin typeface="+mn-lt"/>
              </a:rPr>
              <a:t>, </a:t>
            </a:r>
            <a:r>
              <a:rPr lang="en-US" sz="2400" b="1" dirty="0" err="1" smtClean="0">
                <a:latin typeface="+mn-lt"/>
              </a:rPr>
              <a:t>M.Kom</a:t>
            </a:r>
            <a:endParaRPr lang="en-US" sz="2400" b="1" dirty="0" smtClean="0">
              <a:latin typeface="+mn-lt"/>
            </a:endParaRPr>
          </a:p>
          <a:p>
            <a:r>
              <a:rPr lang="en-US" sz="2400" b="1" dirty="0" smtClean="0">
                <a:latin typeface="+mn-lt"/>
              </a:rPr>
              <a:t>Rev.00</a:t>
            </a:r>
            <a:endParaRPr lang="en-US" sz="2400" b="1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03648" y="33658"/>
            <a:ext cx="7620384" cy="73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Algoritma</a:t>
            </a:r>
            <a:r>
              <a:rPr lang="en-US" sz="4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 &amp; </a:t>
            </a:r>
            <a:r>
              <a:rPr lang="en-US" sz="4000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Pemrograman</a:t>
            </a:r>
            <a:r>
              <a:rPr lang="en-US" sz="4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 #7</a:t>
            </a:r>
            <a:endParaRPr lang="en-US" sz="4000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8424935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25221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4016"/>
            <a:ext cx="828092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2477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136904" cy="646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7654" y="-1580796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28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568952" cy="655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792" y="-1179512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5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028384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7784" y="-1346406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88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8280919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67186" y="-1107504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94818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9314" y="3775286"/>
            <a:ext cx="2895600" cy="3390489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88640"/>
            <a:ext cx="769290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116632"/>
            <a:ext cx="7788721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8460432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8460432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3705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5" y="0"/>
            <a:ext cx="8460432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4" y="116632"/>
            <a:ext cx="7915275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01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632"/>
            <a:ext cx="7831583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928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0"/>
            <a:ext cx="793635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005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795064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72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0"/>
            <a:ext cx="784110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078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759708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70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0"/>
            <a:ext cx="7831583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88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52" y="116632"/>
            <a:ext cx="7797105" cy="66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044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16632"/>
            <a:ext cx="7798246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6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46494"/>
            <a:ext cx="7841108" cy="681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406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996"/>
            <a:ext cx="84604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5130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0"/>
            <a:ext cx="792683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909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0"/>
            <a:ext cx="794385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27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6632"/>
            <a:ext cx="7891462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80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0"/>
            <a:ext cx="7864921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16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16632"/>
            <a:ext cx="7898258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154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0"/>
            <a:ext cx="7872412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37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11" y="0"/>
            <a:ext cx="7779196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9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44129" y="-3142205"/>
            <a:ext cx="2895600" cy="6861081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81729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443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8280920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6882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853244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0549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8424936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866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83529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5290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846043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72750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828092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46908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912</Words>
  <Application>Microsoft Office PowerPoint</Application>
  <PresentationFormat>On-screen Show (4:3)</PresentationFormat>
  <Paragraphs>101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Training</vt:lpstr>
      <vt:lpstr>Modular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2015-10-12T09:08:54Z</dcterms:created>
  <dcterms:modified xsi:type="dcterms:W3CDTF">2015-12-14T10:38:39Z</dcterms:modified>
</cp:coreProperties>
</file>