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quickStyle1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notesMasterIdLst>
    <p:notesMasterId r:id="rId18"/>
  </p:notesMasterIdLst>
  <p:sldIdLst>
    <p:sldId id="256" r:id="rId5"/>
    <p:sldId id="257" r:id="rId6"/>
    <p:sldId id="260" r:id="rId7"/>
    <p:sldId id="265" r:id="rId8"/>
    <p:sldId id="266" r:id="rId9"/>
    <p:sldId id="261" r:id="rId10"/>
    <p:sldId id="268" r:id="rId11"/>
    <p:sldId id="262" r:id="rId12"/>
    <p:sldId id="267" r:id="rId13"/>
    <p:sldId id="259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DA72E-65FB-F79B-DFDC-D8C70F4EBEE3}" v="11" dt="2020-11-11T11:52:54.347"/>
    <p1510:client id="{9953F16C-1721-46C5-9A81-C6991FC79BF6}" v="1189" dt="2020-11-11T14:40:48.586"/>
    <p1510:client id="{99E541AE-5F43-63DA-6F7F-51EB35D8A57A}" v="1" dt="2020-12-01T12:17:56.387"/>
    <p1510:client id="{B9E932A4-D30C-5FCA-1C8D-4F565C4C685F}" v="1350" dt="2020-11-11T11:46:0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914B6-7B8E-49CA-AB45-4C75FB64C935}" type="doc">
      <dgm:prSet loTypeId="urn:microsoft.com/office/officeart/2005/8/layout/b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1ED08B4E-B8DF-4399-81E8-E6690BD51BF8}">
      <dgm:prSet phldrT="[Teks]"/>
      <dgm:spPr/>
      <dgm:t>
        <a:bodyPr/>
        <a:lstStyle/>
        <a:p>
          <a:r>
            <a:rPr lang="id-ID"/>
            <a:t>Buka datastudio.google.com</a:t>
          </a:r>
        </a:p>
      </dgm:t>
    </dgm:pt>
    <dgm:pt modelId="{C57288D6-FB1A-4B85-9970-6C39AA64C55A}" type="parTrans" cxnId="{41632168-C13F-4AFD-9E9C-6D2ECC5162B3}">
      <dgm:prSet/>
      <dgm:spPr/>
      <dgm:t>
        <a:bodyPr/>
        <a:lstStyle/>
        <a:p>
          <a:endParaRPr lang="id-ID"/>
        </a:p>
      </dgm:t>
    </dgm:pt>
    <dgm:pt modelId="{48ECA2F7-2374-4143-BB32-44D2ECBD73E6}" type="sibTrans" cxnId="{41632168-C13F-4AFD-9E9C-6D2ECC5162B3}">
      <dgm:prSet/>
      <dgm:spPr/>
      <dgm:t>
        <a:bodyPr/>
        <a:lstStyle/>
        <a:p>
          <a:endParaRPr lang="id-ID"/>
        </a:p>
      </dgm:t>
    </dgm:pt>
    <dgm:pt modelId="{D00D43C7-80C9-44EC-8315-702110F37B33}">
      <dgm:prSet phldrT="[Teks]"/>
      <dgm:spPr/>
      <dgm:t>
        <a:bodyPr/>
        <a:lstStyle/>
        <a:p>
          <a:r>
            <a:rPr lang="id-ID"/>
            <a:t>Buat laporan kosong</a:t>
          </a:r>
        </a:p>
      </dgm:t>
    </dgm:pt>
    <dgm:pt modelId="{FAB30D3C-EF56-498D-A403-D0F58C4FBA1E}" type="parTrans" cxnId="{3E348AB3-93CF-43C2-AA7F-022587EE02D3}">
      <dgm:prSet/>
      <dgm:spPr/>
      <dgm:t>
        <a:bodyPr/>
        <a:lstStyle/>
        <a:p>
          <a:endParaRPr lang="id-ID"/>
        </a:p>
      </dgm:t>
    </dgm:pt>
    <dgm:pt modelId="{49C4B153-6822-4535-A57B-67DC3CADAEF1}" type="sibTrans" cxnId="{3E348AB3-93CF-43C2-AA7F-022587EE02D3}">
      <dgm:prSet/>
      <dgm:spPr/>
      <dgm:t>
        <a:bodyPr/>
        <a:lstStyle/>
        <a:p>
          <a:endParaRPr lang="id-ID"/>
        </a:p>
      </dgm:t>
    </dgm:pt>
    <dgm:pt modelId="{1622AE0C-DA0B-4761-9B28-14FA9D411A9C}">
      <dgm:prSet phldrT="[Teks]"/>
      <dgm:spPr/>
      <dgm:t>
        <a:bodyPr/>
        <a:lstStyle/>
        <a:p>
          <a:r>
            <a:rPr lang="id-ID"/>
            <a:t>Tambahkan data</a:t>
          </a:r>
        </a:p>
      </dgm:t>
    </dgm:pt>
    <dgm:pt modelId="{D574DDF9-BEE5-4C27-B777-01911D0F6DE8}" type="parTrans" cxnId="{E0492E79-C942-44BF-8A4D-495DE0C04BDA}">
      <dgm:prSet/>
      <dgm:spPr/>
      <dgm:t>
        <a:bodyPr/>
        <a:lstStyle/>
        <a:p>
          <a:endParaRPr lang="id-ID"/>
        </a:p>
      </dgm:t>
    </dgm:pt>
    <dgm:pt modelId="{73668A1A-C1F4-4CDC-84DD-9E612B6B2D93}" type="sibTrans" cxnId="{E0492E79-C942-44BF-8A4D-495DE0C04BDA}">
      <dgm:prSet/>
      <dgm:spPr/>
      <dgm:t>
        <a:bodyPr/>
        <a:lstStyle/>
        <a:p>
          <a:endParaRPr lang="id-ID"/>
        </a:p>
      </dgm:t>
    </dgm:pt>
    <dgm:pt modelId="{EFBA0A12-0DF6-471A-B793-D5FE449DAB71}">
      <dgm:prSet phldrT="[Teks]"/>
      <dgm:spPr/>
      <dgm:t>
        <a:bodyPr/>
        <a:lstStyle/>
        <a:p>
          <a:r>
            <a:rPr lang="id-ID"/>
            <a:t>Hubungkan GDS dengan CloudSQL</a:t>
          </a:r>
        </a:p>
      </dgm:t>
    </dgm:pt>
    <dgm:pt modelId="{005399A3-0AE1-4F3C-89E8-5FF6D2A35083}" type="parTrans" cxnId="{FE842DF1-5EBB-4A71-811D-58DB45EC030C}">
      <dgm:prSet/>
      <dgm:spPr/>
      <dgm:t>
        <a:bodyPr/>
        <a:lstStyle/>
        <a:p>
          <a:endParaRPr lang="id-ID"/>
        </a:p>
      </dgm:t>
    </dgm:pt>
    <dgm:pt modelId="{1C6A2966-D06C-45E9-BE9A-FBB6B797E13B}" type="sibTrans" cxnId="{FE842DF1-5EBB-4A71-811D-58DB45EC030C}">
      <dgm:prSet/>
      <dgm:spPr/>
      <dgm:t>
        <a:bodyPr/>
        <a:lstStyle/>
        <a:p>
          <a:endParaRPr lang="id-ID"/>
        </a:p>
      </dgm:t>
    </dgm:pt>
    <dgm:pt modelId="{48AFF2B2-FE18-4240-ADAE-1E6E4A612EE0}">
      <dgm:prSet phldrT="[Teks]"/>
      <dgm:spPr/>
      <dgm:t>
        <a:bodyPr/>
        <a:lstStyle/>
        <a:p>
          <a:r>
            <a:rPr lang="id-ID"/>
            <a:t>Kelola data yang baru ditambahkan</a:t>
          </a:r>
        </a:p>
      </dgm:t>
    </dgm:pt>
    <dgm:pt modelId="{F05A5214-D61A-4BFD-ACE8-1CE0F4F77355}" type="parTrans" cxnId="{8F5CE374-4A3F-4A17-A184-608DAD682458}">
      <dgm:prSet/>
      <dgm:spPr/>
      <dgm:t>
        <a:bodyPr/>
        <a:lstStyle/>
        <a:p>
          <a:endParaRPr lang="id-ID"/>
        </a:p>
      </dgm:t>
    </dgm:pt>
    <dgm:pt modelId="{6B1C7DFF-8F97-4EB9-A344-A9A4B9EA98AB}" type="sibTrans" cxnId="{8F5CE374-4A3F-4A17-A184-608DAD682458}">
      <dgm:prSet/>
      <dgm:spPr/>
      <dgm:t>
        <a:bodyPr/>
        <a:lstStyle/>
        <a:p>
          <a:endParaRPr lang="id-ID"/>
        </a:p>
      </dgm:t>
    </dgm:pt>
    <dgm:pt modelId="{614F1093-B772-4D5D-AC1C-64B1C0D40791}">
      <dgm:prSet phldrT="[Teks]"/>
      <dgm:spPr/>
      <dgm:t>
        <a:bodyPr/>
        <a:lstStyle/>
        <a:p>
          <a:r>
            <a:rPr lang="id-ID"/>
            <a:t>Tambahkan diagram, pilih </a:t>
          </a:r>
          <a:r>
            <a:rPr lang="id-ID" err="1"/>
            <a:t>time</a:t>
          </a:r>
          <a:r>
            <a:rPr lang="id-ID"/>
            <a:t> series</a:t>
          </a:r>
        </a:p>
      </dgm:t>
    </dgm:pt>
    <dgm:pt modelId="{0718E6F6-1C53-4A75-9126-ED0273756DF7}" type="parTrans" cxnId="{40F14F12-0BB1-46B4-B8F6-C86991DE1384}">
      <dgm:prSet/>
      <dgm:spPr/>
      <dgm:t>
        <a:bodyPr/>
        <a:lstStyle/>
        <a:p>
          <a:endParaRPr lang="id-ID"/>
        </a:p>
      </dgm:t>
    </dgm:pt>
    <dgm:pt modelId="{C7F0178E-533B-489C-B7E4-43E489D9CC97}" type="sibTrans" cxnId="{40F14F12-0BB1-46B4-B8F6-C86991DE1384}">
      <dgm:prSet/>
      <dgm:spPr/>
      <dgm:t>
        <a:bodyPr/>
        <a:lstStyle/>
        <a:p>
          <a:endParaRPr lang="id-ID"/>
        </a:p>
      </dgm:t>
    </dgm:pt>
    <dgm:pt modelId="{72571DB3-B9F7-4350-92FA-FD4024C0ACF1}">
      <dgm:prSet phldrT="[Teks]"/>
      <dgm:spPr/>
      <dgm:t>
        <a:bodyPr/>
        <a:lstStyle/>
        <a:p>
          <a:r>
            <a:rPr lang="id-ID" dirty="0"/>
            <a:t>Pilih data yang akan divisualisasi</a:t>
          </a:r>
        </a:p>
      </dgm:t>
    </dgm:pt>
    <dgm:pt modelId="{9D840196-51CC-4785-9051-81FBED4BAC7E}" type="parTrans" cxnId="{48B14D52-11D2-458D-9E51-342F8BAE9C23}">
      <dgm:prSet/>
      <dgm:spPr/>
      <dgm:t>
        <a:bodyPr/>
        <a:lstStyle/>
        <a:p>
          <a:endParaRPr lang="id-ID"/>
        </a:p>
      </dgm:t>
    </dgm:pt>
    <dgm:pt modelId="{81DBD81C-5B7C-4B16-9CC1-F65D21B83DC9}" type="sibTrans" cxnId="{48B14D52-11D2-458D-9E51-342F8BAE9C23}">
      <dgm:prSet/>
      <dgm:spPr/>
      <dgm:t>
        <a:bodyPr/>
        <a:lstStyle/>
        <a:p>
          <a:endParaRPr lang="id-ID"/>
        </a:p>
      </dgm:t>
    </dgm:pt>
    <dgm:pt modelId="{975CCAD7-22F0-43EA-A5C7-31EAA0E34713}">
      <dgm:prSet phldrT="[Teks]"/>
      <dgm:spPr/>
      <dgm:t>
        <a:bodyPr/>
        <a:lstStyle/>
        <a:p>
          <a:r>
            <a:rPr lang="id-ID" dirty="0"/>
            <a:t>Atur rentang tanggal </a:t>
          </a:r>
        </a:p>
      </dgm:t>
    </dgm:pt>
    <dgm:pt modelId="{8DB6F656-8A45-467E-8022-B4D3EC795FA5}" type="parTrans" cxnId="{23603596-2B89-4D55-82EC-E20FDF4AA19D}">
      <dgm:prSet/>
      <dgm:spPr/>
      <dgm:t>
        <a:bodyPr/>
        <a:lstStyle/>
        <a:p>
          <a:endParaRPr lang="id-ID"/>
        </a:p>
      </dgm:t>
    </dgm:pt>
    <dgm:pt modelId="{3F090565-B02D-4CA7-9451-5B3F71282E32}" type="sibTrans" cxnId="{23603596-2B89-4D55-82EC-E20FDF4AA19D}">
      <dgm:prSet/>
      <dgm:spPr/>
      <dgm:t>
        <a:bodyPr/>
        <a:lstStyle/>
        <a:p>
          <a:endParaRPr lang="id-ID"/>
        </a:p>
      </dgm:t>
    </dgm:pt>
    <dgm:pt modelId="{B1F8C5AC-A571-483A-A945-27747F43C29D}" type="pres">
      <dgm:prSet presAssocID="{1EA914B6-7B8E-49CA-AB45-4C75FB64C935}" presName="Name0" presStyleCnt="0">
        <dgm:presLayoutVars>
          <dgm:dir/>
          <dgm:resizeHandles/>
        </dgm:presLayoutVars>
      </dgm:prSet>
      <dgm:spPr/>
    </dgm:pt>
    <dgm:pt modelId="{898248D5-1334-4181-B0F8-69DD72F3E03E}" type="pres">
      <dgm:prSet presAssocID="{1ED08B4E-B8DF-4399-81E8-E6690BD51BF8}" presName="compNode" presStyleCnt="0"/>
      <dgm:spPr/>
    </dgm:pt>
    <dgm:pt modelId="{B5645BFD-3386-4634-9574-79C1FFFA5513}" type="pres">
      <dgm:prSet presAssocID="{1ED08B4E-B8DF-4399-81E8-E6690BD51BF8}" presName="dummyConnPt" presStyleCnt="0"/>
      <dgm:spPr/>
    </dgm:pt>
    <dgm:pt modelId="{7E54E81A-1ECD-470A-9953-F2B17788A1B0}" type="pres">
      <dgm:prSet presAssocID="{1ED08B4E-B8DF-4399-81E8-E6690BD51BF8}" presName="node" presStyleLbl="node1" presStyleIdx="0" presStyleCnt="8">
        <dgm:presLayoutVars>
          <dgm:bulletEnabled val="1"/>
        </dgm:presLayoutVars>
      </dgm:prSet>
      <dgm:spPr/>
    </dgm:pt>
    <dgm:pt modelId="{B2AC8A17-759C-461C-A010-A336D674982A}" type="pres">
      <dgm:prSet presAssocID="{48ECA2F7-2374-4143-BB32-44D2ECBD73E6}" presName="sibTrans" presStyleLbl="bgSibTrans2D1" presStyleIdx="0" presStyleCnt="7"/>
      <dgm:spPr/>
    </dgm:pt>
    <dgm:pt modelId="{DFB5D222-CB51-4122-920D-DA1B1CF57825}" type="pres">
      <dgm:prSet presAssocID="{D00D43C7-80C9-44EC-8315-702110F37B33}" presName="compNode" presStyleCnt="0"/>
      <dgm:spPr/>
    </dgm:pt>
    <dgm:pt modelId="{1BCB3F28-0E3D-4374-B92B-D4F06EF1FC58}" type="pres">
      <dgm:prSet presAssocID="{D00D43C7-80C9-44EC-8315-702110F37B33}" presName="dummyConnPt" presStyleCnt="0"/>
      <dgm:spPr/>
    </dgm:pt>
    <dgm:pt modelId="{EE450A94-22BE-4177-BAAF-F9AEC7F18D54}" type="pres">
      <dgm:prSet presAssocID="{D00D43C7-80C9-44EC-8315-702110F37B33}" presName="node" presStyleLbl="node1" presStyleIdx="1" presStyleCnt="8">
        <dgm:presLayoutVars>
          <dgm:bulletEnabled val="1"/>
        </dgm:presLayoutVars>
      </dgm:prSet>
      <dgm:spPr/>
    </dgm:pt>
    <dgm:pt modelId="{C43398DE-1F44-4007-AA10-8732CCD300CC}" type="pres">
      <dgm:prSet presAssocID="{49C4B153-6822-4535-A57B-67DC3CADAEF1}" presName="sibTrans" presStyleLbl="bgSibTrans2D1" presStyleIdx="1" presStyleCnt="7"/>
      <dgm:spPr/>
    </dgm:pt>
    <dgm:pt modelId="{9B37CA51-83AF-407E-836E-29A424E08513}" type="pres">
      <dgm:prSet presAssocID="{1622AE0C-DA0B-4761-9B28-14FA9D411A9C}" presName="compNode" presStyleCnt="0"/>
      <dgm:spPr/>
    </dgm:pt>
    <dgm:pt modelId="{4361CF12-3A1C-499B-9275-7A5CF6BFE160}" type="pres">
      <dgm:prSet presAssocID="{1622AE0C-DA0B-4761-9B28-14FA9D411A9C}" presName="dummyConnPt" presStyleCnt="0"/>
      <dgm:spPr/>
    </dgm:pt>
    <dgm:pt modelId="{E8A558AF-13E0-4368-BE9D-E1E3FA22CB6E}" type="pres">
      <dgm:prSet presAssocID="{1622AE0C-DA0B-4761-9B28-14FA9D411A9C}" presName="node" presStyleLbl="node1" presStyleIdx="2" presStyleCnt="8">
        <dgm:presLayoutVars>
          <dgm:bulletEnabled val="1"/>
        </dgm:presLayoutVars>
      </dgm:prSet>
      <dgm:spPr/>
    </dgm:pt>
    <dgm:pt modelId="{177F114D-88B0-46F4-9E03-B8BF78A08F09}" type="pres">
      <dgm:prSet presAssocID="{73668A1A-C1F4-4CDC-84DD-9E612B6B2D93}" presName="sibTrans" presStyleLbl="bgSibTrans2D1" presStyleIdx="2" presStyleCnt="7"/>
      <dgm:spPr/>
    </dgm:pt>
    <dgm:pt modelId="{7BAD5D7C-097F-4ECC-B3FF-6503587145F4}" type="pres">
      <dgm:prSet presAssocID="{EFBA0A12-0DF6-471A-B793-D5FE449DAB71}" presName="compNode" presStyleCnt="0"/>
      <dgm:spPr/>
    </dgm:pt>
    <dgm:pt modelId="{93DDBA41-C4D3-451E-B7B7-4722D6CF324E}" type="pres">
      <dgm:prSet presAssocID="{EFBA0A12-0DF6-471A-B793-D5FE449DAB71}" presName="dummyConnPt" presStyleCnt="0"/>
      <dgm:spPr/>
    </dgm:pt>
    <dgm:pt modelId="{77EEF6C4-9649-4D7B-B07A-7CB177FF327C}" type="pres">
      <dgm:prSet presAssocID="{EFBA0A12-0DF6-471A-B793-D5FE449DAB71}" presName="node" presStyleLbl="node1" presStyleIdx="3" presStyleCnt="8">
        <dgm:presLayoutVars>
          <dgm:bulletEnabled val="1"/>
        </dgm:presLayoutVars>
      </dgm:prSet>
      <dgm:spPr/>
    </dgm:pt>
    <dgm:pt modelId="{5E9D15BF-0F88-4BC2-BA84-0F4CB07BB899}" type="pres">
      <dgm:prSet presAssocID="{1C6A2966-D06C-45E9-BE9A-FBB6B797E13B}" presName="sibTrans" presStyleLbl="bgSibTrans2D1" presStyleIdx="3" presStyleCnt="7"/>
      <dgm:spPr/>
    </dgm:pt>
    <dgm:pt modelId="{8BB097D2-D682-4FDD-A88F-0E148A3C9F05}" type="pres">
      <dgm:prSet presAssocID="{48AFF2B2-FE18-4240-ADAE-1E6E4A612EE0}" presName="compNode" presStyleCnt="0"/>
      <dgm:spPr/>
    </dgm:pt>
    <dgm:pt modelId="{AAB2AFC7-0635-403D-9768-4D7F39FAC7E4}" type="pres">
      <dgm:prSet presAssocID="{48AFF2B2-FE18-4240-ADAE-1E6E4A612EE0}" presName="dummyConnPt" presStyleCnt="0"/>
      <dgm:spPr/>
    </dgm:pt>
    <dgm:pt modelId="{3770844E-E2F1-4836-B0D0-210952AE1C2A}" type="pres">
      <dgm:prSet presAssocID="{48AFF2B2-FE18-4240-ADAE-1E6E4A612EE0}" presName="node" presStyleLbl="node1" presStyleIdx="4" presStyleCnt="8">
        <dgm:presLayoutVars>
          <dgm:bulletEnabled val="1"/>
        </dgm:presLayoutVars>
      </dgm:prSet>
      <dgm:spPr/>
    </dgm:pt>
    <dgm:pt modelId="{C7722E58-089A-4A52-8FD9-74763B39FF94}" type="pres">
      <dgm:prSet presAssocID="{6B1C7DFF-8F97-4EB9-A344-A9A4B9EA98AB}" presName="sibTrans" presStyleLbl="bgSibTrans2D1" presStyleIdx="4" presStyleCnt="7"/>
      <dgm:spPr/>
    </dgm:pt>
    <dgm:pt modelId="{229B6B6F-8970-4FDE-9189-ECB7DA0D1C80}" type="pres">
      <dgm:prSet presAssocID="{614F1093-B772-4D5D-AC1C-64B1C0D40791}" presName="compNode" presStyleCnt="0"/>
      <dgm:spPr/>
    </dgm:pt>
    <dgm:pt modelId="{E2D0D41D-0C71-4259-B529-8AEF587A6E48}" type="pres">
      <dgm:prSet presAssocID="{614F1093-B772-4D5D-AC1C-64B1C0D40791}" presName="dummyConnPt" presStyleCnt="0"/>
      <dgm:spPr/>
    </dgm:pt>
    <dgm:pt modelId="{16866434-5A9C-42E3-9819-D8CB92D3B5A7}" type="pres">
      <dgm:prSet presAssocID="{614F1093-B772-4D5D-AC1C-64B1C0D40791}" presName="node" presStyleLbl="node1" presStyleIdx="5" presStyleCnt="8" custLinFactNeighborX="-2757" custLinFactNeighborY="-242">
        <dgm:presLayoutVars>
          <dgm:bulletEnabled val="1"/>
        </dgm:presLayoutVars>
      </dgm:prSet>
      <dgm:spPr/>
    </dgm:pt>
    <dgm:pt modelId="{7F503323-45EE-482F-A138-406E9DFA1663}" type="pres">
      <dgm:prSet presAssocID="{C7F0178E-533B-489C-B7E4-43E489D9CC97}" presName="sibTrans" presStyleLbl="bgSibTrans2D1" presStyleIdx="5" presStyleCnt="7"/>
      <dgm:spPr/>
    </dgm:pt>
    <dgm:pt modelId="{FE321BFD-E7E1-4372-8B97-8558A928844B}" type="pres">
      <dgm:prSet presAssocID="{72571DB3-B9F7-4350-92FA-FD4024C0ACF1}" presName="compNode" presStyleCnt="0"/>
      <dgm:spPr/>
    </dgm:pt>
    <dgm:pt modelId="{1E397256-DE19-427F-9DC8-5F00F125E95F}" type="pres">
      <dgm:prSet presAssocID="{72571DB3-B9F7-4350-92FA-FD4024C0ACF1}" presName="dummyConnPt" presStyleCnt="0"/>
      <dgm:spPr/>
    </dgm:pt>
    <dgm:pt modelId="{A0B3637E-0D8A-47D7-9ED5-35CCE27FE666}" type="pres">
      <dgm:prSet presAssocID="{72571DB3-B9F7-4350-92FA-FD4024C0ACF1}" presName="node" presStyleLbl="node1" presStyleIdx="6" presStyleCnt="8">
        <dgm:presLayoutVars>
          <dgm:bulletEnabled val="1"/>
        </dgm:presLayoutVars>
      </dgm:prSet>
      <dgm:spPr/>
    </dgm:pt>
    <dgm:pt modelId="{347F76FC-7974-4DDF-AF4A-3C2D51799526}" type="pres">
      <dgm:prSet presAssocID="{81DBD81C-5B7C-4B16-9CC1-F65D21B83DC9}" presName="sibTrans" presStyleLbl="bgSibTrans2D1" presStyleIdx="6" presStyleCnt="7"/>
      <dgm:spPr/>
    </dgm:pt>
    <dgm:pt modelId="{54BB5DEE-C41A-436A-B101-B159B96F2E92}" type="pres">
      <dgm:prSet presAssocID="{975CCAD7-22F0-43EA-A5C7-31EAA0E34713}" presName="compNode" presStyleCnt="0"/>
      <dgm:spPr/>
    </dgm:pt>
    <dgm:pt modelId="{567DEDA1-05C0-4BAD-8E36-9BBDCC5EDB7F}" type="pres">
      <dgm:prSet presAssocID="{975CCAD7-22F0-43EA-A5C7-31EAA0E34713}" presName="dummyConnPt" presStyleCnt="0"/>
      <dgm:spPr/>
    </dgm:pt>
    <dgm:pt modelId="{54BCACAC-3982-4138-9B53-2821FBC9E6FA}" type="pres">
      <dgm:prSet presAssocID="{975CCAD7-22F0-43EA-A5C7-31EAA0E34713}" presName="node" presStyleLbl="node1" presStyleIdx="7" presStyleCnt="8">
        <dgm:presLayoutVars>
          <dgm:bulletEnabled val="1"/>
        </dgm:presLayoutVars>
      </dgm:prSet>
      <dgm:spPr/>
    </dgm:pt>
  </dgm:ptLst>
  <dgm:cxnLst>
    <dgm:cxn modelId="{3E10E806-2765-49E5-9103-131705A9B9A6}" type="presOf" srcId="{49C4B153-6822-4535-A57B-67DC3CADAEF1}" destId="{C43398DE-1F44-4007-AA10-8732CCD300CC}" srcOrd="0" destOrd="0" presId="urn:microsoft.com/office/officeart/2005/8/layout/bProcess4"/>
    <dgm:cxn modelId="{665B8809-106A-498B-AB32-E69E44AB5859}" type="presOf" srcId="{975CCAD7-22F0-43EA-A5C7-31EAA0E34713}" destId="{54BCACAC-3982-4138-9B53-2821FBC9E6FA}" srcOrd="0" destOrd="0" presId="urn:microsoft.com/office/officeart/2005/8/layout/bProcess4"/>
    <dgm:cxn modelId="{B17AA20B-4A13-45A3-9EBB-F9ACF94A6D2C}" type="presOf" srcId="{C7F0178E-533B-489C-B7E4-43E489D9CC97}" destId="{7F503323-45EE-482F-A138-406E9DFA1663}" srcOrd="0" destOrd="0" presId="urn:microsoft.com/office/officeart/2005/8/layout/bProcess4"/>
    <dgm:cxn modelId="{40F14F12-0BB1-46B4-B8F6-C86991DE1384}" srcId="{1EA914B6-7B8E-49CA-AB45-4C75FB64C935}" destId="{614F1093-B772-4D5D-AC1C-64B1C0D40791}" srcOrd="5" destOrd="0" parTransId="{0718E6F6-1C53-4A75-9126-ED0273756DF7}" sibTransId="{C7F0178E-533B-489C-B7E4-43E489D9CC97}"/>
    <dgm:cxn modelId="{D3ECCC20-43B8-432B-8C02-AF7293DCF908}" type="presOf" srcId="{614F1093-B772-4D5D-AC1C-64B1C0D40791}" destId="{16866434-5A9C-42E3-9819-D8CB92D3B5A7}" srcOrd="0" destOrd="0" presId="urn:microsoft.com/office/officeart/2005/8/layout/bProcess4"/>
    <dgm:cxn modelId="{9613132B-E1D7-4BAD-A37D-D51EF46C5952}" type="presOf" srcId="{EFBA0A12-0DF6-471A-B793-D5FE449DAB71}" destId="{77EEF6C4-9649-4D7B-B07A-7CB177FF327C}" srcOrd="0" destOrd="0" presId="urn:microsoft.com/office/officeart/2005/8/layout/bProcess4"/>
    <dgm:cxn modelId="{39B3353D-B436-4914-8E76-6A83C86A33CB}" type="presOf" srcId="{1622AE0C-DA0B-4761-9B28-14FA9D411A9C}" destId="{E8A558AF-13E0-4368-BE9D-E1E3FA22CB6E}" srcOrd="0" destOrd="0" presId="urn:microsoft.com/office/officeart/2005/8/layout/bProcess4"/>
    <dgm:cxn modelId="{21B67641-65DE-4873-B073-854CD98527EE}" type="presOf" srcId="{48ECA2F7-2374-4143-BB32-44D2ECBD73E6}" destId="{B2AC8A17-759C-461C-A010-A336D674982A}" srcOrd="0" destOrd="0" presId="urn:microsoft.com/office/officeart/2005/8/layout/bProcess4"/>
    <dgm:cxn modelId="{41632168-C13F-4AFD-9E9C-6D2ECC5162B3}" srcId="{1EA914B6-7B8E-49CA-AB45-4C75FB64C935}" destId="{1ED08B4E-B8DF-4399-81E8-E6690BD51BF8}" srcOrd="0" destOrd="0" parTransId="{C57288D6-FB1A-4B85-9970-6C39AA64C55A}" sibTransId="{48ECA2F7-2374-4143-BB32-44D2ECBD73E6}"/>
    <dgm:cxn modelId="{CE1FBD6E-B5C9-4CC0-B606-0A74A55FD78F}" type="presOf" srcId="{1C6A2966-D06C-45E9-BE9A-FBB6B797E13B}" destId="{5E9D15BF-0F88-4BC2-BA84-0F4CB07BB899}" srcOrd="0" destOrd="0" presId="urn:microsoft.com/office/officeart/2005/8/layout/bProcess4"/>
    <dgm:cxn modelId="{08C9A06F-CE30-4334-9973-176087CDE886}" type="presOf" srcId="{48AFF2B2-FE18-4240-ADAE-1E6E4A612EE0}" destId="{3770844E-E2F1-4836-B0D0-210952AE1C2A}" srcOrd="0" destOrd="0" presId="urn:microsoft.com/office/officeart/2005/8/layout/bProcess4"/>
    <dgm:cxn modelId="{48B14D52-11D2-458D-9E51-342F8BAE9C23}" srcId="{1EA914B6-7B8E-49CA-AB45-4C75FB64C935}" destId="{72571DB3-B9F7-4350-92FA-FD4024C0ACF1}" srcOrd="6" destOrd="0" parTransId="{9D840196-51CC-4785-9051-81FBED4BAC7E}" sibTransId="{81DBD81C-5B7C-4B16-9CC1-F65D21B83DC9}"/>
    <dgm:cxn modelId="{8F5CE374-4A3F-4A17-A184-608DAD682458}" srcId="{1EA914B6-7B8E-49CA-AB45-4C75FB64C935}" destId="{48AFF2B2-FE18-4240-ADAE-1E6E4A612EE0}" srcOrd="4" destOrd="0" parTransId="{F05A5214-D61A-4BFD-ACE8-1CE0F4F77355}" sibTransId="{6B1C7DFF-8F97-4EB9-A344-A9A4B9EA98AB}"/>
    <dgm:cxn modelId="{E0492E79-C942-44BF-8A4D-495DE0C04BDA}" srcId="{1EA914B6-7B8E-49CA-AB45-4C75FB64C935}" destId="{1622AE0C-DA0B-4761-9B28-14FA9D411A9C}" srcOrd="2" destOrd="0" parTransId="{D574DDF9-BEE5-4C27-B777-01911D0F6DE8}" sibTransId="{73668A1A-C1F4-4CDC-84DD-9E612B6B2D93}"/>
    <dgm:cxn modelId="{77FE428D-FCA9-492E-803D-B1ED0677A53F}" type="presOf" srcId="{72571DB3-B9F7-4350-92FA-FD4024C0ACF1}" destId="{A0B3637E-0D8A-47D7-9ED5-35CCE27FE666}" srcOrd="0" destOrd="0" presId="urn:microsoft.com/office/officeart/2005/8/layout/bProcess4"/>
    <dgm:cxn modelId="{23603596-2B89-4D55-82EC-E20FDF4AA19D}" srcId="{1EA914B6-7B8E-49CA-AB45-4C75FB64C935}" destId="{975CCAD7-22F0-43EA-A5C7-31EAA0E34713}" srcOrd="7" destOrd="0" parTransId="{8DB6F656-8A45-467E-8022-B4D3EC795FA5}" sibTransId="{3F090565-B02D-4CA7-9451-5B3F71282E32}"/>
    <dgm:cxn modelId="{0B2DB59B-ACD6-4A9C-8F8E-5B883AE4DDC6}" type="presOf" srcId="{81DBD81C-5B7C-4B16-9CC1-F65D21B83DC9}" destId="{347F76FC-7974-4DDF-AF4A-3C2D51799526}" srcOrd="0" destOrd="0" presId="urn:microsoft.com/office/officeart/2005/8/layout/bProcess4"/>
    <dgm:cxn modelId="{3E348AB3-93CF-43C2-AA7F-022587EE02D3}" srcId="{1EA914B6-7B8E-49CA-AB45-4C75FB64C935}" destId="{D00D43C7-80C9-44EC-8315-702110F37B33}" srcOrd="1" destOrd="0" parTransId="{FAB30D3C-EF56-498D-A403-D0F58C4FBA1E}" sibTransId="{49C4B153-6822-4535-A57B-67DC3CADAEF1}"/>
    <dgm:cxn modelId="{A198E6B3-1F05-41FA-B30C-D47997126EFF}" type="presOf" srcId="{D00D43C7-80C9-44EC-8315-702110F37B33}" destId="{EE450A94-22BE-4177-BAAF-F9AEC7F18D54}" srcOrd="0" destOrd="0" presId="urn:microsoft.com/office/officeart/2005/8/layout/bProcess4"/>
    <dgm:cxn modelId="{D47D43C9-B932-4909-9470-A3B5EDB17658}" type="presOf" srcId="{73668A1A-C1F4-4CDC-84DD-9E612B6B2D93}" destId="{177F114D-88B0-46F4-9E03-B8BF78A08F09}" srcOrd="0" destOrd="0" presId="urn:microsoft.com/office/officeart/2005/8/layout/bProcess4"/>
    <dgm:cxn modelId="{7DBF81CE-2BC7-48BA-AADA-DE947E73FA2C}" type="presOf" srcId="{1ED08B4E-B8DF-4399-81E8-E6690BD51BF8}" destId="{7E54E81A-1ECD-470A-9953-F2B17788A1B0}" srcOrd="0" destOrd="0" presId="urn:microsoft.com/office/officeart/2005/8/layout/bProcess4"/>
    <dgm:cxn modelId="{98B94BCF-7EA8-42D6-9366-9C31218D09B1}" type="presOf" srcId="{1EA914B6-7B8E-49CA-AB45-4C75FB64C935}" destId="{B1F8C5AC-A571-483A-A945-27747F43C29D}" srcOrd="0" destOrd="0" presId="urn:microsoft.com/office/officeart/2005/8/layout/bProcess4"/>
    <dgm:cxn modelId="{958F2FE6-B97C-4DCA-AC5D-BECA631A9FB5}" type="presOf" srcId="{6B1C7DFF-8F97-4EB9-A344-A9A4B9EA98AB}" destId="{C7722E58-089A-4A52-8FD9-74763B39FF94}" srcOrd="0" destOrd="0" presId="urn:microsoft.com/office/officeart/2005/8/layout/bProcess4"/>
    <dgm:cxn modelId="{FE842DF1-5EBB-4A71-811D-58DB45EC030C}" srcId="{1EA914B6-7B8E-49CA-AB45-4C75FB64C935}" destId="{EFBA0A12-0DF6-471A-B793-D5FE449DAB71}" srcOrd="3" destOrd="0" parTransId="{005399A3-0AE1-4F3C-89E8-5FF6D2A35083}" sibTransId="{1C6A2966-D06C-45E9-BE9A-FBB6B797E13B}"/>
    <dgm:cxn modelId="{D1D8F6ED-465D-4000-B5CE-A769275A81C5}" type="presParOf" srcId="{B1F8C5AC-A571-483A-A945-27747F43C29D}" destId="{898248D5-1334-4181-B0F8-69DD72F3E03E}" srcOrd="0" destOrd="0" presId="urn:microsoft.com/office/officeart/2005/8/layout/bProcess4"/>
    <dgm:cxn modelId="{886222AC-6921-448F-9EA3-ADFBF936A63B}" type="presParOf" srcId="{898248D5-1334-4181-B0F8-69DD72F3E03E}" destId="{B5645BFD-3386-4634-9574-79C1FFFA5513}" srcOrd="0" destOrd="0" presId="urn:microsoft.com/office/officeart/2005/8/layout/bProcess4"/>
    <dgm:cxn modelId="{141F7383-6484-4ABD-A2B3-67238C319194}" type="presParOf" srcId="{898248D5-1334-4181-B0F8-69DD72F3E03E}" destId="{7E54E81A-1ECD-470A-9953-F2B17788A1B0}" srcOrd="1" destOrd="0" presId="urn:microsoft.com/office/officeart/2005/8/layout/bProcess4"/>
    <dgm:cxn modelId="{540FB0D4-93F7-43FF-B9EC-36E46242E7C4}" type="presParOf" srcId="{B1F8C5AC-A571-483A-A945-27747F43C29D}" destId="{B2AC8A17-759C-461C-A010-A336D674982A}" srcOrd="1" destOrd="0" presId="urn:microsoft.com/office/officeart/2005/8/layout/bProcess4"/>
    <dgm:cxn modelId="{BFD3C74E-57AB-4F19-B68B-B3901DCE4C42}" type="presParOf" srcId="{B1F8C5AC-A571-483A-A945-27747F43C29D}" destId="{DFB5D222-CB51-4122-920D-DA1B1CF57825}" srcOrd="2" destOrd="0" presId="urn:microsoft.com/office/officeart/2005/8/layout/bProcess4"/>
    <dgm:cxn modelId="{72F94628-5D73-4B7C-84D4-1026F05BF4CC}" type="presParOf" srcId="{DFB5D222-CB51-4122-920D-DA1B1CF57825}" destId="{1BCB3F28-0E3D-4374-B92B-D4F06EF1FC58}" srcOrd="0" destOrd="0" presId="urn:microsoft.com/office/officeart/2005/8/layout/bProcess4"/>
    <dgm:cxn modelId="{83C27776-109E-4970-898B-E06F195DF055}" type="presParOf" srcId="{DFB5D222-CB51-4122-920D-DA1B1CF57825}" destId="{EE450A94-22BE-4177-BAAF-F9AEC7F18D54}" srcOrd="1" destOrd="0" presId="urn:microsoft.com/office/officeart/2005/8/layout/bProcess4"/>
    <dgm:cxn modelId="{970BB11A-F19E-43B8-8F8E-8B63E0BCA8CA}" type="presParOf" srcId="{B1F8C5AC-A571-483A-A945-27747F43C29D}" destId="{C43398DE-1F44-4007-AA10-8732CCD300CC}" srcOrd="3" destOrd="0" presId="urn:microsoft.com/office/officeart/2005/8/layout/bProcess4"/>
    <dgm:cxn modelId="{36A7AC9B-7821-4B4D-9B48-8A1C8028E472}" type="presParOf" srcId="{B1F8C5AC-A571-483A-A945-27747F43C29D}" destId="{9B37CA51-83AF-407E-836E-29A424E08513}" srcOrd="4" destOrd="0" presId="urn:microsoft.com/office/officeart/2005/8/layout/bProcess4"/>
    <dgm:cxn modelId="{593773B9-C73E-4ECE-8431-3C51441F76E1}" type="presParOf" srcId="{9B37CA51-83AF-407E-836E-29A424E08513}" destId="{4361CF12-3A1C-499B-9275-7A5CF6BFE160}" srcOrd="0" destOrd="0" presId="urn:microsoft.com/office/officeart/2005/8/layout/bProcess4"/>
    <dgm:cxn modelId="{81B1720C-C066-4BD0-8FF5-847EB9808DD3}" type="presParOf" srcId="{9B37CA51-83AF-407E-836E-29A424E08513}" destId="{E8A558AF-13E0-4368-BE9D-E1E3FA22CB6E}" srcOrd="1" destOrd="0" presId="urn:microsoft.com/office/officeart/2005/8/layout/bProcess4"/>
    <dgm:cxn modelId="{11E105D6-113E-4796-A590-15183321F1BF}" type="presParOf" srcId="{B1F8C5AC-A571-483A-A945-27747F43C29D}" destId="{177F114D-88B0-46F4-9E03-B8BF78A08F09}" srcOrd="5" destOrd="0" presId="urn:microsoft.com/office/officeart/2005/8/layout/bProcess4"/>
    <dgm:cxn modelId="{3C216EB9-34A4-4047-BA6E-96B3251E85A0}" type="presParOf" srcId="{B1F8C5AC-A571-483A-A945-27747F43C29D}" destId="{7BAD5D7C-097F-4ECC-B3FF-6503587145F4}" srcOrd="6" destOrd="0" presId="urn:microsoft.com/office/officeart/2005/8/layout/bProcess4"/>
    <dgm:cxn modelId="{91D7F20B-00FF-4372-A4D5-6391E229634D}" type="presParOf" srcId="{7BAD5D7C-097F-4ECC-B3FF-6503587145F4}" destId="{93DDBA41-C4D3-451E-B7B7-4722D6CF324E}" srcOrd="0" destOrd="0" presId="urn:microsoft.com/office/officeart/2005/8/layout/bProcess4"/>
    <dgm:cxn modelId="{CCE0A00D-A4EE-47DD-BA54-B742AD76A4FD}" type="presParOf" srcId="{7BAD5D7C-097F-4ECC-B3FF-6503587145F4}" destId="{77EEF6C4-9649-4D7B-B07A-7CB177FF327C}" srcOrd="1" destOrd="0" presId="urn:microsoft.com/office/officeart/2005/8/layout/bProcess4"/>
    <dgm:cxn modelId="{F3CA6724-BE92-470F-8556-4AC3025C8BF8}" type="presParOf" srcId="{B1F8C5AC-A571-483A-A945-27747F43C29D}" destId="{5E9D15BF-0F88-4BC2-BA84-0F4CB07BB899}" srcOrd="7" destOrd="0" presId="urn:microsoft.com/office/officeart/2005/8/layout/bProcess4"/>
    <dgm:cxn modelId="{EE3ACABB-8504-4BC7-B98A-1B1627FBC7CB}" type="presParOf" srcId="{B1F8C5AC-A571-483A-A945-27747F43C29D}" destId="{8BB097D2-D682-4FDD-A88F-0E148A3C9F05}" srcOrd="8" destOrd="0" presId="urn:microsoft.com/office/officeart/2005/8/layout/bProcess4"/>
    <dgm:cxn modelId="{728103ED-B6EB-4102-99DC-AED4450C9979}" type="presParOf" srcId="{8BB097D2-D682-4FDD-A88F-0E148A3C9F05}" destId="{AAB2AFC7-0635-403D-9768-4D7F39FAC7E4}" srcOrd="0" destOrd="0" presId="urn:microsoft.com/office/officeart/2005/8/layout/bProcess4"/>
    <dgm:cxn modelId="{E5E1FD4F-FAF8-4FC5-8E35-4316D2D0CDF2}" type="presParOf" srcId="{8BB097D2-D682-4FDD-A88F-0E148A3C9F05}" destId="{3770844E-E2F1-4836-B0D0-210952AE1C2A}" srcOrd="1" destOrd="0" presId="urn:microsoft.com/office/officeart/2005/8/layout/bProcess4"/>
    <dgm:cxn modelId="{21BE837C-20D5-4B0F-B366-7E78B19588A2}" type="presParOf" srcId="{B1F8C5AC-A571-483A-A945-27747F43C29D}" destId="{C7722E58-089A-4A52-8FD9-74763B39FF94}" srcOrd="9" destOrd="0" presId="urn:microsoft.com/office/officeart/2005/8/layout/bProcess4"/>
    <dgm:cxn modelId="{E10A38DD-1FA7-478C-AFF2-62B941B80BB4}" type="presParOf" srcId="{B1F8C5AC-A571-483A-A945-27747F43C29D}" destId="{229B6B6F-8970-4FDE-9189-ECB7DA0D1C80}" srcOrd="10" destOrd="0" presId="urn:microsoft.com/office/officeart/2005/8/layout/bProcess4"/>
    <dgm:cxn modelId="{3025ED8C-5BF1-4359-9263-86E1AA76DD17}" type="presParOf" srcId="{229B6B6F-8970-4FDE-9189-ECB7DA0D1C80}" destId="{E2D0D41D-0C71-4259-B529-8AEF587A6E48}" srcOrd="0" destOrd="0" presId="urn:microsoft.com/office/officeart/2005/8/layout/bProcess4"/>
    <dgm:cxn modelId="{C3D9E319-E693-48DA-BD5C-3CA327335196}" type="presParOf" srcId="{229B6B6F-8970-4FDE-9189-ECB7DA0D1C80}" destId="{16866434-5A9C-42E3-9819-D8CB92D3B5A7}" srcOrd="1" destOrd="0" presId="urn:microsoft.com/office/officeart/2005/8/layout/bProcess4"/>
    <dgm:cxn modelId="{617C4EAE-7D76-419E-B8F1-8E2632F25492}" type="presParOf" srcId="{B1F8C5AC-A571-483A-A945-27747F43C29D}" destId="{7F503323-45EE-482F-A138-406E9DFA1663}" srcOrd="11" destOrd="0" presId="urn:microsoft.com/office/officeart/2005/8/layout/bProcess4"/>
    <dgm:cxn modelId="{B8DCEC69-2E39-4199-A514-AA9A4AD88583}" type="presParOf" srcId="{B1F8C5AC-A571-483A-A945-27747F43C29D}" destId="{FE321BFD-E7E1-4372-8B97-8558A928844B}" srcOrd="12" destOrd="0" presId="urn:microsoft.com/office/officeart/2005/8/layout/bProcess4"/>
    <dgm:cxn modelId="{F08FCB43-CE86-4FE8-A643-0503344DC7F2}" type="presParOf" srcId="{FE321BFD-E7E1-4372-8B97-8558A928844B}" destId="{1E397256-DE19-427F-9DC8-5F00F125E95F}" srcOrd="0" destOrd="0" presId="urn:microsoft.com/office/officeart/2005/8/layout/bProcess4"/>
    <dgm:cxn modelId="{BD87E609-CBC4-42EE-9EF1-735C352B4E36}" type="presParOf" srcId="{FE321BFD-E7E1-4372-8B97-8558A928844B}" destId="{A0B3637E-0D8A-47D7-9ED5-35CCE27FE666}" srcOrd="1" destOrd="0" presId="urn:microsoft.com/office/officeart/2005/8/layout/bProcess4"/>
    <dgm:cxn modelId="{2ADBE8C1-FB0E-4CE3-97D0-A9AACDDE2396}" type="presParOf" srcId="{B1F8C5AC-A571-483A-A945-27747F43C29D}" destId="{347F76FC-7974-4DDF-AF4A-3C2D51799526}" srcOrd="13" destOrd="0" presId="urn:microsoft.com/office/officeart/2005/8/layout/bProcess4"/>
    <dgm:cxn modelId="{350A3989-385E-46CD-B359-E2C7BE861D67}" type="presParOf" srcId="{B1F8C5AC-A571-483A-A945-27747F43C29D}" destId="{54BB5DEE-C41A-436A-B101-B159B96F2E92}" srcOrd="14" destOrd="0" presId="urn:microsoft.com/office/officeart/2005/8/layout/bProcess4"/>
    <dgm:cxn modelId="{653DABDD-E02F-49BF-B5E4-9FF2D18972A1}" type="presParOf" srcId="{54BB5DEE-C41A-436A-B101-B159B96F2E92}" destId="{567DEDA1-05C0-4BAD-8E36-9BBDCC5EDB7F}" srcOrd="0" destOrd="0" presId="urn:microsoft.com/office/officeart/2005/8/layout/bProcess4"/>
    <dgm:cxn modelId="{F089C34C-B2E1-4407-A752-7A683CF5D3CC}" type="presParOf" srcId="{54BB5DEE-C41A-436A-B101-B159B96F2E92}" destId="{54BCACAC-3982-4138-9B53-2821FBC9E6F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9AE7F-79EB-4BD6-913E-D1EC2410DD63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E4E021D1-F6A3-4F7B-A685-E1EB5A05D02B}">
      <dgm:prSet phldrT="[Teks]"/>
      <dgm:spPr/>
      <dgm:t>
        <a:bodyPr/>
        <a:lstStyle/>
        <a:p>
          <a:r>
            <a:rPr lang="id-ID"/>
            <a:t>ESP8266+DHT11</a:t>
          </a:r>
        </a:p>
      </dgm:t>
    </dgm:pt>
    <dgm:pt modelId="{AB6B4F11-0930-4745-878B-48FD9B98B9FB}" type="parTrans" cxnId="{24257044-3134-4F61-B151-AE68A00C4E06}">
      <dgm:prSet/>
      <dgm:spPr/>
      <dgm:t>
        <a:bodyPr/>
        <a:lstStyle/>
        <a:p>
          <a:endParaRPr lang="id-ID"/>
        </a:p>
      </dgm:t>
    </dgm:pt>
    <dgm:pt modelId="{3AAE9662-A329-4687-AFBD-567485D59F54}" type="sibTrans" cxnId="{24257044-3134-4F61-B151-AE68A00C4E06}">
      <dgm:prSet/>
      <dgm:spPr/>
      <dgm:t>
        <a:bodyPr/>
        <a:lstStyle/>
        <a:p>
          <a:endParaRPr lang="id-ID"/>
        </a:p>
      </dgm:t>
    </dgm:pt>
    <dgm:pt modelId="{DAE27315-17F3-4E14-A2A9-5914383ABE45}">
      <dgm:prSet phldrT="[Teks]"/>
      <dgm:spPr/>
      <dgm:t>
        <a:bodyPr/>
        <a:lstStyle/>
        <a:p>
          <a:r>
            <a:rPr lang="id-ID"/>
            <a:t>Virtual Machine</a:t>
          </a:r>
        </a:p>
      </dgm:t>
    </dgm:pt>
    <dgm:pt modelId="{F20A4B31-AA09-414E-9287-C0D74E1AA9CD}" type="parTrans" cxnId="{D3A2CB2D-8995-4539-8928-27B7EB0D1A7C}">
      <dgm:prSet/>
      <dgm:spPr/>
      <dgm:t>
        <a:bodyPr/>
        <a:lstStyle/>
        <a:p>
          <a:endParaRPr lang="id-ID"/>
        </a:p>
      </dgm:t>
    </dgm:pt>
    <dgm:pt modelId="{85E2E7B5-BB83-46BC-B120-7FB76CC1F1C2}" type="sibTrans" cxnId="{D3A2CB2D-8995-4539-8928-27B7EB0D1A7C}">
      <dgm:prSet/>
      <dgm:spPr/>
      <dgm:t>
        <a:bodyPr/>
        <a:lstStyle/>
        <a:p>
          <a:endParaRPr lang="id-ID"/>
        </a:p>
      </dgm:t>
    </dgm:pt>
    <dgm:pt modelId="{8E365343-0CC4-4FA8-9E24-231359E4C0FE}">
      <dgm:prSet phldrT="[Teks]"/>
      <dgm:spPr/>
      <dgm:t>
        <a:bodyPr/>
        <a:lstStyle/>
        <a:p>
          <a:r>
            <a:rPr lang="id-ID"/>
            <a:t>CloudSQL</a:t>
          </a:r>
        </a:p>
      </dgm:t>
    </dgm:pt>
    <dgm:pt modelId="{6C873A45-43F5-41F6-9774-A5F470AEC8E0}" type="parTrans" cxnId="{4DCF5184-D81F-4850-92FD-24357AB04EA1}">
      <dgm:prSet/>
      <dgm:spPr/>
      <dgm:t>
        <a:bodyPr/>
        <a:lstStyle/>
        <a:p>
          <a:endParaRPr lang="id-ID"/>
        </a:p>
      </dgm:t>
    </dgm:pt>
    <dgm:pt modelId="{2AE870D2-502E-4DEF-8055-185842F53AF5}" type="sibTrans" cxnId="{4DCF5184-D81F-4850-92FD-24357AB04EA1}">
      <dgm:prSet/>
      <dgm:spPr/>
      <dgm:t>
        <a:bodyPr/>
        <a:lstStyle/>
        <a:p>
          <a:endParaRPr lang="id-ID"/>
        </a:p>
      </dgm:t>
    </dgm:pt>
    <dgm:pt modelId="{C1D4FD32-7D9A-43A6-99B0-7BFF559784F5}">
      <dgm:prSet/>
      <dgm:spPr/>
      <dgm:t>
        <a:bodyPr/>
        <a:lstStyle/>
        <a:p>
          <a:r>
            <a:rPr lang="id-ID"/>
            <a:t>Data Studio</a:t>
          </a:r>
        </a:p>
      </dgm:t>
    </dgm:pt>
    <dgm:pt modelId="{ED61775F-0562-466C-99F8-E4F22B5B3A54}" type="sibTrans" cxnId="{C45F3FA5-D648-477F-9204-0BB9DD929056}">
      <dgm:prSet/>
      <dgm:spPr/>
      <dgm:t>
        <a:bodyPr/>
        <a:lstStyle/>
        <a:p>
          <a:endParaRPr lang="id-ID"/>
        </a:p>
      </dgm:t>
    </dgm:pt>
    <dgm:pt modelId="{AE95C0B4-9663-48C4-92E5-6D4D3329BF60}" type="parTrans" cxnId="{C45F3FA5-D648-477F-9204-0BB9DD929056}">
      <dgm:prSet/>
      <dgm:spPr/>
      <dgm:t>
        <a:bodyPr/>
        <a:lstStyle/>
        <a:p>
          <a:endParaRPr lang="id-ID"/>
        </a:p>
      </dgm:t>
    </dgm:pt>
    <dgm:pt modelId="{976BE3C9-9AFA-4150-B14A-0E3D2055816D}" type="pres">
      <dgm:prSet presAssocID="{01D9AE7F-79EB-4BD6-913E-D1EC2410DD6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AE798F3-3DFA-4691-A08F-6E417784D360}" type="pres">
      <dgm:prSet presAssocID="{E4E021D1-F6A3-4F7B-A685-E1EB5A05D02B}" presName="Accent1" presStyleCnt="0"/>
      <dgm:spPr/>
    </dgm:pt>
    <dgm:pt modelId="{54C4D732-F142-4B98-A299-0AA7D4D0D39B}" type="pres">
      <dgm:prSet presAssocID="{E4E021D1-F6A3-4F7B-A685-E1EB5A05D02B}" presName="Accent" presStyleLbl="node1" presStyleIdx="0" presStyleCnt="4"/>
      <dgm:spPr/>
    </dgm:pt>
    <dgm:pt modelId="{1AF37A03-27CF-4452-A547-6E23DCFD32EB}" type="pres">
      <dgm:prSet presAssocID="{E4E021D1-F6A3-4F7B-A685-E1EB5A05D02B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2A67BCD-C252-4F6C-8850-90F634F95061}" type="pres">
      <dgm:prSet presAssocID="{DAE27315-17F3-4E14-A2A9-5914383ABE45}" presName="Accent2" presStyleCnt="0"/>
      <dgm:spPr/>
    </dgm:pt>
    <dgm:pt modelId="{0FFBCFFB-037D-4722-924A-B50F3FF12F3B}" type="pres">
      <dgm:prSet presAssocID="{DAE27315-17F3-4E14-A2A9-5914383ABE45}" presName="Accent" presStyleLbl="node1" presStyleIdx="1" presStyleCnt="4"/>
      <dgm:spPr/>
    </dgm:pt>
    <dgm:pt modelId="{1B3CB561-FC83-4E14-8582-F341B4B87E6C}" type="pres">
      <dgm:prSet presAssocID="{DAE27315-17F3-4E14-A2A9-5914383ABE45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500BF3A-578F-44CE-B3BE-A737893F189A}" type="pres">
      <dgm:prSet presAssocID="{8E365343-0CC4-4FA8-9E24-231359E4C0FE}" presName="Accent3" presStyleCnt="0"/>
      <dgm:spPr/>
    </dgm:pt>
    <dgm:pt modelId="{F023E4C3-87B8-4664-8B9E-CDE9BFEBFC11}" type="pres">
      <dgm:prSet presAssocID="{8E365343-0CC4-4FA8-9E24-231359E4C0FE}" presName="Accent" presStyleLbl="node1" presStyleIdx="2" presStyleCnt="4"/>
      <dgm:spPr/>
    </dgm:pt>
    <dgm:pt modelId="{4A59D997-C47C-48A9-A4A2-357F2665FF33}" type="pres">
      <dgm:prSet presAssocID="{8E365343-0CC4-4FA8-9E24-231359E4C0FE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2E89D141-EAE7-4A44-8E19-B84DCC088BF0}" type="pres">
      <dgm:prSet presAssocID="{C1D4FD32-7D9A-43A6-99B0-7BFF559784F5}" presName="Accent4" presStyleCnt="0"/>
      <dgm:spPr/>
    </dgm:pt>
    <dgm:pt modelId="{D8EFF14D-A779-4135-8A86-EFB31C39452B}" type="pres">
      <dgm:prSet presAssocID="{C1D4FD32-7D9A-43A6-99B0-7BFF559784F5}" presName="Accent" presStyleLbl="node1" presStyleIdx="3" presStyleCnt="4"/>
      <dgm:spPr/>
    </dgm:pt>
    <dgm:pt modelId="{01C0DCC0-EF15-4722-AFB3-F3CADCF6CC71}" type="pres">
      <dgm:prSet presAssocID="{C1D4FD32-7D9A-43A6-99B0-7BFF559784F5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3A2CB2D-8995-4539-8928-27B7EB0D1A7C}" srcId="{01D9AE7F-79EB-4BD6-913E-D1EC2410DD63}" destId="{DAE27315-17F3-4E14-A2A9-5914383ABE45}" srcOrd="1" destOrd="0" parTransId="{F20A4B31-AA09-414E-9287-C0D74E1AA9CD}" sibTransId="{85E2E7B5-BB83-46BC-B120-7FB76CC1F1C2}"/>
    <dgm:cxn modelId="{C7E2BF33-313A-400B-A15B-4B482F416CBE}" type="presOf" srcId="{C1D4FD32-7D9A-43A6-99B0-7BFF559784F5}" destId="{01C0DCC0-EF15-4722-AFB3-F3CADCF6CC71}" srcOrd="0" destOrd="0" presId="urn:microsoft.com/office/officeart/2009/layout/CircleArrowProcess"/>
    <dgm:cxn modelId="{24257044-3134-4F61-B151-AE68A00C4E06}" srcId="{01D9AE7F-79EB-4BD6-913E-D1EC2410DD63}" destId="{E4E021D1-F6A3-4F7B-A685-E1EB5A05D02B}" srcOrd="0" destOrd="0" parTransId="{AB6B4F11-0930-4745-878B-48FD9B98B9FB}" sibTransId="{3AAE9662-A329-4687-AFBD-567485D59F54}"/>
    <dgm:cxn modelId="{6BDECF4D-87BD-4770-9A3F-65951103A54A}" type="presOf" srcId="{DAE27315-17F3-4E14-A2A9-5914383ABE45}" destId="{1B3CB561-FC83-4E14-8582-F341B4B87E6C}" srcOrd="0" destOrd="0" presId="urn:microsoft.com/office/officeart/2009/layout/CircleArrowProcess"/>
    <dgm:cxn modelId="{D1590E72-A23D-47A9-A2DB-1619E14F7235}" type="presOf" srcId="{01D9AE7F-79EB-4BD6-913E-D1EC2410DD63}" destId="{976BE3C9-9AFA-4150-B14A-0E3D2055816D}" srcOrd="0" destOrd="0" presId="urn:microsoft.com/office/officeart/2009/layout/CircleArrowProcess"/>
    <dgm:cxn modelId="{56FCCC7D-AC3F-4971-B91C-CE94D036F32E}" type="presOf" srcId="{E4E021D1-F6A3-4F7B-A685-E1EB5A05D02B}" destId="{1AF37A03-27CF-4452-A547-6E23DCFD32EB}" srcOrd="0" destOrd="0" presId="urn:microsoft.com/office/officeart/2009/layout/CircleArrowProcess"/>
    <dgm:cxn modelId="{4DCF5184-D81F-4850-92FD-24357AB04EA1}" srcId="{01D9AE7F-79EB-4BD6-913E-D1EC2410DD63}" destId="{8E365343-0CC4-4FA8-9E24-231359E4C0FE}" srcOrd="2" destOrd="0" parTransId="{6C873A45-43F5-41F6-9774-A5F470AEC8E0}" sibTransId="{2AE870D2-502E-4DEF-8055-185842F53AF5}"/>
    <dgm:cxn modelId="{4FD1889D-C90D-48E3-943B-00B26CDFDA17}" type="presOf" srcId="{8E365343-0CC4-4FA8-9E24-231359E4C0FE}" destId="{4A59D997-C47C-48A9-A4A2-357F2665FF33}" srcOrd="0" destOrd="0" presId="urn:microsoft.com/office/officeart/2009/layout/CircleArrowProcess"/>
    <dgm:cxn modelId="{C45F3FA5-D648-477F-9204-0BB9DD929056}" srcId="{01D9AE7F-79EB-4BD6-913E-D1EC2410DD63}" destId="{C1D4FD32-7D9A-43A6-99B0-7BFF559784F5}" srcOrd="3" destOrd="0" parTransId="{AE95C0B4-9663-48C4-92E5-6D4D3329BF60}" sibTransId="{ED61775F-0562-466C-99F8-E4F22B5B3A54}"/>
    <dgm:cxn modelId="{E915EE63-30C2-4AE2-A199-7A63CC0A2A53}" type="presParOf" srcId="{976BE3C9-9AFA-4150-B14A-0E3D2055816D}" destId="{9AE798F3-3DFA-4691-A08F-6E417784D360}" srcOrd="0" destOrd="0" presId="urn:microsoft.com/office/officeart/2009/layout/CircleArrowProcess"/>
    <dgm:cxn modelId="{A922379B-467B-4F10-AE8D-535D45F1A961}" type="presParOf" srcId="{9AE798F3-3DFA-4691-A08F-6E417784D360}" destId="{54C4D732-F142-4B98-A299-0AA7D4D0D39B}" srcOrd="0" destOrd="0" presId="urn:microsoft.com/office/officeart/2009/layout/CircleArrowProcess"/>
    <dgm:cxn modelId="{77CAB397-1638-4B9E-8F14-9E2B1636B7D0}" type="presParOf" srcId="{976BE3C9-9AFA-4150-B14A-0E3D2055816D}" destId="{1AF37A03-27CF-4452-A547-6E23DCFD32EB}" srcOrd="1" destOrd="0" presId="urn:microsoft.com/office/officeart/2009/layout/CircleArrowProcess"/>
    <dgm:cxn modelId="{9F7B8F6C-F18C-4B00-B5AB-EC07614CEC7F}" type="presParOf" srcId="{976BE3C9-9AFA-4150-B14A-0E3D2055816D}" destId="{D2A67BCD-C252-4F6C-8850-90F634F95061}" srcOrd="2" destOrd="0" presId="urn:microsoft.com/office/officeart/2009/layout/CircleArrowProcess"/>
    <dgm:cxn modelId="{6E7FE052-6019-4F8F-BE97-529ED138DEC5}" type="presParOf" srcId="{D2A67BCD-C252-4F6C-8850-90F634F95061}" destId="{0FFBCFFB-037D-4722-924A-B50F3FF12F3B}" srcOrd="0" destOrd="0" presId="urn:microsoft.com/office/officeart/2009/layout/CircleArrowProcess"/>
    <dgm:cxn modelId="{9AF2056D-5C9F-4609-B11D-DAEC2C5587A2}" type="presParOf" srcId="{976BE3C9-9AFA-4150-B14A-0E3D2055816D}" destId="{1B3CB561-FC83-4E14-8582-F341B4B87E6C}" srcOrd="3" destOrd="0" presId="urn:microsoft.com/office/officeart/2009/layout/CircleArrowProcess"/>
    <dgm:cxn modelId="{F9248BE3-A8CC-4DF2-9B12-17210C4A0429}" type="presParOf" srcId="{976BE3C9-9AFA-4150-B14A-0E3D2055816D}" destId="{5500BF3A-578F-44CE-B3BE-A737893F189A}" srcOrd="4" destOrd="0" presId="urn:microsoft.com/office/officeart/2009/layout/CircleArrowProcess"/>
    <dgm:cxn modelId="{16471E65-5080-477F-9EE0-D3A908747C9C}" type="presParOf" srcId="{5500BF3A-578F-44CE-B3BE-A737893F189A}" destId="{F023E4C3-87B8-4664-8B9E-CDE9BFEBFC11}" srcOrd="0" destOrd="0" presId="urn:microsoft.com/office/officeart/2009/layout/CircleArrowProcess"/>
    <dgm:cxn modelId="{A063B4F7-D469-4C5E-A202-65EC0CB018D9}" type="presParOf" srcId="{976BE3C9-9AFA-4150-B14A-0E3D2055816D}" destId="{4A59D997-C47C-48A9-A4A2-357F2665FF33}" srcOrd="5" destOrd="0" presId="urn:microsoft.com/office/officeart/2009/layout/CircleArrowProcess"/>
    <dgm:cxn modelId="{61428A4A-E458-4A82-9516-BA9A3AC4B00E}" type="presParOf" srcId="{976BE3C9-9AFA-4150-B14A-0E3D2055816D}" destId="{2E89D141-EAE7-4A44-8E19-B84DCC088BF0}" srcOrd="6" destOrd="0" presId="urn:microsoft.com/office/officeart/2009/layout/CircleArrowProcess"/>
    <dgm:cxn modelId="{ABF3FEDE-40C0-4571-9921-19EDE1FD38BF}" type="presParOf" srcId="{2E89D141-EAE7-4A44-8E19-B84DCC088BF0}" destId="{D8EFF14D-A779-4135-8A86-EFB31C39452B}" srcOrd="0" destOrd="0" presId="urn:microsoft.com/office/officeart/2009/layout/CircleArrowProcess"/>
    <dgm:cxn modelId="{43EDA981-1C56-4A6A-A71F-99A65EAACBC1}" type="presParOf" srcId="{976BE3C9-9AFA-4150-B14A-0E3D2055816D}" destId="{01C0DCC0-EF15-4722-AFB3-F3CADCF6CC71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F05175-15B7-4F48-B209-ED547955AD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C67E256-261B-4678-918B-6D8AFBE8D238}">
      <dgm:prSet phldrT="[Teks]"/>
      <dgm:spPr/>
      <dgm:t>
        <a:bodyPr/>
        <a:lstStyle/>
        <a:p>
          <a:r>
            <a:rPr lang="id-ID" dirty="0"/>
            <a:t>Menerapkan sistem </a:t>
          </a:r>
          <a:r>
            <a:rPr lang="id-ID" dirty="0" err="1"/>
            <a:t>monitoring</a:t>
          </a:r>
          <a:r>
            <a:rPr lang="id-ID" dirty="0"/>
            <a:t> untuk gedung SBM (AC, penggunaan energi listrik, dsb.)</a:t>
          </a:r>
        </a:p>
      </dgm:t>
    </dgm:pt>
    <dgm:pt modelId="{1A8D3DFE-AAAA-471A-9CA8-C7DC481E7849}" type="parTrans" cxnId="{64CA694B-72DB-4E89-B71F-2D4796D22B2F}">
      <dgm:prSet/>
      <dgm:spPr/>
      <dgm:t>
        <a:bodyPr/>
        <a:lstStyle/>
        <a:p>
          <a:endParaRPr lang="id-ID"/>
        </a:p>
      </dgm:t>
    </dgm:pt>
    <dgm:pt modelId="{ACAE8E2F-A79A-4783-8154-0A54A13EAD25}" type="sibTrans" cxnId="{64CA694B-72DB-4E89-B71F-2D4796D22B2F}">
      <dgm:prSet/>
      <dgm:spPr/>
      <dgm:t>
        <a:bodyPr/>
        <a:lstStyle/>
        <a:p>
          <a:endParaRPr lang="id-ID"/>
        </a:p>
      </dgm:t>
    </dgm:pt>
    <dgm:pt modelId="{510284B6-EEC3-4D09-9BCC-062D5694D86F}">
      <dgm:prSet phldrT="[Teks]"/>
      <dgm:spPr/>
      <dgm:t>
        <a:bodyPr/>
        <a:lstStyle/>
        <a:p>
          <a:r>
            <a:rPr lang="id-ID" dirty="0"/>
            <a:t>Memperbaiki </a:t>
          </a:r>
          <a:r>
            <a:rPr lang="id-ID" i="0" dirty="0"/>
            <a:t>dasbor</a:t>
          </a:r>
          <a:r>
            <a:rPr lang="id-ID" i="1" dirty="0"/>
            <a:t> </a:t>
          </a:r>
          <a:r>
            <a:rPr lang="id-ID" i="0" dirty="0"/>
            <a:t>GDS</a:t>
          </a:r>
          <a:endParaRPr lang="id-ID" dirty="0"/>
        </a:p>
      </dgm:t>
    </dgm:pt>
    <dgm:pt modelId="{C0FA3C24-F124-4D50-A8FF-D6BDEB9FCCF8}" type="parTrans" cxnId="{DAFF9C22-F979-4CB5-AD6A-F546CDDE6FC5}">
      <dgm:prSet/>
      <dgm:spPr/>
      <dgm:t>
        <a:bodyPr/>
        <a:lstStyle/>
        <a:p>
          <a:endParaRPr lang="id-ID"/>
        </a:p>
      </dgm:t>
    </dgm:pt>
    <dgm:pt modelId="{3CB7D005-600F-49E5-8326-B7D2F5994469}" type="sibTrans" cxnId="{DAFF9C22-F979-4CB5-AD6A-F546CDDE6FC5}">
      <dgm:prSet/>
      <dgm:spPr/>
      <dgm:t>
        <a:bodyPr/>
        <a:lstStyle/>
        <a:p>
          <a:endParaRPr lang="id-ID"/>
        </a:p>
      </dgm:t>
    </dgm:pt>
    <dgm:pt modelId="{C0722EC4-092C-4FDD-9CB5-73F0B7BF41E9}">
      <dgm:prSet phldrT="[Teks]"/>
      <dgm:spPr/>
      <dgm:t>
        <a:bodyPr/>
        <a:lstStyle/>
        <a:p>
          <a:r>
            <a:rPr lang="id-ID" dirty="0"/>
            <a:t>Mempertimbangkan </a:t>
          </a:r>
          <a:r>
            <a:rPr lang="id-ID" i="1" dirty="0" err="1"/>
            <a:t>resource</a:t>
          </a:r>
          <a:r>
            <a:rPr lang="id-ID" i="0" dirty="0"/>
            <a:t> lain jika ada masukan pada pertemuan hari ini</a:t>
          </a:r>
          <a:endParaRPr lang="id-ID" dirty="0"/>
        </a:p>
      </dgm:t>
    </dgm:pt>
    <dgm:pt modelId="{364D388F-8061-4E8A-A3F7-8469F385A908}" type="parTrans" cxnId="{CB9653D2-EB42-459D-96AF-107AB0FFEB79}">
      <dgm:prSet/>
      <dgm:spPr/>
      <dgm:t>
        <a:bodyPr/>
        <a:lstStyle/>
        <a:p>
          <a:endParaRPr lang="id-ID"/>
        </a:p>
      </dgm:t>
    </dgm:pt>
    <dgm:pt modelId="{A4DD4BE3-DF2E-4B47-A3A0-83AB9348D506}" type="sibTrans" cxnId="{CB9653D2-EB42-459D-96AF-107AB0FFEB79}">
      <dgm:prSet/>
      <dgm:spPr/>
      <dgm:t>
        <a:bodyPr/>
        <a:lstStyle/>
        <a:p>
          <a:endParaRPr lang="id-ID"/>
        </a:p>
      </dgm:t>
    </dgm:pt>
    <dgm:pt modelId="{6536915F-8263-4329-B8B1-C9312078A084}" type="pres">
      <dgm:prSet presAssocID="{C3F05175-15B7-4F48-B209-ED547955AD55}" presName="Name0" presStyleCnt="0">
        <dgm:presLayoutVars>
          <dgm:chMax val="7"/>
          <dgm:chPref val="7"/>
          <dgm:dir/>
        </dgm:presLayoutVars>
      </dgm:prSet>
      <dgm:spPr/>
    </dgm:pt>
    <dgm:pt modelId="{9B721C7B-0C9F-444E-A2DB-25BAA012D457}" type="pres">
      <dgm:prSet presAssocID="{C3F05175-15B7-4F48-B209-ED547955AD55}" presName="Name1" presStyleCnt="0"/>
      <dgm:spPr/>
    </dgm:pt>
    <dgm:pt modelId="{03B865CC-61C0-4936-83A5-1297200044C1}" type="pres">
      <dgm:prSet presAssocID="{C3F05175-15B7-4F48-B209-ED547955AD55}" presName="cycle" presStyleCnt="0"/>
      <dgm:spPr/>
    </dgm:pt>
    <dgm:pt modelId="{3C829937-2298-4278-A225-9B96C9AB325D}" type="pres">
      <dgm:prSet presAssocID="{C3F05175-15B7-4F48-B209-ED547955AD55}" presName="srcNode" presStyleLbl="node1" presStyleIdx="0" presStyleCnt="3"/>
      <dgm:spPr/>
    </dgm:pt>
    <dgm:pt modelId="{42066B8F-F1EB-4F5D-AD49-C2059132926A}" type="pres">
      <dgm:prSet presAssocID="{C3F05175-15B7-4F48-B209-ED547955AD55}" presName="conn" presStyleLbl="parChTrans1D2" presStyleIdx="0" presStyleCnt="1"/>
      <dgm:spPr/>
    </dgm:pt>
    <dgm:pt modelId="{9EB9685B-1A4A-4E14-9C8F-B40267CEE483}" type="pres">
      <dgm:prSet presAssocID="{C3F05175-15B7-4F48-B209-ED547955AD55}" presName="extraNode" presStyleLbl="node1" presStyleIdx="0" presStyleCnt="3"/>
      <dgm:spPr/>
    </dgm:pt>
    <dgm:pt modelId="{101E4309-9917-47D6-A506-FE58ADD356D0}" type="pres">
      <dgm:prSet presAssocID="{C3F05175-15B7-4F48-B209-ED547955AD55}" presName="dstNode" presStyleLbl="node1" presStyleIdx="0" presStyleCnt="3"/>
      <dgm:spPr/>
    </dgm:pt>
    <dgm:pt modelId="{073CDE21-0837-4AB6-94C6-591A970F2545}" type="pres">
      <dgm:prSet presAssocID="{DC67E256-261B-4678-918B-6D8AFBE8D238}" presName="text_1" presStyleLbl="node1" presStyleIdx="0" presStyleCnt="3">
        <dgm:presLayoutVars>
          <dgm:bulletEnabled val="1"/>
        </dgm:presLayoutVars>
      </dgm:prSet>
      <dgm:spPr/>
    </dgm:pt>
    <dgm:pt modelId="{E198B8FF-5690-4C1C-9199-0F24FF839808}" type="pres">
      <dgm:prSet presAssocID="{DC67E256-261B-4678-918B-6D8AFBE8D238}" presName="accent_1" presStyleCnt="0"/>
      <dgm:spPr/>
    </dgm:pt>
    <dgm:pt modelId="{0303A5F4-E481-40A1-8C22-E2246B6B2DB6}" type="pres">
      <dgm:prSet presAssocID="{DC67E256-261B-4678-918B-6D8AFBE8D238}" presName="accentRepeatNode" presStyleLbl="solidFgAcc1" presStyleIdx="0" presStyleCnt="3"/>
      <dgm:spPr/>
    </dgm:pt>
    <dgm:pt modelId="{3A89DA34-ECB7-42A8-8307-096EC00CDF3C}" type="pres">
      <dgm:prSet presAssocID="{510284B6-EEC3-4D09-9BCC-062D5694D86F}" presName="text_2" presStyleLbl="node1" presStyleIdx="1" presStyleCnt="3">
        <dgm:presLayoutVars>
          <dgm:bulletEnabled val="1"/>
        </dgm:presLayoutVars>
      </dgm:prSet>
      <dgm:spPr/>
    </dgm:pt>
    <dgm:pt modelId="{B1F4B02A-168C-4F0A-91D9-A0198900308D}" type="pres">
      <dgm:prSet presAssocID="{510284B6-EEC3-4D09-9BCC-062D5694D86F}" presName="accent_2" presStyleCnt="0"/>
      <dgm:spPr/>
    </dgm:pt>
    <dgm:pt modelId="{8540A0CC-A815-432E-A244-8949265BCE70}" type="pres">
      <dgm:prSet presAssocID="{510284B6-EEC3-4D09-9BCC-062D5694D86F}" presName="accentRepeatNode" presStyleLbl="solidFgAcc1" presStyleIdx="1" presStyleCnt="3"/>
      <dgm:spPr/>
    </dgm:pt>
    <dgm:pt modelId="{9D6B18ED-7127-4EB4-A8D2-68F48E65343C}" type="pres">
      <dgm:prSet presAssocID="{C0722EC4-092C-4FDD-9CB5-73F0B7BF41E9}" presName="text_3" presStyleLbl="node1" presStyleIdx="2" presStyleCnt="3">
        <dgm:presLayoutVars>
          <dgm:bulletEnabled val="1"/>
        </dgm:presLayoutVars>
      </dgm:prSet>
      <dgm:spPr/>
    </dgm:pt>
    <dgm:pt modelId="{1D4E5480-07DD-4D90-AEEF-A89B8A06406C}" type="pres">
      <dgm:prSet presAssocID="{C0722EC4-092C-4FDD-9CB5-73F0B7BF41E9}" presName="accent_3" presStyleCnt="0"/>
      <dgm:spPr/>
    </dgm:pt>
    <dgm:pt modelId="{8D303E0F-8D95-4D53-8D13-78CE0D2E5779}" type="pres">
      <dgm:prSet presAssocID="{C0722EC4-092C-4FDD-9CB5-73F0B7BF41E9}" presName="accentRepeatNode" presStyleLbl="solidFgAcc1" presStyleIdx="2" presStyleCnt="3"/>
      <dgm:spPr/>
    </dgm:pt>
  </dgm:ptLst>
  <dgm:cxnLst>
    <dgm:cxn modelId="{9FD7F402-DF3A-4158-AB4F-CCE493690892}" type="presOf" srcId="{C3F05175-15B7-4F48-B209-ED547955AD55}" destId="{6536915F-8263-4329-B8B1-C9312078A084}" srcOrd="0" destOrd="0" presId="urn:microsoft.com/office/officeart/2008/layout/VerticalCurvedList"/>
    <dgm:cxn modelId="{DAFF9C22-F979-4CB5-AD6A-F546CDDE6FC5}" srcId="{C3F05175-15B7-4F48-B209-ED547955AD55}" destId="{510284B6-EEC3-4D09-9BCC-062D5694D86F}" srcOrd="1" destOrd="0" parTransId="{C0FA3C24-F124-4D50-A8FF-D6BDEB9FCCF8}" sibTransId="{3CB7D005-600F-49E5-8326-B7D2F5994469}"/>
    <dgm:cxn modelId="{B62E7D35-92AF-4010-B7D3-0C40DB499326}" type="presOf" srcId="{ACAE8E2F-A79A-4783-8154-0A54A13EAD25}" destId="{42066B8F-F1EB-4F5D-AD49-C2059132926A}" srcOrd="0" destOrd="0" presId="urn:microsoft.com/office/officeart/2008/layout/VerticalCurvedList"/>
    <dgm:cxn modelId="{19488B48-3FB6-403A-A4E9-8E86D6F93F1A}" type="presOf" srcId="{DC67E256-261B-4678-918B-6D8AFBE8D238}" destId="{073CDE21-0837-4AB6-94C6-591A970F2545}" srcOrd="0" destOrd="0" presId="urn:microsoft.com/office/officeart/2008/layout/VerticalCurvedList"/>
    <dgm:cxn modelId="{64CA694B-72DB-4E89-B71F-2D4796D22B2F}" srcId="{C3F05175-15B7-4F48-B209-ED547955AD55}" destId="{DC67E256-261B-4678-918B-6D8AFBE8D238}" srcOrd="0" destOrd="0" parTransId="{1A8D3DFE-AAAA-471A-9CA8-C7DC481E7849}" sibTransId="{ACAE8E2F-A79A-4783-8154-0A54A13EAD25}"/>
    <dgm:cxn modelId="{4EF91271-FB03-4540-A9BE-97762A66989D}" type="presOf" srcId="{C0722EC4-092C-4FDD-9CB5-73F0B7BF41E9}" destId="{9D6B18ED-7127-4EB4-A8D2-68F48E65343C}" srcOrd="0" destOrd="0" presId="urn:microsoft.com/office/officeart/2008/layout/VerticalCurvedList"/>
    <dgm:cxn modelId="{14ABC483-D02C-42E9-81F7-28F9D99183D1}" type="presOf" srcId="{510284B6-EEC3-4D09-9BCC-062D5694D86F}" destId="{3A89DA34-ECB7-42A8-8307-096EC00CDF3C}" srcOrd="0" destOrd="0" presId="urn:microsoft.com/office/officeart/2008/layout/VerticalCurvedList"/>
    <dgm:cxn modelId="{CB9653D2-EB42-459D-96AF-107AB0FFEB79}" srcId="{C3F05175-15B7-4F48-B209-ED547955AD55}" destId="{C0722EC4-092C-4FDD-9CB5-73F0B7BF41E9}" srcOrd="2" destOrd="0" parTransId="{364D388F-8061-4E8A-A3F7-8469F385A908}" sibTransId="{A4DD4BE3-DF2E-4B47-A3A0-83AB9348D506}"/>
    <dgm:cxn modelId="{5035C081-78A8-4E4C-8B08-F8E51ED219F8}" type="presParOf" srcId="{6536915F-8263-4329-B8B1-C9312078A084}" destId="{9B721C7B-0C9F-444E-A2DB-25BAA012D457}" srcOrd="0" destOrd="0" presId="urn:microsoft.com/office/officeart/2008/layout/VerticalCurvedList"/>
    <dgm:cxn modelId="{60B0B701-5A04-4D43-9037-36051FCD0347}" type="presParOf" srcId="{9B721C7B-0C9F-444E-A2DB-25BAA012D457}" destId="{03B865CC-61C0-4936-83A5-1297200044C1}" srcOrd="0" destOrd="0" presId="urn:microsoft.com/office/officeart/2008/layout/VerticalCurvedList"/>
    <dgm:cxn modelId="{5BA4EBD7-63D6-48DC-808F-66EDD1F8BA31}" type="presParOf" srcId="{03B865CC-61C0-4936-83A5-1297200044C1}" destId="{3C829937-2298-4278-A225-9B96C9AB325D}" srcOrd="0" destOrd="0" presId="urn:microsoft.com/office/officeart/2008/layout/VerticalCurvedList"/>
    <dgm:cxn modelId="{F55BD96A-8D03-4D57-9842-38944451832A}" type="presParOf" srcId="{03B865CC-61C0-4936-83A5-1297200044C1}" destId="{42066B8F-F1EB-4F5D-AD49-C2059132926A}" srcOrd="1" destOrd="0" presId="urn:microsoft.com/office/officeart/2008/layout/VerticalCurvedList"/>
    <dgm:cxn modelId="{C4EC7E4B-7BB1-4618-B745-007A9ECA7B41}" type="presParOf" srcId="{03B865CC-61C0-4936-83A5-1297200044C1}" destId="{9EB9685B-1A4A-4E14-9C8F-B40267CEE483}" srcOrd="2" destOrd="0" presId="urn:microsoft.com/office/officeart/2008/layout/VerticalCurvedList"/>
    <dgm:cxn modelId="{C5A17208-6CDF-4F6E-8172-8D61E6EFF19E}" type="presParOf" srcId="{03B865CC-61C0-4936-83A5-1297200044C1}" destId="{101E4309-9917-47D6-A506-FE58ADD356D0}" srcOrd="3" destOrd="0" presId="urn:microsoft.com/office/officeart/2008/layout/VerticalCurvedList"/>
    <dgm:cxn modelId="{C51F25A3-DA83-4BCF-9740-D944F2F09B3E}" type="presParOf" srcId="{9B721C7B-0C9F-444E-A2DB-25BAA012D457}" destId="{073CDE21-0837-4AB6-94C6-591A970F2545}" srcOrd="1" destOrd="0" presId="urn:microsoft.com/office/officeart/2008/layout/VerticalCurvedList"/>
    <dgm:cxn modelId="{51B8F0A4-0B25-4004-B39E-E332E61502C5}" type="presParOf" srcId="{9B721C7B-0C9F-444E-A2DB-25BAA012D457}" destId="{E198B8FF-5690-4C1C-9199-0F24FF839808}" srcOrd="2" destOrd="0" presId="urn:microsoft.com/office/officeart/2008/layout/VerticalCurvedList"/>
    <dgm:cxn modelId="{9CFB1C4A-D5FF-4EA5-B4AA-A3D286945233}" type="presParOf" srcId="{E198B8FF-5690-4C1C-9199-0F24FF839808}" destId="{0303A5F4-E481-40A1-8C22-E2246B6B2DB6}" srcOrd="0" destOrd="0" presId="urn:microsoft.com/office/officeart/2008/layout/VerticalCurvedList"/>
    <dgm:cxn modelId="{AE2B9640-158C-47A0-8EA2-66491593E6AD}" type="presParOf" srcId="{9B721C7B-0C9F-444E-A2DB-25BAA012D457}" destId="{3A89DA34-ECB7-42A8-8307-096EC00CDF3C}" srcOrd="3" destOrd="0" presId="urn:microsoft.com/office/officeart/2008/layout/VerticalCurvedList"/>
    <dgm:cxn modelId="{DBEA9367-F063-433C-9981-5C9282E111E3}" type="presParOf" srcId="{9B721C7B-0C9F-444E-A2DB-25BAA012D457}" destId="{B1F4B02A-168C-4F0A-91D9-A0198900308D}" srcOrd="4" destOrd="0" presId="urn:microsoft.com/office/officeart/2008/layout/VerticalCurvedList"/>
    <dgm:cxn modelId="{9F8C6FAF-D7D3-422C-9EE6-17903FCE2162}" type="presParOf" srcId="{B1F4B02A-168C-4F0A-91D9-A0198900308D}" destId="{8540A0CC-A815-432E-A244-8949265BCE70}" srcOrd="0" destOrd="0" presId="urn:microsoft.com/office/officeart/2008/layout/VerticalCurvedList"/>
    <dgm:cxn modelId="{9AFA55C5-2AFB-44DD-A5B7-54489427E982}" type="presParOf" srcId="{9B721C7B-0C9F-444E-A2DB-25BAA012D457}" destId="{9D6B18ED-7127-4EB4-A8D2-68F48E65343C}" srcOrd="5" destOrd="0" presId="urn:microsoft.com/office/officeart/2008/layout/VerticalCurvedList"/>
    <dgm:cxn modelId="{88BCA62D-8985-4292-8836-6D952781E8E7}" type="presParOf" srcId="{9B721C7B-0C9F-444E-A2DB-25BAA012D457}" destId="{1D4E5480-07DD-4D90-AEEF-A89B8A06406C}" srcOrd="6" destOrd="0" presId="urn:microsoft.com/office/officeart/2008/layout/VerticalCurvedList"/>
    <dgm:cxn modelId="{5573B0F0-5AEB-4E4E-ABAD-5204A02FD1D2}" type="presParOf" srcId="{1D4E5480-07DD-4D90-AEEF-A89B8A06406C}" destId="{8D303E0F-8D95-4D53-8D13-78CE0D2E57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C8A17-759C-461C-A010-A336D674982A}">
      <dsp:nvSpPr>
        <dsp:cNvPr id="0" name=""/>
        <dsp:cNvSpPr/>
      </dsp:nvSpPr>
      <dsp:spPr>
        <a:xfrm rot="5400000">
          <a:off x="1114621" y="1034889"/>
          <a:ext cx="1618380" cy="1950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4E81A-1ECD-470A-9953-F2B17788A1B0}">
      <dsp:nvSpPr>
        <dsp:cNvPr id="0" name=""/>
        <dsp:cNvSpPr/>
      </dsp:nvSpPr>
      <dsp:spPr>
        <a:xfrm>
          <a:off x="1486758" y="1807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/>
            <a:t>Buka datastudio.google.com</a:t>
          </a:r>
        </a:p>
      </dsp:txBody>
      <dsp:txXfrm>
        <a:off x="1524846" y="39895"/>
        <a:ext cx="2091203" cy="1224251"/>
      </dsp:txXfrm>
    </dsp:sp>
    <dsp:sp modelId="{C43398DE-1F44-4007-AA10-8732CCD300CC}">
      <dsp:nvSpPr>
        <dsp:cNvPr id="0" name=""/>
        <dsp:cNvSpPr/>
      </dsp:nvSpPr>
      <dsp:spPr>
        <a:xfrm rot="5400000">
          <a:off x="1114621" y="2660424"/>
          <a:ext cx="1618380" cy="195064"/>
        </a:xfrm>
        <a:prstGeom prst="rect">
          <a:avLst/>
        </a:prstGeom>
        <a:gradFill rotWithShape="0">
          <a:gsLst>
            <a:gs pos="0">
              <a:schemeClr val="accent5">
                <a:hueOff val="-1673327"/>
                <a:satOff val="6019"/>
                <a:lumOff val="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73327"/>
                <a:satOff val="6019"/>
                <a:lumOff val="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73327"/>
                <a:satOff val="6019"/>
                <a:lumOff val="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450A94-22BE-4177-BAAF-F9AEC7F18D54}">
      <dsp:nvSpPr>
        <dsp:cNvPr id="0" name=""/>
        <dsp:cNvSpPr/>
      </dsp:nvSpPr>
      <dsp:spPr>
        <a:xfrm>
          <a:off x="1486758" y="1627341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34281"/>
                <a:satOff val="5159"/>
                <a:lumOff val="2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34281"/>
                <a:satOff val="5159"/>
                <a:lumOff val="2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34281"/>
                <a:satOff val="5159"/>
                <a:lumOff val="2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/>
            <a:t>Buat laporan kosong</a:t>
          </a:r>
        </a:p>
      </dsp:txBody>
      <dsp:txXfrm>
        <a:off x="1524846" y="1665429"/>
        <a:ext cx="2091203" cy="1224251"/>
      </dsp:txXfrm>
    </dsp:sp>
    <dsp:sp modelId="{177F114D-88B0-46F4-9E03-B8BF78A08F09}">
      <dsp:nvSpPr>
        <dsp:cNvPr id="0" name=""/>
        <dsp:cNvSpPr/>
      </dsp:nvSpPr>
      <dsp:spPr>
        <a:xfrm>
          <a:off x="1927388" y="3473191"/>
          <a:ext cx="2875460" cy="195064"/>
        </a:xfrm>
        <a:prstGeom prst="rect">
          <a:avLst/>
        </a:prstGeom>
        <a:gradFill rotWithShape="0">
          <a:gsLst>
            <a:gs pos="0">
              <a:schemeClr val="accent5">
                <a:hueOff val="-3346655"/>
                <a:satOff val="12038"/>
                <a:lumOff val="5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46655"/>
                <a:satOff val="12038"/>
                <a:lumOff val="5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46655"/>
                <a:satOff val="12038"/>
                <a:lumOff val="5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A558AF-13E0-4368-BE9D-E1E3FA22CB6E}">
      <dsp:nvSpPr>
        <dsp:cNvPr id="0" name=""/>
        <dsp:cNvSpPr/>
      </dsp:nvSpPr>
      <dsp:spPr>
        <a:xfrm>
          <a:off x="1486758" y="3252876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868561"/>
                <a:satOff val="10319"/>
                <a:lumOff val="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68561"/>
                <a:satOff val="10319"/>
                <a:lumOff val="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68561"/>
                <a:satOff val="10319"/>
                <a:lumOff val="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/>
            <a:t>Tambahkan data</a:t>
          </a:r>
        </a:p>
      </dsp:txBody>
      <dsp:txXfrm>
        <a:off x="1524846" y="3290964"/>
        <a:ext cx="2091203" cy="1224251"/>
      </dsp:txXfrm>
    </dsp:sp>
    <dsp:sp modelId="{5E9D15BF-0F88-4BC2-BA84-0F4CB07BB899}">
      <dsp:nvSpPr>
        <dsp:cNvPr id="0" name=""/>
        <dsp:cNvSpPr/>
      </dsp:nvSpPr>
      <dsp:spPr>
        <a:xfrm rot="16200000">
          <a:off x="3997235" y="2660424"/>
          <a:ext cx="1618380" cy="195064"/>
        </a:xfrm>
        <a:prstGeom prst="rect">
          <a:avLst/>
        </a:prstGeom>
        <a:gradFill rotWithShape="0">
          <a:gsLst>
            <a:gs pos="0">
              <a:schemeClr val="accent5">
                <a:hueOff val="-5019982"/>
                <a:satOff val="18057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19982"/>
                <a:satOff val="18057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19982"/>
                <a:satOff val="18057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EEF6C4-9649-4D7B-B07A-7CB177FF327C}">
      <dsp:nvSpPr>
        <dsp:cNvPr id="0" name=""/>
        <dsp:cNvSpPr/>
      </dsp:nvSpPr>
      <dsp:spPr>
        <a:xfrm>
          <a:off x="4369372" y="3252876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302842"/>
                <a:satOff val="15478"/>
                <a:lumOff val="6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2842"/>
                <a:satOff val="15478"/>
                <a:lumOff val="6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2842"/>
                <a:satOff val="15478"/>
                <a:lumOff val="6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/>
            <a:t>Hubungkan GDS dengan CloudSQL</a:t>
          </a:r>
        </a:p>
      </dsp:txBody>
      <dsp:txXfrm>
        <a:off x="4407460" y="3290964"/>
        <a:ext cx="2091203" cy="1224251"/>
      </dsp:txXfrm>
    </dsp:sp>
    <dsp:sp modelId="{C7722E58-089A-4A52-8FD9-74763B39FF94}">
      <dsp:nvSpPr>
        <dsp:cNvPr id="0" name=""/>
        <dsp:cNvSpPr/>
      </dsp:nvSpPr>
      <dsp:spPr>
        <a:xfrm rot="16073269">
          <a:off x="3965904" y="1033985"/>
          <a:ext cx="1621288" cy="195064"/>
        </a:xfrm>
        <a:prstGeom prst="rect">
          <a:avLst/>
        </a:prstGeom>
        <a:gradFill rotWithShape="0">
          <a:gsLst>
            <a:gs pos="0">
              <a:schemeClr val="accent5">
                <a:hueOff val="-6693310"/>
                <a:satOff val="24077"/>
                <a:lumOff val="1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693310"/>
                <a:satOff val="24077"/>
                <a:lumOff val="1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693310"/>
                <a:satOff val="24077"/>
                <a:lumOff val="1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70844E-E2F1-4836-B0D0-210952AE1C2A}">
      <dsp:nvSpPr>
        <dsp:cNvPr id="0" name=""/>
        <dsp:cNvSpPr/>
      </dsp:nvSpPr>
      <dsp:spPr>
        <a:xfrm>
          <a:off x="4369372" y="1627341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737122"/>
                <a:satOff val="20637"/>
                <a:lumOff val="8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37122"/>
                <a:satOff val="20637"/>
                <a:lumOff val="8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37122"/>
                <a:satOff val="20637"/>
                <a:lumOff val="8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/>
            <a:t>Kelola data yang baru ditambahkan</a:t>
          </a:r>
        </a:p>
      </dsp:txBody>
      <dsp:txXfrm>
        <a:off x="4407460" y="1665429"/>
        <a:ext cx="2091203" cy="1224251"/>
      </dsp:txXfrm>
    </dsp:sp>
    <dsp:sp modelId="{7F503323-45EE-482F-A138-406E9DFA1663}">
      <dsp:nvSpPr>
        <dsp:cNvPr id="0" name=""/>
        <dsp:cNvSpPr/>
      </dsp:nvSpPr>
      <dsp:spPr>
        <a:xfrm rot="2117">
          <a:off x="4750248" y="221218"/>
          <a:ext cx="2935215" cy="195064"/>
        </a:xfrm>
        <a:prstGeom prst="rect">
          <a:avLst/>
        </a:prstGeom>
        <a:gradFill rotWithShape="0">
          <a:gsLst>
            <a:gs pos="0">
              <a:schemeClr val="accent5">
                <a:hueOff val="-8366636"/>
                <a:satOff val="30096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366636"/>
                <a:satOff val="30096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366636"/>
                <a:satOff val="30096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866434-5A9C-42E3-9819-D8CB92D3B5A7}">
      <dsp:nvSpPr>
        <dsp:cNvPr id="0" name=""/>
        <dsp:cNvSpPr/>
      </dsp:nvSpPr>
      <dsp:spPr>
        <a:xfrm>
          <a:off x="4309618" y="0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171403"/>
                <a:satOff val="25796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171403"/>
                <a:satOff val="25796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171403"/>
                <a:satOff val="25796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/>
            <a:t>Tambahkan diagram, pilih </a:t>
          </a:r>
          <a:r>
            <a:rPr lang="id-ID" sz="1400" kern="1200" err="1"/>
            <a:t>time</a:t>
          </a:r>
          <a:r>
            <a:rPr lang="id-ID" sz="1400" kern="1200"/>
            <a:t> series</a:t>
          </a:r>
        </a:p>
      </dsp:txBody>
      <dsp:txXfrm>
        <a:off x="4347706" y="38088"/>
        <a:ext cx="2091203" cy="1224251"/>
      </dsp:txXfrm>
    </dsp:sp>
    <dsp:sp modelId="{347F76FC-7974-4DDF-AF4A-3C2D51799526}">
      <dsp:nvSpPr>
        <dsp:cNvPr id="0" name=""/>
        <dsp:cNvSpPr/>
      </dsp:nvSpPr>
      <dsp:spPr>
        <a:xfrm rot="5400000">
          <a:off x="6879850" y="1034889"/>
          <a:ext cx="1618380" cy="195064"/>
        </a:xfrm>
        <a:prstGeom prst="rect">
          <a:avLst/>
        </a:prstGeom>
        <a:gradFill rotWithShape="0">
          <a:gsLst>
            <a:gs pos="0">
              <a:schemeClr val="accent5">
                <a:hueOff val="-10039964"/>
                <a:satOff val="36115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9964"/>
                <a:satOff val="36115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9964"/>
                <a:satOff val="36115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B3637E-0D8A-47D7-9ED5-35CCE27FE666}">
      <dsp:nvSpPr>
        <dsp:cNvPr id="0" name=""/>
        <dsp:cNvSpPr/>
      </dsp:nvSpPr>
      <dsp:spPr>
        <a:xfrm>
          <a:off x="7251987" y="1807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605683"/>
                <a:satOff val="30956"/>
                <a:lumOff val="13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05683"/>
                <a:satOff val="30956"/>
                <a:lumOff val="13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05683"/>
                <a:satOff val="30956"/>
                <a:lumOff val="13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Pilih data yang akan divisualisasi</a:t>
          </a:r>
        </a:p>
      </dsp:txBody>
      <dsp:txXfrm>
        <a:off x="7290075" y="39895"/>
        <a:ext cx="2091203" cy="1224251"/>
      </dsp:txXfrm>
    </dsp:sp>
    <dsp:sp modelId="{54BCACAC-3982-4138-9B53-2821FBC9E6FA}">
      <dsp:nvSpPr>
        <dsp:cNvPr id="0" name=""/>
        <dsp:cNvSpPr/>
      </dsp:nvSpPr>
      <dsp:spPr>
        <a:xfrm>
          <a:off x="7251987" y="1627341"/>
          <a:ext cx="2167379" cy="1300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039964"/>
                <a:satOff val="36115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9964"/>
                <a:satOff val="36115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9964"/>
                <a:satOff val="36115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Atur rentang tanggal </a:t>
          </a:r>
        </a:p>
      </dsp:txBody>
      <dsp:txXfrm>
        <a:off x="7290075" y="1665429"/>
        <a:ext cx="2091203" cy="1224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4D732-F142-4B98-A299-0AA7D4D0D39B}">
      <dsp:nvSpPr>
        <dsp:cNvPr id="0" name=""/>
        <dsp:cNvSpPr/>
      </dsp:nvSpPr>
      <dsp:spPr>
        <a:xfrm>
          <a:off x="2256186" y="0"/>
          <a:ext cx="1973344" cy="197354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37A03-27CF-4452-A547-6E23DCFD32EB}">
      <dsp:nvSpPr>
        <dsp:cNvPr id="0" name=""/>
        <dsp:cNvSpPr/>
      </dsp:nvSpPr>
      <dsp:spPr>
        <a:xfrm>
          <a:off x="2691869" y="714370"/>
          <a:ext cx="1101238" cy="5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/>
            <a:t>ESP8266+DHT11</a:t>
          </a:r>
        </a:p>
      </dsp:txBody>
      <dsp:txXfrm>
        <a:off x="2691869" y="714370"/>
        <a:ext cx="1101238" cy="550562"/>
      </dsp:txXfrm>
    </dsp:sp>
    <dsp:sp modelId="{0FFBCFFB-037D-4722-924A-B50F3FF12F3B}">
      <dsp:nvSpPr>
        <dsp:cNvPr id="0" name=""/>
        <dsp:cNvSpPr/>
      </dsp:nvSpPr>
      <dsp:spPr>
        <a:xfrm>
          <a:off x="1707973" y="1134095"/>
          <a:ext cx="1973344" cy="197354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3346655"/>
                <a:satOff val="12038"/>
                <a:lumOff val="5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46655"/>
                <a:satOff val="12038"/>
                <a:lumOff val="5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46655"/>
                <a:satOff val="12038"/>
                <a:lumOff val="5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3CB561-FC83-4E14-8582-F341B4B87E6C}">
      <dsp:nvSpPr>
        <dsp:cNvPr id="0" name=""/>
        <dsp:cNvSpPr/>
      </dsp:nvSpPr>
      <dsp:spPr>
        <a:xfrm>
          <a:off x="2141435" y="1850558"/>
          <a:ext cx="1101238" cy="5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/>
            <a:t>Virtual Machine</a:t>
          </a:r>
        </a:p>
      </dsp:txBody>
      <dsp:txXfrm>
        <a:off x="2141435" y="1850558"/>
        <a:ext cx="1101238" cy="550562"/>
      </dsp:txXfrm>
    </dsp:sp>
    <dsp:sp modelId="{F023E4C3-87B8-4664-8B9E-CDE9BFEBFC11}">
      <dsp:nvSpPr>
        <dsp:cNvPr id="0" name=""/>
        <dsp:cNvSpPr/>
      </dsp:nvSpPr>
      <dsp:spPr>
        <a:xfrm>
          <a:off x="2256186" y="2272377"/>
          <a:ext cx="1973344" cy="197354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5">
                <a:hueOff val="-6693310"/>
                <a:satOff val="24077"/>
                <a:lumOff val="1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693310"/>
                <a:satOff val="24077"/>
                <a:lumOff val="1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693310"/>
                <a:satOff val="24077"/>
                <a:lumOff val="1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59D997-C47C-48A9-A4A2-357F2665FF33}">
      <dsp:nvSpPr>
        <dsp:cNvPr id="0" name=""/>
        <dsp:cNvSpPr/>
      </dsp:nvSpPr>
      <dsp:spPr>
        <a:xfrm>
          <a:off x="2691869" y="2986747"/>
          <a:ext cx="1101238" cy="5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/>
            <a:t>CloudSQL</a:t>
          </a:r>
        </a:p>
      </dsp:txBody>
      <dsp:txXfrm>
        <a:off x="2691869" y="2986747"/>
        <a:ext cx="1101238" cy="550562"/>
      </dsp:txXfrm>
    </dsp:sp>
    <dsp:sp modelId="{D8EFF14D-A779-4135-8A86-EFB31C39452B}">
      <dsp:nvSpPr>
        <dsp:cNvPr id="0" name=""/>
        <dsp:cNvSpPr/>
      </dsp:nvSpPr>
      <dsp:spPr>
        <a:xfrm>
          <a:off x="1848635" y="3537309"/>
          <a:ext cx="1695351" cy="169617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5">
                <a:hueOff val="-10039964"/>
                <a:satOff val="36115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9964"/>
                <a:satOff val="36115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9964"/>
                <a:satOff val="36115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C0DCC0-EF15-4722-AFB3-F3CADCF6CC71}">
      <dsp:nvSpPr>
        <dsp:cNvPr id="0" name=""/>
        <dsp:cNvSpPr/>
      </dsp:nvSpPr>
      <dsp:spPr>
        <a:xfrm>
          <a:off x="2141435" y="4122936"/>
          <a:ext cx="1101238" cy="5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/>
            <a:t>Data Studio</a:t>
          </a:r>
        </a:p>
      </dsp:txBody>
      <dsp:txXfrm>
        <a:off x="2141435" y="4122936"/>
        <a:ext cx="1101238" cy="550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66B8F-F1EB-4F5D-AD49-C2059132926A}">
      <dsp:nvSpPr>
        <dsp:cNvPr id="0" name=""/>
        <dsp:cNvSpPr/>
      </dsp:nvSpPr>
      <dsp:spPr>
        <a:xfrm>
          <a:off x="-4743409" y="-727071"/>
          <a:ext cx="5649905" cy="5649905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CDE21-0837-4AB6-94C6-591A970F2545}">
      <dsp:nvSpPr>
        <dsp:cNvPr id="0" name=""/>
        <dsp:cNvSpPr/>
      </dsp:nvSpPr>
      <dsp:spPr>
        <a:xfrm>
          <a:off x="583005" y="419576"/>
          <a:ext cx="9875326" cy="839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Menerapkan sistem </a:t>
          </a:r>
          <a:r>
            <a:rPr lang="id-ID" sz="2500" kern="1200" dirty="0" err="1"/>
            <a:t>monitoring</a:t>
          </a:r>
          <a:r>
            <a:rPr lang="id-ID" sz="2500" kern="1200" dirty="0"/>
            <a:t> untuk gedung SBM (AC, penggunaan energi listrik, dsb.)</a:t>
          </a:r>
        </a:p>
      </dsp:txBody>
      <dsp:txXfrm>
        <a:off x="583005" y="419576"/>
        <a:ext cx="9875326" cy="839152"/>
      </dsp:txXfrm>
    </dsp:sp>
    <dsp:sp modelId="{0303A5F4-E481-40A1-8C22-E2246B6B2DB6}">
      <dsp:nvSpPr>
        <dsp:cNvPr id="0" name=""/>
        <dsp:cNvSpPr/>
      </dsp:nvSpPr>
      <dsp:spPr>
        <a:xfrm>
          <a:off x="58535" y="314682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9DA34-ECB7-42A8-8307-096EC00CDF3C}">
      <dsp:nvSpPr>
        <dsp:cNvPr id="0" name=""/>
        <dsp:cNvSpPr/>
      </dsp:nvSpPr>
      <dsp:spPr>
        <a:xfrm>
          <a:off x="888037" y="1678305"/>
          <a:ext cx="9570294" cy="839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Memperbaiki </a:t>
          </a:r>
          <a:r>
            <a:rPr lang="id-ID" sz="2500" i="0" kern="1200" dirty="0"/>
            <a:t>dasbor</a:t>
          </a:r>
          <a:r>
            <a:rPr lang="id-ID" sz="2500" i="1" kern="1200" dirty="0"/>
            <a:t> </a:t>
          </a:r>
          <a:r>
            <a:rPr lang="id-ID" sz="2500" i="0" kern="1200" dirty="0"/>
            <a:t>GDS</a:t>
          </a:r>
          <a:endParaRPr lang="id-ID" sz="2500" kern="1200" dirty="0"/>
        </a:p>
      </dsp:txBody>
      <dsp:txXfrm>
        <a:off x="888037" y="1678305"/>
        <a:ext cx="9570294" cy="839152"/>
      </dsp:txXfrm>
    </dsp:sp>
    <dsp:sp modelId="{8540A0CC-A815-432E-A244-8949265BCE70}">
      <dsp:nvSpPr>
        <dsp:cNvPr id="0" name=""/>
        <dsp:cNvSpPr/>
      </dsp:nvSpPr>
      <dsp:spPr>
        <a:xfrm>
          <a:off x="363567" y="1573411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B18ED-7127-4EB4-A8D2-68F48E65343C}">
      <dsp:nvSpPr>
        <dsp:cNvPr id="0" name=""/>
        <dsp:cNvSpPr/>
      </dsp:nvSpPr>
      <dsp:spPr>
        <a:xfrm>
          <a:off x="583005" y="2937034"/>
          <a:ext cx="9875326" cy="839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Mempertimbangkan </a:t>
          </a:r>
          <a:r>
            <a:rPr lang="id-ID" sz="2500" i="1" kern="1200" dirty="0" err="1"/>
            <a:t>resource</a:t>
          </a:r>
          <a:r>
            <a:rPr lang="id-ID" sz="2500" i="0" kern="1200" dirty="0"/>
            <a:t> lain jika ada masukan pada pertemuan hari ini</a:t>
          </a:r>
          <a:endParaRPr lang="id-ID" sz="2500" kern="1200" dirty="0"/>
        </a:p>
      </dsp:txBody>
      <dsp:txXfrm>
        <a:off x="583005" y="2937034"/>
        <a:ext cx="9875326" cy="839152"/>
      </dsp:txXfrm>
    </dsp:sp>
    <dsp:sp modelId="{8D303E0F-8D95-4D53-8D13-78CE0D2E5779}">
      <dsp:nvSpPr>
        <dsp:cNvPr id="0" name=""/>
        <dsp:cNvSpPr/>
      </dsp:nvSpPr>
      <dsp:spPr>
        <a:xfrm>
          <a:off x="58535" y="2832140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3090-83FF-4C43-B107-A0F5305A5134}" type="datetimeFigureOut">
              <a:rPr lang="id-ID" smtClean="0"/>
              <a:t>22/12/2020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43E3F-B98C-420B-B117-AD9E795AB2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60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43E3F-B98C-420B-B117-AD9E795AB2C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16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790" r:id="rId8"/>
    <p:sldLayoutId id="2147483791" r:id="rId9"/>
    <p:sldLayoutId id="2147483792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FD9A1-F0AA-4AB0-8EEA-E984D95DD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7606" r="-1" b="552"/>
          <a:stretch/>
        </p:blipFill>
        <p:spPr>
          <a:xfrm>
            <a:off x="-234003" y="4808215"/>
            <a:ext cx="12188952" cy="685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79AD7-A70F-4F09-A1F5-D4968767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err="1">
                <a:solidFill>
                  <a:srgbClr val="FFFFFF"/>
                </a:solidFill>
              </a:rPr>
              <a:t>Implementasi</a:t>
            </a:r>
            <a:r>
              <a:rPr lang="en-US" cap="all">
                <a:solidFill>
                  <a:srgbClr val="FFFFFF"/>
                </a:solidFill>
              </a:rPr>
              <a:t> Platform </a:t>
            </a:r>
            <a:r>
              <a:rPr lang="en-US" cap="all" err="1">
                <a:solidFill>
                  <a:srgbClr val="FFFFFF"/>
                </a:solidFill>
              </a:rPr>
              <a:t>Otomasi</a:t>
            </a:r>
            <a:r>
              <a:rPr lang="en-US" cap="all">
                <a:solidFill>
                  <a:srgbClr val="FFFFFF"/>
                </a:solidFill>
              </a:rPr>
              <a:t> </a:t>
            </a:r>
            <a:r>
              <a:rPr lang="en-US" cap="all" err="1">
                <a:solidFill>
                  <a:srgbClr val="FFFFFF"/>
                </a:solidFill>
              </a:rPr>
              <a:t>Rumah</a:t>
            </a:r>
            <a:r>
              <a:rPr lang="en-US" cap="all">
                <a:solidFill>
                  <a:srgbClr val="FFFFFF"/>
                </a:solidFill>
              </a:rPr>
              <a:t> pada Google Cloud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0E5CE-FDB9-4428-8420-72E49727C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TF 5031 </a:t>
            </a:r>
            <a:r>
              <a:rPr lang="en-US" sz="1800" err="1">
                <a:solidFill>
                  <a:srgbClr val="FFFFFF"/>
                </a:solidFill>
              </a:rPr>
              <a:t>Sistem</a:t>
            </a:r>
            <a:r>
              <a:rPr lang="en-US" sz="1800">
                <a:solidFill>
                  <a:srgbClr val="FFFFFF"/>
                </a:solidFill>
              </a:rPr>
              <a:t> SCADA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 err="1">
                <a:solidFill>
                  <a:srgbClr val="FFFFFF"/>
                </a:solidFill>
              </a:rPr>
              <a:t>Presentasi</a:t>
            </a:r>
            <a:r>
              <a:rPr lang="en-US" sz="1800">
                <a:solidFill>
                  <a:srgbClr val="FFFFFF"/>
                </a:solidFill>
              </a:rPr>
              <a:t> 2</a:t>
            </a:r>
          </a:p>
          <a:p>
            <a:pPr indent="-228600">
              <a:buFont typeface="Arial" panose="020B0604020202020204" pitchFamily="34" charset="0"/>
              <a:buChar char="•"/>
            </a:pP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M. Fadhil </a:t>
            </a:r>
            <a:r>
              <a:rPr lang="en-US" sz="1800" err="1">
                <a:solidFill>
                  <a:srgbClr val="FFFFFF"/>
                </a:solidFill>
              </a:rPr>
              <a:t>Arkan</a:t>
            </a:r>
            <a:r>
              <a:rPr lang="en-US" sz="1800">
                <a:solidFill>
                  <a:srgbClr val="FFFFFF"/>
                </a:solidFill>
              </a:rPr>
              <a:t> 13317024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Rezky </a:t>
            </a:r>
            <a:r>
              <a:rPr lang="en-US" sz="1800" err="1">
                <a:solidFill>
                  <a:srgbClr val="FFFFFF"/>
                </a:solidFill>
              </a:rPr>
              <a:t>Mahesa</a:t>
            </a:r>
            <a:r>
              <a:rPr lang="en-US" sz="1800">
                <a:solidFill>
                  <a:srgbClr val="FFFFFF"/>
                </a:solidFill>
              </a:rPr>
              <a:t> Nanda 13317066</a:t>
            </a:r>
          </a:p>
        </p:txBody>
      </p:sp>
    </p:spTree>
    <p:extLst>
      <p:ext uri="{BB962C8B-B14F-4D97-AF65-F5344CB8AC3E}">
        <p14:creationId xmlns:p14="http://schemas.microsoft.com/office/powerpoint/2010/main" val="393045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3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8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B886C287-9532-4E7F-85A5-E6DC6F36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Hasil Sementara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F86256DD-5519-48CC-9537-C2B4C487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936099"/>
            <a:ext cx="8562974" cy="4752449"/>
          </a:xfrm>
          <a:prstGeom prst="rect">
            <a:avLst/>
          </a:prstGeom>
        </p:spPr>
      </p:pic>
      <p:grpSp>
        <p:nvGrpSpPr>
          <p:cNvPr id="45" name="Grup 44">
            <a:extLst>
              <a:ext uri="{FF2B5EF4-FFF2-40B4-BE49-F238E27FC236}">
                <a16:creationId xmlns:a16="http://schemas.microsoft.com/office/drawing/2014/main" id="{9AAF8B50-70A9-4B0A-A970-1C5EDB28943B}"/>
              </a:ext>
            </a:extLst>
          </p:cNvPr>
          <p:cNvGrpSpPr/>
          <p:nvPr/>
        </p:nvGrpSpPr>
        <p:grpSpPr>
          <a:xfrm>
            <a:off x="9661321" y="4839916"/>
            <a:ext cx="1337034" cy="1848632"/>
            <a:chOff x="9696832" y="4695530"/>
            <a:chExt cx="1337034" cy="1848632"/>
          </a:xfrm>
        </p:grpSpPr>
        <p:pic>
          <p:nvPicPr>
            <p:cNvPr id="25" name="Gambar 24">
              <a:extLst>
                <a:ext uri="{FF2B5EF4-FFF2-40B4-BE49-F238E27FC236}">
                  <a16:creationId xmlns:a16="http://schemas.microsoft.com/office/drawing/2014/main" id="{6DA79ABC-A919-4380-A351-121B9CC4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832" y="4695530"/>
              <a:ext cx="1337034" cy="1337034"/>
            </a:xfrm>
            <a:prstGeom prst="rect">
              <a:avLst/>
            </a:prstGeom>
          </p:spPr>
        </p:pic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085BCA22-0D56-494B-AD06-ED74EBA39538}"/>
                </a:ext>
              </a:extLst>
            </p:cNvPr>
            <p:cNvSpPr txBox="1"/>
            <p:nvPr/>
          </p:nvSpPr>
          <p:spPr>
            <a:xfrm>
              <a:off x="9699881" y="6020942"/>
              <a:ext cx="122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/>
                <a:t>Periksa </a:t>
              </a:r>
              <a:r>
                <a:rPr lang="id-ID" sz="1400" err="1"/>
                <a:t>live-report</a:t>
              </a:r>
              <a:r>
                <a:rPr lang="id-ID" sz="1400"/>
                <a:t> di sini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07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CFABBFF-7069-42E4-B3E8-3C3521A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5" y="2596563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Rangkuman</a:t>
            </a:r>
            <a:r>
              <a:rPr lang="en-US" sz="4400" dirty="0"/>
              <a:t> Data Pipeline</a:t>
            </a:r>
          </a:p>
        </p:txBody>
      </p:sp>
      <p:graphicFrame>
        <p:nvGraphicFramePr>
          <p:cNvPr id="8" name="Tampungan Konten 7">
            <a:extLst>
              <a:ext uri="{FF2B5EF4-FFF2-40B4-BE49-F238E27FC236}">
                <a16:creationId xmlns:a16="http://schemas.microsoft.com/office/drawing/2014/main" id="{88E94C69-EAB7-42C3-B245-E6216475B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39120"/>
              </p:ext>
            </p:extLst>
          </p:nvPr>
        </p:nvGraphicFramePr>
        <p:xfrm>
          <a:off x="6242302" y="812108"/>
          <a:ext cx="5937505" cy="523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8366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D604423C-DC9A-4811-920A-71D2DB65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76" y="304801"/>
            <a:ext cx="9601200" cy="1534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Rencana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Selanjutnya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905007D2-348C-4842-810A-1DA65C5E0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735094"/>
              </p:ext>
            </p:extLst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6406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5687E79-4966-4EEB-AB2D-3C1517994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Terima kasih</a:t>
            </a:r>
          </a:p>
        </p:txBody>
      </p:sp>
      <p:sp>
        <p:nvSpPr>
          <p:cNvPr id="4" name="Subjudul 3">
            <a:extLst>
              <a:ext uri="{FF2B5EF4-FFF2-40B4-BE49-F238E27FC236}">
                <a16:creationId xmlns:a16="http://schemas.microsoft.com/office/drawing/2014/main" id="{A59EB9EA-248A-4429-A4AC-29D762F09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FF22771-6629-45A9-9406-08A027DD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id-ID">
                <a:solidFill>
                  <a:schemeClr val="tx2"/>
                </a:solidFill>
              </a:rPr>
              <a:t>Outline Presentasi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3929370-CE39-4C3E-99CC-5F5915AA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 sz="1800" dirty="0">
                <a:solidFill>
                  <a:schemeClr val="tx2"/>
                </a:solidFill>
              </a:rPr>
              <a:t>Resource</a:t>
            </a:r>
          </a:p>
          <a:p>
            <a:r>
              <a:rPr lang="id-ID" sz="1800" dirty="0">
                <a:solidFill>
                  <a:schemeClr val="tx2"/>
                </a:solidFill>
              </a:rPr>
              <a:t>ESP8266+DHT11</a:t>
            </a:r>
          </a:p>
          <a:p>
            <a:r>
              <a:rPr lang="id-ID" sz="1800" dirty="0">
                <a:solidFill>
                  <a:schemeClr val="tx2"/>
                </a:solidFill>
              </a:rPr>
              <a:t>MQTT Broker</a:t>
            </a:r>
          </a:p>
          <a:p>
            <a:r>
              <a:rPr lang="id-ID" sz="1800" dirty="0" err="1">
                <a:solidFill>
                  <a:schemeClr val="tx2"/>
                </a:solidFill>
              </a:rPr>
              <a:t>OpenHAB</a:t>
            </a:r>
          </a:p>
          <a:p>
            <a:r>
              <a:rPr lang="id-ID" sz="1800" dirty="0" err="1">
                <a:solidFill>
                  <a:schemeClr val="tx2"/>
                </a:solidFill>
              </a:rPr>
              <a:t>CloudSQL</a:t>
            </a:r>
            <a:endParaRPr lang="id-ID" sz="1800" dirty="0">
              <a:solidFill>
                <a:schemeClr val="tx2"/>
              </a:solidFill>
            </a:endParaRPr>
          </a:p>
          <a:p>
            <a:r>
              <a:rPr lang="id-ID" sz="1800" dirty="0">
                <a:solidFill>
                  <a:schemeClr val="tx2"/>
                </a:solidFill>
              </a:rPr>
              <a:t>Visualisasi di Google Data Studio</a:t>
            </a:r>
          </a:p>
          <a:p>
            <a:r>
              <a:rPr lang="id-ID" sz="1800" dirty="0">
                <a:solidFill>
                  <a:schemeClr val="tx2"/>
                </a:solidFill>
              </a:rPr>
              <a:t>Rangkuman Data </a:t>
            </a:r>
            <a:r>
              <a:rPr lang="id-ID" sz="1800" dirty="0" err="1">
                <a:solidFill>
                  <a:schemeClr val="tx2"/>
                </a:solidFill>
              </a:rPr>
              <a:t>Pipeline</a:t>
            </a:r>
            <a:endParaRPr lang="id-ID" sz="1800" dirty="0">
              <a:solidFill>
                <a:schemeClr val="tx2"/>
              </a:solidFill>
            </a:endParaRPr>
          </a:p>
          <a:p>
            <a:r>
              <a:rPr lang="id-ID" sz="1800" dirty="0">
                <a:solidFill>
                  <a:schemeClr val="tx2"/>
                </a:solidFill>
              </a:rPr>
              <a:t>Rencana Selanjutnya</a:t>
            </a:r>
          </a:p>
          <a:p>
            <a:endParaRPr lang="id-ID" sz="18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180BDB-9919-4CD2-8B7C-47E82E4E3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36D7D-2324-4AE5-BFC2-627DFB14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0F327-E1BA-45C8-896F-47A1A261D173}"/>
              </a:ext>
            </a:extLst>
          </p:cNvPr>
          <p:cNvSpPr txBox="1"/>
          <p:nvPr/>
        </p:nvSpPr>
        <p:spPr>
          <a:xfrm>
            <a:off x="166047" y="5813500"/>
            <a:ext cx="3998165" cy="12101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52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14D0967-1307-47CB-86F7-641098E18D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1947" y="634309"/>
            <a:ext cx="2513163" cy="1664364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ABB6EBD4-00A1-47EF-A9D6-E88B19234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907" y="2444999"/>
            <a:ext cx="2441278" cy="127788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2855E8-B256-4F63-B98C-AA9B380CAD2E}"/>
              </a:ext>
            </a:extLst>
          </p:cNvPr>
          <p:cNvSpPr/>
          <p:nvPr/>
        </p:nvSpPr>
        <p:spPr>
          <a:xfrm>
            <a:off x="4776157" y="4495800"/>
            <a:ext cx="2429773" cy="3738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Aedes MQTT broker</a:t>
            </a: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01993FF5-CFED-4701-B39A-732E1C7A1122}"/>
              </a:ext>
            </a:extLst>
          </p:cNvPr>
          <p:cNvSpPr/>
          <p:nvPr/>
        </p:nvSpPr>
        <p:spPr>
          <a:xfrm>
            <a:off x="5695410" y="3819165"/>
            <a:ext cx="589472" cy="546340"/>
          </a:xfrm>
          <a:prstGeom prst="mathPlu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7" descr="Icon&#10;&#10;Description automatically generated">
            <a:extLst>
              <a:ext uri="{FF2B5EF4-FFF2-40B4-BE49-F238E27FC236}">
                <a16:creationId xmlns:a16="http://schemas.microsoft.com/office/drawing/2014/main" id="{8E308E6F-87DB-42C2-81CC-461F66CB2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455" y="2456461"/>
            <a:ext cx="1418147" cy="1485001"/>
          </a:xfrm>
          <a:prstGeom prst="rect">
            <a:avLst/>
          </a:prstGeom>
        </p:spPr>
      </p:pic>
      <p:pic>
        <p:nvPicPr>
          <p:cNvPr id="29" name="Picture 29" descr="Icon&#10;&#10;Description automatically generated">
            <a:extLst>
              <a:ext uri="{FF2B5EF4-FFF2-40B4-BE49-F238E27FC236}">
                <a16:creationId xmlns:a16="http://schemas.microsoft.com/office/drawing/2014/main" id="{04581D70-8ABC-41E1-93C1-B83E66BA5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475" y="648418"/>
            <a:ext cx="1621767" cy="1650521"/>
          </a:xfrm>
          <a:prstGeom prst="rect">
            <a:avLst/>
          </a:prstGeom>
        </p:spPr>
      </p:pic>
      <p:pic>
        <p:nvPicPr>
          <p:cNvPr id="30" name="Picture 30" descr="Icon&#10;&#10;Description automatically generated">
            <a:extLst>
              <a:ext uri="{FF2B5EF4-FFF2-40B4-BE49-F238E27FC236}">
                <a16:creationId xmlns:a16="http://schemas.microsoft.com/office/drawing/2014/main" id="{74E7D3F1-5677-40F2-8AC3-F63E2691A2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3757" y="648418"/>
            <a:ext cx="1621767" cy="1607389"/>
          </a:xfrm>
          <a:prstGeom prst="rect">
            <a:avLst/>
          </a:prstGeom>
        </p:spPr>
      </p:pic>
      <p:pic>
        <p:nvPicPr>
          <p:cNvPr id="31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331798F1-0E36-4FE7-B045-9AD827E31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6174" y="2452287"/>
            <a:ext cx="2743200" cy="1378330"/>
          </a:xfrm>
          <a:prstGeom prst="rect">
            <a:avLst/>
          </a:prstGeom>
        </p:spPr>
      </p:pic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FBE2ED10-04CB-4538-8D8A-BC4D9FA7C8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5436" y="5076208"/>
            <a:ext cx="1334219" cy="13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38D5A-1CB1-49C6-A6AA-BC2E16D335B4}"/>
              </a:ext>
            </a:extLst>
          </p:cNvPr>
          <p:cNvSpPr txBox="1"/>
          <p:nvPr/>
        </p:nvSpPr>
        <p:spPr>
          <a:xfrm>
            <a:off x="81950" y="2067627"/>
            <a:ext cx="4399472" cy="21777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E</a:t>
            </a:r>
            <a:r>
              <a:rPr lang="id-ID" sz="32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SP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8266+</a:t>
            </a:r>
            <a:r>
              <a:rPr lang="id-ID" sz="32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DHT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11 di Arduino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FBE07-D383-4EFB-9212-629AD91A430E}"/>
              </a:ext>
            </a:extLst>
          </p:cNvPr>
          <p:cNvSpPr/>
          <p:nvPr/>
        </p:nvSpPr>
        <p:spPr>
          <a:xfrm>
            <a:off x="6961517" y="340743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Koneksi ke Wifi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0570A-935D-49BA-80B9-688B88D035F1}"/>
              </a:ext>
            </a:extLst>
          </p:cNvPr>
          <p:cNvSpPr/>
          <p:nvPr/>
        </p:nvSpPr>
        <p:spPr>
          <a:xfrm>
            <a:off x="6961517" y="1994137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koneksi ke virtual machine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93A99A-A675-4E61-9AD4-B451DDC68AD6}"/>
              </a:ext>
            </a:extLst>
          </p:cNvPr>
          <p:cNvSpPr/>
          <p:nvPr/>
        </p:nvSpPr>
        <p:spPr>
          <a:xfrm>
            <a:off x="6961516" y="3604401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Membaca keluaran sensor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29F29-F3EC-42A6-B79C-AFB60F6714BE}"/>
              </a:ext>
            </a:extLst>
          </p:cNvPr>
          <p:cNvSpPr/>
          <p:nvPr/>
        </p:nvSpPr>
        <p:spPr>
          <a:xfrm>
            <a:off x="6961517" y="5214666"/>
            <a:ext cx="1447928" cy="120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Mengirim</a:t>
            </a:r>
            <a:r>
              <a:rPr lang="en-US" dirty="0"/>
              <a:t> data sensor </a:t>
            </a:r>
            <a:r>
              <a:rPr lang="en-US" dirty="0" err="1"/>
              <a:t>ke</a:t>
            </a:r>
            <a:r>
              <a:rPr lang="en-US" dirty="0"/>
              <a:t> MQTT broker</a:t>
            </a:r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C275FB0-2453-4415-93D9-DDD52484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513" y="1365384"/>
            <a:ext cx="2714448" cy="849196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0960E871-E9D2-4B54-B105-341F55729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201" y="5567722"/>
            <a:ext cx="2757937" cy="510216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E630E5E6-5066-49A9-B0BD-08CFEA6C566B}"/>
              </a:ext>
            </a:extLst>
          </p:cNvPr>
          <p:cNvSpPr/>
          <p:nvPr/>
        </p:nvSpPr>
        <p:spPr>
          <a:xfrm>
            <a:off x="7533139" y="1556873"/>
            <a:ext cx="172529" cy="35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D5E93B6-1B36-41AB-8CB1-8C37CA5C4F85}"/>
              </a:ext>
            </a:extLst>
          </p:cNvPr>
          <p:cNvSpPr/>
          <p:nvPr/>
        </p:nvSpPr>
        <p:spPr>
          <a:xfrm>
            <a:off x="7533138" y="4791778"/>
            <a:ext cx="172529" cy="35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C774EC8-F6CD-409B-B8DA-974296E810F6}"/>
              </a:ext>
            </a:extLst>
          </p:cNvPr>
          <p:cNvSpPr/>
          <p:nvPr/>
        </p:nvSpPr>
        <p:spPr>
          <a:xfrm>
            <a:off x="7533139" y="3224647"/>
            <a:ext cx="172529" cy="35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717C060-2A4A-460B-A768-94F541B5E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186" y="3581220"/>
            <a:ext cx="27051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55EE-62B5-4861-97EA-936B98DB7082}"/>
              </a:ext>
            </a:extLst>
          </p:cNvPr>
          <p:cNvSpPr txBox="1"/>
          <p:nvPr/>
        </p:nvSpPr>
        <p:spPr>
          <a:xfrm>
            <a:off x="81950" y="3232191"/>
            <a:ext cx="3378680" cy="7256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d-ID" sz="3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MQTT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 broker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4C53CE-568D-4230-A3C2-9F1984CC6940}"/>
              </a:ext>
            </a:extLst>
          </p:cNvPr>
          <p:cNvSpPr/>
          <p:nvPr/>
        </p:nvSpPr>
        <p:spPr>
          <a:xfrm>
            <a:off x="3913517" y="369498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install Nodejs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92C73-CA6C-4EAC-96C8-32D72B463264}"/>
              </a:ext>
            </a:extLst>
          </p:cNvPr>
          <p:cNvSpPr/>
          <p:nvPr/>
        </p:nvSpPr>
        <p:spPr>
          <a:xfrm>
            <a:off x="5662326" y="1943165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install modul aedes dan forever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FE433-9400-4B11-B900-A3C8763AC7F2}"/>
              </a:ext>
            </a:extLst>
          </p:cNvPr>
          <p:cNvSpPr/>
          <p:nvPr/>
        </p:nvSpPr>
        <p:spPr>
          <a:xfrm>
            <a:off x="7626536" y="3431353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MQTT 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03E97-4217-4091-BDB0-605813CA239C}"/>
              </a:ext>
            </a:extLst>
          </p:cNvPr>
          <p:cNvSpPr/>
          <p:nvPr/>
        </p:nvSpPr>
        <p:spPr>
          <a:xfrm>
            <a:off x="9773990" y="4941498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Melakukan testing 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7B7796C0-049B-4FD5-85A9-2F8EFD7CB1F3}"/>
              </a:ext>
            </a:extLst>
          </p:cNvPr>
          <p:cNvSpPr/>
          <p:nvPr/>
        </p:nvSpPr>
        <p:spPr>
          <a:xfrm rot="5400000">
            <a:off x="5689091" y="895565"/>
            <a:ext cx="819509" cy="8626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6156BD41-FCD3-4846-AA83-76A98C838733}"/>
              </a:ext>
            </a:extLst>
          </p:cNvPr>
          <p:cNvSpPr/>
          <p:nvPr/>
        </p:nvSpPr>
        <p:spPr>
          <a:xfrm rot="5400000">
            <a:off x="9801015" y="3957942"/>
            <a:ext cx="819509" cy="8626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1CB3237C-93CC-4BF1-9800-27D067AD33AE}"/>
              </a:ext>
            </a:extLst>
          </p:cNvPr>
          <p:cNvSpPr/>
          <p:nvPr/>
        </p:nvSpPr>
        <p:spPr>
          <a:xfrm rot="5400000">
            <a:off x="7658789" y="2477074"/>
            <a:ext cx="819509" cy="8626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2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C68EF-C6BF-4BE6-9DB9-7380BFFCB870}"/>
              </a:ext>
            </a:extLst>
          </p:cNvPr>
          <p:cNvSpPr txBox="1"/>
          <p:nvPr/>
        </p:nvSpPr>
        <p:spPr>
          <a:xfrm>
            <a:off x="139459" y="2987777"/>
            <a:ext cx="3436189" cy="898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OpenHAB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E7935-D4BD-4864-B23C-703B32C205B9}"/>
              </a:ext>
            </a:extLst>
          </p:cNvPr>
          <p:cNvSpPr/>
          <p:nvPr/>
        </p:nvSpPr>
        <p:spPr>
          <a:xfrm>
            <a:off x="3913517" y="369498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Install Java 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B481-9759-42E7-9DF6-E8A22047244D}"/>
              </a:ext>
            </a:extLst>
          </p:cNvPr>
          <p:cNvSpPr/>
          <p:nvPr/>
        </p:nvSpPr>
        <p:spPr>
          <a:xfrm>
            <a:off x="5963728" y="363746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Install OpenHAB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31EB6-1BAD-4609-B5E0-FAB6B27D8A38}"/>
              </a:ext>
            </a:extLst>
          </p:cNvPr>
          <p:cNvSpPr/>
          <p:nvPr/>
        </p:nvSpPr>
        <p:spPr>
          <a:xfrm>
            <a:off x="7947805" y="363747"/>
            <a:ext cx="1408978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Konfigurasi firewall 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4F4F5-8E94-416F-9346-AC49C9D67967}"/>
              </a:ext>
            </a:extLst>
          </p:cNvPr>
          <p:cNvSpPr/>
          <p:nvPr/>
        </p:nvSpPr>
        <p:spPr>
          <a:xfrm>
            <a:off x="10118785" y="363747"/>
            <a:ext cx="1478774" cy="127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Install MQTT binding dan </a:t>
            </a:r>
            <a:r>
              <a:rPr lang="en-US" dirty="0" err="1"/>
              <a:t>jdbc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persisence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52A992-18FA-4A18-80BF-ADC8B6B624CF}"/>
              </a:ext>
            </a:extLst>
          </p:cNvPr>
          <p:cNvSpPr/>
          <p:nvPr/>
        </p:nvSpPr>
        <p:spPr>
          <a:xfrm>
            <a:off x="10161917" y="2520350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Download </a:t>
            </a:r>
            <a:r>
              <a:rPr lang="en-US"/>
              <a:t>driver java-msql connector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539654-FBD5-4345-82E8-2E57F8D510EB}"/>
              </a:ext>
            </a:extLst>
          </p:cNvPr>
          <p:cNvSpPr/>
          <p:nvPr/>
        </p:nvSpPr>
        <p:spPr>
          <a:xfrm>
            <a:off x="3821503" y="2405332"/>
            <a:ext cx="1811543" cy="140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Menambahkan</a:t>
            </a:r>
            <a:r>
              <a:rPr lang="en-US" dirty="0"/>
              <a:t> MQTT broker dan sensor dht </a:t>
            </a:r>
            <a:r>
              <a:rPr lang="en-US" dirty="0" err="1"/>
              <a:t>ke</a:t>
            </a:r>
            <a:r>
              <a:rPr lang="en-US" dirty="0"/>
              <a:t> 'things' </a:t>
            </a:r>
            <a:r>
              <a:rPr lang="en-US" dirty="0" err="1"/>
              <a:t>OpenHAB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B0018C-27C3-40E0-AC23-A38A54098BC8}"/>
              </a:ext>
            </a:extLst>
          </p:cNvPr>
          <p:cNvSpPr/>
          <p:nvPr/>
        </p:nvSpPr>
        <p:spPr>
          <a:xfrm>
            <a:off x="3720860" y="4950124"/>
            <a:ext cx="2010213" cy="12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Menghubungkan things dengan item melalui channel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466AF-E630-4D9A-9EA9-491AF6D7B4CF}"/>
              </a:ext>
            </a:extLst>
          </p:cNvPr>
          <p:cNvSpPr/>
          <p:nvPr/>
        </p:nvSpPr>
        <p:spPr>
          <a:xfrm>
            <a:off x="7013276" y="4950124"/>
            <a:ext cx="1423356" cy="12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Membuat grafik pada HABPANEL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5B5EB-1650-417E-8E3C-0D1A41AB2B40}"/>
              </a:ext>
            </a:extLst>
          </p:cNvPr>
          <p:cNvSpPr/>
          <p:nvPr/>
        </p:nvSpPr>
        <p:spPr>
          <a:xfrm>
            <a:off x="9414294" y="4662576"/>
            <a:ext cx="2242865" cy="189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 sudah bisa mengalir dari sensor hingga ke UI OpenHAB dan tersimpan di </a:t>
            </a:r>
            <a:r>
              <a:rPr lang="en-US"/>
              <a:t>database Cloud SQL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26CFAF-DF94-4C15-BF89-E48DA4140AB9}"/>
              </a:ext>
            </a:extLst>
          </p:cNvPr>
          <p:cNvSpPr/>
          <p:nvPr/>
        </p:nvSpPr>
        <p:spPr>
          <a:xfrm>
            <a:off x="6625087" y="2218426"/>
            <a:ext cx="2530411" cy="201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Konfigurasi file jdbc.persist dan jdbc.cfg melalui </a:t>
            </a:r>
            <a:r>
              <a:rPr lang="en-US"/>
              <a:t>vm</a:t>
            </a:r>
            <a:r>
              <a:rPr lang="en-US" dirty="0"/>
              <a:t> untuk menghubungkan OpenHAB dengan CloudSQL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284D597-2B3F-4C86-9B1E-04553D7D046C}"/>
              </a:ext>
            </a:extLst>
          </p:cNvPr>
          <p:cNvSpPr/>
          <p:nvPr/>
        </p:nvSpPr>
        <p:spPr>
          <a:xfrm>
            <a:off x="5477400" y="828796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E6870CC-F9AC-40D1-8D9A-0D65F95BC770}"/>
              </a:ext>
            </a:extLst>
          </p:cNvPr>
          <p:cNvSpPr/>
          <p:nvPr/>
        </p:nvSpPr>
        <p:spPr>
          <a:xfrm>
            <a:off x="9618079" y="785663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A851F8-CFAE-432E-8436-B3D5CFD00CFC}"/>
              </a:ext>
            </a:extLst>
          </p:cNvPr>
          <p:cNvSpPr/>
          <p:nvPr/>
        </p:nvSpPr>
        <p:spPr>
          <a:xfrm>
            <a:off x="7518984" y="785664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87239CE-B1C4-45C7-980D-77169B7D7A4E}"/>
              </a:ext>
            </a:extLst>
          </p:cNvPr>
          <p:cNvSpPr/>
          <p:nvPr/>
        </p:nvSpPr>
        <p:spPr>
          <a:xfrm>
            <a:off x="10669201" y="1918105"/>
            <a:ext cx="316301" cy="35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FCA0630-0648-431A-A827-DB35D674FA8E}"/>
              </a:ext>
            </a:extLst>
          </p:cNvPr>
          <p:cNvSpPr/>
          <p:nvPr/>
        </p:nvSpPr>
        <p:spPr>
          <a:xfrm>
            <a:off x="4501314" y="4175350"/>
            <a:ext cx="316301" cy="35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7CBF91-0E57-4C8B-9AD7-8AB3C307B7AE}"/>
              </a:ext>
            </a:extLst>
          </p:cNvPr>
          <p:cNvSpPr/>
          <p:nvPr/>
        </p:nvSpPr>
        <p:spPr>
          <a:xfrm>
            <a:off x="8856079" y="5372041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1E1478C-63D3-49AF-B058-4D607D3F24B3}"/>
              </a:ext>
            </a:extLst>
          </p:cNvPr>
          <p:cNvSpPr/>
          <p:nvPr/>
        </p:nvSpPr>
        <p:spPr>
          <a:xfrm>
            <a:off x="6095626" y="5343286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8347F81-F748-4E3E-A376-83A121AC84BD}"/>
              </a:ext>
            </a:extLst>
          </p:cNvPr>
          <p:cNvSpPr/>
          <p:nvPr/>
        </p:nvSpPr>
        <p:spPr>
          <a:xfrm rot="10800000">
            <a:off x="9531814" y="2942267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0047350-CFD1-4F61-AF7F-E837E218288B}"/>
              </a:ext>
            </a:extLst>
          </p:cNvPr>
          <p:cNvSpPr/>
          <p:nvPr/>
        </p:nvSpPr>
        <p:spPr>
          <a:xfrm rot="10800000">
            <a:off x="5951852" y="2985399"/>
            <a:ext cx="301925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75738-B38F-4CC4-A90E-CCEAD71EBCF9}"/>
              </a:ext>
            </a:extLst>
          </p:cNvPr>
          <p:cNvSpPr txBox="1"/>
          <p:nvPr/>
        </p:nvSpPr>
        <p:spPr>
          <a:xfrm>
            <a:off x="1154503" y="528886"/>
            <a:ext cx="9873552" cy="7808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Tampilan pada OpenHAB HABPANEL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B98AC63-CF5F-4C8A-9706-4777BEA6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0" y="1840935"/>
            <a:ext cx="12203500" cy="50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D68B7-D9BC-46B5-A87F-E5663FF9AE36}"/>
              </a:ext>
            </a:extLst>
          </p:cNvPr>
          <p:cNvSpPr txBox="1"/>
          <p:nvPr/>
        </p:nvSpPr>
        <p:spPr>
          <a:xfrm>
            <a:off x="-4314" y="2987776"/>
            <a:ext cx="3781246" cy="8837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>
                <a:solidFill>
                  <a:srgbClr val="D8D8D8"/>
                </a:solidFill>
                <a:latin typeface="+mj-lt"/>
                <a:ea typeface="+mj-ea"/>
                <a:cs typeface="+mj-cs"/>
              </a:rPr>
              <a:t>CloudSQL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2DFC4A-C88F-4392-97FB-23A783319A56}"/>
              </a:ext>
            </a:extLst>
          </p:cNvPr>
          <p:cNvSpPr/>
          <p:nvPr/>
        </p:nvSpPr>
        <p:spPr>
          <a:xfrm>
            <a:off x="4259881" y="743571"/>
            <a:ext cx="1337092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Membuat database baru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7DC9F-37DD-49C5-A990-FD9C25B5A362}"/>
              </a:ext>
            </a:extLst>
          </p:cNvPr>
          <p:cNvSpPr/>
          <p:nvPr/>
        </p:nvSpPr>
        <p:spPr>
          <a:xfrm>
            <a:off x="6324207" y="2655497"/>
            <a:ext cx="1434073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Konfiguras</a:t>
            </a:r>
            <a:r>
              <a:rPr lang="en-US"/>
              <a:t>i timezone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CF2B-55DF-4FDE-96EA-0D737C94C0C4}"/>
              </a:ext>
            </a:extLst>
          </p:cNvPr>
          <p:cNvSpPr/>
          <p:nvPr/>
        </p:nvSpPr>
        <p:spPr>
          <a:xfrm>
            <a:off x="8818024" y="4456588"/>
            <a:ext cx="1434073" cy="112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Konfirmasi data yang masuk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9A3D498C-05B5-4638-8A71-5D8217BB9FD5}"/>
              </a:ext>
            </a:extLst>
          </p:cNvPr>
          <p:cNvSpPr/>
          <p:nvPr/>
        </p:nvSpPr>
        <p:spPr>
          <a:xfrm rot="5400000">
            <a:off x="6409527" y="1380474"/>
            <a:ext cx="819509" cy="8626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A7EF736-A779-4BDA-95C7-79F7AC29503A}"/>
              </a:ext>
            </a:extLst>
          </p:cNvPr>
          <p:cNvSpPr/>
          <p:nvPr/>
        </p:nvSpPr>
        <p:spPr>
          <a:xfrm rot="5400000">
            <a:off x="8931054" y="3126147"/>
            <a:ext cx="819509" cy="8626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3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0CE0217-F53B-40FE-9F94-21D0910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30" y="319527"/>
            <a:ext cx="9766956" cy="1573786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2"/>
                </a:solidFill>
              </a:rPr>
              <a:t>Visualisasi di Google Data Studio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82E72047-0744-4157-8F91-97AFDBA40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96514"/>
              </p:ext>
            </p:extLst>
          </p:nvPr>
        </p:nvGraphicFramePr>
        <p:xfrm>
          <a:off x="0" y="1893313"/>
          <a:ext cx="10906125" cy="4555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94434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6DE68A727D441AA68416C309AC7D5" ma:contentTypeVersion="8" ma:contentTypeDescription="Create a new document." ma:contentTypeScope="" ma:versionID="225349ca86fcddcb7ecafd7817771856">
  <xsd:schema xmlns:xsd="http://www.w3.org/2001/XMLSchema" xmlns:xs="http://www.w3.org/2001/XMLSchema" xmlns:p="http://schemas.microsoft.com/office/2006/metadata/properties" xmlns:ns2="3945f86c-4c9f-43ee-81de-84a88516be18" targetNamespace="http://schemas.microsoft.com/office/2006/metadata/properties" ma:root="true" ma:fieldsID="e4dd0a4349a1ce41c793449526df588a" ns2:_="">
    <xsd:import namespace="3945f86c-4c9f-43ee-81de-84a88516b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5f86c-4c9f-43ee-81de-84a88516b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F19777-01D6-4119-8EE0-0F4B9D040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8D1D52-EA69-4D81-9234-2F5671DF4BD8}"/>
</file>

<file path=customXml/itemProps3.xml><?xml version="1.0" encoding="utf-8"?>
<ds:datastoreItem xmlns:ds="http://schemas.openxmlformats.org/officeDocument/2006/customXml" ds:itemID="{0B9004EA-27CB-4234-9796-A47A6D14F2A0}">
  <ds:schemaRefs>
    <ds:schemaRef ds:uri="8e44de7a-bdbb-4b5c-b824-c768d2df63a6"/>
    <ds:schemaRef ds:uri="9e794113-2e98-4adb-8f01-5be733aed9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263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BlockprintVTI</vt:lpstr>
      <vt:lpstr>Implementasi Platform Otomasi Rumah pada Google Cloud Platform</vt:lpstr>
      <vt:lpstr>Outline Presentasi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Visualisasi di Google Data Studio</vt:lpstr>
      <vt:lpstr>Hasil Sementara</vt:lpstr>
      <vt:lpstr>Rangkuman Data Pipeline</vt:lpstr>
      <vt:lpstr>Rencana Selanjutnya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Platform Otomasi Rumah pada Google Cloud Platform</dc:title>
  <dc:creator>Rezky Nanda</dc:creator>
  <cp:lastModifiedBy>Rezky Nanda</cp:lastModifiedBy>
  <cp:revision>3</cp:revision>
  <dcterms:created xsi:type="dcterms:W3CDTF">2020-11-11T14:36:04Z</dcterms:created>
  <dcterms:modified xsi:type="dcterms:W3CDTF">2020-12-22T12:54:06Z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0x010100D976DE68A727D441AA68416C309AC7D5</vt:lpwstr>
  </property>
</Properties>
</file>