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88" r:id="rId6"/>
    <p:sldId id="294" r:id="rId7"/>
    <p:sldId id="292" r:id="rId8"/>
    <p:sldId id="293" r:id="rId9"/>
    <p:sldId id="290" r:id="rId10"/>
    <p:sldId id="289" r:id="rId11"/>
    <p:sldId id="295" r:id="rId12"/>
    <p:sldId id="296" r:id="rId13"/>
    <p:sldId id="291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Y/NGvcjS1XqUwo1iUQcctzcXo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C0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6" autoAdjust="0"/>
  </p:normalViewPr>
  <p:slideViewPr>
    <p:cSldViewPr snapToGrid="0">
      <p:cViewPr varScale="1">
        <p:scale>
          <a:sx n="82" d="100"/>
          <a:sy n="8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dli akhfir" userId="cd2ae28720c3a3cc" providerId="LiveId" clId="{1A6C3A58-F143-4663-9961-40550A93BFD2}"/>
    <pc:docChg chg="undo redo custSel addSld delSld modSld sldOrd">
      <pc:chgData name="fadli akhfir" userId="cd2ae28720c3a3cc" providerId="LiveId" clId="{1A6C3A58-F143-4663-9961-40550A93BFD2}" dt="2025-04-29T10:23:31.269" v="1105" actId="20577"/>
      <pc:docMkLst>
        <pc:docMk/>
      </pc:docMkLst>
      <pc:sldChg chg="modSp mod">
        <pc:chgData name="fadli akhfir" userId="cd2ae28720c3a3cc" providerId="LiveId" clId="{1A6C3A58-F143-4663-9961-40550A93BFD2}" dt="2025-04-29T10:23:31.269" v="1105" actId="20577"/>
        <pc:sldMkLst>
          <pc:docMk/>
          <pc:sldMk cId="0" sldId="256"/>
        </pc:sldMkLst>
        <pc:spChg chg="mod">
          <ac:chgData name="fadli akhfir" userId="cd2ae28720c3a3cc" providerId="LiveId" clId="{1A6C3A58-F143-4663-9961-40550A93BFD2}" dt="2025-04-25T06:27:55.540" v="605" actId="20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fadli akhfir" userId="cd2ae28720c3a3cc" providerId="LiveId" clId="{1A6C3A58-F143-4663-9961-40550A93BFD2}" dt="2025-04-25T04:10:37.082" v="7" actId="20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fadli akhfir" userId="cd2ae28720c3a3cc" providerId="LiveId" clId="{1A6C3A58-F143-4663-9961-40550A93BFD2}" dt="2025-04-25T04:10:19.956" v="5" actId="20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fadli akhfir" userId="cd2ae28720c3a3cc" providerId="LiveId" clId="{1A6C3A58-F143-4663-9961-40550A93BFD2}" dt="2025-04-29T10:23:31.269" v="1105" actId="20577"/>
          <ac:spMkLst>
            <pc:docMk/>
            <pc:sldMk cId="0" sldId="256"/>
            <ac:spMk id="96" creationId="{00000000-0000-0000-0000-000000000000}"/>
          </ac:spMkLst>
        </pc:spChg>
        <pc:grpChg chg="mod">
          <ac:chgData name="fadli akhfir" userId="cd2ae28720c3a3cc" providerId="LiveId" clId="{1A6C3A58-F143-4663-9961-40550A93BFD2}" dt="2025-04-25T04:10:06.782" v="2" actId="1076"/>
          <ac:grpSpMkLst>
            <pc:docMk/>
            <pc:sldMk cId="0" sldId="256"/>
            <ac:grpSpMk id="86" creationId="{00000000-0000-0000-0000-000000000000}"/>
          </ac:grpSpMkLst>
        </pc:grpChg>
      </pc:sldChg>
      <pc:sldChg chg="addSp delSp mod">
        <pc:chgData name="fadli akhfir" userId="cd2ae28720c3a3cc" providerId="LiveId" clId="{1A6C3A58-F143-4663-9961-40550A93BFD2}" dt="2025-04-25T09:22:49.130" v="879" actId="478"/>
        <pc:sldMkLst>
          <pc:docMk/>
          <pc:sldMk cId="0" sldId="257"/>
        </pc:sldMkLst>
      </pc:sldChg>
      <pc:sldChg chg="addSp delSp modSp mod">
        <pc:chgData name="fadli akhfir" userId="cd2ae28720c3a3cc" providerId="LiveId" clId="{1A6C3A58-F143-4663-9961-40550A93BFD2}" dt="2025-04-25T09:22:53.554" v="880" actId="478"/>
        <pc:sldMkLst>
          <pc:docMk/>
          <pc:sldMk cId="0" sldId="258"/>
        </pc:sldMkLst>
      </pc:sldChg>
      <pc:sldChg chg="addSp delSp del mod">
        <pc:chgData name="fadli akhfir" userId="cd2ae28720c3a3cc" providerId="LiveId" clId="{1A6C3A58-F143-4663-9961-40550A93BFD2}" dt="2025-04-25T09:18:22.682" v="873" actId="47"/>
        <pc:sldMkLst>
          <pc:docMk/>
          <pc:sldMk cId="0" sldId="259"/>
        </pc:sldMkLst>
      </pc:sldChg>
      <pc:sldChg chg="addSp delSp del mod">
        <pc:chgData name="fadli akhfir" userId="cd2ae28720c3a3cc" providerId="LiveId" clId="{1A6C3A58-F143-4663-9961-40550A93BFD2}" dt="2025-04-25T09:18:23.856" v="874" actId="47"/>
        <pc:sldMkLst>
          <pc:docMk/>
          <pc:sldMk cId="0" sldId="260"/>
        </pc:sldMkLst>
      </pc:sldChg>
      <pc:sldChg chg="addSp delSp del mod">
        <pc:chgData name="fadli akhfir" userId="cd2ae28720c3a3cc" providerId="LiveId" clId="{1A6C3A58-F143-4663-9961-40550A93BFD2}" dt="2025-04-25T09:18:24.567" v="875" actId="47"/>
        <pc:sldMkLst>
          <pc:docMk/>
          <pc:sldMk cId="0" sldId="261"/>
        </pc:sldMkLst>
      </pc:sldChg>
      <pc:sldChg chg="addSp delSp del mod">
        <pc:chgData name="fadli akhfir" userId="cd2ae28720c3a3cc" providerId="LiveId" clId="{1A6C3A58-F143-4663-9961-40550A93BFD2}" dt="2025-04-25T09:18:25.284" v="876" actId="47"/>
        <pc:sldMkLst>
          <pc:docMk/>
          <pc:sldMk cId="0" sldId="262"/>
        </pc:sldMkLst>
      </pc:sldChg>
      <pc:sldChg chg="addSp delSp modSp mod">
        <pc:chgData name="fadli akhfir" userId="cd2ae28720c3a3cc" providerId="LiveId" clId="{1A6C3A58-F143-4663-9961-40550A93BFD2}" dt="2025-04-28T11:06:34.153" v="1057" actId="13926"/>
        <pc:sldMkLst>
          <pc:docMk/>
          <pc:sldMk cId="0" sldId="263"/>
        </pc:sldMkLst>
        <pc:spChg chg="mod">
          <ac:chgData name="fadli akhfir" userId="cd2ae28720c3a3cc" providerId="LiveId" clId="{1A6C3A58-F143-4663-9961-40550A93BFD2}" dt="2025-04-28T11:06:34.153" v="1057" actId="13926"/>
          <ac:spMkLst>
            <pc:docMk/>
            <pc:sldMk cId="0" sldId="263"/>
            <ac:spMk id="218" creationId="{00000000-0000-0000-0000-000000000000}"/>
          </ac:spMkLst>
        </pc:spChg>
      </pc:sldChg>
      <pc:sldChg chg="addSp delSp modSp mod">
        <pc:chgData name="fadli akhfir" userId="cd2ae28720c3a3cc" providerId="LiveId" clId="{1A6C3A58-F143-4663-9961-40550A93BFD2}" dt="2025-04-28T09:50:48.873" v="1017" actId="20577"/>
        <pc:sldMkLst>
          <pc:docMk/>
          <pc:sldMk cId="0" sldId="264"/>
        </pc:sldMkLst>
        <pc:spChg chg="mod">
          <ac:chgData name="fadli akhfir" userId="cd2ae28720c3a3cc" providerId="LiveId" clId="{1A6C3A58-F143-4663-9961-40550A93BFD2}" dt="2025-04-28T09:50:48.873" v="1017" actId="20577"/>
          <ac:spMkLst>
            <pc:docMk/>
            <pc:sldMk cId="0" sldId="264"/>
            <ac:spMk id="233" creationId="{00000000-0000-0000-0000-000000000000}"/>
          </ac:spMkLst>
        </pc:spChg>
      </pc:sldChg>
      <pc:sldChg chg="addSp delSp modSp mod">
        <pc:chgData name="fadli akhfir" userId="cd2ae28720c3a3cc" providerId="LiveId" clId="{1A6C3A58-F143-4663-9961-40550A93BFD2}" dt="2025-04-25T09:23:04.195" v="883" actId="478"/>
        <pc:sldMkLst>
          <pc:docMk/>
          <pc:sldMk cId="0" sldId="265"/>
        </pc:sldMkLst>
        <pc:spChg chg="mod">
          <ac:chgData name="fadli akhfir" userId="cd2ae28720c3a3cc" providerId="LiveId" clId="{1A6C3A58-F143-4663-9961-40550A93BFD2}" dt="2025-04-25T04:16:28.595" v="62" actId="20577"/>
          <ac:spMkLst>
            <pc:docMk/>
            <pc:sldMk cId="0" sldId="265"/>
            <ac:spMk id="259" creationId="{00000000-0000-0000-0000-000000000000}"/>
          </ac:spMkLst>
        </pc:spChg>
      </pc:sldChg>
      <pc:sldChg chg="addSp delSp modSp mod">
        <pc:chgData name="fadli akhfir" userId="cd2ae28720c3a3cc" providerId="LiveId" clId="{1A6C3A58-F143-4663-9961-40550A93BFD2}" dt="2025-04-29T07:24:01.606" v="1064" actId="1440"/>
        <pc:sldMkLst>
          <pc:docMk/>
          <pc:sldMk cId="0" sldId="266"/>
        </pc:sldMkLst>
        <pc:spChg chg="mod">
          <ac:chgData name="fadli akhfir" userId="cd2ae28720c3a3cc" providerId="LiveId" clId="{1A6C3A58-F143-4663-9961-40550A93BFD2}" dt="2025-04-25T05:33:50.304" v="432" actId="14100"/>
          <ac:spMkLst>
            <pc:docMk/>
            <pc:sldMk cId="0" sldId="266"/>
            <ac:spMk id="273" creationId="{00000000-0000-0000-0000-000000000000}"/>
          </ac:spMkLst>
        </pc:spChg>
        <pc:picChg chg="mod">
          <ac:chgData name="fadli akhfir" userId="cd2ae28720c3a3cc" providerId="LiveId" clId="{1A6C3A58-F143-4663-9961-40550A93BFD2}" dt="2025-04-29T07:24:01.606" v="1064" actId="1440"/>
          <ac:picMkLst>
            <pc:docMk/>
            <pc:sldMk cId="0" sldId="266"/>
            <ac:picMk id="282" creationId="{00000000-0000-0000-0000-000000000000}"/>
          </ac:picMkLst>
        </pc:picChg>
      </pc:sldChg>
      <pc:sldChg chg="addSp delSp modSp mod">
        <pc:chgData name="fadli akhfir" userId="cd2ae28720c3a3cc" providerId="LiveId" clId="{1A6C3A58-F143-4663-9961-40550A93BFD2}" dt="2025-04-29T07:24:07.068" v="1065" actId="1440"/>
        <pc:sldMkLst>
          <pc:docMk/>
          <pc:sldMk cId="0" sldId="267"/>
        </pc:sldMkLst>
        <pc:spChg chg="mod">
          <ac:chgData name="fadli akhfir" userId="cd2ae28720c3a3cc" providerId="LiveId" clId="{1A6C3A58-F143-4663-9961-40550A93BFD2}" dt="2025-04-25T09:03:59.387" v="827" actId="1076"/>
          <ac:spMkLst>
            <pc:docMk/>
            <pc:sldMk cId="0" sldId="267"/>
            <ac:spMk id="290" creationId="{00000000-0000-0000-0000-000000000000}"/>
          </ac:spMkLst>
        </pc:spChg>
        <pc:picChg chg="mod">
          <ac:chgData name="fadli akhfir" userId="cd2ae28720c3a3cc" providerId="LiveId" clId="{1A6C3A58-F143-4663-9961-40550A93BFD2}" dt="2025-04-29T07:24:07.068" v="1065" actId="1440"/>
          <ac:picMkLst>
            <pc:docMk/>
            <pc:sldMk cId="0" sldId="267"/>
            <ac:picMk id="299" creationId="{00000000-0000-0000-0000-000000000000}"/>
          </ac:picMkLst>
        </pc:picChg>
      </pc:sldChg>
      <pc:sldChg chg="addSp delSp modSp mod">
        <pc:chgData name="fadli akhfir" userId="cd2ae28720c3a3cc" providerId="LiveId" clId="{1A6C3A58-F143-4663-9961-40550A93BFD2}" dt="2025-04-29T07:24:10.782" v="1066" actId="1440"/>
        <pc:sldMkLst>
          <pc:docMk/>
          <pc:sldMk cId="0" sldId="268"/>
        </pc:sldMkLst>
        <pc:spChg chg="add del">
          <ac:chgData name="fadli akhfir" userId="cd2ae28720c3a3cc" providerId="LiveId" clId="{1A6C3A58-F143-4663-9961-40550A93BFD2}" dt="2025-04-25T09:03:59.204" v="826" actId="478"/>
          <ac:spMkLst>
            <pc:docMk/>
            <pc:sldMk cId="0" sldId="268"/>
            <ac:spMk id="307" creationId="{00000000-0000-0000-0000-000000000000}"/>
          </ac:spMkLst>
        </pc:spChg>
        <pc:picChg chg="mod modCrop">
          <ac:chgData name="fadli akhfir" userId="cd2ae28720c3a3cc" providerId="LiveId" clId="{1A6C3A58-F143-4663-9961-40550A93BFD2}" dt="2025-04-29T07:24:10.782" v="1066" actId="1440"/>
          <ac:picMkLst>
            <pc:docMk/>
            <pc:sldMk cId="0" sldId="268"/>
            <ac:picMk id="316" creationId="{00000000-0000-0000-0000-000000000000}"/>
          </ac:picMkLst>
        </pc:picChg>
      </pc:sldChg>
      <pc:sldChg chg="addSp delSp modSp mod">
        <pc:chgData name="fadli akhfir" userId="cd2ae28720c3a3cc" providerId="LiveId" clId="{1A6C3A58-F143-4663-9961-40550A93BFD2}" dt="2025-04-29T07:24:16.374" v="1067" actId="1440"/>
        <pc:sldMkLst>
          <pc:docMk/>
          <pc:sldMk cId="0" sldId="269"/>
        </pc:sldMkLst>
        <pc:picChg chg="mod">
          <ac:chgData name="fadli akhfir" userId="cd2ae28720c3a3cc" providerId="LiveId" clId="{1A6C3A58-F143-4663-9961-40550A93BFD2}" dt="2025-04-29T07:24:16.374" v="1067" actId="1440"/>
          <ac:picMkLst>
            <pc:docMk/>
            <pc:sldMk cId="0" sldId="269"/>
            <ac:picMk id="330" creationId="{00000000-0000-0000-0000-000000000000}"/>
          </ac:picMkLst>
        </pc:picChg>
      </pc:sldChg>
      <pc:sldChg chg="addSp delSp modSp del mod">
        <pc:chgData name="fadli akhfir" userId="cd2ae28720c3a3cc" providerId="LiveId" clId="{1A6C3A58-F143-4663-9961-40550A93BFD2}" dt="2025-04-25T09:19:03.691" v="877" actId="47"/>
        <pc:sldMkLst>
          <pc:docMk/>
          <pc:sldMk cId="0" sldId="270"/>
        </pc:sldMkLst>
      </pc:sldChg>
      <pc:sldChg chg="addSp delSp modSp del mod">
        <pc:chgData name="fadli akhfir" userId="cd2ae28720c3a3cc" providerId="LiveId" clId="{1A6C3A58-F143-4663-9961-40550A93BFD2}" dt="2025-04-25T09:19:05.091" v="878" actId="47"/>
        <pc:sldMkLst>
          <pc:docMk/>
          <pc:sldMk cId="0" sldId="271"/>
        </pc:sldMkLst>
      </pc:sldChg>
      <pc:sldChg chg="modSp mod">
        <pc:chgData name="fadli akhfir" userId="cd2ae28720c3a3cc" providerId="LiveId" clId="{1A6C3A58-F143-4663-9961-40550A93BFD2}" dt="2025-04-28T10:56:49.971" v="1048" actId="20577"/>
        <pc:sldMkLst>
          <pc:docMk/>
          <pc:sldMk cId="0" sldId="272"/>
        </pc:sldMkLst>
        <pc:spChg chg="mod">
          <ac:chgData name="fadli akhfir" userId="cd2ae28720c3a3cc" providerId="LiveId" clId="{1A6C3A58-F143-4663-9961-40550A93BFD2}" dt="2025-04-25T09:26:22.409" v="927" actId="207"/>
          <ac:spMkLst>
            <pc:docMk/>
            <pc:sldMk cId="0" sldId="272"/>
            <ac:spMk id="369" creationId="{00000000-0000-0000-0000-000000000000}"/>
          </ac:spMkLst>
        </pc:spChg>
        <pc:spChg chg="mod">
          <ac:chgData name="fadli akhfir" userId="cd2ae28720c3a3cc" providerId="LiveId" clId="{1A6C3A58-F143-4663-9961-40550A93BFD2}" dt="2025-04-28T10:56:49.971" v="1048" actId="20577"/>
          <ac:spMkLst>
            <pc:docMk/>
            <pc:sldMk cId="0" sldId="272"/>
            <ac:spMk id="372" creationId="{00000000-0000-0000-0000-000000000000}"/>
          </ac:spMkLst>
        </pc:spChg>
      </pc:sldChg>
      <pc:sldChg chg="addSp delSp modSp add del mod">
        <pc:chgData name="fadli akhfir" userId="cd2ae28720c3a3cc" providerId="LiveId" clId="{1A6C3A58-F143-4663-9961-40550A93BFD2}" dt="2025-04-29T07:25:22.342" v="1075" actId="1076"/>
        <pc:sldMkLst>
          <pc:docMk/>
          <pc:sldMk cId="3912761373" sldId="273"/>
        </pc:sldMkLst>
        <pc:spChg chg="add del mod">
          <ac:chgData name="fadli akhfir" userId="cd2ae28720c3a3cc" providerId="LiveId" clId="{1A6C3A58-F143-4663-9961-40550A93BFD2}" dt="2025-04-25T09:24:32.594" v="904" actId="1076"/>
          <ac:spMkLst>
            <pc:docMk/>
            <pc:sldMk cId="3912761373" sldId="273"/>
            <ac:spMk id="2" creationId="{846148A4-6F11-5842-4C1F-B589DCB5F505}"/>
          </ac:spMkLst>
        </pc:spChg>
        <pc:spChg chg="add mod">
          <ac:chgData name="fadli akhfir" userId="cd2ae28720c3a3cc" providerId="LiveId" clId="{1A6C3A58-F143-4663-9961-40550A93BFD2}" dt="2025-04-25T05:35:49.520" v="458" actId="1076"/>
          <ac:spMkLst>
            <pc:docMk/>
            <pc:sldMk cId="3912761373" sldId="273"/>
            <ac:spMk id="18" creationId="{9A0AD3AD-FB60-CE32-DCCB-28F2DAD76D5D}"/>
          </ac:spMkLst>
        </pc:spChg>
        <pc:picChg chg="add mod modCrop">
          <ac:chgData name="fadli akhfir" userId="cd2ae28720c3a3cc" providerId="LiveId" clId="{1A6C3A58-F143-4663-9961-40550A93BFD2}" dt="2025-04-25T05:34:08.236" v="438" actId="1076"/>
          <ac:picMkLst>
            <pc:docMk/>
            <pc:sldMk cId="3912761373" sldId="273"/>
            <ac:picMk id="4" creationId="{D651BDAA-591B-6A90-A21B-F63B194D690B}"/>
          </ac:picMkLst>
        </pc:picChg>
        <pc:picChg chg="add mod modCrop">
          <ac:chgData name="fadli akhfir" userId="cd2ae28720c3a3cc" providerId="LiveId" clId="{1A6C3A58-F143-4663-9961-40550A93BFD2}" dt="2025-04-29T07:25:02.911" v="1070" actId="1076"/>
          <ac:picMkLst>
            <pc:docMk/>
            <pc:sldMk cId="3912761373" sldId="273"/>
            <ac:picMk id="16" creationId="{B0843321-1AED-AA79-441A-1F16E6137C24}"/>
          </ac:picMkLst>
        </pc:picChg>
        <pc:picChg chg="add mod modCrop">
          <ac:chgData name="fadli akhfir" userId="cd2ae28720c3a3cc" providerId="LiveId" clId="{1A6C3A58-F143-4663-9961-40550A93BFD2}" dt="2025-04-29T07:25:22.342" v="1075" actId="1076"/>
          <ac:picMkLst>
            <pc:docMk/>
            <pc:sldMk cId="3912761373" sldId="273"/>
            <ac:picMk id="17" creationId="{AC719C93-F0AA-A188-C0D5-5C094EC2C022}"/>
          </ac:picMkLst>
        </pc:picChg>
      </pc:sldChg>
      <pc:sldChg chg="addSp delSp modSp add del mod">
        <pc:chgData name="fadli akhfir" userId="cd2ae28720c3a3cc" providerId="LiveId" clId="{1A6C3A58-F143-4663-9961-40550A93BFD2}" dt="2025-04-25T06:04:39.373" v="503" actId="2696"/>
        <pc:sldMkLst>
          <pc:docMk/>
          <pc:sldMk cId="1170712786" sldId="274"/>
        </pc:sldMkLst>
      </pc:sldChg>
      <pc:sldChg chg="add del">
        <pc:chgData name="fadli akhfir" userId="cd2ae28720c3a3cc" providerId="LiveId" clId="{1A6C3A58-F143-4663-9961-40550A93BFD2}" dt="2025-04-25T04:28:45.376" v="146"/>
        <pc:sldMkLst>
          <pc:docMk/>
          <pc:sldMk cId="2441851019" sldId="274"/>
        </pc:sldMkLst>
      </pc:sldChg>
      <pc:sldChg chg="addSp delSp modSp add mod ord">
        <pc:chgData name="fadli akhfir" userId="cd2ae28720c3a3cc" providerId="LiveId" clId="{1A6C3A58-F143-4663-9961-40550A93BFD2}" dt="2025-04-25T09:24:39.750" v="906"/>
        <pc:sldMkLst>
          <pc:docMk/>
          <pc:sldMk cId="3248878774" sldId="275"/>
        </pc:sldMkLst>
        <pc:spChg chg="add mod">
          <ac:chgData name="fadli akhfir" userId="cd2ae28720c3a3cc" providerId="LiveId" clId="{1A6C3A58-F143-4663-9961-40550A93BFD2}" dt="2025-04-25T09:24:39.750" v="906"/>
          <ac:spMkLst>
            <pc:docMk/>
            <pc:sldMk cId="3248878774" sldId="275"/>
            <ac:spMk id="3" creationId="{66B35C3A-A9CC-57F1-C726-D00A3BC4E697}"/>
          </ac:spMkLst>
        </pc:spChg>
      </pc:sldChg>
      <pc:sldChg chg="add del">
        <pc:chgData name="fadli akhfir" userId="cd2ae28720c3a3cc" providerId="LiveId" clId="{1A6C3A58-F143-4663-9961-40550A93BFD2}" dt="2025-04-25T04:28:44.725" v="145"/>
        <pc:sldMkLst>
          <pc:docMk/>
          <pc:sldMk cId="3392504194" sldId="275"/>
        </pc:sldMkLst>
      </pc:sldChg>
      <pc:sldChg chg="add del">
        <pc:chgData name="fadli akhfir" userId="cd2ae28720c3a3cc" providerId="LiveId" clId="{1A6C3A58-F143-4663-9961-40550A93BFD2}" dt="2025-04-25T04:28:43.768" v="144"/>
        <pc:sldMkLst>
          <pc:docMk/>
          <pc:sldMk cId="315151602" sldId="276"/>
        </pc:sldMkLst>
      </pc:sldChg>
      <pc:sldChg chg="addSp delSp modSp add del mod ord">
        <pc:chgData name="fadli akhfir" userId="cd2ae28720c3a3cc" providerId="LiveId" clId="{1A6C3A58-F143-4663-9961-40550A93BFD2}" dt="2025-04-28T09:18:11.404" v="993" actId="478"/>
        <pc:sldMkLst>
          <pc:docMk/>
          <pc:sldMk cId="2840012300" sldId="276"/>
        </pc:sldMkLst>
        <pc:spChg chg="add mod">
          <ac:chgData name="fadli akhfir" userId="cd2ae28720c3a3cc" providerId="LiveId" clId="{1A6C3A58-F143-4663-9961-40550A93BFD2}" dt="2025-04-25T09:24:45.797" v="908"/>
          <ac:spMkLst>
            <pc:docMk/>
            <pc:sldMk cId="2840012300" sldId="276"/>
            <ac:spMk id="3" creationId="{C69FEED8-FDB8-9910-CA99-7CAB69B451FF}"/>
          </ac:spMkLst>
        </pc:spChg>
        <pc:picChg chg="add mod">
          <ac:chgData name="fadli akhfir" userId="cd2ae28720c3a3cc" providerId="LiveId" clId="{1A6C3A58-F143-4663-9961-40550A93BFD2}" dt="2025-04-25T05:42:15.035" v="478" actId="1076"/>
          <ac:picMkLst>
            <pc:docMk/>
            <pc:sldMk cId="2840012300" sldId="276"/>
            <ac:picMk id="4" creationId="{0465A9DA-F2F0-ABB3-0EE4-A345B6C0625E}"/>
          </ac:picMkLst>
        </pc:picChg>
        <pc:picChg chg="mod modCrop">
          <ac:chgData name="fadli akhfir" userId="cd2ae28720c3a3cc" providerId="LiveId" clId="{1A6C3A58-F143-4663-9961-40550A93BFD2}" dt="2025-04-25T06:23:39.435" v="604" actId="1076"/>
          <ac:picMkLst>
            <pc:docMk/>
            <pc:sldMk cId="2840012300" sldId="276"/>
            <ac:picMk id="16" creationId="{E55FE3D8-249D-B40C-4E20-DB71559C6213}"/>
          </ac:picMkLst>
        </pc:picChg>
        <pc:picChg chg="add del">
          <ac:chgData name="fadli akhfir" userId="cd2ae28720c3a3cc" providerId="LiveId" clId="{1A6C3A58-F143-4663-9961-40550A93BFD2}" dt="2025-04-28T09:18:11.404" v="993" actId="478"/>
          <ac:picMkLst>
            <pc:docMk/>
            <pc:sldMk cId="2840012300" sldId="276"/>
            <ac:picMk id="1026" creationId="{AC170F42-C88D-A078-B119-7960F713A414}"/>
          </ac:picMkLst>
        </pc:picChg>
      </pc:sldChg>
      <pc:sldChg chg="addSp delSp modSp add del mod">
        <pc:chgData name="fadli akhfir" userId="cd2ae28720c3a3cc" providerId="LiveId" clId="{1A6C3A58-F143-4663-9961-40550A93BFD2}" dt="2025-04-28T08:49:06.066" v="958" actId="207"/>
        <pc:sldMkLst>
          <pc:docMk/>
          <pc:sldMk cId="261747659" sldId="277"/>
        </pc:sldMkLst>
        <pc:spChg chg="add mod">
          <ac:chgData name="fadli akhfir" userId="cd2ae28720c3a3cc" providerId="LiveId" clId="{1A6C3A58-F143-4663-9961-40550A93BFD2}" dt="2025-04-25T09:24:50.192" v="910"/>
          <ac:spMkLst>
            <pc:docMk/>
            <pc:sldMk cId="261747659" sldId="277"/>
            <ac:spMk id="3" creationId="{38300E97-C660-F031-24E5-00380F940E50}"/>
          </ac:spMkLst>
        </pc:spChg>
        <pc:spChg chg="add mod">
          <ac:chgData name="fadli akhfir" userId="cd2ae28720c3a3cc" providerId="LiveId" clId="{1A6C3A58-F143-4663-9961-40550A93BFD2}" dt="2025-04-28T08:49:06.066" v="958" actId="207"/>
          <ac:spMkLst>
            <pc:docMk/>
            <pc:sldMk cId="261747659" sldId="277"/>
            <ac:spMk id="14" creationId="{45E672E3-AB5F-E0D4-A143-18948799B814}"/>
          </ac:spMkLst>
        </pc:spChg>
        <pc:picChg chg="add mod">
          <ac:chgData name="fadli akhfir" userId="cd2ae28720c3a3cc" providerId="LiveId" clId="{1A6C3A58-F143-4663-9961-40550A93BFD2}" dt="2025-04-28T08:36:31.602" v="940" actId="1076"/>
          <ac:picMkLst>
            <pc:docMk/>
            <pc:sldMk cId="261747659" sldId="277"/>
            <ac:picMk id="4" creationId="{CA8E4EDC-32CC-D45A-5849-F408F8FBD53A}"/>
          </ac:picMkLst>
        </pc:picChg>
        <pc:picChg chg="add del mod">
          <ac:chgData name="fadli akhfir" userId="cd2ae28720c3a3cc" providerId="LiveId" clId="{1A6C3A58-F143-4663-9961-40550A93BFD2}" dt="2025-04-28T08:36:16.602" v="936" actId="478"/>
          <ac:picMkLst>
            <pc:docMk/>
            <pc:sldMk cId="261747659" sldId="277"/>
            <ac:picMk id="13" creationId="{814D0EA4-9E92-BB9B-8A2E-9DAB84CD4E0E}"/>
          </ac:picMkLst>
        </pc:picChg>
        <pc:picChg chg="add mod">
          <ac:chgData name="fadli akhfir" userId="cd2ae28720c3a3cc" providerId="LiveId" clId="{1A6C3A58-F143-4663-9961-40550A93BFD2}" dt="2025-04-25T06:19:27.724" v="590" actId="1076"/>
          <ac:picMkLst>
            <pc:docMk/>
            <pc:sldMk cId="261747659" sldId="277"/>
            <ac:picMk id="19" creationId="{2A537273-689C-96D3-45D0-2D9D67D09671}"/>
          </ac:picMkLst>
        </pc:picChg>
        <pc:picChg chg="add mod">
          <ac:chgData name="fadli akhfir" userId="cd2ae28720c3a3cc" providerId="LiveId" clId="{1A6C3A58-F143-4663-9961-40550A93BFD2}" dt="2025-04-25T06:19:45.363" v="593" actId="1076"/>
          <ac:picMkLst>
            <pc:docMk/>
            <pc:sldMk cId="261747659" sldId="277"/>
            <ac:picMk id="21" creationId="{39BD972B-7A52-8C3D-EE31-DB0652E328F3}"/>
          </ac:picMkLst>
        </pc:picChg>
      </pc:sldChg>
      <pc:sldChg chg="add del">
        <pc:chgData name="fadli akhfir" userId="cd2ae28720c3a3cc" providerId="LiveId" clId="{1A6C3A58-F143-4663-9961-40550A93BFD2}" dt="2025-04-25T04:28:43.316" v="143"/>
        <pc:sldMkLst>
          <pc:docMk/>
          <pc:sldMk cId="1236676507" sldId="277"/>
        </pc:sldMkLst>
      </pc:sldChg>
      <pc:sldChg chg="addSp delSp modSp add del mod">
        <pc:chgData name="fadli akhfir" userId="cd2ae28720c3a3cc" providerId="LiveId" clId="{1A6C3A58-F143-4663-9961-40550A93BFD2}" dt="2025-04-29T07:22:23.546" v="1058" actId="47"/>
        <pc:sldMkLst>
          <pc:docMk/>
          <pc:sldMk cId="3767061607" sldId="278"/>
        </pc:sldMkLst>
        <pc:spChg chg="add mod">
          <ac:chgData name="fadli akhfir" userId="cd2ae28720c3a3cc" providerId="LiveId" clId="{1A6C3A58-F143-4663-9961-40550A93BFD2}" dt="2025-04-28T09:00:11.708" v="959"/>
          <ac:spMkLst>
            <pc:docMk/>
            <pc:sldMk cId="3767061607" sldId="278"/>
            <ac:spMk id="10" creationId="{71847950-491B-9D86-6EDE-EA0C0BE50185}"/>
          </ac:spMkLst>
        </pc:spChg>
        <pc:spChg chg="add mod">
          <ac:chgData name="fadli akhfir" userId="cd2ae28720c3a3cc" providerId="LiveId" clId="{1A6C3A58-F143-4663-9961-40550A93BFD2}" dt="2025-04-28T08:48:12.716" v="953" actId="790"/>
          <ac:spMkLst>
            <pc:docMk/>
            <pc:sldMk cId="3767061607" sldId="278"/>
            <ac:spMk id="12" creationId="{0F3A1334-303C-1551-98AC-B8ED21529CAB}"/>
          </ac:spMkLst>
        </pc:spChg>
      </pc:sldChg>
      <pc:sldChg chg="add del">
        <pc:chgData name="fadli akhfir" userId="cd2ae28720c3a3cc" providerId="LiveId" clId="{1A6C3A58-F143-4663-9961-40550A93BFD2}" dt="2025-04-25T04:28:42.905" v="142"/>
        <pc:sldMkLst>
          <pc:docMk/>
          <pc:sldMk cId="4040764440" sldId="278"/>
        </pc:sldMkLst>
      </pc:sldChg>
      <pc:sldChg chg="addSp delSp modSp add mod ord">
        <pc:chgData name="fadli akhfir" userId="cd2ae28720c3a3cc" providerId="LiveId" clId="{1A6C3A58-F143-4663-9961-40550A93BFD2}" dt="2025-04-28T09:16:04.894" v="963"/>
        <pc:sldMkLst>
          <pc:docMk/>
          <pc:sldMk cId="2529960438" sldId="279"/>
        </pc:sldMkLst>
        <pc:spChg chg="mod">
          <ac:chgData name="fadli akhfir" userId="cd2ae28720c3a3cc" providerId="LiveId" clId="{1A6C3A58-F143-4663-9961-40550A93BFD2}" dt="2025-04-25T09:25:29.021" v="916" actId="14100"/>
          <ac:spMkLst>
            <pc:docMk/>
            <pc:sldMk cId="2529960438" sldId="279"/>
            <ac:spMk id="2" creationId="{3B5A2C0B-D97F-40C6-8786-2FE13899D47A}"/>
          </ac:spMkLst>
        </pc:spChg>
        <pc:picChg chg="add del mod">
          <ac:chgData name="fadli akhfir" userId="cd2ae28720c3a3cc" providerId="LiveId" clId="{1A6C3A58-F143-4663-9961-40550A93BFD2}" dt="2025-04-28T08:46:28.372" v="942" actId="478"/>
          <ac:picMkLst>
            <pc:docMk/>
            <pc:sldMk cId="2529960438" sldId="279"/>
            <ac:picMk id="3" creationId="{10D8BA9D-4731-4FAE-1AC8-BD46121E75E6}"/>
          </ac:picMkLst>
        </pc:picChg>
        <pc:picChg chg="add mod">
          <ac:chgData name="fadli akhfir" userId="cd2ae28720c3a3cc" providerId="LiveId" clId="{1A6C3A58-F143-4663-9961-40550A93BFD2}" dt="2025-04-28T08:47:34.961" v="952" actId="1076"/>
          <ac:picMkLst>
            <pc:docMk/>
            <pc:sldMk cId="2529960438" sldId="279"/>
            <ac:picMk id="5" creationId="{C2995153-9969-3419-C186-CFA0F993E3FA}"/>
          </ac:picMkLst>
        </pc:picChg>
        <pc:picChg chg="add del mod">
          <ac:chgData name="fadli akhfir" userId="cd2ae28720c3a3cc" providerId="LiveId" clId="{1A6C3A58-F143-4663-9961-40550A93BFD2}" dt="2025-04-28T08:47:05.360" v="946" actId="478"/>
          <ac:picMkLst>
            <pc:docMk/>
            <pc:sldMk cId="2529960438" sldId="279"/>
            <ac:picMk id="7" creationId="{E6839794-98F8-0ACB-E89C-78414B45B86A}"/>
          </ac:picMkLst>
        </pc:picChg>
        <pc:picChg chg="add mod">
          <ac:chgData name="fadli akhfir" userId="cd2ae28720c3a3cc" providerId="LiveId" clId="{1A6C3A58-F143-4663-9961-40550A93BFD2}" dt="2025-04-28T08:47:32.476" v="951" actId="1076"/>
          <ac:picMkLst>
            <pc:docMk/>
            <pc:sldMk cId="2529960438" sldId="279"/>
            <ac:picMk id="8" creationId="{E2A0B071-E351-4486-67E9-97A971A23CF5}"/>
          </ac:picMkLst>
        </pc:picChg>
        <pc:picChg chg="mod ord">
          <ac:chgData name="fadli akhfir" userId="cd2ae28720c3a3cc" providerId="LiveId" clId="{1A6C3A58-F143-4663-9961-40550A93BFD2}" dt="2025-04-25T06:31:45.425" v="633" actId="1076"/>
          <ac:picMkLst>
            <pc:docMk/>
            <pc:sldMk cId="2529960438" sldId="279"/>
            <ac:picMk id="356" creationId="{C25E02FE-922A-1AF3-E3FD-818BE2209F8E}"/>
          </ac:picMkLst>
        </pc:picChg>
      </pc:sldChg>
      <pc:sldChg chg="add del">
        <pc:chgData name="fadli akhfir" userId="cd2ae28720c3a3cc" providerId="LiveId" clId="{1A6C3A58-F143-4663-9961-40550A93BFD2}" dt="2025-04-25T04:28:42.577" v="141"/>
        <pc:sldMkLst>
          <pc:docMk/>
          <pc:sldMk cId="3982491288" sldId="279"/>
        </pc:sldMkLst>
      </pc:sldChg>
      <pc:sldChg chg="add del">
        <pc:chgData name="fadli akhfir" userId="cd2ae28720c3a3cc" providerId="LiveId" clId="{1A6C3A58-F143-4663-9961-40550A93BFD2}" dt="2025-04-25T06:32:09.076" v="634" actId="47"/>
        <pc:sldMkLst>
          <pc:docMk/>
          <pc:sldMk cId="600801804" sldId="280"/>
        </pc:sldMkLst>
      </pc:sldChg>
      <pc:sldChg chg="add del">
        <pc:chgData name="fadli akhfir" userId="cd2ae28720c3a3cc" providerId="LiveId" clId="{1A6C3A58-F143-4663-9961-40550A93BFD2}" dt="2025-04-25T06:32:16.371" v="638" actId="47"/>
        <pc:sldMkLst>
          <pc:docMk/>
          <pc:sldMk cId="1525886754" sldId="281"/>
        </pc:sldMkLst>
      </pc:sldChg>
      <pc:sldChg chg="addSp delSp modSp add mod">
        <pc:chgData name="fadli akhfir" userId="cd2ae28720c3a3cc" providerId="LiveId" clId="{1A6C3A58-F143-4663-9961-40550A93BFD2}" dt="2025-04-25T09:26:03.754" v="926" actId="14100"/>
        <pc:sldMkLst>
          <pc:docMk/>
          <pc:sldMk cId="112252212" sldId="282"/>
        </pc:sldMkLst>
        <pc:spChg chg="mod">
          <ac:chgData name="fadli akhfir" userId="cd2ae28720c3a3cc" providerId="LiveId" clId="{1A6C3A58-F143-4663-9961-40550A93BFD2}" dt="2025-04-25T09:26:03.754" v="926" actId="14100"/>
          <ac:spMkLst>
            <pc:docMk/>
            <pc:sldMk cId="112252212" sldId="282"/>
            <ac:spMk id="2" creationId="{0B9EF5C4-D27B-F0E7-01CA-32725F2C858B}"/>
          </ac:spMkLst>
        </pc:spChg>
        <pc:graphicFrameChg chg="add mod modGraphic">
          <ac:chgData name="fadli akhfir" userId="cd2ae28720c3a3cc" providerId="LiveId" clId="{1A6C3A58-F143-4663-9961-40550A93BFD2}" dt="2025-04-25T06:33:46.544" v="654" actId="1076"/>
          <ac:graphicFrameMkLst>
            <pc:docMk/>
            <pc:sldMk cId="112252212" sldId="282"/>
            <ac:graphicFrameMk id="4" creationId="{B50EE536-A49E-2BE1-5DB7-B3FA0CD41040}"/>
          </ac:graphicFrameMkLst>
        </pc:graphicFrameChg>
        <pc:picChg chg="add mod">
          <ac:chgData name="fadli akhfir" userId="cd2ae28720c3a3cc" providerId="LiveId" clId="{1A6C3A58-F143-4663-9961-40550A93BFD2}" dt="2025-04-25T06:38:14.430" v="675" actId="1076"/>
          <ac:picMkLst>
            <pc:docMk/>
            <pc:sldMk cId="112252212" sldId="282"/>
            <ac:picMk id="5" creationId="{9B561430-1697-AE9E-9903-F11B075E1661}"/>
          </ac:picMkLst>
        </pc:picChg>
      </pc:sldChg>
      <pc:sldChg chg="addSp delSp modSp add mod">
        <pc:chgData name="fadli akhfir" userId="cd2ae28720c3a3cc" providerId="LiveId" clId="{1A6C3A58-F143-4663-9961-40550A93BFD2}" dt="2025-04-25T09:26:03.381" v="925" actId="14100"/>
        <pc:sldMkLst>
          <pc:docMk/>
          <pc:sldMk cId="1234361567" sldId="283"/>
        </pc:sldMkLst>
        <pc:spChg chg="mod">
          <ac:chgData name="fadli akhfir" userId="cd2ae28720c3a3cc" providerId="LiveId" clId="{1A6C3A58-F143-4663-9961-40550A93BFD2}" dt="2025-04-25T09:26:03.381" v="925" actId="14100"/>
          <ac:spMkLst>
            <pc:docMk/>
            <pc:sldMk cId="1234361567" sldId="283"/>
            <ac:spMk id="2" creationId="{A4409EE5-898B-9F31-E810-F2CC5C4EF0DD}"/>
          </ac:spMkLst>
        </pc:spChg>
        <pc:graphicFrameChg chg="add mod modGraphic">
          <ac:chgData name="fadli akhfir" userId="cd2ae28720c3a3cc" providerId="LiveId" clId="{1A6C3A58-F143-4663-9961-40550A93BFD2}" dt="2025-04-25T06:35:46.580" v="667" actId="1076"/>
          <ac:graphicFrameMkLst>
            <pc:docMk/>
            <pc:sldMk cId="1234361567" sldId="283"/>
            <ac:graphicFrameMk id="3" creationId="{1059AA38-F6AC-7261-C6A2-069416F39D33}"/>
          </ac:graphicFrameMkLst>
        </pc:graphicFrameChg>
        <pc:picChg chg="add mod">
          <ac:chgData name="fadli akhfir" userId="cd2ae28720c3a3cc" providerId="LiveId" clId="{1A6C3A58-F143-4663-9961-40550A93BFD2}" dt="2025-04-25T06:36:02.780" v="674" actId="1076"/>
          <ac:picMkLst>
            <pc:docMk/>
            <pc:sldMk cId="1234361567" sldId="283"/>
            <ac:picMk id="6" creationId="{73AC78C5-C6A2-015A-0818-C3FCC92A370B}"/>
          </ac:picMkLst>
        </pc:picChg>
      </pc:sldChg>
      <pc:sldChg chg="addSp delSp modSp add mod">
        <pc:chgData name="fadli akhfir" userId="cd2ae28720c3a3cc" providerId="LiveId" clId="{1A6C3A58-F143-4663-9961-40550A93BFD2}" dt="2025-04-25T09:25:16.668" v="915"/>
        <pc:sldMkLst>
          <pc:docMk/>
          <pc:sldMk cId="749749172" sldId="284"/>
        </pc:sldMkLst>
        <pc:spChg chg="add mod">
          <ac:chgData name="fadli akhfir" userId="cd2ae28720c3a3cc" providerId="LiveId" clId="{1A6C3A58-F143-4663-9961-40550A93BFD2}" dt="2025-04-25T09:25:16.668" v="915"/>
          <ac:spMkLst>
            <pc:docMk/>
            <pc:sldMk cId="749749172" sldId="284"/>
            <ac:spMk id="3" creationId="{06F8D0A8-49B0-A2FA-334E-C77ED4F9A89B}"/>
          </ac:spMkLst>
        </pc:spChg>
        <pc:graphicFrameChg chg="add mod modGraphic">
          <ac:chgData name="fadli akhfir" userId="cd2ae28720c3a3cc" providerId="LiveId" clId="{1A6C3A58-F143-4663-9961-40550A93BFD2}" dt="2025-04-25T06:56:51.805" v="702" actId="1076"/>
          <ac:graphicFrameMkLst>
            <pc:docMk/>
            <pc:sldMk cId="749749172" sldId="284"/>
            <ac:graphicFrameMk id="5" creationId="{9075A65D-4DE0-8973-C612-1A5886568739}"/>
          </ac:graphicFrameMkLst>
        </pc:graphicFrameChg>
      </pc:sldChg>
      <pc:sldChg chg="addSp delSp modSp add mod">
        <pc:chgData name="fadli akhfir" userId="cd2ae28720c3a3cc" providerId="LiveId" clId="{1A6C3A58-F143-4663-9961-40550A93BFD2}" dt="2025-04-28T08:48:53.707" v="957" actId="207"/>
        <pc:sldMkLst>
          <pc:docMk/>
          <pc:sldMk cId="2451555109" sldId="285"/>
        </pc:sldMkLst>
        <pc:spChg chg="mod">
          <ac:chgData name="fadli akhfir" userId="cd2ae28720c3a3cc" providerId="LiveId" clId="{1A6C3A58-F143-4663-9961-40550A93BFD2}" dt="2025-04-25T09:25:07.044" v="913" actId="14100"/>
          <ac:spMkLst>
            <pc:docMk/>
            <pc:sldMk cId="2451555109" sldId="285"/>
            <ac:spMk id="2" creationId="{BCD2767E-841C-BB01-EC55-743D1500405C}"/>
          </ac:spMkLst>
        </pc:spChg>
        <pc:spChg chg="add mod">
          <ac:chgData name="fadli akhfir" userId="cd2ae28720c3a3cc" providerId="LiveId" clId="{1A6C3A58-F143-4663-9961-40550A93BFD2}" dt="2025-04-28T08:48:50.634" v="956" actId="207"/>
          <ac:spMkLst>
            <pc:docMk/>
            <pc:sldMk cId="2451555109" sldId="285"/>
            <ac:spMk id="6" creationId="{702842C2-085D-B9C9-8CB9-7869F68E8F85}"/>
          </ac:spMkLst>
        </pc:spChg>
        <pc:spChg chg="add mod">
          <ac:chgData name="fadli akhfir" userId="cd2ae28720c3a3cc" providerId="LiveId" clId="{1A6C3A58-F143-4663-9961-40550A93BFD2}" dt="2025-04-28T08:48:53.707" v="957" actId="207"/>
          <ac:spMkLst>
            <pc:docMk/>
            <pc:sldMk cId="2451555109" sldId="285"/>
            <ac:spMk id="7" creationId="{2D9C0FB9-C0A3-C698-739F-9598C7C8166A}"/>
          </ac:spMkLst>
        </pc:spChg>
        <pc:graphicFrameChg chg="add mod modGraphic">
          <ac:chgData name="fadli akhfir" userId="cd2ae28720c3a3cc" providerId="LiveId" clId="{1A6C3A58-F143-4663-9961-40550A93BFD2}" dt="2025-04-25T06:59:24.350" v="736" actId="1076"/>
          <ac:graphicFrameMkLst>
            <pc:docMk/>
            <pc:sldMk cId="2451555109" sldId="285"/>
            <ac:graphicFrameMk id="3" creationId="{67674256-0A89-4788-FCD3-7F5B3F1F6198}"/>
          </ac:graphicFrameMkLst>
        </pc:graphicFrameChg>
        <pc:graphicFrameChg chg="add mod modGraphic">
          <ac:chgData name="fadli akhfir" userId="cd2ae28720c3a3cc" providerId="LiveId" clId="{1A6C3A58-F143-4663-9961-40550A93BFD2}" dt="2025-04-25T07:00:12.718" v="741" actId="1076"/>
          <ac:graphicFrameMkLst>
            <pc:docMk/>
            <pc:sldMk cId="2451555109" sldId="285"/>
            <ac:graphicFrameMk id="4" creationId="{30A96C99-224B-CB9C-3D7B-5CEE9EB25BD3}"/>
          </ac:graphicFrameMkLst>
        </pc:graphicFrameChg>
      </pc:sldChg>
      <pc:sldChg chg="addSp delSp modSp add del mod">
        <pc:chgData name="fadli akhfir" userId="cd2ae28720c3a3cc" providerId="LiveId" clId="{1A6C3A58-F143-4663-9961-40550A93BFD2}" dt="2025-04-25T09:04:34.100" v="840" actId="47"/>
        <pc:sldMkLst>
          <pc:docMk/>
          <pc:sldMk cId="1461116317" sldId="286"/>
        </pc:sldMkLst>
      </pc:sldChg>
      <pc:sldChg chg="addSp delSp modSp add mod">
        <pc:chgData name="fadli akhfir" userId="cd2ae28720c3a3cc" providerId="LiveId" clId="{1A6C3A58-F143-4663-9961-40550A93BFD2}" dt="2025-04-28T09:29:06.902" v="1001" actId="1076"/>
        <pc:sldMkLst>
          <pc:docMk/>
          <pc:sldMk cId="3821112346" sldId="286"/>
        </pc:sldMkLst>
        <pc:spChg chg="del">
          <ac:chgData name="fadli akhfir" userId="cd2ae28720c3a3cc" providerId="LiveId" clId="{1A6C3A58-F143-4663-9961-40550A93BFD2}" dt="2025-04-28T09:16:24.698" v="965" actId="478"/>
          <ac:spMkLst>
            <pc:docMk/>
            <pc:sldMk cId="3821112346" sldId="286"/>
            <ac:spMk id="7" creationId="{1041D910-D138-D6EC-7F83-971707E7C82A}"/>
          </ac:spMkLst>
        </pc:spChg>
        <pc:spChg chg="del">
          <ac:chgData name="fadli akhfir" userId="cd2ae28720c3a3cc" providerId="LiveId" clId="{1A6C3A58-F143-4663-9961-40550A93BFD2}" dt="2025-04-28T09:16:24.698" v="965" actId="478"/>
          <ac:spMkLst>
            <pc:docMk/>
            <pc:sldMk cId="3821112346" sldId="286"/>
            <ac:spMk id="10" creationId="{0C8B551D-0E37-EA6E-4B68-02E9941B53C8}"/>
          </ac:spMkLst>
        </pc:spChg>
        <pc:spChg chg="del mod">
          <ac:chgData name="fadli akhfir" userId="cd2ae28720c3a3cc" providerId="LiveId" clId="{1A6C3A58-F143-4663-9961-40550A93BFD2}" dt="2025-04-28T09:16:29.352" v="969" actId="478"/>
          <ac:spMkLst>
            <pc:docMk/>
            <pc:sldMk cId="3821112346" sldId="286"/>
            <ac:spMk id="11" creationId="{559484DF-7CB6-9562-EACB-AB6BDCFF9577}"/>
          </ac:spMkLst>
        </pc:spChg>
        <pc:spChg chg="del mod">
          <ac:chgData name="fadli akhfir" userId="cd2ae28720c3a3cc" providerId="LiveId" clId="{1A6C3A58-F143-4663-9961-40550A93BFD2}" dt="2025-04-28T09:16:32.865" v="973" actId="478"/>
          <ac:spMkLst>
            <pc:docMk/>
            <pc:sldMk cId="3821112346" sldId="286"/>
            <ac:spMk id="12" creationId="{C77F05B6-56D0-AAA0-B0CC-0DEAC9BFC96B}"/>
          </ac:spMkLst>
        </pc:spChg>
        <pc:picChg chg="add mod">
          <ac:chgData name="fadli akhfir" userId="cd2ae28720c3a3cc" providerId="LiveId" clId="{1A6C3A58-F143-4663-9961-40550A93BFD2}" dt="2025-04-28T09:29:06.902" v="1001" actId="1076"/>
          <ac:picMkLst>
            <pc:docMk/>
            <pc:sldMk cId="3821112346" sldId="286"/>
            <ac:picMk id="2" creationId="{BFEBDF59-E75E-C019-BC75-3FD31EB9F81D}"/>
          </ac:picMkLst>
        </pc:picChg>
        <pc:picChg chg="del">
          <ac:chgData name="fadli akhfir" userId="cd2ae28720c3a3cc" providerId="LiveId" clId="{1A6C3A58-F143-4663-9961-40550A93BFD2}" dt="2025-04-28T09:16:30.001" v="970" actId="478"/>
          <ac:picMkLst>
            <pc:docMk/>
            <pc:sldMk cId="3821112346" sldId="286"/>
            <ac:picMk id="3" creationId="{D88C8B33-CFE9-B6FA-4550-66EA8633D951}"/>
          </ac:picMkLst>
        </pc:picChg>
        <pc:picChg chg="del">
          <ac:chgData name="fadli akhfir" userId="cd2ae28720c3a3cc" providerId="LiveId" clId="{1A6C3A58-F143-4663-9961-40550A93BFD2}" dt="2025-04-28T09:16:28.618" v="968" actId="478"/>
          <ac:picMkLst>
            <pc:docMk/>
            <pc:sldMk cId="3821112346" sldId="286"/>
            <ac:picMk id="4" creationId="{F394FBEC-7F0A-04CA-58FE-67E4823F911A}"/>
          </ac:picMkLst>
        </pc:picChg>
        <pc:picChg chg="del">
          <ac:chgData name="fadli akhfir" userId="cd2ae28720c3a3cc" providerId="LiveId" clId="{1A6C3A58-F143-4663-9961-40550A93BFD2}" dt="2025-04-28T09:16:30.613" v="971" actId="478"/>
          <ac:picMkLst>
            <pc:docMk/>
            <pc:sldMk cId="3821112346" sldId="286"/>
            <ac:picMk id="5" creationId="{AFFA9C4A-7D96-8C42-000D-259BAFE6F761}"/>
          </ac:picMkLst>
        </pc:picChg>
        <pc:picChg chg="del">
          <ac:chgData name="fadli akhfir" userId="cd2ae28720c3a3cc" providerId="LiveId" clId="{1A6C3A58-F143-4663-9961-40550A93BFD2}" dt="2025-04-28T09:16:27.235" v="966" actId="478"/>
          <ac:picMkLst>
            <pc:docMk/>
            <pc:sldMk cId="3821112346" sldId="286"/>
            <ac:picMk id="6" creationId="{CD6A1452-3265-6FC5-F54C-9A5238A19E60}"/>
          </ac:picMkLst>
        </pc:picChg>
      </pc:sldChg>
      <pc:sldChg chg="addSp modSp add mod">
        <pc:chgData name="fadli akhfir" userId="cd2ae28720c3a3cc" providerId="LiveId" clId="{1A6C3A58-F143-4663-9961-40550A93BFD2}" dt="2025-04-28T09:29:40.430" v="1010" actId="1076"/>
        <pc:sldMkLst>
          <pc:docMk/>
          <pc:sldMk cId="1923741003" sldId="287"/>
        </pc:sldMkLst>
        <pc:picChg chg="add mod ord">
          <ac:chgData name="fadli akhfir" userId="cd2ae28720c3a3cc" providerId="LiveId" clId="{1A6C3A58-F143-4663-9961-40550A93BFD2}" dt="2025-04-28T09:29:40.430" v="1010" actId="1076"/>
          <ac:picMkLst>
            <pc:docMk/>
            <pc:sldMk cId="1923741003" sldId="287"/>
            <ac:picMk id="2" creationId="{A9C767B5-4E76-B218-A9EF-907085720EE5}"/>
          </ac:picMkLst>
        </pc:picChg>
      </pc:sldChg>
      <pc:sldChg chg="add del">
        <pc:chgData name="fadli akhfir" userId="cd2ae28720c3a3cc" providerId="LiveId" clId="{1A6C3A58-F143-4663-9961-40550A93BFD2}" dt="2025-04-28T09:16:39.215" v="975"/>
        <pc:sldMkLst>
          <pc:docMk/>
          <pc:sldMk cId="2879199993" sldId="287"/>
        </pc:sldMkLst>
      </pc:sldChg>
      <pc:sldChg chg="delSp modSp add mod ord">
        <pc:chgData name="fadli akhfir" userId="cd2ae28720c3a3cc" providerId="LiveId" clId="{1A6C3A58-F143-4663-9961-40550A93BFD2}" dt="2025-04-28T09:18:33" v="996"/>
        <pc:sldMkLst>
          <pc:docMk/>
          <pc:sldMk cId="3144766839" sldId="288"/>
        </pc:sldMkLst>
        <pc:picChg chg="del mod">
          <ac:chgData name="fadli akhfir" userId="cd2ae28720c3a3cc" providerId="LiveId" clId="{1A6C3A58-F143-4663-9961-40550A93BFD2}" dt="2025-04-28T09:17:48.021" v="983" actId="478"/>
          <ac:picMkLst>
            <pc:docMk/>
            <pc:sldMk cId="3144766839" sldId="288"/>
            <ac:picMk id="4" creationId="{DDE05106-D6D3-EA07-8C57-BE64D62C1BDB}"/>
          </ac:picMkLst>
        </pc:picChg>
        <pc:picChg chg="del">
          <ac:chgData name="fadli akhfir" userId="cd2ae28720c3a3cc" providerId="LiveId" clId="{1A6C3A58-F143-4663-9961-40550A93BFD2}" dt="2025-04-28T09:17:46.236" v="979" actId="478"/>
          <ac:picMkLst>
            <pc:docMk/>
            <pc:sldMk cId="3144766839" sldId="288"/>
            <ac:picMk id="16" creationId="{0E9049CB-0A3A-9F5D-33B8-04EC503ACD9B}"/>
          </ac:picMkLst>
        </pc:picChg>
        <pc:picChg chg="mod">
          <ac:chgData name="fadli akhfir" userId="cd2ae28720c3a3cc" providerId="LiveId" clId="{1A6C3A58-F143-4663-9961-40550A93BFD2}" dt="2025-04-28T09:18:17.253" v="994" actId="1076"/>
          <ac:picMkLst>
            <pc:docMk/>
            <pc:sldMk cId="3144766839" sldId="288"/>
            <ac:picMk id="1026" creationId="{2581FFE5-029A-DE1D-91D1-9BE985AE466E}"/>
          </ac:picMkLst>
        </pc:picChg>
      </pc:sldChg>
      <pc:sldChg chg="addSp delSp modSp add mod">
        <pc:chgData name="fadli akhfir" userId="cd2ae28720c3a3cc" providerId="LiveId" clId="{1A6C3A58-F143-4663-9961-40550A93BFD2}" dt="2025-04-29T07:23:16" v="1060" actId="14100"/>
        <pc:sldMkLst>
          <pc:docMk/>
          <pc:sldMk cId="1054721864" sldId="289"/>
        </pc:sldMkLst>
        <pc:spChg chg="mod">
          <ac:chgData name="fadli akhfir" userId="cd2ae28720c3a3cc" providerId="LiveId" clId="{1A6C3A58-F143-4663-9961-40550A93BFD2}" dt="2025-04-28T09:58:46.057" v="1046" actId="1076"/>
          <ac:spMkLst>
            <pc:docMk/>
            <pc:sldMk cId="1054721864" sldId="289"/>
            <ac:spMk id="232" creationId="{C4F23BA2-D6F3-B9FD-FA62-E5BE04C8A20A}"/>
          </ac:spMkLst>
        </pc:spChg>
        <pc:spChg chg="del">
          <ac:chgData name="fadli akhfir" userId="cd2ae28720c3a3cc" providerId="LiveId" clId="{1A6C3A58-F143-4663-9961-40550A93BFD2}" dt="2025-04-28T09:29:59.877" v="1012" actId="478"/>
          <ac:spMkLst>
            <pc:docMk/>
            <pc:sldMk cId="1054721864" sldId="289"/>
            <ac:spMk id="233" creationId="{0B32DFA6-AC0F-6E4F-4E8A-67EC61AB7EDA}"/>
          </ac:spMkLst>
        </pc:spChg>
        <pc:spChg chg="del">
          <ac:chgData name="fadli akhfir" userId="cd2ae28720c3a3cc" providerId="LiveId" clId="{1A6C3A58-F143-4663-9961-40550A93BFD2}" dt="2025-04-28T09:30:00.870" v="1013" actId="478"/>
          <ac:spMkLst>
            <pc:docMk/>
            <pc:sldMk cId="1054721864" sldId="289"/>
            <ac:spMk id="234" creationId="{91C155C9-6FB8-D068-0F4E-DC45D2A7FFD2}"/>
          </ac:spMkLst>
        </pc:spChg>
        <pc:spChg chg="del">
          <ac:chgData name="fadli akhfir" userId="cd2ae28720c3a3cc" providerId="LiveId" clId="{1A6C3A58-F143-4663-9961-40550A93BFD2}" dt="2025-04-28T09:30:01.731" v="1014" actId="478"/>
          <ac:spMkLst>
            <pc:docMk/>
            <pc:sldMk cId="1054721864" sldId="289"/>
            <ac:spMk id="235" creationId="{B5255203-003D-A015-C88A-F794B0D07C2E}"/>
          </ac:spMkLst>
        </pc:spChg>
        <pc:spChg chg="del mod">
          <ac:chgData name="fadli akhfir" userId="cd2ae28720c3a3cc" providerId="LiveId" clId="{1A6C3A58-F143-4663-9961-40550A93BFD2}" dt="2025-04-28T09:57:12.194" v="1021" actId="478"/>
          <ac:spMkLst>
            <pc:docMk/>
            <pc:sldMk cId="1054721864" sldId="289"/>
            <ac:spMk id="239" creationId="{FD047976-EF8D-231E-9574-A0DDB7D31D75}"/>
          </ac:spMkLst>
        </pc:spChg>
        <pc:picChg chg="add mod">
          <ac:chgData name="fadli akhfir" userId="cd2ae28720c3a3cc" providerId="LiveId" clId="{1A6C3A58-F143-4663-9961-40550A93BFD2}" dt="2025-04-28T11:05:52.719" v="1049" actId="1440"/>
          <ac:picMkLst>
            <pc:docMk/>
            <pc:sldMk cId="1054721864" sldId="289"/>
            <ac:picMk id="3" creationId="{C7499226-B18E-B9D8-4C7B-087A0A8839E4}"/>
          </ac:picMkLst>
        </pc:picChg>
        <pc:picChg chg="add mod modCrop">
          <ac:chgData name="fadli akhfir" userId="cd2ae28720c3a3cc" providerId="LiveId" clId="{1A6C3A58-F143-4663-9961-40550A93BFD2}" dt="2025-04-29T07:23:16" v="1060" actId="14100"/>
          <ac:picMkLst>
            <pc:docMk/>
            <pc:sldMk cId="1054721864" sldId="289"/>
            <ac:picMk id="5" creationId="{E1BDA080-5180-D8F2-686C-598A9BD00FA7}"/>
          </ac:picMkLst>
        </pc:picChg>
        <pc:picChg chg="add mod">
          <ac:chgData name="fadli akhfir" userId="cd2ae28720c3a3cc" providerId="LiveId" clId="{1A6C3A58-F143-4663-9961-40550A93BFD2}" dt="2025-04-28T11:06:01.111" v="1053" actId="1076"/>
          <ac:picMkLst>
            <pc:docMk/>
            <pc:sldMk cId="1054721864" sldId="289"/>
            <ac:picMk id="7" creationId="{D63096D4-F18C-66D9-9E50-F5DD0AABDB52}"/>
          </ac:picMkLst>
        </pc:picChg>
        <pc:picChg chg="del">
          <ac:chgData name="fadli akhfir" userId="cd2ae28720c3a3cc" providerId="LiveId" clId="{1A6C3A58-F143-4663-9961-40550A93BFD2}" dt="2025-04-28T09:57:13.225" v="1022" actId="478"/>
          <ac:picMkLst>
            <pc:docMk/>
            <pc:sldMk cId="1054721864" sldId="289"/>
            <ac:picMk id="240" creationId="{C47014EA-4493-D424-A179-7D1F56382F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F50289AE-C12F-C04F-293D-BE3451A7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>
            <a:extLst>
              <a:ext uri="{FF2B5EF4-FFF2-40B4-BE49-F238E27FC236}">
                <a16:creationId xmlns:a16="http://schemas.microsoft.com/office/drawing/2014/main" id="{9AD1CD90-072F-2ACA-8926-7C830A6481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10    </a:t>
            </a:r>
            <a:r>
              <a:rPr lang="id-ID" dirty="0"/>
              <a:t>0.51 </a:t>
            </a:r>
            <a:r>
              <a:rPr lang="id-ID" dirty="0" err="1"/>
              <a:t>ms</a:t>
            </a:r>
            <a:endParaRPr lang="id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20    </a:t>
            </a:r>
            <a:r>
              <a:rPr lang="id-ID" dirty="0"/>
              <a:t>62.09 </a:t>
            </a:r>
            <a:r>
              <a:rPr lang="id-ID" dirty="0" err="1"/>
              <a:t>ms</a:t>
            </a:r>
            <a:endParaRPr lang="id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30    </a:t>
            </a:r>
            <a:r>
              <a:rPr lang="id-ID" dirty="0"/>
              <a:t>1.04 detik (1036.28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40    </a:t>
            </a:r>
            <a:r>
              <a:rPr lang="id-ID" dirty="0"/>
              <a:t>10.54 detik (10544.58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50    </a:t>
            </a:r>
            <a:r>
              <a:rPr lang="id-ID" dirty="0"/>
              <a:t>54.06 detik (54058.03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60    </a:t>
            </a:r>
            <a:r>
              <a:rPr lang="id-ID" dirty="0"/>
              <a:t>3.11 menit (186639.83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70     </a:t>
            </a:r>
            <a:r>
              <a:rPr lang="id-ID" dirty="0"/>
              <a:t>11.25 menit (674898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lain" startAt="80"/>
            </a:pPr>
            <a:r>
              <a:rPr lang="id-ID" dirty="0"/>
              <a:t>26.81 menit (1608552.59 </a:t>
            </a:r>
            <a:r>
              <a:rPr lang="id-ID" dirty="0" err="1"/>
              <a:t>ms</a:t>
            </a:r>
            <a:r>
              <a:rPr lang="id-ID" dirty="0"/>
              <a:t>)</a:t>
            </a: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lain" startAt="80"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10  </a:t>
            </a:r>
            <a:r>
              <a:rPr lang="id-ID" dirty="0"/>
              <a:t>1.10 </a:t>
            </a:r>
            <a:r>
              <a:rPr lang="id-ID" dirty="0" err="1"/>
              <a:t>ms</a:t>
            </a:r>
            <a:endParaRPr lang="id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30   </a:t>
            </a:r>
            <a:r>
              <a:rPr lang="id-ID" dirty="0"/>
              <a:t>55.29 detik (55293.83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40   </a:t>
            </a:r>
            <a:r>
              <a:rPr lang="id-ID" dirty="0"/>
              <a:t>30.91 menit (1854823.31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lain" startAt="80"/>
            </a:pPr>
            <a:endParaRPr lang="id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49" name="Google Shape;349;p10:notes">
            <a:extLst>
              <a:ext uri="{FF2B5EF4-FFF2-40B4-BE49-F238E27FC236}">
                <a16:creationId xmlns:a16="http://schemas.microsoft.com/office/drawing/2014/main" id="{C007FC4E-1B24-1196-8C4F-68986D42A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6774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1DD29DF4-E7A3-AFED-B888-196D65233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>
            <a:extLst>
              <a:ext uri="{FF2B5EF4-FFF2-40B4-BE49-F238E27FC236}">
                <a16:creationId xmlns:a16="http://schemas.microsoft.com/office/drawing/2014/main" id="{A8BD9BBE-5095-5819-AC4F-08DFC5D12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-ID" dirty="0"/>
              <a:t>Waktu Eksekusi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10    </a:t>
            </a:r>
            <a:r>
              <a:rPr lang="id-ID" dirty="0"/>
              <a:t>0.51 </a:t>
            </a:r>
            <a:r>
              <a:rPr lang="id-ID" dirty="0" err="1"/>
              <a:t>ms</a:t>
            </a:r>
            <a:endParaRPr lang="id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20    </a:t>
            </a:r>
            <a:r>
              <a:rPr lang="id-ID" dirty="0"/>
              <a:t>62.09 </a:t>
            </a:r>
            <a:r>
              <a:rPr lang="id-ID" dirty="0" err="1"/>
              <a:t>ms</a:t>
            </a:r>
            <a:endParaRPr lang="id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30    </a:t>
            </a:r>
            <a:r>
              <a:rPr lang="id-ID" dirty="0"/>
              <a:t>1.04 detik (1036.28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40    </a:t>
            </a:r>
            <a:r>
              <a:rPr lang="id-ID" dirty="0"/>
              <a:t>10.54 detik (10544.58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50    </a:t>
            </a:r>
            <a:r>
              <a:rPr lang="id-ID" dirty="0"/>
              <a:t>54.06 detik (54058.03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60    </a:t>
            </a:r>
            <a:r>
              <a:rPr lang="id-ID" dirty="0"/>
              <a:t>3.11 menit (186639.83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70     </a:t>
            </a:r>
            <a:r>
              <a:rPr lang="id-ID" dirty="0"/>
              <a:t>11.25 menit (674898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80    </a:t>
            </a:r>
            <a:r>
              <a:rPr lang="id-ID" dirty="0"/>
              <a:t>26.81 menit (1608552.59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</p:txBody>
      </p:sp>
      <p:sp>
        <p:nvSpPr>
          <p:cNvPr id="349" name="Google Shape;349;p10:notes">
            <a:extLst>
              <a:ext uri="{FF2B5EF4-FFF2-40B4-BE49-F238E27FC236}">
                <a16:creationId xmlns:a16="http://schemas.microsoft.com/office/drawing/2014/main" id="{39988BA2-8135-9BBA-413A-8F3533FEB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693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A4F1F98F-DE7C-0ECA-AB04-B18DC7CEB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>
            <a:extLst>
              <a:ext uri="{FF2B5EF4-FFF2-40B4-BE49-F238E27FC236}">
                <a16:creationId xmlns:a16="http://schemas.microsoft.com/office/drawing/2014/main" id="{5FA294ED-3262-8FB1-8DC4-5B6C2CD80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10  </a:t>
            </a:r>
            <a:r>
              <a:rPr lang="id-ID" dirty="0"/>
              <a:t>1.10 </a:t>
            </a:r>
            <a:r>
              <a:rPr lang="id-ID" dirty="0" err="1"/>
              <a:t>ms</a:t>
            </a:r>
            <a:endParaRPr lang="id-ID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30   </a:t>
            </a:r>
            <a:r>
              <a:rPr lang="id-ID" dirty="0"/>
              <a:t>55.29 detik (55293.83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40   </a:t>
            </a:r>
            <a:r>
              <a:rPr lang="id-ID" dirty="0"/>
              <a:t>30.91 menit (1854823.31 </a:t>
            </a:r>
            <a:r>
              <a:rPr lang="id-ID" dirty="0" err="1"/>
              <a:t>ms</a:t>
            </a:r>
            <a:r>
              <a:rPr lang="id-ID" dirty="0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49" name="Google Shape;349;p10:notes">
            <a:extLst>
              <a:ext uri="{FF2B5EF4-FFF2-40B4-BE49-F238E27FC236}">
                <a16:creationId xmlns:a16="http://schemas.microsoft.com/office/drawing/2014/main" id="{91340C84-25AD-4420-9322-86C0A2776C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285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C5D053D-3889-DF0A-BD5B-E6A0EEFD3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>
            <a:extLst>
              <a:ext uri="{FF2B5EF4-FFF2-40B4-BE49-F238E27FC236}">
                <a16:creationId xmlns:a16="http://schemas.microsoft.com/office/drawing/2014/main" id="{685E75D5-E462-F21D-DC1A-966C253B27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2" name="Google Shape;212;p6:notes">
            <a:extLst>
              <a:ext uri="{FF2B5EF4-FFF2-40B4-BE49-F238E27FC236}">
                <a16:creationId xmlns:a16="http://schemas.microsoft.com/office/drawing/2014/main" id="{D9781EBF-64AF-B052-2D98-2D5D020B3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5216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7" name="Google Shape;3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2" name="Google Shape;2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369F4252-468D-6B90-684B-6CB112BCF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>
            <a:extLst>
              <a:ext uri="{FF2B5EF4-FFF2-40B4-BE49-F238E27FC236}">
                <a16:creationId xmlns:a16="http://schemas.microsoft.com/office/drawing/2014/main" id="{812D7C0F-B297-AEB5-3E70-1255266DE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10:notes">
            <a:extLst>
              <a:ext uri="{FF2B5EF4-FFF2-40B4-BE49-F238E27FC236}">
                <a16:creationId xmlns:a16="http://schemas.microsoft.com/office/drawing/2014/main" id="{4FFDA789-EFF6-3CDE-DAB1-FE7630268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9353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CD1AADDE-8FAF-D023-E0C8-BF8389BC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>
            <a:extLst>
              <a:ext uri="{FF2B5EF4-FFF2-40B4-BE49-F238E27FC236}">
                <a16:creationId xmlns:a16="http://schemas.microsoft.com/office/drawing/2014/main" id="{98D727AC-5CBE-66C4-AE68-2FA6B7479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10:notes">
            <a:extLst>
              <a:ext uri="{FF2B5EF4-FFF2-40B4-BE49-F238E27FC236}">
                <a16:creationId xmlns:a16="http://schemas.microsoft.com/office/drawing/2014/main" id="{F1FA7226-8CBB-EAE6-67C4-E4C1B1376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352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5C46095F-8482-3941-E75E-B6C7B491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>
            <a:extLst>
              <a:ext uri="{FF2B5EF4-FFF2-40B4-BE49-F238E27FC236}">
                <a16:creationId xmlns:a16="http://schemas.microsoft.com/office/drawing/2014/main" id="{8AAA689D-FEB7-2927-AD6B-344616F3B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10:notes">
            <a:extLst>
              <a:ext uri="{FF2B5EF4-FFF2-40B4-BE49-F238E27FC236}">
                <a16:creationId xmlns:a16="http://schemas.microsoft.com/office/drawing/2014/main" id="{1A64F772-2512-10D1-F3D0-DFE24D9FFF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603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985394F3-CD02-DC46-B422-12DC2327C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>
            <a:extLst>
              <a:ext uri="{FF2B5EF4-FFF2-40B4-BE49-F238E27FC236}">
                <a16:creationId xmlns:a16="http://schemas.microsoft.com/office/drawing/2014/main" id="{EB6E2F7E-BA63-2661-16E4-05876F8EE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10:notes">
            <a:extLst>
              <a:ext uri="{FF2B5EF4-FFF2-40B4-BE49-F238E27FC236}">
                <a16:creationId xmlns:a16="http://schemas.microsoft.com/office/drawing/2014/main" id="{F58D8D7D-55BD-E885-1F4E-FD85E05DA2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572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>
          <a:extLst>
            <a:ext uri="{FF2B5EF4-FFF2-40B4-BE49-F238E27FC236}">
              <a16:creationId xmlns:a16="http://schemas.microsoft.com/office/drawing/2014/main" id="{AB7F47E5-FD5B-9D95-1F87-D3FC1EB95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>
            <a:extLst>
              <a:ext uri="{FF2B5EF4-FFF2-40B4-BE49-F238E27FC236}">
                <a16:creationId xmlns:a16="http://schemas.microsoft.com/office/drawing/2014/main" id="{AEF51DD6-37E2-7F35-6D0A-4F8AB3BB0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10:notes">
            <a:extLst>
              <a:ext uri="{FF2B5EF4-FFF2-40B4-BE49-F238E27FC236}">
                <a16:creationId xmlns:a16="http://schemas.microsoft.com/office/drawing/2014/main" id="{EAF238BD-3944-8EB3-29AD-42C0875B0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31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699096"/>
            <a:ext cx="12192000" cy="2449800"/>
          </a:xfrm>
          <a:prstGeom prst="rect">
            <a:avLst/>
          </a:prstGeom>
          <a:solidFill>
            <a:srgbClr val="F3BC05"/>
          </a:solidFill>
          <a:ln w="12700" cap="flat" cmpd="sng">
            <a:solidFill>
              <a:srgbClr val="313D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072099" y="3716407"/>
            <a:ext cx="4328133" cy="72887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F3BC0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Fadly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Ukhrowi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AKhfir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2125250044</a:t>
            </a: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"/>
          <p:cNvCxnSpPr/>
          <p:nvPr/>
        </p:nvCxnSpPr>
        <p:spPr>
          <a:xfrm>
            <a:off x="6400232" y="6381469"/>
            <a:ext cx="3926305" cy="0"/>
          </a:xfrm>
          <a:prstGeom prst="straightConnector1">
            <a:avLst/>
          </a:prstGeom>
          <a:noFill/>
          <a:ln w="38100" cap="flat" cmpd="sng">
            <a:solidFill>
              <a:srgbClr val="313D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"/>
          <p:cNvSpPr txBox="1"/>
          <p:nvPr/>
        </p:nvSpPr>
        <p:spPr>
          <a:xfrm>
            <a:off x="10617313" y="6146436"/>
            <a:ext cx="11754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47" y="5589317"/>
            <a:ext cx="1032163" cy="10215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95962" y="463116"/>
            <a:ext cx="9401807" cy="16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Optimasi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Jadwal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Pribadi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Berdasarkan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Prioritas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Durasi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Menggunakan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Backtracking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Strategi Greedy dan Pruning</a:t>
            </a:r>
            <a:endParaRPr lang="en-US" sz="2400" b="0" i="0" u="none" strike="noStrike" cap="none" dirty="0">
              <a:solidFill>
                <a:srgbClr val="01275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052011" y="2407827"/>
            <a:ext cx="61040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"/>
          <p:cNvSpPr/>
          <p:nvPr/>
        </p:nvSpPr>
        <p:spPr>
          <a:xfrm rot="-5400000" flipH="1">
            <a:off x="9978734" y="86591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0186551" y="193963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456383" y="5684633"/>
            <a:ext cx="429490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ILMU KOMPUTER DAN REKAYASA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PROGRAM STUDI INFORMATIKA</a:t>
            </a: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94475" y="2546700"/>
            <a:ext cx="3386949" cy="279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A69A028E-9E54-0E74-CABD-04CAC143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>
            <a:extLst>
              <a:ext uri="{FF2B5EF4-FFF2-40B4-BE49-F238E27FC236}">
                <a16:creationId xmlns:a16="http://schemas.microsoft.com/office/drawing/2014/main" id="{81160F76-0A82-1927-F788-64E414C96801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>
            <a:extLst>
              <a:ext uri="{FF2B5EF4-FFF2-40B4-BE49-F238E27FC236}">
                <a16:creationId xmlns:a16="http://schemas.microsoft.com/office/drawing/2014/main" id="{97F2BC6F-CB3B-5420-47EE-82E30C592BD2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>
            <a:extLst>
              <a:ext uri="{FF2B5EF4-FFF2-40B4-BE49-F238E27FC236}">
                <a16:creationId xmlns:a16="http://schemas.microsoft.com/office/drawing/2014/main" id="{EF573A57-E937-A96E-AE2E-02DDBFD1EA28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10">
            <a:extLst>
              <a:ext uri="{FF2B5EF4-FFF2-40B4-BE49-F238E27FC236}">
                <a16:creationId xmlns:a16="http://schemas.microsoft.com/office/drawing/2014/main" id="{1BF4E874-AB24-309B-4CA2-276BE06B27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9837" y="5528606"/>
            <a:ext cx="1032163" cy="102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0">
            <a:extLst>
              <a:ext uri="{FF2B5EF4-FFF2-40B4-BE49-F238E27FC236}">
                <a16:creationId xmlns:a16="http://schemas.microsoft.com/office/drawing/2014/main" id="{E25DF05A-FADB-7FD3-83C9-C84FA37DA30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1;p10">
            <a:extLst>
              <a:ext uri="{FF2B5EF4-FFF2-40B4-BE49-F238E27FC236}">
                <a16:creationId xmlns:a16="http://schemas.microsoft.com/office/drawing/2014/main" id="{A109302C-C293-7D94-FA4B-78A133464C39}"/>
              </a:ext>
            </a:extLst>
          </p:cNvPr>
          <p:cNvSpPr txBox="1"/>
          <p:nvPr/>
        </p:nvSpPr>
        <p:spPr>
          <a:xfrm>
            <a:off x="5552167" y="473902"/>
            <a:ext cx="5607670" cy="369291"/>
          </a:xfrm>
          <a:prstGeom prst="rect">
            <a:avLst/>
          </a:prstGeom>
          <a:solidFill>
            <a:srgbClr val="313D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Pengujian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389A3E-7C5C-6A41-B12F-CC9F863E7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06577"/>
              </p:ext>
            </p:extLst>
          </p:nvPr>
        </p:nvGraphicFramePr>
        <p:xfrm>
          <a:off x="995081" y="1461747"/>
          <a:ext cx="10201837" cy="4922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0181">
                  <a:extLst>
                    <a:ext uri="{9D8B030D-6E8A-4147-A177-3AD203B41FA5}">
                      <a16:colId xmlns:a16="http://schemas.microsoft.com/office/drawing/2014/main" val="834280032"/>
                    </a:ext>
                  </a:extLst>
                </a:gridCol>
                <a:gridCol w="1264931">
                  <a:extLst>
                    <a:ext uri="{9D8B030D-6E8A-4147-A177-3AD203B41FA5}">
                      <a16:colId xmlns:a16="http://schemas.microsoft.com/office/drawing/2014/main" val="3080992361"/>
                    </a:ext>
                  </a:extLst>
                </a:gridCol>
                <a:gridCol w="1531894">
                  <a:extLst>
                    <a:ext uri="{9D8B030D-6E8A-4147-A177-3AD203B41FA5}">
                      <a16:colId xmlns:a16="http://schemas.microsoft.com/office/drawing/2014/main" val="2994326065"/>
                    </a:ext>
                  </a:extLst>
                </a:gridCol>
                <a:gridCol w="2134570">
                  <a:extLst>
                    <a:ext uri="{9D8B030D-6E8A-4147-A177-3AD203B41FA5}">
                      <a16:colId xmlns:a16="http://schemas.microsoft.com/office/drawing/2014/main" val="2331328311"/>
                    </a:ext>
                  </a:extLst>
                </a:gridCol>
                <a:gridCol w="2922859">
                  <a:extLst>
                    <a:ext uri="{9D8B030D-6E8A-4147-A177-3AD203B41FA5}">
                      <a16:colId xmlns:a16="http://schemas.microsoft.com/office/drawing/2014/main" val="3663198362"/>
                    </a:ext>
                  </a:extLst>
                </a:gridCol>
                <a:gridCol w="1787402">
                  <a:extLst>
                    <a:ext uri="{9D8B030D-6E8A-4147-A177-3AD203B41FA5}">
                      <a16:colId xmlns:a16="http://schemas.microsoft.com/office/drawing/2014/main" val="3924796978"/>
                    </a:ext>
                  </a:extLst>
                </a:gridCol>
              </a:tblGrid>
              <a:tr h="6852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No.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Jumlah Aktivitas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Total Waktu (menit)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Range Durasi Aktivitas (menit)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Waktu Eksekusi (ms)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Status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406885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5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15 – 40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0.54 ms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3172793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180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0.51 ms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638769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20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180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62.09 ms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2983863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4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30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180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1036.28 ms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067799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5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40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180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10544.58 ms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263230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6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180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10 – 50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54058.03 ms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205464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7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60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180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10 – 50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186639.83ms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963867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8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70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180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10 – 50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674898.ms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4994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9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80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180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10 – 50 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1608552.59 </a:t>
                      </a:r>
                      <a:r>
                        <a:rPr lang="id-ID" sz="1400" dirty="0" err="1">
                          <a:effectLst/>
                        </a:rPr>
                        <a:t>ms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2515465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250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 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1.10 </a:t>
                      </a:r>
                      <a:r>
                        <a:rPr lang="id-ID" sz="1400" dirty="0" err="1">
                          <a:effectLst/>
                        </a:rPr>
                        <a:t>ms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0925015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11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30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300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55293.83ms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282044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12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40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300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1854823.31 </a:t>
                      </a:r>
                      <a:r>
                        <a:rPr lang="id-ID" sz="1400" dirty="0" err="1">
                          <a:effectLst/>
                        </a:rPr>
                        <a:t>ms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Berhasil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6023016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13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300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&gt;1 Jam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Gagal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893761"/>
                  </a:ext>
                </a:extLst>
              </a:tr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14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80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300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10 – 50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>
                          <a:effectLst/>
                        </a:rPr>
                        <a:t>&gt;1 Jam</a:t>
                      </a:r>
                      <a:endParaRPr lang="id-ID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400" dirty="0">
                          <a:effectLst/>
                        </a:rPr>
                        <a:t>Gagal</a:t>
                      </a:r>
                      <a:endParaRPr lang="id-ID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804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92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8B87D384-D309-B4FA-29FE-BCB8F0C1D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>
            <a:extLst>
              <a:ext uri="{FF2B5EF4-FFF2-40B4-BE49-F238E27FC236}">
                <a16:creationId xmlns:a16="http://schemas.microsoft.com/office/drawing/2014/main" id="{7993DD07-401C-DC2A-3591-B0DC5A76EE78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>
            <a:extLst>
              <a:ext uri="{FF2B5EF4-FFF2-40B4-BE49-F238E27FC236}">
                <a16:creationId xmlns:a16="http://schemas.microsoft.com/office/drawing/2014/main" id="{7A0B7650-B568-ECEC-99FC-1296D954B7DB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>
            <a:extLst>
              <a:ext uri="{FF2B5EF4-FFF2-40B4-BE49-F238E27FC236}">
                <a16:creationId xmlns:a16="http://schemas.microsoft.com/office/drawing/2014/main" id="{AABCB936-E497-9570-4492-2EAE6893657A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10">
            <a:extLst>
              <a:ext uri="{FF2B5EF4-FFF2-40B4-BE49-F238E27FC236}">
                <a16:creationId xmlns:a16="http://schemas.microsoft.com/office/drawing/2014/main" id="{4A5D6F15-A714-E6AD-1C2A-CC7129501E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9837" y="5528606"/>
            <a:ext cx="1032163" cy="102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0">
            <a:extLst>
              <a:ext uri="{FF2B5EF4-FFF2-40B4-BE49-F238E27FC236}">
                <a16:creationId xmlns:a16="http://schemas.microsoft.com/office/drawing/2014/main" id="{535F2203-6764-8CB7-4EC9-A3740240FEA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1;p10">
            <a:extLst>
              <a:ext uri="{FF2B5EF4-FFF2-40B4-BE49-F238E27FC236}">
                <a16:creationId xmlns:a16="http://schemas.microsoft.com/office/drawing/2014/main" id="{12D4C59D-C104-161B-CCAB-60F05A0A8517}"/>
              </a:ext>
            </a:extLst>
          </p:cNvPr>
          <p:cNvSpPr txBox="1"/>
          <p:nvPr/>
        </p:nvSpPr>
        <p:spPr>
          <a:xfrm>
            <a:off x="5552167" y="473902"/>
            <a:ext cx="5607670" cy="369291"/>
          </a:xfrm>
          <a:prstGeom prst="rect">
            <a:avLst/>
          </a:prstGeom>
          <a:solidFill>
            <a:srgbClr val="313D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Pengujian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DC4B2-FFB8-04CA-29E2-ACA5D00D4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638" y="1330494"/>
            <a:ext cx="9185531" cy="546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20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D986C173-E256-3753-5959-ED508C33B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>
            <a:extLst>
              <a:ext uri="{FF2B5EF4-FFF2-40B4-BE49-F238E27FC236}">
                <a16:creationId xmlns:a16="http://schemas.microsoft.com/office/drawing/2014/main" id="{4E440788-3B0F-12D5-B859-6FC017B24654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>
            <a:extLst>
              <a:ext uri="{FF2B5EF4-FFF2-40B4-BE49-F238E27FC236}">
                <a16:creationId xmlns:a16="http://schemas.microsoft.com/office/drawing/2014/main" id="{90C645FB-F422-6896-5D19-1D783A09FBE7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>
            <a:extLst>
              <a:ext uri="{FF2B5EF4-FFF2-40B4-BE49-F238E27FC236}">
                <a16:creationId xmlns:a16="http://schemas.microsoft.com/office/drawing/2014/main" id="{CEBFC369-38F0-3632-4F68-84B6F72C25D7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10">
            <a:extLst>
              <a:ext uri="{FF2B5EF4-FFF2-40B4-BE49-F238E27FC236}">
                <a16:creationId xmlns:a16="http://schemas.microsoft.com/office/drawing/2014/main" id="{090AF438-736A-0FEA-0BF9-ECF428D478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9837" y="5528606"/>
            <a:ext cx="1032163" cy="102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0">
            <a:extLst>
              <a:ext uri="{FF2B5EF4-FFF2-40B4-BE49-F238E27FC236}">
                <a16:creationId xmlns:a16="http://schemas.microsoft.com/office/drawing/2014/main" id="{AFFAB8DB-0F2B-8744-98FC-165D1CD0438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1;p10">
            <a:extLst>
              <a:ext uri="{FF2B5EF4-FFF2-40B4-BE49-F238E27FC236}">
                <a16:creationId xmlns:a16="http://schemas.microsoft.com/office/drawing/2014/main" id="{7D7FE73E-3418-0077-62BE-E8AE9FD78B99}"/>
              </a:ext>
            </a:extLst>
          </p:cNvPr>
          <p:cNvSpPr txBox="1"/>
          <p:nvPr/>
        </p:nvSpPr>
        <p:spPr>
          <a:xfrm>
            <a:off x="5552167" y="473902"/>
            <a:ext cx="5607670" cy="369291"/>
          </a:xfrm>
          <a:prstGeom prst="rect">
            <a:avLst/>
          </a:prstGeom>
          <a:solidFill>
            <a:srgbClr val="313D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Pengujian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Performa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A80FB-B50C-50CE-1119-85EFD2E6B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638" y="1351274"/>
            <a:ext cx="924054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23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9D4E771-6AF7-2FAB-E699-032DF683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>
            <a:extLst>
              <a:ext uri="{FF2B5EF4-FFF2-40B4-BE49-F238E27FC236}">
                <a16:creationId xmlns:a16="http://schemas.microsoft.com/office/drawing/2014/main" id="{80280884-27F6-F965-A48F-0DF43FC8ACA1}"/>
              </a:ext>
            </a:extLst>
          </p:cNvPr>
          <p:cNvSpPr/>
          <p:nvPr/>
        </p:nvSpPr>
        <p:spPr>
          <a:xfrm rot="5038253" flipH="1">
            <a:off x="9893767" y="4325762"/>
            <a:ext cx="1795668" cy="1626864"/>
          </a:xfrm>
          <a:custGeom>
            <a:avLst/>
            <a:gdLst/>
            <a:ahLst/>
            <a:cxnLst/>
            <a:rect l="l" t="t" r="r" b="b"/>
            <a:pathLst>
              <a:path w="4135477" h="4114800" extrusionOk="0">
                <a:moveTo>
                  <a:pt x="0" y="0"/>
                </a:moveTo>
                <a:lnTo>
                  <a:pt x="4135478" y="0"/>
                </a:lnTo>
                <a:lnTo>
                  <a:pt x="4135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6">
            <a:extLst>
              <a:ext uri="{FF2B5EF4-FFF2-40B4-BE49-F238E27FC236}">
                <a16:creationId xmlns:a16="http://schemas.microsoft.com/office/drawing/2014/main" id="{ADB7F3CC-1919-F156-C851-EFD5A366D229}"/>
              </a:ext>
            </a:extLst>
          </p:cNvPr>
          <p:cNvSpPr/>
          <p:nvPr/>
        </p:nvSpPr>
        <p:spPr>
          <a:xfrm rot="-3990509">
            <a:off x="589397" y="4207415"/>
            <a:ext cx="1576132" cy="1863559"/>
          </a:xfrm>
          <a:custGeom>
            <a:avLst/>
            <a:gdLst/>
            <a:ahLst/>
            <a:cxnLst/>
            <a:rect l="l" t="t" r="r" b="b"/>
            <a:pathLst>
              <a:path w="4135477" h="4114800" extrusionOk="0">
                <a:moveTo>
                  <a:pt x="0" y="0"/>
                </a:moveTo>
                <a:lnTo>
                  <a:pt x="4135478" y="0"/>
                </a:lnTo>
                <a:lnTo>
                  <a:pt x="4135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6">
            <a:hlinkClick r:id="rId4" action="ppaction://hlinksldjump"/>
            <a:extLst>
              <a:ext uri="{FF2B5EF4-FFF2-40B4-BE49-F238E27FC236}">
                <a16:creationId xmlns:a16="http://schemas.microsoft.com/office/drawing/2014/main" id="{B9B6BA7A-07DB-FEA7-AB9D-36D3A4DEF58E}"/>
              </a:ext>
            </a:extLst>
          </p:cNvPr>
          <p:cNvSpPr/>
          <p:nvPr/>
        </p:nvSpPr>
        <p:spPr>
          <a:xfrm>
            <a:off x="4380388" y="1480262"/>
            <a:ext cx="2952600" cy="49600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Kesimpulan</a:t>
            </a:r>
          </a:p>
        </p:txBody>
      </p:sp>
      <p:sp>
        <p:nvSpPr>
          <p:cNvPr id="217" name="Google Shape;217;p6">
            <a:extLst>
              <a:ext uri="{FF2B5EF4-FFF2-40B4-BE49-F238E27FC236}">
                <a16:creationId xmlns:a16="http://schemas.microsoft.com/office/drawing/2014/main" id="{2F6C3372-CCC0-98E0-5F22-4F89F27358D8}"/>
              </a:ext>
            </a:extLst>
          </p:cNvPr>
          <p:cNvSpPr/>
          <p:nvPr/>
        </p:nvSpPr>
        <p:spPr>
          <a:xfrm>
            <a:off x="1700492" y="2332094"/>
            <a:ext cx="8709900" cy="3333600"/>
          </a:xfrm>
          <a:prstGeom prst="roundRect">
            <a:avLst>
              <a:gd name="adj" fmla="val 8216"/>
            </a:avLst>
          </a:prstGeom>
          <a:solidFill>
            <a:schemeClr val="lt1"/>
          </a:solidFill>
          <a:ln w="38100" cap="flat" cmpd="sng">
            <a:solidFill>
              <a:srgbClr val="313D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6">
            <a:extLst>
              <a:ext uri="{FF2B5EF4-FFF2-40B4-BE49-F238E27FC236}">
                <a16:creationId xmlns:a16="http://schemas.microsoft.com/office/drawing/2014/main" id="{894CDDC6-3163-34A0-7309-C7044D520A8E}"/>
              </a:ext>
            </a:extLst>
          </p:cNvPr>
          <p:cNvSpPr/>
          <p:nvPr/>
        </p:nvSpPr>
        <p:spPr>
          <a:xfrm>
            <a:off x="2181000" y="2823882"/>
            <a:ext cx="7830000" cy="2441890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efektif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jumlah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aktivitas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kecil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hingga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sedang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Kombinasi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Greedy dan Pruning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mempercepat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proses.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Namun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kompleksitas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backtracking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tetap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tinggi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pada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skala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besar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Kesimpulannya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cocok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kebutuhan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personal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jumlah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aktivitas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terbatas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Untuk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skenario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besar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diperlukan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optimasi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lebih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lanjut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20" name="Google Shape;220;p6">
            <a:extLst>
              <a:ext uri="{FF2B5EF4-FFF2-40B4-BE49-F238E27FC236}">
                <a16:creationId xmlns:a16="http://schemas.microsoft.com/office/drawing/2014/main" id="{A8928CCB-DC20-BC4D-E8B8-490447573DB7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6">
            <a:extLst>
              <a:ext uri="{FF2B5EF4-FFF2-40B4-BE49-F238E27FC236}">
                <a16:creationId xmlns:a16="http://schemas.microsoft.com/office/drawing/2014/main" id="{C187417E-CFA2-4F4B-1ABF-67FFE6DE265A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6">
            <a:extLst>
              <a:ext uri="{FF2B5EF4-FFF2-40B4-BE49-F238E27FC236}">
                <a16:creationId xmlns:a16="http://schemas.microsoft.com/office/drawing/2014/main" id="{B50A3CA1-FF38-9490-26F8-5C2B1D5C3B99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6">
            <a:extLst>
              <a:ext uri="{FF2B5EF4-FFF2-40B4-BE49-F238E27FC236}">
                <a16:creationId xmlns:a16="http://schemas.microsoft.com/office/drawing/2014/main" id="{1E0E11CC-6C0D-18CA-65DA-2E0209CBD35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49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"/>
          <p:cNvSpPr/>
          <p:nvPr/>
        </p:nvSpPr>
        <p:spPr>
          <a:xfrm>
            <a:off x="0" y="1794497"/>
            <a:ext cx="12192000" cy="2526300"/>
          </a:xfrm>
          <a:prstGeom prst="rect">
            <a:avLst/>
          </a:prstGeom>
          <a:solidFill>
            <a:srgbClr val="F3BC05"/>
          </a:solidFill>
          <a:ln w="12700" cap="flat" cmpd="sng">
            <a:solidFill>
              <a:srgbClr val="313D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1"/>
          <p:cNvSpPr txBox="1"/>
          <p:nvPr/>
        </p:nvSpPr>
        <p:spPr>
          <a:xfrm>
            <a:off x="4307305" y="3007712"/>
            <a:ext cx="86146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1"/>
          <p:cNvSpPr/>
          <p:nvPr/>
        </p:nvSpPr>
        <p:spPr>
          <a:xfrm>
            <a:off x="511255" y="5549075"/>
            <a:ext cx="10848108" cy="30479"/>
          </a:xfrm>
          <a:prstGeom prst="roundRect">
            <a:avLst>
              <a:gd name="adj" fmla="val 50000"/>
            </a:avLst>
          </a:prstGeom>
          <a:solidFill>
            <a:srgbClr val="EBCDA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0950" tIns="30450" rIns="60950" bIns="30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1"/>
          <p:cNvSpPr txBox="1"/>
          <p:nvPr/>
        </p:nvSpPr>
        <p:spPr>
          <a:xfrm>
            <a:off x="10617313" y="6114352"/>
            <a:ext cx="11754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11"/>
          <p:cNvCxnSpPr/>
          <p:nvPr/>
        </p:nvCxnSpPr>
        <p:spPr>
          <a:xfrm>
            <a:off x="2052822" y="6372917"/>
            <a:ext cx="3926305" cy="0"/>
          </a:xfrm>
          <a:prstGeom prst="straightConnector1">
            <a:avLst/>
          </a:prstGeom>
          <a:noFill/>
          <a:ln w="38100" cap="flat" cmpd="sng">
            <a:solidFill>
              <a:srgbClr val="313D4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4" name="Google Shape;37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947" y="5589317"/>
            <a:ext cx="1032163" cy="102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1"/>
          <p:cNvSpPr txBox="1"/>
          <p:nvPr/>
        </p:nvSpPr>
        <p:spPr>
          <a:xfrm>
            <a:off x="511255" y="2469090"/>
            <a:ext cx="78846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lang="en-US" sz="8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41800" y="1659763"/>
            <a:ext cx="3386949" cy="2795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"/>
          <p:cNvGrpSpPr/>
          <p:nvPr/>
        </p:nvGrpSpPr>
        <p:grpSpPr>
          <a:xfrm rot="3733867">
            <a:off x="-926565" y="2696596"/>
            <a:ext cx="5646981" cy="4249008"/>
            <a:chOff x="0" y="0"/>
            <a:chExt cx="16269610" cy="10892009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16269610" cy="10778617"/>
            </a:xfrm>
            <a:custGeom>
              <a:avLst/>
              <a:gdLst/>
              <a:ahLst/>
              <a:cxnLst/>
              <a:rect l="l" t="t" r="r" b="b"/>
              <a:pathLst>
                <a:path w="16269610" h="10778617" extrusionOk="0">
                  <a:moveTo>
                    <a:pt x="0" y="0"/>
                  </a:moveTo>
                  <a:lnTo>
                    <a:pt x="16269610" y="0"/>
                  </a:lnTo>
                  <a:lnTo>
                    <a:pt x="16269610" y="10778617"/>
                  </a:lnTo>
                  <a:lnTo>
                    <a:pt x="0" y="1077861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4000"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42892" y="2009289"/>
              <a:ext cx="13407879" cy="8882720"/>
            </a:xfrm>
            <a:custGeom>
              <a:avLst/>
              <a:gdLst/>
              <a:ahLst/>
              <a:cxnLst/>
              <a:rect l="l" t="t" r="r" b="b"/>
              <a:pathLst>
                <a:path w="13407879" h="8882720" extrusionOk="0">
                  <a:moveTo>
                    <a:pt x="0" y="0"/>
                  </a:moveTo>
                  <a:lnTo>
                    <a:pt x="13407879" y="0"/>
                  </a:lnTo>
                  <a:lnTo>
                    <a:pt x="13407879" y="8882720"/>
                  </a:lnTo>
                  <a:lnTo>
                    <a:pt x="0" y="888272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14000"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5" name="Google Shape;105;p2"/>
          <p:cNvSpPr/>
          <p:nvPr/>
        </p:nvSpPr>
        <p:spPr>
          <a:xfrm>
            <a:off x="-1214901" y="5525687"/>
            <a:ext cx="7113359" cy="2069175"/>
          </a:xfrm>
          <a:custGeom>
            <a:avLst/>
            <a:gdLst/>
            <a:ahLst/>
            <a:cxnLst/>
            <a:rect l="l" t="t" r="r" b="b"/>
            <a:pathLst>
              <a:path w="1362556" h="396348" extrusionOk="0">
                <a:moveTo>
                  <a:pt x="0" y="0"/>
                </a:moveTo>
                <a:lnTo>
                  <a:pt x="1362556" y="0"/>
                </a:lnTo>
                <a:lnTo>
                  <a:pt x="1362556" y="396348"/>
                </a:lnTo>
                <a:lnTo>
                  <a:pt x="0" y="396348"/>
                </a:lnTo>
                <a:close/>
              </a:path>
            </a:pathLst>
          </a:custGeom>
          <a:solidFill>
            <a:srgbClr val="313D4C"/>
          </a:solidFill>
          <a:ln w="9525" cap="flat" cmpd="sng">
            <a:solidFill>
              <a:srgbClr val="313D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653091" y="2416881"/>
            <a:ext cx="6884476" cy="3554449"/>
          </a:xfrm>
          <a:prstGeom prst="roundRect">
            <a:avLst>
              <a:gd name="adj" fmla="val 6149"/>
            </a:avLst>
          </a:prstGeom>
          <a:solidFill>
            <a:srgbClr val="F4E4D4"/>
          </a:solidFill>
          <a:ln>
            <a:noFill/>
          </a:ln>
          <a:effectLst>
            <a:outerShdw blurRad="317500" dist="139700" dir="1500000" algn="l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>
            <a:hlinkClick r:id="rId4" action="ppaction://hlinksldjump"/>
          </p:cNvPr>
          <p:cNvSpPr/>
          <p:nvPr/>
        </p:nvSpPr>
        <p:spPr>
          <a:xfrm>
            <a:off x="4653090" y="2012081"/>
            <a:ext cx="2525103" cy="49600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Latar Belakang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/>
          <p:nvPr/>
        </p:nvSpPr>
        <p:spPr>
          <a:xfrm rot="-3990509">
            <a:off x="1270782" y="5149473"/>
            <a:ext cx="1385721" cy="1776419"/>
          </a:xfrm>
          <a:custGeom>
            <a:avLst/>
            <a:gdLst/>
            <a:ahLst/>
            <a:cxnLst/>
            <a:rect l="l" t="t" r="r" b="b"/>
            <a:pathLst>
              <a:path w="4135477" h="4114800" extrusionOk="0">
                <a:moveTo>
                  <a:pt x="0" y="0"/>
                </a:moveTo>
                <a:lnTo>
                  <a:pt x="4135478" y="0"/>
                </a:lnTo>
                <a:lnTo>
                  <a:pt x="4135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098514" y="3883614"/>
            <a:ext cx="2787638" cy="2985368"/>
          </a:xfrm>
          <a:custGeom>
            <a:avLst/>
            <a:gdLst/>
            <a:ahLst/>
            <a:cxnLst/>
            <a:rect l="l" t="t" r="r" b="b"/>
            <a:pathLst>
              <a:path w="3598580" h="4114800" extrusionOk="0">
                <a:moveTo>
                  <a:pt x="0" y="0"/>
                </a:moveTo>
                <a:lnTo>
                  <a:pt x="3598580" y="0"/>
                </a:lnTo>
                <a:lnTo>
                  <a:pt x="3598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4653092" y="3056509"/>
            <a:ext cx="688447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 dirty="0"/>
              <a:t>Manajemen waktu efektif penting bagi individu dengan banyak aktivitas.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 dirty="0"/>
              <a:t>Aktivitas memiliki tingkat prioritas dan durasi yang berbeda-beda.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 dirty="0"/>
              <a:t>Jadwal yang tidak optimal → menurunkan produktivitas &amp; meningkatkan stres.</a:t>
            </a:r>
          </a:p>
        </p:txBody>
      </p:sp>
      <p:sp>
        <p:nvSpPr>
          <p:cNvPr id="115" name="Google Shape;115;p2"/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"/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37587" y="2829779"/>
            <a:ext cx="6058413" cy="3505707"/>
          </a:xfrm>
          <a:prstGeom prst="roundRect">
            <a:avLst>
              <a:gd name="adj" fmla="val 16667"/>
            </a:avLst>
          </a:prstGeom>
          <a:solidFill>
            <a:srgbClr val="ACB8CA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id-ID" dirty="0"/>
              <a:t>Membangun sistem penjadwalan kegiatan </a:t>
            </a:r>
            <a:r>
              <a:rPr lang="id-ID" b="1" dirty="0"/>
              <a:t>berbasis preferensi pengguna</a:t>
            </a:r>
            <a:r>
              <a:rPr lang="id-ID" dirty="0"/>
              <a:t>.</a:t>
            </a:r>
          </a:p>
          <a:p>
            <a:r>
              <a:rPr lang="id-ID" dirty="0"/>
              <a:t>Mempertimbangkan dua parameter utama: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d-ID" b="1" dirty="0"/>
              <a:t>Prioritas aktivitas</a:t>
            </a:r>
            <a:endParaRPr lang="id-ID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d-ID" b="1" dirty="0"/>
              <a:t>Durasi aktivitas</a:t>
            </a:r>
            <a:endParaRPr lang="id-ID" dirty="0"/>
          </a:p>
          <a:p>
            <a:r>
              <a:rPr lang="id-ID" dirty="0"/>
              <a:t>Menggunakan pendekatan </a:t>
            </a:r>
            <a:r>
              <a:rPr lang="id-ID" dirty="0" err="1"/>
              <a:t>algoritmik</a:t>
            </a:r>
            <a:r>
              <a:rPr lang="id-ID" dirty="0"/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d-ID" b="1" dirty="0" err="1"/>
              <a:t>Backtracking</a:t>
            </a:r>
            <a:r>
              <a:rPr lang="id-ID" dirty="0"/>
              <a:t> sebagai algoritma utama.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d-ID" b="1" dirty="0" err="1"/>
              <a:t>Greedy</a:t>
            </a:r>
            <a:r>
              <a:rPr lang="id-ID" b="1" dirty="0"/>
              <a:t> </a:t>
            </a:r>
            <a:r>
              <a:rPr lang="id-ID" b="1" dirty="0" err="1"/>
              <a:t>Sorting</a:t>
            </a:r>
            <a:r>
              <a:rPr lang="id-ID" dirty="0"/>
              <a:t> untuk mengurutkan aktivitas berdasarkan </a:t>
            </a:r>
            <a:r>
              <a:rPr lang="id-ID" i="1" dirty="0"/>
              <a:t>prioritas/durasi</a:t>
            </a:r>
            <a:r>
              <a:rPr lang="id-ID" dirty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d-ID" b="1" dirty="0" err="1"/>
              <a:t>Pruning</a:t>
            </a:r>
            <a:r>
              <a:rPr lang="id-ID" dirty="0"/>
              <a:t> untuk mengeliminasi jalur solusi tidak optimal.</a:t>
            </a:r>
          </a:p>
          <a:p>
            <a:r>
              <a:rPr lang="id-ID" dirty="0"/>
              <a:t>Sistem diuji dalam </a:t>
            </a:r>
            <a:r>
              <a:rPr lang="id-ID" b="1" dirty="0"/>
              <a:t>berbagai skenario</a:t>
            </a:r>
            <a:r>
              <a:rPr lang="id-ID" dirty="0"/>
              <a:t> untuk mengevaluasi kinerja dan efektivitas.</a:t>
            </a:r>
          </a:p>
        </p:txBody>
      </p:sp>
      <p:sp>
        <p:nvSpPr>
          <p:cNvPr id="129" name="Google Shape;129;p3"/>
          <p:cNvSpPr txBox="1"/>
          <p:nvPr/>
        </p:nvSpPr>
        <p:spPr>
          <a:xfrm>
            <a:off x="906425" y="5035020"/>
            <a:ext cx="4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4233180" y="-205849"/>
            <a:ext cx="12714331" cy="12611133"/>
            <a:chOff x="0" y="0"/>
            <a:chExt cx="29748083" cy="28295115"/>
          </a:xfrm>
        </p:grpSpPr>
        <p:sp>
          <p:nvSpPr>
            <p:cNvPr id="131" name="Google Shape;131;p3"/>
            <p:cNvSpPr/>
            <p:nvPr/>
          </p:nvSpPr>
          <p:spPr>
            <a:xfrm rot="-2405687">
              <a:off x="6722477" y="3711970"/>
              <a:ext cx="18809262" cy="19956776"/>
            </a:xfrm>
            <a:custGeom>
              <a:avLst/>
              <a:gdLst/>
              <a:ahLst/>
              <a:cxnLst/>
              <a:rect l="l" t="t" r="r" b="b"/>
              <a:pathLst>
                <a:path w="18809262" h="19956776" extrusionOk="0">
                  <a:moveTo>
                    <a:pt x="0" y="0"/>
                  </a:moveTo>
                  <a:lnTo>
                    <a:pt x="18809262" y="0"/>
                  </a:lnTo>
                  <a:lnTo>
                    <a:pt x="18809262" y="19956776"/>
                  </a:lnTo>
                  <a:lnTo>
                    <a:pt x="0" y="1995677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5000"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 rot="-2405687">
              <a:off x="4216345" y="4626370"/>
              <a:ext cx="18809262" cy="19956776"/>
            </a:xfrm>
            <a:custGeom>
              <a:avLst/>
              <a:gdLst/>
              <a:ahLst/>
              <a:cxnLst/>
              <a:rect l="l" t="t" r="r" b="b"/>
              <a:pathLst>
                <a:path w="18809262" h="19956776" extrusionOk="0">
                  <a:moveTo>
                    <a:pt x="0" y="0"/>
                  </a:moveTo>
                  <a:lnTo>
                    <a:pt x="18809262" y="0"/>
                  </a:lnTo>
                  <a:lnTo>
                    <a:pt x="18809262" y="19956776"/>
                  </a:lnTo>
                  <a:lnTo>
                    <a:pt x="0" y="1995677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25000"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3" name="Google Shape;133;p3"/>
          <p:cNvSpPr/>
          <p:nvPr/>
        </p:nvSpPr>
        <p:spPr>
          <a:xfrm>
            <a:off x="7158531" y="3119774"/>
            <a:ext cx="4385769" cy="3738226"/>
          </a:xfrm>
          <a:custGeom>
            <a:avLst/>
            <a:gdLst/>
            <a:ahLst/>
            <a:cxnLst/>
            <a:rect l="l" t="t" r="r" b="b"/>
            <a:pathLst>
              <a:path w="4995894" h="4114800" extrusionOk="0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757" y="5792697"/>
            <a:ext cx="1032163" cy="1021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>
            <a:hlinkClick r:id="rId6" action="ppaction://hlinksldjump"/>
          </p:cNvPr>
          <p:cNvSpPr/>
          <p:nvPr/>
        </p:nvSpPr>
        <p:spPr>
          <a:xfrm>
            <a:off x="315508" y="2507062"/>
            <a:ext cx="2525100" cy="4959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Tujuan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Penelitian</a:t>
            </a:r>
            <a:endParaRPr lang="en-US"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"/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/>
          <p:nvPr/>
        </p:nvSpPr>
        <p:spPr>
          <a:xfrm rot="5038253" flipH="1">
            <a:off x="9893767" y="4325762"/>
            <a:ext cx="1795668" cy="1626864"/>
          </a:xfrm>
          <a:custGeom>
            <a:avLst/>
            <a:gdLst/>
            <a:ahLst/>
            <a:cxnLst/>
            <a:rect l="l" t="t" r="r" b="b"/>
            <a:pathLst>
              <a:path w="4135477" h="4114800" extrusionOk="0">
                <a:moveTo>
                  <a:pt x="0" y="0"/>
                </a:moveTo>
                <a:lnTo>
                  <a:pt x="4135478" y="0"/>
                </a:lnTo>
                <a:lnTo>
                  <a:pt x="4135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6"/>
          <p:cNvSpPr/>
          <p:nvPr/>
        </p:nvSpPr>
        <p:spPr>
          <a:xfrm rot="-3990509">
            <a:off x="589397" y="4207415"/>
            <a:ext cx="1576132" cy="1863559"/>
          </a:xfrm>
          <a:custGeom>
            <a:avLst/>
            <a:gdLst/>
            <a:ahLst/>
            <a:cxnLst/>
            <a:rect l="l" t="t" r="r" b="b"/>
            <a:pathLst>
              <a:path w="4135477" h="4114800" extrusionOk="0">
                <a:moveTo>
                  <a:pt x="0" y="0"/>
                </a:moveTo>
                <a:lnTo>
                  <a:pt x="4135478" y="0"/>
                </a:lnTo>
                <a:lnTo>
                  <a:pt x="41354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6">
            <a:hlinkClick r:id="rId4" action="ppaction://hlinksldjump"/>
          </p:cNvPr>
          <p:cNvSpPr/>
          <p:nvPr/>
        </p:nvSpPr>
        <p:spPr>
          <a:xfrm>
            <a:off x="4380388" y="1480262"/>
            <a:ext cx="2952600" cy="49600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Implementasi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</a:t>
            </a:r>
            <a:endParaRPr lang="en-US"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1700492" y="2332094"/>
            <a:ext cx="8709900" cy="3333600"/>
          </a:xfrm>
          <a:prstGeom prst="roundRect">
            <a:avLst>
              <a:gd name="adj" fmla="val 8216"/>
            </a:avLst>
          </a:prstGeom>
          <a:solidFill>
            <a:schemeClr val="lt1"/>
          </a:solidFill>
          <a:ln w="38100" cap="flat" cmpd="sng">
            <a:solidFill>
              <a:srgbClr val="313D4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2181000" y="2732016"/>
            <a:ext cx="7830000" cy="2533756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Backtracking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mengeksplorasi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semua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kombinasi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aktivitas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secara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rekursif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menyimpan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solusi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terbaik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Greedy Sorting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dilakukan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mengurutkan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aktivitas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berdasarkan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efisiensi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prioritas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durasi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Pruning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dilakukan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dua strategi: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Both"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skor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sementara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skor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skor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terbaik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pencarian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dihentikan</a:t>
            </a:r>
            <a:endParaRPr lang="en-US" sz="1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arenBoth"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skor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saat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sudah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mencapai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95%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skor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maksimal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dianggap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cukup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pencarian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dihentikan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20" name="Google Shape;220;p6"/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E8BC24BA-CB9C-2A55-482F-D9B200FE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>
            <a:extLst>
              <a:ext uri="{FF2B5EF4-FFF2-40B4-BE49-F238E27FC236}">
                <a16:creationId xmlns:a16="http://schemas.microsoft.com/office/drawing/2014/main" id="{7D932A86-D7EC-384D-EC1A-59070B80D753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>
            <a:extLst>
              <a:ext uri="{FF2B5EF4-FFF2-40B4-BE49-F238E27FC236}">
                <a16:creationId xmlns:a16="http://schemas.microsoft.com/office/drawing/2014/main" id="{2316E0D2-CACE-D369-D83F-A33F224BFD76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>
            <a:extLst>
              <a:ext uri="{FF2B5EF4-FFF2-40B4-BE49-F238E27FC236}">
                <a16:creationId xmlns:a16="http://schemas.microsoft.com/office/drawing/2014/main" id="{AF9CE3FE-05BA-1EFA-CEFB-CB1AECE3CEA6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10">
            <a:extLst>
              <a:ext uri="{FF2B5EF4-FFF2-40B4-BE49-F238E27FC236}">
                <a16:creationId xmlns:a16="http://schemas.microsoft.com/office/drawing/2014/main" id="{59538CA7-928F-DAEB-B5C5-6E925E4D3E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1;p10">
            <a:extLst>
              <a:ext uri="{FF2B5EF4-FFF2-40B4-BE49-F238E27FC236}">
                <a16:creationId xmlns:a16="http://schemas.microsoft.com/office/drawing/2014/main" id="{F4ECFB04-85BC-7E32-BA41-4215EE9BDC90}"/>
              </a:ext>
            </a:extLst>
          </p:cNvPr>
          <p:cNvSpPr txBox="1"/>
          <p:nvPr/>
        </p:nvSpPr>
        <p:spPr>
          <a:xfrm>
            <a:off x="5552167" y="175864"/>
            <a:ext cx="5607670" cy="369291"/>
          </a:xfrm>
          <a:prstGeom prst="rect">
            <a:avLst/>
          </a:prstGeom>
          <a:solidFill>
            <a:srgbClr val="313D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Implementasi</a:t>
            </a:r>
            <a:endParaRPr lang="en-US"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1DEC1-204B-F0B6-5659-692ED3525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82" y="2165410"/>
            <a:ext cx="6561191" cy="35514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766C6E-0736-A02E-69D9-5F31789D9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276" y="716060"/>
            <a:ext cx="4954606" cy="60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6ABBA5A4-1922-4E66-E58C-F553B02F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>
            <a:extLst>
              <a:ext uri="{FF2B5EF4-FFF2-40B4-BE49-F238E27FC236}">
                <a16:creationId xmlns:a16="http://schemas.microsoft.com/office/drawing/2014/main" id="{E211CF72-7352-7C61-6A8C-6E7F44B0DD5F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>
            <a:extLst>
              <a:ext uri="{FF2B5EF4-FFF2-40B4-BE49-F238E27FC236}">
                <a16:creationId xmlns:a16="http://schemas.microsoft.com/office/drawing/2014/main" id="{F18A5176-E972-28A9-25AF-FCBC998F9D41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>
            <a:extLst>
              <a:ext uri="{FF2B5EF4-FFF2-40B4-BE49-F238E27FC236}">
                <a16:creationId xmlns:a16="http://schemas.microsoft.com/office/drawing/2014/main" id="{B78FB70B-5556-079A-865D-6A95559FFE53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10">
            <a:extLst>
              <a:ext uri="{FF2B5EF4-FFF2-40B4-BE49-F238E27FC236}">
                <a16:creationId xmlns:a16="http://schemas.microsoft.com/office/drawing/2014/main" id="{8DA0E3F3-C784-FCC7-82AA-94AAF6F931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1;p10">
            <a:extLst>
              <a:ext uri="{FF2B5EF4-FFF2-40B4-BE49-F238E27FC236}">
                <a16:creationId xmlns:a16="http://schemas.microsoft.com/office/drawing/2014/main" id="{D2A7CD4B-16EA-7D62-C738-86D5296C7A06}"/>
              </a:ext>
            </a:extLst>
          </p:cNvPr>
          <p:cNvSpPr txBox="1"/>
          <p:nvPr/>
        </p:nvSpPr>
        <p:spPr>
          <a:xfrm>
            <a:off x="5552167" y="175864"/>
            <a:ext cx="5607670" cy="369291"/>
          </a:xfrm>
          <a:prstGeom prst="rect">
            <a:avLst/>
          </a:prstGeom>
          <a:solidFill>
            <a:srgbClr val="313D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Implementasi</a:t>
            </a:r>
            <a:endParaRPr lang="en-US"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CD5BB-4C3F-72B8-7A5D-136009DE8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940" y="1157311"/>
            <a:ext cx="5170365" cy="5012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BBBF7F0B-E330-305E-641E-46BAE1E8056C}"/>
              </a:ext>
            </a:extLst>
          </p:cNvPr>
          <p:cNvSpPr/>
          <p:nvPr/>
        </p:nvSpPr>
        <p:spPr>
          <a:xfrm>
            <a:off x="184731" y="1656779"/>
            <a:ext cx="6058413" cy="4611503"/>
          </a:xfrm>
          <a:prstGeom prst="roundRect">
            <a:avLst>
              <a:gd name="adj" fmla="val 16667"/>
            </a:avLst>
          </a:prstGeom>
          <a:solidFill>
            <a:srgbClr val="ACB8CA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buSzPts val="16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Backtracking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adalah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metode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mencoba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semua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kemungkinan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dengan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mencoba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lalu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mundur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gagal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dan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lagi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jalan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lain.</a:t>
            </a:r>
          </a:p>
          <a:p>
            <a:pPr lvl="0" algn="just">
              <a:buSzPts val="1600"/>
            </a:pP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Analoginya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seperti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menyusun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puzzle: Anda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letakkan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kepingan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lalu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lain. Jika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tidak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cocok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Anda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ambil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kembali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(undo) dan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kepingan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lain.</a:t>
            </a:r>
          </a:p>
          <a:p>
            <a:pPr lvl="0" algn="just">
              <a:buSzPts val="1600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sini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lvl="0" indent="-285750" algn="just"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Kita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mencoba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menambahkan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aktivitas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just"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Kalau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masih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waktu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lanjut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tambahkan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aktivitas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berikutnya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285750" lvl="0" indent="-285750" algn="just"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Jika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tidak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cocok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tidak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optimal,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hapus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aktivitas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yang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saja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ditambahkan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lalu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coba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aktivitas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lain di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urutan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selanjutnya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1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124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AB34857A-74DE-2B09-F886-B9503748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>
            <a:extLst>
              <a:ext uri="{FF2B5EF4-FFF2-40B4-BE49-F238E27FC236}">
                <a16:creationId xmlns:a16="http://schemas.microsoft.com/office/drawing/2014/main" id="{B7B81FD3-513F-EABF-6B73-4D7C3048BB31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>
            <a:extLst>
              <a:ext uri="{FF2B5EF4-FFF2-40B4-BE49-F238E27FC236}">
                <a16:creationId xmlns:a16="http://schemas.microsoft.com/office/drawing/2014/main" id="{58D4E535-4A51-34EC-0B5F-605314B09C89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>
            <a:extLst>
              <a:ext uri="{FF2B5EF4-FFF2-40B4-BE49-F238E27FC236}">
                <a16:creationId xmlns:a16="http://schemas.microsoft.com/office/drawing/2014/main" id="{800C676D-5FF6-27EA-6700-4A9EC29F3260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10">
            <a:extLst>
              <a:ext uri="{FF2B5EF4-FFF2-40B4-BE49-F238E27FC236}">
                <a16:creationId xmlns:a16="http://schemas.microsoft.com/office/drawing/2014/main" id="{0E44088D-A1B5-679D-6E4C-EAFDFED21A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1;p10">
            <a:extLst>
              <a:ext uri="{FF2B5EF4-FFF2-40B4-BE49-F238E27FC236}">
                <a16:creationId xmlns:a16="http://schemas.microsoft.com/office/drawing/2014/main" id="{1BD8D800-D668-FB2A-CD9F-6C5B3773E5D4}"/>
              </a:ext>
            </a:extLst>
          </p:cNvPr>
          <p:cNvSpPr txBox="1"/>
          <p:nvPr/>
        </p:nvSpPr>
        <p:spPr>
          <a:xfrm>
            <a:off x="5552167" y="175864"/>
            <a:ext cx="5607670" cy="369291"/>
          </a:xfrm>
          <a:prstGeom prst="rect">
            <a:avLst/>
          </a:prstGeom>
          <a:solidFill>
            <a:srgbClr val="313D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Implementasi</a:t>
            </a:r>
            <a:endParaRPr lang="en-US"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18;p6">
            <a:extLst>
              <a:ext uri="{FF2B5EF4-FFF2-40B4-BE49-F238E27FC236}">
                <a16:creationId xmlns:a16="http://schemas.microsoft.com/office/drawing/2014/main" id="{92D9F756-CA53-9D31-0646-C9A2DB94D3A8}"/>
              </a:ext>
            </a:extLst>
          </p:cNvPr>
          <p:cNvSpPr/>
          <p:nvPr/>
        </p:nvSpPr>
        <p:spPr>
          <a:xfrm>
            <a:off x="231227" y="1565455"/>
            <a:ext cx="11729546" cy="5292545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1800" b="1" dirty="0" err="1">
                <a:solidFill>
                  <a:schemeClr val="bg1"/>
                </a:solidFill>
                <a:latin typeface="Arial" panose="020B0604020202020204" pitchFamily="34" charset="0"/>
              </a:rPr>
              <a:t>Greedy</a:t>
            </a: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 adalah pendekatan yang selalu memilih </a:t>
            </a:r>
            <a:r>
              <a:rPr lang="id-ID" altLang="id-ID" sz="1800" b="1" dirty="0">
                <a:solidFill>
                  <a:schemeClr val="bg1"/>
                </a:solidFill>
                <a:latin typeface="Arial" panose="020B0604020202020204" pitchFamily="34" charset="0"/>
              </a:rPr>
              <a:t>opsi terbaik saat itu</a:t>
            </a: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, tanpa mempertimbangkan keseluruhan kemungkinan.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Di sini, </a:t>
            </a:r>
            <a:r>
              <a:rPr lang="en-US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program</a:t>
            </a: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 mengurutkan aktivitas berdasarkan </a:t>
            </a:r>
            <a:r>
              <a:rPr lang="id-ID" altLang="id-ID" sz="1800" b="1" dirty="0">
                <a:solidFill>
                  <a:schemeClr val="bg1"/>
                </a:solidFill>
                <a:latin typeface="Arial" panose="020B0604020202020204" pitchFamily="34" charset="0"/>
              </a:rPr>
              <a:t>efisiensi</a:t>
            </a: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: seberapa tinggi </a:t>
            </a:r>
            <a:r>
              <a:rPr lang="id-ID" altLang="id-ID" sz="1800" b="1" dirty="0">
                <a:solidFill>
                  <a:schemeClr val="bg1"/>
                </a:solidFill>
                <a:latin typeface="Arial" panose="020B0604020202020204" pitchFamily="34" charset="0"/>
              </a:rPr>
              <a:t>prioritas</a:t>
            </a: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 aktivitas dibandingkan dengan </a:t>
            </a:r>
            <a:r>
              <a:rPr lang="id-ID" altLang="id-ID" sz="1800" b="1" dirty="0">
                <a:solidFill>
                  <a:schemeClr val="bg1"/>
                </a:solidFill>
                <a:latin typeface="Arial" panose="020B0604020202020204" pitchFamily="34" charset="0"/>
              </a:rPr>
              <a:t>waktu yang dibutuhkan</a:t>
            </a: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Misalnya, jika ada dua aktivitas: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A: prioritas 10, durasi 2 menit → efisiensi = 5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B: prioritas 15, durasi 5 menit → efisiensi = 3</a:t>
            </a:r>
            <a:endParaRPr lang="en-US" altLang="id-ID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Maka aktivitas A dianggap lebih "efisien".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Dengan begitu, aktivitas dengan </a:t>
            </a:r>
            <a:r>
              <a:rPr lang="id-ID" altLang="id-ID" sz="1800" b="1" dirty="0">
                <a:solidFill>
                  <a:schemeClr val="bg1"/>
                </a:solidFill>
                <a:latin typeface="Arial" panose="020B0604020202020204" pitchFamily="34" charset="0"/>
              </a:rPr>
              <a:t>nilai terbaik per menit</a:t>
            </a: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 akan dicoba </a:t>
            </a:r>
            <a:r>
              <a:rPr lang="id-ID" altLang="id-ID" sz="1800" dirty="0" err="1">
                <a:solidFill>
                  <a:schemeClr val="bg1"/>
                </a:solidFill>
                <a:latin typeface="Arial" panose="020B0604020202020204" pitchFamily="34" charset="0"/>
              </a:rPr>
              <a:t>duluan</a:t>
            </a:r>
            <a:r>
              <a:rPr lang="id-ID" altLang="id-ID" sz="18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lang="en-US" sz="1800" b="1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65C34-4D05-ED47-7B3B-528D30C8A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156" y="1670179"/>
            <a:ext cx="4759225" cy="1862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567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375E7B45-96BB-AB4B-E562-E1702B072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>
            <a:extLst>
              <a:ext uri="{FF2B5EF4-FFF2-40B4-BE49-F238E27FC236}">
                <a16:creationId xmlns:a16="http://schemas.microsoft.com/office/drawing/2014/main" id="{0E04C6F4-9123-060F-6D75-933120AF0B2A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>
            <a:extLst>
              <a:ext uri="{FF2B5EF4-FFF2-40B4-BE49-F238E27FC236}">
                <a16:creationId xmlns:a16="http://schemas.microsoft.com/office/drawing/2014/main" id="{383FDF13-6693-9F19-7909-34688BB01011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>
            <a:extLst>
              <a:ext uri="{FF2B5EF4-FFF2-40B4-BE49-F238E27FC236}">
                <a16:creationId xmlns:a16="http://schemas.microsoft.com/office/drawing/2014/main" id="{597EDF8A-3461-E4B0-AFB7-796E81BE811B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4" name="Google Shape;364;p10">
            <a:extLst>
              <a:ext uri="{FF2B5EF4-FFF2-40B4-BE49-F238E27FC236}">
                <a16:creationId xmlns:a16="http://schemas.microsoft.com/office/drawing/2014/main" id="{A08CB97A-0FB4-F8D4-8D0E-BF1223E624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1;p10">
            <a:extLst>
              <a:ext uri="{FF2B5EF4-FFF2-40B4-BE49-F238E27FC236}">
                <a16:creationId xmlns:a16="http://schemas.microsoft.com/office/drawing/2014/main" id="{17C056D7-6CBF-9A82-5C85-4503F115B4B2}"/>
              </a:ext>
            </a:extLst>
          </p:cNvPr>
          <p:cNvSpPr txBox="1"/>
          <p:nvPr/>
        </p:nvSpPr>
        <p:spPr>
          <a:xfrm>
            <a:off x="5552167" y="175864"/>
            <a:ext cx="5607670" cy="369291"/>
          </a:xfrm>
          <a:prstGeom prst="rect">
            <a:avLst/>
          </a:prstGeom>
          <a:solidFill>
            <a:srgbClr val="313D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Implementasi</a:t>
            </a:r>
            <a:endParaRPr lang="en-US"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18;p6">
            <a:extLst>
              <a:ext uri="{FF2B5EF4-FFF2-40B4-BE49-F238E27FC236}">
                <a16:creationId xmlns:a16="http://schemas.microsoft.com/office/drawing/2014/main" id="{A17A7AFB-83E1-4E5D-1DB4-81EAF739E372}"/>
              </a:ext>
            </a:extLst>
          </p:cNvPr>
          <p:cNvSpPr/>
          <p:nvPr/>
        </p:nvSpPr>
        <p:spPr>
          <a:xfrm>
            <a:off x="231227" y="1565455"/>
            <a:ext cx="11729546" cy="5292545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id-ID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id-ID" sz="1800" b="1" dirty="0" err="1">
                <a:solidFill>
                  <a:schemeClr val="bg1"/>
                </a:solidFill>
              </a:rPr>
              <a:t>Pruning</a:t>
            </a:r>
            <a:r>
              <a:rPr lang="id-ID" sz="1800" dirty="0">
                <a:solidFill>
                  <a:schemeClr val="bg1"/>
                </a:solidFill>
              </a:rPr>
              <a:t> berarti </a:t>
            </a:r>
            <a:r>
              <a:rPr lang="id-ID" sz="1800" b="1" dirty="0">
                <a:solidFill>
                  <a:schemeClr val="bg1"/>
                </a:solidFill>
              </a:rPr>
              <a:t>menghindari jalan yang tidak menjanjikan</a:t>
            </a:r>
            <a:r>
              <a:rPr lang="id-ID" sz="1800" dirty="0">
                <a:solidFill>
                  <a:schemeClr val="bg1"/>
                </a:solidFill>
              </a:rPr>
              <a:t> agar tidak membuang waktu.</a:t>
            </a:r>
          </a:p>
          <a:p>
            <a:r>
              <a:rPr lang="id-ID" sz="1800" dirty="0">
                <a:solidFill>
                  <a:schemeClr val="bg1"/>
                </a:solidFill>
              </a:rPr>
              <a:t>Bayangkan Anda sedang mencari rute terbaik ke suatu tempat. Kalau Anda tahu satu jalan sudah terlalu jauh atau tidak mungkin lebih baik dari rute yang sudah Anda tahu, maka </a:t>
            </a:r>
            <a:r>
              <a:rPr lang="id-ID" sz="1800" b="1" dirty="0">
                <a:solidFill>
                  <a:schemeClr val="bg1"/>
                </a:solidFill>
              </a:rPr>
              <a:t>tidak perlu mencobanya</a:t>
            </a:r>
            <a:r>
              <a:rPr lang="id-ID" sz="1800" dirty="0">
                <a:solidFill>
                  <a:schemeClr val="bg1"/>
                </a:solidFill>
              </a:rPr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d-ID" sz="1800" dirty="0">
                <a:solidFill>
                  <a:schemeClr val="bg1"/>
                </a:solidFill>
              </a:rPr>
              <a:t>Kalau </a:t>
            </a:r>
            <a:r>
              <a:rPr lang="id-ID" sz="1800" b="1" dirty="0">
                <a:solidFill>
                  <a:schemeClr val="bg1"/>
                </a:solidFill>
              </a:rPr>
              <a:t>skor yang sudah diperoleh + skor yang tersisa</a:t>
            </a:r>
            <a:r>
              <a:rPr lang="id-ID" sz="1800" dirty="0">
                <a:solidFill>
                  <a:schemeClr val="bg1"/>
                </a:solidFill>
              </a:rPr>
              <a:t> masih </a:t>
            </a:r>
            <a:r>
              <a:rPr lang="id-ID" sz="1800" b="1" dirty="0">
                <a:solidFill>
                  <a:schemeClr val="bg1"/>
                </a:solidFill>
              </a:rPr>
              <a:t>lebih rendah</a:t>
            </a:r>
            <a:r>
              <a:rPr lang="id-ID" sz="1800" dirty="0">
                <a:solidFill>
                  <a:schemeClr val="bg1"/>
                </a:solidFill>
              </a:rPr>
              <a:t> dari skor terbaik sejauh ini, kita </a:t>
            </a:r>
            <a:r>
              <a:rPr lang="id-ID" sz="1800" b="1" dirty="0">
                <a:solidFill>
                  <a:schemeClr val="bg1"/>
                </a:solidFill>
              </a:rPr>
              <a:t>berhenti menjelajah</a:t>
            </a:r>
            <a:r>
              <a:rPr lang="id-ID" sz="1800" dirty="0">
                <a:solidFill>
                  <a:schemeClr val="bg1"/>
                </a:solidFill>
              </a:rPr>
              <a:t> jalan ini.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id-ID" sz="1800" dirty="0">
                <a:solidFill>
                  <a:schemeClr val="bg1"/>
                </a:solidFill>
              </a:rPr>
              <a:t>Jika kita sudah mendapatkan skor yang mendekati sempurna (misalnya 95% dari skor maksimal), maka kita </a:t>
            </a:r>
            <a:r>
              <a:rPr lang="id-ID" sz="1800" b="1" dirty="0">
                <a:solidFill>
                  <a:schemeClr val="bg1"/>
                </a:solidFill>
              </a:rPr>
              <a:t>tidak perlu melanjutkan pencarian</a:t>
            </a:r>
            <a:r>
              <a:rPr lang="id-ID" sz="1800" dirty="0">
                <a:solidFill>
                  <a:schemeClr val="bg1"/>
                </a:solidFill>
              </a:rPr>
              <a:t> karena sudah "cukup puas".</a:t>
            </a:r>
          </a:p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endParaRPr lang="en-US" sz="1800" b="1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CAA7C-00C3-5300-193D-5FDF217E3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150" y="1712260"/>
            <a:ext cx="5555694" cy="16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1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>
          <a:extLst>
            <a:ext uri="{FF2B5EF4-FFF2-40B4-BE49-F238E27FC236}">
              <a16:creationId xmlns:a16="http://schemas.microsoft.com/office/drawing/2014/main" id="{95DF0766-4105-10DF-E3AF-E3D730FB5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>
            <a:extLst>
              <a:ext uri="{FF2B5EF4-FFF2-40B4-BE49-F238E27FC236}">
                <a16:creationId xmlns:a16="http://schemas.microsoft.com/office/drawing/2014/main" id="{BD641C8E-F1A2-0CF9-015A-2B2CD8C513C0}"/>
              </a:ext>
            </a:extLst>
          </p:cNvPr>
          <p:cNvSpPr txBox="1"/>
          <p:nvPr/>
        </p:nvSpPr>
        <p:spPr>
          <a:xfrm>
            <a:off x="1700492" y="246602"/>
            <a:ext cx="2952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Universitas Multi Data Palembang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Fakultas Ilmu Komputer dan Rekayasa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D4C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313D4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Studi Informatika</a:t>
            </a:r>
            <a:endParaRPr sz="1400" b="0" i="0" u="none" strike="noStrike" cap="none">
              <a:solidFill>
                <a:srgbClr val="313D4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0">
            <a:extLst>
              <a:ext uri="{FF2B5EF4-FFF2-40B4-BE49-F238E27FC236}">
                <a16:creationId xmlns:a16="http://schemas.microsoft.com/office/drawing/2014/main" id="{B4E5FA2D-44F3-A1DE-AA2F-8D76DD68F75D}"/>
              </a:ext>
            </a:extLst>
          </p:cNvPr>
          <p:cNvSpPr/>
          <p:nvPr/>
        </p:nvSpPr>
        <p:spPr>
          <a:xfrm rot="-5400000" flipH="1">
            <a:off x="241392" y="73193"/>
            <a:ext cx="1343891" cy="1170710"/>
          </a:xfrm>
          <a:prstGeom prst="flowChartDelay">
            <a:avLst/>
          </a:prstGeom>
          <a:solidFill>
            <a:srgbClr val="F3BC05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0">
            <a:extLst>
              <a:ext uri="{FF2B5EF4-FFF2-40B4-BE49-F238E27FC236}">
                <a16:creationId xmlns:a16="http://schemas.microsoft.com/office/drawing/2014/main" id="{B2F117C6-6BE3-0362-BC61-38CEAA44E208}"/>
              </a:ext>
            </a:extLst>
          </p:cNvPr>
          <p:cNvSpPr/>
          <p:nvPr/>
        </p:nvSpPr>
        <p:spPr>
          <a:xfrm>
            <a:off x="449209" y="180565"/>
            <a:ext cx="928255" cy="976746"/>
          </a:xfrm>
          <a:prstGeom prst="flowChartConnector">
            <a:avLst/>
          </a:prstGeom>
          <a:solidFill>
            <a:srgbClr val="FEE7D5"/>
          </a:solidFill>
          <a:ln w="12700" cap="flat" cmpd="sng">
            <a:solidFill>
              <a:srgbClr val="FEE7D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10">
            <a:extLst>
              <a:ext uri="{FF2B5EF4-FFF2-40B4-BE49-F238E27FC236}">
                <a16:creationId xmlns:a16="http://schemas.microsoft.com/office/drawing/2014/main" id="{DC706D69-3191-1F3B-9A86-FC0C701EB2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9837" y="5528606"/>
            <a:ext cx="1032163" cy="102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0">
            <a:extLst>
              <a:ext uri="{FF2B5EF4-FFF2-40B4-BE49-F238E27FC236}">
                <a16:creationId xmlns:a16="http://schemas.microsoft.com/office/drawing/2014/main" id="{ED480FF7-4192-2328-BFD8-4AEF15C16A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209" y="180565"/>
            <a:ext cx="1060429" cy="9767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51;p10">
            <a:extLst>
              <a:ext uri="{FF2B5EF4-FFF2-40B4-BE49-F238E27FC236}">
                <a16:creationId xmlns:a16="http://schemas.microsoft.com/office/drawing/2014/main" id="{963C6170-B29D-BFED-D661-F7CE5D35FAAE}"/>
              </a:ext>
            </a:extLst>
          </p:cNvPr>
          <p:cNvSpPr txBox="1"/>
          <p:nvPr/>
        </p:nvSpPr>
        <p:spPr>
          <a:xfrm>
            <a:off x="5552167" y="321902"/>
            <a:ext cx="5607670" cy="369291"/>
          </a:xfrm>
          <a:prstGeom prst="rect">
            <a:avLst/>
          </a:prstGeom>
          <a:solidFill>
            <a:srgbClr val="313D4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Pengujian</a:t>
            </a:r>
            <a:r>
              <a:rPr lang="en-US" sz="1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Fungsional</a:t>
            </a:r>
            <a:endParaRPr lang="en-US"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9CDB1A-2AB6-A19D-29C0-54840834325F}"/>
              </a:ext>
            </a:extLst>
          </p:cNvPr>
          <p:cNvGraphicFramePr>
            <a:graphicFrameLocks noGrp="1"/>
          </p:cNvGraphicFramePr>
          <p:nvPr/>
        </p:nvGraphicFramePr>
        <p:xfrm>
          <a:off x="698391" y="1434353"/>
          <a:ext cx="10461446" cy="51928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5637">
                  <a:extLst>
                    <a:ext uri="{9D8B030D-6E8A-4147-A177-3AD203B41FA5}">
                      <a16:colId xmlns:a16="http://schemas.microsoft.com/office/drawing/2014/main" val="3417832169"/>
                    </a:ext>
                  </a:extLst>
                </a:gridCol>
                <a:gridCol w="2248419">
                  <a:extLst>
                    <a:ext uri="{9D8B030D-6E8A-4147-A177-3AD203B41FA5}">
                      <a16:colId xmlns:a16="http://schemas.microsoft.com/office/drawing/2014/main" val="3721759308"/>
                    </a:ext>
                  </a:extLst>
                </a:gridCol>
                <a:gridCol w="4030442">
                  <a:extLst>
                    <a:ext uri="{9D8B030D-6E8A-4147-A177-3AD203B41FA5}">
                      <a16:colId xmlns:a16="http://schemas.microsoft.com/office/drawing/2014/main" val="3538861371"/>
                    </a:ext>
                  </a:extLst>
                </a:gridCol>
                <a:gridCol w="2259643">
                  <a:extLst>
                    <a:ext uri="{9D8B030D-6E8A-4147-A177-3AD203B41FA5}">
                      <a16:colId xmlns:a16="http://schemas.microsoft.com/office/drawing/2014/main" val="1356416074"/>
                    </a:ext>
                  </a:extLst>
                </a:gridCol>
                <a:gridCol w="1137305">
                  <a:extLst>
                    <a:ext uri="{9D8B030D-6E8A-4147-A177-3AD203B41FA5}">
                      <a16:colId xmlns:a16="http://schemas.microsoft.com/office/drawing/2014/main" val="1266644427"/>
                    </a:ext>
                  </a:extLst>
                </a:gridCol>
              </a:tblGrid>
              <a:tr h="38400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 dirty="0" err="1">
                          <a:effectLst/>
                        </a:rPr>
                        <a:t>No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Skenario Pengujian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Langkah Pengujian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Hasil yang Diharapkan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Status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6120"/>
                  </a:ext>
                </a:extLst>
              </a:tr>
              <a:tr h="530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1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Tambah aktivitas valid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Isi nama, durasi positif, prioritas 1–10 → klik tombol "Tambah Aktivitas"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Aktivitas masuk ke tabel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Berhasil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6026426"/>
                  </a:ext>
                </a:extLst>
              </a:tr>
              <a:tr h="710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2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Tambah aktivitas tidak valid (nama kosong)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Kosongkan nama → klik tombol "Tambah Aktivitas"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Muncul peringatan validasi input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Berhasil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061567"/>
                  </a:ext>
                </a:extLst>
              </a:tr>
              <a:tr h="710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3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Tambah aktivitas dengan durasi/prioritas salah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 dirty="0">
                          <a:effectLst/>
                        </a:rPr>
                        <a:t>Isi durasi negatif atau prioritas di luar 1–10 → klik tombol "Tambah Aktivitas"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Input ditolak dan pesan kesalahan ditampilkan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Berhasil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426563"/>
                  </a:ext>
                </a:extLst>
              </a:tr>
              <a:tr h="530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4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Import file JSON valid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Pilih file JSON berisi daftar aktivitas valid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Semua aktivitas ditampilkan di tabel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Berhasil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712132"/>
                  </a:ext>
                </a:extLst>
              </a:tr>
              <a:tr h="7109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5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Import file JSON tidak valid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Pilih file JSON dengan format rusak atau salah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Aktivitas tidak ditambahkan, muncul pesan error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Berhasil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670112"/>
                  </a:ext>
                </a:extLst>
              </a:tr>
              <a:tr h="530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6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Proses jadwal optimal dengan input valid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Isi total waktu &gt; 0 → klik "Proses Jadwal Optimal"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Jadwal optimal dan skor ditampilkan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Berhasil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599885"/>
                  </a:ext>
                </a:extLst>
              </a:tr>
              <a:tr h="530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7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Proses jadwal optimal tanpa aktivitas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Klik "Proses Jadwal Optimal" tanpa ada aktivitas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Muncul pesan peringatan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Berhasil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3574576"/>
                  </a:ext>
                </a:extLst>
              </a:tr>
              <a:tr h="5309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8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Clear semua input dan tabel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Klik tombol “Clear”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>
                          <a:effectLst/>
                        </a:rPr>
                        <a:t>Semua input dan tabel dikosongkan</a:t>
                      </a:r>
                      <a:endParaRPr lang="id-ID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d-ID" sz="1500" dirty="0">
                          <a:effectLst/>
                        </a:rPr>
                        <a:t>Berhasil</a:t>
                      </a:r>
                      <a:endParaRPr lang="id-ID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2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5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1138</Words>
  <Application>Microsoft Office PowerPoint</Application>
  <PresentationFormat>Widescreen</PresentationFormat>
  <Paragraphs>262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lisa mifta</dc:creator>
  <cp:lastModifiedBy>fadli akhfir</cp:lastModifiedBy>
  <cp:revision>15</cp:revision>
  <dcterms:created xsi:type="dcterms:W3CDTF">2023-09-28T06:38:42Z</dcterms:created>
  <dcterms:modified xsi:type="dcterms:W3CDTF">2025-05-28T10:19:32Z</dcterms:modified>
</cp:coreProperties>
</file>