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450" b="1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450" b="1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450" b="1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1631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06241" y="3205477"/>
            <a:ext cx="13475516" cy="1620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450" b="1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8.png"/><Relationship Id="rId7" Type="http://schemas.openxmlformats.org/officeDocument/2006/relationships/image" Target="../media/image9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1" Type="http://schemas.openxmlformats.org/officeDocument/2006/relationships/image" Target="../media/image19.png"/><Relationship Id="rId12" Type="http://schemas.openxmlformats.org/officeDocument/2006/relationships/image" Target="../media/image20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284E6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9037754"/>
            <a:ext cx="1543685" cy="115570"/>
          </a:xfrm>
          <a:custGeom>
            <a:avLst/>
            <a:gdLst/>
            <a:ahLst/>
            <a:cxnLst/>
            <a:rect l="l" t="t" r="r" b="b"/>
            <a:pathLst>
              <a:path w="1543685" h="115570">
                <a:moveTo>
                  <a:pt x="0" y="115416"/>
                </a:moveTo>
                <a:lnTo>
                  <a:pt x="1543292" y="115416"/>
                </a:lnTo>
                <a:lnTo>
                  <a:pt x="1543292" y="0"/>
                </a:lnTo>
                <a:lnTo>
                  <a:pt x="0" y="0"/>
                </a:lnTo>
                <a:lnTo>
                  <a:pt x="0" y="115416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91662" y="9037754"/>
            <a:ext cx="232410" cy="115570"/>
          </a:xfrm>
          <a:custGeom>
            <a:avLst/>
            <a:gdLst/>
            <a:ahLst/>
            <a:cxnLst/>
            <a:rect l="l" t="t" r="r" b="b"/>
            <a:pathLst>
              <a:path w="232410" h="115570">
                <a:moveTo>
                  <a:pt x="0" y="115416"/>
                </a:moveTo>
                <a:lnTo>
                  <a:pt x="232246" y="115416"/>
                </a:lnTo>
                <a:lnTo>
                  <a:pt x="232246" y="0"/>
                </a:lnTo>
                <a:lnTo>
                  <a:pt x="0" y="0"/>
                </a:lnTo>
                <a:lnTo>
                  <a:pt x="0" y="115416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56155" y="9037754"/>
            <a:ext cx="116205" cy="115570"/>
          </a:xfrm>
          <a:custGeom>
            <a:avLst/>
            <a:gdLst/>
            <a:ahLst/>
            <a:cxnLst/>
            <a:rect l="l" t="t" r="r" b="b"/>
            <a:pathLst>
              <a:path w="116205" h="115570">
                <a:moveTo>
                  <a:pt x="0" y="115416"/>
                </a:moveTo>
                <a:lnTo>
                  <a:pt x="116123" y="115416"/>
                </a:lnTo>
                <a:lnTo>
                  <a:pt x="116123" y="0"/>
                </a:lnTo>
                <a:lnTo>
                  <a:pt x="0" y="0"/>
                </a:lnTo>
                <a:lnTo>
                  <a:pt x="0" y="115416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20649" y="9037754"/>
            <a:ext cx="116205" cy="115570"/>
          </a:xfrm>
          <a:custGeom>
            <a:avLst/>
            <a:gdLst/>
            <a:ahLst/>
            <a:cxnLst/>
            <a:rect l="l" t="t" r="r" b="b"/>
            <a:pathLst>
              <a:path w="116205" h="115570">
                <a:moveTo>
                  <a:pt x="0" y="115416"/>
                </a:moveTo>
                <a:lnTo>
                  <a:pt x="116123" y="115416"/>
                </a:lnTo>
                <a:lnTo>
                  <a:pt x="116123" y="0"/>
                </a:lnTo>
                <a:lnTo>
                  <a:pt x="0" y="0"/>
                </a:lnTo>
                <a:lnTo>
                  <a:pt x="0" y="115416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169019" y="9037754"/>
            <a:ext cx="116205" cy="115570"/>
          </a:xfrm>
          <a:custGeom>
            <a:avLst/>
            <a:gdLst/>
            <a:ahLst/>
            <a:cxnLst/>
            <a:rect l="l" t="t" r="r" b="b"/>
            <a:pathLst>
              <a:path w="116204" h="115570">
                <a:moveTo>
                  <a:pt x="0" y="115416"/>
                </a:moveTo>
                <a:lnTo>
                  <a:pt x="116123" y="115416"/>
                </a:lnTo>
                <a:lnTo>
                  <a:pt x="116123" y="0"/>
                </a:lnTo>
                <a:lnTo>
                  <a:pt x="0" y="0"/>
                </a:lnTo>
                <a:lnTo>
                  <a:pt x="0" y="115416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633512" y="9037754"/>
            <a:ext cx="116205" cy="115570"/>
          </a:xfrm>
          <a:custGeom>
            <a:avLst/>
            <a:gdLst/>
            <a:ahLst/>
            <a:cxnLst/>
            <a:rect l="l" t="t" r="r" b="b"/>
            <a:pathLst>
              <a:path w="116204" h="115570">
                <a:moveTo>
                  <a:pt x="0" y="115416"/>
                </a:moveTo>
                <a:lnTo>
                  <a:pt x="116123" y="115416"/>
                </a:lnTo>
                <a:lnTo>
                  <a:pt x="116123" y="0"/>
                </a:lnTo>
                <a:lnTo>
                  <a:pt x="0" y="0"/>
                </a:lnTo>
                <a:lnTo>
                  <a:pt x="0" y="115416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865758" y="9037754"/>
            <a:ext cx="116205" cy="115570"/>
          </a:xfrm>
          <a:custGeom>
            <a:avLst/>
            <a:gdLst/>
            <a:ahLst/>
            <a:cxnLst/>
            <a:rect l="l" t="t" r="r" b="b"/>
            <a:pathLst>
              <a:path w="116204" h="115570">
                <a:moveTo>
                  <a:pt x="0" y="115416"/>
                </a:moveTo>
                <a:lnTo>
                  <a:pt x="116123" y="115416"/>
                </a:lnTo>
                <a:lnTo>
                  <a:pt x="116123" y="0"/>
                </a:lnTo>
                <a:lnTo>
                  <a:pt x="0" y="0"/>
                </a:lnTo>
                <a:lnTo>
                  <a:pt x="0" y="115416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214129" y="9037754"/>
            <a:ext cx="116205" cy="115570"/>
          </a:xfrm>
          <a:custGeom>
            <a:avLst/>
            <a:gdLst/>
            <a:ahLst/>
            <a:cxnLst/>
            <a:rect l="l" t="t" r="r" b="b"/>
            <a:pathLst>
              <a:path w="116204" h="115570">
                <a:moveTo>
                  <a:pt x="0" y="115416"/>
                </a:moveTo>
                <a:lnTo>
                  <a:pt x="116123" y="115416"/>
                </a:lnTo>
                <a:lnTo>
                  <a:pt x="116123" y="0"/>
                </a:lnTo>
                <a:lnTo>
                  <a:pt x="0" y="0"/>
                </a:lnTo>
                <a:lnTo>
                  <a:pt x="0" y="115416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562499" y="9037754"/>
            <a:ext cx="116205" cy="115570"/>
          </a:xfrm>
          <a:custGeom>
            <a:avLst/>
            <a:gdLst/>
            <a:ahLst/>
            <a:cxnLst/>
            <a:rect l="l" t="t" r="r" b="b"/>
            <a:pathLst>
              <a:path w="116204" h="115570">
                <a:moveTo>
                  <a:pt x="0" y="115416"/>
                </a:moveTo>
                <a:lnTo>
                  <a:pt x="116123" y="115416"/>
                </a:lnTo>
                <a:lnTo>
                  <a:pt x="116123" y="0"/>
                </a:lnTo>
                <a:lnTo>
                  <a:pt x="0" y="0"/>
                </a:lnTo>
                <a:lnTo>
                  <a:pt x="0" y="115416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794745" y="9037754"/>
            <a:ext cx="232410" cy="115570"/>
          </a:xfrm>
          <a:custGeom>
            <a:avLst/>
            <a:gdLst/>
            <a:ahLst/>
            <a:cxnLst/>
            <a:rect l="l" t="t" r="r" b="b"/>
            <a:pathLst>
              <a:path w="232410" h="115570">
                <a:moveTo>
                  <a:pt x="0" y="115416"/>
                </a:moveTo>
                <a:lnTo>
                  <a:pt x="232246" y="115416"/>
                </a:lnTo>
                <a:lnTo>
                  <a:pt x="232246" y="0"/>
                </a:lnTo>
                <a:lnTo>
                  <a:pt x="0" y="0"/>
                </a:lnTo>
                <a:lnTo>
                  <a:pt x="0" y="115416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143115" y="9037754"/>
            <a:ext cx="116205" cy="115570"/>
          </a:xfrm>
          <a:custGeom>
            <a:avLst/>
            <a:gdLst/>
            <a:ahLst/>
            <a:cxnLst/>
            <a:rect l="l" t="t" r="r" b="b"/>
            <a:pathLst>
              <a:path w="116204" h="115570">
                <a:moveTo>
                  <a:pt x="0" y="115416"/>
                </a:moveTo>
                <a:lnTo>
                  <a:pt x="116123" y="115416"/>
                </a:lnTo>
                <a:lnTo>
                  <a:pt x="116123" y="0"/>
                </a:lnTo>
                <a:lnTo>
                  <a:pt x="0" y="0"/>
                </a:lnTo>
                <a:lnTo>
                  <a:pt x="0" y="115416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607608" y="9037754"/>
            <a:ext cx="581025" cy="115570"/>
          </a:xfrm>
          <a:custGeom>
            <a:avLst/>
            <a:gdLst/>
            <a:ahLst/>
            <a:cxnLst/>
            <a:rect l="l" t="t" r="r" b="b"/>
            <a:pathLst>
              <a:path w="581025" h="115570">
                <a:moveTo>
                  <a:pt x="0" y="115416"/>
                </a:moveTo>
                <a:lnTo>
                  <a:pt x="580616" y="115416"/>
                </a:lnTo>
                <a:lnTo>
                  <a:pt x="580616" y="0"/>
                </a:lnTo>
                <a:lnTo>
                  <a:pt x="0" y="0"/>
                </a:lnTo>
                <a:lnTo>
                  <a:pt x="0" y="115416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536595" y="9037754"/>
            <a:ext cx="232410" cy="115570"/>
          </a:xfrm>
          <a:custGeom>
            <a:avLst/>
            <a:gdLst/>
            <a:ahLst/>
            <a:cxnLst/>
            <a:rect l="l" t="t" r="r" b="b"/>
            <a:pathLst>
              <a:path w="232409" h="115570">
                <a:moveTo>
                  <a:pt x="0" y="115416"/>
                </a:moveTo>
                <a:lnTo>
                  <a:pt x="232246" y="115416"/>
                </a:lnTo>
                <a:lnTo>
                  <a:pt x="232246" y="0"/>
                </a:lnTo>
                <a:lnTo>
                  <a:pt x="0" y="0"/>
                </a:lnTo>
                <a:lnTo>
                  <a:pt x="0" y="115416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001088" y="9037754"/>
            <a:ext cx="348615" cy="115570"/>
          </a:xfrm>
          <a:custGeom>
            <a:avLst/>
            <a:gdLst/>
            <a:ahLst/>
            <a:cxnLst/>
            <a:rect l="l" t="t" r="r" b="b"/>
            <a:pathLst>
              <a:path w="348615" h="115570">
                <a:moveTo>
                  <a:pt x="0" y="115416"/>
                </a:moveTo>
                <a:lnTo>
                  <a:pt x="348369" y="115416"/>
                </a:lnTo>
                <a:lnTo>
                  <a:pt x="348369" y="0"/>
                </a:lnTo>
                <a:lnTo>
                  <a:pt x="0" y="0"/>
                </a:lnTo>
                <a:lnTo>
                  <a:pt x="0" y="115416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697827" y="9037754"/>
            <a:ext cx="116205" cy="115570"/>
          </a:xfrm>
          <a:custGeom>
            <a:avLst/>
            <a:gdLst/>
            <a:ahLst/>
            <a:cxnLst/>
            <a:rect l="l" t="t" r="r" b="b"/>
            <a:pathLst>
              <a:path w="116204" h="115570">
                <a:moveTo>
                  <a:pt x="0" y="115416"/>
                </a:moveTo>
                <a:lnTo>
                  <a:pt x="116123" y="115416"/>
                </a:lnTo>
                <a:lnTo>
                  <a:pt x="116123" y="0"/>
                </a:lnTo>
                <a:lnTo>
                  <a:pt x="0" y="0"/>
                </a:lnTo>
                <a:lnTo>
                  <a:pt x="0" y="115416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046198" y="9037754"/>
            <a:ext cx="116205" cy="115570"/>
          </a:xfrm>
          <a:custGeom>
            <a:avLst/>
            <a:gdLst/>
            <a:ahLst/>
            <a:cxnLst/>
            <a:rect l="l" t="t" r="r" b="b"/>
            <a:pathLst>
              <a:path w="116204" h="115570">
                <a:moveTo>
                  <a:pt x="0" y="115416"/>
                </a:moveTo>
                <a:lnTo>
                  <a:pt x="116123" y="115416"/>
                </a:lnTo>
                <a:lnTo>
                  <a:pt x="116123" y="0"/>
                </a:lnTo>
                <a:lnTo>
                  <a:pt x="0" y="0"/>
                </a:lnTo>
                <a:lnTo>
                  <a:pt x="0" y="115416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278445" y="9037754"/>
            <a:ext cx="116205" cy="115570"/>
          </a:xfrm>
          <a:custGeom>
            <a:avLst/>
            <a:gdLst/>
            <a:ahLst/>
            <a:cxnLst/>
            <a:rect l="l" t="t" r="r" b="b"/>
            <a:pathLst>
              <a:path w="116204" h="115570">
                <a:moveTo>
                  <a:pt x="0" y="115416"/>
                </a:moveTo>
                <a:lnTo>
                  <a:pt x="116123" y="115416"/>
                </a:lnTo>
                <a:lnTo>
                  <a:pt x="116123" y="0"/>
                </a:lnTo>
                <a:lnTo>
                  <a:pt x="0" y="0"/>
                </a:lnTo>
                <a:lnTo>
                  <a:pt x="0" y="115416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510692" y="9037754"/>
            <a:ext cx="116205" cy="115570"/>
          </a:xfrm>
          <a:custGeom>
            <a:avLst/>
            <a:gdLst/>
            <a:ahLst/>
            <a:cxnLst/>
            <a:rect l="l" t="t" r="r" b="b"/>
            <a:pathLst>
              <a:path w="116204" h="115570">
                <a:moveTo>
                  <a:pt x="0" y="115416"/>
                </a:moveTo>
                <a:lnTo>
                  <a:pt x="116123" y="115416"/>
                </a:lnTo>
                <a:lnTo>
                  <a:pt x="116123" y="0"/>
                </a:lnTo>
                <a:lnTo>
                  <a:pt x="0" y="0"/>
                </a:lnTo>
                <a:lnTo>
                  <a:pt x="0" y="115416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742938" y="9037754"/>
            <a:ext cx="116205" cy="115570"/>
          </a:xfrm>
          <a:custGeom>
            <a:avLst/>
            <a:gdLst/>
            <a:ahLst/>
            <a:cxnLst/>
            <a:rect l="l" t="t" r="r" b="b"/>
            <a:pathLst>
              <a:path w="116204" h="115570">
                <a:moveTo>
                  <a:pt x="0" y="115416"/>
                </a:moveTo>
                <a:lnTo>
                  <a:pt x="116123" y="115416"/>
                </a:lnTo>
                <a:lnTo>
                  <a:pt x="116123" y="0"/>
                </a:lnTo>
                <a:lnTo>
                  <a:pt x="0" y="0"/>
                </a:lnTo>
                <a:lnTo>
                  <a:pt x="0" y="115416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0" y="8922270"/>
            <a:ext cx="9556115" cy="231140"/>
          </a:xfrm>
          <a:custGeom>
            <a:avLst/>
            <a:gdLst/>
            <a:ahLst/>
            <a:cxnLst/>
            <a:rect l="l" t="t" r="r" b="b"/>
            <a:pathLst>
              <a:path w="9556115" h="231140">
                <a:moveTo>
                  <a:pt x="9555797" y="0"/>
                </a:moveTo>
                <a:lnTo>
                  <a:pt x="0" y="0"/>
                </a:lnTo>
                <a:lnTo>
                  <a:pt x="0" y="115493"/>
                </a:lnTo>
                <a:lnTo>
                  <a:pt x="9207424" y="115493"/>
                </a:lnTo>
                <a:lnTo>
                  <a:pt x="9207424" y="230911"/>
                </a:lnTo>
                <a:lnTo>
                  <a:pt x="9323553" y="230911"/>
                </a:lnTo>
                <a:lnTo>
                  <a:pt x="9323553" y="115493"/>
                </a:lnTo>
                <a:lnTo>
                  <a:pt x="9555797" y="115493"/>
                </a:lnTo>
                <a:lnTo>
                  <a:pt x="9555797" y="0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0" y="9269529"/>
            <a:ext cx="2007870" cy="116205"/>
          </a:xfrm>
          <a:custGeom>
            <a:avLst/>
            <a:gdLst/>
            <a:ahLst/>
            <a:cxnLst/>
            <a:rect l="l" t="t" r="r" b="b"/>
            <a:pathLst>
              <a:path w="2007870" h="116204">
                <a:moveTo>
                  <a:pt x="0" y="115887"/>
                </a:moveTo>
                <a:lnTo>
                  <a:pt x="2007785" y="115887"/>
                </a:lnTo>
                <a:lnTo>
                  <a:pt x="2007785" y="0"/>
                </a:lnTo>
                <a:lnTo>
                  <a:pt x="0" y="0"/>
                </a:lnTo>
                <a:lnTo>
                  <a:pt x="0" y="11588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240032" y="9269529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4">
                <a:moveTo>
                  <a:pt x="0" y="115887"/>
                </a:moveTo>
                <a:lnTo>
                  <a:pt x="116123" y="115887"/>
                </a:lnTo>
                <a:lnTo>
                  <a:pt x="116123" y="0"/>
                </a:lnTo>
                <a:lnTo>
                  <a:pt x="0" y="0"/>
                </a:lnTo>
                <a:lnTo>
                  <a:pt x="0" y="11588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588402" y="9269529"/>
            <a:ext cx="232410" cy="116205"/>
          </a:xfrm>
          <a:custGeom>
            <a:avLst/>
            <a:gdLst/>
            <a:ahLst/>
            <a:cxnLst/>
            <a:rect l="l" t="t" r="r" b="b"/>
            <a:pathLst>
              <a:path w="232410" h="116204">
                <a:moveTo>
                  <a:pt x="0" y="115887"/>
                </a:moveTo>
                <a:lnTo>
                  <a:pt x="232246" y="115887"/>
                </a:lnTo>
                <a:lnTo>
                  <a:pt x="232246" y="0"/>
                </a:lnTo>
                <a:lnTo>
                  <a:pt x="0" y="0"/>
                </a:lnTo>
                <a:lnTo>
                  <a:pt x="0" y="11588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936772" y="9269529"/>
            <a:ext cx="464820" cy="116205"/>
          </a:xfrm>
          <a:custGeom>
            <a:avLst/>
            <a:gdLst/>
            <a:ahLst/>
            <a:cxnLst/>
            <a:rect l="l" t="t" r="r" b="b"/>
            <a:pathLst>
              <a:path w="464820" h="116204">
                <a:moveTo>
                  <a:pt x="0" y="115887"/>
                </a:moveTo>
                <a:lnTo>
                  <a:pt x="464493" y="115887"/>
                </a:lnTo>
                <a:lnTo>
                  <a:pt x="464493" y="0"/>
                </a:lnTo>
                <a:lnTo>
                  <a:pt x="0" y="0"/>
                </a:lnTo>
                <a:lnTo>
                  <a:pt x="0" y="11588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633512" y="9269529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0" y="115887"/>
                </a:moveTo>
                <a:lnTo>
                  <a:pt x="116123" y="115887"/>
                </a:lnTo>
                <a:lnTo>
                  <a:pt x="116123" y="0"/>
                </a:lnTo>
                <a:lnTo>
                  <a:pt x="0" y="0"/>
                </a:lnTo>
                <a:lnTo>
                  <a:pt x="0" y="11588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865758" y="9269529"/>
            <a:ext cx="1045210" cy="116205"/>
          </a:xfrm>
          <a:custGeom>
            <a:avLst/>
            <a:gdLst/>
            <a:ahLst/>
            <a:cxnLst/>
            <a:rect l="l" t="t" r="r" b="b"/>
            <a:pathLst>
              <a:path w="1045210" h="116204">
                <a:moveTo>
                  <a:pt x="0" y="115887"/>
                </a:moveTo>
                <a:lnTo>
                  <a:pt x="1045109" y="115887"/>
                </a:lnTo>
                <a:lnTo>
                  <a:pt x="1045109" y="0"/>
                </a:lnTo>
                <a:lnTo>
                  <a:pt x="0" y="0"/>
                </a:lnTo>
                <a:lnTo>
                  <a:pt x="0" y="11588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259239" y="9269529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0" y="115887"/>
                </a:moveTo>
                <a:lnTo>
                  <a:pt x="116123" y="115887"/>
                </a:lnTo>
                <a:lnTo>
                  <a:pt x="116123" y="0"/>
                </a:lnTo>
                <a:lnTo>
                  <a:pt x="0" y="0"/>
                </a:lnTo>
                <a:lnTo>
                  <a:pt x="0" y="11588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607608" y="9269529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0" y="115887"/>
                </a:moveTo>
                <a:lnTo>
                  <a:pt x="116123" y="115887"/>
                </a:lnTo>
                <a:lnTo>
                  <a:pt x="116123" y="0"/>
                </a:lnTo>
                <a:lnTo>
                  <a:pt x="0" y="0"/>
                </a:lnTo>
                <a:lnTo>
                  <a:pt x="0" y="11588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955978" y="9269529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0" y="115887"/>
                </a:moveTo>
                <a:lnTo>
                  <a:pt x="116123" y="115887"/>
                </a:lnTo>
                <a:lnTo>
                  <a:pt x="116123" y="0"/>
                </a:lnTo>
                <a:lnTo>
                  <a:pt x="0" y="0"/>
                </a:lnTo>
                <a:lnTo>
                  <a:pt x="0" y="11588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420472" y="9269529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0" y="115887"/>
                </a:moveTo>
                <a:lnTo>
                  <a:pt x="116123" y="115887"/>
                </a:lnTo>
                <a:lnTo>
                  <a:pt x="116123" y="0"/>
                </a:lnTo>
                <a:lnTo>
                  <a:pt x="0" y="0"/>
                </a:lnTo>
                <a:lnTo>
                  <a:pt x="0" y="11588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652718" y="9269529"/>
            <a:ext cx="697230" cy="116205"/>
          </a:xfrm>
          <a:custGeom>
            <a:avLst/>
            <a:gdLst/>
            <a:ahLst/>
            <a:cxnLst/>
            <a:rect l="l" t="t" r="r" b="b"/>
            <a:pathLst>
              <a:path w="697229" h="116204">
                <a:moveTo>
                  <a:pt x="0" y="115887"/>
                </a:moveTo>
                <a:lnTo>
                  <a:pt x="696739" y="115887"/>
                </a:lnTo>
                <a:lnTo>
                  <a:pt x="696739" y="0"/>
                </a:lnTo>
                <a:lnTo>
                  <a:pt x="0" y="0"/>
                </a:lnTo>
                <a:lnTo>
                  <a:pt x="0" y="11588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465581" y="9269529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0" y="115887"/>
                </a:moveTo>
                <a:lnTo>
                  <a:pt x="116123" y="115887"/>
                </a:lnTo>
                <a:lnTo>
                  <a:pt x="116123" y="0"/>
                </a:lnTo>
                <a:lnTo>
                  <a:pt x="0" y="0"/>
                </a:lnTo>
                <a:lnTo>
                  <a:pt x="0" y="11588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813951" y="9269529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0" y="115887"/>
                </a:moveTo>
                <a:lnTo>
                  <a:pt x="116123" y="115887"/>
                </a:lnTo>
                <a:lnTo>
                  <a:pt x="116123" y="0"/>
                </a:lnTo>
                <a:lnTo>
                  <a:pt x="0" y="0"/>
                </a:lnTo>
                <a:lnTo>
                  <a:pt x="0" y="11588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162321" y="9269529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0" y="115887"/>
                </a:moveTo>
                <a:lnTo>
                  <a:pt x="116123" y="115887"/>
                </a:lnTo>
                <a:lnTo>
                  <a:pt x="116123" y="0"/>
                </a:lnTo>
                <a:lnTo>
                  <a:pt x="0" y="0"/>
                </a:lnTo>
                <a:lnTo>
                  <a:pt x="0" y="11588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394568" y="9269529"/>
            <a:ext cx="232410" cy="116205"/>
          </a:xfrm>
          <a:custGeom>
            <a:avLst/>
            <a:gdLst/>
            <a:ahLst/>
            <a:cxnLst/>
            <a:rect l="l" t="t" r="r" b="b"/>
            <a:pathLst>
              <a:path w="232409" h="116204">
                <a:moveTo>
                  <a:pt x="0" y="115887"/>
                </a:moveTo>
                <a:lnTo>
                  <a:pt x="232246" y="115887"/>
                </a:lnTo>
                <a:lnTo>
                  <a:pt x="232246" y="0"/>
                </a:lnTo>
                <a:lnTo>
                  <a:pt x="0" y="0"/>
                </a:lnTo>
                <a:lnTo>
                  <a:pt x="0" y="11588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742938" y="9269529"/>
            <a:ext cx="348615" cy="116205"/>
          </a:xfrm>
          <a:custGeom>
            <a:avLst/>
            <a:gdLst/>
            <a:ahLst/>
            <a:cxnLst/>
            <a:rect l="l" t="t" r="r" b="b"/>
            <a:pathLst>
              <a:path w="348615" h="116204">
                <a:moveTo>
                  <a:pt x="0" y="115887"/>
                </a:moveTo>
                <a:lnTo>
                  <a:pt x="348369" y="115887"/>
                </a:lnTo>
                <a:lnTo>
                  <a:pt x="348369" y="0"/>
                </a:lnTo>
                <a:lnTo>
                  <a:pt x="0" y="0"/>
                </a:lnTo>
                <a:lnTo>
                  <a:pt x="0" y="11588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9323554" y="9269529"/>
            <a:ext cx="348615" cy="116205"/>
          </a:xfrm>
          <a:custGeom>
            <a:avLst/>
            <a:gdLst/>
            <a:ahLst/>
            <a:cxnLst/>
            <a:rect l="l" t="t" r="r" b="b"/>
            <a:pathLst>
              <a:path w="348615" h="116204">
                <a:moveTo>
                  <a:pt x="0" y="115887"/>
                </a:moveTo>
                <a:lnTo>
                  <a:pt x="348369" y="115887"/>
                </a:lnTo>
                <a:lnTo>
                  <a:pt x="348369" y="0"/>
                </a:lnTo>
                <a:lnTo>
                  <a:pt x="0" y="0"/>
                </a:lnTo>
                <a:lnTo>
                  <a:pt x="0" y="11588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0" y="9153170"/>
            <a:ext cx="1891664" cy="116839"/>
          </a:xfrm>
          <a:custGeom>
            <a:avLst/>
            <a:gdLst/>
            <a:ahLst/>
            <a:cxnLst/>
            <a:rect l="l" t="t" r="r" b="b"/>
            <a:pathLst>
              <a:path w="1891664" h="116840">
                <a:moveTo>
                  <a:pt x="0" y="116358"/>
                </a:moveTo>
                <a:lnTo>
                  <a:pt x="1891662" y="116358"/>
                </a:lnTo>
                <a:lnTo>
                  <a:pt x="1891662" y="0"/>
                </a:lnTo>
                <a:lnTo>
                  <a:pt x="0" y="0"/>
                </a:lnTo>
                <a:lnTo>
                  <a:pt x="0" y="116358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007785" y="9153170"/>
            <a:ext cx="697230" cy="116839"/>
          </a:xfrm>
          <a:custGeom>
            <a:avLst/>
            <a:gdLst/>
            <a:ahLst/>
            <a:cxnLst/>
            <a:rect l="l" t="t" r="r" b="b"/>
            <a:pathLst>
              <a:path w="697230" h="116840">
                <a:moveTo>
                  <a:pt x="0" y="116358"/>
                </a:moveTo>
                <a:lnTo>
                  <a:pt x="696739" y="116358"/>
                </a:lnTo>
                <a:lnTo>
                  <a:pt x="696739" y="0"/>
                </a:lnTo>
                <a:lnTo>
                  <a:pt x="0" y="0"/>
                </a:lnTo>
                <a:lnTo>
                  <a:pt x="0" y="116358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820649" y="9153170"/>
            <a:ext cx="232410" cy="116839"/>
          </a:xfrm>
          <a:custGeom>
            <a:avLst/>
            <a:gdLst/>
            <a:ahLst/>
            <a:cxnLst/>
            <a:rect l="l" t="t" r="r" b="b"/>
            <a:pathLst>
              <a:path w="232410" h="116840">
                <a:moveTo>
                  <a:pt x="0" y="116358"/>
                </a:moveTo>
                <a:lnTo>
                  <a:pt x="232246" y="116358"/>
                </a:lnTo>
                <a:lnTo>
                  <a:pt x="232246" y="0"/>
                </a:lnTo>
                <a:lnTo>
                  <a:pt x="0" y="0"/>
                </a:lnTo>
                <a:lnTo>
                  <a:pt x="0" y="116358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169019" y="9153170"/>
            <a:ext cx="813435" cy="116839"/>
          </a:xfrm>
          <a:custGeom>
            <a:avLst/>
            <a:gdLst/>
            <a:ahLst/>
            <a:cxnLst/>
            <a:rect l="l" t="t" r="r" b="b"/>
            <a:pathLst>
              <a:path w="813435" h="116840">
                <a:moveTo>
                  <a:pt x="0" y="116358"/>
                </a:moveTo>
                <a:lnTo>
                  <a:pt x="812863" y="116358"/>
                </a:lnTo>
                <a:lnTo>
                  <a:pt x="812863" y="0"/>
                </a:lnTo>
                <a:lnTo>
                  <a:pt x="0" y="0"/>
                </a:lnTo>
                <a:lnTo>
                  <a:pt x="0" y="116358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214129" y="9153170"/>
            <a:ext cx="232410" cy="116839"/>
          </a:xfrm>
          <a:custGeom>
            <a:avLst/>
            <a:gdLst/>
            <a:ahLst/>
            <a:cxnLst/>
            <a:rect l="l" t="t" r="r" b="b"/>
            <a:pathLst>
              <a:path w="232410" h="116840">
                <a:moveTo>
                  <a:pt x="0" y="116358"/>
                </a:moveTo>
                <a:lnTo>
                  <a:pt x="232246" y="116358"/>
                </a:lnTo>
                <a:lnTo>
                  <a:pt x="232246" y="0"/>
                </a:lnTo>
                <a:lnTo>
                  <a:pt x="0" y="0"/>
                </a:lnTo>
                <a:lnTo>
                  <a:pt x="0" y="116358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562499" y="9153170"/>
            <a:ext cx="697230" cy="116839"/>
          </a:xfrm>
          <a:custGeom>
            <a:avLst/>
            <a:gdLst/>
            <a:ahLst/>
            <a:cxnLst/>
            <a:rect l="l" t="t" r="r" b="b"/>
            <a:pathLst>
              <a:path w="697229" h="116840">
                <a:moveTo>
                  <a:pt x="0" y="116358"/>
                </a:moveTo>
                <a:lnTo>
                  <a:pt x="696739" y="116358"/>
                </a:lnTo>
                <a:lnTo>
                  <a:pt x="696739" y="0"/>
                </a:lnTo>
                <a:lnTo>
                  <a:pt x="0" y="0"/>
                </a:lnTo>
                <a:lnTo>
                  <a:pt x="0" y="116358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375362" y="9153170"/>
            <a:ext cx="232410" cy="116839"/>
          </a:xfrm>
          <a:custGeom>
            <a:avLst/>
            <a:gdLst/>
            <a:ahLst/>
            <a:cxnLst/>
            <a:rect l="l" t="t" r="r" b="b"/>
            <a:pathLst>
              <a:path w="232410" h="116840">
                <a:moveTo>
                  <a:pt x="0" y="116358"/>
                </a:moveTo>
                <a:lnTo>
                  <a:pt x="232246" y="116358"/>
                </a:lnTo>
                <a:lnTo>
                  <a:pt x="232246" y="0"/>
                </a:lnTo>
                <a:lnTo>
                  <a:pt x="0" y="0"/>
                </a:lnTo>
                <a:lnTo>
                  <a:pt x="0" y="116358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839855" y="9153170"/>
            <a:ext cx="232410" cy="116839"/>
          </a:xfrm>
          <a:custGeom>
            <a:avLst/>
            <a:gdLst/>
            <a:ahLst/>
            <a:cxnLst/>
            <a:rect l="l" t="t" r="r" b="b"/>
            <a:pathLst>
              <a:path w="232410" h="116840">
                <a:moveTo>
                  <a:pt x="0" y="116358"/>
                </a:moveTo>
                <a:lnTo>
                  <a:pt x="232246" y="116358"/>
                </a:lnTo>
                <a:lnTo>
                  <a:pt x="232246" y="0"/>
                </a:lnTo>
                <a:lnTo>
                  <a:pt x="0" y="0"/>
                </a:lnTo>
                <a:lnTo>
                  <a:pt x="0" y="116358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188225" y="9153170"/>
            <a:ext cx="348615" cy="116839"/>
          </a:xfrm>
          <a:custGeom>
            <a:avLst/>
            <a:gdLst/>
            <a:ahLst/>
            <a:cxnLst/>
            <a:rect l="l" t="t" r="r" b="b"/>
            <a:pathLst>
              <a:path w="348615" h="116840">
                <a:moveTo>
                  <a:pt x="0" y="116358"/>
                </a:moveTo>
                <a:lnTo>
                  <a:pt x="348369" y="116358"/>
                </a:lnTo>
                <a:lnTo>
                  <a:pt x="348369" y="0"/>
                </a:lnTo>
                <a:lnTo>
                  <a:pt x="0" y="0"/>
                </a:lnTo>
                <a:lnTo>
                  <a:pt x="0" y="116358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652718" y="9153170"/>
            <a:ext cx="116205" cy="116839"/>
          </a:xfrm>
          <a:custGeom>
            <a:avLst/>
            <a:gdLst/>
            <a:ahLst/>
            <a:cxnLst/>
            <a:rect l="l" t="t" r="r" b="b"/>
            <a:pathLst>
              <a:path w="116204" h="116840">
                <a:moveTo>
                  <a:pt x="0" y="116358"/>
                </a:moveTo>
                <a:lnTo>
                  <a:pt x="116123" y="116358"/>
                </a:lnTo>
                <a:lnTo>
                  <a:pt x="116123" y="0"/>
                </a:lnTo>
                <a:lnTo>
                  <a:pt x="0" y="0"/>
                </a:lnTo>
                <a:lnTo>
                  <a:pt x="0" y="116358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001088" y="9153170"/>
            <a:ext cx="116205" cy="116839"/>
          </a:xfrm>
          <a:custGeom>
            <a:avLst/>
            <a:gdLst/>
            <a:ahLst/>
            <a:cxnLst/>
            <a:rect l="l" t="t" r="r" b="b"/>
            <a:pathLst>
              <a:path w="116204" h="116840">
                <a:moveTo>
                  <a:pt x="0" y="116358"/>
                </a:moveTo>
                <a:lnTo>
                  <a:pt x="116122" y="116358"/>
                </a:lnTo>
                <a:lnTo>
                  <a:pt x="116122" y="0"/>
                </a:lnTo>
                <a:lnTo>
                  <a:pt x="0" y="0"/>
                </a:lnTo>
                <a:lnTo>
                  <a:pt x="0" y="116358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581704" y="9153170"/>
            <a:ext cx="581025" cy="116839"/>
          </a:xfrm>
          <a:custGeom>
            <a:avLst/>
            <a:gdLst/>
            <a:ahLst/>
            <a:cxnLst/>
            <a:rect l="l" t="t" r="r" b="b"/>
            <a:pathLst>
              <a:path w="581025" h="116840">
                <a:moveTo>
                  <a:pt x="0" y="116358"/>
                </a:moveTo>
                <a:lnTo>
                  <a:pt x="580617" y="116358"/>
                </a:lnTo>
                <a:lnTo>
                  <a:pt x="580617" y="0"/>
                </a:lnTo>
                <a:lnTo>
                  <a:pt x="0" y="0"/>
                </a:lnTo>
                <a:lnTo>
                  <a:pt x="0" y="116358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8278445" y="9153170"/>
            <a:ext cx="116205" cy="116839"/>
          </a:xfrm>
          <a:custGeom>
            <a:avLst/>
            <a:gdLst/>
            <a:ahLst/>
            <a:cxnLst/>
            <a:rect l="l" t="t" r="r" b="b"/>
            <a:pathLst>
              <a:path w="116204" h="116840">
                <a:moveTo>
                  <a:pt x="0" y="116358"/>
                </a:moveTo>
                <a:lnTo>
                  <a:pt x="116123" y="116358"/>
                </a:lnTo>
                <a:lnTo>
                  <a:pt x="116123" y="0"/>
                </a:lnTo>
                <a:lnTo>
                  <a:pt x="0" y="0"/>
                </a:lnTo>
                <a:lnTo>
                  <a:pt x="0" y="116358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8510692" y="9153170"/>
            <a:ext cx="116205" cy="116839"/>
          </a:xfrm>
          <a:custGeom>
            <a:avLst/>
            <a:gdLst/>
            <a:ahLst/>
            <a:cxnLst/>
            <a:rect l="l" t="t" r="r" b="b"/>
            <a:pathLst>
              <a:path w="116204" h="116840">
                <a:moveTo>
                  <a:pt x="0" y="116358"/>
                </a:moveTo>
                <a:lnTo>
                  <a:pt x="116123" y="116358"/>
                </a:lnTo>
                <a:lnTo>
                  <a:pt x="116123" y="0"/>
                </a:lnTo>
                <a:lnTo>
                  <a:pt x="0" y="0"/>
                </a:lnTo>
                <a:lnTo>
                  <a:pt x="0" y="116358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8742938" y="9153170"/>
            <a:ext cx="116205" cy="116839"/>
          </a:xfrm>
          <a:custGeom>
            <a:avLst/>
            <a:gdLst/>
            <a:ahLst/>
            <a:cxnLst/>
            <a:rect l="l" t="t" r="r" b="b"/>
            <a:pathLst>
              <a:path w="116204" h="116840">
                <a:moveTo>
                  <a:pt x="0" y="116358"/>
                </a:moveTo>
                <a:lnTo>
                  <a:pt x="116123" y="116358"/>
                </a:lnTo>
                <a:lnTo>
                  <a:pt x="116123" y="0"/>
                </a:lnTo>
                <a:lnTo>
                  <a:pt x="0" y="0"/>
                </a:lnTo>
                <a:lnTo>
                  <a:pt x="0" y="116358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9207431" y="9153170"/>
            <a:ext cx="464820" cy="116839"/>
          </a:xfrm>
          <a:custGeom>
            <a:avLst/>
            <a:gdLst/>
            <a:ahLst/>
            <a:cxnLst/>
            <a:rect l="l" t="t" r="r" b="b"/>
            <a:pathLst>
              <a:path w="464820" h="116840">
                <a:moveTo>
                  <a:pt x="0" y="116358"/>
                </a:moveTo>
                <a:lnTo>
                  <a:pt x="464492" y="116358"/>
                </a:lnTo>
                <a:lnTo>
                  <a:pt x="464492" y="0"/>
                </a:lnTo>
                <a:lnTo>
                  <a:pt x="0" y="0"/>
                </a:lnTo>
                <a:lnTo>
                  <a:pt x="0" y="116358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0" y="9385417"/>
            <a:ext cx="1776095" cy="116205"/>
          </a:xfrm>
          <a:custGeom>
            <a:avLst/>
            <a:gdLst/>
            <a:ahLst/>
            <a:cxnLst/>
            <a:rect l="l" t="t" r="r" b="b"/>
            <a:pathLst>
              <a:path w="1776095" h="116204">
                <a:moveTo>
                  <a:pt x="0" y="115887"/>
                </a:moveTo>
                <a:lnTo>
                  <a:pt x="1775539" y="115887"/>
                </a:lnTo>
                <a:lnTo>
                  <a:pt x="1775539" y="0"/>
                </a:lnTo>
                <a:lnTo>
                  <a:pt x="0" y="0"/>
                </a:lnTo>
                <a:lnTo>
                  <a:pt x="0" y="11588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240032" y="9385417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4">
                <a:moveTo>
                  <a:pt x="0" y="115887"/>
                </a:moveTo>
                <a:lnTo>
                  <a:pt x="116123" y="115887"/>
                </a:lnTo>
                <a:lnTo>
                  <a:pt x="116123" y="0"/>
                </a:lnTo>
                <a:lnTo>
                  <a:pt x="0" y="0"/>
                </a:lnTo>
                <a:lnTo>
                  <a:pt x="0" y="11588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2820649" y="9385417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4">
                <a:moveTo>
                  <a:pt x="0" y="115887"/>
                </a:moveTo>
                <a:lnTo>
                  <a:pt x="116123" y="115887"/>
                </a:lnTo>
                <a:lnTo>
                  <a:pt x="116123" y="0"/>
                </a:lnTo>
                <a:lnTo>
                  <a:pt x="0" y="0"/>
                </a:lnTo>
                <a:lnTo>
                  <a:pt x="0" y="11588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052895" y="9385417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4">
                <a:moveTo>
                  <a:pt x="0" y="115887"/>
                </a:moveTo>
                <a:lnTo>
                  <a:pt x="116123" y="115887"/>
                </a:lnTo>
                <a:lnTo>
                  <a:pt x="116123" y="0"/>
                </a:lnTo>
                <a:lnTo>
                  <a:pt x="0" y="0"/>
                </a:lnTo>
                <a:lnTo>
                  <a:pt x="0" y="11588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401265" y="9385417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0" y="115887"/>
                </a:moveTo>
                <a:lnTo>
                  <a:pt x="116123" y="115887"/>
                </a:lnTo>
                <a:lnTo>
                  <a:pt x="116123" y="0"/>
                </a:lnTo>
                <a:lnTo>
                  <a:pt x="0" y="0"/>
                </a:lnTo>
                <a:lnTo>
                  <a:pt x="0" y="11588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749635" y="9385417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0" y="115887"/>
                </a:moveTo>
                <a:lnTo>
                  <a:pt x="116123" y="115887"/>
                </a:lnTo>
                <a:lnTo>
                  <a:pt x="116123" y="0"/>
                </a:lnTo>
                <a:lnTo>
                  <a:pt x="0" y="0"/>
                </a:lnTo>
                <a:lnTo>
                  <a:pt x="0" y="11588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098005" y="9385417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0" y="115887"/>
                </a:moveTo>
                <a:lnTo>
                  <a:pt x="116123" y="115887"/>
                </a:lnTo>
                <a:lnTo>
                  <a:pt x="116123" y="0"/>
                </a:lnTo>
                <a:lnTo>
                  <a:pt x="0" y="0"/>
                </a:lnTo>
                <a:lnTo>
                  <a:pt x="0" y="11588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4794745" y="9385417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0" y="115887"/>
                </a:moveTo>
                <a:lnTo>
                  <a:pt x="116123" y="115887"/>
                </a:lnTo>
                <a:lnTo>
                  <a:pt x="116123" y="0"/>
                </a:lnTo>
                <a:lnTo>
                  <a:pt x="0" y="0"/>
                </a:lnTo>
                <a:lnTo>
                  <a:pt x="0" y="11588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5259239" y="9385417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0" y="115887"/>
                </a:moveTo>
                <a:lnTo>
                  <a:pt x="116123" y="115887"/>
                </a:lnTo>
                <a:lnTo>
                  <a:pt x="116123" y="0"/>
                </a:lnTo>
                <a:lnTo>
                  <a:pt x="0" y="0"/>
                </a:lnTo>
                <a:lnTo>
                  <a:pt x="0" y="11588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5607608" y="9385417"/>
            <a:ext cx="581025" cy="116205"/>
          </a:xfrm>
          <a:custGeom>
            <a:avLst/>
            <a:gdLst/>
            <a:ahLst/>
            <a:cxnLst/>
            <a:rect l="l" t="t" r="r" b="b"/>
            <a:pathLst>
              <a:path w="581025" h="116204">
                <a:moveTo>
                  <a:pt x="0" y="115887"/>
                </a:moveTo>
                <a:lnTo>
                  <a:pt x="580616" y="115887"/>
                </a:lnTo>
                <a:lnTo>
                  <a:pt x="580616" y="0"/>
                </a:lnTo>
                <a:lnTo>
                  <a:pt x="0" y="0"/>
                </a:lnTo>
                <a:lnTo>
                  <a:pt x="0" y="11588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884965" y="9385417"/>
            <a:ext cx="232410" cy="116205"/>
          </a:xfrm>
          <a:custGeom>
            <a:avLst/>
            <a:gdLst/>
            <a:ahLst/>
            <a:cxnLst/>
            <a:rect l="l" t="t" r="r" b="b"/>
            <a:pathLst>
              <a:path w="232409" h="116204">
                <a:moveTo>
                  <a:pt x="0" y="115887"/>
                </a:moveTo>
                <a:lnTo>
                  <a:pt x="232246" y="115887"/>
                </a:lnTo>
                <a:lnTo>
                  <a:pt x="232246" y="0"/>
                </a:lnTo>
                <a:lnTo>
                  <a:pt x="0" y="0"/>
                </a:lnTo>
                <a:lnTo>
                  <a:pt x="0" y="11588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7233335" y="9385417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0" y="115887"/>
                </a:moveTo>
                <a:lnTo>
                  <a:pt x="116122" y="115887"/>
                </a:lnTo>
                <a:lnTo>
                  <a:pt x="116122" y="0"/>
                </a:lnTo>
                <a:lnTo>
                  <a:pt x="0" y="0"/>
                </a:lnTo>
                <a:lnTo>
                  <a:pt x="0" y="11588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7697827" y="9385417"/>
            <a:ext cx="697230" cy="116205"/>
          </a:xfrm>
          <a:custGeom>
            <a:avLst/>
            <a:gdLst/>
            <a:ahLst/>
            <a:cxnLst/>
            <a:rect l="l" t="t" r="r" b="b"/>
            <a:pathLst>
              <a:path w="697229" h="116204">
                <a:moveTo>
                  <a:pt x="0" y="115887"/>
                </a:moveTo>
                <a:lnTo>
                  <a:pt x="696740" y="115887"/>
                </a:lnTo>
                <a:lnTo>
                  <a:pt x="696740" y="0"/>
                </a:lnTo>
                <a:lnTo>
                  <a:pt x="0" y="0"/>
                </a:lnTo>
                <a:lnTo>
                  <a:pt x="0" y="11588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8742938" y="9385417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0" y="115887"/>
                </a:moveTo>
                <a:lnTo>
                  <a:pt x="116123" y="115887"/>
                </a:lnTo>
                <a:lnTo>
                  <a:pt x="116123" y="0"/>
                </a:lnTo>
                <a:lnTo>
                  <a:pt x="0" y="0"/>
                </a:lnTo>
                <a:lnTo>
                  <a:pt x="0" y="11588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9091308" y="9385417"/>
            <a:ext cx="232410" cy="116205"/>
          </a:xfrm>
          <a:custGeom>
            <a:avLst/>
            <a:gdLst/>
            <a:ahLst/>
            <a:cxnLst/>
            <a:rect l="l" t="t" r="r" b="b"/>
            <a:pathLst>
              <a:path w="232409" h="116204">
                <a:moveTo>
                  <a:pt x="0" y="115887"/>
                </a:moveTo>
                <a:lnTo>
                  <a:pt x="232246" y="115887"/>
                </a:lnTo>
                <a:lnTo>
                  <a:pt x="232246" y="0"/>
                </a:lnTo>
                <a:lnTo>
                  <a:pt x="0" y="0"/>
                </a:lnTo>
                <a:lnTo>
                  <a:pt x="0" y="11588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9555801" y="9385417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0" y="115887"/>
                </a:moveTo>
                <a:lnTo>
                  <a:pt x="116122" y="115887"/>
                </a:lnTo>
                <a:lnTo>
                  <a:pt x="116122" y="0"/>
                </a:lnTo>
                <a:lnTo>
                  <a:pt x="0" y="0"/>
                </a:lnTo>
                <a:lnTo>
                  <a:pt x="0" y="11588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0" y="9501304"/>
            <a:ext cx="1311275" cy="116839"/>
          </a:xfrm>
          <a:custGeom>
            <a:avLst/>
            <a:gdLst/>
            <a:ahLst/>
            <a:cxnLst/>
            <a:rect l="l" t="t" r="r" b="b"/>
            <a:pathLst>
              <a:path w="1311275" h="116840">
                <a:moveTo>
                  <a:pt x="0" y="116213"/>
                </a:moveTo>
                <a:lnTo>
                  <a:pt x="1311046" y="116213"/>
                </a:lnTo>
                <a:lnTo>
                  <a:pt x="1311046" y="0"/>
                </a:lnTo>
                <a:lnTo>
                  <a:pt x="0" y="0"/>
                </a:lnTo>
                <a:lnTo>
                  <a:pt x="0" y="116213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1427169" y="9501304"/>
            <a:ext cx="348615" cy="116839"/>
          </a:xfrm>
          <a:custGeom>
            <a:avLst/>
            <a:gdLst/>
            <a:ahLst/>
            <a:cxnLst/>
            <a:rect l="l" t="t" r="r" b="b"/>
            <a:pathLst>
              <a:path w="348614" h="116840">
                <a:moveTo>
                  <a:pt x="0" y="116213"/>
                </a:moveTo>
                <a:lnTo>
                  <a:pt x="348369" y="116213"/>
                </a:lnTo>
                <a:lnTo>
                  <a:pt x="348369" y="0"/>
                </a:lnTo>
                <a:lnTo>
                  <a:pt x="0" y="0"/>
                </a:lnTo>
                <a:lnTo>
                  <a:pt x="0" y="116213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2007785" y="9501304"/>
            <a:ext cx="929005" cy="116839"/>
          </a:xfrm>
          <a:custGeom>
            <a:avLst/>
            <a:gdLst/>
            <a:ahLst/>
            <a:cxnLst/>
            <a:rect l="l" t="t" r="r" b="b"/>
            <a:pathLst>
              <a:path w="929005" h="116840">
                <a:moveTo>
                  <a:pt x="0" y="116213"/>
                </a:moveTo>
                <a:lnTo>
                  <a:pt x="928986" y="116213"/>
                </a:lnTo>
                <a:lnTo>
                  <a:pt x="928986" y="0"/>
                </a:lnTo>
                <a:lnTo>
                  <a:pt x="0" y="0"/>
                </a:lnTo>
                <a:lnTo>
                  <a:pt x="0" y="116213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3052895" y="9501304"/>
            <a:ext cx="232410" cy="116839"/>
          </a:xfrm>
          <a:custGeom>
            <a:avLst/>
            <a:gdLst/>
            <a:ahLst/>
            <a:cxnLst/>
            <a:rect l="l" t="t" r="r" b="b"/>
            <a:pathLst>
              <a:path w="232410" h="116840">
                <a:moveTo>
                  <a:pt x="0" y="116213"/>
                </a:moveTo>
                <a:lnTo>
                  <a:pt x="232246" y="116213"/>
                </a:lnTo>
                <a:lnTo>
                  <a:pt x="232246" y="0"/>
                </a:lnTo>
                <a:lnTo>
                  <a:pt x="0" y="0"/>
                </a:lnTo>
                <a:lnTo>
                  <a:pt x="0" y="116213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3401265" y="9501304"/>
            <a:ext cx="116205" cy="116839"/>
          </a:xfrm>
          <a:custGeom>
            <a:avLst/>
            <a:gdLst/>
            <a:ahLst/>
            <a:cxnLst/>
            <a:rect l="l" t="t" r="r" b="b"/>
            <a:pathLst>
              <a:path w="116204" h="116840">
                <a:moveTo>
                  <a:pt x="0" y="116213"/>
                </a:moveTo>
                <a:lnTo>
                  <a:pt x="116123" y="116213"/>
                </a:lnTo>
                <a:lnTo>
                  <a:pt x="116123" y="0"/>
                </a:lnTo>
                <a:lnTo>
                  <a:pt x="0" y="0"/>
                </a:lnTo>
                <a:lnTo>
                  <a:pt x="0" y="116213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3749635" y="9501304"/>
            <a:ext cx="464820" cy="116839"/>
          </a:xfrm>
          <a:custGeom>
            <a:avLst/>
            <a:gdLst/>
            <a:ahLst/>
            <a:cxnLst/>
            <a:rect l="l" t="t" r="r" b="b"/>
            <a:pathLst>
              <a:path w="464820" h="116840">
                <a:moveTo>
                  <a:pt x="0" y="116213"/>
                </a:moveTo>
                <a:lnTo>
                  <a:pt x="464493" y="116213"/>
                </a:lnTo>
                <a:lnTo>
                  <a:pt x="464493" y="0"/>
                </a:lnTo>
                <a:lnTo>
                  <a:pt x="0" y="0"/>
                </a:lnTo>
                <a:lnTo>
                  <a:pt x="0" y="116213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4446375" y="9501304"/>
            <a:ext cx="464820" cy="116839"/>
          </a:xfrm>
          <a:custGeom>
            <a:avLst/>
            <a:gdLst/>
            <a:ahLst/>
            <a:cxnLst/>
            <a:rect l="l" t="t" r="r" b="b"/>
            <a:pathLst>
              <a:path w="464820" h="116840">
                <a:moveTo>
                  <a:pt x="0" y="116213"/>
                </a:moveTo>
                <a:lnTo>
                  <a:pt x="464493" y="116213"/>
                </a:lnTo>
                <a:lnTo>
                  <a:pt x="464493" y="0"/>
                </a:lnTo>
                <a:lnTo>
                  <a:pt x="0" y="0"/>
                </a:lnTo>
                <a:lnTo>
                  <a:pt x="0" y="116213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5259239" y="9501304"/>
            <a:ext cx="464820" cy="116839"/>
          </a:xfrm>
          <a:custGeom>
            <a:avLst/>
            <a:gdLst/>
            <a:ahLst/>
            <a:cxnLst/>
            <a:rect l="l" t="t" r="r" b="b"/>
            <a:pathLst>
              <a:path w="464820" h="116840">
                <a:moveTo>
                  <a:pt x="0" y="116213"/>
                </a:moveTo>
                <a:lnTo>
                  <a:pt x="464493" y="116213"/>
                </a:lnTo>
                <a:lnTo>
                  <a:pt x="464493" y="0"/>
                </a:lnTo>
                <a:lnTo>
                  <a:pt x="0" y="0"/>
                </a:lnTo>
                <a:lnTo>
                  <a:pt x="0" y="116213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5955978" y="9501304"/>
            <a:ext cx="116205" cy="116839"/>
          </a:xfrm>
          <a:custGeom>
            <a:avLst/>
            <a:gdLst/>
            <a:ahLst/>
            <a:cxnLst/>
            <a:rect l="l" t="t" r="r" b="b"/>
            <a:pathLst>
              <a:path w="116204" h="116840">
                <a:moveTo>
                  <a:pt x="0" y="116213"/>
                </a:moveTo>
                <a:lnTo>
                  <a:pt x="116123" y="116213"/>
                </a:lnTo>
                <a:lnTo>
                  <a:pt x="116123" y="0"/>
                </a:lnTo>
                <a:lnTo>
                  <a:pt x="0" y="0"/>
                </a:lnTo>
                <a:lnTo>
                  <a:pt x="0" y="116213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304348" y="9501304"/>
            <a:ext cx="348615" cy="116839"/>
          </a:xfrm>
          <a:custGeom>
            <a:avLst/>
            <a:gdLst/>
            <a:ahLst/>
            <a:cxnLst/>
            <a:rect l="l" t="t" r="r" b="b"/>
            <a:pathLst>
              <a:path w="348615" h="116840">
                <a:moveTo>
                  <a:pt x="0" y="116213"/>
                </a:moveTo>
                <a:lnTo>
                  <a:pt x="348369" y="116213"/>
                </a:lnTo>
                <a:lnTo>
                  <a:pt x="348369" y="0"/>
                </a:lnTo>
                <a:lnTo>
                  <a:pt x="0" y="0"/>
                </a:lnTo>
                <a:lnTo>
                  <a:pt x="0" y="116213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884965" y="9501304"/>
            <a:ext cx="464820" cy="116839"/>
          </a:xfrm>
          <a:custGeom>
            <a:avLst/>
            <a:gdLst/>
            <a:ahLst/>
            <a:cxnLst/>
            <a:rect l="l" t="t" r="r" b="b"/>
            <a:pathLst>
              <a:path w="464820" h="116840">
                <a:moveTo>
                  <a:pt x="0" y="116213"/>
                </a:moveTo>
                <a:lnTo>
                  <a:pt x="464492" y="116213"/>
                </a:lnTo>
                <a:lnTo>
                  <a:pt x="464492" y="0"/>
                </a:lnTo>
                <a:lnTo>
                  <a:pt x="0" y="0"/>
                </a:lnTo>
                <a:lnTo>
                  <a:pt x="0" y="116213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7697827" y="9501304"/>
            <a:ext cx="116205" cy="116839"/>
          </a:xfrm>
          <a:custGeom>
            <a:avLst/>
            <a:gdLst/>
            <a:ahLst/>
            <a:cxnLst/>
            <a:rect l="l" t="t" r="r" b="b"/>
            <a:pathLst>
              <a:path w="116204" h="116840">
                <a:moveTo>
                  <a:pt x="0" y="116213"/>
                </a:moveTo>
                <a:lnTo>
                  <a:pt x="116123" y="116213"/>
                </a:lnTo>
                <a:lnTo>
                  <a:pt x="116123" y="0"/>
                </a:lnTo>
                <a:lnTo>
                  <a:pt x="0" y="0"/>
                </a:lnTo>
                <a:lnTo>
                  <a:pt x="0" y="116213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7930074" y="9501304"/>
            <a:ext cx="232410" cy="116839"/>
          </a:xfrm>
          <a:custGeom>
            <a:avLst/>
            <a:gdLst/>
            <a:ahLst/>
            <a:cxnLst/>
            <a:rect l="l" t="t" r="r" b="b"/>
            <a:pathLst>
              <a:path w="232409" h="116840">
                <a:moveTo>
                  <a:pt x="0" y="116213"/>
                </a:moveTo>
                <a:lnTo>
                  <a:pt x="232246" y="116213"/>
                </a:lnTo>
                <a:lnTo>
                  <a:pt x="232246" y="0"/>
                </a:lnTo>
                <a:lnTo>
                  <a:pt x="0" y="0"/>
                </a:lnTo>
                <a:lnTo>
                  <a:pt x="0" y="116213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8742938" y="9501304"/>
            <a:ext cx="697230" cy="116839"/>
          </a:xfrm>
          <a:custGeom>
            <a:avLst/>
            <a:gdLst/>
            <a:ahLst/>
            <a:cxnLst/>
            <a:rect l="l" t="t" r="r" b="b"/>
            <a:pathLst>
              <a:path w="697229" h="116840">
                <a:moveTo>
                  <a:pt x="0" y="116213"/>
                </a:moveTo>
                <a:lnTo>
                  <a:pt x="696739" y="116213"/>
                </a:lnTo>
                <a:lnTo>
                  <a:pt x="696739" y="0"/>
                </a:lnTo>
                <a:lnTo>
                  <a:pt x="0" y="0"/>
                </a:lnTo>
                <a:lnTo>
                  <a:pt x="0" y="116213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9555801" y="9501304"/>
            <a:ext cx="116205" cy="116839"/>
          </a:xfrm>
          <a:custGeom>
            <a:avLst/>
            <a:gdLst/>
            <a:ahLst/>
            <a:cxnLst/>
            <a:rect l="l" t="t" r="r" b="b"/>
            <a:pathLst>
              <a:path w="116204" h="116840">
                <a:moveTo>
                  <a:pt x="0" y="116213"/>
                </a:moveTo>
                <a:lnTo>
                  <a:pt x="116122" y="116213"/>
                </a:lnTo>
                <a:lnTo>
                  <a:pt x="116122" y="0"/>
                </a:lnTo>
                <a:lnTo>
                  <a:pt x="0" y="0"/>
                </a:lnTo>
                <a:lnTo>
                  <a:pt x="0" y="116213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0" y="9617518"/>
            <a:ext cx="149860" cy="115570"/>
          </a:xfrm>
          <a:custGeom>
            <a:avLst/>
            <a:gdLst/>
            <a:ahLst/>
            <a:cxnLst/>
            <a:rect l="l" t="t" r="r" b="b"/>
            <a:pathLst>
              <a:path w="149860" h="115570">
                <a:moveTo>
                  <a:pt x="0" y="115452"/>
                </a:moveTo>
                <a:lnTo>
                  <a:pt x="149812" y="115452"/>
                </a:lnTo>
                <a:lnTo>
                  <a:pt x="149812" y="0"/>
                </a:lnTo>
                <a:lnTo>
                  <a:pt x="0" y="0"/>
                </a:lnTo>
                <a:lnTo>
                  <a:pt x="0" y="115452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382059" y="9617518"/>
            <a:ext cx="116205" cy="115570"/>
          </a:xfrm>
          <a:custGeom>
            <a:avLst/>
            <a:gdLst/>
            <a:ahLst/>
            <a:cxnLst/>
            <a:rect l="l" t="t" r="r" b="b"/>
            <a:pathLst>
              <a:path w="116204" h="115570">
                <a:moveTo>
                  <a:pt x="0" y="115452"/>
                </a:moveTo>
                <a:lnTo>
                  <a:pt x="116123" y="115452"/>
                </a:lnTo>
                <a:lnTo>
                  <a:pt x="116123" y="0"/>
                </a:lnTo>
                <a:lnTo>
                  <a:pt x="0" y="0"/>
                </a:lnTo>
                <a:lnTo>
                  <a:pt x="0" y="115452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614306" y="9617518"/>
            <a:ext cx="116205" cy="115570"/>
          </a:xfrm>
          <a:custGeom>
            <a:avLst/>
            <a:gdLst/>
            <a:ahLst/>
            <a:cxnLst/>
            <a:rect l="l" t="t" r="r" b="b"/>
            <a:pathLst>
              <a:path w="116204" h="115570">
                <a:moveTo>
                  <a:pt x="0" y="115452"/>
                </a:moveTo>
                <a:lnTo>
                  <a:pt x="116123" y="115452"/>
                </a:lnTo>
                <a:lnTo>
                  <a:pt x="116123" y="0"/>
                </a:lnTo>
                <a:lnTo>
                  <a:pt x="0" y="0"/>
                </a:lnTo>
                <a:lnTo>
                  <a:pt x="0" y="115452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846552" y="9617518"/>
            <a:ext cx="116205" cy="115570"/>
          </a:xfrm>
          <a:custGeom>
            <a:avLst/>
            <a:gdLst/>
            <a:ahLst/>
            <a:cxnLst/>
            <a:rect l="l" t="t" r="r" b="b"/>
            <a:pathLst>
              <a:path w="116205" h="115570">
                <a:moveTo>
                  <a:pt x="0" y="115452"/>
                </a:moveTo>
                <a:lnTo>
                  <a:pt x="116123" y="115452"/>
                </a:lnTo>
                <a:lnTo>
                  <a:pt x="116123" y="0"/>
                </a:lnTo>
                <a:lnTo>
                  <a:pt x="0" y="0"/>
                </a:lnTo>
                <a:lnTo>
                  <a:pt x="0" y="115452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1194922" y="9617518"/>
            <a:ext cx="116205" cy="115570"/>
          </a:xfrm>
          <a:custGeom>
            <a:avLst/>
            <a:gdLst/>
            <a:ahLst/>
            <a:cxnLst/>
            <a:rect l="l" t="t" r="r" b="b"/>
            <a:pathLst>
              <a:path w="116205" h="115570">
                <a:moveTo>
                  <a:pt x="0" y="115452"/>
                </a:moveTo>
                <a:lnTo>
                  <a:pt x="116123" y="115452"/>
                </a:lnTo>
                <a:lnTo>
                  <a:pt x="116123" y="0"/>
                </a:lnTo>
                <a:lnTo>
                  <a:pt x="0" y="0"/>
                </a:lnTo>
                <a:lnTo>
                  <a:pt x="0" y="115452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1427169" y="9617518"/>
            <a:ext cx="232410" cy="115570"/>
          </a:xfrm>
          <a:custGeom>
            <a:avLst/>
            <a:gdLst/>
            <a:ahLst/>
            <a:cxnLst/>
            <a:rect l="l" t="t" r="r" b="b"/>
            <a:pathLst>
              <a:path w="232410" h="115570">
                <a:moveTo>
                  <a:pt x="0" y="115452"/>
                </a:moveTo>
                <a:lnTo>
                  <a:pt x="232246" y="115452"/>
                </a:lnTo>
                <a:lnTo>
                  <a:pt x="232246" y="0"/>
                </a:lnTo>
                <a:lnTo>
                  <a:pt x="0" y="0"/>
                </a:lnTo>
                <a:lnTo>
                  <a:pt x="0" y="115452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1891662" y="9617518"/>
            <a:ext cx="232410" cy="115570"/>
          </a:xfrm>
          <a:custGeom>
            <a:avLst/>
            <a:gdLst/>
            <a:ahLst/>
            <a:cxnLst/>
            <a:rect l="l" t="t" r="r" b="b"/>
            <a:pathLst>
              <a:path w="232410" h="115570">
                <a:moveTo>
                  <a:pt x="0" y="115452"/>
                </a:moveTo>
                <a:lnTo>
                  <a:pt x="232246" y="115452"/>
                </a:lnTo>
                <a:lnTo>
                  <a:pt x="232246" y="0"/>
                </a:lnTo>
                <a:lnTo>
                  <a:pt x="0" y="0"/>
                </a:lnTo>
                <a:lnTo>
                  <a:pt x="0" y="115452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2472279" y="9617518"/>
            <a:ext cx="116205" cy="115570"/>
          </a:xfrm>
          <a:custGeom>
            <a:avLst/>
            <a:gdLst/>
            <a:ahLst/>
            <a:cxnLst/>
            <a:rect l="l" t="t" r="r" b="b"/>
            <a:pathLst>
              <a:path w="116205" h="115570">
                <a:moveTo>
                  <a:pt x="0" y="115452"/>
                </a:moveTo>
                <a:lnTo>
                  <a:pt x="116123" y="115452"/>
                </a:lnTo>
                <a:lnTo>
                  <a:pt x="116123" y="0"/>
                </a:lnTo>
                <a:lnTo>
                  <a:pt x="0" y="0"/>
                </a:lnTo>
                <a:lnTo>
                  <a:pt x="0" y="115452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2820649" y="9617518"/>
            <a:ext cx="348615" cy="115570"/>
          </a:xfrm>
          <a:custGeom>
            <a:avLst/>
            <a:gdLst/>
            <a:ahLst/>
            <a:cxnLst/>
            <a:rect l="l" t="t" r="r" b="b"/>
            <a:pathLst>
              <a:path w="348614" h="115570">
                <a:moveTo>
                  <a:pt x="0" y="115452"/>
                </a:moveTo>
                <a:lnTo>
                  <a:pt x="348369" y="115452"/>
                </a:lnTo>
                <a:lnTo>
                  <a:pt x="348369" y="0"/>
                </a:lnTo>
                <a:lnTo>
                  <a:pt x="0" y="0"/>
                </a:lnTo>
                <a:lnTo>
                  <a:pt x="0" y="115452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3401265" y="9617518"/>
            <a:ext cx="232410" cy="115570"/>
          </a:xfrm>
          <a:custGeom>
            <a:avLst/>
            <a:gdLst/>
            <a:ahLst/>
            <a:cxnLst/>
            <a:rect l="l" t="t" r="r" b="b"/>
            <a:pathLst>
              <a:path w="232410" h="115570">
                <a:moveTo>
                  <a:pt x="0" y="115452"/>
                </a:moveTo>
                <a:lnTo>
                  <a:pt x="232246" y="115452"/>
                </a:lnTo>
                <a:lnTo>
                  <a:pt x="232246" y="0"/>
                </a:lnTo>
                <a:lnTo>
                  <a:pt x="0" y="0"/>
                </a:lnTo>
                <a:lnTo>
                  <a:pt x="0" y="115452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3749635" y="9617518"/>
            <a:ext cx="116205" cy="115570"/>
          </a:xfrm>
          <a:custGeom>
            <a:avLst/>
            <a:gdLst/>
            <a:ahLst/>
            <a:cxnLst/>
            <a:rect l="l" t="t" r="r" b="b"/>
            <a:pathLst>
              <a:path w="116204" h="115570">
                <a:moveTo>
                  <a:pt x="0" y="115452"/>
                </a:moveTo>
                <a:lnTo>
                  <a:pt x="116123" y="115452"/>
                </a:lnTo>
                <a:lnTo>
                  <a:pt x="116123" y="0"/>
                </a:lnTo>
                <a:lnTo>
                  <a:pt x="0" y="0"/>
                </a:lnTo>
                <a:lnTo>
                  <a:pt x="0" y="115452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4214129" y="9617518"/>
            <a:ext cx="348615" cy="115570"/>
          </a:xfrm>
          <a:custGeom>
            <a:avLst/>
            <a:gdLst/>
            <a:ahLst/>
            <a:cxnLst/>
            <a:rect l="l" t="t" r="r" b="b"/>
            <a:pathLst>
              <a:path w="348614" h="115570">
                <a:moveTo>
                  <a:pt x="0" y="115452"/>
                </a:moveTo>
                <a:lnTo>
                  <a:pt x="348369" y="115452"/>
                </a:lnTo>
                <a:lnTo>
                  <a:pt x="348369" y="0"/>
                </a:lnTo>
                <a:lnTo>
                  <a:pt x="0" y="0"/>
                </a:lnTo>
                <a:lnTo>
                  <a:pt x="0" y="115452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4794745" y="9617518"/>
            <a:ext cx="116205" cy="115570"/>
          </a:xfrm>
          <a:custGeom>
            <a:avLst/>
            <a:gdLst/>
            <a:ahLst/>
            <a:cxnLst/>
            <a:rect l="l" t="t" r="r" b="b"/>
            <a:pathLst>
              <a:path w="116204" h="115570">
                <a:moveTo>
                  <a:pt x="0" y="115452"/>
                </a:moveTo>
                <a:lnTo>
                  <a:pt x="116123" y="115452"/>
                </a:lnTo>
                <a:lnTo>
                  <a:pt x="116123" y="0"/>
                </a:lnTo>
                <a:lnTo>
                  <a:pt x="0" y="0"/>
                </a:lnTo>
                <a:lnTo>
                  <a:pt x="0" y="115452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5143115" y="9617518"/>
            <a:ext cx="348615" cy="115570"/>
          </a:xfrm>
          <a:custGeom>
            <a:avLst/>
            <a:gdLst/>
            <a:ahLst/>
            <a:cxnLst/>
            <a:rect l="l" t="t" r="r" b="b"/>
            <a:pathLst>
              <a:path w="348614" h="115570">
                <a:moveTo>
                  <a:pt x="0" y="115452"/>
                </a:moveTo>
                <a:lnTo>
                  <a:pt x="348369" y="115452"/>
                </a:lnTo>
                <a:lnTo>
                  <a:pt x="348369" y="0"/>
                </a:lnTo>
                <a:lnTo>
                  <a:pt x="0" y="0"/>
                </a:lnTo>
                <a:lnTo>
                  <a:pt x="0" y="115452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5723732" y="9617518"/>
            <a:ext cx="464820" cy="115570"/>
          </a:xfrm>
          <a:custGeom>
            <a:avLst/>
            <a:gdLst/>
            <a:ahLst/>
            <a:cxnLst/>
            <a:rect l="l" t="t" r="r" b="b"/>
            <a:pathLst>
              <a:path w="464820" h="115570">
                <a:moveTo>
                  <a:pt x="0" y="115452"/>
                </a:moveTo>
                <a:lnTo>
                  <a:pt x="464493" y="115452"/>
                </a:lnTo>
                <a:lnTo>
                  <a:pt x="464493" y="0"/>
                </a:lnTo>
                <a:lnTo>
                  <a:pt x="0" y="0"/>
                </a:lnTo>
                <a:lnTo>
                  <a:pt x="0" y="115452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6420472" y="9617518"/>
            <a:ext cx="464820" cy="115570"/>
          </a:xfrm>
          <a:custGeom>
            <a:avLst/>
            <a:gdLst/>
            <a:ahLst/>
            <a:cxnLst/>
            <a:rect l="l" t="t" r="r" b="b"/>
            <a:pathLst>
              <a:path w="464820" h="115570">
                <a:moveTo>
                  <a:pt x="0" y="115452"/>
                </a:moveTo>
                <a:lnTo>
                  <a:pt x="464493" y="115452"/>
                </a:lnTo>
                <a:lnTo>
                  <a:pt x="464493" y="0"/>
                </a:lnTo>
                <a:lnTo>
                  <a:pt x="0" y="0"/>
                </a:lnTo>
                <a:lnTo>
                  <a:pt x="0" y="115452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7117212" y="9617518"/>
            <a:ext cx="1045210" cy="115570"/>
          </a:xfrm>
          <a:custGeom>
            <a:avLst/>
            <a:gdLst/>
            <a:ahLst/>
            <a:cxnLst/>
            <a:rect l="l" t="t" r="r" b="b"/>
            <a:pathLst>
              <a:path w="1045209" h="115570">
                <a:moveTo>
                  <a:pt x="0" y="115452"/>
                </a:moveTo>
                <a:lnTo>
                  <a:pt x="1045109" y="115452"/>
                </a:lnTo>
                <a:lnTo>
                  <a:pt x="1045109" y="0"/>
                </a:lnTo>
                <a:lnTo>
                  <a:pt x="0" y="0"/>
                </a:lnTo>
                <a:lnTo>
                  <a:pt x="0" y="115452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8626815" y="9617518"/>
            <a:ext cx="232410" cy="115570"/>
          </a:xfrm>
          <a:custGeom>
            <a:avLst/>
            <a:gdLst/>
            <a:ahLst/>
            <a:cxnLst/>
            <a:rect l="l" t="t" r="r" b="b"/>
            <a:pathLst>
              <a:path w="232409" h="115570">
                <a:moveTo>
                  <a:pt x="0" y="115452"/>
                </a:moveTo>
                <a:lnTo>
                  <a:pt x="232246" y="115452"/>
                </a:lnTo>
                <a:lnTo>
                  <a:pt x="232246" y="0"/>
                </a:lnTo>
                <a:lnTo>
                  <a:pt x="0" y="0"/>
                </a:lnTo>
                <a:lnTo>
                  <a:pt x="0" y="115452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8975184" y="9617518"/>
            <a:ext cx="116205" cy="115570"/>
          </a:xfrm>
          <a:custGeom>
            <a:avLst/>
            <a:gdLst/>
            <a:ahLst/>
            <a:cxnLst/>
            <a:rect l="l" t="t" r="r" b="b"/>
            <a:pathLst>
              <a:path w="116204" h="115570">
                <a:moveTo>
                  <a:pt x="0" y="115452"/>
                </a:moveTo>
                <a:lnTo>
                  <a:pt x="116123" y="115452"/>
                </a:lnTo>
                <a:lnTo>
                  <a:pt x="116123" y="0"/>
                </a:lnTo>
                <a:lnTo>
                  <a:pt x="0" y="0"/>
                </a:lnTo>
                <a:lnTo>
                  <a:pt x="0" y="115452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9323554" y="9617518"/>
            <a:ext cx="348615" cy="115570"/>
          </a:xfrm>
          <a:custGeom>
            <a:avLst/>
            <a:gdLst/>
            <a:ahLst/>
            <a:cxnLst/>
            <a:rect l="l" t="t" r="r" b="b"/>
            <a:pathLst>
              <a:path w="348615" h="115570">
                <a:moveTo>
                  <a:pt x="0" y="115452"/>
                </a:moveTo>
                <a:lnTo>
                  <a:pt x="348369" y="115452"/>
                </a:lnTo>
                <a:lnTo>
                  <a:pt x="348369" y="0"/>
                </a:lnTo>
                <a:lnTo>
                  <a:pt x="0" y="0"/>
                </a:lnTo>
                <a:lnTo>
                  <a:pt x="0" y="115452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0" y="9732971"/>
            <a:ext cx="963294" cy="116205"/>
          </a:xfrm>
          <a:custGeom>
            <a:avLst/>
            <a:gdLst/>
            <a:ahLst/>
            <a:cxnLst/>
            <a:rect l="l" t="t" r="r" b="b"/>
            <a:pathLst>
              <a:path w="963294" h="116204">
                <a:moveTo>
                  <a:pt x="0" y="115996"/>
                </a:moveTo>
                <a:lnTo>
                  <a:pt x="962676" y="115996"/>
                </a:lnTo>
                <a:lnTo>
                  <a:pt x="962676" y="0"/>
                </a:lnTo>
                <a:lnTo>
                  <a:pt x="0" y="0"/>
                </a:lnTo>
                <a:lnTo>
                  <a:pt x="0" y="115996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1194922" y="9732971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4">
                <a:moveTo>
                  <a:pt x="0" y="115996"/>
                </a:moveTo>
                <a:lnTo>
                  <a:pt x="116123" y="115996"/>
                </a:lnTo>
                <a:lnTo>
                  <a:pt x="116123" y="0"/>
                </a:lnTo>
                <a:lnTo>
                  <a:pt x="0" y="0"/>
                </a:lnTo>
                <a:lnTo>
                  <a:pt x="0" y="115996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1543292" y="9732971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4">
                <a:moveTo>
                  <a:pt x="0" y="115996"/>
                </a:moveTo>
                <a:lnTo>
                  <a:pt x="116123" y="115996"/>
                </a:lnTo>
                <a:lnTo>
                  <a:pt x="116123" y="0"/>
                </a:lnTo>
                <a:lnTo>
                  <a:pt x="0" y="0"/>
                </a:lnTo>
                <a:lnTo>
                  <a:pt x="0" y="115996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1891662" y="9732971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4">
                <a:moveTo>
                  <a:pt x="0" y="115996"/>
                </a:moveTo>
                <a:lnTo>
                  <a:pt x="116123" y="115996"/>
                </a:lnTo>
                <a:lnTo>
                  <a:pt x="116123" y="0"/>
                </a:lnTo>
                <a:lnTo>
                  <a:pt x="0" y="0"/>
                </a:lnTo>
                <a:lnTo>
                  <a:pt x="0" y="115996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2240032" y="9732971"/>
            <a:ext cx="348615" cy="116205"/>
          </a:xfrm>
          <a:custGeom>
            <a:avLst/>
            <a:gdLst/>
            <a:ahLst/>
            <a:cxnLst/>
            <a:rect l="l" t="t" r="r" b="b"/>
            <a:pathLst>
              <a:path w="348614" h="116204">
                <a:moveTo>
                  <a:pt x="0" y="115996"/>
                </a:moveTo>
                <a:lnTo>
                  <a:pt x="348369" y="115996"/>
                </a:lnTo>
                <a:lnTo>
                  <a:pt x="348369" y="0"/>
                </a:lnTo>
                <a:lnTo>
                  <a:pt x="0" y="0"/>
                </a:lnTo>
                <a:lnTo>
                  <a:pt x="0" y="115996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2820649" y="9732971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4">
                <a:moveTo>
                  <a:pt x="0" y="115996"/>
                </a:moveTo>
                <a:lnTo>
                  <a:pt x="116123" y="115996"/>
                </a:lnTo>
                <a:lnTo>
                  <a:pt x="116123" y="0"/>
                </a:lnTo>
                <a:lnTo>
                  <a:pt x="0" y="0"/>
                </a:lnTo>
                <a:lnTo>
                  <a:pt x="0" y="115996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3052895" y="9732971"/>
            <a:ext cx="697230" cy="116205"/>
          </a:xfrm>
          <a:custGeom>
            <a:avLst/>
            <a:gdLst/>
            <a:ahLst/>
            <a:cxnLst/>
            <a:rect l="l" t="t" r="r" b="b"/>
            <a:pathLst>
              <a:path w="697229" h="116204">
                <a:moveTo>
                  <a:pt x="0" y="115996"/>
                </a:moveTo>
                <a:lnTo>
                  <a:pt x="696739" y="115996"/>
                </a:lnTo>
                <a:lnTo>
                  <a:pt x="696739" y="0"/>
                </a:lnTo>
                <a:lnTo>
                  <a:pt x="0" y="0"/>
                </a:lnTo>
                <a:lnTo>
                  <a:pt x="0" y="115996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3865758" y="9732971"/>
            <a:ext cx="348615" cy="116205"/>
          </a:xfrm>
          <a:custGeom>
            <a:avLst/>
            <a:gdLst/>
            <a:ahLst/>
            <a:cxnLst/>
            <a:rect l="l" t="t" r="r" b="b"/>
            <a:pathLst>
              <a:path w="348614" h="116204">
                <a:moveTo>
                  <a:pt x="0" y="115996"/>
                </a:moveTo>
                <a:lnTo>
                  <a:pt x="348369" y="115996"/>
                </a:lnTo>
                <a:lnTo>
                  <a:pt x="348369" y="0"/>
                </a:lnTo>
                <a:lnTo>
                  <a:pt x="0" y="0"/>
                </a:lnTo>
                <a:lnTo>
                  <a:pt x="0" y="115996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4330252" y="9732971"/>
            <a:ext cx="581025" cy="116205"/>
          </a:xfrm>
          <a:custGeom>
            <a:avLst/>
            <a:gdLst/>
            <a:ahLst/>
            <a:cxnLst/>
            <a:rect l="l" t="t" r="r" b="b"/>
            <a:pathLst>
              <a:path w="581025" h="116204">
                <a:moveTo>
                  <a:pt x="0" y="115996"/>
                </a:moveTo>
                <a:lnTo>
                  <a:pt x="580616" y="115996"/>
                </a:lnTo>
                <a:lnTo>
                  <a:pt x="580616" y="0"/>
                </a:lnTo>
                <a:lnTo>
                  <a:pt x="0" y="0"/>
                </a:lnTo>
                <a:lnTo>
                  <a:pt x="0" y="115996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5143115" y="9732971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0" y="115996"/>
                </a:moveTo>
                <a:lnTo>
                  <a:pt x="116123" y="115996"/>
                </a:lnTo>
                <a:lnTo>
                  <a:pt x="116123" y="0"/>
                </a:lnTo>
                <a:lnTo>
                  <a:pt x="0" y="0"/>
                </a:lnTo>
                <a:lnTo>
                  <a:pt x="0" y="115996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5491485" y="9732971"/>
            <a:ext cx="348615" cy="116205"/>
          </a:xfrm>
          <a:custGeom>
            <a:avLst/>
            <a:gdLst/>
            <a:ahLst/>
            <a:cxnLst/>
            <a:rect l="l" t="t" r="r" b="b"/>
            <a:pathLst>
              <a:path w="348614" h="116204">
                <a:moveTo>
                  <a:pt x="0" y="115996"/>
                </a:moveTo>
                <a:lnTo>
                  <a:pt x="348369" y="115996"/>
                </a:lnTo>
                <a:lnTo>
                  <a:pt x="348369" y="0"/>
                </a:lnTo>
                <a:lnTo>
                  <a:pt x="0" y="0"/>
                </a:lnTo>
                <a:lnTo>
                  <a:pt x="0" y="115996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6072102" y="9732971"/>
            <a:ext cx="697230" cy="116205"/>
          </a:xfrm>
          <a:custGeom>
            <a:avLst/>
            <a:gdLst/>
            <a:ahLst/>
            <a:cxnLst/>
            <a:rect l="l" t="t" r="r" b="b"/>
            <a:pathLst>
              <a:path w="697229" h="116204">
                <a:moveTo>
                  <a:pt x="0" y="115996"/>
                </a:moveTo>
                <a:lnTo>
                  <a:pt x="696739" y="115996"/>
                </a:lnTo>
                <a:lnTo>
                  <a:pt x="696739" y="0"/>
                </a:lnTo>
                <a:lnTo>
                  <a:pt x="0" y="0"/>
                </a:lnTo>
                <a:lnTo>
                  <a:pt x="0" y="115996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7001088" y="9732971"/>
            <a:ext cx="232410" cy="116205"/>
          </a:xfrm>
          <a:custGeom>
            <a:avLst/>
            <a:gdLst/>
            <a:ahLst/>
            <a:cxnLst/>
            <a:rect l="l" t="t" r="r" b="b"/>
            <a:pathLst>
              <a:path w="232409" h="116204">
                <a:moveTo>
                  <a:pt x="0" y="115996"/>
                </a:moveTo>
                <a:lnTo>
                  <a:pt x="232246" y="115996"/>
                </a:lnTo>
                <a:lnTo>
                  <a:pt x="232246" y="0"/>
                </a:lnTo>
                <a:lnTo>
                  <a:pt x="0" y="0"/>
                </a:lnTo>
                <a:lnTo>
                  <a:pt x="0" y="115996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7465581" y="9732971"/>
            <a:ext cx="232410" cy="116205"/>
          </a:xfrm>
          <a:custGeom>
            <a:avLst/>
            <a:gdLst/>
            <a:ahLst/>
            <a:cxnLst/>
            <a:rect l="l" t="t" r="r" b="b"/>
            <a:pathLst>
              <a:path w="232409" h="116204">
                <a:moveTo>
                  <a:pt x="0" y="115996"/>
                </a:moveTo>
                <a:lnTo>
                  <a:pt x="232247" y="115996"/>
                </a:lnTo>
                <a:lnTo>
                  <a:pt x="232247" y="0"/>
                </a:lnTo>
                <a:lnTo>
                  <a:pt x="0" y="0"/>
                </a:lnTo>
                <a:lnTo>
                  <a:pt x="0" y="115996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7930074" y="9732971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0" y="115996"/>
                </a:moveTo>
                <a:lnTo>
                  <a:pt x="116123" y="115996"/>
                </a:lnTo>
                <a:lnTo>
                  <a:pt x="116123" y="0"/>
                </a:lnTo>
                <a:lnTo>
                  <a:pt x="0" y="0"/>
                </a:lnTo>
                <a:lnTo>
                  <a:pt x="0" y="115996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8162321" y="9732971"/>
            <a:ext cx="697230" cy="116205"/>
          </a:xfrm>
          <a:custGeom>
            <a:avLst/>
            <a:gdLst/>
            <a:ahLst/>
            <a:cxnLst/>
            <a:rect l="l" t="t" r="r" b="b"/>
            <a:pathLst>
              <a:path w="697229" h="116204">
                <a:moveTo>
                  <a:pt x="0" y="115996"/>
                </a:moveTo>
                <a:lnTo>
                  <a:pt x="696739" y="115996"/>
                </a:lnTo>
                <a:lnTo>
                  <a:pt x="696739" y="0"/>
                </a:lnTo>
                <a:lnTo>
                  <a:pt x="0" y="0"/>
                </a:lnTo>
                <a:lnTo>
                  <a:pt x="0" y="115996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8975184" y="9732971"/>
            <a:ext cx="464820" cy="116205"/>
          </a:xfrm>
          <a:custGeom>
            <a:avLst/>
            <a:gdLst/>
            <a:ahLst/>
            <a:cxnLst/>
            <a:rect l="l" t="t" r="r" b="b"/>
            <a:pathLst>
              <a:path w="464820" h="116204">
                <a:moveTo>
                  <a:pt x="0" y="115996"/>
                </a:moveTo>
                <a:lnTo>
                  <a:pt x="464493" y="115996"/>
                </a:lnTo>
                <a:lnTo>
                  <a:pt x="464493" y="0"/>
                </a:lnTo>
                <a:lnTo>
                  <a:pt x="0" y="0"/>
                </a:lnTo>
                <a:lnTo>
                  <a:pt x="0" y="115996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9555801" y="9732971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0" y="115996"/>
                </a:moveTo>
                <a:lnTo>
                  <a:pt x="116123" y="115996"/>
                </a:lnTo>
                <a:lnTo>
                  <a:pt x="116123" y="0"/>
                </a:lnTo>
                <a:lnTo>
                  <a:pt x="0" y="0"/>
                </a:lnTo>
                <a:lnTo>
                  <a:pt x="0" y="115996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265936" y="9848967"/>
            <a:ext cx="1742439" cy="116205"/>
          </a:xfrm>
          <a:custGeom>
            <a:avLst/>
            <a:gdLst/>
            <a:ahLst/>
            <a:cxnLst/>
            <a:rect l="l" t="t" r="r" b="b"/>
            <a:pathLst>
              <a:path w="1742439" h="116204">
                <a:moveTo>
                  <a:pt x="0" y="116177"/>
                </a:moveTo>
                <a:lnTo>
                  <a:pt x="1741849" y="116177"/>
                </a:lnTo>
                <a:lnTo>
                  <a:pt x="1741849" y="0"/>
                </a:lnTo>
                <a:lnTo>
                  <a:pt x="0" y="0"/>
                </a:lnTo>
                <a:lnTo>
                  <a:pt x="0" y="11617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2240032" y="9848967"/>
            <a:ext cx="813435" cy="116205"/>
          </a:xfrm>
          <a:custGeom>
            <a:avLst/>
            <a:gdLst/>
            <a:ahLst/>
            <a:cxnLst/>
            <a:rect l="l" t="t" r="r" b="b"/>
            <a:pathLst>
              <a:path w="813435" h="116204">
                <a:moveTo>
                  <a:pt x="0" y="116177"/>
                </a:moveTo>
                <a:lnTo>
                  <a:pt x="812863" y="116177"/>
                </a:lnTo>
                <a:lnTo>
                  <a:pt x="812863" y="0"/>
                </a:lnTo>
                <a:lnTo>
                  <a:pt x="0" y="0"/>
                </a:lnTo>
                <a:lnTo>
                  <a:pt x="0" y="11617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3169019" y="9848967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0" y="116177"/>
                </a:moveTo>
                <a:lnTo>
                  <a:pt x="116123" y="116177"/>
                </a:lnTo>
                <a:lnTo>
                  <a:pt x="116123" y="0"/>
                </a:lnTo>
                <a:lnTo>
                  <a:pt x="0" y="0"/>
                </a:lnTo>
                <a:lnTo>
                  <a:pt x="0" y="11617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3633512" y="9848967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0" y="116177"/>
                </a:moveTo>
                <a:lnTo>
                  <a:pt x="116123" y="116177"/>
                </a:lnTo>
                <a:lnTo>
                  <a:pt x="116123" y="0"/>
                </a:lnTo>
                <a:lnTo>
                  <a:pt x="0" y="0"/>
                </a:lnTo>
                <a:lnTo>
                  <a:pt x="0" y="11617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3865758" y="9848967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0" y="116177"/>
                </a:moveTo>
                <a:lnTo>
                  <a:pt x="116123" y="116177"/>
                </a:lnTo>
                <a:lnTo>
                  <a:pt x="116123" y="0"/>
                </a:lnTo>
                <a:lnTo>
                  <a:pt x="0" y="0"/>
                </a:lnTo>
                <a:lnTo>
                  <a:pt x="0" y="11617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4098005" y="9848967"/>
            <a:ext cx="232410" cy="116205"/>
          </a:xfrm>
          <a:custGeom>
            <a:avLst/>
            <a:gdLst/>
            <a:ahLst/>
            <a:cxnLst/>
            <a:rect l="l" t="t" r="r" b="b"/>
            <a:pathLst>
              <a:path w="232410" h="116204">
                <a:moveTo>
                  <a:pt x="0" y="116177"/>
                </a:moveTo>
                <a:lnTo>
                  <a:pt x="232246" y="116177"/>
                </a:lnTo>
                <a:lnTo>
                  <a:pt x="232246" y="0"/>
                </a:lnTo>
                <a:lnTo>
                  <a:pt x="0" y="0"/>
                </a:lnTo>
                <a:lnTo>
                  <a:pt x="0" y="11617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4446375" y="9848967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0" y="116177"/>
                </a:moveTo>
                <a:lnTo>
                  <a:pt x="116123" y="116177"/>
                </a:lnTo>
                <a:lnTo>
                  <a:pt x="116123" y="0"/>
                </a:lnTo>
                <a:lnTo>
                  <a:pt x="0" y="0"/>
                </a:lnTo>
                <a:lnTo>
                  <a:pt x="0" y="11617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4794745" y="9848967"/>
            <a:ext cx="464820" cy="116205"/>
          </a:xfrm>
          <a:custGeom>
            <a:avLst/>
            <a:gdLst/>
            <a:ahLst/>
            <a:cxnLst/>
            <a:rect l="l" t="t" r="r" b="b"/>
            <a:pathLst>
              <a:path w="464820" h="116204">
                <a:moveTo>
                  <a:pt x="0" y="116177"/>
                </a:moveTo>
                <a:lnTo>
                  <a:pt x="464493" y="116177"/>
                </a:lnTo>
                <a:lnTo>
                  <a:pt x="464493" y="0"/>
                </a:lnTo>
                <a:lnTo>
                  <a:pt x="0" y="0"/>
                </a:lnTo>
                <a:lnTo>
                  <a:pt x="0" y="11617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5491485" y="9848967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0" y="116177"/>
                </a:moveTo>
                <a:lnTo>
                  <a:pt x="116123" y="116177"/>
                </a:lnTo>
                <a:lnTo>
                  <a:pt x="116123" y="0"/>
                </a:lnTo>
                <a:lnTo>
                  <a:pt x="0" y="0"/>
                </a:lnTo>
                <a:lnTo>
                  <a:pt x="0" y="11617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5839855" y="9848967"/>
            <a:ext cx="1393825" cy="116205"/>
          </a:xfrm>
          <a:custGeom>
            <a:avLst/>
            <a:gdLst/>
            <a:ahLst/>
            <a:cxnLst/>
            <a:rect l="l" t="t" r="r" b="b"/>
            <a:pathLst>
              <a:path w="1393825" h="116204">
                <a:moveTo>
                  <a:pt x="0" y="116177"/>
                </a:moveTo>
                <a:lnTo>
                  <a:pt x="1393479" y="116177"/>
                </a:lnTo>
                <a:lnTo>
                  <a:pt x="1393479" y="0"/>
                </a:lnTo>
                <a:lnTo>
                  <a:pt x="0" y="0"/>
                </a:lnTo>
                <a:lnTo>
                  <a:pt x="0" y="11617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7465581" y="9848967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0" y="116177"/>
                </a:moveTo>
                <a:lnTo>
                  <a:pt x="116123" y="116177"/>
                </a:lnTo>
                <a:lnTo>
                  <a:pt x="116123" y="0"/>
                </a:lnTo>
                <a:lnTo>
                  <a:pt x="0" y="0"/>
                </a:lnTo>
                <a:lnTo>
                  <a:pt x="0" y="11617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7697828" y="9848967"/>
            <a:ext cx="232410" cy="116205"/>
          </a:xfrm>
          <a:custGeom>
            <a:avLst/>
            <a:gdLst/>
            <a:ahLst/>
            <a:cxnLst/>
            <a:rect l="l" t="t" r="r" b="b"/>
            <a:pathLst>
              <a:path w="232409" h="116204">
                <a:moveTo>
                  <a:pt x="0" y="116177"/>
                </a:moveTo>
                <a:lnTo>
                  <a:pt x="232246" y="116177"/>
                </a:lnTo>
                <a:lnTo>
                  <a:pt x="232246" y="0"/>
                </a:lnTo>
                <a:lnTo>
                  <a:pt x="0" y="0"/>
                </a:lnTo>
                <a:lnTo>
                  <a:pt x="0" y="11617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8162321" y="9848967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0" y="116177"/>
                </a:moveTo>
                <a:lnTo>
                  <a:pt x="116123" y="116177"/>
                </a:lnTo>
                <a:lnTo>
                  <a:pt x="116123" y="0"/>
                </a:lnTo>
                <a:lnTo>
                  <a:pt x="0" y="0"/>
                </a:lnTo>
                <a:lnTo>
                  <a:pt x="0" y="11617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8510692" y="9848967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0" y="116177"/>
                </a:moveTo>
                <a:lnTo>
                  <a:pt x="116123" y="116177"/>
                </a:lnTo>
                <a:lnTo>
                  <a:pt x="116123" y="0"/>
                </a:lnTo>
                <a:lnTo>
                  <a:pt x="0" y="0"/>
                </a:lnTo>
                <a:lnTo>
                  <a:pt x="0" y="11617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8975184" y="9848967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0" y="116177"/>
                </a:moveTo>
                <a:lnTo>
                  <a:pt x="116123" y="116177"/>
                </a:lnTo>
                <a:lnTo>
                  <a:pt x="116123" y="0"/>
                </a:lnTo>
                <a:lnTo>
                  <a:pt x="0" y="0"/>
                </a:lnTo>
                <a:lnTo>
                  <a:pt x="0" y="11617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9207431" y="9848967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0" y="116177"/>
                </a:moveTo>
                <a:lnTo>
                  <a:pt x="116123" y="116177"/>
                </a:lnTo>
                <a:lnTo>
                  <a:pt x="116123" y="0"/>
                </a:lnTo>
                <a:lnTo>
                  <a:pt x="0" y="0"/>
                </a:lnTo>
                <a:lnTo>
                  <a:pt x="0" y="11617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9555801" y="9848967"/>
            <a:ext cx="171450" cy="116205"/>
          </a:xfrm>
          <a:custGeom>
            <a:avLst/>
            <a:gdLst/>
            <a:ahLst/>
            <a:cxnLst/>
            <a:rect l="l" t="t" r="r" b="b"/>
            <a:pathLst>
              <a:path w="171450" h="116204">
                <a:moveTo>
                  <a:pt x="0" y="116177"/>
                </a:moveTo>
                <a:lnTo>
                  <a:pt x="171025" y="116177"/>
                </a:lnTo>
                <a:lnTo>
                  <a:pt x="171025" y="0"/>
                </a:lnTo>
                <a:lnTo>
                  <a:pt x="0" y="0"/>
                </a:lnTo>
                <a:lnTo>
                  <a:pt x="0" y="11617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9842951" y="9848967"/>
            <a:ext cx="61594" cy="116205"/>
          </a:xfrm>
          <a:custGeom>
            <a:avLst/>
            <a:gdLst/>
            <a:ahLst/>
            <a:cxnLst/>
            <a:rect l="l" t="t" r="r" b="b"/>
            <a:pathLst>
              <a:path w="61595" h="116204">
                <a:moveTo>
                  <a:pt x="0" y="116177"/>
                </a:moveTo>
                <a:lnTo>
                  <a:pt x="61220" y="116177"/>
                </a:lnTo>
                <a:lnTo>
                  <a:pt x="61220" y="0"/>
                </a:lnTo>
                <a:lnTo>
                  <a:pt x="0" y="0"/>
                </a:lnTo>
                <a:lnTo>
                  <a:pt x="0" y="11617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0" y="9965144"/>
            <a:ext cx="1427480" cy="231140"/>
          </a:xfrm>
          <a:custGeom>
            <a:avLst/>
            <a:gdLst/>
            <a:ahLst/>
            <a:cxnLst/>
            <a:rect l="l" t="t" r="r" b="b"/>
            <a:pathLst>
              <a:path w="1427480" h="231140">
                <a:moveTo>
                  <a:pt x="0" y="230905"/>
                </a:moveTo>
                <a:lnTo>
                  <a:pt x="1427169" y="230905"/>
                </a:lnTo>
                <a:lnTo>
                  <a:pt x="1427169" y="0"/>
                </a:lnTo>
                <a:lnTo>
                  <a:pt x="0" y="0"/>
                </a:lnTo>
                <a:lnTo>
                  <a:pt x="0" y="230905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1659415" y="9965144"/>
            <a:ext cx="581025" cy="231140"/>
          </a:xfrm>
          <a:custGeom>
            <a:avLst/>
            <a:gdLst/>
            <a:ahLst/>
            <a:cxnLst/>
            <a:rect l="l" t="t" r="r" b="b"/>
            <a:pathLst>
              <a:path w="581025" h="231140">
                <a:moveTo>
                  <a:pt x="0" y="230905"/>
                </a:moveTo>
                <a:lnTo>
                  <a:pt x="580616" y="230905"/>
                </a:lnTo>
                <a:lnTo>
                  <a:pt x="580616" y="0"/>
                </a:lnTo>
                <a:lnTo>
                  <a:pt x="0" y="0"/>
                </a:lnTo>
                <a:lnTo>
                  <a:pt x="0" y="230905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2472279" y="9965144"/>
            <a:ext cx="581025" cy="231140"/>
          </a:xfrm>
          <a:custGeom>
            <a:avLst/>
            <a:gdLst/>
            <a:ahLst/>
            <a:cxnLst/>
            <a:rect l="l" t="t" r="r" b="b"/>
            <a:pathLst>
              <a:path w="581025" h="231140">
                <a:moveTo>
                  <a:pt x="0" y="230905"/>
                </a:moveTo>
                <a:lnTo>
                  <a:pt x="580616" y="230905"/>
                </a:lnTo>
                <a:lnTo>
                  <a:pt x="580616" y="0"/>
                </a:lnTo>
                <a:lnTo>
                  <a:pt x="0" y="0"/>
                </a:lnTo>
                <a:lnTo>
                  <a:pt x="0" y="230905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3169019" y="10080742"/>
            <a:ext cx="1277620" cy="115570"/>
          </a:xfrm>
          <a:custGeom>
            <a:avLst/>
            <a:gdLst/>
            <a:ahLst/>
            <a:cxnLst/>
            <a:rect l="l" t="t" r="r" b="b"/>
            <a:pathLst>
              <a:path w="1277620" h="115570">
                <a:moveTo>
                  <a:pt x="0" y="115307"/>
                </a:moveTo>
                <a:lnTo>
                  <a:pt x="1277356" y="115307"/>
                </a:lnTo>
                <a:lnTo>
                  <a:pt x="1277356" y="0"/>
                </a:lnTo>
                <a:lnTo>
                  <a:pt x="0" y="0"/>
                </a:lnTo>
                <a:lnTo>
                  <a:pt x="0" y="11530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4910868" y="10080742"/>
            <a:ext cx="232410" cy="115570"/>
          </a:xfrm>
          <a:custGeom>
            <a:avLst/>
            <a:gdLst/>
            <a:ahLst/>
            <a:cxnLst/>
            <a:rect l="l" t="t" r="r" b="b"/>
            <a:pathLst>
              <a:path w="232410" h="115570">
                <a:moveTo>
                  <a:pt x="0" y="115307"/>
                </a:moveTo>
                <a:lnTo>
                  <a:pt x="232246" y="115307"/>
                </a:lnTo>
                <a:lnTo>
                  <a:pt x="232246" y="0"/>
                </a:lnTo>
                <a:lnTo>
                  <a:pt x="0" y="0"/>
                </a:lnTo>
                <a:lnTo>
                  <a:pt x="0" y="11530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5259239" y="10080742"/>
            <a:ext cx="116205" cy="115570"/>
          </a:xfrm>
          <a:custGeom>
            <a:avLst/>
            <a:gdLst/>
            <a:ahLst/>
            <a:cxnLst/>
            <a:rect l="l" t="t" r="r" b="b"/>
            <a:pathLst>
              <a:path w="116204" h="115570">
                <a:moveTo>
                  <a:pt x="0" y="115307"/>
                </a:moveTo>
                <a:lnTo>
                  <a:pt x="116123" y="115307"/>
                </a:lnTo>
                <a:lnTo>
                  <a:pt x="116123" y="0"/>
                </a:lnTo>
                <a:lnTo>
                  <a:pt x="0" y="0"/>
                </a:lnTo>
                <a:lnTo>
                  <a:pt x="0" y="11530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5607608" y="10080742"/>
            <a:ext cx="116205" cy="115570"/>
          </a:xfrm>
          <a:custGeom>
            <a:avLst/>
            <a:gdLst/>
            <a:ahLst/>
            <a:cxnLst/>
            <a:rect l="l" t="t" r="r" b="b"/>
            <a:pathLst>
              <a:path w="116204" h="115570">
                <a:moveTo>
                  <a:pt x="0" y="115307"/>
                </a:moveTo>
                <a:lnTo>
                  <a:pt x="116122" y="115307"/>
                </a:lnTo>
                <a:lnTo>
                  <a:pt x="116122" y="0"/>
                </a:lnTo>
                <a:lnTo>
                  <a:pt x="0" y="0"/>
                </a:lnTo>
                <a:lnTo>
                  <a:pt x="0" y="11530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5955978" y="10080742"/>
            <a:ext cx="813435" cy="115570"/>
          </a:xfrm>
          <a:custGeom>
            <a:avLst/>
            <a:gdLst/>
            <a:ahLst/>
            <a:cxnLst/>
            <a:rect l="l" t="t" r="r" b="b"/>
            <a:pathLst>
              <a:path w="813434" h="115570">
                <a:moveTo>
                  <a:pt x="0" y="115307"/>
                </a:moveTo>
                <a:lnTo>
                  <a:pt x="812863" y="115307"/>
                </a:lnTo>
                <a:lnTo>
                  <a:pt x="812863" y="0"/>
                </a:lnTo>
                <a:lnTo>
                  <a:pt x="0" y="0"/>
                </a:lnTo>
                <a:lnTo>
                  <a:pt x="0" y="11530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7001088" y="10080742"/>
            <a:ext cx="116205" cy="115570"/>
          </a:xfrm>
          <a:custGeom>
            <a:avLst/>
            <a:gdLst/>
            <a:ahLst/>
            <a:cxnLst/>
            <a:rect l="l" t="t" r="r" b="b"/>
            <a:pathLst>
              <a:path w="116204" h="115570">
                <a:moveTo>
                  <a:pt x="0" y="115307"/>
                </a:moveTo>
                <a:lnTo>
                  <a:pt x="116122" y="115307"/>
                </a:lnTo>
                <a:lnTo>
                  <a:pt x="116122" y="0"/>
                </a:lnTo>
                <a:lnTo>
                  <a:pt x="0" y="0"/>
                </a:lnTo>
                <a:lnTo>
                  <a:pt x="0" y="11530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7349458" y="10080742"/>
            <a:ext cx="232410" cy="115570"/>
          </a:xfrm>
          <a:custGeom>
            <a:avLst/>
            <a:gdLst/>
            <a:ahLst/>
            <a:cxnLst/>
            <a:rect l="l" t="t" r="r" b="b"/>
            <a:pathLst>
              <a:path w="232409" h="115570">
                <a:moveTo>
                  <a:pt x="0" y="115307"/>
                </a:moveTo>
                <a:lnTo>
                  <a:pt x="232246" y="115307"/>
                </a:lnTo>
                <a:lnTo>
                  <a:pt x="232246" y="0"/>
                </a:lnTo>
                <a:lnTo>
                  <a:pt x="0" y="0"/>
                </a:lnTo>
                <a:lnTo>
                  <a:pt x="0" y="11530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7813951" y="10080742"/>
            <a:ext cx="464820" cy="115570"/>
          </a:xfrm>
          <a:custGeom>
            <a:avLst/>
            <a:gdLst/>
            <a:ahLst/>
            <a:cxnLst/>
            <a:rect l="l" t="t" r="r" b="b"/>
            <a:pathLst>
              <a:path w="464820" h="115570">
                <a:moveTo>
                  <a:pt x="0" y="115307"/>
                </a:moveTo>
                <a:lnTo>
                  <a:pt x="464493" y="115307"/>
                </a:lnTo>
                <a:lnTo>
                  <a:pt x="464493" y="0"/>
                </a:lnTo>
                <a:lnTo>
                  <a:pt x="0" y="0"/>
                </a:lnTo>
                <a:lnTo>
                  <a:pt x="0" y="11530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8510692" y="10080742"/>
            <a:ext cx="232410" cy="115570"/>
          </a:xfrm>
          <a:custGeom>
            <a:avLst/>
            <a:gdLst/>
            <a:ahLst/>
            <a:cxnLst/>
            <a:rect l="l" t="t" r="r" b="b"/>
            <a:pathLst>
              <a:path w="232409" h="115570">
                <a:moveTo>
                  <a:pt x="0" y="115307"/>
                </a:moveTo>
                <a:lnTo>
                  <a:pt x="232246" y="115307"/>
                </a:lnTo>
                <a:lnTo>
                  <a:pt x="232246" y="0"/>
                </a:lnTo>
                <a:lnTo>
                  <a:pt x="0" y="0"/>
                </a:lnTo>
                <a:lnTo>
                  <a:pt x="0" y="11530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8975184" y="10080742"/>
            <a:ext cx="348615" cy="115570"/>
          </a:xfrm>
          <a:custGeom>
            <a:avLst/>
            <a:gdLst/>
            <a:ahLst/>
            <a:cxnLst/>
            <a:rect l="l" t="t" r="r" b="b"/>
            <a:pathLst>
              <a:path w="348615" h="115570">
                <a:moveTo>
                  <a:pt x="0" y="115307"/>
                </a:moveTo>
                <a:lnTo>
                  <a:pt x="348369" y="115307"/>
                </a:lnTo>
                <a:lnTo>
                  <a:pt x="348369" y="0"/>
                </a:lnTo>
                <a:lnTo>
                  <a:pt x="0" y="0"/>
                </a:lnTo>
                <a:lnTo>
                  <a:pt x="0" y="11530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9439678" y="10080742"/>
            <a:ext cx="232410" cy="115570"/>
          </a:xfrm>
          <a:custGeom>
            <a:avLst/>
            <a:gdLst/>
            <a:ahLst/>
            <a:cxnLst/>
            <a:rect l="l" t="t" r="r" b="b"/>
            <a:pathLst>
              <a:path w="232409" h="115570">
                <a:moveTo>
                  <a:pt x="0" y="115307"/>
                </a:moveTo>
                <a:lnTo>
                  <a:pt x="232247" y="115307"/>
                </a:lnTo>
                <a:lnTo>
                  <a:pt x="232247" y="0"/>
                </a:lnTo>
                <a:lnTo>
                  <a:pt x="0" y="0"/>
                </a:lnTo>
                <a:lnTo>
                  <a:pt x="0" y="11530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3169019" y="9965144"/>
            <a:ext cx="1393825" cy="116205"/>
          </a:xfrm>
          <a:custGeom>
            <a:avLst/>
            <a:gdLst/>
            <a:ahLst/>
            <a:cxnLst/>
            <a:rect l="l" t="t" r="r" b="b"/>
            <a:pathLst>
              <a:path w="1393825" h="116204">
                <a:moveTo>
                  <a:pt x="0" y="115597"/>
                </a:moveTo>
                <a:lnTo>
                  <a:pt x="1393479" y="115597"/>
                </a:lnTo>
                <a:lnTo>
                  <a:pt x="1393479" y="0"/>
                </a:lnTo>
                <a:lnTo>
                  <a:pt x="0" y="0"/>
                </a:lnTo>
                <a:lnTo>
                  <a:pt x="0" y="11559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4794745" y="9965144"/>
            <a:ext cx="232410" cy="116205"/>
          </a:xfrm>
          <a:custGeom>
            <a:avLst/>
            <a:gdLst/>
            <a:ahLst/>
            <a:cxnLst/>
            <a:rect l="l" t="t" r="r" b="b"/>
            <a:pathLst>
              <a:path w="232410" h="116204">
                <a:moveTo>
                  <a:pt x="0" y="115597"/>
                </a:moveTo>
                <a:lnTo>
                  <a:pt x="232246" y="115597"/>
                </a:lnTo>
                <a:lnTo>
                  <a:pt x="232246" y="0"/>
                </a:lnTo>
                <a:lnTo>
                  <a:pt x="0" y="0"/>
                </a:lnTo>
                <a:lnTo>
                  <a:pt x="0" y="11559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5259239" y="9965144"/>
            <a:ext cx="813435" cy="116205"/>
          </a:xfrm>
          <a:custGeom>
            <a:avLst/>
            <a:gdLst/>
            <a:ahLst/>
            <a:cxnLst/>
            <a:rect l="l" t="t" r="r" b="b"/>
            <a:pathLst>
              <a:path w="813435" h="116204">
                <a:moveTo>
                  <a:pt x="0" y="115597"/>
                </a:moveTo>
                <a:lnTo>
                  <a:pt x="812863" y="115597"/>
                </a:lnTo>
                <a:lnTo>
                  <a:pt x="812863" y="0"/>
                </a:lnTo>
                <a:lnTo>
                  <a:pt x="0" y="0"/>
                </a:lnTo>
                <a:lnTo>
                  <a:pt x="0" y="11559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6188225" y="9965144"/>
            <a:ext cx="581025" cy="116205"/>
          </a:xfrm>
          <a:custGeom>
            <a:avLst/>
            <a:gdLst/>
            <a:ahLst/>
            <a:cxnLst/>
            <a:rect l="l" t="t" r="r" b="b"/>
            <a:pathLst>
              <a:path w="581025" h="116204">
                <a:moveTo>
                  <a:pt x="0" y="115597"/>
                </a:moveTo>
                <a:lnTo>
                  <a:pt x="580616" y="115597"/>
                </a:lnTo>
                <a:lnTo>
                  <a:pt x="580616" y="0"/>
                </a:lnTo>
                <a:lnTo>
                  <a:pt x="0" y="0"/>
                </a:lnTo>
                <a:lnTo>
                  <a:pt x="0" y="11559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7001088" y="9965144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0" y="115597"/>
                </a:moveTo>
                <a:lnTo>
                  <a:pt x="116122" y="115597"/>
                </a:lnTo>
                <a:lnTo>
                  <a:pt x="116122" y="0"/>
                </a:lnTo>
                <a:lnTo>
                  <a:pt x="0" y="0"/>
                </a:lnTo>
                <a:lnTo>
                  <a:pt x="0" y="11559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7465581" y="9965144"/>
            <a:ext cx="464820" cy="116205"/>
          </a:xfrm>
          <a:custGeom>
            <a:avLst/>
            <a:gdLst/>
            <a:ahLst/>
            <a:cxnLst/>
            <a:rect l="l" t="t" r="r" b="b"/>
            <a:pathLst>
              <a:path w="464820" h="116204">
                <a:moveTo>
                  <a:pt x="0" y="115597"/>
                </a:moveTo>
                <a:lnTo>
                  <a:pt x="464493" y="115597"/>
                </a:lnTo>
                <a:lnTo>
                  <a:pt x="464493" y="0"/>
                </a:lnTo>
                <a:lnTo>
                  <a:pt x="0" y="0"/>
                </a:lnTo>
                <a:lnTo>
                  <a:pt x="0" y="11559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8162321" y="9965144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0" y="115597"/>
                </a:moveTo>
                <a:lnTo>
                  <a:pt x="116123" y="115597"/>
                </a:lnTo>
                <a:lnTo>
                  <a:pt x="116123" y="0"/>
                </a:lnTo>
                <a:lnTo>
                  <a:pt x="0" y="0"/>
                </a:lnTo>
                <a:lnTo>
                  <a:pt x="0" y="11559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8510692" y="9965144"/>
            <a:ext cx="232410" cy="116205"/>
          </a:xfrm>
          <a:custGeom>
            <a:avLst/>
            <a:gdLst/>
            <a:ahLst/>
            <a:cxnLst/>
            <a:rect l="l" t="t" r="r" b="b"/>
            <a:pathLst>
              <a:path w="232409" h="116204">
                <a:moveTo>
                  <a:pt x="0" y="115597"/>
                </a:moveTo>
                <a:lnTo>
                  <a:pt x="232246" y="115597"/>
                </a:lnTo>
                <a:lnTo>
                  <a:pt x="232246" y="0"/>
                </a:lnTo>
                <a:lnTo>
                  <a:pt x="0" y="0"/>
                </a:lnTo>
                <a:lnTo>
                  <a:pt x="0" y="11559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9207431" y="9965144"/>
            <a:ext cx="348615" cy="116205"/>
          </a:xfrm>
          <a:custGeom>
            <a:avLst/>
            <a:gdLst/>
            <a:ahLst/>
            <a:cxnLst/>
            <a:rect l="l" t="t" r="r" b="b"/>
            <a:pathLst>
              <a:path w="348615" h="116204">
                <a:moveTo>
                  <a:pt x="0" y="115597"/>
                </a:moveTo>
                <a:lnTo>
                  <a:pt x="348369" y="115597"/>
                </a:lnTo>
                <a:lnTo>
                  <a:pt x="348369" y="0"/>
                </a:lnTo>
                <a:lnTo>
                  <a:pt x="0" y="0"/>
                </a:lnTo>
                <a:lnTo>
                  <a:pt x="0" y="11559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149812" y="10196049"/>
            <a:ext cx="116205" cy="91440"/>
          </a:xfrm>
          <a:custGeom>
            <a:avLst/>
            <a:gdLst/>
            <a:ahLst/>
            <a:cxnLst/>
            <a:rect l="l" t="t" r="r" b="b"/>
            <a:pathLst>
              <a:path w="116204" h="91440">
                <a:moveTo>
                  <a:pt x="0" y="91347"/>
                </a:moveTo>
                <a:lnTo>
                  <a:pt x="116123" y="91347"/>
                </a:lnTo>
                <a:lnTo>
                  <a:pt x="116123" y="0"/>
                </a:lnTo>
                <a:lnTo>
                  <a:pt x="0" y="0"/>
                </a:lnTo>
                <a:lnTo>
                  <a:pt x="0" y="9134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382059" y="10196049"/>
            <a:ext cx="1858010" cy="91440"/>
          </a:xfrm>
          <a:custGeom>
            <a:avLst/>
            <a:gdLst/>
            <a:ahLst/>
            <a:cxnLst/>
            <a:rect l="l" t="t" r="r" b="b"/>
            <a:pathLst>
              <a:path w="1858010" h="91440">
                <a:moveTo>
                  <a:pt x="0" y="91347"/>
                </a:moveTo>
                <a:lnTo>
                  <a:pt x="1857972" y="91347"/>
                </a:lnTo>
                <a:lnTo>
                  <a:pt x="1857972" y="0"/>
                </a:lnTo>
                <a:lnTo>
                  <a:pt x="0" y="0"/>
                </a:lnTo>
                <a:lnTo>
                  <a:pt x="0" y="9134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2472279" y="10196049"/>
            <a:ext cx="464820" cy="91440"/>
          </a:xfrm>
          <a:custGeom>
            <a:avLst/>
            <a:gdLst/>
            <a:ahLst/>
            <a:cxnLst/>
            <a:rect l="l" t="t" r="r" b="b"/>
            <a:pathLst>
              <a:path w="464819" h="91440">
                <a:moveTo>
                  <a:pt x="0" y="91347"/>
                </a:moveTo>
                <a:lnTo>
                  <a:pt x="464493" y="91347"/>
                </a:lnTo>
                <a:lnTo>
                  <a:pt x="464493" y="0"/>
                </a:lnTo>
                <a:lnTo>
                  <a:pt x="0" y="0"/>
                </a:lnTo>
                <a:lnTo>
                  <a:pt x="0" y="9134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3052895" y="10196049"/>
            <a:ext cx="232410" cy="91440"/>
          </a:xfrm>
          <a:custGeom>
            <a:avLst/>
            <a:gdLst/>
            <a:ahLst/>
            <a:cxnLst/>
            <a:rect l="l" t="t" r="r" b="b"/>
            <a:pathLst>
              <a:path w="232410" h="91440">
                <a:moveTo>
                  <a:pt x="0" y="91347"/>
                </a:moveTo>
                <a:lnTo>
                  <a:pt x="232246" y="91347"/>
                </a:lnTo>
                <a:lnTo>
                  <a:pt x="232246" y="0"/>
                </a:lnTo>
                <a:lnTo>
                  <a:pt x="0" y="0"/>
                </a:lnTo>
                <a:lnTo>
                  <a:pt x="0" y="9134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3517388" y="10196049"/>
            <a:ext cx="116205" cy="91440"/>
          </a:xfrm>
          <a:custGeom>
            <a:avLst/>
            <a:gdLst/>
            <a:ahLst/>
            <a:cxnLst/>
            <a:rect l="l" t="t" r="r" b="b"/>
            <a:pathLst>
              <a:path w="116204" h="91440">
                <a:moveTo>
                  <a:pt x="0" y="91347"/>
                </a:moveTo>
                <a:lnTo>
                  <a:pt x="116123" y="91347"/>
                </a:lnTo>
                <a:lnTo>
                  <a:pt x="116123" y="0"/>
                </a:lnTo>
                <a:lnTo>
                  <a:pt x="0" y="0"/>
                </a:lnTo>
                <a:lnTo>
                  <a:pt x="0" y="9134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3865758" y="10196049"/>
            <a:ext cx="232410" cy="91440"/>
          </a:xfrm>
          <a:custGeom>
            <a:avLst/>
            <a:gdLst/>
            <a:ahLst/>
            <a:cxnLst/>
            <a:rect l="l" t="t" r="r" b="b"/>
            <a:pathLst>
              <a:path w="232410" h="91440">
                <a:moveTo>
                  <a:pt x="0" y="91347"/>
                </a:moveTo>
                <a:lnTo>
                  <a:pt x="232246" y="91347"/>
                </a:lnTo>
                <a:lnTo>
                  <a:pt x="232246" y="0"/>
                </a:lnTo>
                <a:lnTo>
                  <a:pt x="0" y="0"/>
                </a:lnTo>
                <a:lnTo>
                  <a:pt x="0" y="9134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4330251" y="10196049"/>
            <a:ext cx="116205" cy="91440"/>
          </a:xfrm>
          <a:custGeom>
            <a:avLst/>
            <a:gdLst/>
            <a:ahLst/>
            <a:cxnLst/>
            <a:rect l="l" t="t" r="r" b="b"/>
            <a:pathLst>
              <a:path w="116204" h="91440">
                <a:moveTo>
                  <a:pt x="0" y="91347"/>
                </a:moveTo>
                <a:lnTo>
                  <a:pt x="116123" y="91347"/>
                </a:lnTo>
                <a:lnTo>
                  <a:pt x="116123" y="0"/>
                </a:lnTo>
                <a:lnTo>
                  <a:pt x="0" y="0"/>
                </a:lnTo>
                <a:lnTo>
                  <a:pt x="0" y="9134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4562498" y="10196049"/>
            <a:ext cx="348615" cy="91440"/>
          </a:xfrm>
          <a:custGeom>
            <a:avLst/>
            <a:gdLst/>
            <a:ahLst/>
            <a:cxnLst/>
            <a:rect l="l" t="t" r="r" b="b"/>
            <a:pathLst>
              <a:path w="348614" h="91440">
                <a:moveTo>
                  <a:pt x="0" y="91347"/>
                </a:moveTo>
                <a:lnTo>
                  <a:pt x="348369" y="91347"/>
                </a:lnTo>
                <a:lnTo>
                  <a:pt x="348369" y="0"/>
                </a:lnTo>
                <a:lnTo>
                  <a:pt x="0" y="0"/>
                </a:lnTo>
                <a:lnTo>
                  <a:pt x="0" y="9134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5026991" y="10196049"/>
            <a:ext cx="116205" cy="91440"/>
          </a:xfrm>
          <a:custGeom>
            <a:avLst/>
            <a:gdLst/>
            <a:ahLst/>
            <a:cxnLst/>
            <a:rect l="l" t="t" r="r" b="b"/>
            <a:pathLst>
              <a:path w="116204" h="91440">
                <a:moveTo>
                  <a:pt x="0" y="91347"/>
                </a:moveTo>
                <a:lnTo>
                  <a:pt x="116123" y="91347"/>
                </a:lnTo>
                <a:lnTo>
                  <a:pt x="116123" y="0"/>
                </a:lnTo>
                <a:lnTo>
                  <a:pt x="0" y="0"/>
                </a:lnTo>
                <a:lnTo>
                  <a:pt x="0" y="9134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5259239" y="10196049"/>
            <a:ext cx="116205" cy="91440"/>
          </a:xfrm>
          <a:custGeom>
            <a:avLst/>
            <a:gdLst/>
            <a:ahLst/>
            <a:cxnLst/>
            <a:rect l="l" t="t" r="r" b="b"/>
            <a:pathLst>
              <a:path w="116204" h="91440">
                <a:moveTo>
                  <a:pt x="0" y="91347"/>
                </a:moveTo>
                <a:lnTo>
                  <a:pt x="116123" y="91347"/>
                </a:lnTo>
                <a:lnTo>
                  <a:pt x="116123" y="0"/>
                </a:lnTo>
                <a:lnTo>
                  <a:pt x="0" y="0"/>
                </a:lnTo>
                <a:lnTo>
                  <a:pt x="0" y="9134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5607608" y="10196049"/>
            <a:ext cx="116205" cy="91440"/>
          </a:xfrm>
          <a:custGeom>
            <a:avLst/>
            <a:gdLst/>
            <a:ahLst/>
            <a:cxnLst/>
            <a:rect l="l" t="t" r="r" b="b"/>
            <a:pathLst>
              <a:path w="116204" h="91440">
                <a:moveTo>
                  <a:pt x="0" y="91347"/>
                </a:moveTo>
                <a:lnTo>
                  <a:pt x="116122" y="91347"/>
                </a:lnTo>
                <a:lnTo>
                  <a:pt x="116122" y="0"/>
                </a:lnTo>
                <a:lnTo>
                  <a:pt x="0" y="0"/>
                </a:lnTo>
                <a:lnTo>
                  <a:pt x="0" y="9134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5955978" y="10196049"/>
            <a:ext cx="232410" cy="91440"/>
          </a:xfrm>
          <a:custGeom>
            <a:avLst/>
            <a:gdLst/>
            <a:ahLst/>
            <a:cxnLst/>
            <a:rect l="l" t="t" r="r" b="b"/>
            <a:pathLst>
              <a:path w="232410" h="91440">
                <a:moveTo>
                  <a:pt x="0" y="91347"/>
                </a:moveTo>
                <a:lnTo>
                  <a:pt x="232247" y="91347"/>
                </a:lnTo>
                <a:lnTo>
                  <a:pt x="232247" y="0"/>
                </a:lnTo>
                <a:lnTo>
                  <a:pt x="0" y="0"/>
                </a:lnTo>
                <a:lnTo>
                  <a:pt x="0" y="9134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6652718" y="10196049"/>
            <a:ext cx="232410" cy="91440"/>
          </a:xfrm>
          <a:custGeom>
            <a:avLst/>
            <a:gdLst/>
            <a:ahLst/>
            <a:cxnLst/>
            <a:rect l="l" t="t" r="r" b="b"/>
            <a:pathLst>
              <a:path w="232409" h="91440">
                <a:moveTo>
                  <a:pt x="0" y="91347"/>
                </a:moveTo>
                <a:lnTo>
                  <a:pt x="232246" y="91347"/>
                </a:lnTo>
                <a:lnTo>
                  <a:pt x="232246" y="0"/>
                </a:lnTo>
                <a:lnTo>
                  <a:pt x="0" y="0"/>
                </a:lnTo>
                <a:lnTo>
                  <a:pt x="0" y="9134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7001088" y="10196049"/>
            <a:ext cx="116205" cy="91440"/>
          </a:xfrm>
          <a:custGeom>
            <a:avLst/>
            <a:gdLst/>
            <a:ahLst/>
            <a:cxnLst/>
            <a:rect l="l" t="t" r="r" b="b"/>
            <a:pathLst>
              <a:path w="116204" h="91440">
                <a:moveTo>
                  <a:pt x="0" y="91347"/>
                </a:moveTo>
                <a:lnTo>
                  <a:pt x="116122" y="91347"/>
                </a:lnTo>
                <a:lnTo>
                  <a:pt x="116122" y="0"/>
                </a:lnTo>
                <a:lnTo>
                  <a:pt x="0" y="0"/>
                </a:lnTo>
                <a:lnTo>
                  <a:pt x="0" y="9134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7349458" y="10196049"/>
            <a:ext cx="232410" cy="91440"/>
          </a:xfrm>
          <a:custGeom>
            <a:avLst/>
            <a:gdLst/>
            <a:ahLst/>
            <a:cxnLst/>
            <a:rect l="l" t="t" r="r" b="b"/>
            <a:pathLst>
              <a:path w="232409" h="91440">
                <a:moveTo>
                  <a:pt x="0" y="91347"/>
                </a:moveTo>
                <a:lnTo>
                  <a:pt x="232246" y="91347"/>
                </a:lnTo>
                <a:lnTo>
                  <a:pt x="232246" y="0"/>
                </a:lnTo>
                <a:lnTo>
                  <a:pt x="0" y="0"/>
                </a:lnTo>
                <a:lnTo>
                  <a:pt x="0" y="9134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8046198" y="10196049"/>
            <a:ext cx="1045210" cy="91440"/>
          </a:xfrm>
          <a:custGeom>
            <a:avLst/>
            <a:gdLst/>
            <a:ahLst/>
            <a:cxnLst/>
            <a:rect l="l" t="t" r="r" b="b"/>
            <a:pathLst>
              <a:path w="1045209" h="91440">
                <a:moveTo>
                  <a:pt x="0" y="91347"/>
                </a:moveTo>
                <a:lnTo>
                  <a:pt x="1045109" y="91347"/>
                </a:lnTo>
                <a:lnTo>
                  <a:pt x="1045109" y="0"/>
                </a:lnTo>
                <a:lnTo>
                  <a:pt x="0" y="0"/>
                </a:lnTo>
                <a:lnTo>
                  <a:pt x="0" y="9134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9207431" y="10196049"/>
            <a:ext cx="116205" cy="91440"/>
          </a:xfrm>
          <a:custGeom>
            <a:avLst/>
            <a:gdLst/>
            <a:ahLst/>
            <a:cxnLst/>
            <a:rect l="l" t="t" r="r" b="b"/>
            <a:pathLst>
              <a:path w="116204" h="91440">
                <a:moveTo>
                  <a:pt x="0" y="91347"/>
                </a:moveTo>
                <a:lnTo>
                  <a:pt x="116123" y="91347"/>
                </a:lnTo>
                <a:lnTo>
                  <a:pt x="116123" y="0"/>
                </a:lnTo>
                <a:lnTo>
                  <a:pt x="0" y="0"/>
                </a:lnTo>
                <a:lnTo>
                  <a:pt x="0" y="9134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0" y="9501314"/>
            <a:ext cx="382270" cy="231775"/>
          </a:xfrm>
          <a:custGeom>
            <a:avLst/>
            <a:gdLst/>
            <a:ahLst/>
            <a:cxnLst/>
            <a:rect l="l" t="t" r="r" b="b"/>
            <a:pathLst>
              <a:path w="382270" h="231775">
                <a:moveTo>
                  <a:pt x="149809" y="0"/>
                </a:moveTo>
                <a:lnTo>
                  <a:pt x="0" y="0"/>
                </a:lnTo>
                <a:lnTo>
                  <a:pt x="0" y="115887"/>
                </a:lnTo>
                <a:lnTo>
                  <a:pt x="149809" y="115887"/>
                </a:lnTo>
                <a:lnTo>
                  <a:pt x="149809" y="0"/>
                </a:lnTo>
                <a:close/>
              </a:path>
              <a:path w="382270" h="231775">
                <a:moveTo>
                  <a:pt x="382054" y="115887"/>
                </a:moveTo>
                <a:lnTo>
                  <a:pt x="149809" y="115887"/>
                </a:lnTo>
                <a:lnTo>
                  <a:pt x="149809" y="231775"/>
                </a:lnTo>
                <a:lnTo>
                  <a:pt x="382054" y="231775"/>
                </a:lnTo>
                <a:lnTo>
                  <a:pt x="382054" y="115887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382054" y="9848977"/>
            <a:ext cx="464820" cy="347345"/>
          </a:xfrm>
          <a:custGeom>
            <a:avLst/>
            <a:gdLst/>
            <a:ahLst/>
            <a:cxnLst/>
            <a:rect l="l" t="t" r="r" b="b"/>
            <a:pathLst>
              <a:path w="464819" h="347345">
                <a:moveTo>
                  <a:pt x="116116" y="0"/>
                </a:moveTo>
                <a:lnTo>
                  <a:pt x="0" y="0"/>
                </a:lnTo>
                <a:lnTo>
                  <a:pt x="0" y="115887"/>
                </a:lnTo>
                <a:lnTo>
                  <a:pt x="116116" y="115887"/>
                </a:lnTo>
                <a:lnTo>
                  <a:pt x="116116" y="0"/>
                </a:lnTo>
                <a:close/>
              </a:path>
              <a:path w="464819" h="347345">
                <a:moveTo>
                  <a:pt x="348373" y="0"/>
                </a:moveTo>
                <a:lnTo>
                  <a:pt x="232244" y="0"/>
                </a:lnTo>
                <a:lnTo>
                  <a:pt x="232244" y="115887"/>
                </a:lnTo>
                <a:lnTo>
                  <a:pt x="348373" y="115887"/>
                </a:lnTo>
                <a:lnTo>
                  <a:pt x="348373" y="0"/>
                </a:lnTo>
                <a:close/>
              </a:path>
              <a:path w="464819" h="347345">
                <a:moveTo>
                  <a:pt x="464489" y="116179"/>
                </a:moveTo>
                <a:lnTo>
                  <a:pt x="348373" y="116179"/>
                </a:lnTo>
                <a:lnTo>
                  <a:pt x="348373" y="231622"/>
                </a:lnTo>
                <a:lnTo>
                  <a:pt x="116116" y="231622"/>
                </a:lnTo>
                <a:lnTo>
                  <a:pt x="116116" y="347078"/>
                </a:lnTo>
                <a:lnTo>
                  <a:pt x="464489" y="347078"/>
                </a:lnTo>
                <a:lnTo>
                  <a:pt x="464489" y="231622"/>
                </a:lnTo>
                <a:lnTo>
                  <a:pt x="464489" y="116179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0" y="9269529"/>
            <a:ext cx="34290" cy="116205"/>
          </a:xfrm>
          <a:custGeom>
            <a:avLst/>
            <a:gdLst/>
            <a:ahLst/>
            <a:cxnLst/>
            <a:rect l="l" t="t" r="r" b="b"/>
            <a:pathLst>
              <a:path w="34290" h="116204">
                <a:moveTo>
                  <a:pt x="0" y="115887"/>
                </a:moveTo>
                <a:lnTo>
                  <a:pt x="0" y="0"/>
                </a:lnTo>
                <a:lnTo>
                  <a:pt x="33689" y="0"/>
                </a:lnTo>
                <a:lnTo>
                  <a:pt x="33689" y="115887"/>
                </a:lnTo>
                <a:lnTo>
                  <a:pt x="0" y="115887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33680" y="9037725"/>
            <a:ext cx="929005" cy="811530"/>
          </a:xfrm>
          <a:custGeom>
            <a:avLst/>
            <a:gdLst/>
            <a:ahLst/>
            <a:cxnLst/>
            <a:rect l="l" t="t" r="r" b="b"/>
            <a:pathLst>
              <a:path w="929005" h="811529">
                <a:moveTo>
                  <a:pt x="232244" y="0"/>
                </a:moveTo>
                <a:lnTo>
                  <a:pt x="0" y="0"/>
                </a:lnTo>
                <a:lnTo>
                  <a:pt x="0" y="115455"/>
                </a:lnTo>
                <a:lnTo>
                  <a:pt x="0" y="232168"/>
                </a:lnTo>
                <a:lnTo>
                  <a:pt x="116128" y="232168"/>
                </a:lnTo>
                <a:lnTo>
                  <a:pt x="116128" y="115455"/>
                </a:lnTo>
                <a:lnTo>
                  <a:pt x="232244" y="115455"/>
                </a:lnTo>
                <a:lnTo>
                  <a:pt x="232244" y="0"/>
                </a:lnTo>
                <a:close/>
              </a:path>
              <a:path w="929005" h="811529">
                <a:moveTo>
                  <a:pt x="348373" y="231813"/>
                </a:moveTo>
                <a:lnTo>
                  <a:pt x="232244" y="231813"/>
                </a:lnTo>
                <a:lnTo>
                  <a:pt x="232244" y="463588"/>
                </a:lnTo>
                <a:lnTo>
                  <a:pt x="348373" y="463588"/>
                </a:lnTo>
                <a:lnTo>
                  <a:pt x="348373" y="231813"/>
                </a:lnTo>
                <a:close/>
              </a:path>
              <a:path w="929005" h="811529">
                <a:moveTo>
                  <a:pt x="464489" y="463588"/>
                </a:moveTo>
                <a:lnTo>
                  <a:pt x="348373" y="463588"/>
                </a:lnTo>
                <a:lnTo>
                  <a:pt x="348373" y="579475"/>
                </a:lnTo>
                <a:lnTo>
                  <a:pt x="464489" y="579475"/>
                </a:lnTo>
                <a:lnTo>
                  <a:pt x="464489" y="463588"/>
                </a:lnTo>
                <a:close/>
              </a:path>
              <a:path w="929005" h="811529">
                <a:moveTo>
                  <a:pt x="464489" y="115925"/>
                </a:moveTo>
                <a:lnTo>
                  <a:pt x="348373" y="115925"/>
                </a:lnTo>
                <a:lnTo>
                  <a:pt x="348373" y="231813"/>
                </a:lnTo>
                <a:lnTo>
                  <a:pt x="464489" y="231813"/>
                </a:lnTo>
                <a:lnTo>
                  <a:pt x="464489" y="115925"/>
                </a:lnTo>
                <a:close/>
              </a:path>
              <a:path w="929005" h="811529">
                <a:moveTo>
                  <a:pt x="580618" y="579475"/>
                </a:moveTo>
                <a:lnTo>
                  <a:pt x="464489" y="579475"/>
                </a:lnTo>
                <a:lnTo>
                  <a:pt x="464489" y="811250"/>
                </a:lnTo>
                <a:lnTo>
                  <a:pt x="580618" y="811250"/>
                </a:lnTo>
                <a:lnTo>
                  <a:pt x="580618" y="579475"/>
                </a:lnTo>
                <a:close/>
              </a:path>
              <a:path w="929005" h="811529">
                <a:moveTo>
                  <a:pt x="580618" y="347700"/>
                </a:moveTo>
                <a:lnTo>
                  <a:pt x="464489" y="347700"/>
                </a:lnTo>
                <a:lnTo>
                  <a:pt x="464489" y="463588"/>
                </a:lnTo>
                <a:lnTo>
                  <a:pt x="580618" y="463588"/>
                </a:lnTo>
                <a:lnTo>
                  <a:pt x="580618" y="347700"/>
                </a:lnTo>
                <a:close/>
              </a:path>
              <a:path w="929005" h="811529">
                <a:moveTo>
                  <a:pt x="812863" y="579475"/>
                </a:moveTo>
                <a:lnTo>
                  <a:pt x="696747" y="579475"/>
                </a:lnTo>
                <a:lnTo>
                  <a:pt x="696747" y="695363"/>
                </a:lnTo>
                <a:lnTo>
                  <a:pt x="812863" y="695363"/>
                </a:lnTo>
                <a:lnTo>
                  <a:pt x="812863" y="579475"/>
                </a:lnTo>
                <a:close/>
              </a:path>
              <a:path w="929005" h="811529">
                <a:moveTo>
                  <a:pt x="812863" y="115925"/>
                </a:moveTo>
                <a:lnTo>
                  <a:pt x="580618" y="115925"/>
                </a:lnTo>
                <a:lnTo>
                  <a:pt x="580618" y="231813"/>
                </a:lnTo>
                <a:lnTo>
                  <a:pt x="812863" y="231813"/>
                </a:lnTo>
                <a:lnTo>
                  <a:pt x="812863" y="115925"/>
                </a:lnTo>
                <a:close/>
              </a:path>
              <a:path w="929005" h="811529">
                <a:moveTo>
                  <a:pt x="928992" y="347700"/>
                </a:moveTo>
                <a:lnTo>
                  <a:pt x="812863" y="347700"/>
                </a:lnTo>
                <a:lnTo>
                  <a:pt x="812863" y="463588"/>
                </a:lnTo>
                <a:lnTo>
                  <a:pt x="928992" y="463588"/>
                </a:lnTo>
                <a:lnTo>
                  <a:pt x="928992" y="347700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962672" y="9385350"/>
            <a:ext cx="232410" cy="463550"/>
          </a:xfrm>
          <a:custGeom>
            <a:avLst/>
            <a:gdLst/>
            <a:ahLst/>
            <a:cxnLst/>
            <a:rect l="l" t="t" r="r" b="b"/>
            <a:pathLst>
              <a:path w="232409" h="463550">
                <a:moveTo>
                  <a:pt x="232244" y="0"/>
                </a:moveTo>
                <a:lnTo>
                  <a:pt x="116116" y="0"/>
                </a:lnTo>
                <a:lnTo>
                  <a:pt x="116116" y="232168"/>
                </a:lnTo>
                <a:lnTo>
                  <a:pt x="0" y="232168"/>
                </a:lnTo>
                <a:lnTo>
                  <a:pt x="0" y="463080"/>
                </a:lnTo>
                <a:lnTo>
                  <a:pt x="232244" y="463080"/>
                </a:lnTo>
                <a:lnTo>
                  <a:pt x="232244" y="232168"/>
                </a:lnTo>
                <a:lnTo>
                  <a:pt x="232244" y="0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1078788" y="9965156"/>
            <a:ext cx="232410" cy="231140"/>
          </a:xfrm>
          <a:custGeom>
            <a:avLst/>
            <a:gdLst/>
            <a:ahLst/>
            <a:cxnLst/>
            <a:rect l="l" t="t" r="r" b="b"/>
            <a:pathLst>
              <a:path w="232409" h="231140">
                <a:moveTo>
                  <a:pt x="232244" y="115443"/>
                </a:moveTo>
                <a:lnTo>
                  <a:pt x="116128" y="115443"/>
                </a:lnTo>
                <a:lnTo>
                  <a:pt x="116128" y="0"/>
                </a:lnTo>
                <a:lnTo>
                  <a:pt x="0" y="0"/>
                </a:lnTo>
                <a:lnTo>
                  <a:pt x="0" y="115443"/>
                </a:lnTo>
                <a:lnTo>
                  <a:pt x="0" y="230898"/>
                </a:lnTo>
                <a:lnTo>
                  <a:pt x="232244" y="230898"/>
                </a:lnTo>
                <a:lnTo>
                  <a:pt x="232244" y="115443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962676" y="9269529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962672" y="9037763"/>
            <a:ext cx="232410" cy="231775"/>
          </a:xfrm>
          <a:custGeom>
            <a:avLst/>
            <a:gdLst/>
            <a:ahLst/>
            <a:cxnLst/>
            <a:rect l="l" t="t" r="r" b="b"/>
            <a:pathLst>
              <a:path w="232409" h="231775">
                <a:moveTo>
                  <a:pt x="116116" y="0"/>
                </a:moveTo>
                <a:lnTo>
                  <a:pt x="0" y="0"/>
                </a:lnTo>
                <a:lnTo>
                  <a:pt x="0" y="115887"/>
                </a:lnTo>
                <a:lnTo>
                  <a:pt x="116116" y="115887"/>
                </a:lnTo>
                <a:lnTo>
                  <a:pt x="116116" y="0"/>
                </a:lnTo>
                <a:close/>
              </a:path>
              <a:path w="232409" h="231775">
                <a:moveTo>
                  <a:pt x="232244" y="115887"/>
                </a:moveTo>
                <a:lnTo>
                  <a:pt x="116116" y="115887"/>
                </a:lnTo>
                <a:lnTo>
                  <a:pt x="116116" y="231775"/>
                </a:lnTo>
                <a:lnTo>
                  <a:pt x="232244" y="231775"/>
                </a:lnTo>
                <a:lnTo>
                  <a:pt x="232244" y="115887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1311046" y="9037754"/>
            <a:ext cx="116205" cy="347980"/>
          </a:xfrm>
          <a:custGeom>
            <a:avLst/>
            <a:gdLst/>
            <a:ahLst/>
            <a:cxnLst/>
            <a:rect l="l" t="t" r="r" b="b"/>
            <a:pathLst>
              <a:path w="116205" h="347979">
                <a:moveTo>
                  <a:pt x="116123" y="347662"/>
                </a:moveTo>
                <a:lnTo>
                  <a:pt x="0" y="347662"/>
                </a:lnTo>
                <a:lnTo>
                  <a:pt x="0" y="0"/>
                </a:lnTo>
                <a:lnTo>
                  <a:pt x="116123" y="0"/>
                </a:lnTo>
                <a:lnTo>
                  <a:pt x="116123" y="347662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1543292" y="9269529"/>
            <a:ext cx="116205" cy="231775"/>
          </a:xfrm>
          <a:custGeom>
            <a:avLst/>
            <a:gdLst/>
            <a:ahLst/>
            <a:cxnLst/>
            <a:rect l="l" t="t" r="r" b="b"/>
            <a:pathLst>
              <a:path w="116205" h="231775">
                <a:moveTo>
                  <a:pt x="116123" y="231775"/>
                </a:moveTo>
                <a:lnTo>
                  <a:pt x="0" y="231775"/>
                </a:lnTo>
                <a:lnTo>
                  <a:pt x="0" y="0"/>
                </a:lnTo>
                <a:lnTo>
                  <a:pt x="116123" y="0"/>
                </a:lnTo>
                <a:lnTo>
                  <a:pt x="116123" y="231775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1543292" y="9037754"/>
            <a:ext cx="348615" cy="116205"/>
          </a:xfrm>
          <a:custGeom>
            <a:avLst/>
            <a:gdLst/>
            <a:ahLst/>
            <a:cxnLst/>
            <a:rect l="l" t="t" r="r" b="b"/>
            <a:pathLst>
              <a:path w="348614" h="116204">
                <a:moveTo>
                  <a:pt x="348369" y="115887"/>
                </a:moveTo>
                <a:lnTo>
                  <a:pt x="0" y="115887"/>
                </a:lnTo>
                <a:lnTo>
                  <a:pt x="0" y="0"/>
                </a:lnTo>
                <a:lnTo>
                  <a:pt x="348369" y="0"/>
                </a:lnTo>
                <a:lnTo>
                  <a:pt x="348369" y="115887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1311033" y="9500806"/>
            <a:ext cx="348615" cy="695325"/>
          </a:xfrm>
          <a:custGeom>
            <a:avLst/>
            <a:gdLst/>
            <a:ahLst/>
            <a:cxnLst/>
            <a:rect l="l" t="t" r="r" b="b"/>
            <a:pathLst>
              <a:path w="348614" h="695325">
                <a:moveTo>
                  <a:pt x="348373" y="464350"/>
                </a:moveTo>
                <a:lnTo>
                  <a:pt x="232257" y="464350"/>
                </a:lnTo>
                <a:lnTo>
                  <a:pt x="232257" y="232168"/>
                </a:lnTo>
                <a:lnTo>
                  <a:pt x="116128" y="232168"/>
                </a:lnTo>
                <a:lnTo>
                  <a:pt x="116128" y="0"/>
                </a:lnTo>
                <a:lnTo>
                  <a:pt x="0" y="0"/>
                </a:lnTo>
                <a:lnTo>
                  <a:pt x="0" y="232168"/>
                </a:lnTo>
                <a:lnTo>
                  <a:pt x="0" y="464350"/>
                </a:lnTo>
                <a:lnTo>
                  <a:pt x="116128" y="464350"/>
                </a:lnTo>
                <a:lnTo>
                  <a:pt x="116128" y="695248"/>
                </a:lnTo>
                <a:lnTo>
                  <a:pt x="348373" y="695248"/>
                </a:lnTo>
                <a:lnTo>
                  <a:pt x="348373" y="464350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1659407" y="9269894"/>
            <a:ext cx="581025" cy="579120"/>
          </a:xfrm>
          <a:custGeom>
            <a:avLst/>
            <a:gdLst/>
            <a:ahLst/>
            <a:cxnLst/>
            <a:rect l="l" t="t" r="r" b="b"/>
            <a:pathLst>
              <a:path w="581025" h="579120">
                <a:moveTo>
                  <a:pt x="580618" y="0"/>
                </a:moveTo>
                <a:lnTo>
                  <a:pt x="348373" y="0"/>
                </a:lnTo>
                <a:lnTo>
                  <a:pt x="348373" y="115455"/>
                </a:lnTo>
                <a:lnTo>
                  <a:pt x="116128" y="115455"/>
                </a:lnTo>
                <a:lnTo>
                  <a:pt x="116128" y="230911"/>
                </a:lnTo>
                <a:lnTo>
                  <a:pt x="116128" y="347624"/>
                </a:lnTo>
                <a:lnTo>
                  <a:pt x="0" y="347624"/>
                </a:lnTo>
                <a:lnTo>
                  <a:pt x="0" y="578535"/>
                </a:lnTo>
                <a:lnTo>
                  <a:pt x="232244" y="578535"/>
                </a:lnTo>
                <a:lnTo>
                  <a:pt x="232244" y="347624"/>
                </a:lnTo>
                <a:lnTo>
                  <a:pt x="348373" y="347624"/>
                </a:lnTo>
                <a:lnTo>
                  <a:pt x="348373" y="230911"/>
                </a:lnTo>
                <a:lnTo>
                  <a:pt x="580618" y="230911"/>
                </a:lnTo>
                <a:lnTo>
                  <a:pt x="580618" y="115455"/>
                </a:lnTo>
                <a:lnTo>
                  <a:pt x="580618" y="0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1891652" y="9965156"/>
            <a:ext cx="232410" cy="231140"/>
          </a:xfrm>
          <a:custGeom>
            <a:avLst/>
            <a:gdLst/>
            <a:ahLst/>
            <a:cxnLst/>
            <a:rect l="l" t="t" r="r" b="b"/>
            <a:pathLst>
              <a:path w="232410" h="231140">
                <a:moveTo>
                  <a:pt x="232244" y="115443"/>
                </a:moveTo>
                <a:lnTo>
                  <a:pt x="116128" y="115443"/>
                </a:lnTo>
                <a:lnTo>
                  <a:pt x="116128" y="0"/>
                </a:lnTo>
                <a:lnTo>
                  <a:pt x="0" y="0"/>
                </a:lnTo>
                <a:lnTo>
                  <a:pt x="0" y="115443"/>
                </a:lnTo>
                <a:lnTo>
                  <a:pt x="0" y="230898"/>
                </a:lnTo>
                <a:lnTo>
                  <a:pt x="232244" y="230898"/>
                </a:lnTo>
                <a:lnTo>
                  <a:pt x="232244" y="115443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2240032" y="9964854"/>
            <a:ext cx="232410" cy="322580"/>
          </a:xfrm>
          <a:custGeom>
            <a:avLst/>
            <a:gdLst/>
            <a:ahLst/>
            <a:cxnLst/>
            <a:rect l="l" t="t" r="r" b="b"/>
            <a:pathLst>
              <a:path w="232410" h="322579">
                <a:moveTo>
                  <a:pt x="0" y="0"/>
                </a:moveTo>
                <a:lnTo>
                  <a:pt x="232246" y="0"/>
                </a:lnTo>
                <a:lnTo>
                  <a:pt x="232246" y="322144"/>
                </a:lnTo>
                <a:lnTo>
                  <a:pt x="0" y="322144"/>
                </a:lnTo>
                <a:lnTo>
                  <a:pt x="0" y="0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2007781" y="9617519"/>
            <a:ext cx="464820" cy="347980"/>
          </a:xfrm>
          <a:custGeom>
            <a:avLst/>
            <a:gdLst/>
            <a:ahLst/>
            <a:cxnLst/>
            <a:rect l="l" t="t" r="r" b="b"/>
            <a:pathLst>
              <a:path w="464819" h="347979">
                <a:moveTo>
                  <a:pt x="464489" y="0"/>
                </a:moveTo>
                <a:lnTo>
                  <a:pt x="116116" y="0"/>
                </a:lnTo>
                <a:lnTo>
                  <a:pt x="116116" y="115455"/>
                </a:lnTo>
                <a:lnTo>
                  <a:pt x="0" y="115455"/>
                </a:lnTo>
                <a:lnTo>
                  <a:pt x="0" y="347637"/>
                </a:lnTo>
                <a:lnTo>
                  <a:pt x="232244" y="347637"/>
                </a:lnTo>
                <a:lnTo>
                  <a:pt x="232244" y="115455"/>
                </a:lnTo>
                <a:lnTo>
                  <a:pt x="464489" y="115455"/>
                </a:lnTo>
                <a:lnTo>
                  <a:pt x="464489" y="0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1891662" y="9153642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2123909" y="9037754"/>
            <a:ext cx="232410" cy="116205"/>
          </a:xfrm>
          <a:custGeom>
            <a:avLst/>
            <a:gdLst/>
            <a:ahLst/>
            <a:cxnLst/>
            <a:rect l="l" t="t" r="r" b="b"/>
            <a:pathLst>
              <a:path w="232410" h="116204">
                <a:moveTo>
                  <a:pt x="232246" y="115887"/>
                </a:moveTo>
                <a:lnTo>
                  <a:pt x="0" y="115887"/>
                </a:lnTo>
                <a:lnTo>
                  <a:pt x="0" y="0"/>
                </a:lnTo>
                <a:lnTo>
                  <a:pt x="232246" y="0"/>
                </a:lnTo>
                <a:lnTo>
                  <a:pt x="232246" y="115887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2356154" y="9269894"/>
            <a:ext cx="464820" cy="231140"/>
          </a:xfrm>
          <a:custGeom>
            <a:avLst/>
            <a:gdLst/>
            <a:ahLst/>
            <a:cxnLst/>
            <a:rect l="l" t="t" r="r" b="b"/>
            <a:pathLst>
              <a:path w="464819" h="231140">
                <a:moveTo>
                  <a:pt x="464489" y="115455"/>
                </a:moveTo>
                <a:lnTo>
                  <a:pt x="232244" y="115455"/>
                </a:lnTo>
                <a:lnTo>
                  <a:pt x="232244" y="0"/>
                </a:lnTo>
                <a:lnTo>
                  <a:pt x="0" y="0"/>
                </a:lnTo>
                <a:lnTo>
                  <a:pt x="0" y="115455"/>
                </a:lnTo>
                <a:lnTo>
                  <a:pt x="0" y="230911"/>
                </a:lnTo>
                <a:lnTo>
                  <a:pt x="464489" y="230911"/>
                </a:lnTo>
                <a:lnTo>
                  <a:pt x="464489" y="115455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2588402" y="9617192"/>
            <a:ext cx="232410" cy="231775"/>
          </a:xfrm>
          <a:custGeom>
            <a:avLst/>
            <a:gdLst/>
            <a:ahLst/>
            <a:cxnLst/>
            <a:rect l="l" t="t" r="r" b="b"/>
            <a:pathLst>
              <a:path w="232410" h="231775">
                <a:moveTo>
                  <a:pt x="232246" y="231775"/>
                </a:moveTo>
                <a:lnTo>
                  <a:pt x="0" y="231775"/>
                </a:lnTo>
                <a:lnTo>
                  <a:pt x="0" y="0"/>
                </a:lnTo>
                <a:lnTo>
                  <a:pt x="232246" y="0"/>
                </a:lnTo>
                <a:lnTo>
                  <a:pt x="232246" y="231775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2588399" y="9965156"/>
            <a:ext cx="232410" cy="231140"/>
          </a:xfrm>
          <a:custGeom>
            <a:avLst/>
            <a:gdLst/>
            <a:ahLst/>
            <a:cxnLst/>
            <a:rect l="l" t="t" r="r" b="b"/>
            <a:pathLst>
              <a:path w="232410" h="231140">
                <a:moveTo>
                  <a:pt x="232244" y="0"/>
                </a:moveTo>
                <a:lnTo>
                  <a:pt x="0" y="0"/>
                </a:lnTo>
                <a:lnTo>
                  <a:pt x="0" y="115443"/>
                </a:lnTo>
                <a:lnTo>
                  <a:pt x="0" y="230898"/>
                </a:lnTo>
                <a:lnTo>
                  <a:pt x="232244" y="230898"/>
                </a:lnTo>
                <a:lnTo>
                  <a:pt x="232244" y="115443"/>
                </a:lnTo>
                <a:lnTo>
                  <a:pt x="232244" y="0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2936760" y="9733089"/>
            <a:ext cx="232410" cy="554355"/>
          </a:xfrm>
          <a:custGeom>
            <a:avLst/>
            <a:gdLst/>
            <a:ahLst/>
            <a:cxnLst/>
            <a:rect l="l" t="t" r="r" b="b"/>
            <a:pathLst>
              <a:path w="232410" h="554354">
                <a:moveTo>
                  <a:pt x="116128" y="463550"/>
                </a:moveTo>
                <a:lnTo>
                  <a:pt x="0" y="463550"/>
                </a:lnTo>
                <a:lnTo>
                  <a:pt x="0" y="553910"/>
                </a:lnTo>
                <a:lnTo>
                  <a:pt x="116128" y="553910"/>
                </a:lnTo>
                <a:lnTo>
                  <a:pt x="116128" y="463550"/>
                </a:lnTo>
                <a:close/>
              </a:path>
              <a:path w="232410" h="554354">
                <a:moveTo>
                  <a:pt x="116128" y="0"/>
                </a:moveTo>
                <a:lnTo>
                  <a:pt x="0" y="0"/>
                </a:lnTo>
                <a:lnTo>
                  <a:pt x="0" y="115887"/>
                </a:lnTo>
                <a:lnTo>
                  <a:pt x="116128" y="115887"/>
                </a:lnTo>
                <a:lnTo>
                  <a:pt x="116128" y="0"/>
                </a:lnTo>
                <a:close/>
              </a:path>
              <a:path w="232410" h="554354">
                <a:moveTo>
                  <a:pt x="232257" y="115887"/>
                </a:moveTo>
                <a:lnTo>
                  <a:pt x="116128" y="115887"/>
                </a:lnTo>
                <a:lnTo>
                  <a:pt x="116128" y="463550"/>
                </a:lnTo>
                <a:lnTo>
                  <a:pt x="232257" y="463550"/>
                </a:lnTo>
                <a:lnTo>
                  <a:pt x="232257" y="115887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2820644" y="9269538"/>
            <a:ext cx="232410" cy="347980"/>
          </a:xfrm>
          <a:custGeom>
            <a:avLst/>
            <a:gdLst/>
            <a:ahLst/>
            <a:cxnLst/>
            <a:rect l="l" t="t" r="r" b="b"/>
            <a:pathLst>
              <a:path w="232410" h="347979">
                <a:moveTo>
                  <a:pt x="116116" y="0"/>
                </a:moveTo>
                <a:lnTo>
                  <a:pt x="0" y="0"/>
                </a:lnTo>
                <a:lnTo>
                  <a:pt x="0" y="115887"/>
                </a:lnTo>
                <a:lnTo>
                  <a:pt x="116116" y="115887"/>
                </a:lnTo>
                <a:lnTo>
                  <a:pt x="116116" y="0"/>
                </a:lnTo>
                <a:close/>
              </a:path>
              <a:path w="232410" h="347979">
                <a:moveTo>
                  <a:pt x="232244" y="115887"/>
                </a:moveTo>
                <a:lnTo>
                  <a:pt x="116116" y="115887"/>
                </a:lnTo>
                <a:lnTo>
                  <a:pt x="116116" y="347662"/>
                </a:lnTo>
                <a:lnTo>
                  <a:pt x="232244" y="347662"/>
                </a:lnTo>
                <a:lnTo>
                  <a:pt x="232244" y="115887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2936760" y="9037725"/>
            <a:ext cx="232410" cy="232410"/>
          </a:xfrm>
          <a:custGeom>
            <a:avLst/>
            <a:gdLst/>
            <a:ahLst/>
            <a:cxnLst/>
            <a:rect l="l" t="t" r="r" b="b"/>
            <a:pathLst>
              <a:path w="232410" h="232409">
                <a:moveTo>
                  <a:pt x="232257" y="0"/>
                </a:moveTo>
                <a:lnTo>
                  <a:pt x="0" y="0"/>
                </a:lnTo>
                <a:lnTo>
                  <a:pt x="0" y="115455"/>
                </a:lnTo>
                <a:lnTo>
                  <a:pt x="116128" y="115455"/>
                </a:lnTo>
                <a:lnTo>
                  <a:pt x="116128" y="232168"/>
                </a:lnTo>
                <a:lnTo>
                  <a:pt x="232257" y="232168"/>
                </a:lnTo>
                <a:lnTo>
                  <a:pt x="232257" y="115455"/>
                </a:lnTo>
                <a:lnTo>
                  <a:pt x="232257" y="0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2472270" y="9037725"/>
            <a:ext cx="348615" cy="232410"/>
          </a:xfrm>
          <a:custGeom>
            <a:avLst/>
            <a:gdLst/>
            <a:ahLst/>
            <a:cxnLst/>
            <a:rect l="l" t="t" r="r" b="b"/>
            <a:pathLst>
              <a:path w="348614" h="232409">
                <a:moveTo>
                  <a:pt x="348373" y="0"/>
                </a:moveTo>
                <a:lnTo>
                  <a:pt x="0" y="0"/>
                </a:lnTo>
                <a:lnTo>
                  <a:pt x="0" y="115455"/>
                </a:lnTo>
                <a:lnTo>
                  <a:pt x="232244" y="115455"/>
                </a:lnTo>
                <a:lnTo>
                  <a:pt x="232244" y="232168"/>
                </a:lnTo>
                <a:lnTo>
                  <a:pt x="348373" y="232168"/>
                </a:lnTo>
                <a:lnTo>
                  <a:pt x="348373" y="115455"/>
                </a:lnTo>
                <a:lnTo>
                  <a:pt x="348373" y="0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3401265" y="10196629"/>
            <a:ext cx="116205" cy="90805"/>
          </a:xfrm>
          <a:custGeom>
            <a:avLst/>
            <a:gdLst/>
            <a:ahLst/>
            <a:cxnLst/>
            <a:rect l="l" t="t" r="r" b="b"/>
            <a:pathLst>
              <a:path w="116204" h="90804">
                <a:moveTo>
                  <a:pt x="0" y="90369"/>
                </a:moveTo>
                <a:lnTo>
                  <a:pt x="116123" y="90369"/>
                </a:lnTo>
                <a:lnTo>
                  <a:pt x="116123" y="0"/>
                </a:lnTo>
                <a:lnTo>
                  <a:pt x="0" y="0"/>
                </a:lnTo>
                <a:lnTo>
                  <a:pt x="0" y="90369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3169018" y="9269894"/>
            <a:ext cx="813435" cy="1017269"/>
          </a:xfrm>
          <a:custGeom>
            <a:avLst/>
            <a:gdLst/>
            <a:ahLst/>
            <a:cxnLst/>
            <a:rect l="l" t="t" r="r" b="b"/>
            <a:pathLst>
              <a:path w="813435" h="1017270">
                <a:moveTo>
                  <a:pt x="232244" y="115455"/>
                </a:moveTo>
                <a:lnTo>
                  <a:pt x="0" y="115455"/>
                </a:lnTo>
                <a:lnTo>
                  <a:pt x="0" y="230911"/>
                </a:lnTo>
                <a:lnTo>
                  <a:pt x="116116" y="230911"/>
                </a:lnTo>
                <a:lnTo>
                  <a:pt x="116116" y="347624"/>
                </a:lnTo>
                <a:lnTo>
                  <a:pt x="0" y="347624"/>
                </a:lnTo>
                <a:lnTo>
                  <a:pt x="0" y="463080"/>
                </a:lnTo>
                <a:lnTo>
                  <a:pt x="232244" y="463080"/>
                </a:lnTo>
                <a:lnTo>
                  <a:pt x="232244" y="347624"/>
                </a:lnTo>
                <a:lnTo>
                  <a:pt x="232244" y="230911"/>
                </a:lnTo>
                <a:lnTo>
                  <a:pt x="232244" y="115455"/>
                </a:lnTo>
                <a:close/>
              </a:path>
              <a:path w="813435" h="1017270">
                <a:moveTo>
                  <a:pt x="580605" y="695261"/>
                </a:moveTo>
                <a:lnTo>
                  <a:pt x="464489" y="695261"/>
                </a:lnTo>
                <a:lnTo>
                  <a:pt x="464489" y="578535"/>
                </a:lnTo>
                <a:lnTo>
                  <a:pt x="116116" y="578535"/>
                </a:lnTo>
                <a:lnTo>
                  <a:pt x="116116" y="695261"/>
                </a:lnTo>
                <a:lnTo>
                  <a:pt x="116116" y="810704"/>
                </a:lnTo>
                <a:lnTo>
                  <a:pt x="348361" y="810704"/>
                </a:lnTo>
                <a:lnTo>
                  <a:pt x="348361" y="926160"/>
                </a:lnTo>
                <a:lnTo>
                  <a:pt x="464489" y="926160"/>
                </a:lnTo>
                <a:lnTo>
                  <a:pt x="464489" y="810704"/>
                </a:lnTo>
                <a:lnTo>
                  <a:pt x="580605" y="810704"/>
                </a:lnTo>
                <a:lnTo>
                  <a:pt x="580605" y="695261"/>
                </a:lnTo>
                <a:close/>
              </a:path>
              <a:path w="813435" h="1017270">
                <a:moveTo>
                  <a:pt x="580605" y="115455"/>
                </a:moveTo>
                <a:lnTo>
                  <a:pt x="464489" y="115455"/>
                </a:lnTo>
                <a:lnTo>
                  <a:pt x="464489" y="0"/>
                </a:lnTo>
                <a:lnTo>
                  <a:pt x="232244" y="0"/>
                </a:lnTo>
                <a:lnTo>
                  <a:pt x="232244" y="115455"/>
                </a:lnTo>
                <a:lnTo>
                  <a:pt x="348361" y="115455"/>
                </a:lnTo>
                <a:lnTo>
                  <a:pt x="348361" y="347624"/>
                </a:lnTo>
                <a:lnTo>
                  <a:pt x="464489" y="347624"/>
                </a:lnTo>
                <a:lnTo>
                  <a:pt x="464489" y="463080"/>
                </a:lnTo>
                <a:lnTo>
                  <a:pt x="580605" y="463080"/>
                </a:lnTo>
                <a:lnTo>
                  <a:pt x="580605" y="347624"/>
                </a:lnTo>
                <a:lnTo>
                  <a:pt x="580605" y="115455"/>
                </a:lnTo>
                <a:close/>
              </a:path>
              <a:path w="813435" h="1017270">
                <a:moveTo>
                  <a:pt x="696734" y="926744"/>
                </a:moveTo>
                <a:lnTo>
                  <a:pt x="464489" y="926744"/>
                </a:lnTo>
                <a:lnTo>
                  <a:pt x="464489" y="1017104"/>
                </a:lnTo>
                <a:lnTo>
                  <a:pt x="696734" y="1017104"/>
                </a:lnTo>
                <a:lnTo>
                  <a:pt x="696734" y="926744"/>
                </a:lnTo>
                <a:close/>
              </a:path>
              <a:path w="813435" h="1017270">
                <a:moveTo>
                  <a:pt x="696734" y="463194"/>
                </a:moveTo>
                <a:lnTo>
                  <a:pt x="580605" y="463194"/>
                </a:lnTo>
                <a:lnTo>
                  <a:pt x="580605" y="694969"/>
                </a:lnTo>
                <a:lnTo>
                  <a:pt x="696734" y="694969"/>
                </a:lnTo>
                <a:lnTo>
                  <a:pt x="696734" y="463194"/>
                </a:lnTo>
                <a:close/>
              </a:path>
              <a:path w="813435" h="1017270">
                <a:moveTo>
                  <a:pt x="812863" y="810856"/>
                </a:moveTo>
                <a:lnTo>
                  <a:pt x="696734" y="810856"/>
                </a:lnTo>
                <a:lnTo>
                  <a:pt x="696734" y="926744"/>
                </a:lnTo>
                <a:lnTo>
                  <a:pt x="812863" y="926744"/>
                </a:lnTo>
                <a:lnTo>
                  <a:pt x="812863" y="810856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4098005" y="10080742"/>
            <a:ext cx="232410" cy="206375"/>
          </a:xfrm>
          <a:custGeom>
            <a:avLst/>
            <a:gdLst/>
            <a:ahLst/>
            <a:cxnLst/>
            <a:rect l="l" t="t" r="r" b="b"/>
            <a:pathLst>
              <a:path w="232410" h="206375">
                <a:moveTo>
                  <a:pt x="0" y="0"/>
                </a:moveTo>
                <a:lnTo>
                  <a:pt x="232246" y="0"/>
                </a:lnTo>
                <a:lnTo>
                  <a:pt x="232246" y="206257"/>
                </a:lnTo>
                <a:lnTo>
                  <a:pt x="0" y="206257"/>
                </a:lnTo>
                <a:lnTo>
                  <a:pt x="0" y="0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3981882" y="9848967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3749635" y="9269529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3285142" y="9037754"/>
            <a:ext cx="348615" cy="116205"/>
          </a:xfrm>
          <a:custGeom>
            <a:avLst/>
            <a:gdLst/>
            <a:ahLst/>
            <a:cxnLst/>
            <a:rect l="l" t="t" r="r" b="b"/>
            <a:pathLst>
              <a:path w="348614" h="116204">
                <a:moveTo>
                  <a:pt x="348369" y="115887"/>
                </a:moveTo>
                <a:lnTo>
                  <a:pt x="0" y="115887"/>
                </a:lnTo>
                <a:lnTo>
                  <a:pt x="0" y="0"/>
                </a:lnTo>
                <a:lnTo>
                  <a:pt x="348369" y="0"/>
                </a:lnTo>
                <a:lnTo>
                  <a:pt x="348369" y="115887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3749635" y="9037754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3865758" y="9385417"/>
            <a:ext cx="232410" cy="116205"/>
          </a:xfrm>
          <a:custGeom>
            <a:avLst/>
            <a:gdLst/>
            <a:ahLst/>
            <a:cxnLst/>
            <a:rect l="l" t="t" r="r" b="b"/>
            <a:pathLst>
              <a:path w="232410" h="116204">
                <a:moveTo>
                  <a:pt x="232246" y="115887"/>
                </a:moveTo>
                <a:lnTo>
                  <a:pt x="0" y="115887"/>
                </a:lnTo>
                <a:lnTo>
                  <a:pt x="0" y="0"/>
                </a:lnTo>
                <a:lnTo>
                  <a:pt x="232246" y="0"/>
                </a:lnTo>
                <a:lnTo>
                  <a:pt x="232246" y="115887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3981882" y="9037754"/>
            <a:ext cx="232410" cy="231775"/>
          </a:xfrm>
          <a:custGeom>
            <a:avLst/>
            <a:gdLst/>
            <a:ahLst/>
            <a:cxnLst/>
            <a:rect l="l" t="t" r="r" b="b"/>
            <a:pathLst>
              <a:path w="232410" h="231775">
                <a:moveTo>
                  <a:pt x="232246" y="231775"/>
                </a:moveTo>
                <a:lnTo>
                  <a:pt x="0" y="231775"/>
                </a:lnTo>
                <a:lnTo>
                  <a:pt x="0" y="0"/>
                </a:lnTo>
                <a:lnTo>
                  <a:pt x="232246" y="0"/>
                </a:lnTo>
                <a:lnTo>
                  <a:pt x="232246" y="231775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4214126" y="9385350"/>
            <a:ext cx="581025" cy="232410"/>
          </a:xfrm>
          <a:custGeom>
            <a:avLst/>
            <a:gdLst/>
            <a:ahLst/>
            <a:cxnLst/>
            <a:rect l="l" t="t" r="r" b="b"/>
            <a:pathLst>
              <a:path w="581025" h="232409">
                <a:moveTo>
                  <a:pt x="580618" y="0"/>
                </a:moveTo>
                <a:lnTo>
                  <a:pt x="0" y="0"/>
                </a:lnTo>
                <a:lnTo>
                  <a:pt x="0" y="115455"/>
                </a:lnTo>
                <a:lnTo>
                  <a:pt x="0" y="232168"/>
                </a:lnTo>
                <a:lnTo>
                  <a:pt x="232244" y="232168"/>
                </a:lnTo>
                <a:lnTo>
                  <a:pt x="232244" y="115455"/>
                </a:lnTo>
                <a:lnTo>
                  <a:pt x="580618" y="115455"/>
                </a:lnTo>
                <a:lnTo>
                  <a:pt x="580618" y="0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4214126" y="9733089"/>
            <a:ext cx="232410" cy="231775"/>
          </a:xfrm>
          <a:custGeom>
            <a:avLst/>
            <a:gdLst/>
            <a:ahLst/>
            <a:cxnLst/>
            <a:rect l="l" t="t" r="r" b="b"/>
            <a:pathLst>
              <a:path w="232410" h="231775">
                <a:moveTo>
                  <a:pt x="116116" y="0"/>
                </a:moveTo>
                <a:lnTo>
                  <a:pt x="0" y="0"/>
                </a:lnTo>
                <a:lnTo>
                  <a:pt x="0" y="115887"/>
                </a:lnTo>
                <a:lnTo>
                  <a:pt x="116116" y="115887"/>
                </a:lnTo>
                <a:lnTo>
                  <a:pt x="116116" y="0"/>
                </a:lnTo>
                <a:close/>
              </a:path>
              <a:path w="232410" h="231775">
                <a:moveTo>
                  <a:pt x="232244" y="115887"/>
                </a:moveTo>
                <a:lnTo>
                  <a:pt x="116116" y="115887"/>
                </a:lnTo>
                <a:lnTo>
                  <a:pt x="116116" y="231775"/>
                </a:lnTo>
                <a:lnTo>
                  <a:pt x="232244" y="231775"/>
                </a:lnTo>
                <a:lnTo>
                  <a:pt x="232244" y="115887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4330243" y="9037725"/>
            <a:ext cx="232410" cy="232410"/>
          </a:xfrm>
          <a:custGeom>
            <a:avLst/>
            <a:gdLst/>
            <a:ahLst/>
            <a:cxnLst/>
            <a:rect l="l" t="t" r="r" b="b"/>
            <a:pathLst>
              <a:path w="232410" h="232409">
                <a:moveTo>
                  <a:pt x="232244" y="0"/>
                </a:moveTo>
                <a:lnTo>
                  <a:pt x="0" y="0"/>
                </a:lnTo>
                <a:lnTo>
                  <a:pt x="0" y="115455"/>
                </a:lnTo>
                <a:lnTo>
                  <a:pt x="116128" y="115455"/>
                </a:lnTo>
                <a:lnTo>
                  <a:pt x="116128" y="232168"/>
                </a:lnTo>
                <a:lnTo>
                  <a:pt x="232244" y="232168"/>
                </a:lnTo>
                <a:lnTo>
                  <a:pt x="232244" y="115455"/>
                </a:lnTo>
                <a:lnTo>
                  <a:pt x="232244" y="0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4678622" y="9037754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4562499" y="9617192"/>
            <a:ext cx="232410" cy="116205"/>
          </a:xfrm>
          <a:custGeom>
            <a:avLst/>
            <a:gdLst/>
            <a:ahLst/>
            <a:cxnLst/>
            <a:rect l="l" t="t" r="r" b="b"/>
            <a:pathLst>
              <a:path w="232410" h="116204">
                <a:moveTo>
                  <a:pt x="232246" y="115887"/>
                </a:moveTo>
                <a:lnTo>
                  <a:pt x="0" y="115887"/>
                </a:lnTo>
                <a:lnTo>
                  <a:pt x="0" y="0"/>
                </a:lnTo>
                <a:lnTo>
                  <a:pt x="232246" y="0"/>
                </a:lnTo>
                <a:lnTo>
                  <a:pt x="232246" y="115887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3865758" y="9617192"/>
            <a:ext cx="348615" cy="116205"/>
          </a:xfrm>
          <a:custGeom>
            <a:avLst/>
            <a:gdLst/>
            <a:ahLst/>
            <a:cxnLst/>
            <a:rect l="l" t="t" r="r" b="b"/>
            <a:pathLst>
              <a:path w="348614" h="116204">
                <a:moveTo>
                  <a:pt x="348369" y="115887"/>
                </a:moveTo>
                <a:lnTo>
                  <a:pt x="0" y="115887"/>
                </a:lnTo>
                <a:lnTo>
                  <a:pt x="0" y="0"/>
                </a:lnTo>
                <a:lnTo>
                  <a:pt x="348369" y="0"/>
                </a:lnTo>
                <a:lnTo>
                  <a:pt x="348369" y="115887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4446371" y="9848977"/>
            <a:ext cx="581025" cy="438784"/>
          </a:xfrm>
          <a:custGeom>
            <a:avLst/>
            <a:gdLst/>
            <a:ahLst/>
            <a:cxnLst/>
            <a:rect l="l" t="t" r="r" b="b"/>
            <a:pathLst>
              <a:path w="581025" h="438784">
                <a:moveTo>
                  <a:pt x="348361" y="0"/>
                </a:moveTo>
                <a:lnTo>
                  <a:pt x="116116" y="0"/>
                </a:lnTo>
                <a:lnTo>
                  <a:pt x="116116" y="231622"/>
                </a:lnTo>
                <a:lnTo>
                  <a:pt x="0" y="231622"/>
                </a:lnTo>
                <a:lnTo>
                  <a:pt x="0" y="347078"/>
                </a:lnTo>
                <a:lnTo>
                  <a:pt x="0" y="438429"/>
                </a:lnTo>
                <a:lnTo>
                  <a:pt x="116116" y="438429"/>
                </a:lnTo>
                <a:lnTo>
                  <a:pt x="116116" y="347078"/>
                </a:lnTo>
                <a:lnTo>
                  <a:pt x="232244" y="347078"/>
                </a:lnTo>
                <a:lnTo>
                  <a:pt x="232244" y="231775"/>
                </a:lnTo>
                <a:lnTo>
                  <a:pt x="348361" y="231775"/>
                </a:lnTo>
                <a:lnTo>
                  <a:pt x="348361" y="0"/>
                </a:lnTo>
                <a:close/>
              </a:path>
              <a:path w="581025" h="438784">
                <a:moveTo>
                  <a:pt x="464489" y="231622"/>
                </a:moveTo>
                <a:lnTo>
                  <a:pt x="348373" y="231622"/>
                </a:lnTo>
                <a:lnTo>
                  <a:pt x="348373" y="347078"/>
                </a:lnTo>
                <a:lnTo>
                  <a:pt x="464489" y="347078"/>
                </a:lnTo>
                <a:lnTo>
                  <a:pt x="464489" y="231622"/>
                </a:lnTo>
                <a:close/>
              </a:path>
              <a:path w="581025" h="438784">
                <a:moveTo>
                  <a:pt x="580618" y="347662"/>
                </a:moveTo>
                <a:lnTo>
                  <a:pt x="464489" y="347662"/>
                </a:lnTo>
                <a:lnTo>
                  <a:pt x="464489" y="438023"/>
                </a:lnTo>
                <a:lnTo>
                  <a:pt x="580618" y="438023"/>
                </a:lnTo>
                <a:lnTo>
                  <a:pt x="580618" y="347662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4910861" y="9269538"/>
            <a:ext cx="697230" cy="1017905"/>
          </a:xfrm>
          <a:custGeom>
            <a:avLst/>
            <a:gdLst/>
            <a:ahLst/>
            <a:cxnLst/>
            <a:rect l="l" t="t" r="r" b="b"/>
            <a:pathLst>
              <a:path w="697229" h="1017904">
                <a:moveTo>
                  <a:pt x="348373" y="695617"/>
                </a:moveTo>
                <a:lnTo>
                  <a:pt x="116128" y="695617"/>
                </a:lnTo>
                <a:lnTo>
                  <a:pt x="116128" y="811060"/>
                </a:lnTo>
                <a:lnTo>
                  <a:pt x="232244" y="811060"/>
                </a:lnTo>
                <a:lnTo>
                  <a:pt x="232244" y="1017866"/>
                </a:lnTo>
                <a:lnTo>
                  <a:pt x="348373" y="1017866"/>
                </a:lnTo>
                <a:lnTo>
                  <a:pt x="348373" y="811060"/>
                </a:lnTo>
                <a:lnTo>
                  <a:pt x="348373" y="695617"/>
                </a:lnTo>
                <a:close/>
              </a:path>
              <a:path w="697229" h="1017904">
                <a:moveTo>
                  <a:pt x="348373" y="355"/>
                </a:moveTo>
                <a:lnTo>
                  <a:pt x="0" y="355"/>
                </a:lnTo>
                <a:lnTo>
                  <a:pt x="0" y="347980"/>
                </a:lnTo>
                <a:lnTo>
                  <a:pt x="0" y="578891"/>
                </a:lnTo>
                <a:lnTo>
                  <a:pt x="232244" y="578891"/>
                </a:lnTo>
                <a:lnTo>
                  <a:pt x="232244" y="347980"/>
                </a:lnTo>
                <a:lnTo>
                  <a:pt x="348373" y="347980"/>
                </a:lnTo>
                <a:lnTo>
                  <a:pt x="348373" y="355"/>
                </a:lnTo>
                <a:close/>
              </a:path>
              <a:path w="697229" h="1017904">
                <a:moveTo>
                  <a:pt x="580618" y="463550"/>
                </a:moveTo>
                <a:lnTo>
                  <a:pt x="348373" y="463550"/>
                </a:lnTo>
                <a:lnTo>
                  <a:pt x="348373" y="695325"/>
                </a:lnTo>
                <a:lnTo>
                  <a:pt x="580618" y="695325"/>
                </a:lnTo>
                <a:lnTo>
                  <a:pt x="580618" y="463550"/>
                </a:lnTo>
                <a:close/>
              </a:path>
              <a:path w="697229" h="1017904">
                <a:moveTo>
                  <a:pt x="696734" y="811212"/>
                </a:moveTo>
                <a:lnTo>
                  <a:pt x="464489" y="811212"/>
                </a:lnTo>
                <a:lnTo>
                  <a:pt x="464489" y="1017460"/>
                </a:lnTo>
                <a:lnTo>
                  <a:pt x="696734" y="1017460"/>
                </a:lnTo>
                <a:lnTo>
                  <a:pt x="696734" y="811212"/>
                </a:lnTo>
                <a:close/>
              </a:path>
              <a:path w="697229" h="1017904">
                <a:moveTo>
                  <a:pt x="696734" y="0"/>
                </a:moveTo>
                <a:lnTo>
                  <a:pt x="464489" y="0"/>
                </a:lnTo>
                <a:lnTo>
                  <a:pt x="464489" y="231775"/>
                </a:lnTo>
                <a:lnTo>
                  <a:pt x="696734" y="231775"/>
                </a:lnTo>
                <a:lnTo>
                  <a:pt x="696734" y="0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5259235" y="9037725"/>
            <a:ext cx="348615" cy="232410"/>
          </a:xfrm>
          <a:custGeom>
            <a:avLst/>
            <a:gdLst/>
            <a:ahLst/>
            <a:cxnLst/>
            <a:rect l="l" t="t" r="r" b="b"/>
            <a:pathLst>
              <a:path w="348614" h="232409">
                <a:moveTo>
                  <a:pt x="348361" y="0"/>
                </a:moveTo>
                <a:lnTo>
                  <a:pt x="0" y="0"/>
                </a:lnTo>
                <a:lnTo>
                  <a:pt x="0" y="115455"/>
                </a:lnTo>
                <a:lnTo>
                  <a:pt x="0" y="232168"/>
                </a:lnTo>
                <a:lnTo>
                  <a:pt x="116116" y="232168"/>
                </a:lnTo>
                <a:lnTo>
                  <a:pt x="116116" y="115455"/>
                </a:lnTo>
                <a:lnTo>
                  <a:pt x="348361" y="115455"/>
                </a:lnTo>
                <a:lnTo>
                  <a:pt x="348361" y="0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5026992" y="9037754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5607596" y="9153181"/>
            <a:ext cx="348615" cy="232410"/>
          </a:xfrm>
          <a:custGeom>
            <a:avLst/>
            <a:gdLst/>
            <a:ahLst/>
            <a:cxnLst/>
            <a:rect l="l" t="t" r="r" b="b"/>
            <a:pathLst>
              <a:path w="348614" h="232409">
                <a:moveTo>
                  <a:pt x="348373" y="116713"/>
                </a:moveTo>
                <a:lnTo>
                  <a:pt x="232257" y="116713"/>
                </a:lnTo>
                <a:lnTo>
                  <a:pt x="232257" y="0"/>
                </a:lnTo>
                <a:lnTo>
                  <a:pt x="0" y="0"/>
                </a:lnTo>
                <a:lnTo>
                  <a:pt x="0" y="116713"/>
                </a:lnTo>
                <a:lnTo>
                  <a:pt x="116128" y="116713"/>
                </a:lnTo>
                <a:lnTo>
                  <a:pt x="116128" y="232168"/>
                </a:lnTo>
                <a:lnTo>
                  <a:pt x="348373" y="232168"/>
                </a:lnTo>
                <a:lnTo>
                  <a:pt x="348373" y="116713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5491480" y="9501314"/>
            <a:ext cx="581025" cy="463550"/>
          </a:xfrm>
          <a:custGeom>
            <a:avLst/>
            <a:gdLst/>
            <a:ahLst/>
            <a:cxnLst/>
            <a:rect l="l" t="t" r="r" b="b"/>
            <a:pathLst>
              <a:path w="581025" h="463550">
                <a:moveTo>
                  <a:pt x="232244" y="115887"/>
                </a:moveTo>
                <a:lnTo>
                  <a:pt x="0" y="115887"/>
                </a:lnTo>
                <a:lnTo>
                  <a:pt x="0" y="231775"/>
                </a:lnTo>
                <a:lnTo>
                  <a:pt x="232244" y="231775"/>
                </a:lnTo>
                <a:lnTo>
                  <a:pt x="232244" y="115887"/>
                </a:lnTo>
                <a:close/>
              </a:path>
              <a:path w="581025" h="463550">
                <a:moveTo>
                  <a:pt x="348373" y="347662"/>
                </a:moveTo>
                <a:lnTo>
                  <a:pt x="116116" y="347662"/>
                </a:lnTo>
                <a:lnTo>
                  <a:pt x="116116" y="463550"/>
                </a:lnTo>
                <a:lnTo>
                  <a:pt x="348373" y="463550"/>
                </a:lnTo>
                <a:lnTo>
                  <a:pt x="348373" y="347662"/>
                </a:lnTo>
                <a:close/>
              </a:path>
              <a:path w="581025" h="463550">
                <a:moveTo>
                  <a:pt x="464489" y="0"/>
                </a:moveTo>
                <a:lnTo>
                  <a:pt x="232244" y="0"/>
                </a:lnTo>
                <a:lnTo>
                  <a:pt x="232244" y="115887"/>
                </a:lnTo>
                <a:lnTo>
                  <a:pt x="464489" y="115887"/>
                </a:lnTo>
                <a:lnTo>
                  <a:pt x="464489" y="0"/>
                </a:lnTo>
                <a:close/>
              </a:path>
              <a:path w="581025" h="463550">
                <a:moveTo>
                  <a:pt x="580618" y="231775"/>
                </a:moveTo>
                <a:lnTo>
                  <a:pt x="348373" y="231775"/>
                </a:lnTo>
                <a:lnTo>
                  <a:pt x="348373" y="347662"/>
                </a:lnTo>
                <a:lnTo>
                  <a:pt x="580618" y="347662"/>
                </a:lnTo>
                <a:lnTo>
                  <a:pt x="580618" y="231775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5723731" y="10080742"/>
            <a:ext cx="232410" cy="206375"/>
          </a:xfrm>
          <a:custGeom>
            <a:avLst/>
            <a:gdLst/>
            <a:ahLst/>
            <a:cxnLst/>
            <a:rect l="l" t="t" r="r" b="b"/>
            <a:pathLst>
              <a:path w="232410" h="206375">
                <a:moveTo>
                  <a:pt x="0" y="0"/>
                </a:moveTo>
                <a:lnTo>
                  <a:pt x="232246" y="0"/>
                </a:lnTo>
                <a:lnTo>
                  <a:pt x="232246" y="206257"/>
                </a:lnTo>
                <a:lnTo>
                  <a:pt x="0" y="206257"/>
                </a:lnTo>
                <a:lnTo>
                  <a:pt x="0" y="0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6072102" y="9964854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6072102" y="9153170"/>
            <a:ext cx="116205" cy="116839"/>
          </a:xfrm>
          <a:custGeom>
            <a:avLst/>
            <a:gdLst/>
            <a:ahLst/>
            <a:cxnLst/>
            <a:rect l="l" t="t" r="r" b="b"/>
            <a:pathLst>
              <a:path w="116204" h="116840">
                <a:moveTo>
                  <a:pt x="0" y="0"/>
                </a:moveTo>
                <a:lnTo>
                  <a:pt x="116123" y="0"/>
                </a:lnTo>
                <a:lnTo>
                  <a:pt x="116123" y="116721"/>
                </a:lnTo>
                <a:lnTo>
                  <a:pt x="0" y="116721"/>
                </a:lnTo>
                <a:lnTo>
                  <a:pt x="0" y="0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6536595" y="9153170"/>
            <a:ext cx="116205" cy="116839"/>
          </a:xfrm>
          <a:custGeom>
            <a:avLst/>
            <a:gdLst/>
            <a:ahLst/>
            <a:cxnLst/>
            <a:rect l="l" t="t" r="r" b="b"/>
            <a:pathLst>
              <a:path w="116204" h="116840">
                <a:moveTo>
                  <a:pt x="0" y="0"/>
                </a:moveTo>
                <a:lnTo>
                  <a:pt x="116123" y="0"/>
                </a:lnTo>
                <a:lnTo>
                  <a:pt x="116123" y="116721"/>
                </a:lnTo>
                <a:lnTo>
                  <a:pt x="0" y="116721"/>
                </a:lnTo>
                <a:lnTo>
                  <a:pt x="0" y="0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6072102" y="9269891"/>
            <a:ext cx="348615" cy="115570"/>
          </a:xfrm>
          <a:custGeom>
            <a:avLst/>
            <a:gdLst/>
            <a:ahLst/>
            <a:cxnLst/>
            <a:rect l="l" t="t" r="r" b="b"/>
            <a:pathLst>
              <a:path w="348614" h="115570">
                <a:moveTo>
                  <a:pt x="0" y="0"/>
                </a:moveTo>
                <a:lnTo>
                  <a:pt x="348369" y="0"/>
                </a:lnTo>
                <a:lnTo>
                  <a:pt x="348369" y="115452"/>
                </a:lnTo>
                <a:lnTo>
                  <a:pt x="0" y="115452"/>
                </a:lnTo>
                <a:lnTo>
                  <a:pt x="0" y="0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6072098" y="9269894"/>
            <a:ext cx="813435" cy="463550"/>
          </a:xfrm>
          <a:custGeom>
            <a:avLst/>
            <a:gdLst/>
            <a:ahLst/>
            <a:cxnLst/>
            <a:rect l="l" t="t" r="r" b="b"/>
            <a:pathLst>
              <a:path w="813434" h="463550">
                <a:moveTo>
                  <a:pt x="812863" y="115455"/>
                </a:moveTo>
                <a:lnTo>
                  <a:pt x="580618" y="115455"/>
                </a:lnTo>
                <a:lnTo>
                  <a:pt x="580618" y="0"/>
                </a:lnTo>
                <a:lnTo>
                  <a:pt x="464489" y="0"/>
                </a:lnTo>
                <a:lnTo>
                  <a:pt x="464489" y="115455"/>
                </a:lnTo>
                <a:lnTo>
                  <a:pt x="116116" y="115455"/>
                </a:lnTo>
                <a:lnTo>
                  <a:pt x="116116" y="230911"/>
                </a:lnTo>
                <a:lnTo>
                  <a:pt x="0" y="230911"/>
                </a:lnTo>
                <a:lnTo>
                  <a:pt x="0" y="347624"/>
                </a:lnTo>
                <a:lnTo>
                  <a:pt x="116116" y="347624"/>
                </a:lnTo>
                <a:lnTo>
                  <a:pt x="116116" y="463080"/>
                </a:lnTo>
                <a:lnTo>
                  <a:pt x="348361" y="463080"/>
                </a:lnTo>
                <a:lnTo>
                  <a:pt x="348361" y="347624"/>
                </a:lnTo>
                <a:lnTo>
                  <a:pt x="232244" y="347624"/>
                </a:lnTo>
                <a:lnTo>
                  <a:pt x="232244" y="230911"/>
                </a:lnTo>
                <a:lnTo>
                  <a:pt x="580618" y="230911"/>
                </a:lnTo>
                <a:lnTo>
                  <a:pt x="580618" y="347624"/>
                </a:lnTo>
                <a:lnTo>
                  <a:pt x="812863" y="347624"/>
                </a:lnTo>
                <a:lnTo>
                  <a:pt x="812863" y="230911"/>
                </a:lnTo>
                <a:lnTo>
                  <a:pt x="812863" y="115455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6304348" y="9848967"/>
            <a:ext cx="348615" cy="231775"/>
          </a:xfrm>
          <a:custGeom>
            <a:avLst/>
            <a:gdLst/>
            <a:ahLst/>
            <a:cxnLst/>
            <a:rect l="l" t="t" r="r" b="b"/>
            <a:pathLst>
              <a:path w="348615" h="231775">
                <a:moveTo>
                  <a:pt x="348369" y="231775"/>
                </a:moveTo>
                <a:lnTo>
                  <a:pt x="116123" y="231775"/>
                </a:lnTo>
                <a:lnTo>
                  <a:pt x="116123" y="115887"/>
                </a:lnTo>
                <a:lnTo>
                  <a:pt x="0" y="115887"/>
                </a:lnTo>
                <a:lnTo>
                  <a:pt x="0" y="0"/>
                </a:lnTo>
                <a:lnTo>
                  <a:pt x="348369" y="0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6768833" y="9965156"/>
            <a:ext cx="232410" cy="322580"/>
          </a:xfrm>
          <a:custGeom>
            <a:avLst/>
            <a:gdLst/>
            <a:ahLst/>
            <a:cxnLst/>
            <a:rect l="l" t="t" r="r" b="b"/>
            <a:pathLst>
              <a:path w="232409" h="322579">
                <a:moveTo>
                  <a:pt x="232244" y="0"/>
                </a:moveTo>
                <a:lnTo>
                  <a:pt x="0" y="0"/>
                </a:lnTo>
                <a:lnTo>
                  <a:pt x="0" y="230898"/>
                </a:lnTo>
                <a:lnTo>
                  <a:pt x="116128" y="230898"/>
                </a:lnTo>
                <a:lnTo>
                  <a:pt x="116128" y="322249"/>
                </a:lnTo>
                <a:lnTo>
                  <a:pt x="232244" y="322249"/>
                </a:lnTo>
                <a:lnTo>
                  <a:pt x="232244" y="230898"/>
                </a:lnTo>
                <a:lnTo>
                  <a:pt x="232244" y="0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6188225" y="10196629"/>
            <a:ext cx="464820" cy="90805"/>
          </a:xfrm>
          <a:custGeom>
            <a:avLst/>
            <a:gdLst/>
            <a:ahLst/>
            <a:cxnLst/>
            <a:rect l="l" t="t" r="r" b="b"/>
            <a:pathLst>
              <a:path w="464820" h="90804">
                <a:moveTo>
                  <a:pt x="464493" y="90369"/>
                </a:moveTo>
                <a:lnTo>
                  <a:pt x="0" y="90369"/>
                </a:lnTo>
                <a:lnTo>
                  <a:pt x="0" y="0"/>
                </a:lnTo>
                <a:lnTo>
                  <a:pt x="464493" y="0"/>
                </a:lnTo>
                <a:lnTo>
                  <a:pt x="464493" y="90369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7117207" y="9732974"/>
            <a:ext cx="348615" cy="554990"/>
          </a:xfrm>
          <a:custGeom>
            <a:avLst/>
            <a:gdLst/>
            <a:ahLst/>
            <a:cxnLst/>
            <a:rect l="l" t="t" r="r" b="b"/>
            <a:pathLst>
              <a:path w="348615" h="554990">
                <a:moveTo>
                  <a:pt x="348373" y="0"/>
                </a:moveTo>
                <a:lnTo>
                  <a:pt x="116116" y="0"/>
                </a:lnTo>
                <a:lnTo>
                  <a:pt x="116116" y="232181"/>
                </a:lnTo>
                <a:lnTo>
                  <a:pt x="0" y="232181"/>
                </a:lnTo>
                <a:lnTo>
                  <a:pt x="0" y="347624"/>
                </a:lnTo>
                <a:lnTo>
                  <a:pt x="0" y="554431"/>
                </a:lnTo>
                <a:lnTo>
                  <a:pt x="232244" y="554431"/>
                </a:lnTo>
                <a:lnTo>
                  <a:pt x="232244" y="347624"/>
                </a:lnTo>
                <a:lnTo>
                  <a:pt x="348373" y="347624"/>
                </a:lnTo>
                <a:lnTo>
                  <a:pt x="348373" y="232181"/>
                </a:lnTo>
                <a:lnTo>
                  <a:pt x="348373" y="0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7117212" y="9385417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6768833" y="9617519"/>
            <a:ext cx="348615" cy="231140"/>
          </a:xfrm>
          <a:custGeom>
            <a:avLst/>
            <a:gdLst/>
            <a:ahLst/>
            <a:cxnLst/>
            <a:rect l="l" t="t" r="r" b="b"/>
            <a:pathLst>
              <a:path w="348615" h="231140">
                <a:moveTo>
                  <a:pt x="348373" y="0"/>
                </a:moveTo>
                <a:lnTo>
                  <a:pt x="116128" y="0"/>
                </a:lnTo>
                <a:lnTo>
                  <a:pt x="116128" y="115455"/>
                </a:lnTo>
                <a:lnTo>
                  <a:pt x="0" y="115455"/>
                </a:lnTo>
                <a:lnTo>
                  <a:pt x="0" y="230911"/>
                </a:lnTo>
                <a:lnTo>
                  <a:pt x="232244" y="230911"/>
                </a:lnTo>
                <a:lnTo>
                  <a:pt x="232244" y="115455"/>
                </a:lnTo>
                <a:lnTo>
                  <a:pt x="348373" y="115455"/>
                </a:lnTo>
                <a:lnTo>
                  <a:pt x="348373" y="0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7581696" y="10080599"/>
            <a:ext cx="464820" cy="207010"/>
          </a:xfrm>
          <a:custGeom>
            <a:avLst/>
            <a:gdLst/>
            <a:ahLst/>
            <a:cxnLst/>
            <a:rect l="l" t="t" r="r" b="b"/>
            <a:pathLst>
              <a:path w="464820" h="207009">
                <a:moveTo>
                  <a:pt x="464489" y="115455"/>
                </a:moveTo>
                <a:lnTo>
                  <a:pt x="232244" y="115455"/>
                </a:lnTo>
                <a:lnTo>
                  <a:pt x="232244" y="0"/>
                </a:lnTo>
                <a:lnTo>
                  <a:pt x="116128" y="0"/>
                </a:lnTo>
                <a:lnTo>
                  <a:pt x="116128" y="115455"/>
                </a:lnTo>
                <a:lnTo>
                  <a:pt x="0" y="115455"/>
                </a:lnTo>
                <a:lnTo>
                  <a:pt x="0" y="206806"/>
                </a:lnTo>
                <a:lnTo>
                  <a:pt x="464489" y="206806"/>
                </a:lnTo>
                <a:lnTo>
                  <a:pt x="464489" y="115455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7581705" y="9848967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7117207" y="9037763"/>
            <a:ext cx="1045210" cy="579755"/>
          </a:xfrm>
          <a:custGeom>
            <a:avLst/>
            <a:gdLst/>
            <a:ahLst/>
            <a:cxnLst/>
            <a:rect l="l" t="t" r="r" b="b"/>
            <a:pathLst>
              <a:path w="1045209" h="579754">
                <a:moveTo>
                  <a:pt x="580618" y="0"/>
                </a:moveTo>
                <a:lnTo>
                  <a:pt x="232244" y="0"/>
                </a:lnTo>
                <a:lnTo>
                  <a:pt x="232244" y="115887"/>
                </a:lnTo>
                <a:lnTo>
                  <a:pt x="0" y="115887"/>
                </a:lnTo>
                <a:lnTo>
                  <a:pt x="0" y="231775"/>
                </a:lnTo>
                <a:lnTo>
                  <a:pt x="464489" y="231775"/>
                </a:lnTo>
                <a:lnTo>
                  <a:pt x="464489" y="115887"/>
                </a:lnTo>
                <a:lnTo>
                  <a:pt x="580618" y="115887"/>
                </a:lnTo>
                <a:lnTo>
                  <a:pt x="580618" y="0"/>
                </a:lnTo>
                <a:close/>
              </a:path>
              <a:path w="1045209" h="579754">
                <a:moveTo>
                  <a:pt x="696734" y="231775"/>
                </a:moveTo>
                <a:lnTo>
                  <a:pt x="464489" y="231775"/>
                </a:lnTo>
                <a:lnTo>
                  <a:pt x="464489" y="347586"/>
                </a:lnTo>
                <a:lnTo>
                  <a:pt x="348373" y="347586"/>
                </a:lnTo>
                <a:lnTo>
                  <a:pt x="348373" y="232130"/>
                </a:lnTo>
                <a:lnTo>
                  <a:pt x="232244" y="232130"/>
                </a:lnTo>
                <a:lnTo>
                  <a:pt x="232244" y="347586"/>
                </a:lnTo>
                <a:lnTo>
                  <a:pt x="232244" y="579755"/>
                </a:lnTo>
                <a:lnTo>
                  <a:pt x="580618" y="579755"/>
                </a:lnTo>
                <a:lnTo>
                  <a:pt x="580618" y="347662"/>
                </a:lnTo>
                <a:lnTo>
                  <a:pt x="696734" y="347662"/>
                </a:lnTo>
                <a:lnTo>
                  <a:pt x="696734" y="231775"/>
                </a:lnTo>
                <a:close/>
              </a:path>
              <a:path w="1045209" h="579754">
                <a:moveTo>
                  <a:pt x="812863" y="463550"/>
                </a:moveTo>
                <a:lnTo>
                  <a:pt x="696734" y="463550"/>
                </a:lnTo>
                <a:lnTo>
                  <a:pt x="696734" y="579437"/>
                </a:lnTo>
                <a:lnTo>
                  <a:pt x="812863" y="579437"/>
                </a:lnTo>
                <a:lnTo>
                  <a:pt x="812863" y="463550"/>
                </a:lnTo>
                <a:close/>
              </a:path>
              <a:path w="1045209" h="579754">
                <a:moveTo>
                  <a:pt x="928979" y="0"/>
                </a:moveTo>
                <a:lnTo>
                  <a:pt x="696734" y="0"/>
                </a:lnTo>
                <a:lnTo>
                  <a:pt x="696734" y="115887"/>
                </a:lnTo>
                <a:lnTo>
                  <a:pt x="928979" y="115887"/>
                </a:lnTo>
                <a:lnTo>
                  <a:pt x="928979" y="0"/>
                </a:lnTo>
                <a:close/>
              </a:path>
              <a:path w="1045209" h="579754">
                <a:moveTo>
                  <a:pt x="1045108" y="231775"/>
                </a:moveTo>
                <a:lnTo>
                  <a:pt x="812863" y="231775"/>
                </a:lnTo>
                <a:lnTo>
                  <a:pt x="812863" y="347662"/>
                </a:lnTo>
                <a:lnTo>
                  <a:pt x="1045108" y="347662"/>
                </a:lnTo>
                <a:lnTo>
                  <a:pt x="1045108" y="231775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7697828" y="9733079"/>
            <a:ext cx="232410" cy="116205"/>
          </a:xfrm>
          <a:custGeom>
            <a:avLst/>
            <a:gdLst/>
            <a:ahLst/>
            <a:cxnLst/>
            <a:rect l="l" t="t" r="r" b="b"/>
            <a:pathLst>
              <a:path w="232409" h="116204">
                <a:moveTo>
                  <a:pt x="232246" y="115887"/>
                </a:moveTo>
                <a:lnTo>
                  <a:pt x="0" y="115887"/>
                </a:lnTo>
                <a:lnTo>
                  <a:pt x="0" y="0"/>
                </a:lnTo>
                <a:lnTo>
                  <a:pt x="232246" y="0"/>
                </a:lnTo>
                <a:lnTo>
                  <a:pt x="232246" y="115887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7930070" y="9732974"/>
            <a:ext cx="232410" cy="347980"/>
          </a:xfrm>
          <a:custGeom>
            <a:avLst/>
            <a:gdLst/>
            <a:ahLst/>
            <a:cxnLst/>
            <a:rect l="l" t="t" r="r" b="b"/>
            <a:pathLst>
              <a:path w="232409" h="347979">
                <a:moveTo>
                  <a:pt x="232244" y="0"/>
                </a:moveTo>
                <a:lnTo>
                  <a:pt x="116116" y="0"/>
                </a:lnTo>
                <a:lnTo>
                  <a:pt x="116116" y="115455"/>
                </a:lnTo>
                <a:lnTo>
                  <a:pt x="0" y="115455"/>
                </a:lnTo>
                <a:lnTo>
                  <a:pt x="0" y="347624"/>
                </a:lnTo>
                <a:lnTo>
                  <a:pt x="232244" y="347624"/>
                </a:lnTo>
                <a:lnTo>
                  <a:pt x="232244" y="115455"/>
                </a:lnTo>
                <a:lnTo>
                  <a:pt x="232244" y="0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6768841" y="9037754"/>
            <a:ext cx="232410" cy="231775"/>
          </a:xfrm>
          <a:custGeom>
            <a:avLst/>
            <a:gdLst/>
            <a:ahLst/>
            <a:cxnLst/>
            <a:rect l="l" t="t" r="r" b="b"/>
            <a:pathLst>
              <a:path w="232409" h="231775">
                <a:moveTo>
                  <a:pt x="232246" y="231775"/>
                </a:moveTo>
                <a:lnTo>
                  <a:pt x="0" y="231775"/>
                </a:lnTo>
                <a:lnTo>
                  <a:pt x="0" y="0"/>
                </a:lnTo>
                <a:lnTo>
                  <a:pt x="232246" y="0"/>
                </a:lnTo>
                <a:lnTo>
                  <a:pt x="232246" y="231775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6188225" y="9037754"/>
            <a:ext cx="348615" cy="116205"/>
          </a:xfrm>
          <a:custGeom>
            <a:avLst/>
            <a:gdLst/>
            <a:ahLst/>
            <a:cxnLst/>
            <a:rect l="l" t="t" r="r" b="b"/>
            <a:pathLst>
              <a:path w="348615" h="116204">
                <a:moveTo>
                  <a:pt x="348369" y="115887"/>
                </a:moveTo>
                <a:lnTo>
                  <a:pt x="0" y="115887"/>
                </a:lnTo>
                <a:lnTo>
                  <a:pt x="0" y="0"/>
                </a:lnTo>
                <a:lnTo>
                  <a:pt x="348369" y="0"/>
                </a:lnTo>
                <a:lnTo>
                  <a:pt x="348369" y="115887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8278445" y="9848967"/>
            <a:ext cx="232410" cy="347980"/>
          </a:xfrm>
          <a:custGeom>
            <a:avLst/>
            <a:gdLst/>
            <a:ahLst/>
            <a:cxnLst/>
            <a:rect l="l" t="t" r="r" b="b"/>
            <a:pathLst>
              <a:path w="232409" h="347979">
                <a:moveTo>
                  <a:pt x="232246" y="347662"/>
                </a:moveTo>
                <a:lnTo>
                  <a:pt x="0" y="347662"/>
                </a:lnTo>
                <a:lnTo>
                  <a:pt x="0" y="0"/>
                </a:lnTo>
                <a:lnTo>
                  <a:pt x="232246" y="0"/>
                </a:lnTo>
                <a:lnTo>
                  <a:pt x="232246" y="347662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8162315" y="9037725"/>
            <a:ext cx="581025" cy="695325"/>
          </a:xfrm>
          <a:custGeom>
            <a:avLst/>
            <a:gdLst/>
            <a:ahLst/>
            <a:cxnLst/>
            <a:rect l="l" t="t" r="r" b="b"/>
            <a:pathLst>
              <a:path w="581025" h="695325">
                <a:moveTo>
                  <a:pt x="116128" y="38"/>
                </a:moveTo>
                <a:lnTo>
                  <a:pt x="0" y="38"/>
                </a:lnTo>
                <a:lnTo>
                  <a:pt x="0" y="231813"/>
                </a:lnTo>
                <a:lnTo>
                  <a:pt x="116128" y="231813"/>
                </a:lnTo>
                <a:lnTo>
                  <a:pt x="116128" y="38"/>
                </a:lnTo>
                <a:close/>
              </a:path>
              <a:path w="581025" h="695325">
                <a:moveTo>
                  <a:pt x="348373" y="38"/>
                </a:moveTo>
                <a:lnTo>
                  <a:pt x="232244" y="38"/>
                </a:lnTo>
                <a:lnTo>
                  <a:pt x="232244" y="231813"/>
                </a:lnTo>
                <a:lnTo>
                  <a:pt x="348373" y="231813"/>
                </a:lnTo>
                <a:lnTo>
                  <a:pt x="348373" y="38"/>
                </a:lnTo>
                <a:close/>
              </a:path>
              <a:path w="581025" h="695325">
                <a:moveTo>
                  <a:pt x="580618" y="0"/>
                </a:moveTo>
                <a:lnTo>
                  <a:pt x="464489" y="0"/>
                </a:lnTo>
                <a:lnTo>
                  <a:pt x="464489" y="347624"/>
                </a:lnTo>
                <a:lnTo>
                  <a:pt x="232244" y="347624"/>
                </a:lnTo>
                <a:lnTo>
                  <a:pt x="232244" y="463080"/>
                </a:lnTo>
                <a:lnTo>
                  <a:pt x="0" y="463080"/>
                </a:lnTo>
                <a:lnTo>
                  <a:pt x="0" y="579793"/>
                </a:lnTo>
                <a:lnTo>
                  <a:pt x="0" y="695248"/>
                </a:lnTo>
                <a:lnTo>
                  <a:pt x="464489" y="695248"/>
                </a:lnTo>
                <a:lnTo>
                  <a:pt x="464489" y="579793"/>
                </a:lnTo>
                <a:lnTo>
                  <a:pt x="580618" y="579793"/>
                </a:lnTo>
                <a:lnTo>
                  <a:pt x="580618" y="463080"/>
                </a:lnTo>
                <a:lnTo>
                  <a:pt x="580618" y="347624"/>
                </a:lnTo>
                <a:lnTo>
                  <a:pt x="580618" y="0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9091308" y="9617192"/>
            <a:ext cx="232410" cy="116205"/>
          </a:xfrm>
          <a:custGeom>
            <a:avLst/>
            <a:gdLst/>
            <a:ahLst/>
            <a:cxnLst/>
            <a:rect l="l" t="t" r="r" b="b"/>
            <a:pathLst>
              <a:path w="232409" h="116204">
                <a:moveTo>
                  <a:pt x="232246" y="115887"/>
                </a:moveTo>
                <a:lnTo>
                  <a:pt x="0" y="115887"/>
                </a:lnTo>
                <a:lnTo>
                  <a:pt x="0" y="0"/>
                </a:lnTo>
                <a:lnTo>
                  <a:pt x="232246" y="0"/>
                </a:lnTo>
                <a:lnTo>
                  <a:pt x="232246" y="115887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8626805" y="9617519"/>
            <a:ext cx="581025" cy="579120"/>
          </a:xfrm>
          <a:custGeom>
            <a:avLst/>
            <a:gdLst/>
            <a:ahLst/>
            <a:cxnLst/>
            <a:rect l="l" t="t" r="r" b="b"/>
            <a:pathLst>
              <a:path w="581025" h="579120">
                <a:moveTo>
                  <a:pt x="580618" y="347637"/>
                </a:moveTo>
                <a:lnTo>
                  <a:pt x="348373" y="347637"/>
                </a:lnTo>
                <a:lnTo>
                  <a:pt x="348373" y="230911"/>
                </a:lnTo>
                <a:lnTo>
                  <a:pt x="348373" y="0"/>
                </a:lnTo>
                <a:lnTo>
                  <a:pt x="232244" y="0"/>
                </a:lnTo>
                <a:lnTo>
                  <a:pt x="232244" y="230911"/>
                </a:lnTo>
                <a:lnTo>
                  <a:pt x="0" y="230911"/>
                </a:lnTo>
                <a:lnTo>
                  <a:pt x="0" y="347637"/>
                </a:lnTo>
                <a:lnTo>
                  <a:pt x="116128" y="347637"/>
                </a:lnTo>
                <a:lnTo>
                  <a:pt x="116128" y="463080"/>
                </a:lnTo>
                <a:lnTo>
                  <a:pt x="232244" y="463080"/>
                </a:lnTo>
                <a:lnTo>
                  <a:pt x="232244" y="578535"/>
                </a:lnTo>
                <a:lnTo>
                  <a:pt x="348373" y="578535"/>
                </a:lnTo>
                <a:lnTo>
                  <a:pt x="348373" y="463080"/>
                </a:lnTo>
                <a:lnTo>
                  <a:pt x="580618" y="463080"/>
                </a:lnTo>
                <a:lnTo>
                  <a:pt x="580618" y="347637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8278445" y="9269529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8859061" y="9385417"/>
            <a:ext cx="232410" cy="116205"/>
          </a:xfrm>
          <a:custGeom>
            <a:avLst/>
            <a:gdLst/>
            <a:ahLst/>
            <a:cxnLst/>
            <a:rect l="l" t="t" r="r" b="b"/>
            <a:pathLst>
              <a:path w="232409" h="116204">
                <a:moveTo>
                  <a:pt x="232246" y="115887"/>
                </a:moveTo>
                <a:lnTo>
                  <a:pt x="0" y="115887"/>
                </a:lnTo>
                <a:lnTo>
                  <a:pt x="0" y="0"/>
                </a:lnTo>
                <a:lnTo>
                  <a:pt x="232246" y="0"/>
                </a:lnTo>
                <a:lnTo>
                  <a:pt x="232246" y="115887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8859050" y="9037725"/>
            <a:ext cx="697230" cy="580390"/>
          </a:xfrm>
          <a:custGeom>
            <a:avLst/>
            <a:gdLst/>
            <a:ahLst/>
            <a:cxnLst/>
            <a:rect l="l" t="t" r="r" b="b"/>
            <a:pathLst>
              <a:path w="697229" h="580390">
                <a:moveTo>
                  <a:pt x="464502" y="232168"/>
                </a:moveTo>
                <a:lnTo>
                  <a:pt x="348373" y="232168"/>
                </a:lnTo>
                <a:lnTo>
                  <a:pt x="348373" y="0"/>
                </a:lnTo>
                <a:lnTo>
                  <a:pt x="0" y="0"/>
                </a:lnTo>
                <a:lnTo>
                  <a:pt x="0" y="232168"/>
                </a:lnTo>
                <a:lnTo>
                  <a:pt x="232257" y="232168"/>
                </a:lnTo>
                <a:lnTo>
                  <a:pt x="232257" y="347624"/>
                </a:lnTo>
                <a:lnTo>
                  <a:pt x="464502" y="347624"/>
                </a:lnTo>
                <a:lnTo>
                  <a:pt x="464502" y="232168"/>
                </a:lnTo>
                <a:close/>
              </a:path>
              <a:path w="697229" h="580390">
                <a:moveTo>
                  <a:pt x="696747" y="347624"/>
                </a:moveTo>
                <a:lnTo>
                  <a:pt x="464502" y="347624"/>
                </a:lnTo>
                <a:lnTo>
                  <a:pt x="464502" y="463080"/>
                </a:lnTo>
                <a:lnTo>
                  <a:pt x="580618" y="463080"/>
                </a:lnTo>
                <a:lnTo>
                  <a:pt x="580618" y="579793"/>
                </a:lnTo>
                <a:lnTo>
                  <a:pt x="696747" y="579793"/>
                </a:lnTo>
                <a:lnTo>
                  <a:pt x="696747" y="463080"/>
                </a:lnTo>
                <a:lnTo>
                  <a:pt x="696747" y="347624"/>
                </a:lnTo>
                <a:close/>
              </a:path>
              <a:path w="697229" h="580390">
                <a:moveTo>
                  <a:pt x="696747" y="38"/>
                </a:moveTo>
                <a:lnTo>
                  <a:pt x="464502" y="38"/>
                </a:lnTo>
                <a:lnTo>
                  <a:pt x="464502" y="115925"/>
                </a:lnTo>
                <a:lnTo>
                  <a:pt x="696747" y="115925"/>
                </a:lnTo>
                <a:lnTo>
                  <a:pt x="696747" y="38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9323553" y="9732974"/>
            <a:ext cx="232410" cy="232410"/>
          </a:xfrm>
          <a:custGeom>
            <a:avLst/>
            <a:gdLst/>
            <a:ahLst/>
            <a:cxnLst/>
            <a:rect l="l" t="t" r="r" b="b"/>
            <a:pathLst>
              <a:path w="232409" h="232409">
                <a:moveTo>
                  <a:pt x="232244" y="0"/>
                </a:moveTo>
                <a:lnTo>
                  <a:pt x="116116" y="0"/>
                </a:lnTo>
                <a:lnTo>
                  <a:pt x="116116" y="115455"/>
                </a:lnTo>
                <a:lnTo>
                  <a:pt x="0" y="115455"/>
                </a:lnTo>
                <a:lnTo>
                  <a:pt x="0" y="232181"/>
                </a:lnTo>
                <a:lnTo>
                  <a:pt x="232244" y="232181"/>
                </a:lnTo>
                <a:lnTo>
                  <a:pt x="232244" y="115455"/>
                </a:lnTo>
                <a:lnTo>
                  <a:pt x="232244" y="0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9323554" y="10196049"/>
            <a:ext cx="171450" cy="91440"/>
          </a:xfrm>
          <a:custGeom>
            <a:avLst/>
            <a:gdLst/>
            <a:ahLst/>
            <a:cxnLst/>
            <a:rect l="l" t="t" r="r" b="b"/>
            <a:pathLst>
              <a:path w="171450" h="91440">
                <a:moveTo>
                  <a:pt x="0" y="91347"/>
                </a:moveTo>
                <a:lnTo>
                  <a:pt x="171026" y="91347"/>
                </a:lnTo>
                <a:lnTo>
                  <a:pt x="171026" y="0"/>
                </a:lnTo>
                <a:lnTo>
                  <a:pt x="0" y="0"/>
                </a:lnTo>
                <a:lnTo>
                  <a:pt x="0" y="91347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9091307" y="10196629"/>
            <a:ext cx="116205" cy="90805"/>
          </a:xfrm>
          <a:custGeom>
            <a:avLst/>
            <a:gdLst/>
            <a:ahLst/>
            <a:cxnLst/>
            <a:rect l="l" t="t" r="r" b="b"/>
            <a:pathLst>
              <a:path w="116204" h="90804">
                <a:moveTo>
                  <a:pt x="116123" y="90369"/>
                </a:moveTo>
                <a:lnTo>
                  <a:pt x="0" y="90369"/>
                </a:lnTo>
                <a:lnTo>
                  <a:pt x="0" y="0"/>
                </a:lnTo>
                <a:lnTo>
                  <a:pt x="116123" y="0"/>
                </a:lnTo>
                <a:lnTo>
                  <a:pt x="116123" y="90369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0" y="9848430"/>
            <a:ext cx="266065" cy="439420"/>
          </a:xfrm>
          <a:custGeom>
            <a:avLst/>
            <a:gdLst/>
            <a:ahLst/>
            <a:cxnLst/>
            <a:rect l="l" t="t" r="r" b="b"/>
            <a:pathLst>
              <a:path w="266065" h="439420">
                <a:moveTo>
                  <a:pt x="265925" y="0"/>
                </a:moveTo>
                <a:lnTo>
                  <a:pt x="0" y="0"/>
                </a:lnTo>
                <a:lnTo>
                  <a:pt x="0" y="116725"/>
                </a:lnTo>
                <a:lnTo>
                  <a:pt x="0" y="232168"/>
                </a:lnTo>
                <a:lnTo>
                  <a:pt x="0" y="347624"/>
                </a:lnTo>
                <a:lnTo>
                  <a:pt x="0" y="438975"/>
                </a:lnTo>
                <a:lnTo>
                  <a:pt x="149809" y="438975"/>
                </a:lnTo>
                <a:lnTo>
                  <a:pt x="149809" y="347624"/>
                </a:lnTo>
                <a:lnTo>
                  <a:pt x="265925" y="347624"/>
                </a:lnTo>
                <a:lnTo>
                  <a:pt x="265925" y="232168"/>
                </a:lnTo>
                <a:lnTo>
                  <a:pt x="149809" y="232168"/>
                </a:lnTo>
                <a:lnTo>
                  <a:pt x="149809" y="116725"/>
                </a:lnTo>
                <a:lnTo>
                  <a:pt x="265925" y="116725"/>
                </a:lnTo>
                <a:lnTo>
                  <a:pt x="265925" y="0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9671925" y="9617192"/>
            <a:ext cx="116205" cy="231775"/>
          </a:xfrm>
          <a:custGeom>
            <a:avLst/>
            <a:gdLst/>
            <a:ahLst/>
            <a:cxnLst/>
            <a:rect l="l" t="t" r="r" b="b"/>
            <a:pathLst>
              <a:path w="116204" h="231775">
                <a:moveTo>
                  <a:pt x="116123" y="231775"/>
                </a:moveTo>
                <a:lnTo>
                  <a:pt x="0" y="231775"/>
                </a:lnTo>
                <a:lnTo>
                  <a:pt x="0" y="0"/>
                </a:lnTo>
                <a:lnTo>
                  <a:pt x="116123" y="0"/>
                </a:lnTo>
                <a:lnTo>
                  <a:pt x="116123" y="231775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33689" y="9037748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265936" y="9037748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498182" y="9037748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730429" y="9037748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962679" y="9037748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1194925" y="9037748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1427172" y="9037748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1659419" y="9037748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1891665" y="9037748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2123912" y="9037748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2356159" y="9037748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2588405" y="9037748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2820652" y="9037748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/>
          <p:nvPr/>
        </p:nvSpPr>
        <p:spPr>
          <a:xfrm>
            <a:off x="3052898" y="9037748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74" name="object 274"/>
          <p:cNvSpPr/>
          <p:nvPr/>
        </p:nvSpPr>
        <p:spPr>
          <a:xfrm>
            <a:off x="3285145" y="9037748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75" name="object 275"/>
          <p:cNvSpPr/>
          <p:nvPr/>
        </p:nvSpPr>
        <p:spPr>
          <a:xfrm>
            <a:off x="3517392" y="9037748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76" name="object 276"/>
          <p:cNvSpPr/>
          <p:nvPr/>
        </p:nvSpPr>
        <p:spPr>
          <a:xfrm>
            <a:off x="3749638" y="9037748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77" name="object 277"/>
          <p:cNvSpPr/>
          <p:nvPr/>
        </p:nvSpPr>
        <p:spPr>
          <a:xfrm>
            <a:off x="3981885" y="9037748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78" name="object 278"/>
          <p:cNvSpPr/>
          <p:nvPr/>
        </p:nvSpPr>
        <p:spPr>
          <a:xfrm>
            <a:off x="4214131" y="9037748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79" name="object 279"/>
          <p:cNvSpPr/>
          <p:nvPr/>
        </p:nvSpPr>
        <p:spPr>
          <a:xfrm>
            <a:off x="4446378" y="9037748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80" name="object 280"/>
          <p:cNvSpPr/>
          <p:nvPr/>
        </p:nvSpPr>
        <p:spPr>
          <a:xfrm>
            <a:off x="4678625" y="9037748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81" name="object 281"/>
          <p:cNvSpPr/>
          <p:nvPr/>
        </p:nvSpPr>
        <p:spPr>
          <a:xfrm>
            <a:off x="4910871" y="9037748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82" name="object 282"/>
          <p:cNvSpPr/>
          <p:nvPr/>
        </p:nvSpPr>
        <p:spPr>
          <a:xfrm>
            <a:off x="5143118" y="9037748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83" name="object 283"/>
          <p:cNvSpPr/>
          <p:nvPr/>
        </p:nvSpPr>
        <p:spPr>
          <a:xfrm>
            <a:off x="5375365" y="9037748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84" name="object 284"/>
          <p:cNvSpPr/>
          <p:nvPr/>
        </p:nvSpPr>
        <p:spPr>
          <a:xfrm>
            <a:off x="5607611" y="9037748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85" name="object 285"/>
          <p:cNvSpPr/>
          <p:nvPr/>
        </p:nvSpPr>
        <p:spPr>
          <a:xfrm>
            <a:off x="5839858" y="9037748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86" name="object 286"/>
          <p:cNvSpPr/>
          <p:nvPr/>
        </p:nvSpPr>
        <p:spPr>
          <a:xfrm>
            <a:off x="6072105" y="9037748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87" name="object 287"/>
          <p:cNvSpPr/>
          <p:nvPr/>
        </p:nvSpPr>
        <p:spPr>
          <a:xfrm>
            <a:off x="6304351" y="9037748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88" name="object 288"/>
          <p:cNvSpPr/>
          <p:nvPr/>
        </p:nvSpPr>
        <p:spPr>
          <a:xfrm>
            <a:off x="6536598" y="9037748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89" name="object 289"/>
          <p:cNvSpPr/>
          <p:nvPr/>
        </p:nvSpPr>
        <p:spPr>
          <a:xfrm>
            <a:off x="6768844" y="9037748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90" name="object 290"/>
          <p:cNvSpPr/>
          <p:nvPr/>
        </p:nvSpPr>
        <p:spPr>
          <a:xfrm>
            <a:off x="7001092" y="9037748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91" name="object 291"/>
          <p:cNvSpPr/>
          <p:nvPr/>
        </p:nvSpPr>
        <p:spPr>
          <a:xfrm>
            <a:off x="7233338" y="9037748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92" name="object 292"/>
          <p:cNvSpPr/>
          <p:nvPr/>
        </p:nvSpPr>
        <p:spPr>
          <a:xfrm>
            <a:off x="7465584" y="9037748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93" name="object 293"/>
          <p:cNvSpPr/>
          <p:nvPr/>
        </p:nvSpPr>
        <p:spPr>
          <a:xfrm>
            <a:off x="7697831" y="9037748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94" name="object 294"/>
          <p:cNvSpPr/>
          <p:nvPr/>
        </p:nvSpPr>
        <p:spPr>
          <a:xfrm>
            <a:off x="7930077" y="9037748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95" name="object 295"/>
          <p:cNvSpPr/>
          <p:nvPr/>
        </p:nvSpPr>
        <p:spPr>
          <a:xfrm>
            <a:off x="8162325" y="9037748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96" name="object 296"/>
          <p:cNvSpPr/>
          <p:nvPr/>
        </p:nvSpPr>
        <p:spPr>
          <a:xfrm>
            <a:off x="8394571" y="9037748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97" name="object 297"/>
          <p:cNvSpPr/>
          <p:nvPr/>
        </p:nvSpPr>
        <p:spPr>
          <a:xfrm>
            <a:off x="8626818" y="9037748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98" name="object 298"/>
          <p:cNvSpPr/>
          <p:nvPr/>
        </p:nvSpPr>
        <p:spPr>
          <a:xfrm>
            <a:off x="8859064" y="9037748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99" name="object 299"/>
          <p:cNvSpPr/>
          <p:nvPr/>
        </p:nvSpPr>
        <p:spPr>
          <a:xfrm>
            <a:off x="9091311" y="9037748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00" name="object 300"/>
          <p:cNvSpPr/>
          <p:nvPr/>
        </p:nvSpPr>
        <p:spPr>
          <a:xfrm>
            <a:off x="9323558" y="9037748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01" name="object 301"/>
          <p:cNvSpPr/>
          <p:nvPr/>
        </p:nvSpPr>
        <p:spPr>
          <a:xfrm>
            <a:off x="0" y="9153635"/>
            <a:ext cx="34290" cy="116205"/>
          </a:xfrm>
          <a:custGeom>
            <a:avLst/>
            <a:gdLst/>
            <a:ahLst/>
            <a:cxnLst/>
            <a:rect l="l" t="t" r="r" b="b"/>
            <a:pathLst>
              <a:path w="34290" h="116204">
                <a:moveTo>
                  <a:pt x="33689" y="115887"/>
                </a:moveTo>
                <a:lnTo>
                  <a:pt x="0" y="115887"/>
                </a:lnTo>
                <a:lnTo>
                  <a:pt x="0" y="0"/>
                </a:lnTo>
                <a:lnTo>
                  <a:pt x="33689" y="0"/>
                </a:lnTo>
                <a:lnTo>
                  <a:pt x="33689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02" name="object 302"/>
          <p:cNvSpPr/>
          <p:nvPr/>
        </p:nvSpPr>
        <p:spPr>
          <a:xfrm>
            <a:off x="149812" y="9153635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03" name="object 303"/>
          <p:cNvSpPr/>
          <p:nvPr/>
        </p:nvSpPr>
        <p:spPr>
          <a:xfrm>
            <a:off x="382059" y="9153635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04" name="object 304"/>
          <p:cNvSpPr/>
          <p:nvPr/>
        </p:nvSpPr>
        <p:spPr>
          <a:xfrm>
            <a:off x="614306" y="9153635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05" name="object 305"/>
          <p:cNvSpPr/>
          <p:nvPr/>
        </p:nvSpPr>
        <p:spPr>
          <a:xfrm>
            <a:off x="846555" y="9153635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06" name="object 306"/>
          <p:cNvSpPr/>
          <p:nvPr/>
        </p:nvSpPr>
        <p:spPr>
          <a:xfrm>
            <a:off x="1078802" y="9153635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07" name="object 307"/>
          <p:cNvSpPr/>
          <p:nvPr/>
        </p:nvSpPr>
        <p:spPr>
          <a:xfrm>
            <a:off x="1311049" y="9153635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08" name="object 308"/>
          <p:cNvSpPr/>
          <p:nvPr/>
        </p:nvSpPr>
        <p:spPr>
          <a:xfrm>
            <a:off x="1543295" y="9153635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09" name="object 309"/>
          <p:cNvSpPr/>
          <p:nvPr/>
        </p:nvSpPr>
        <p:spPr>
          <a:xfrm>
            <a:off x="1775542" y="9153635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10" name="object 310"/>
          <p:cNvSpPr/>
          <p:nvPr/>
        </p:nvSpPr>
        <p:spPr>
          <a:xfrm>
            <a:off x="2007789" y="9153635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11" name="object 311"/>
          <p:cNvSpPr/>
          <p:nvPr/>
        </p:nvSpPr>
        <p:spPr>
          <a:xfrm>
            <a:off x="2240035" y="9153635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12" name="object 312"/>
          <p:cNvSpPr/>
          <p:nvPr/>
        </p:nvSpPr>
        <p:spPr>
          <a:xfrm>
            <a:off x="2472282" y="9153635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13" name="object 313"/>
          <p:cNvSpPr/>
          <p:nvPr/>
        </p:nvSpPr>
        <p:spPr>
          <a:xfrm>
            <a:off x="2704528" y="9153635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14" name="object 314"/>
          <p:cNvSpPr/>
          <p:nvPr/>
        </p:nvSpPr>
        <p:spPr>
          <a:xfrm>
            <a:off x="2936775" y="9153635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15" name="object 315"/>
          <p:cNvSpPr/>
          <p:nvPr/>
        </p:nvSpPr>
        <p:spPr>
          <a:xfrm>
            <a:off x="3169022" y="9153635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16" name="object 316"/>
          <p:cNvSpPr/>
          <p:nvPr/>
        </p:nvSpPr>
        <p:spPr>
          <a:xfrm>
            <a:off x="3401268" y="9153635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17" name="object 317"/>
          <p:cNvSpPr/>
          <p:nvPr/>
        </p:nvSpPr>
        <p:spPr>
          <a:xfrm>
            <a:off x="3633515" y="9153635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18" name="object 318"/>
          <p:cNvSpPr/>
          <p:nvPr/>
        </p:nvSpPr>
        <p:spPr>
          <a:xfrm>
            <a:off x="3865762" y="9153635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19" name="object 319"/>
          <p:cNvSpPr/>
          <p:nvPr/>
        </p:nvSpPr>
        <p:spPr>
          <a:xfrm>
            <a:off x="4098008" y="9153635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20" name="object 320"/>
          <p:cNvSpPr/>
          <p:nvPr/>
        </p:nvSpPr>
        <p:spPr>
          <a:xfrm>
            <a:off x="4330255" y="9153635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21" name="object 321"/>
          <p:cNvSpPr/>
          <p:nvPr/>
        </p:nvSpPr>
        <p:spPr>
          <a:xfrm>
            <a:off x="4562502" y="9153635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22" name="object 322"/>
          <p:cNvSpPr/>
          <p:nvPr/>
        </p:nvSpPr>
        <p:spPr>
          <a:xfrm>
            <a:off x="4794748" y="9153635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23" name="object 323"/>
          <p:cNvSpPr/>
          <p:nvPr/>
        </p:nvSpPr>
        <p:spPr>
          <a:xfrm>
            <a:off x="5026995" y="9153635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24" name="object 324"/>
          <p:cNvSpPr/>
          <p:nvPr/>
        </p:nvSpPr>
        <p:spPr>
          <a:xfrm>
            <a:off x="5259241" y="9153635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25" name="object 325"/>
          <p:cNvSpPr/>
          <p:nvPr/>
        </p:nvSpPr>
        <p:spPr>
          <a:xfrm>
            <a:off x="5491488" y="9153635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26" name="object 326"/>
          <p:cNvSpPr/>
          <p:nvPr/>
        </p:nvSpPr>
        <p:spPr>
          <a:xfrm>
            <a:off x="5723735" y="9153635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27" name="object 327"/>
          <p:cNvSpPr/>
          <p:nvPr/>
        </p:nvSpPr>
        <p:spPr>
          <a:xfrm>
            <a:off x="5955981" y="9153635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28" name="object 328"/>
          <p:cNvSpPr/>
          <p:nvPr/>
        </p:nvSpPr>
        <p:spPr>
          <a:xfrm>
            <a:off x="6188228" y="9153635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29" name="object 329"/>
          <p:cNvSpPr/>
          <p:nvPr/>
        </p:nvSpPr>
        <p:spPr>
          <a:xfrm>
            <a:off x="6420475" y="9153635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30" name="object 330"/>
          <p:cNvSpPr/>
          <p:nvPr/>
        </p:nvSpPr>
        <p:spPr>
          <a:xfrm>
            <a:off x="6652721" y="9153635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31" name="object 331"/>
          <p:cNvSpPr/>
          <p:nvPr/>
        </p:nvSpPr>
        <p:spPr>
          <a:xfrm>
            <a:off x="6884968" y="9153635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32" name="object 332"/>
          <p:cNvSpPr/>
          <p:nvPr/>
        </p:nvSpPr>
        <p:spPr>
          <a:xfrm>
            <a:off x="7117215" y="9153635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33" name="object 333"/>
          <p:cNvSpPr/>
          <p:nvPr/>
        </p:nvSpPr>
        <p:spPr>
          <a:xfrm>
            <a:off x="7349461" y="9153635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34" name="object 334"/>
          <p:cNvSpPr/>
          <p:nvPr/>
        </p:nvSpPr>
        <p:spPr>
          <a:xfrm>
            <a:off x="7581708" y="9153635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35" name="object 335"/>
          <p:cNvSpPr/>
          <p:nvPr/>
        </p:nvSpPr>
        <p:spPr>
          <a:xfrm>
            <a:off x="7813954" y="9153635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36" name="object 336"/>
          <p:cNvSpPr/>
          <p:nvPr/>
        </p:nvSpPr>
        <p:spPr>
          <a:xfrm>
            <a:off x="8046201" y="9153635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37" name="object 337"/>
          <p:cNvSpPr/>
          <p:nvPr/>
        </p:nvSpPr>
        <p:spPr>
          <a:xfrm>
            <a:off x="8278448" y="9153635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38" name="object 338"/>
          <p:cNvSpPr/>
          <p:nvPr/>
        </p:nvSpPr>
        <p:spPr>
          <a:xfrm>
            <a:off x="8510694" y="9153635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39" name="object 339"/>
          <p:cNvSpPr/>
          <p:nvPr/>
        </p:nvSpPr>
        <p:spPr>
          <a:xfrm>
            <a:off x="8742941" y="9153635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40" name="object 340"/>
          <p:cNvSpPr/>
          <p:nvPr/>
        </p:nvSpPr>
        <p:spPr>
          <a:xfrm>
            <a:off x="8975187" y="9153635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41" name="object 341"/>
          <p:cNvSpPr/>
          <p:nvPr/>
        </p:nvSpPr>
        <p:spPr>
          <a:xfrm>
            <a:off x="9207434" y="9153635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42" name="object 342"/>
          <p:cNvSpPr/>
          <p:nvPr/>
        </p:nvSpPr>
        <p:spPr>
          <a:xfrm>
            <a:off x="9439681" y="9153635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43" name="object 343"/>
          <p:cNvSpPr/>
          <p:nvPr/>
        </p:nvSpPr>
        <p:spPr>
          <a:xfrm>
            <a:off x="33689" y="9269523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44" name="object 344"/>
          <p:cNvSpPr/>
          <p:nvPr/>
        </p:nvSpPr>
        <p:spPr>
          <a:xfrm>
            <a:off x="265936" y="9269523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45" name="object 345"/>
          <p:cNvSpPr/>
          <p:nvPr/>
        </p:nvSpPr>
        <p:spPr>
          <a:xfrm>
            <a:off x="498182" y="9269523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46" name="object 346"/>
          <p:cNvSpPr/>
          <p:nvPr/>
        </p:nvSpPr>
        <p:spPr>
          <a:xfrm>
            <a:off x="730429" y="9269523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47" name="object 347"/>
          <p:cNvSpPr/>
          <p:nvPr/>
        </p:nvSpPr>
        <p:spPr>
          <a:xfrm>
            <a:off x="962679" y="9269523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48" name="object 348"/>
          <p:cNvSpPr/>
          <p:nvPr/>
        </p:nvSpPr>
        <p:spPr>
          <a:xfrm>
            <a:off x="1194925" y="9269523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49" name="object 349"/>
          <p:cNvSpPr/>
          <p:nvPr/>
        </p:nvSpPr>
        <p:spPr>
          <a:xfrm>
            <a:off x="1427172" y="9269523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50" name="object 350"/>
          <p:cNvSpPr/>
          <p:nvPr/>
        </p:nvSpPr>
        <p:spPr>
          <a:xfrm>
            <a:off x="1659419" y="9269523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51" name="object 351"/>
          <p:cNvSpPr/>
          <p:nvPr/>
        </p:nvSpPr>
        <p:spPr>
          <a:xfrm>
            <a:off x="1891665" y="9269523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52" name="object 352"/>
          <p:cNvSpPr/>
          <p:nvPr/>
        </p:nvSpPr>
        <p:spPr>
          <a:xfrm>
            <a:off x="2123912" y="9269523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53" name="object 353"/>
          <p:cNvSpPr/>
          <p:nvPr/>
        </p:nvSpPr>
        <p:spPr>
          <a:xfrm>
            <a:off x="2356159" y="9269523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54" name="object 354"/>
          <p:cNvSpPr/>
          <p:nvPr/>
        </p:nvSpPr>
        <p:spPr>
          <a:xfrm>
            <a:off x="2588405" y="9269523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55" name="object 355"/>
          <p:cNvSpPr/>
          <p:nvPr/>
        </p:nvSpPr>
        <p:spPr>
          <a:xfrm>
            <a:off x="2820652" y="9269523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56" name="object 356"/>
          <p:cNvSpPr/>
          <p:nvPr/>
        </p:nvSpPr>
        <p:spPr>
          <a:xfrm>
            <a:off x="3052898" y="9269523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57" name="object 357"/>
          <p:cNvSpPr/>
          <p:nvPr/>
        </p:nvSpPr>
        <p:spPr>
          <a:xfrm>
            <a:off x="3285145" y="9269523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58" name="object 358"/>
          <p:cNvSpPr/>
          <p:nvPr/>
        </p:nvSpPr>
        <p:spPr>
          <a:xfrm>
            <a:off x="3517392" y="9269523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59" name="object 359"/>
          <p:cNvSpPr/>
          <p:nvPr/>
        </p:nvSpPr>
        <p:spPr>
          <a:xfrm>
            <a:off x="3749638" y="9269523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60" name="object 360"/>
          <p:cNvSpPr/>
          <p:nvPr/>
        </p:nvSpPr>
        <p:spPr>
          <a:xfrm>
            <a:off x="3981885" y="9269523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61" name="object 361"/>
          <p:cNvSpPr/>
          <p:nvPr/>
        </p:nvSpPr>
        <p:spPr>
          <a:xfrm>
            <a:off x="4214131" y="9269523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62" name="object 362"/>
          <p:cNvSpPr/>
          <p:nvPr/>
        </p:nvSpPr>
        <p:spPr>
          <a:xfrm>
            <a:off x="4446378" y="9269523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63" name="object 363"/>
          <p:cNvSpPr/>
          <p:nvPr/>
        </p:nvSpPr>
        <p:spPr>
          <a:xfrm>
            <a:off x="4678625" y="9269523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64" name="object 364"/>
          <p:cNvSpPr/>
          <p:nvPr/>
        </p:nvSpPr>
        <p:spPr>
          <a:xfrm>
            <a:off x="4910871" y="9269523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65" name="object 365"/>
          <p:cNvSpPr/>
          <p:nvPr/>
        </p:nvSpPr>
        <p:spPr>
          <a:xfrm>
            <a:off x="5143118" y="9269523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66" name="object 366"/>
          <p:cNvSpPr/>
          <p:nvPr/>
        </p:nvSpPr>
        <p:spPr>
          <a:xfrm>
            <a:off x="5375365" y="9269523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67" name="object 367"/>
          <p:cNvSpPr/>
          <p:nvPr/>
        </p:nvSpPr>
        <p:spPr>
          <a:xfrm>
            <a:off x="5607611" y="9269523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68" name="object 368"/>
          <p:cNvSpPr/>
          <p:nvPr/>
        </p:nvSpPr>
        <p:spPr>
          <a:xfrm>
            <a:off x="5839858" y="9269523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69" name="object 369"/>
          <p:cNvSpPr/>
          <p:nvPr/>
        </p:nvSpPr>
        <p:spPr>
          <a:xfrm>
            <a:off x="6072105" y="9269523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70" name="object 370"/>
          <p:cNvSpPr/>
          <p:nvPr/>
        </p:nvSpPr>
        <p:spPr>
          <a:xfrm>
            <a:off x="6304351" y="9269523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71" name="object 371"/>
          <p:cNvSpPr/>
          <p:nvPr/>
        </p:nvSpPr>
        <p:spPr>
          <a:xfrm>
            <a:off x="6536598" y="9269523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72" name="object 372"/>
          <p:cNvSpPr/>
          <p:nvPr/>
        </p:nvSpPr>
        <p:spPr>
          <a:xfrm>
            <a:off x="6768844" y="9269523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73" name="object 373"/>
          <p:cNvSpPr/>
          <p:nvPr/>
        </p:nvSpPr>
        <p:spPr>
          <a:xfrm>
            <a:off x="7001092" y="9269523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74" name="object 374"/>
          <p:cNvSpPr/>
          <p:nvPr/>
        </p:nvSpPr>
        <p:spPr>
          <a:xfrm>
            <a:off x="7233338" y="9269523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75" name="object 375"/>
          <p:cNvSpPr/>
          <p:nvPr/>
        </p:nvSpPr>
        <p:spPr>
          <a:xfrm>
            <a:off x="7465584" y="9269523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76" name="object 376"/>
          <p:cNvSpPr/>
          <p:nvPr/>
        </p:nvSpPr>
        <p:spPr>
          <a:xfrm>
            <a:off x="7697831" y="9269523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77" name="object 377"/>
          <p:cNvSpPr/>
          <p:nvPr/>
        </p:nvSpPr>
        <p:spPr>
          <a:xfrm>
            <a:off x="7930077" y="9269523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78" name="object 378"/>
          <p:cNvSpPr/>
          <p:nvPr/>
        </p:nvSpPr>
        <p:spPr>
          <a:xfrm>
            <a:off x="8162325" y="9269523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79" name="object 379"/>
          <p:cNvSpPr/>
          <p:nvPr/>
        </p:nvSpPr>
        <p:spPr>
          <a:xfrm>
            <a:off x="8394571" y="9269523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80" name="object 380"/>
          <p:cNvSpPr/>
          <p:nvPr/>
        </p:nvSpPr>
        <p:spPr>
          <a:xfrm>
            <a:off x="8626818" y="9269523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81" name="object 381"/>
          <p:cNvSpPr/>
          <p:nvPr/>
        </p:nvSpPr>
        <p:spPr>
          <a:xfrm>
            <a:off x="8859064" y="9269523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82" name="object 382"/>
          <p:cNvSpPr/>
          <p:nvPr/>
        </p:nvSpPr>
        <p:spPr>
          <a:xfrm>
            <a:off x="9091311" y="9269523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83" name="object 383"/>
          <p:cNvSpPr/>
          <p:nvPr/>
        </p:nvSpPr>
        <p:spPr>
          <a:xfrm>
            <a:off x="9323558" y="9269523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84" name="object 384"/>
          <p:cNvSpPr/>
          <p:nvPr/>
        </p:nvSpPr>
        <p:spPr>
          <a:xfrm>
            <a:off x="0" y="9385410"/>
            <a:ext cx="34290" cy="116205"/>
          </a:xfrm>
          <a:custGeom>
            <a:avLst/>
            <a:gdLst/>
            <a:ahLst/>
            <a:cxnLst/>
            <a:rect l="l" t="t" r="r" b="b"/>
            <a:pathLst>
              <a:path w="34290" h="116204">
                <a:moveTo>
                  <a:pt x="33689" y="115887"/>
                </a:moveTo>
                <a:lnTo>
                  <a:pt x="0" y="115887"/>
                </a:lnTo>
                <a:lnTo>
                  <a:pt x="0" y="0"/>
                </a:lnTo>
                <a:lnTo>
                  <a:pt x="33689" y="0"/>
                </a:lnTo>
                <a:lnTo>
                  <a:pt x="33689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85" name="object 385"/>
          <p:cNvSpPr/>
          <p:nvPr/>
        </p:nvSpPr>
        <p:spPr>
          <a:xfrm>
            <a:off x="149812" y="9385410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86" name="object 386"/>
          <p:cNvSpPr/>
          <p:nvPr/>
        </p:nvSpPr>
        <p:spPr>
          <a:xfrm>
            <a:off x="382059" y="9385410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87" name="object 387"/>
          <p:cNvSpPr/>
          <p:nvPr/>
        </p:nvSpPr>
        <p:spPr>
          <a:xfrm>
            <a:off x="614306" y="9385410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88" name="object 388"/>
          <p:cNvSpPr/>
          <p:nvPr/>
        </p:nvSpPr>
        <p:spPr>
          <a:xfrm>
            <a:off x="846555" y="9385410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89" name="object 389"/>
          <p:cNvSpPr/>
          <p:nvPr/>
        </p:nvSpPr>
        <p:spPr>
          <a:xfrm>
            <a:off x="1078802" y="9385410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90" name="object 390"/>
          <p:cNvSpPr/>
          <p:nvPr/>
        </p:nvSpPr>
        <p:spPr>
          <a:xfrm>
            <a:off x="1311049" y="9385410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91" name="object 391"/>
          <p:cNvSpPr/>
          <p:nvPr/>
        </p:nvSpPr>
        <p:spPr>
          <a:xfrm>
            <a:off x="1543295" y="9385410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92" name="object 392"/>
          <p:cNvSpPr/>
          <p:nvPr/>
        </p:nvSpPr>
        <p:spPr>
          <a:xfrm>
            <a:off x="1775542" y="9385410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93" name="object 393"/>
          <p:cNvSpPr/>
          <p:nvPr/>
        </p:nvSpPr>
        <p:spPr>
          <a:xfrm>
            <a:off x="2007789" y="9385410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94" name="object 394"/>
          <p:cNvSpPr/>
          <p:nvPr/>
        </p:nvSpPr>
        <p:spPr>
          <a:xfrm>
            <a:off x="2240035" y="9385410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95" name="object 395"/>
          <p:cNvSpPr/>
          <p:nvPr/>
        </p:nvSpPr>
        <p:spPr>
          <a:xfrm>
            <a:off x="2472282" y="9385410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96" name="object 396"/>
          <p:cNvSpPr/>
          <p:nvPr/>
        </p:nvSpPr>
        <p:spPr>
          <a:xfrm>
            <a:off x="2704528" y="9385410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97" name="object 397"/>
          <p:cNvSpPr/>
          <p:nvPr/>
        </p:nvSpPr>
        <p:spPr>
          <a:xfrm>
            <a:off x="2936775" y="9385410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98" name="object 398"/>
          <p:cNvSpPr/>
          <p:nvPr/>
        </p:nvSpPr>
        <p:spPr>
          <a:xfrm>
            <a:off x="3169022" y="9385410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99" name="object 399"/>
          <p:cNvSpPr/>
          <p:nvPr/>
        </p:nvSpPr>
        <p:spPr>
          <a:xfrm>
            <a:off x="3401268" y="9385410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00" name="object 400"/>
          <p:cNvSpPr/>
          <p:nvPr/>
        </p:nvSpPr>
        <p:spPr>
          <a:xfrm>
            <a:off x="3633515" y="9385410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01" name="object 401"/>
          <p:cNvSpPr/>
          <p:nvPr/>
        </p:nvSpPr>
        <p:spPr>
          <a:xfrm>
            <a:off x="3865762" y="9385410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02" name="object 402"/>
          <p:cNvSpPr/>
          <p:nvPr/>
        </p:nvSpPr>
        <p:spPr>
          <a:xfrm>
            <a:off x="4098008" y="9385410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03" name="object 403"/>
          <p:cNvSpPr/>
          <p:nvPr/>
        </p:nvSpPr>
        <p:spPr>
          <a:xfrm>
            <a:off x="4330255" y="9385410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04" name="object 404"/>
          <p:cNvSpPr/>
          <p:nvPr/>
        </p:nvSpPr>
        <p:spPr>
          <a:xfrm>
            <a:off x="4562502" y="9385410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05" name="object 405"/>
          <p:cNvSpPr/>
          <p:nvPr/>
        </p:nvSpPr>
        <p:spPr>
          <a:xfrm>
            <a:off x="4794748" y="9385410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06" name="object 406"/>
          <p:cNvSpPr/>
          <p:nvPr/>
        </p:nvSpPr>
        <p:spPr>
          <a:xfrm>
            <a:off x="5026995" y="9385410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07" name="object 407"/>
          <p:cNvSpPr/>
          <p:nvPr/>
        </p:nvSpPr>
        <p:spPr>
          <a:xfrm>
            <a:off x="5259241" y="9385410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08" name="object 408"/>
          <p:cNvSpPr/>
          <p:nvPr/>
        </p:nvSpPr>
        <p:spPr>
          <a:xfrm>
            <a:off x="5491488" y="9385410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09" name="object 409"/>
          <p:cNvSpPr/>
          <p:nvPr/>
        </p:nvSpPr>
        <p:spPr>
          <a:xfrm>
            <a:off x="5723735" y="9385410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10" name="object 410"/>
          <p:cNvSpPr/>
          <p:nvPr/>
        </p:nvSpPr>
        <p:spPr>
          <a:xfrm>
            <a:off x="5955981" y="9385410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11" name="object 411"/>
          <p:cNvSpPr/>
          <p:nvPr/>
        </p:nvSpPr>
        <p:spPr>
          <a:xfrm>
            <a:off x="6188228" y="9385410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12" name="object 412"/>
          <p:cNvSpPr/>
          <p:nvPr/>
        </p:nvSpPr>
        <p:spPr>
          <a:xfrm>
            <a:off x="6420475" y="9385410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13" name="object 413"/>
          <p:cNvSpPr/>
          <p:nvPr/>
        </p:nvSpPr>
        <p:spPr>
          <a:xfrm>
            <a:off x="6652721" y="9385410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14" name="object 414"/>
          <p:cNvSpPr/>
          <p:nvPr/>
        </p:nvSpPr>
        <p:spPr>
          <a:xfrm>
            <a:off x="6884968" y="9385410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15" name="object 415"/>
          <p:cNvSpPr/>
          <p:nvPr/>
        </p:nvSpPr>
        <p:spPr>
          <a:xfrm>
            <a:off x="7117215" y="9385410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16" name="object 416"/>
          <p:cNvSpPr/>
          <p:nvPr/>
        </p:nvSpPr>
        <p:spPr>
          <a:xfrm>
            <a:off x="7349461" y="9385410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17" name="object 417"/>
          <p:cNvSpPr/>
          <p:nvPr/>
        </p:nvSpPr>
        <p:spPr>
          <a:xfrm>
            <a:off x="7581708" y="9385410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18" name="object 418"/>
          <p:cNvSpPr/>
          <p:nvPr/>
        </p:nvSpPr>
        <p:spPr>
          <a:xfrm>
            <a:off x="7813954" y="9385410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19" name="object 419"/>
          <p:cNvSpPr/>
          <p:nvPr/>
        </p:nvSpPr>
        <p:spPr>
          <a:xfrm>
            <a:off x="8046201" y="9385410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20" name="object 420"/>
          <p:cNvSpPr/>
          <p:nvPr/>
        </p:nvSpPr>
        <p:spPr>
          <a:xfrm>
            <a:off x="8278448" y="9385410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21" name="object 421"/>
          <p:cNvSpPr/>
          <p:nvPr/>
        </p:nvSpPr>
        <p:spPr>
          <a:xfrm>
            <a:off x="8510694" y="9385410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22" name="object 422"/>
          <p:cNvSpPr/>
          <p:nvPr/>
        </p:nvSpPr>
        <p:spPr>
          <a:xfrm>
            <a:off x="8742941" y="9385410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23" name="object 423"/>
          <p:cNvSpPr/>
          <p:nvPr/>
        </p:nvSpPr>
        <p:spPr>
          <a:xfrm>
            <a:off x="8975187" y="9385410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24" name="object 424"/>
          <p:cNvSpPr/>
          <p:nvPr/>
        </p:nvSpPr>
        <p:spPr>
          <a:xfrm>
            <a:off x="9207434" y="9385410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25" name="object 425"/>
          <p:cNvSpPr/>
          <p:nvPr/>
        </p:nvSpPr>
        <p:spPr>
          <a:xfrm>
            <a:off x="0" y="9037751"/>
            <a:ext cx="9672320" cy="695325"/>
          </a:xfrm>
          <a:custGeom>
            <a:avLst/>
            <a:gdLst/>
            <a:ahLst/>
            <a:cxnLst/>
            <a:rect l="l" t="t" r="r" b="b"/>
            <a:pathLst>
              <a:path w="9672320" h="695325">
                <a:moveTo>
                  <a:pt x="9671914" y="115887"/>
                </a:moveTo>
                <a:lnTo>
                  <a:pt x="9555797" y="115887"/>
                </a:lnTo>
                <a:lnTo>
                  <a:pt x="9555797" y="0"/>
                </a:lnTo>
                <a:lnTo>
                  <a:pt x="0" y="0"/>
                </a:lnTo>
                <a:lnTo>
                  <a:pt x="0" y="695325"/>
                </a:lnTo>
                <a:lnTo>
                  <a:pt x="33680" y="695325"/>
                </a:lnTo>
                <a:lnTo>
                  <a:pt x="33680" y="579437"/>
                </a:lnTo>
                <a:lnTo>
                  <a:pt x="149809" y="579437"/>
                </a:lnTo>
                <a:lnTo>
                  <a:pt x="149809" y="695325"/>
                </a:lnTo>
                <a:lnTo>
                  <a:pt x="265925" y="695325"/>
                </a:lnTo>
                <a:lnTo>
                  <a:pt x="265925" y="579437"/>
                </a:lnTo>
                <a:lnTo>
                  <a:pt x="382054" y="579437"/>
                </a:lnTo>
                <a:lnTo>
                  <a:pt x="382054" y="695325"/>
                </a:lnTo>
                <a:lnTo>
                  <a:pt x="498170" y="695325"/>
                </a:lnTo>
                <a:lnTo>
                  <a:pt x="498170" y="579437"/>
                </a:lnTo>
                <a:lnTo>
                  <a:pt x="614299" y="579437"/>
                </a:lnTo>
                <a:lnTo>
                  <a:pt x="614299" y="695325"/>
                </a:lnTo>
                <a:lnTo>
                  <a:pt x="730427" y="695325"/>
                </a:lnTo>
                <a:lnTo>
                  <a:pt x="730427" y="579437"/>
                </a:lnTo>
                <a:lnTo>
                  <a:pt x="846543" y="579437"/>
                </a:lnTo>
                <a:lnTo>
                  <a:pt x="846543" y="695325"/>
                </a:lnTo>
                <a:lnTo>
                  <a:pt x="962672" y="695325"/>
                </a:lnTo>
                <a:lnTo>
                  <a:pt x="962672" y="579437"/>
                </a:lnTo>
                <a:lnTo>
                  <a:pt x="1078788" y="579437"/>
                </a:lnTo>
                <a:lnTo>
                  <a:pt x="1078788" y="695325"/>
                </a:lnTo>
                <a:lnTo>
                  <a:pt x="1194917" y="695325"/>
                </a:lnTo>
                <a:lnTo>
                  <a:pt x="1194917" y="579437"/>
                </a:lnTo>
                <a:lnTo>
                  <a:pt x="1311033" y="579437"/>
                </a:lnTo>
                <a:lnTo>
                  <a:pt x="1311033" y="695325"/>
                </a:lnTo>
                <a:lnTo>
                  <a:pt x="1427162" y="695325"/>
                </a:lnTo>
                <a:lnTo>
                  <a:pt x="1427162" y="579437"/>
                </a:lnTo>
                <a:lnTo>
                  <a:pt x="1543291" y="579437"/>
                </a:lnTo>
                <a:lnTo>
                  <a:pt x="1543291" y="695325"/>
                </a:lnTo>
                <a:lnTo>
                  <a:pt x="1659407" y="695325"/>
                </a:lnTo>
                <a:lnTo>
                  <a:pt x="1659407" y="579437"/>
                </a:lnTo>
                <a:lnTo>
                  <a:pt x="1775536" y="579437"/>
                </a:lnTo>
                <a:lnTo>
                  <a:pt x="1775536" y="695325"/>
                </a:lnTo>
                <a:lnTo>
                  <a:pt x="1891652" y="695325"/>
                </a:lnTo>
                <a:lnTo>
                  <a:pt x="1891652" y="579437"/>
                </a:lnTo>
                <a:lnTo>
                  <a:pt x="2007781" y="579437"/>
                </a:lnTo>
                <a:lnTo>
                  <a:pt x="2007781" y="695325"/>
                </a:lnTo>
                <a:lnTo>
                  <a:pt x="2123897" y="695325"/>
                </a:lnTo>
                <a:lnTo>
                  <a:pt x="2123897" y="579437"/>
                </a:lnTo>
                <a:lnTo>
                  <a:pt x="2240026" y="579437"/>
                </a:lnTo>
                <a:lnTo>
                  <a:pt x="2240026" y="695325"/>
                </a:lnTo>
                <a:lnTo>
                  <a:pt x="2356154" y="695325"/>
                </a:lnTo>
                <a:lnTo>
                  <a:pt x="2356154" y="579437"/>
                </a:lnTo>
                <a:lnTo>
                  <a:pt x="2472271" y="579437"/>
                </a:lnTo>
                <a:lnTo>
                  <a:pt x="2472271" y="695325"/>
                </a:lnTo>
                <a:lnTo>
                  <a:pt x="2588399" y="695325"/>
                </a:lnTo>
                <a:lnTo>
                  <a:pt x="2588399" y="579437"/>
                </a:lnTo>
                <a:lnTo>
                  <a:pt x="2704515" y="579437"/>
                </a:lnTo>
                <a:lnTo>
                  <a:pt x="2704515" y="695325"/>
                </a:lnTo>
                <a:lnTo>
                  <a:pt x="2820644" y="695325"/>
                </a:lnTo>
                <a:lnTo>
                  <a:pt x="2820644" y="579437"/>
                </a:lnTo>
                <a:lnTo>
                  <a:pt x="2936760" y="579437"/>
                </a:lnTo>
                <a:lnTo>
                  <a:pt x="2936760" y="695325"/>
                </a:lnTo>
                <a:lnTo>
                  <a:pt x="3052889" y="695325"/>
                </a:lnTo>
                <a:lnTo>
                  <a:pt x="3052889" y="579437"/>
                </a:lnTo>
                <a:lnTo>
                  <a:pt x="3169018" y="579437"/>
                </a:lnTo>
                <a:lnTo>
                  <a:pt x="3169018" y="695325"/>
                </a:lnTo>
                <a:lnTo>
                  <a:pt x="3285134" y="695325"/>
                </a:lnTo>
                <a:lnTo>
                  <a:pt x="3285134" y="579437"/>
                </a:lnTo>
                <a:lnTo>
                  <a:pt x="3401263" y="579437"/>
                </a:lnTo>
                <a:lnTo>
                  <a:pt x="3401263" y="695325"/>
                </a:lnTo>
                <a:lnTo>
                  <a:pt x="3517379" y="695325"/>
                </a:lnTo>
                <a:lnTo>
                  <a:pt x="3517379" y="579437"/>
                </a:lnTo>
                <a:lnTo>
                  <a:pt x="3633508" y="579437"/>
                </a:lnTo>
                <a:lnTo>
                  <a:pt x="3633508" y="695325"/>
                </a:lnTo>
                <a:lnTo>
                  <a:pt x="3749624" y="695325"/>
                </a:lnTo>
                <a:lnTo>
                  <a:pt x="3749624" y="579437"/>
                </a:lnTo>
                <a:lnTo>
                  <a:pt x="3865753" y="579437"/>
                </a:lnTo>
                <a:lnTo>
                  <a:pt x="3865753" y="695325"/>
                </a:lnTo>
                <a:lnTo>
                  <a:pt x="3981881" y="695325"/>
                </a:lnTo>
                <a:lnTo>
                  <a:pt x="3981881" y="579437"/>
                </a:lnTo>
                <a:lnTo>
                  <a:pt x="4097998" y="579437"/>
                </a:lnTo>
                <a:lnTo>
                  <a:pt x="4097998" y="695325"/>
                </a:lnTo>
                <a:lnTo>
                  <a:pt x="4214126" y="695325"/>
                </a:lnTo>
                <a:lnTo>
                  <a:pt x="4214126" y="579437"/>
                </a:lnTo>
                <a:lnTo>
                  <a:pt x="4330243" y="579437"/>
                </a:lnTo>
                <a:lnTo>
                  <a:pt x="4330243" y="695325"/>
                </a:lnTo>
                <a:lnTo>
                  <a:pt x="4446371" y="695325"/>
                </a:lnTo>
                <a:lnTo>
                  <a:pt x="4446371" y="579437"/>
                </a:lnTo>
                <a:lnTo>
                  <a:pt x="4562487" y="579437"/>
                </a:lnTo>
                <a:lnTo>
                  <a:pt x="4562487" y="695325"/>
                </a:lnTo>
                <a:lnTo>
                  <a:pt x="4678616" y="695325"/>
                </a:lnTo>
                <a:lnTo>
                  <a:pt x="4678616" y="579437"/>
                </a:lnTo>
                <a:lnTo>
                  <a:pt x="4794732" y="579437"/>
                </a:lnTo>
                <a:lnTo>
                  <a:pt x="4794732" y="695325"/>
                </a:lnTo>
                <a:lnTo>
                  <a:pt x="4910861" y="695325"/>
                </a:lnTo>
                <a:lnTo>
                  <a:pt x="4910861" y="579437"/>
                </a:lnTo>
                <a:lnTo>
                  <a:pt x="5026990" y="579437"/>
                </a:lnTo>
                <a:lnTo>
                  <a:pt x="5026990" y="695325"/>
                </a:lnTo>
                <a:lnTo>
                  <a:pt x="5143106" y="695325"/>
                </a:lnTo>
                <a:lnTo>
                  <a:pt x="5143106" y="579437"/>
                </a:lnTo>
                <a:lnTo>
                  <a:pt x="5259235" y="579437"/>
                </a:lnTo>
                <a:lnTo>
                  <a:pt x="5259235" y="695325"/>
                </a:lnTo>
                <a:lnTo>
                  <a:pt x="5375351" y="695325"/>
                </a:lnTo>
                <a:lnTo>
                  <a:pt x="5375351" y="579437"/>
                </a:lnTo>
                <a:lnTo>
                  <a:pt x="5491480" y="579437"/>
                </a:lnTo>
                <a:lnTo>
                  <a:pt x="5491480" y="695325"/>
                </a:lnTo>
                <a:lnTo>
                  <a:pt x="5607596" y="695325"/>
                </a:lnTo>
                <a:lnTo>
                  <a:pt x="5607596" y="579437"/>
                </a:lnTo>
                <a:lnTo>
                  <a:pt x="5723725" y="579437"/>
                </a:lnTo>
                <a:lnTo>
                  <a:pt x="5723725" y="695325"/>
                </a:lnTo>
                <a:lnTo>
                  <a:pt x="5839853" y="695325"/>
                </a:lnTo>
                <a:lnTo>
                  <a:pt x="5839853" y="579437"/>
                </a:lnTo>
                <a:lnTo>
                  <a:pt x="5955970" y="579437"/>
                </a:lnTo>
                <a:lnTo>
                  <a:pt x="5955970" y="695325"/>
                </a:lnTo>
                <a:lnTo>
                  <a:pt x="6072098" y="695325"/>
                </a:lnTo>
                <a:lnTo>
                  <a:pt x="6072098" y="579437"/>
                </a:lnTo>
                <a:lnTo>
                  <a:pt x="6188214" y="579437"/>
                </a:lnTo>
                <a:lnTo>
                  <a:pt x="6188214" y="695325"/>
                </a:lnTo>
                <a:lnTo>
                  <a:pt x="6304343" y="695325"/>
                </a:lnTo>
                <a:lnTo>
                  <a:pt x="6304343" y="579437"/>
                </a:lnTo>
                <a:lnTo>
                  <a:pt x="6420459" y="579437"/>
                </a:lnTo>
                <a:lnTo>
                  <a:pt x="6420459" y="695325"/>
                </a:lnTo>
                <a:lnTo>
                  <a:pt x="6536588" y="695325"/>
                </a:lnTo>
                <a:lnTo>
                  <a:pt x="6536588" y="579437"/>
                </a:lnTo>
                <a:lnTo>
                  <a:pt x="6652717" y="579437"/>
                </a:lnTo>
                <a:lnTo>
                  <a:pt x="6652717" y="695325"/>
                </a:lnTo>
                <a:lnTo>
                  <a:pt x="6768833" y="695325"/>
                </a:lnTo>
                <a:lnTo>
                  <a:pt x="6768833" y="579437"/>
                </a:lnTo>
                <a:lnTo>
                  <a:pt x="6884962" y="579437"/>
                </a:lnTo>
                <a:lnTo>
                  <a:pt x="6884962" y="695325"/>
                </a:lnTo>
                <a:lnTo>
                  <a:pt x="7001078" y="695325"/>
                </a:lnTo>
                <a:lnTo>
                  <a:pt x="7001078" y="579437"/>
                </a:lnTo>
                <a:lnTo>
                  <a:pt x="7117207" y="579437"/>
                </a:lnTo>
                <a:lnTo>
                  <a:pt x="7117207" y="695325"/>
                </a:lnTo>
                <a:lnTo>
                  <a:pt x="7233323" y="695325"/>
                </a:lnTo>
                <a:lnTo>
                  <a:pt x="7233323" y="579437"/>
                </a:lnTo>
                <a:lnTo>
                  <a:pt x="7349452" y="579437"/>
                </a:lnTo>
                <a:lnTo>
                  <a:pt x="7349452" y="695325"/>
                </a:lnTo>
                <a:lnTo>
                  <a:pt x="7465581" y="695325"/>
                </a:lnTo>
                <a:lnTo>
                  <a:pt x="7465581" y="579437"/>
                </a:lnTo>
                <a:lnTo>
                  <a:pt x="7581697" y="579437"/>
                </a:lnTo>
                <a:lnTo>
                  <a:pt x="7581697" y="695325"/>
                </a:lnTo>
                <a:lnTo>
                  <a:pt x="7697825" y="695325"/>
                </a:lnTo>
                <a:lnTo>
                  <a:pt x="7697825" y="579437"/>
                </a:lnTo>
                <a:lnTo>
                  <a:pt x="7813942" y="579437"/>
                </a:lnTo>
                <a:lnTo>
                  <a:pt x="7813942" y="695325"/>
                </a:lnTo>
                <a:lnTo>
                  <a:pt x="7930070" y="695325"/>
                </a:lnTo>
                <a:lnTo>
                  <a:pt x="7930070" y="579437"/>
                </a:lnTo>
                <a:lnTo>
                  <a:pt x="8046186" y="579437"/>
                </a:lnTo>
                <a:lnTo>
                  <a:pt x="8046186" y="695325"/>
                </a:lnTo>
                <a:lnTo>
                  <a:pt x="8162315" y="695325"/>
                </a:lnTo>
                <a:lnTo>
                  <a:pt x="8162315" y="579437"/>
                </a:lnTo>
                <a:lnTo>
                  <a:pt x="8278444" y="579437"/>
                </a:lnTo>
                <a:lnTo>
                  <a:pt x="8278444" y="695325"/>
                </a:lnTo>
                <a:lnTo>
                  <a:pt x="8394560" y="695325"/>
                </a:lnTo>
                <a:lnTo>
                  <a:pt x="8394560" y="579437"/>
                </a:lnTo>
                <a:lnTo>
                  <a:pt x="8510689" y="579437"/>
                </a:lnTo>
                <a:lnTo>
                  <a:pt x="8510689" y="695325"/>
                </a:lnTo>
                <a:lnTo>
                  <a:pt x="8626805" y="695325"/>
                </a:lnTo>
                <a:lnTo>
                  <a:pt x="8626805" y="579437"/>
                </a:lnTo>
                <a:lnTo>
                  <a:pt x="8742934" y="579437"/>
                </a:lnTo>
                <a:lnTo>
                  <a:pt x="8742934" y="695325"/>
                </a:lnTo>
                <a:lnTo>
                  <a:pt x="8859050" y="695325"/>
                </a:lnTo>
                <a:lnTo>
                  <a:pt x="8859050" y="579437"/>
                </a:lnTo>
                <a:lnTo>
                  <a:pt x="8975179" y="579437"/>
                </a:lnTo>
                <a:lnTo>
                  <a:pt x="8975179" y="695325"/>
                </a:lnTo>
                <a:lnTo>
                  <a:pt x="9091295" y="695325"/>
                </a:lnTo>
                <a:lnTo>
                  <a:pt x="9091295" y="579437"/>
                </a:lnTo>
                <a:lnTo>
                  <a:pt x="9207424" y="579437"/>
                </a:lnTo>
                <a:lnTo>
                  <a:pt x="9207424" y="695325"/>
                </a:lnTo>
                <a:lnTo>
                  <a:pt x="9323553" y="695325"/>
                </a:lnTo>
                <a:lnTo>
                  <a:pt x="9323553" y="579437"/>
                </a:lnTo>
                <a:lnTo>
                  <a:pt x="9439669" y="579437"/>
                </a:lnTo>
                <a:lnTo>
                  <a:pt x="9439669" y="695325"/>
                </a:lnTo>
                <a:lnTo>
                  <a:pt x="9555797" y="695325"/>
                </a:lnTo>
                <a:lnTo>
                  <a:pt x="9555797" y="579437"/>
                </a:lnTo>
                <a:lnTo>
                  <a:pt x="9671914" y="579437"/>
                </a:lnTo>
                <a:lnTo>
                  <a:pt x="9671914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26" name="object 426"/>
          <p:cNvSpPr/>
          <p:nvPr/>
        </p:nvSpPr>
        <p:spPr>
          <a:xfrm>
            <a:off x="0" y="8690091"/>
            <a:ext cx="1006475" cy="3175"/>
          </a:xfrm>
          <a:custGeom>
            <a:avLst/>
            <a:gdLst/>
            <a:ahLst/>
            <a:cxnLst/>
            <a:rect l="l" t="t" r="r" b="b"/>
            <a:pathLst>
              <a:path w="1006475" h="3175">
                <a:moveTo>
                  <a:pt x="0" y="2554"/>
                </a:moveTo>
                <a:lnTo>
                  <a:pt x="1006033" y="2554"/>
                </a:lnTo>
                <a:lnTo>
                  <a:pt x="1006033" y="0"/>
                </a:lnTo>
                <a:lnTo>
                  <a:pt x="0" y="0"/>
                </a:lnTo>
                <a:lnTo>
                  <a:pt x="0" y="2554"/>
                </a:lnTo>
                <a:close/>
              </a:path>
            </a:pathLst>
          </a:custGeom>
          <a:solidFill>
            <a:srgbClr val="E66D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27" name="object 427"/>
          <p:cNvGrpSpPr/>
          <p:nvPr/>
        </p:nvGrpSpPr>
        <p:grpSpPr>
          <a:xfrm>
            <a:off x="0" y="8690085"/>
            <a:ext cx="9672320" cy="695325"/>
            <a:chOff x="0" y="8690085"/>
            <a:chExt cx="9672320" cy="695325"/>
          </a:xfrm>
        </p:grpSpPr>
        <p:sp>
          <p:nvSpPr>
            <p:cNvPr id="428" name="object 428"/>
            <p:cNvSpPr/>
            <p:nvPr/>
          </p:nvSpPr>
          <p:spPr>
            <a:xfrm>
              <a:off x="0" y="8690101"/>
              <a:ext cx="9672320" cy="579755"/>
            </a:xfrm>
            <a:custGeom>
              <a:avLst/>
              <a:gdLst/>
              <a:ahLst/>
              <a:cxnLst/>
              <a:rect l="l" t="t" r="r" b="b"/>
              <a:pathLst>
                <a:path w="9672320" h="579754">
                  <a:moveTo>
                    <a:pt x="1427162" y="463550"/>
                  </a:moveTo>
                  <a:lnTo>
                    <a:pt x="1078788" y="463550"/>
                  </a:lnTo>
                  <a:lnTo>
                    <a:pt x="1078788" y="579437"/>
                  </a:lnTo>
                  <a:lnTo>
                    <a:pt x="1427162" y="579437"/>
                  </a:lnTo>
                  <a:lnTo>
                    <a:pt x="1427162" y="463550"/>
                  </a:lnTo>
                  <a:close/>
                </a:path>
                <a:path w="9672320" h="579754">
                  <a:moveTo>
                    <a:pt x="2356154" y="463550"/>
                  </a:moveTo>
                  <a:lnTo>
                    <a:pt x="2123897" y="463550"/>
                  </a:lnTo>
                  <a:lnTo>
                    <a:pt x="2123897" y="579437"/>
                  </a:lnTo>
                  <a:lnTo>
                    <a:pt x="2356154" y="579437"/>
                  </a:lnTo>
                  <a:lnTo>
                    <a:pt x="2356154" y="463550"/>
                  </a:lnTo>
                  <a:close/>
                </a:path>
                <a:path w="9672320" h="579754">
                  <a:moveTo>
                    <a:pt x="3865753" y="463550"/>
                  </a:moveTo>
                  <a:lnTo>
                    <a:pt x="3749624" y="463550"/>
                  </a:lnTo>
                  <a:lnTo>
                    <a:pt x="3749624" y="579437"/>
                  </a:lnTo>
                  <a:lnTo>
                    <a:pt x="3865753" y="579437"/>
                  </a:lnTo>
                  <a:lnTo>
                    <a:pt x="3865753" y="463550"/>
                  </a:lnTo>
                  <a:close/>
                </a:path>
                <a:path w="9672320" h="579754">
                  <a:moveTo>
                    <a:pt x="4562487" y="463550"/>
                  </a:moveTo>
                  <a:lnTo>
                    <a:pt x="4330243" y="463550"/>
                  </a:lnTo>
                  <a:lnTo>
                    <a:pt x="4330243" y="579437"/>
                  </a:lnTo>
                  <a:lnTo>
                    <a:pt x="4562487" y="579437"/>
                  </a:lnTo>
                  <a:lnTo>
                    <a:pt x="4562487" y="463550"/>
                  </a:lnTo>
                  <a:close/>
                </a:path>
                <a:path w="9672320" h="579754">
                  <a:moveTo>
                    <a:pt x="5723725" y="463550"/>
                  </a:moveTo>
                  <a:lnTo>
                    <a:pt x="5143106" y="463550"/>
                  </a:lnTo>
                  <a:lnTo>
                    <a:pt x="5143106" y="579437"/>
                  </a:lnTo>
                  <a:lnTo>
                    <a:pt x="5723725" y="579437"/>
                  </a:lnTo>
                  <a:lnTo>
                    <a:pt x="5723725" y="463550"/>
                  </a:lnTo>
                  <a:close/>
                </a:path>
                <a:path w="9672320" h="579754">
                  <a:moveTo>
                    <a:pt x="6652717" y="463550"/>
                  </a:moveTo>
                  <a:lnTo>
                    <a:pt x="6420459" y="463550"/>
                  </a:lnTo>
                  <a:lnTo>
                    <a:pt x="6420459" y="579437"/>
                  </a:lnTo>
                  <a:lnTo>
                    <a:pt x="6652717" y="579437"/>
                  </a:lnTo>
                  <a:lnTo>
                    <a:pt x="6652717" y="463550"/>
                  </a:lnTo>
                  <a:close/>
                </a:path>
                <a:path w="9672320" h="579754">
                  <a:moveTo>
                    <a:pt x="8742934" y="463550"/>
                  </a:moveTo>
                  <a:lnTo>
                    <a:pt x="8394560" y="463550"/>
                  </a:lnTo>
                  <a:lnTo>
                    <a:pt x="8394560" y="579437"/>
                  </a:lnTo>
                  <a:lnTo>
                    <a:pt x="8742934" y="579437"/>
                  </a:lnTo>
                  <a:lnTo>
                    <a:pt x="8742934" y="463550"/>
                  </a:lnTo>
                  <a:close/>
                </a:path>
                <a:path w="9672320" h="579754">
                  <a:moveTo>
                    <a:pt x="9671914" y="115443"/>
                  </a:moveTo>
                  <a:lnTo>
                    <a:pt x="9555797" y="115443"/>
                  </a:lnTo>
                  <a:lnTo>
                    <a:pt x="9555797" y="2552"/>
                  </a:lnTo>
                  <a:lnTo>
                    <a:pt x="9555797" y="0"/>
                  </a:lnTo>
                  <a:lnTo>
                    <a:pt x="1657540" y="0"/>
                  </a:lnTo>
                  <a:lnTo>
                    <a:pt x="1657540" y="2552"/>
                  </a:lnTo>
                  <a:lnTo>
                    <a:pt x="0" y="2552"/>
                  </a:lnTo>
                  <a:lnTo>
                    <a:pt x="0" y="115443"/>
                  </a:lnTo>
                  <a:lnTo>
                    <a:pt x="0" y="463080"/>
                  </a:lnTo>
                  <a:lnTo>
                    <a:pt x="9671914" y="463080"/>
                  </a:lnTo>
                  <a:lnTo>
                    <a:pt x="9671914" y="115443"/>
                  </a:lnTo>
                  <a:close/>
                </a:path>
              </a:pathLst>
            </a:custGeom>
            <a:solidFill>
              <a:srgbClr val="E66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9" name="object 429"/>
            <p:cNvSpPr/>
            <p:nvPr/>
          </p:nvSpPr>
          <p:spPr>
            <a:xfrm>
              <a:off x="0" y="9037726"/>
              <a:ext cx="9672320" cy="347980"/>
            </a:xfrm>
            <a:custGeom>
              <a:avLst/>
              <a:gdLst/>
              <a:ahLst/>
              <a:cxnLst/>
              <a:rect l="l" t="t" r="r" b="b"/>
              <a:pathLst>
                <a:path w="9672320" h="347979">
                  <a:moveTo>
                    <a:pt x="265925" y="115925"/>
                  </a:moveTo>
                  <a:lnTo>
                    <a:pt x="0" y="115925"/>
                  </a:lnTo>
                  <a:lnTo>
                    <a:pt x="0" y="231813"/>
                  </a:lnTo>
                  <a:lnTo>
                    <a:pt x="265925" y="231813"/>
                  </a:lnTo>
                  <a:lnTo>
                    <a:pt x="265925" y="115925"/>
                  </a:lnTo>
                  <a:close/>
                </a:path>
                <a:path w="9672320" h="347979">
                  <a:moveTo>
                    <a:pt x="382054" y="38"/>
                  </a:moveTo>
                  <a:lnTo>
                    <a:pt x="265925" y="38"/>
                  </a:lnTo>
                  <a:lnTo>
                    <a:pt x="265925" y="115925"/>
                  </a:lnTo>
                  <a:lnTo>
                    <a:pt x="382054" y="115925"/>
                  </a:lnTo>
                  <a:lnTo>
                    <a:pt x="382054" y="38"/>
                  </a:lnTo>
                  <a:close/>
                </a:path>
                <a:path w="9672320" h="347979">
                  <a:moveTo>
                    <a:pt x="846543" y="115925"/>
                  </a:moveTo>
                  <a:lnTo>
                    <a:pt x="382054" y="115925"/>
                  </a:lnTo>
                  <a:lnTo>
                    <a:pt x="382054" y="231813"/>
                  </a:lnTo>
                  <a:lnTo>
                    <a:pt x="846543" y="231813"/>
                  </a:lnTo>
                  <a:lnTo>
                    <a:pt x="846543" y="115925"/>
                  </a:lnTo>
                  <a:close/>
                </a:path>
                <a:path w="9672320" h="347979">
                  <a:moveTo>
                    <a:pt x="962672" y="38"/>
                  </a:moveTo>
                  <a:lnTo>
                    <a:pt x="846543" y="38"/>
                  </a:lnTo>
                  <a:lnTo>
                    <a:pt x="846543" y="115925"/>
                  </a:lnTo>
                  <a:lnTo>
                    <a:pt x="962672" y="115925"/>
                  </a:lnTo>
                  <a:lnTo>
                    <a:pt x="962672" y="38"/>
                  </a:lnTo>
                  <a:close/>
                </a:path>
                <a:path w="9672320" h="347979">
                  <a:moveTo>
                    <a:pt x="1078788" y="115925"/>
                  </a:moveTo>
                  <a:lnTo>
                    <a:pt x="962672" y="115925"/>
                  </a:lnTo>
                  <a:lnTo>
                    <a:pt x="962672" y="231813"/>
                  </a:lnTo>
                  <a:lnTo>
                    <a:pt x="1078788" y="231813"/>
                  </a:lnTo>
                  <a:lnTo>
                    <a:pt x="1078788" y="115925"/>
                  </a:lnTo>
                  <a:close/>
                </a:path>
                <a:path w="9672320" h="347979">
                  <a:moveTo>
                    <a:pt x="2356154" y="231813"/>
                  </a:moveTo>
                  <a:lnTo>
                    <a:pt x="2123897" y="231813"/>
                  </a:lnTo>
                  <a:lnTo>
                    <a:pt x="2123897" y="115455"/>
                  </a:lnTo>
                  <a:lnTo>
                    <a:pt x="2123897" y="0"/>
                  </a:lnTo>
                  <a:lnTo>
                    <a:pt x="2007781" y="0"/>
                  </a:lnTo>
                  <a:lnTo>
                    <a:pt x="2007781" y="115455"/>
                  </a:lnTo>
                  <a:lnTo>
                    <a:pt x="1891652" y="115455"/>
                  </a:lnTo>
                  <a:lnTo>
                    <a:pt x="1891652" y="38"/>
                  </a:lnTo>
                  <a:lnTo>
                    <a:pt x="1775536" y="38"/>
                  </a:lnTo>
                  <a:lnTo>
                    <a:pt x="1775536" y="115455"/>
                  </a:lnTo>
                  <a:lnTo>
                    <a:pt x="1543291" y="115455"/>
                  </a:lnTo>
                  <a:lnTo>
                    <a:pt x="1543291" y="0"/>
                  </a:lnTo>
                  <a:lnTo>
                    <a:pt x="1427162" y="0"/>
                  </a:lnTo>
                  <a:lnTo>
                    <a:pt x="1427162" y="115455"/>
                  </a:lnTo>
                  <a:lnTo>
                    <a:pt x="1427162" y="231813"/>
                  </a:lnTo>
                  <a:lnTo>
                    <a:pt x="1078788" y="231813"/>
                  </a:lnTo>
                  <a:lnTo>
                    <a:pt x="1078788" y="347700"/>
                  </a:lnTo>
                  <a:lnTo>
                    <a:pt x="1427162" y="347700"/>
                  </a:lnTo>
                  <a:lnTo>
                    <a:pt x="1427162" y="232168"/>
                  </a:lnTo>
                  <a:lnTo>
                    <a:pt x="1775536" y="232168"/>
                  </a:lnTo>
                  <a:lnTo>
                    <a:pt x="1775536" y="115925"/>
                  </a:lnTo>
                  <a:lnTo>
                    <a:pt x="1891652" y="115925"/>
                  </a:lnTo>
                  <a:lnTo>
                    <a:pt x="1891652" y="232168"/>
                  </a:lnTo>
                  <a:lnTo>
                    <a:pt x="2123897" y="232168"/>
                  </a:lnTo>
                  <a:lnTo>
                    <a:pt x="2123897" y="347700"/>
                  </a:lnTo>
                  <a:lnTo>
                    <a:pt x="2356154" y="347700"/>
                  </a:lnTo>
                  <a:lnTo>
                    <a:pt x="2356154" y="231813"/>
                  </a:lnTo>
                  <a:close/>
                </a:path>
                <a:path w="9672320" h="347979">
                  <a:moveTo>
                    <a:pt x="2588399" y="115925"/>
                  </a:moveTo>
                  <a:lnTo>
                    <a:pt x="2356154" y="115925"/>
                  </a:lnTo>
                  <a:lnTo>
                    <a:pt x="2356154" y="231813"/>
                  </a:lnTo>
                  <a:lnTo>
                    <a:pt x="2588399" y="231813"/>
                  </a:lnTo>
                  <a:lnTo>
                    <a:pt x="2588399" y="115925"/>
                  </a:lnTo>
                  <a:close/>
                </a:path>
                <a:path w="9672320" h="347979">
                  <a:moveTo>
                    <a:pt x="2820644" y="38"/>
                  </a:moveTo>
                  <a:lnTo>
                    <a:pt x="2588399" y="38"/>
                  </a:lnTo>
                  <a:lnTo>
                    <a:pt x="2588399" y="115925"/>
                  </a:lnTo>
                  <a:lnTo>
                    <a:pt x="2820644" y="115925"/>
                  </a:lnTo>
                  <a:lnTo>
                    <a:pt x="2820644" y="38"/>
                  </a:lnTo>
                  <a:close/>
                </a:path>
                <a:path w="9672320" h="347979">
                  <a:moveTo>
                    <a:pt x="3169018" y="115925"/>
                  </a:moveTo>
                  <a:lnTo>
                    <a:pt x="2820644" y="115925"/>
                  </a:lnTo>
                  <a:lnTo>
                    <a:pt x="2820644" y="231813"/>
                  </a:lnTo>
                  <a:lnTo>
                    <a:pt x="3169018" y="231813"/>
                  </a:lnTo>
                  <a:lnTo>
                    <a:pt x="3169018" y="115925"/>
                  </a:lnTo>
                  <a:close/>
                </a:path>
                <a:path w="9672320" h="347979">
                  <a:moveTo>
                    <a:pt x="3865753" y="231813"/>
                  </a:moveTo>
                  <a:lnTo>
                    <a:pt x="3749624" y="231813"/>
                  </a:lnTo>
                  <a:lnTo>
                    <a:pt x="3749624" y="115455"/>
                  </a:lnTo>
                  <a:lnTo>
                    <a:pt x="3633508" y="115455"/>
                  </a:lnTo>
                  <a:lnTo>
                    <a:pt x="3633508" y="0"/>
                  </a:lnTo>
                  <a:lnTo>
                    <a:pt x="3517379" y="0"/>
                  </a:lnTo>
                  <a:lnTo>
                    <a:pt x="3517379" y="115455"/>
                  </a:lnTo>
                  <a:lnTo>
                    <a:pt x="3285134" y="115455"/>
                  </a:lnTo>
                  <a:lnTo>
                    <a:pt x="3285134" y="38"/>
                  </a:lnTo>
                  <a:lnTo>
                    <a:pt x="3169018" y="38"/>
                  </a:lnTo>
                  <a:lnTo>
                    <a:pt x="3169018" y="115925"/>
                  </a:lnTo>
                  <a:lnTo>
                    <a:pt x="3285134" y="115925"/>
                  </a:lnTo>
                  <a:lnTo>
                    <a:pt x="3285134" y="232168"/>
                  </a:lnTo>
                  <a:lnTo>
                    <a:pt x="3749624" y="232168"/>
                  </a:lnTo>
                  <a:lnTo>
                    <a:pt x="3749624" y="347700"/>
                  </a:lnTo>
                  <a:lnTo>
                    <a:pt x="3865753" y="347700"/>
                  </a:lnTo>
                  <a:lnTo>
                    <a:pt x="3865753" y="231813"/>
                  </a:lnTo>
                  <a:close/>
                </a:path>
                <a:path w="9672320" h="347979">
                  <a:moveTo>
                    <a:pt x="3981881" y="115925"/>
                  </a:moveTo>
                  <a:lnTo>
                    <a:pt x="3865753" y="115925"/>
                  </a:lnTo>
                  <a:lnTo>
                    <a:pt x="3865753" y="231813"/>
                  </a:lnTo>
                  <a:lnTo>
                    <a:pt x="3981881" y="231813"/>
                  </a:lnTo>
                  <a:lnTo>
                    <a:pt x="3981881" y="115925"/>
                  </a:lnTo>
                  <a:close/>
                </a:path>
                <a:path w="9672320" h="347979">
                  <a:moveTo>
                    <a:pt x="4214126" y="38"/>
                  </a:moveTo>
                  <a:lnTo>
                    <a:pt x="3981881" y="38"/>
                  </a:lnTo>
                  <a:lnTo>
                    <a:pt x="3981881" y="115925"/>
                  </a:lnTo>
                  <a:lnTo>
                    <a:pt x="4214126" y="115925"/>
                  </a:lnTo>
                  <a:lnTo>
                    <a:pt x="4214126" y="38"/>
                  </a:lnTo>
                  <a:close/>
                </a:path>
                <a:path w="9672320" h="347979">
                  <a:moveTo>
                    <a:pt x="4330243" y="115925"/>
                  </a:moveTo>
                  <a:lnTo>
                    <a:pt x="4214126" y="115925"/>
                  </a:lnTo>
                  <a:lnTo>
                    <a:pt x="4214126" y="231813"/>
                  </a:lnTo>
                  <a:lnTo>
                    <a:pt x="4330243" y="231813"/>
                  </a:lnTo>
                  <a:lnTo>
                    <a:pt x="4330243" y="115925"/>
                  </a:lnTo>
                  <a:close/>
                </a:path>
                <a:path w="9672320" h="347979">
                  <a:moveTo>
                    <a:pt x="6304343" y="38"/>
                  </a:moveTo>
                  <a:lnTo>
                    <a:pt x="6072098" y="38"/>
                  </a:lnTo>
                  <a:lnTo>
                    <a:pt x="6072098" y="115455"/>
                  </a:lnTo>
                  <a:lnTo>
                    <a:pt x="5839853" y="115455"/>
                  </a:lnTo>
                  <a:lnTo>
                    <a:pt x="5839853" y="0"/>
                  </a:lnTo>
                  <a:lnTo>
                    <a:pt x="5723725" y="0"/>
                  </a:lnTo>
                  <a:lnTo>
                    <a:pt x="5723725" y="115455"/>
                  </a:lnTo>
                  <a:lnTo>
                    <a:pt x="5723725" y="231813"/>
                  </a:lnTo>
                  <a:lnTo>
                    <a:pt x="5143106" y="231813"/>
                  </a:lnTo>
                  <a:lnTo>
                    <a:pt x="5143106" y="115455"/>
                  </a:lnTo>
                  <a:lnTo>
                    <a:pt x="5259235" y="115455"/>
                  </a:lnTo>
                  <a:lnTo>
                    <a:pt x="5259235" y="0"/>
                  </a:lnTo>
                  <a:lnTo>
                    <a:pt x="5026990" y="0"/>
                  </a:lnTo>
                  <a:lnTo>
                    <a:pt x="5026990" y="115455"/>
                  </a:lnTo>
                  <a:lnTo>
                    <a:pt x="4678616" y="115455"/>
                  </a:lnTo>
                  <a:lnTo>
                    <a:pt x="4678616" y="0"/>
                  </a:lnTo>
                  <a:lnTo>
                    <a:pt x="4562487" y="0"/>
                  </a:lnTo>
                  <a:lnTo>
                    <a:pt x="4562487" y="115455"/>
                  </a:lnTo>
                  <a:lnTo>
                    <a:pt x="4562487" y="231813"/>
                  </a:lnTo>
                  <a:lnTo>
                    <a:pt x="4330243" y="231813"/>
                  </a:lnTo>
                  <a:lnTo>
                    <a:pt x="4330243" y="347700"/>
                  </a:lnTo>
                  <a:lnTo>
                    <a:pt x="4562487" y="347700"/>
                  </a:lnTo>
                  <a:lnTo>
                    <a:pt x="4562487" y="232168"/>
                  </a:lnTo>
                  <a:lnTo>
                    <a:pt x="5143106" y="232168"/>
                  </a:lnTo>
                  <a:lnTo>
                    <a:pt x="5143106" y="347700"/>
                  </a:lnTo>
                  <a:lnTo>
                    <a:pt x="5723725" y="347700"/>
                  </a:lnTo>
                  <a:lnTo>
                    <a:pt x="5723725" y="232168"/>
                  </a:lnTo>
                  <a:lnTo>
                    <a:pt x="6072098" y="232168"/>
                  </a:lnTo>
                  <a:lnTo>
                    <a:pt x="6072098" y="115925"/>
                  </a:lnTo>
                  <a:lnTo>
                    <a:pt x="6304343" y="115925"/>
                  </a:lnTo>
                  <a:lnTo>
                    <a:pt x="6304343" y="38"/>
                  </a:lnTo>
                  <a:close/>
                </a:path>
                <a:path w="9672320" h="347979">
                  <a:moveTo>
                    <a:pt x="6420459" y="115925"/>
                  </a:moveTo>
                  <a:lnTo>
                    <a:pt x="6304343" y="115925"/>
                  </a:lnTo>
                  <a:lnTo>
                    <a:pt x="6304343" y="231813"/>
                  </a:lnTo>
                  <a:lnTo>
                    <a:pt x="6420459" y="231813"/>
                  </a:lnTo>
                  <a:lnTo>
                    <a:pt x="6420459" y="115925"/>
                  </a:lnTo>
                  <a:close/>
                </a:path>
                <a:path w="9672320" h="347979">
                  <a:moveTo>
                    <a:pt x="7349452" y="38"/>
                  </a:moveTo>
                  <a:lnTo>
                    <a:pt x="6884962" y="38"/>
                  </a:lnTo>
                  <a:lnTo>
                    <a:pt x="6884962" y="115455"/>
                  </a:lnTo>
                  <a:lnTo>
                    <a:pt x="6768833" y="115455"/>
                  </a:lnTo>
                  <a:lnTo>
                    <a:pt x="6768833" y="0"/>
                  </a:lnTo>
                  <a:lnTo>
                    <a:pt x="6652717" y="0"/>
                  </a:lnTo>
                  <a:lnTo>
                    <a:pt x="6652717" y="115455"/>
                  </a:lnTo>
                  <a:lnTo>
                    <a:pt x="6652717" y="231813"/>
                  </a:lnTo>
                  <a:lnTo>
                    <a:pt x="6420459" y="231813"/>
                  </a:lnTo>
                  <a:lnTo>
                    <a:pt x="6420459" y="347700"/>
                  </a:lnTo>
                  <a:lnTo>
                    <a:pt x="6652717" y="347700"/>
                  </a:lnTo>
                  <a:lnTo>
                    <a:pt x="6652717" y="232168"/>
                  </a:lnTo>
                  <a:lnTo>
                    <a:pt x="6884962" y="232168"/>
                  </a:lnTo>
                  <a:lnTo>
                    <a:pt x="6884962" y="115925"/>
                  </a:lnTo>
                  <a:lnTo>
                    <a:pt x="7349452" y="115925"/>
                  </a:lnTo>
                  <a:lnTo>
                    <a:pt x="7349452" y="38"/>
                  </a:lnTo>
                  <a:close/>
                </a:path>
                <a:path w="9672320" h="347979">
                  <a:moveTo>
                    <a:pt x="7581697" y="115925"/>
                  </a:moveTo>
                  <a:lnTo>
                    <a:pt x="7349452" y="115925"/>
                  </a:lnTo>
                  <a:lnTo>
                    <a:pt x="7349452" y="231813"/>
                  </a:lnTo>
                  <a:lnTo>
                    <a:pt x="7581697" y="231813"/>
                  </a:lnTo>
                  <a:lnTo>
                    <a:pt x="7581697" y="115925"/>
                  </a:lnTo>
                  <a:close/>
                </a:path>
                <a:path w="9672320" h="347979">
                  <a:moveTo>
                    <a:pt x="9323553" y="38"/>
                  </a:moveTo>
                  <a:lnTo>
                    <a:pt x="9091308" y="38"/>
                  </a:lnTo>
                  <a:lnTo>
                    <a:pt x="9091308" y="115455"/>
                  </a:lnTo>
                  <a:lnTo>
                    <a:pt x="8859050" y="115455"/>
                  </a:lnTo>
                  <a:lnTo>
                    <a:pt x="8859050" y="0"/>
                  </a:lnTo>
                  <a:lnTo>
                    <a:pt x="8742934" y="0"/>
                  </a:lnTo>
                  <a:lnTo>
                    <a:pt x="8742934" y="115455"/>
                  </a:lnTo>
                  <a:lnTo>
                    <a:pt x="8742934" y="231813"/>
                  </a:lnTo>
                  <a:lnTo>
                    <a:pt x="8394560" y="231813"/>
                  </a:lnTo>
                  <a:lnTo>
                    <a:pt x="8394560" y="115455"/>
                  </a:lnTo>
                  <a:lnTo>
                    <a:pt x="8394560" y="0"/>
                  </a:lnTo>
                  <a:lnTo>
                    <a:pt x="8278444" y="0"/>
                  </a:lnTo>
                  <a:lnTo>
                    <a:pt x="8278444" y="115455"/>
                  </a:lnTo>
                  <a:lnTo>
                    <a:pt x="8046186" y="115455"/>
                  </a:lnTo>
                  <a:lnTo>
                    <a:pt x="8046186" y="38"/>
                  </a:lnTo>
                  <a:lnTo>
                    <a:pt x="7581697" y="38"/>
                  </a:lnTo>
                  <a:lnTo>
                    <a:pt x="7581697" y="115925"/>
                  </a:lnTo>
                  <a:lnTo>
                    <a:pt x="8046186" y="115925"/>
                  </a:lnTo>
                  <a:lnTo>
                    <a:pt x="8046186" y="232168"/>
                  </a:lnTo>
                  <a:lnTo>
                    <a:pt x="8394560" y="232168"/>
                  </a:lnTo>
                  <a:lnTo>
                    <a:pt x="8394560" y="347700"/>
                  </a:lnTo>
                  <a:lnTo>
                    <a:pt x="8742934" y="347700"/>
                  </a:lnTo>
                  <a:lnTo>
                    <a:pt x="8742934" y="232168"/>
                  </a:lnTo>
                  <a:lnTo>
                    <a:pt x="9091308" y="232168"/>
                  </a:lnTo>
                  <a:lnTo>
                    <a:pt x="9091308" y="115925"/>
                  </a:lnTo>
                  <a:lnTo>
                    <a:pt x="9323553" y="115925"/>
                  </a:lnTo>
                  <a:lnTo>
                    <a:pt x="9323553" y="38"/>
                  </a:lnTo>
                  <a:close/>
                </a:path>
                <a:path w="9672320" h="347979">
                  <a:moveTo>
                    <a:pt x="9671914" y="115925"/>
                  </a:moveTo>
                  <a:lnTo>
                    <a:pt x="9323553" y="115925"/>
                  </a:lnTo>
                  <a:lnTo>
                    <a:pt x="9323553" y="231813"/>
                  </a:lnTo>
                  <a:lnTo>
                    <a:pt x="9671914" y="231813"/>
                  </a:lnTo>
                  <a:lnTo>
                    <a:pt x="9671914" y="115925"/>
                  </a:lnTo>
                  <a:close/>
                </a:path>
              </a:pathLst>
            </a:custGeom>
            <a:solidFill>
              <a:srgbClr val="2E1B5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0" name="object 430"/>
            <p:cNvSpPr/>
            <p:nvPr/>
          </p:nvSpPr>
          <p:spPr>
            <a:xfrm>
              <a:off x="0" y="8690088"/>
              <a:ext cx="9556115" cy="579755"/>
            </a:xfrm>
            <a:custGeom>
              <a:avLst/>
              <a:gdLst/>
              <a:ahLst/>
              <a:cxnLst/>
              <a:rect l="l" t="t" r="r" b="b"/>
              <a:pathLst>
                <a:path w="9556115" h="579754">
                  <a:moveTo>
                    <a:pt x="149809" y="115887"/>
                  </a:moveTo>
                  <a:lnTo>
                    <a:pt x="0" y="115887"/>
                  </a:lnTo>
                  <a:lnTo>
                    <a:pt x="0" y="231775"/>
                  </a:lnTo>
                  <a:lnTo>
                    <a:pt x="149809" y="231775"/>
                  </a:lnTo>
                  <a:lnTo>
                    <a:pt x="149809" y="115887"/>
                  </a:lnTo>
                  <a:close/>
                </a:path>
                <a:path w="9556115" h="579754">
                  <a:moveTo>
                    <a:pt x="382054" y="0"/>
                  </a:moveTo>
                  <a:lnTo>
                    <a:pt x="149809" y="0"/>
                  </a:lnTo>
                  <a:lnTo>
                    <a:pt x="149809" y="115887"/>
                  </a:lnTo>
                  <a:lnTo>
                    <a:pt x="382054" y="115887"/>
                  </a:lnTo>
                  <a:lnTo>
                    <a:pt x="382054" y="0"/>
                  </a:lnTo>
                  <a:close/>
                </a:path>
                <a:path w="9556115" h="579754">
                  <a:moveTo>
                    <a:pt x="498170" y="115887"/>
                  </a:moveTo>
                  <a:lnTo>
                    <a:pt x="382054" y="115887"/>
                  </a:lnTo>
                  <a:lnTo>
                    <a:pt x="382054" y="231775"/>
                  </a:lnTo>
                  <a:lnTo>
                    <a:pt x="498170" y="231775"/>
                  </a:lnTo>
                  <a:lnTo>
                    <a:pt x="498170" y="115887"/>
                  </a:lnTo>
                  <a:close/>
                </a:path>
                <a:path w="9556115" h="579754">
                  <a:moveTo>
                    <a:pt x="846543" y="115887"/>
                  </a:moveTo>
                  <a:lnTo>
                    <a:pt x="614299" y="115887"/>
                  </a:lnTo>
                  <a:lnTo>
                    <a:pt x="614299" y="231775"/>
                  </a:lnTo>
                  <a:lnTo>
                    <a:pt x="846543" y="231775"/>
                  </a:lnTo>
                  <a:lnTo>
                    <a:pt x="846543" y="115887"/>
                  </a:lnTo>
                  <a:close/>
                </a:path>
                <a:path w="9556115" h="579754">
                  <a:moveTo>
                    <a:pt x="962672" y="0"/>
                  </a:moveTo>
                  <a:lnTo>
                    <a:pt x="846543" y="0"/>
                  </a:lnTo>
                  <a:lnTo>
                    <a:pt x="846543" y="115887"/>
                  </a:lnTo>
                  <a:lnTo>
                    <a:pt x="962672" y="115887"/>
                  </a:lnTo>
                  <a:lnTo>
                    <a:pt x="962672" y="0"/>
                  </a:lnTo>
                  <a:close/>
                </a:path>
                <a:path w="9556115" h="579754">
                  <a:moveTo>
                    <a:pt x="1311033" y="231775"/>
                  </a:moveTo>
                  <a:lnTo>
                    <a:pt x="1078788" y="231775"/>
                  </a:lnTo>
                  <a:lnTo>
                    <a:pt x="1078788" y="347662"/>
                  </a:lnTo>
                  <a:lnTo>
                    <a:pt x="1311033" y="347662"/>
                  </a:lnTo>
                  <a:lnTo>
                    <a:pt x="1311033" y="231775"/>
                  </a:lnTo>
                  <a:close/>
                </a:path>
                <a:path w="9556115" h="579754">
                  <a:moveTo>
                    <a:pt x="1311033" y="2565"/>
                  </a:moveTo>
                  <a:lnTo>
                    <a:pt x="1194917" y="2565"/>
                  </a:lnTo>
                  <a:lnTo>
                    <a:pt x="1194917" y="115887"/>
                  </a:lnTo>
                  <a:lnTo>
                    <a:pt x="1311033" y="115887"/>
                  </a:lnTo>
                  <a:lnTo>
                    <a:pt x="1311033" y="2565"/>
                  </a:lnTo>
                  <a:close/>
                </a:path>
                <a:path w="9556115" h="579754">
                  <a:moveTo>
                    <a:pt x="1659407" y="115887"/>
                  </a:moveTo>
                  <a:lnTo>
                    <a:pt x="1427162" y="115887"/>
                  </a:lnTo>
                  <a:lnTo>
                    <a:pt x="1427162" y="231775"/>
                  </a:lnTo>
                  <a:lnTo>
                    <a:pt x="1659407" y="231775"/>
                  </a:lnTo>
                  <a:lnTo>
                    <a:pt x="1659407" y="115887"/>
                  </a:lnTo>
                  <a:close/>
                </a:path>
                <a:path w="9556115" h="579754">
                  <a:moveTo>
                    <a:pt x="2007781" y="0"/>
                  </a:moveTo>
                  <a:lnTo>
                    <a:pt x="1775536" y="0"/>
                  </a:lnTo>
                  <a:lnTo>
                    <a:pt x="1775536" y="115887"/>
                  </a:lnTo>
                  <a:lnTo>
                    <a:pt x="2007781" y="115887"/>
                  </a:lnTo>
                  <a:lnTo>
                    <a:pt x="2007781" y="0"/>
                  </a:lnTo>
                  <a:close/>
                </a:path>
                <a:path w="9556115" h="579754">
                  <a:moveTo>
                    <a:pt x="2240026" y="115887"/>
                  </a:moveTo>
                  <a:lnTo>
                    <a:pt x="2007781" y="115887"/>
                  </a:lnTo>
                  <a:lnTo>
                    <a:pt x="2007781" y="231775"/>
                  </a:lnTo>
                  <a:lnTo>
                    <a:pt x="2240026" y="231775"/>
                  </a:lnTo>
                  <a:lnTo>
                    <a:pt x="2240026" y="115887"/>
                  </a:lnTo>
                  <a:close/>
                </a:path>
                <a:path w="9556115" h="579754">
                  <a:moveTo>
                    <a:pt x="2588399" y="231775"/>
                  </a:moveTo>
                  <a:lnTo>
                    <a:pt x="2356154" y="231775"/>
                  </a:lnTo>
                  <a:lnTo>
                    <a:pt x="2356154" y="347662"/>
                  </a:lnTo>
                  <a:lnTo>
                    <a:pt x="2588399" y="347662"/>
                  </a:lnTo>
                  <a:lnTo>
                    <a:pt x="2588399" y="231775"/>
                  </a:lnTo>
                  <a:close/>
                </a:path>
                <a:path w="9556115" h="579754">
                  <a:moveTo>
                    <a:pt x="2588399" y="0"/>
                  </a:moveTo>
                  <a:lnTo>
                    <a:pt x="2472271" y="0"/>
                  </a:lnTo>
                  <a:lnTo>
                    <a:pt x="2472271" y="115887"/>
                  </a:lnTo>
                  <a:lnTo>
                    <a:pt x="2588399" y="115887"/>
                  </a:lnTo>
                  <a:lnTo>
                    <a:pt x="2588399" y="0"/>
                  </a:lnTo>
                  <a:close/>
                </a:path>
                <a:path w="9556115" h="579754">
                  <a:moveTo>
                    <a:pt x="2936760" y="115887"/>
                  </a:moveTo>
                  <a:lnTo>
                    <a:pt x="2704515" y="115887"/>
                  </a:lnTo>
                  <a:lnTo>
                    <a:pt x="2704515" y="231775"/>
                  </a:lnTo>
                  <a:lnTo>
                    <a:pt x="2936760" y="231775"/>
                  </a:lnTo>
                  <a:lnTo>
                    <a:pt x="2936760" y="115887"/>
                  </a:lnTo>
                  <a:close/>
                </a:path>
                <a:path w="9556115" h="579754">
                  <a:moveTo>
                    <a:pt x="3169018" y="231775"/>
                  </a:moveTo>
                  <a:lnTo>
                    <a:pt x="2936760" y="231775"/>
                  </a:lnTo>
                  <a:lnTo>
                    <a:pt x="2936760" y="347662"/>
                  </a:lnTo>
                  <a:lnTo>
                    <a:pt x="3169018" y="347662"/>
                  </a:lnTo>
                  <a:lnTo>
                    <a:pt x="3169018" y="231775"/>
                  </a:lnTo>
                  <a:close/>
                </a:path>
                <a:path w="9556115" h="579754">
                  <a:moveTo>
                    <a:pt x="3169018" y="0"/>
                  </a:moveTo>
                  <a:lnTo>
                    <a:pt x="3052889" y="0"/>
                  </a:lnTo>
                  <a:lnTo>
                    <a:pt x="3052889" y="115887"/>
                  </a:lnTo>
                  <a:lnTo>
                    <a:pt x="3169018" y="115887"/>
                  </a:lnTo>
                  <a:lnTo>
                    <a:pt x="3169018" y="0"/>
                  </a:lnTo>
                  <a:close/>
                </a:path>
                <a:path w="9556115" h="579754">
                  <a:moveTo>
                    <a:pt x="3401263" y="231775"/>
                  </a:moveTo>
                  <a:lnTo>
                    <a:pt x="3285134" y="231775"/>
                  </a:lnTo>
                  <a:lnTo>
                    <a:pt x="3285134" y="347662"/>
                  </a:lnTo>
                  <a:lnTo>
                    <a:pt x="3401263" y="347662"/>
                  </a:lnTo>
                  <a:lnTo>
                    <a:pt x="3401263" y="231775"/>
                  </a:lnTo>
                  <a:close/>
                </a:path>
                <a:path w="9556115" h="579754">
                  <a:moveTo>
                    <a:pt x="3401263" y="0"/>
                  </a:moveTo>
                  <a:lnTo>
                    <a:pt x="3285134" y="0"/>
                  </a:lnTo>
                  <a:lnTo>
                    <a:pt x="3285134" y="115887"/>
                  </a:lnTo>
                  <a:lnTo>
                    <a:pt x="3401263" y="115887"/>
                  </a:lnTo>
                  <a:lnTo>
                    <a:pt x="3401263" y="0"/>
                  </a:lnTo>
                  <a:close/>
                </a:path>
                <a:path w="9556115" h="579754">
                  <a:moveTo>
                    <a:pt x="3633508" y="115887"/>
                  </a:moveTo>
                  <a:lnTo>
                    <a:pt x="3401263" y="115887"/>
                  </a:lnTo>
                  <a:lnTo>
                    <a:pt x="3401263" y="231775"/>
                  </a:lnTo>
                  <a:lnTo>
                    <a:pt x="3633508" y="231775"/>
                  </a:lnTo>
                  <a:lnTo>
                    <a:pt x="3633508" y="115887"/>
                  </a:lnTo>
                  <a:close/>
                </a:path>
                <a:path w="9556115" h="579754">
                  <a:moveTo>
                    <a:pt x="3865753" y="115887"/>
                  </a:moveTo>
                  <a:lnTo>
                    <a:pt x="3749624" y="115887"/>
                  </a:lnTo>
                  <a:lnTo>
                    <a:pt x="3749624" y="231775"/>
                  </a:lnTo>
                  <a:lnTo>
                    <a:pt x="3865753" y="231775"/>
                  </a:lnTo>
                  <a:lnTo>
                    <a:pt x="3865753" y="115887"/>
                  </a:lnTo>
                  <a:close/>
                </a:path>
                <a:path w="9556115" h="579754">
                  <a:moveTo>
                    <a:pt x="4214126" y="115887"/>
                  </a:moveTo>
                  <a:lnTo>
                    <a:pt x="3981881" y="115887"/>
                  </a:lnTo>
                  <a:lnTo>
                    <a:pt x="3981881" y="231775"/>
                  </a:lnTo>
                  <a:lnTo>
                    <a:pt x="4214126" y="231775"/>
                  </a:lnTo>
                  <a:lnTo>
                    <a:pt x="4214126" y="115887"/>
                  </a:lnTo>
                  <a:close/>
                </a:path>
                <a:path w="9556115" h="579754">
                  <a:moveTo>
                    <a:pt x="4446371" y="231775"/>
                  </a:moveTo>
                  <a:lnTo>
                    <a:pt x="4330243" y="231775"/>
                  </a:lnTo>
                  <a:lnTo>
                    <a:pt x="4330243" y="347662"/>
                  </a:lnTo>
                  <a:lnTo>
                    <a:pt x="4446371" y="347662"/>
                  </a:lnTo>
                  <a:lnTo>
                    <a:pt x="4446371" y="231775"/>
                  </a:lnTo>
                  <a:close/>
                </a:path>
                <a:path w="9556115" h="579754">
                  <a:moveTo>
                    <a:pt x="4446371" y="0"/>
                  </a:moveTo>
                  <a:lnTo>
                    <a:pt x="4330243" y="0"/>
                  </a:lnTo>
                  <a:lnTo>
                    <a:pt x="4330243" y="115887"/>
                  </a:lnTo>
                  <a:lnTo>
                    <a:pt x="4446371" y="115887"/>
                  </a:lnTo>
                  <a:lnTo>
                    <a:pt x="4446371" y="0"/>
                  </a:lnTo>
                  <a:close/>
                </a:path>
                <a:path w="9556115" h="579754">
                  <a:moveTo>
                    <a:pt x="4678616" y="0"/>
                  </a:moveTo>
                  <a:lnTo>
                    <a:pt x="4562487" y="0"/>
                  </a:lnTo>
                  <a:lnTo>
                    <a:pt x="4562487" y="231775"/>
                  </a:lnTo>
                  <a:lnTo>
                    <a:pt x="4678616" y="231775"/>
                  </a:lnTo>
                  <a:lnTo>
                    <a:pt x="4678616" y="0"/>
                  </a:lnTo>
                  <a:close/>
                </a:path>
                <a:path w="9556115" h="579754">
                  <a:moveTo>
                    <a:pt x="5026990" y="231775"/>
                  </a:moveTo>
                  <a:lnTo>
                    <a:pt x="4794745" y="231775"/>
                  </a:lnTo>
                  <a:lnTo>
                    <a:pt x="4794745" y="347662"/>
                  </a:lnTo>
                  <a:lnTo>
                    <a:pt x="5026990" y="347662"/>
                  </a:lnTo>
                  <a:lnTo>
                    <a:pt x="5026990" y="231775"/>
                  </a:lnTo>
                  <a:close/>
                </a:path>
                <a:path w="9556115" h="579754">
                  <a:moveTo>
                    <a:pt x="5259235" y="0"/>
                  </a:moveTo>
                  <a:lnTo>
                    <a:pt x="5026990" y="0"/>
                  </a:lnTo>
                  <a:lnTo>
                    <a:pt x="5026990" y="115887"/>
                  </a:lnTo>
                  <a:lnTo>
                    <a:pt x="5259235" y="115887"/>
                  </a:lnTo>
                  <a:lnTo>
                    <a:pt x="5259235" y="0"/>
                  </a:lnTo>
                  <a:close/>
                </a:path>
                <a:path w="9556115" h="579754">
                  <a:moveTo>
                    <a:pt x="5375351" y="347662"/>
                  </a:moveTo>
                  <a:lnTo>
                    <a:pt x="5259235" y="347662"/>
                  </a:lnTo>
                  <a:lnTo>
                    <a:pt x="5259235" y="463550"/>
                  </a:lnTo>
                  <a:lnTo>
                    <a:pt x="5375351" y="463550"/>
                  </a:lnTo>
                  <a:lnTo>
                    <a:pt x="5375351" y="347662"/>
                  </a:lnTo>
                  <a:close/>
                </a:path>
                <a:path w="9556115" h="579754">
                  <a:moveTo>
                    <a:pt x="5375351" y="115887"/>
                  </a:moveTo>
                  <a:lnTo>
                    <a:pt x="5259235" y="115887"/>
                  </a:lnTo>
                  <a:lnTo>
                    <a:pt x="5259235" y="231775"/>
                  </a:lnTo>
                  <a:lnTo>
                    <a:pt x="5375351" y="231775"/>
                  </a:lnTo>
                  <a:lnTo>
                    <a:pt x="5375351" y="115887"/>
                  </a:lnTo>
                  <a:close/>
                </a:path>
                <a:path w="9556115" h="579754">
                  <a:moveTo>
                    <a:pt x="5491480" y="231775"/>
                  </a:moveTo>
                  <a:lnTo>
                    <a:pt x="5375351" y="231775"/>
                  </a:lnTo>
                  <a:lnTo>
                    <a:pt x="5375351" y="347662"/>
                  </a:lnTo>
                  <a:lnTo>
                    <a:pt x="5491480" y="347662"/>
                  </a:lnTo>
                  <a:lnTo>
                    <a:pt x="5491480" y="231775"/>
                  </a:lnTo>
                  <a:close/>
                </a:path>
                <a:path w="9556115" h="579754">
                  <a:moveTo>
                    <a:pt x="5723725" y="347662"/>
                  </a:moveTo>
                  <a:lnTo>
                    <a:pt x="5607596" y="347662"/>
                  </a:lnTo>
                  <a:lnTo>
                    <a:pt x="5607596" y="579437"/>
                  </a:lnTo>
                  <a:lnTo>
                    <a:pt x="5723725" y="579437"/>
                  </a:lnTo>
                  <a:lnTo>
                    <a:pt x="5723725" y="347662"/>
                  </a:lnTo>
                  <a:close/>
                </a:path>
                <a:path w="9556115" h="579754">
                  <a:moveTo>
                    <a:pt x="5723725" y="115887"/>
                  </a:moveTo>
                  <a:lnTo>
                    <a:pt x="5607596" y="115887"/>
                  </a:lnTo>
                  <a:lnTo>
                    <a:pt x="5607596" y="231775"/>
                  </a:lnTo>
                  <a:lnTo>
                    <a:pt x="5723725" y="231775"/>
                  </a:lnTo>
                  <a:lnTo>
                    <a:pt x="5723725" y="115887"/>
                  </a:lnTo>
                  <a:close/>
                </a:path>
                <a:path w="9556115" h="579754">
                  <a:moveTo>
                    <a:pt x="5955970" y="115887"/>
                  </a:moveTo>
                  <a:lnTo>
                    <a:pt x="5839853" y="115887"/>
                  </a:lnTo>
                  <a:lnTo>
                    <a:pt x="5839853" y="231775"/>
                  </a:lnTo>
                  <a:lnTo>
                    <a:pt x="5955970" y="231775"/>
                  </a:lnTo>
                  <a:lnTo>
                    <a:pt x="5955970" y="115887"/>
                  </a:lnTo>
                  <a:close/>
                </a:path>
                <a:path w="9556115" h="579754">
                  <a:moveTo>
                    <a:pt x="6072098" y="231775"/>
                  </a:moveTo>
                  <a:lnTo>
                    <a:pt x="5955970" y="231775"/>
                  </a:lnTo>
                  <a:lnTo>
                    <a:pt x="5955970" y="347662"/>
                  </a:lnTo>
                  <a:lnTo>
                    <a:pt x="6072098" y="347662"/>
                  </a:lnTo>
                  <a:lnTo>
                    <a:pt x="6072098" y="231775"/>
                  </a:lnTo>
                  <a:close/>
                </a:path>
                <a:path w="9556115" h="579754">
                  <a:moveTo>
                    <a:pt x="6188214" y="0"/>
                  </a:moveTo>
                  <a:lnTo>
                    <a:pt x="6072098" y="0"/>
                  </a:lnTo>
                  <a:lnTo>
                    <a:pt x="6072098" y="231775"/>
                  </a:lnTo>
                  <a:lnTo>
                    <a:pt x="6188214" y="231775"/>
                  </a:lnTo>
                  <a:lnTo>
                    <a:pt x="6188214" y="0"/>
                  </a:lnTo>
                  <a:close/>
                </a:path>
                <a:path w="9556115" h="579754">
                  <a:moveTo>
                    <a:pt x="6420459" y="0"/>
                  </a:moveTo>
                  <a:lnTo>
                    <a:pt x="6304343" y="0"/>
                  </a:lnTo>
                  <a:lnTo>
                    <a:pt x="6304343" y="115887"/>
                  </a:lnTo>
                  <a:lnTo>
                    <a:pt x="6420459" y="115887"/>
                  </a:lnTo>
                  <a:lnTo>
                    <a:pt x="6420459" y="0"/>
                  </a:lnTo>
                  <a:close/>
                </a:path>
                <a:path w="9556115" h="579754">
                  <a:moveTo>
                    <a:pt x="6536588" y="231775"/>
                  </a:moveTo>
                  <a:lnTo>
                    <a:pt x="6304343" y="231775"/>
                  </a:lnTo>
                  <a:lnTo>
                    <a:pt x="6304343" y="347662"/>
                  </a:lnTo>
                  <a:lnTo>
                    <a:pt x="6536588" y="347662"/>
                  </a:lnTo>
                  <a:lnTo>
                    <a:pt x="6536588" y="231775"/>
                  </a:lnTo>
                  <a:close/>
                </a:path>
                <a:path w="9556115" h="579754">
                  <a:moveTo>
                    <a:pt x="6768833" y="115887"/>
                  </a:moveTo>
                  <a:lnTo>
                    <a:pt x="6536588" y="115887"/>
                  </a:lnTo>
                  <a:lnTo>
                    <a:pt x="6536588" y="231775"/>
                  </a:lnTo>
                  <a:lnTo>
                    <a:pt x="6768833" y="231775"/>
                  </a:lnTo>
                  <a:lnTo>
                    <a:pt x="6768833" y="115887"/>
                  </a:lnTo>
                  <a:close/>
                </a:path>
                <a:path w="9556115" h="579754">
                  <a:moveTo>
                    <a:pt x="6884962" y="0"/>
                  </a:moveTo>
                  <a:lnTo>
                    <a:pt x="6768833" y="0"/>
                  </a:lnTo>
                  <a:lnTo>
                    <a:pt x="6768833" y="115887"/>
                  </a:lnTo>
                  <a:lnTo>
                    <a:pt x="6884962" y="115887"/>
                  </a:lnTo>
                  <a:lnTo>
                    <a:pt x="6884962" y="0"/>
                  </a:lnTo>
                  <a:close/>
                </a:path>
                <a:path w="9556115" h="579754">
                  <a:moveTo>
                    <a:pt x="7233323" y="115887"/>
                  </a:moveTo>
                  <a:lnTo>
                    <a:pt x="7001078" y="115887"/>
                  </a:lnTo>
                  <a:lnTo>
                    <a:pt x="7001078" y="231775"/>
                  </a:lnTo>
                  <a:lnTo>
                    <a:pt x="7233323" y="231775"/>
                  </a:lnTo>
                  <a:lnTo>
                    <a:pt x="7233323" y="115887"/>
                  </a:lnTo>
                  <a:close/>
                </a:path>
                <a:path w="9556115" h="579754">
                  <a:moveTo>
                    <a:pt x="7465581" y="0"/>
                  </a:moveTo>
                  <a:lnTo>
                    <a:pt x="7233323" y="0"/>
                  </a:lnTo>
                  <a:lnTo>
                    <a:pt x="7233323" y="115887"/>
                  </a:lnTo>
                  <a:lnTo>
                    <a:pt x="7465581" y="115887"/>
                  </a:lnTo>
                  <a:lnTo>
                    <a:pt x="7465581" y="0"/>
                  </a:lnTo>
                  <a:close/>
                </a:path>
                <a:path w="9556115" h="579754">
                  <a:moveTo>
                    <a:pt x="7581697" y="115887"/>
                  </a:moveTo>
                  <a:lnTo>
                    <a:pt x="7465581" y="115887"/>
                  </a:lnTo>
                  <a:lnTo>
                    <a:pt x="7465581" y="231775"/>
                  </a:lnTo>
                  <a:lnTo>
                    <a:pt x="7581697" y="231775"/>
                  </a:lnTo>
                  <a:lnTo>
                    <a:pt x="7581697" y="115887"/>
                  </a:lnTo>
                  <a:close/>
                </a:path>
                <a:path w="9556115" h="579754">
                  <a:moveTo>
                    <a:pt x="7930070" y="115887"/>
                  </a:moveTo>
                  <a:lnTo>
                    <a:pt x="7697825" y="115887"/>
                  </a:lnTo>
                  <a:lnTo>
                    <a:pt x="7697825" y="231775"/>
                  </a:lnTo>
                  <a:lnTo>
                    <a:pt x="7930070" y="231775"/>
                  </a:lnTo>
                  <a:lnTo>
                    <a:pt x="7930070" y="115887"/>
                  </a:lnTo>
                  <a:close/>
                </a:path>
                <a:path w="9556115" h="579754">
                  <a:moveTo>
                    <a:pt x="8278444" y="115887"/>
                  </a:moveTo>
                  <a:lnTo>
                    <a:pt x="8046186" y="115887"/>
                  </a:lnTo>
                  <a:lnTo>
                    <a:pt x="8046186" y="231775"/>
                  </a:lnTo>
                  <a:lnTo>
                    <a:pt x="8278444" y="231775"/>
                  </a:lnTo>
                  <a:lnTo>
                    <a:pt x="8278444" y="115887"/>
                  </a:lnTo>
                  <a:close/>
                </a:path>
                <a:path w="9556115" h="579754">
                  <a:moveTo>
                    <a:pt x="8626805" y="231775"/>
                  </a:moveTo>
                  <a:lnTo>
                    <a:pt x="8394560" y="231775"/>
                  </a:lnTo>
                  <a:lnTo>
                    <a:pt x="8394560" y="347662"/>
                  </a:lnTo>
                  <a:lnTo>
                    <a:pt x="8626805" y="347662"/>
                  </a:lnTo>
                  <a:lnTo>
                    <a:pt x="8626805" y="231775"/>
                  </a:lnTo>
                  <a:close/>
                </a:path>
                <a:path w="9556115" h="579754">
                  <a:moveTo>
                    <a:pt x="8742934" y="115887"/>
                  </a:moveTo>
                  <a:lnTo>
                    <a:pt x="8626805" y="115887"/>
                  </a:lnTo>
                  <a:lnTo>
                    <a:pt x="8626805" y="231775"/>
                  </a:lnTo>
                  <a:lnTo>
                    <a:pt x="8742934" y="231775"/>
                  </a:lnTo>
                  <a:lnTo>
                    <a:pt x="8742934" y="115887"/>
                  </a:lnTo>
                  <a:close/>
                </a:path>
                <a:path w="9556115" h="579754">
                  <a:moveTo>
                    <a:pt x="8975179" y="0"/>
                  </a:moveTo>
                  <a:lnTo>
                    <a:pt x="8859050" y="0"/>
                  </a:lnTo>
                  <a:lnTo>
                    <a:pt x="8859050" y="115887"/>
                  </a:lnTo>
                  <a:lnTo>
                    <a:pt x="8975179" y="115887"/>
                  </a:lnTo>
                  <a:lnTo>
                    <a:pt x="8975179" y="0"/>
                  </a:lnTo>
                  <a:close/>
                </a:path>
                <a:path w="9556115" h="579754">
                  <a:moveTo>
                    <a:pt x="9091308" y="231775"/>
                  </a:moveTo>
                  <a:lnTo>
                    <a:pt x="8859050" y="231775"/>
                  </a:lnTo>
                  <a:lnTo>
                    <a:pt x="8859050" y="347662"/>
                  </a:lnTo>
                  <a:lnTo>
                    <a:pt x="9091308" y="347662"/>
                  </a:lnTo>
                  <a:lnTo>
                    <a:pt x="9091308" y="231775"/>
                  </a:lnTo>
                  <a:close/>
                </a:path>
                <a:path w="9556115" h="579754">
                  <a:moveTo>
                    <a:pt x="9323553" y="115887"/>
                  </a:moveTo>
                  <a:lnTo>
                    <a:pt x="9207424" y="115887"/>
                  </a:lnTo>
                  <a:lnTo>
                    <a:pt x="9207424" y="231775"/>
                  </a:lnTo>
                  <a:lnTo>
                    <a:pt x="9323553" y="231775"/>
                  </a:lnTo>
                  <a:lnTo>
                    <a:pt x="9323553" y="115887"/>
                  </a:lnTo>
                  <a:close/>
                </a:path>
                <a:path w="9556115" h="579754">
                  <a:moveTo>
                    <a:pt x="9555797" y="115887"/>
                  </a:moveTo>
                  <a:lnTo>
                    <a:pt x="9439669" y="115887"/>
                  </a:lnTo>
                  <a:lnTo>
                    <a:pt x="9439669" y="347662"/>
                  </a:lnTo>
                  <a:lnTo>
                    <a:pt x="9555797" y="347662"/>
                  </a:lnTo>
                  <a:lnTo>
                    <a:pt x="9555797" y="115887"/>
                  </a:lnTo>
                  <a:close/>
                </a:path>
              </a:pathLst>
            </a:custGeom>
            <a:solidFill>
              <a:srgbClr val="2E1B5B">
                <a:alpha val="297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1" name="object 431"/>
          <p:cNvSpPr/>
          <p:nvPr/>
        </p:nvSpPr>
        <p:spPr>
          <a:xfrm>
            <a:off x="498182" y="9617192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D364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2" name="object 432"/>
          <p:cNvSpPr/>
          <p:nvPr/>
        </p:nvSpPr>
        <p:spPr>
          <a:xfrm>
            <a:off x="846552" y="10080742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D364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3" name="object 433"/>
          <p:cNvSpPr/>
          <p:nvPr/>
        </p:nvSpPr>
        <p:spPr>
          <a:xfrm>
            <a:off x="265936" y="10196629"/>
            <a:ext cx="116205" cy="90805"/>
          </a:xfrm>
          <a:custGeom>
            <a:avLst/>
            <a:gdLst/>
            <a:ahLst/>
            <a:cxnLst/>
            <a:rect l="l" t="t" r="r" b="b"/>
            <a:pathLst>
              <a:path w="116204" h="90804">
                <a:moveTo>
                  <a:pt x="0" y="0"/>
                </a:moveTo>
                <a:lnTo>
                  <a:pt x="116123" y="0"/>
                </a:lnTo>
                <a:lnTo>
                  <a:pt x="116123" y="90369"/>
                </a:lnTo>
                <a:lnTo>
                  <a:pt x="0" y="90369"/>
                </a:lnTo>
                <a:lnTo>
                  <a:pt x="0" y="0"/>
                </a:lnTo>
                <a:close/>
              </a:path>
            </a:pathLst>
          </a:custGeom>
          <a:solidFill>
            <a:srgbClr val="D364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4" name="object 434"/>
          <p:cNvSpPr/>
          <p:nvPr/>
        </p:nvSpPr>
        <p:spPr>
          <a:xfrm>
            <a:off x="1311046" y="9848967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D364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5" name="object 435"/>
          <p:cNvSpPr/>
          <p:nvPr/>
        </p:nvSpPr>
        <p:spPr>
          <a:xfrm>
            <a:off x="1775539" y="9964854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D364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6" name="object 436"/>
          <p:cNvSpPr/>
          <p:nvPr/>
        </p:nvSpPr>
        <p:spPr>
          <a:xfrm>
            <a:off x="2123909" y="9848967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D364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7" name="object 437"/>
          <p:cNvSpPr/>
          <p:nvPr/>
        </p:nvSpPr>
        <p:spPr>
          <a:xfrm>
            <a:off x="2356155" y="10196629"/>
            <a:ext cx="116205" cy="90805"/>
          </a:xfrm>
          <a:custGeom>
            <a:avLst/>
            <a:gdLst/>
            <a:ahLst/>
            <a:cxnLst/>
            <a:rect l="l" t="t" r="r" b="b"/>
            <a:pathLst>
              <a:path w="116205" h="90804">
                <a:moveTo>
                  <a:pt x="0" y="0"/>
                </a:moveTo>
                <a:lnTo>
                  <a:pt x="116123" y="0"/>
                </a:lnTo>
                <a:lnTo>
                  <a:pt x="116123" y="90369"/>
                </a:lnTo>
                <a:lnTo>
                  <a:pt x="0" y="90369"/>
                </a:lnTo>
                <a:lnTo>
                  <a:pt x="0" y="0"/>
                </a:lnTo>
                <a:close/>
              </a:path>
            </a:pathLst>
          </a:custGeom>
          <a:solidFill>
            <a:srgbClr val="D364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8" name="object 438"/>
          <p:cNvSpPr/>
          <p:nvPr/>
        </p:nvSpPr>
        <p:spPr>
          <a:xfrm>
            <a:off x="2820649" y="9964854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D364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9" name="object 439"/>
          <p:cNvSpPr/>
          <p:nvPr/>
        </p:nvSpPr>
        <p:spPr>
          <a:xfrm>
            <a:off x="3285142" y="10196629"/>
            <a:ext cx="116205" cy="90805"/>
          </a:xfrm>
          <a:custGeom>
            <a:avLst/>
            <a:gdLst/>
            <a:ahLst/>
            <a:cxnLst/>
            <a:rect l="l" t="t" r="r" b="b"/>
            <a:pathLst>
              <a:path w="116204" h="90804">
                <a:moveTo>
                  <a:pt x="0" y="0"/>
                </a:moveTo>
                <a:lnTo>
                  <a:pt x="116123" y="0"/>
                </a:lnTo>
                <a:lnTo>
                  <a:pt x="116123" y="90369"/>
                </a:lnTo>
                <a:lnTo>
                  <a:pt x="0" y="90369"/>
                </a:lnTo>
                <a:lnTo>
                  <a:pt x="0" y="0"/>
                </a:lnTo>
                <a:close/>
              </a:path>
            </a:pathLst>
          </a:custGeom>
          <a:solidFill>
            <a:srgbClr val="D364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0" name="object 440"/>
          <p:cNvSpPr/>
          <p:nvPr/>
        </p:nvSpPr>
        <p:spPr>
          <a:xfrm>
            <a:off x="4098005" y="10080742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D364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1" name="object 441"/>
          <p:cNvSpPr/>
          <p:nvPr/>
        </p:nvSpPr>
        <p:spPr>
          <a:xfrm>
            <a:off x="4678622" y="10080742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D364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2" name="object 442"/>
          <p:cNvSpPr/>
          <p:nvPr/>
        </p:nvSpPr>
        <p:spPr>
          <a:xfrm>
            <a:off x="4910868" y="9733079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D364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3" name="object 443"/>
          <p:cNvSpPr/>
          <p:nvPr/>
        </p:nvSpPr>
        <p:spPr>
          <a:xfrm>
            <a:off x="5839855" y="10196629"/>
            <a:ext cx="116205" cy="90805"/>
          </a:xfrm>
          <a:custGeom>
            <a:avLst/>
            <a:gdLst/>
            <a:ahLst/>
            <a:cxnLst/>
            <a:rect l="l" t="t" r="r" b="b"/>
            <a:pathLst>
              <a:path w="116204" h="90804">
                <a:moveTo>
                  <a:pt x="0" y="0"/>
                </a:moveTo>
                <a:lnTo>
                  <a:pt x="116123" y="0"/>
                </a:lnTo>
                <a:lnTo>
                  <a:pt x="116123" y="90369"/>
                </a:lnTo>
                <a:lnTo>
                  <a:pt x="0" y="90369"/>
                </a:lnTo>
                <a:lnTo>
                  <a:pt x="0" y="0"/>
                </a:lnTo>
                <a:close/>
              </a:path>
            </a:pathLst>
          </a:custGeom>
          <a:solidFill>
            <a:srgbClr val="D364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4" name="object 444"/>
          <p:cNvSpPr/>
          <p:nvPr/>
        </p:nvSpPr>
        <p:spPr>
          <a:xfrm>
            <a:off x="6768841" y="9964854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D364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5" name="object 445"/>
          <p:cNvSpPr/>
          <p:nvPr/>
        </p:nvSpPr>
        <p:spPr>
          <a:xfrm>
            <a:off x="7581705" y="10080742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D364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6" name="object 446"/>
          <p:cNvSpPr/>
          <p:nvPr/>
        </p:nvSpPr>
        <p:spPr>
          <a:xfrm>
            <a:off x="8394568" y="9848967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D364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7" name="object 447"/>
          <p:cNvSpPr/>
          <p:nvPr/>
        </p:nvSpPr>
        <p:spPr>
          <a:xfrm>
            <a:off x="8742938" y="10080742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D364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8" name="object 448"/>
          <p:cNvSpPr/>
          <p:nvPr/>
        </p:nvSpPr>
        <p:spPr>
          <a:xfrm>
            <a:off x="9323554" y="10080742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D364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9" name="object 449"/>
          <p:cNvSpPr/>
          <p:nvPr/>
        </p:nvSpPr>
        <p:spPr>
          <a:xfrm>
            <a:off x="9091308" y="9848967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D364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0" name="object 450"/>
          <p:cNvSpPr/>
          <p:nvPr/>
        </p:nvSpPr>
        <p:spPr>
          <a:xfrm>
            <a:off x="9555804" y="9269523"/>
            <a:ext cx="55244" cy="116205"/>
          </a:xfrm>
          <a:custGeom>
            <a:avLst/>
            <a:gdLst/>
            <a:ahLst/>
            <a:cxnLst/>
            <a:rect l="l" t="t" r="r" b="b"/>
            <a:pathLst>
              <a:path w="55245" h="116204">
                <a:moveTo>
                  <a:pt x="0" y="115887"/>
                </a:moveTo>
                <a:lnTo>
                  <a:pt x="54899" y="115887"/>
                </a:lnTo>
                <a:lnTo>
                  <a:pt x="54899" y="0"/>
                </a:lnTo>
                <a:lnTo>
                  <a:pt x="0" y="0"/>
                </a:lnTo>
                <a:lnTo>
                  <a:pt x="0" y="115887"/>
                </a:lnTo>
                <a:close/>
              </a:path>
            </a:pathLst>
          </a:custGeom>
          <a:solidFill>
            <a:srgbClr val="2E1B5B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51" name="object 451"/>
          <p:cNvSpPr/>
          <p:nvPr/>
        </p:nvSpPr>
        <p:spPr>
          <a:xfrm>
            <a:off x="0" y="8921863"/>
            <a:ext cx="1891664" cy="347980"/>
          </a:xfrm>
          <a:custGeom>
            <a:avLst/>
            <a:gdLst/>
            <a:ahLst/>
            <a:cxnLst/>
            <a:rect l="l" t="t" r="r" b="b"/>
            <a:pathLst>
              <a:path w="1891664" h="347979">
                <a:moveTo>
                  <a:pt x="265925" y="115887"/>
                </a:moveTo>
                <a:lnTo>
                  <a:pt x="0" y="115887"/>
                </a:lnTo>
                <a:lnTo>
                  <a:pt x="0" y="231775"/>
                </a:lnTo>
                <a:lnTo>
                  <a:pt x="265925" y="231775"/>
                </a:lnTo>
                <a:lnTo>
                  <a:pt x="265925" y="115887"/>
                </a:lnTo>
                <a:close/>
              </a:path>
              <a:path w="1891664" h="347979">
                <a:moveTo>
                  <a:pt x="382054" y="0"/>
                </a:moveTo>
                <a:lnTo>
                  <a:pt x="265925" y="0"/>
                </a:lnTo>
                <a:lnTo>
                  <a:pt x="265925" y="115887"/>
                </a:lnTo>
                <a:lnTo>
                  <a:pt x="382054" y="115887"/>
                </a:lnTo>
                <a:lnTo>
                  <a:pt x="382054" y="0"/>
                </a:lnTo>
                <a:close/>
              </a:path>
              <a:path w="1891664" h="347979">
                <a:moveTo>
                  <a:pt x="846543" y="115887"/>
                </a:moveTo>
                <a:lnTo>
                  <a:pt x="382054" y="115887"/>
                </a:lnTo>
                <a:lnTo>
                  <a:pt x="382054" y="231775"/>
                </a:lnTo>
                <a:lnTo>
                  <a:pt x="846543" y="231775"/>
                </a:lnTo>
                <a:lnTo>
                  <a:pt x="846543" y="115887"/>
                </a:lnTo>
                <a:close/>
              </a:path>
              <a:path w="1891664" h="347979">
                <a:moveTo>
                  <a:pt x="962672" y="0"/>
                </a:moveTo>
                <a:lnTo>
                  <a:pt x="846543" y="0"/>
                </a:lnTo>
                <a:lnTo>
                  <a:pt x="846543" y="115887"/>
                </a:lnTo>
                <a:lnTo>
                  <a:pt x="962672" y="115887"/>
                </a:lnTo>
                <a:lnTo>
                  <a:pt x="962672" y="0"/>
                </a:lnTo>
                <a:close/>
              </a:path>
              <a:path w="1891664" h="347979">
                <a:moveTo>
                  <a:pt x="1078801" y="115887"/>
                </a:moveTo>
                <a:lnTo>
                  <a:pt x="962672" y="115887"/>
                </a:lnTo>
                <a:lnTo>
                  <a:pt x="962672" y="231775"/>
                </a:lnTo>
                <a:lnTo>
                  <a:pt x="1078801" y="231775"/>
                </a:lnTo>
                <a:lnTo>
                  <a:pt x="1078801" y="115887"/>
                </a:lnTo>
                <a:close/>
              </a:path>
              <a:path w="1891664" h="347979">
                <a:moveTo>
                  <a:pt x="1427162" y="231775"/>
                </a:moveTo>
                <a:lnTo>
                  <a:pt x="1078801" y="231775"/>
                </a:lnTo>
                <a:lnTo>
                  <a:pt x="1078801" y="347662"/>
                </a:lnTo>
                <a:lnTo>
                  <a:pt x="1427162" y="347662"/>
                </a:lnTo>
                <a:lnTo>
                  <a:pt x="1427162" y="231775"/>
                </a:lnTo>
                <a:close/>
              </a:path>
              <a:path w="1891664" h="347979">
                <a:moveTo>
                  <a:pt x="1891665" y="0"/>
                </a:moveTo>
                <a:lnTo>
                  <a:pt x="1775536" y="0"/>
                </a:lnTo>
                <a:lnTo>
                  <a:pt x="1775536" y="115849"/>
                </a:lnTo>
                <a:lnTo>
                  <a:pt x="1543291" y="115849"/>
                </a:lnTo>
                <a:lnTo>
                  <a:pt x="1543291" y="406"/>
                </a:lnTo>
                <a:lnTo>
                  <a:pt x="1427162" y="406"/>
                </a:lnTo>
                <a:lnTo>
                  <a:pt x="1427162" y="115849"/>
                </a:lnTo>
                <a:lnTo>
                  <a:pt x="1427162" y="231305"/>
                </a:lnTo>
                <a:lnTo>
                  <a:pt x="1775536" y="231305"/>
                </a:lnTo>
                <a:lnTo>
                  <a:pt x="1775536" y="115887"/>
                </a:lnTo>
                <a:lnTo>
                  <a:pt x="1891665" y="115887"/>
                </a:lnTo>
                <a:lnTo>
                  <a:pt x="1891665" y="0"/>
                </a:lnTo>
                <a:close/>
              </a:path>
            </a:pathLst>
          </a:custGeom>
          <a:solidFill>
            <a:srgbClr val="2E1B5B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52" name="object 452"/>
          <p:cNvSpPr/>
          <p:nvPr/>
        </p:nvSpPr>
        <p:spPr>
          <a:xfrm>
            <a:off x="1891665" y="8921863"/>
            <a:ext cx="1393825" cy="347980"/>
          </a:xfrm>
          <a:custGeom>
            <a:avLst/>
            <a:gdLst/>
            <a:ahLst/>
            <a:cxnLst/>
            <a:rect l="l" t="t" r="r" b="b"/>
            <a:pathLst>
              <a:path w="1393825" h="347979">
                <a:moveTo>
                  <a:pt x="232244" y="406"/>
                </a:moveTo>
                <a:lnTo>
                  <a:pt x="116116" y="406"/>
                </a:lnTo>
                <a:lnTo>
                  <a:pt x="116116" y="115849"/>
                </a:lnTo>
                <a:lnTo>
                  <a:pt x="0" y="115849"/>
                </a:lnTo>
                <a:lnTo>
                  <a:pt x="0" y="231305"/>
                </a:lnTo>
                <a:lnTo>
                  <a:pt x="232244" y="231305"/>
                </a:lnTo>
                <a:lnTo>
                  <a:pt x="232244" y="115849"/>
                </a:lnTo>
                <a:lnTo>
                  <a:pt x="232244" y="406"/>
                </a:lnTo>
                <a:close/>
              </a:path>
              <a:path w="1393825" h="347979">
                <a:moveTo>
                  <a:pt x="464489" y="231775"/>
                </a:moveTo>
                <a:lnTo>
                  <a:pt x="232244" y="231775"/>
                </a:lnTo>
                <a:lnTo>
                  <a:pt x="232244" y="347662"/>
                </a:lnTo>
                <a:lnTo>
                  <a:pt x="464489" y="347662"/>
                </a:lnTo>
                <a:lnTo>
                  <a:pt x="464489" y="231775"/>
                </a:lnTo>
                <a:close/>
              </a:path>
              <a:path w="1393825" h="347979">
                <a:moveTo>
                  <a:pt x="696734" y="115887"/>
                </a:moveTo>
                <a:lnTo>
                  <a:pt x="464489" y="115887"/>
                </a:lnTo>
                <a:lnTo>
                  <a:pt x="464489" y="231775"/>
                </a:lnTo>
                <a:lnTo>
                  <a:pt x="696734" y="231775"/>
                </a:lnTo>
                <a:lnTo>
                  <a:pt x="696734" y="115887"/>
                </a:lnTo>
                <a:close/>
              </a:path>
              <a:path w="1393825" h="347979">
                <a:moveTo>
                  <a:pt x="928979" y="0"/>
                </a:moveTo>
                <a:lnTo>
                  <a:pt x="696734" y="0"/>
                </a:lnTo>
                <a:lnTo>
                  <a:pt x="696734" y="115887"/>
                </a:lnTo>
                <a:lnTo>
                  <a:pt x="928979" y="115887"/>
                </a:lnTo>
                <a:lnTo>
                  <a:pt x="928979" y="0"/>
                </a:lnTo>
                <a:close/>
              </a:path>
              <a:path w="1393825" h="347979">
                <a:moveTo>
                  <a:pt x="1277353" y="115887"/>
                </a:moveTo>
                <a:lnTo>
                  <a:pt x="928979" y="115887"/>
                </a:lnTo>
                <a:lnTo>
                  <a:pt x="928979" y="231775"/>
                </a:lnTo>
                <a:lnTo>
                  <a:pt x="1277353" y="231775"/>
                </a:lnTo>
                <a:lnTo>
                  <a:pt x="1277353" y="115887"/>
                </a:lnTo>
                <a:close/>
              </a:path>
              <a:path w="1393825" h="347979">
                <a:moveTo>
                  <a:pt x="1393469" y="0"/>
                </a:moveTo>
                <a:lnTo>
                  <a:pt x="1277353" y="0"/>
                </a:lnTo>
                <a:lnTo>
                  <a:pt x="1277353" y="115887"/>
                </a:lnTo>
                <a:lnTo>
                  <a:pt x="1393469" y="115887"/>
                </a:lnTo>
                <a:lnTo>
                  <a:pt x="1393469" y="0"/>
                </a:lnTo>
                <a:close/>
              </a:path>
            </a:pathLst>
          </a:custGeom>
          <a:solidFill>
            <a:srgbClr val="2E1B5B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53" name="object 453"/>
          <p:cNvSpPr/>
          <p:nvPr/>
        </p:nvSpPr>
        <p:spPr>
          <a:xfrm>
            <a:off x="3285134" y="8921863"/>
            <a:ext cx="1393825" cy="347980"/>
          </a:xfrm>
          <a:custGeom>
            <a:avLst/>
            <a:gdLst/>
            <a:ahLst/>
            <a:cxnLst/>
            <a:rect l="l" t="t" r="r" b="b"/>
            <a:pathLst>
              <a:path w="1393825" h="347979">
                <a:moveTo>
                  <a:pt x="464502" y="115849"/>
                </a:moveTo>
                <a:lnTo>
                  <a:pt x="348373" y="115849"/>
                </a:lnTo>
                <a:lnTo>
                  <a:pt x="348373" y="406"/>
                </a:lnTo>
                <a:lnTo>
                  <a:pt x="232257" y="406"/>
                </a:lnTo>
                <a:lnTo>
                  <a:pt x="232257" y="115849"/>
                </a:lnTo>
                <a:lnTo>
                  <a:pt x="0" y="115849"/>
                </a:lnTo>
                <a:lnTo>
                  <a:pt x="0" y="231305"/>
                </a:lnTo>
                <a:lnTo>
                  <a:pt x="464502" y="231305"/>
                </a:lnTo>
                <a:lnTo>
                  <a:pt x="464502" y="115849"/>
                </a:lnTo>
                <a:close/>
              </a:path>
              <a:path w="1393825" h="347979">
                <a:moveTo>
                  <a:pt x="580618" y="231775"/>
                </a:moveTo>
                <a:lnTo>
                  <a:pt x="464502" y="231775"/>
                </a:lnTo>
                <a:lnTo>
                  <a:pt x="464502" y="347662"/>
                </a:lnTo>
                <a:lnTo>
                  <a:pt x="580618" y="347662"/>
                </a:lnTo>
                <a:lnTo>
                  <a:pt x="580618" y="231775"/>
                </a:lnTo>
                <a:close/>
              </a:path>
              <a:path w="1393825" h="347979">
                <a:moveTo>
                  <a:pt x="696747" y="115887"/>
                </a:moveTo>
                <a:lnTo>
                  <a:pt x="580618" y="115887"/>
                </a:lnTo>
                <a:lnTo>
                  <a:pt x="580618" y="231775"/>
                </a:lnTo>
                <a:lnTo>
                  <a:pt x="696747" y="231775"/>
                </a:lnTo>
                <a:lnTo>
                  <a:pt x="696747" y="115887"/>
                </a:lnTo>
                <a:close/>
              </a:path>
              <a:path w="1393825" h="347979">
                <a:moveTo>
                  <a:pt x="928992" y="0"/>
                </a:moveTo>
                <a:lnTo>
                  <a:pt x="696747" y="0"/>
                </a:lnTo>
                <a:lnTo>
                  <a:pt x="696747" y="115887"/>
                </a:lnTo>
                <a:lnTo>
                  <a:pt x="928992" y="115887"/>
                </a:lnTo>
                <a:lnTo>
                  <a:pt x="928992" y="0"/>
                </a:lnTo>
                <a:close/>
              </a:path>
              <a:path w="1393825" h="347979">
                <a:moveTo>
                  <a:pt x="1045108" y="115887"/>
                </a:moveTo>
                <a:lnTo>
                  <a:pt x="928992" y="115887"/>
                </a:lnTo>
                <a:lnTo>
                  <a:pt x="928992" y="231775"/>
                </a:lnTo>
                <a:lnTo>
                  <a:pt x="1045108" y="231775"/>
                </a:lnTo>
                <a:lnTo>
                  <a:pt x="1045108" y="115887"/>
                </a:lnTo>
                <a:close/>
              </a:path>
              <a:path w="1393825" h="347979">
                <a:moveTo>
                  <a:pt x="1277366" y="231775"/>
                </a:moveTo>
                <a:lnTo>
                  <a:pt x="1045108" y="231775"/>
                </a:lnTo>
                <a:lnTo>
                  <a:pt x="1045108" y="347662"/>
                </a:lnTo>
                <a:lnTo>
                  <a:pt x="1277366" y="347662"/>
                </a:lnTo>
                <a:lnTo>
                  <a:pt x="1277366" y="231775"/>
                </a:lnTo>
                <a:close/>
              </a:path>
              <a:path w="1393825" h="347979">
                <a:moveTo>
                  <a:pt x="1393482" y="406"/>
                </a:moveTo>
                <a:lnTo>
                  <a:pt x="1277366" y="406"/>
                </a:lnTo>
                <a:lnTo>
                  <a:pt x="1277366" y="115849"/>
                </a:lnTo>
                <a:lnTo>
                  <a:pt x="1393482" y="115849"/>
                </a:lnTo>
                <a:lnTo>
                  <a:pt x="1393482" y="406"/>
                </a:lnTo>
                <a:close/>
              </a:path>
            </a:pathLst>
          </a:custGeom>
          <a:solidFill>
            <a:srgbClr val="2E1B5B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54" name="object 454"/>
          <p:cNvSpPr/>
          <p:nvPr/>
        </p:nvSpPr>
        <p:spPr>
          <a:xfrm>
            <a:off x="4562500" y="8921863"/>
            <a:ext cx="3484245" cy="347980"/>
          </a:xfrm>
          <a:custGeom>
            <a:avLst/>
            <a:gdLst/>
            <a:ahLst/>
            <a:cxnLst/>
            <a:rect l="l" t="t" r="r" b="b"/>
            <a:pathLst>
              <a:path w="3484245" h="347979">
                <a:moveTo>
                  <a:pt x="696734" y="406"/>
                </a:moveTo>
                <a:lnTo>
                  <a:pt x="464489" y="406"/>
                </a:lnTo>
                <a:lnTo>
                  <a:pt x="464489" y="115849"/>
                </a:lnTo>
                <a:lnTo>
                  <a:pt x="0" y="115849"/>
                </a:lnTo>
                <a:lnTo>
                  <a:pt x="0" y="231305"/>
                </a:lnTo>
                <a:lnTo>
                  <a:pt x="580605" y="231305"/>
                </a:lnTo>
                <a:lnTo>
                  <a:pt x="580605" y="115849"/>
                </a:lnTo>
                <a:lnTo>
                  <a:pt x="696734" y="115849"/>
                </a:lnTo>
                <a:lnTo>
                  <a:pt x="696734" y="406"/>
                </a:lnTo>
                <a:close/>
              </a:path>
              <a:path w="3484245" h="347979">
                <a:moveTo>
                  <a:pt x="1161224" y="231775"/>
                </a:moveTo>
                <a:lnTo>
                  <a:pt x="580605" y="231775"/>
                </a:lnTo>
                <a:lnTo>
                  <a:pt x="580605" y="347662"/>
                </a:lnTo>
                <a:lnTo>
                  <a:pt x="1161224" y="347662"/>
                </a:lnTo>
                <a:lnTo>
                  <a:pt x="1161224" y="231775"/>
                </a:lnTo>
                <a:close/>
              </a:path>
              <a:path w="3484245" h="347979">
                <a:moveTo>
                  <a:pt x="1741843" y="0"/>
                </a:moveTo>
                <a:lnTo>
                  <a:pt x="1509598" y="0"/>
                </a:lnTo>
                <a:lnTo>
                  <a:pt x="1509598" y="115849"/>
                </a:lnTo>
                <a:lnTo>
                  <a:pt x="1277353" y="115849"/>
                </a:lnTo>
                <a:lnTo>
                  <a:pt x="1277353" y="406"/>
                </a:lnTo>
                <a:lnTo>
                  <a:pt x="1161224" y="406"/>
                </a:lnTo>
                <a:lnTo>
                  <a:pt x="1161224" y="115849"/>
                </a:lnTo>
                <a:lnTo>
                  <a:pt x="1161224" y="231305"/>
                </a:lnTo>
                <a:lnTo>
                  <a:pt x="1509598" y="231305"/>
                </a:lnTo>
                <a:lnTo>
                  <a:pt x="1509598" y="115887"/>
                </a:lnTo>
                <a:lnTo>
                  <a:pt x="1741843" y="115887"/>
                </a:lnTo>
                <a:lnTo>
                  <a:pt x="1741843" y="0"/>
                </a:lnTo>
                <a:close/>
              </a:path>
              <a:path w="3484245" h="347979">
                <a:moveTo>
                  <a:pt x="1857971" y="115887"/>
                </a:moveTo>
                <a:lnTo>
                  <a:pt x="1741843" y="115887"/>
                </a:lnTo>
                <a:lnTo>
                  <a:pt x="1741843" y="231775"/>
                </a:lnTo>
                <a:lnTo>
                  <a:pt x="1857971" y="231775"/>
                </a:lnTo>
                <a:lnTo>
                  <a:pt x="1857971" y="115887"/>
                </a:lnTo>
                <a:close/>
              </a:path>
              <a:path w="3484245" h="347979">
                <a:moveTo>
                  <a:pt x="2090216" y="231775"/>
                </a:moveTo>
                <a:lnTo>
                  <a:pt x="1857971" y="231775"/>
                </a:lnTo>
                <a:lnTo>
                  <a:pt x="1857971" y="347662"/>
                </a:lnTo>
                <a:lnTo>
                  <a:pt x="2090216" y="347662"/>
                </a:lnTo>
                <a:lnTo>
                  <a:pt x="2090216" y="231775"/>
                </a:lnTo>
                <a:close/>
              </a:path>
              <a:path w="3484245" h="347979">
                <a:moveTo>
                  <a:pt x="2786951" y="0"/>
                </a:moveTo>
                <a:lnTo>
                  <a:pt x="2322461" y="0"/>
                </a:lnTo>
                <a:lnTo>
                  <a:pt x="2322461" y="115849"/>
                </a:lnTo>
                <a:lnTo>
                  <a:pt x="2206333" y="115849"/>
                </a:lnTo>
                <a:lnTo>
                  <a:pt x="2206333" y="406"/>
                </a:lnTo>
                <a:lnTo>
                  <a:pt x="2090216" y="406"/>
                </a:lnTo>
                <a:lnTo>
                  <a:pt x="2090216" y="115849"/>
                </a:lnTo>
                <a:lnTo>
                  <a:pt x="2090216" y="231305"/>
                </a:lnTo>
                <a:lnTo>
                  <a:pt x="2322461" y="231305"/>
                </a:lnTo>
                <a:lnTo>
                  <a:pt x="2322461" y="115887"/>
                </a:lnTo>
                <a:lnTo>
                  <a:pt x="2786951" y="115887"/>
                </a:lnTo>
                <a:lnTo>
                  <a:pt x="2786951" y="0"/>
                </a:lnTo>
                <a:close/>
              </a:path>
              <a:path w="3484245" h="347979">
                <a:moveTo>
                  <a:pt x="3019196" y="115887"/>
                </a:moveTo>
                <a:lnTo>
                  <a:pt x="2786951" y="115887"/>
                </a:lnTo>
                <a:lnTo>
                  <a:pt x="2786951" y="231775"/>
                </a:lnTo>
                <a:lnTo>
                  <a:pt x="3019196" y="231775"/>
                </a:lnTo>
                <a:lnTo>
                  <a:pt x="3019196" y="115887"/>
                </a:lnTo>
                <a:close/>
              </a:path>
              <a:path w="3484245" h="347979">
                <a:moveTo>
                  <a:pt x="3483699" y="0"/>
                </a:moveTo>
                <a:lnTo>
                  <a:pt x="3019196" y="0"/>
                </a:lnTo>
                <a:lnTo>
                  <a:pt x="3019196" y="115887"/>
                </a:lnTo>
                <a:lnTo>
                  <a:pt x="3483699" y="115887"/>
                </a:lnTo>
                <a:lnTo>
                  <a:pt x="3483699" y="0"/>
                </a:lnTo>
                <a:close/>
              </a:path>
            </a:pathLst>
          </a:custGeom>
          <a:solidFill>
            <a:srgbClr val="2E1B5B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55" name="object 455"/>
          <p:cNvSpPr/>
          <p:nvPr/>
        </p:nvSpPr>
        <p:spPr>
          <a:xfrm>
            <a:off x="8046199" y="8921863"/>
            <a:ext cx="1277620" cy="347980"/>
          </a:xfrm>
          <a:custGeom>
            <a:avLst/>
            <a:gdLst/>
            <a:ahLst/>
            <a:cxnLst/>
            <a:rect l="l" t="t" r="r" b="b"/>
            <a:pathLst>
              <a:path w="1277620" h="347979">
                <a:moveTo>
                  <a:pt x="348361" y="406"/>
                </a:moveTo>
                <a:lnTo>
                  <a:pt x="232244" y="406"/>
                </a:lnTo>
                <a:lnTo>
                  <a:pt x="232244" y="115849"/>
                </a:lnTo>
                <a:lnTo>
                  <a:pt x="0" y="115849"/>
                </a:lnTo>
                <a:lnTo>
                  <a:pt x="0" y="231305"/>
                </a:lnTo>
                <a:lnTo>
                  <a:pt x="348361" y="231305"/>
                </a:lnTo>
                <a:lnTo>
                  <a:pt x="348361" y="115849"/>
                </a:lnTo>
                <a:lnTo>
                  <a:pt x="348361" y="406"/>
                </a:lnTo>
                <a:close/>
              </a:path>
              <a:path w="1277620" h="347979">
                <a:moveTo>
                  <a:pt x="696734" y="231775"/>
                </a:moveTo>
                <a:lnTo>
                  <a:pt x="348361" y="231775"/>
                </a:lnTo>
                <a:lnTo>
                  <a:pt x="348361" y="347662"/>
                </a:lnTo>
                <a:lnTo>
                  <a:pt x="696734" y="347662"/>
                </a:lnTo>
                <a:lnTo>
                  <a:pt x="696734" y="231775"/>
                </a:lnTo>
                <a:close/>
              </a:path>
              <a:path w="1277620" h="347979">
                <a:moveTo>
                  <a:pt x="1277353" y="0"/>
                </a:moveTo>
                <a:lnTo>
                  <a:pt x="1045108" y="0"/>
                </a:lnTo>
                <a:lnTo>
                  <a:pt x="1045108" y="115849"/>
                </a:lnTo>
                <a:lnTo>
                  <a:pt x="812863" y="115849"/>
                </a:lnTo>
                <a:lnTo>
                  <a:pt x="812863" y="406"/>
                </a:lnTo>
                <a:lnTo>
                  <a:pt x="696734" y="406"/>
                </a:lnTo>
                <a:lnTo>
                  <a:pt x="696734" y="115849"/>
                </a:lnTo>
                <a:lnTo>
                  <a:pt x="696734" y="231305"/>
                </a:lnTo>
                <a:lnTo>
                  <a:pt x="1045108" y="231305"/>
                </a:lnTo>
                <a:lnTo>
                  <a:pt x="1045108" y="115887"/>
                </a:lnTo>
                <a:lnTo>
                  <a:pt x="1277353" y="115887"/>
                </a:lnTo>
                <a:lnTo>
                  <a:pt x="1277353" y="0"/>
                </a:lnTo>
                <a:close/>
              </a:path>
            </a:pathLst>
          </a:custGeom>
          <a:solidFill>
            <a:srgbClr val="2E1B5B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56" name="object 456"/>
          <p:cNvSpPr/>
          <p:nvPr/>
        </p:nvSpPr>
        <p:spPr>
          <a:xfrm>
            <a:off x="9323553" y="8922270"/>
            <a:ext cx="348615" cy="231140"/>
          </a:xfrm>
          <a:custGeom>
            <a:avLst/>
            <a:gdLst/>
            <a:ahLst/>
            <a:cxnLst/>
            <a:rect l="l" t="t" r="r" b="b"/>
            <a:pathLst>
              <a:path w="348615" h="231140">
                <a:moveTo>
                  <a:pt x="348373" y="0"/>
                </a:moveTo>
                <a:lnTo>
                  <a:pt x="232244" y="0"/>
                </a:lnTo>
                <a:lnTo>
                  <a:pt x="232244" y="115443"/>
                </a:lnTo>
                <a:lnTo>
                  <a:pt x="0" y="115443"/>
                </a:lnTo>
                <a:lnTo>
                  <a:pt x="0" y="230898"/>
                </a:lnTo>
                <a:lnTo>
                  <a:pt x="348373" y="230898"/>
                </a:lnTo>
                <a:lnTo>
                  <a:pt x="348373" y="115443"/>
                </a:lnTo>
                <a:lnTo>
                  <a:pt x="348373" y="0"/>
                </a:lnTo>
                <a:close/>
              </a:path>
            </a:pathLst>
          </a:custGeom>
          <a:solidFill>
            <a:srgbClr val="2E1B5B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57" name="object 457"/>
          <p:cNvSpPr/>
          <p:nvPr/>
        </p:nvSpPr>
        <p:spPr>
          <a:xfrm>
            <a:off x="9726827" y="9037754"/>
            <a:ext cx="6038850" cy="232410"/>
          </a:xfrm>
          <a:custGeom>
            <a:avLst/>
            <a:gdLst/>
            <a:ahLst/>
            <a:cxnLst/>
            <a:rect l="l" t="t" r="r" b="b"/>
            <a:pathLst>
              <a:path w="6038850" h="232409">
                <a:moveTo>
                  <a:pt x="0" y="232137"/>
                </a:moveTo>
                <a:lnTo>
                  <a:pt x="6038412" y="232137"/>
                </a:lnTo>
                <a:lnTo>
                  <a:pt x="6038412" y="0"/>
                </a:lnTo>
                <a:lnTo>
                  <a:pt x="0" y="0"/>
                </a:lnTo>
                <a:lnTo>
                  <a:pt x="0" y="23213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58" name="object 458"/>
          <p:cNvGrpSpPr/>
          <p:nvPr/>
        </p:nvGrpSpPr>
        <p:grpSpPr>
          <a:xfrm>
            <a:off x="9494575" y="8690085"/>
            <a:ext cx="8793480" cy="1597660"/>
            <a:chOff x="9494575" y="8690085"/>
            <a:chExt cx="8793480" cy="1597660"/>
          </a:xfrm>
        </p:grpSpPr>
        <p:sp>
          <p:nvSpPr>
            <p:cNvPr id="459" name="object 459"/>
            <p:cNvSpPr/>
            <p:nvPr/>
          </p:nvSpPr>
          <p:spPr>
            <a:xfrm>
              <a:off x="9494570" y="8922270"/>
              <a:ext cx="8793480" cy="810895"/>
            </a:xfrm>
            <a:custGeom>
              <a:avLst/>
              <a:gdLst/>
              <a:ahLst/>
              <a:cxnLst/>
              <a:rect l="l" t="t" r="r" b="b"/>
              <a:pathLst>
                <a:path w="8793480" h="810895">
                  <a:moveTo>
                    <a:pt x="1277366" y="579043"/>
                  </a:moveTo>
                  <a:lnTo>
                    <a:pt x="1045108" y="579043"/>
                  </a:lnTo>
                  <a:lnTo>
                    <a:pt x="1045108" y="463080"/>
                  </a:lnTo>
                  <a:lnTo>
                    <a:pt x="1161237" y="463080"/>
                  </a:lnTo>
                  <a:lnTo>
                    <a:pt x="1161237" y="347624"/>
                  </a:lnTo>
                  <a:lnTo>
                    <a:pt x="696747" y="347624"/>
                  </a:lnTo>
                  <a:lnTo>
                    <a:pt x="696747" y="463080"/>
                  </a:lnTo>
                  <a:lnTo>
                    <a:pt x="348373" y="463080"/>
                  </a:lnTo>
                  <a:lnTo>
                    <a:pt x="348373" y="347624"/>
                  </a:lnTo>
                  <a:lnTo>
                    <a:pt x="116128" y="347624"/>
                  </a:lnTo>
                  <a:lnTo>
                    <a:pt x="116128" y="463080"/>
                  </a:lnTo>
                  <a:lnTo>
                    <a:pt x="0" y="463080"/>
                  </a:lnTo>
                  <a:lnTo>
                    <a:pt x="0" y="579043"/>
                  </a:lnTo>
                  <a:lnTo>
                    <a:pt x="0" y="695248"/>
                  </a:lnTo>
                  <a:lnTo>
                    <a:pt x="116128" y="695248"/>
                  </a:lnTo>
                  <a:lnTo>
                    <a:pt x="116128" y="810704"/>
                  </a:lnTo>
                  <a:lnTo>
                    <a:pt x="232244" y="810704"/>
                  </a:lnTo>
                  <a:lnTo>
                    <a:pt x="232244" y="695248"/>
                  </a:lnTo>
                  <a:lnTo>
                    <a:pt x="928992" y="695248"/>
                  </a:lnTo>
                  <a:lnTo>
                    <a:pt x="928992" y="810704"/>
                  </a:lnTo>
                  <a:lnTo>
                    <a:pt x="1277366" y="810704"/>
                  </a:lnTo>
                  <a:lnTo>
                    <a:pt x="1277366" y="695248"/>
                  </a:lnTo>
                  <a:lnTo>
                    <a:pt x="1277366" y="579043"/>
                  </a:lnTo>
                  <a:close/>
                </a:path>
                <a:path w="8793480" h="810895">
                  <a:moveTo>
                    <a:pt x="2438590" y="695248"/>
                  </a:moveTo>
                  <a:lnTo>
                    <a:pt x="2206345" y="695248"/>
                  </a:lnTo>
                  <a:lnTo>
                    <a:pt x="2206345" y="810704"/>
                  </a:lnTo>
                  <a:lnTo>
                    <a:pt x="2438590" y="810704"/>
                  </a:lnTo>
                  <a:lnTo>
                    <a:pt x="2438590" y="695248"/>
                  </a:lnTo>
                  <a:close/>
                </a:path>
                <a:path w="8793480" h="810895">
                  <a:moveTo>
                    <a:pt x="2670835" y="579043"/>
                  </a:moveTo>
                  <a:lnTo>
                    <a:pt x="2554719" y="579043"/>
                  </a:lnTo>
                  <a:lnTo>
                    <a:pt x="2554719" y="463080"/>
                  </a:lnTo>
                  <a:lnTo>
                    <a:pt x="2554719" y="347624"/>
                  </a:lnTo>
                  <a:lnTo>
                    <a:pt x="2322474" y="347624"/>
                  </a:lnTo>
                  <a:lnTo>
                    <a:pt x="2322474" y="463080"/>
                  </a:lnTo>
                  <a:lnTo>
                    <a:pt x="2206345" y="463080"/>
                  </a:lnTo>
                  <a:lnTo>
                    <a:pt x="2206345" y="347624"/>
                  </a:lnTo>
                  <a:lnTo>
                    <a:pt x="1974100" y="347624"/>
                  </a:lnTo>
                  <a:lnTo>
                    <a:pt x="1974100" y="463080"/>
                  </a:lnTo>
                  <a:lnTo>
                    <a:pt x="1857971" y="463080"/>
                  </a:lnTo>
                  <a:lnTo>
                    <a:pt x="1857971" y="347624"/>
                  </a:lnTo>
                  <a:lnTo>
                    <a:pt x="1741855" y="347624"/>
                  </a:lnTo>
                  <a:lnTo>
                    <a:pt x="1741855" y="463080"/>
                  </a:lnTo>
                  <a:lnTo>
                    <a:pt x="1625727" y="463080"/>
                  </a:lnTo>
                  <a:lnTo>
                    <a:pt x="1625727" y="347624"/>
                  </a:lnTo>
                  <a:lnTo>
                    <a:pt x="1509610" y="347624"/>
                  </a:lnTo>
                  <a:lnTo>
                    <a:pt x="1509610" y="463080"/>
                  </a:lnTo>
                  <a:lnTo>
                    <a:pt x="1277366" y="463080"/>
                  </a:lnTo>
                  <a:lnTo>
                    <a:pt x="1277366" y="579043"/>
                  </a:lnTo>
                  <a:lnTo>
                    <a:pt x="1393482" y="579043"/>
                  </a:lnTo>
                  <a:lnTo>
                    <a:pt x="1393482" y="695248"/>
                  </a:lnTo>
                  <a:lnTo>
                    <a:pt x="1509610" y="695248"/>
                  </a:lnTo>
                  <a:lnTo>
                    <a:pt x="1509610" y="579043"/>
                  </a:lnTo>
                  <a:lnTo>
                    <a:pt x="1625727" y="579043"/>
                  </a:lnTo>
                  <a:lnTo>
                    <a:pt x="1625727" y="695248"/>
                  </a:lnTo>
                  <a:lnTo>
                    <a:pt x="1509610" y="695248"/>
                  </a:lnTo>
                  <a:lnTo>
                    <a:pt x="1509610" y="810704"/>
                  </a:lnTo>
                  <a:lnTo>
                    <a:pt x="2090229" y="810704"/>
                  </a:lnTo>
                  <a:lnTo>
                    <a:pt x="2090229" y="695248"/>
                  </a:lnTo>
                  <a:lnTo>
                    <a:pt x="1974100" y="695248"/>
                  </a:lnTo>
                  <a:lnTo>
                    <a:pt x="1974100" y="579043"/>
                  </a:lnTo>
                  <a:lnTo>
                    <a:pt x="2090229" y="579043"/>
                  </a:lnTo>
                  <a:lnTo>
                    <a:pt x="2090229" y="695248"/>
                  </a:lnTo>
                  <a:lnTo>
                    <a:pt x="2206345" y="695248"/>
                  </a:lnTo>
                  <a:lnTo>
                    <a:pt x="2206345" y="579043"/>
                  </a:lnTo>
                  <a:lnTo>
                    <a:pt x="2438590" y="579043"/>
                  </a:lnTo>
                  <a:lnTo>
                    <a:pt x="2438590" y="695248"/>
                  </a:lnTo>
                  <a:lnTo>
                    <a:pt x="2670835" y="695248"/>
                  </a:lnTo>
                  <a:lnTo>
                    <a:pt x="2670835" y="579043"/>
                  </a:lnTo>
                  <a:close/>
                </a:path>
                <a:path w="8793480" h="810895">
                  <a:moveTo>
                    <a:pt x="2786964" y="695248"/>
                  </a:moveTo>
                  <a:lnTo>
                    <a:pt x="2670835" y="695248"/>
                  </a:lnTo>
                  <a:lnTo>
                    <a:pt x="2670835" y="810704"/>
                  </a:lnTo>
                  <a:lnTo>
                    <a:pt x="2786964" y="810704"/>
                  </a:lnTo>
                  <a:lnTo>
                    <a:pt x="2786964" y="695248"/>
                  </a:lnTo>
                  <a:close/>
                </a:path>
                <a:path w="8793480" h="810895">
                  <a:moveTo>
                    <a:pt x="3367582" y="463080"/>
                  </a:moveTo>
                  <a:lnTo>
                    <a:pt x="3251454" y="463080"/>
                  </a:lnTo>
                  <a:lnTo>
                    <a:pt x="3251454" y="579043"/>
                  </a:lnTo>
                  <a:lnTo>
                    <a:pt x="3135338" y="579043"/>
                  </a:lnTo>
                  <a:lnTo>
                    <a:pt x="3135338" y="463080"/>
                  </a:lnTo>
                  <a:lnTo>
                    <a:pt x="3251454" y="463080"/>
                  </a:lnTo>
                  <a:lnTo>
                    <a:pt x="3251454" y="347624"/>
                  </a:lnTo>
                  <a:lnTo>
                    <a:pt x="2670835" y="347624"/>
                  </a:lnTo>
                  <a:lnTo>
                    <a:pt x="2670835" y="463080"/>
                  </a:lnTo>
                  <a:lnTo>
                    <a:pt x="2670835" y="579043"/>
                  </a:lnTo>
                  <a:lnTo>
                    <a:pt x="2786964" y="579043"/>
                  </a:lnTo>
                  <a:lnTo>
                    <a:pt x="2786964" y="463080"/>
                  </a:lnTo>
                  <a:lnTo>
                    <a:pt x="2903093" y="463080"/>
                  </a:lnTo>
                  <a:lnTo>
                    <a:pt x="2903093" y="579043"/>
                  </a:lnTo>
                  <a:lnTo>
                    <a:pt x="2786964" y="579043"/>
                  </a:lnTo>
                  <a:lnTo>
                    <a:pt x="2786964" y="695248"/>
                  </a:lnTo>
                  <a:lnTo>
                    <a:pt x="2903093" y="695248"/>
                  </a:lnTo>
                  <a:lnTo>
                    <a:pt x="2903093" y="810704"/>
                  </a:lnTo>
                  <a:lnTo>
                    <a:pt x="3019209" y="810704"/>
                  </a:lnTo>
                  <a:lnTo>
                    <a:pt x="3019209" y="695248"/>
                  </a:lnTo>
                  <a:lnTo>
                    <a:pt x="3135338" y="695248"/>
                  </a:lnTo>
                  <a:lnTo>
                    <a:pt x="3135338" y="810704"/>
                  </a:lnTo>
                  <a:lnTo>
                    <a:pt x="3251454" y="810704"/>
                  </a:lnTo>
                  <a:lnTo>
                    <a:pt x="3251454" y="695248"/>
                  </a:lnTo>
                  <a:lnTo>
                    <a:pt x="3367582" y="695248"/>
                  </a:lnTo>
                  <a:lnTo>
                    <a:pt x="3367582" y="579043"/>
                  </a:lnTo>
                  <a:lnTo>
                    <a:pt x="3367582" y="463080"/>
                  </a:lnTo>
                  <a:close/>
                </a:path>
                <a:path w="8793480" h="810895">
                  <a:moveTo>
                    <a:pt x="4296562" y="347624"/>
                  </a:moveTo>
                  <a:lnTo>
                    <a:pt x="3948201" y="347624"/>
                  </a:lnTo>
                  <a:lnTo>
                    <a:pt x="3948201" y="463080"/>
                  </a:lnTo>
                  <a:lnTo>
                    <a:pt x="3948201" y="579043"/>
                  </a:lnTo>
                  <a:lnTo>
                    <a:pt x="3832072" y="579043"/>
                  </a:lnTo>
                  <a:lnTo>
                    <a:pt x="3832072" y="463080"/>
                  </a:lnTo>
                  <a:lnTo>
                    <a:pt x="3832072" y="347624"/>
                  </a:lnTo>
                  <a:lnTo>
                    <a:pt x="3715943" y="347624"/>
                  </a:lnTo>
                  <a:lnTo>
                    <a:pt x="3715943" y="463080"/>
                  </a:lnTo>
                  <a:lnTo>
                    <a:pt x="3599827" y="463080"/>
                  </a:lnTo>
                  <a:lnTo>
                    <a:pt x="3599827" y="347624"/>
                  </a:lnTo>
                  <a:lnTo>
                    <a:pt x="3367582" y="347624"/>
                  </a:lnTo>
                  <a:lnTo>
                    <a:pt x="3367582" y="463080"/>
                  </a:lnTo>
                  <a:lnTo>
                    <a:pt x="3483699" y="463080"/>
                  </a:lnTo>
                  <a:lnTo>
                    <a:pt x="3483699" y="579043"/>
                  </a:lnTo>
                  <a:lnTo>
                    <a:pt x="3483699" y="695248"/>
                  </a:lnTo>
                  <a:lnTo>
                    <a:pt x="3483699" y="810704"/>
                  </a:lnTo>
                  <a:lnTo>
                    <a:pt x="3599827" y="810704"/>
                  </a:lnTo>
                  <a:lnTo>
                    <a:pt x="3599827" y="695248"/>
                  </a:lnTo>
                  <a:lnTo>
                    <a:pt x="3599827" y="579043"/>
                  </a:lnTo>
                  <a:lnTo>
                    <a:pt x="3715943" y="579043"/>
                  </a:lnTo>
                  <a:lnTo>
                    <a:pt x="3715943" y="695248"/>
                  </a:lnTo>
                  <a:lnTo>
                    <a:pt x="3715943" y="810704"/>
                  </a:lnTo>
                  <a:lnTo>
                    <a:pt x="3948201" y="810704"/>
                  </a:lnTo>
                  <a:lnTo>
                    <a:pt x="3948201" y="695248"/>
                  </a:lnTo>
                  <a:lnTo>
                    <a:pt x="4064317" y="695248"/>
                  </a:lnTo>
                  <a:lnTo>
                    <a:pt x="4064317" y="579043"/>
                  </a:lnTo>
                  <a:lnTo>
                    <a:pt x="4064317" y="463080"/>
                  </a:lnTo>
                  <a:lnTo>
                    <a:pt x="4296562" y="463080"/>
                  </a:lnTo>
                  <a:lnTo>
                    <a:pt x="4296562" y="347624"/>
                  </a:lnTo>
                  <a:close/>
                </a:path>
                <a:path w="8793480" h="810895">
                  <a:moveTo>
                    <a:pt x="5109426" y="347624"/>
                  </a:moveTo>
                  <a:lnTo>
                    <a:pt x="4877181" y="347624"/>
                  </a:lnTo>
                  <a:lnTo>
                    <a:pt x="4877181" y="463080"/>
                  </a:lnTo>
                  <a:lnTo>
                    <a:pt x="5109426" y="463080"/>
                  </a:lnTo>
                  <a:lnTo>
                    <a:pt x="5109426" y="347624"/>
                  </a:lnTo>
                  <a:close/>
                </a:path>
                <a:path w="8793480" h="810895">
                  <a:moveTo>
                    <a:pt x="5690044" y="347624"/>
                  </a:moveTo>
                  <a:lnTo>
                    <a:pt x="5225554" y="347624"/>
                  </a:lnTo>
                  <a:lnTo>
                    <a:pt x="5225554" y="463080"/>
                  </a:lnTo>
                  <a:lnTo>
                    <a:pt x="5341671" y="463080"/>
                  </a:lnTo>
                  <a:lnTo>
                    <a:pt x="5341671" y="579043"/>
                  </a:lnTo>
                  <a:lnTo>
                    <a:pt x="5341671" y="695248"/>
                  </a:lnTo>
                  <a:lnTo>
                    <a:pt x="5225554" y="695248"/>
                  </a:lnTo>
                  <a:lnTo>
                    <a:pt x="5225554" y="579043"/>
                  </a:lnTo>
                  <a:lnTo>
                    <a:pt x="5225554" y="463080"/>
                  </a:lnTo>
                  <a:lnTo>
                    <a:pt x="5109426" y="463080"/>
                  </a:lnTo>
                  <a:lnTo>
                    <a:pt x="5109426" y="579043"/>
                  </a:lnTo>
                  <a:lnTo>
                    <a:pt x="4644936" y="579043"/>
                  </a:lnTo>
                  <a:lnTo>
                    <a:pt x="4644936" y="463080"/>
                  </a:lnTo>
                  <a:lnTo>
                    <a:pt x="4644936" y="347624"/>
                  </a:lnTo>
                  <a:lnTo>
                    <a:pt x="4528807" y="347624"/>
                  </a:lnTo>
                  <a:lnTo>
                    <a:pt x="4528807" y="463080"/>
                  </a:lnTo>
                  <a:lnTo>
                    <a:pt x="4528807" y="579043"/>
                  </a:lnTo>
                  <a:lnTo>
                    <a:pt x="4296562" y="579043"/>
                  </a:lnTo>
                  <a:lnTo>
                    <a:pt x="4296562" y="695248"/>
                  </a:lnTo>
                  <a:lnTo>
                    <a:pt x="4180446" y="695248"/>
                  </a:lnTo>
                  <a:lnTo>
                    <a:pt x="4180446" y="810704"/>
                  </a:lnTo>
                  <a:lnTo>
                    <a:pt x="4412691" y="810704"/>
                  </a:lnTo>
                  <a:lnTo>
                    <a:pt x="4412691" y="695248"/>
                  </a:lnTo>
                  <a:lnTo>
                    <a:pt x="4761065" y="695248"/>
                  </a:lnTo>
                  <a:lnTo>
                    <a:pt x="4761065" y="810704"/>
                  </a:lnTo>
                  <a:lnTo>
                    <a:pt x="4877181" y="810704"/>
                  </a:lnTo>
                  <a:lnTo>
                    <a:pt x="4877181" y="695248"/>
                  </a:lnTo>
                  <a:lnTo>
                    <a:pt x="5109426" y="695248"/>
                  </a:lnTo>
                  <a:lnTo>
                    <a:pt x="5109426" y="810704"/>
                  </a:lnTo>
                  <a:lnTo>
                    <a:pt x="5457799" y="810704"/>
                  </a:lnTo>
                  <a:lnTo>
                    <a:pt x="5457799" y="695248"/>
                  </a:lnTo>
                  <a:lnTo>
                    <a:pt x="5573928" y="695248"/>
                  </a:lnTo>
                  <a:lnTo>
                    <a:pt x="5573928" y="579043"/>
                  </a:lnTo>
                  <a:lnTo>
                    <a:pt x="5457799" y="579043"/>
                  </a:lnTo>
                  <a:lnTo>
                    <a:pt x="5457799" y="463080"/>
                  </a:lnTo>
                  <a:lnTo>
                    <a:pt x="5690044" y="463080"/>
                  </a:lnTo>
                  <a:lnTo>
                    <a:pt x="5690044" y="347624"/>
                  </a:lnTo>
                  <a:close/>
                </a:path>
                <a:path w="8793480" h="810895">
                  <a:moveTo>
                    <a:pt x="5922289" y="695248"/>
                  </a:moveTo>
                  <a:lnTo>
                    <a:pt x="5806173" y="695248"/>
                  </a:lnTo>
                  <a:lnTo>
                    <a:pt x="5806173" y="579043"/>
                  </a:lnTo>
                  <a:lnTo>
                    <a:pt x="5806173" y="463080"/>
                  </a:lnTo>
                  <a:lnTo>
                    <a:pt x="5690044" y="463080"/>
                  </a:lnTo>
                  <a:lnTo>
                    <a:pt x="5690044" y="579043"/>
                  </a:lnTo>
                  <a:lnTo>
                    <a:pt x="5690044" y="695248"/>
                  </a:lnTo>
                  <a:lnTo>
                    <a:pt x="5690044" y="810704"/>
                  </a:lnTo>
                  <a:lnTo>
                    <a:pt x="5922289" y="810704"/>
                  </a:lnTo>
                  <a:lnTo>
                    <a:pt x="5922289" y="695248"/>
                  </a:lnTo>
                  <a:close/>
                </a:path>
                <a:path w="8793480" h="810895">
                  <a:moveTo>
                    <a:pt x="6038418" y="347624"/>
                  </a:moveTo>
                  <a:lnTo>
                    <a:pt x="5922289" y="347624"/>
                  </a:lnTo>
                  <a:lnTo>
                    <a:pt x="5922289" y="463080"/>
                  </a:lnTo>
                  <a:lnTo>
                    <a:pt x="6038418" y="463080"/>
                  </a:lnTo>
                  <a:lnTo>
                    <a:pt x="6038418" y="347624"/>
                  </a:lnTo>
                  <a:close/>
                </a:path>
                <a:path w="8793480" h="810895">
                  <a:moveTo>
                    <a:pt x="8793429" y="579043"/>
                  </a:moveTo>
                  <a:lnTo>
                    <a:pt x="8593125" y="579043"/>
                  </a:lnTo>
                  <a:lnTo>
                    <a:pt x="8593125" y="695248"/>
                  </a:lnTo>
                  <a:lnTo>
                    <a:pt x="8793429" y="695248"/>
                  </a:lnTo>
                  <a:lnTo>
                    <a:pt x="8793429" y="579043"/>
                  </a:lnTo>
                  <a:close/>
                </a:path>
                <a:path w="8793480" h="810895">
                  <a:moveTo>
                    <a:pt x="8793429" y="0"/>
                  </a:moveTo>
                  <a:lnTo>
                    <a:pt x="8244764" y="0"/>
                  </a:lnTo>
                  <a:lnTo>
                    <a:pt x="8244764" y="347624"/>
                  </a:lnTo>
                  <a:lnTo>
                    <a:pt x="8244764" y="463080"/>
                  </a:lnTo>
                  <a:lnTo>
                    <a:pt x="8012519" y="463080"/>
                  </a:lnTo>
                  <a:lnTo>
                    <a:pt x="8012519" y="347624"/>
                  </a:lnTo>
                  <a:lnTo>
                    <a:pt x="8244764" y="347624"/>
                  </a:lnTo>
                  <a:lnTo>
                    <a:pt x="8244764" y="0"/>
                  </a:lnTo>
                  <a:lnTo>
                    <a:pt x="7896390" y="0"/>
                  </a:lnTo>
                  <a:lnTo>
                    <a:pt x="7896390" y="347624"/>
                  </a:lnTo>
                  <a:lnTo>
                    <a:pt x="7896390" y="463080"/>
                  </a:lnTo>
                  <a:lnTo>
                    <a:pt x="7896390" y="579043"/>
                  </a:lnTo>
                  <a:lnTo>
                    <a:pt x="7664145" y="579043"/>
                  </a:lnTo>
                  <a:lnTo>
                    <a:pt x="7664145" y="463080"/>
                  </a:lnTo>
                  <a:lnTo>
                    <a:pt x="7664145" y="347624"/>
                  </a:lnTo>
                  <a:lnTo>
                    <a:pt x="7896390" y="347624"/>
                  </a:lnTo>
                  <a:lnTo>
                    <a:pt x="7896390" y="0"/>
                  </a:lnTo>
                  <a:lnTo>
                    <a:pt x="232244" y="0"/>
                  </a:lnTo>
                  <a:lnTo>
                    <a:pt x="232244" y="115493"/>
                  </a:lnTo>
                  <a:lnTo>
                    <a:pt x="6502908" y="115493"/>
                  </a:lnTo>
                  <a:lnTo>
                    <a:pt x="6502908" y="347624"/>
                  </a:lnTo>
                  <a:lnTo>
                    <a:pt x="6154534" y="347624"/>
                  </a:lnTo>
                  <a:lnTo>
                    <a:pt x="6154534" y="463080"/>
                  </a:lnTo>
                  <a:lnTo>
                    <a:pt x="6386792" y="463080"/>
                  </a:lnTo>
                  <a:lnTo>
                    <a:pt x="6386792" y="579043"/>
                  </a:lnTo>
                  <a:lnTo>
                    <a:pt x="6154534" y="579043"/>
                  </a:lnTo>
                  <a:lnTo>
                    <a:pt x="6154534" y="463080"/>
                  </a:lnTo>
                  <a:lnTo>
                    <a:pt x="6038418" y="463080"/>
                  </a:lnTo>
                  <a:lnTo>
                    <a:pt x="6038418" y="579043"/>
                  </a:lnTo>
                  <a:lnTo>
                    <a:pt x="6038418" y="695248"/>
                  </a:lnTo>
                  <a:lnTo>
                    <a:pt x="6038418" y="810704"/>
                  </a:lnTo>
                  <a:lnTo>
                    <a:pt x="6154534" y="810704"/>
                  </a:lnTo>
                  <a:lnTo>
                    <a:pt x="6154534" y="695248"/>
                  </a:lnTo>
                  <a:lnTo>
                    <a:pt x="6502908" y="695248"/>
                  </a:lnTo>
                  <a:lnTo>
                    <a:pt x="6502908" y="579043"/>
                  </a:lnTo>
                  <a:lnTo>
                    <a:pt x="6502908" y="463080"/>
                  </a:lnTo>
                  <a:lnTo>
                    <a:pt x="7083526" y="463080"/>
                  </a:lnTo>
                  <a:lnTo>
                    <a:pt x="7083526" y="579043"/>
                  </a:lnTo>
                  <a:lnTo>
                    <a:pt x="6735153" y="579043"/>
                  </a:lnTo>
                  <a:lnTo>
                    <a:pt x="6735153" y="695248"/>
                  </a:lnTo>
                  <a:lnTo>
                    <a:pt x="6502908" y="695248"/>
                  </a:lnTo>
                  <a:lnTo>
                    <a:pt x="6502908" y="810704"/>
                  </a:lnTo>
                  <a:lnTo>
                    <a:pt x="6851282" y="810704"/>
                  </a:lnTo>
                  <a:lnTo>
                    <a:pt x="6851282" y="695248"/>
                  </a:lnTo>
                  <a:lnTo>
                    <a:pt x="7083526" y="695248"/>
                  </a:lnTo>
                  <a:lnTo>
                    <a:pt x="7083526" y="810704"/>
                  </a:lnTo>
                  <a:lnTo>
                    <a:pt x="7199655" y="810704"/>
                  </a:lnTo>
                  <a:lnTo>
                    <a:pt x="7199655" y="695248"/>
                  </a:lnTo>
                  <a:lnTo>
                    <a:pt x="7199655" y="579043"/>
                  </a:lnTo>
                  <a:lnTo>
                    <a:pt x="7199655" y="463080"/>
                  </a:lnTo>
                  <a:lnTo>
                    <a:pt x="7199655" y="347624"/>
                  </a:lnTo>
                  <a:lnTo>
                    <a:pt x="7548016" y="347624"/>
                  </a:lnTo>
                  <a:lnTo>
                    <a:pt x="7548016" y="463080"/>
                  </a:lnTo>
                  <a:lnTo>
                    <a:pt x="7548016" y="579043"/>
                  </a:lnTo>
                  <a:lnTo>
                    <a:pt x="7548016" y="695248"/>
                  </a:lnTo>
                  <a:lnTo>
                    <a:pt x="7431900" y="695248"/>
                  </a:lnTo>
                  <a:lnTo>
                    <a:pt x="7431900" y="810704"/>
                  </a:lnTo>
                  <a:lnTo>
                    <a:pt x="7780261" y="810704"/>
                  </a:lnTo>
                  <a:lnTo>
                    <a:pt x="7780261" y="695248"/>
                  </a:lnTo>
                  <a:lnTo>
                    <a:pt x="8012519" y="695248"/>
                  </a:lnTo>
                  <a:lnTo>
                    <a:pt x="8012519" y="579043"/>
                  </a:lnTo>
                  <a:lnTo>
                    <a:pt x="8244764" y="579043"/>
                  </a:lnTo>
                  <a:lnTo>
                    <a:pt x="8244764" y="695248"/>
                  </a:lnTo>
                  <a:lnTo>
                    <a:pt x="8012519" y="695248"/>
                  </a:lnTo>
                  <a:lnTo>
                    <a:pt x="8012519" y="810704"/>
                  </a:lnTo>
                  <a:lnTo>
                    <a:pt x="8477009" y="810704"/>
                  </a:lnTo>
                  <a:lnTo>
                    <a:pt x="8477009" y="695248"/>
                  </a:lnTo>
                  <a:lnTo>
                    <a:pt x="8360880" y="695248"/>
                  </a:lnTo>
                  <a:lnTo>
                    <a:pt x="8360880" y="579043"/>
                  </a:lnTo>
                  <a:lnTo>
                    <a:pt x="8477009" y="579043"/>
                  </a:lnTo>
                  <a:lnTo>
                    <a:pt x="8477009" y="463080"/>
                  </a:lnTo>
                  <a:lnTo>
                    <a:pt x="8360880" y="463080"/>
                  </a:lnTo>
                  <a:lnTo>
                    <a:pt x="8360880" y="347624"/>
                  </a:lnTo>
                  <a:lnTo>
                    <a:pt x="8709254" y="347624"/>
                  </a:lnTo>
                  <a:lnTo>
                    <a:pt x="8709254" y="463080"/>
                  </a:lnTo>
                  <a:lnTo>
                    <a:pt x="8793429" y="463080"/>
                  </a:lnTo>
                  <a:lnTo>
                    <a:pt x="8793429" y="347624"/>
                  </a:lnTo>
                  <a:lnTo>
                    <a:pt x="8793429" y="115493"/>
                  </a:lnTo>
                  <a:lnTo>
                    <a:pt x="8793429" y="0"/>
                  </a:lnTo>
                  <a:close/>
                </a:path>
              </a:pathLst>
            </a:custGeom>
            <a:solidFill>
              <a:srgbClr val="AB3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0" name="object 460"/>
            <p:cNvSpPr/>
            <p:nvPr/>
          </p:nvSpPr>
          <p:spPr>
            <a:xfrm>
              <a:off x="9494570" y="9617519"/>
              <a:ext cx="8793480" cy="669925"/>
            </a:xfrm>
            <a:custGeom>
              <a:avLst/>
              <a:gdLst/>
              <a:ahLst/>
              <a:cxnLst/>
              <a:rect l="l" t="t" r="r" b="b"/>
              <a:pathLst>
                <a:path w="8793480" h="669925">
                  <a:moveTo>
                    <a:pt x="2206345" y="463232"/>
                  </a:moveTo>
                  <a:lnTo>
                    <a:pt x="2090229" y="463232"/>
                  </a:lnTo>
                  <a:lnTo>
                    <a:pt x="2090229" y="347637"/>
                  </a:lnTo>
                  <a:lnTo>
                    <a:pt x="1974100" y="347637"/>
                  </a:lnTo>
                  <a:lnTo>
                    <a:pt x="1974100" y="230911"/>
                  </a:lnTo>
                  <a:lnTo>
                    <a:pt x="2090229" y="230911"/>
                  </a:lnTo>
                  <a:lnTo>
                    <a:pt x="2090229" y="115455"/>
                  </a:lnTo>
                  <a:lnTo>
                    <a:pt x="1857971" y="115455"/>
                  </a:lnTo>
                  <a:lnTo>
                    <a:pt x="1857971" y="230911"/>
                  </a:lnTo>
                  <a:lnTo>
                    <a:pt x="1857971" y="347637"/>
                  </a:lnTo>
                  <a:lnTo>
                    <a:pt x="1857971" y="463232"/>
                  </a:lnTo>
                  <a:lnTo>
                    <a:pt x="1625727" y="463232"/>
                  </a:lnTo>
                  <a:lnTo>
                    <a:pt x="1625727" y="347637"/>
                  </a:lnTo>
                  <a:lnTo>
                    <a:pt x="1625727" y="230911"/>
                  </a:lnTo>
                  <a:lnTo>
                    <a:pt x="1625727" y="115455"/>
                  </a:lnTo>
                  <a:lnTo>
                    <a:pt x="1509610" y="115455"/>
                  </a:lnTo>
                  <a:lnTo>
                    <a:pt x="1509610" y="230911"/>
                  </a:lnTo>
                  <a:lnTo>
                    <a:pt x="1393482" y="230911"/>
                  </a:lnTo>
                  <a:lnTo>
                    <a:pt x="1393482" y="347637"/>
                  </a:lnTo>
                  <a:lnTo>
                    <a:pt x="1161237" y="347637"/>
                  </a:lnTo>
                  <a:lnTo>
                    <a:pt x="1161237" y="230911"/>
                  </a:lnTo>
                  <a:lnTo>
                    <a:pt x="1277366" y="230911"/>
                  </a:lnTo>
                  <a:lnTo>
                    <a:pt x="1277366" y="115455"/>
                  </a:lnTo>
                  <a:lnTo>
                    <a:pt x="928992" y="115455"/>
                  </a:lnTo>
                  <a:lnTo>
                    <a:pt x="928992" y="230911"/>
                  </a:lnTo>
                  <a:lnTo>
                    <a:pt x="928992" y="347637"/>
                  </a:lnTo>
                  <a:lnTo>
                    <a:pt x="812863" y="347637"/>
                  </a:lnTo>
                  <a:lnTo>
                    <a:pt x="812863" y="230911"/>
                  </a:lnTo>
                  <a:lnTo>
                    <a:pt x="812863" y="115455"/>
                  </a:lnTo>
                  <a:lnTo>
                    <a:pt x="580618" y="115455"/>
                  </a:lnTo>
                  <a:lnTo>
                    <a:pt x="580618" y="230911"/>
                  </a:lnTo>
                  <a:lnTo>
                    <a:pt x="696747" y="230911"/>
                  </a:lnTo>
                  <a:lnTo>
                    <a:pt x="696747" y="347637"/>
                  </a:lnTo>
                  <a:lnTo>
                    <a:pt x="696747" y="463232"/>
                  </a:lnTo>
                  <a:lnTo>
                    <a:pt x="696747" y="578535"/>
                  </a:lnTo>
                  <a:lnTo>
                    <a:pt x="580618" y="578535"/>
                  </a:lnTo>
                  <a:lnTo>
                    <a:pt x="580618" y="463232"/>
                  </a:lnTo>
                  <a:lnTo>
                    <a:pt x="696747" y="463232"/>
                  </a:lnTo>
                  <a:lnTo>
                    <a:pt x="696747" y="347637"/>
                  </a:lnTo>
                  <a:lnTo>
                    <a:pt x="580618" y="347637"/>
                  </a:lnTo>
                  <a:lnTo>
                    <a:pt x="580618" y="230911"/>
                  </a:lnTo>
                  <a:lnTo>
                    <a:pt x="464502" y="230911"/>
                  </a:lnTo>
                  <a:lnTo>
                    <a:pt x="464502" y="115455"/>
                  </a:lnTo>
                  <a:lnTo>
                    <a:pt x="348373" y="115455"/>
                  </a:lnTo>
                  <a:lnTo>
                    <a:pt x="348373" y="230911"/>
                  </a:lnTo>
                  <a:lnTo>
                    <a:pt x="348373" y="347637"/>
                  </a:lnTo>
                  <a:lnTo>
                    <a:pt x="232244" y="347637"/>
                  </a:lnTo>
                  <a:lnTo>
                    <a:pt x="232244" y="230911"/>
                  </a:lnTo>
                  <a:lnTo>
                    <a:pt x="116128" y="230911"/>
                  </a:lnTo>
                  <a:lnTo>
                    <a:pt x="116128" y="347637"/>
                  </a:lnTo>
                  <a:lnTo>
                    <a:pt x="0" y="347637"/>
                  </a:lnTo>
                  <a:lnTo>
                    <a:pt x="0" y="463232"/>
                  </a:lnTo>
                  <a:lnTo>
                    <a:pt x="0" y="578535"/>
                  </a:lnTo>
                  <a:lnTo>
                    <a:pt x="0" y="669886"/>
                  </a:lnTo>
                  <a:lnTo>
                    <a:pt x="116128" y="669886"/>
                  </a:lnTo>
                  <a:lnTo>
                    <a:pt x="116128" y="578535"/>
                  </a:lnTo>
                  <a:lnTo>
                    <a:pt x="232244" y="578535"/>
                  </a:lnTo>
                  <a:lnTo>
                    <a:pt x="232244" y="669886"/>
                  </a:lnTo>
                  <a:lnTo>
                    <a:pt x="2090229" y="669886"/>
                  </a:lnTo>
                  <a:lnTo>
                    <a:pt x="2090229" y="578535"/>
                  </a:lnTo>
                  <a:lnTo>
                    <a:pt x="2206345" y="578535"/>
                  </a:lnTo>
                  <a:lnTo>
                    <a:pt x="2206345" y="463232"/>
                  </a:lnTo>
                  <a:close/>
                </a:path>
                <a:path w="8793480" h="669925">
                  <a:moveTo>
                    <a:pt x="2206345" y="230911"/>
                  </a:moveTo>
                  <a:lnTo>
                    <a:pt x="2090229" y="230911"/>
                  </a:lnTo>
                  <a:lnTo>
                    <a:pt x="2090229" y="347637"/>
                  </a:lnTo>
                  <a:lnTo>
                    <a:pt x="2206345" y="347637"/>
                  </a:lnTo>
                  <a:lnTo>
                    <a:pt x="2206345" y="230911"/>
                  </a:lnTo>
                  <a:close/>
                </a:path>
                <a:path w="8793480" h="669925">
                  <a:moveTo>
                    <a:pt x="2554719" y="578535"/>
                  </a:moveTo>
                  <a:lnTo>
                    <a:pt x="2438590" y="578535"/>
                  </a:lnTo>
                  <a:lnTo>
                    <a:pt x="2438590" y="669886"/>
                  </a:lnTo>
                  <a:lnTo>
                    <a:pt x="2554719" y="669886"/>
                  </a:lnTo>
                  <a:lnTo>
                    <a:pt x="2554719" y="578535"/>
                  </a:lnTo>
                  <a:close/>
                </a:path>
                <a:path w="8793480" h="669925">
                  <a:moveTo>
                    <a:pt x="4296562" y="115455"/>
                  </a:moveTo>
                  <a:lnTo>
                    <a:pt x="4180446" y="115455"/>
                  </a:lnTo>
                  <a:lnTo>
                    <a:pt x="4180446" y="230911"/>
                  </a:lnTo>
                  <a:lnTo>
                    <a:pt x="3948201" y="230911"/>
                  </a:lnTo>
                  <a:lnTo>
                    <a:pt x="3948201" y="115455"/>
                  </a:lnTo>
                  <a:lnTo>
                    <a:pt x="3832072" y="115455"/>
                  </a:lnTo>
                  <a:lnTo>
                    <a:pt x="3832072" y="230911"/>
                  </a:lnTo>
                  <a:lnTo>
                    <a:pt x="3832072" y="347637"/>
                  </a:lnTo>
                  <a:lnTo>
                    <a:pt x="3948201" y="347637"/>
                  </a:lnTo>
                  <a:lnTo>
                    <a:pt x="3948201" y="463232"/>
                  </a:lnTo>
                  <a:lnTo>
                    <a:pt x="3715943" y="463232"/>
                  </a:lnTo>
                  <a:lnTo>
                    <a:pt x="3715943" y="347637"/>
                  </a:lnTo>
                  <a:lnTo>
                    <a:pt x="3599827" y="347637"/>
                  </a:lnTo>
                  <a:lnTo>
                    <a:pt x="3599827" y="230911"/>
                  </a:lnTo>
                  <a:lnTo>
                    <a:pt x="3599827" y="115455"/>
                  </a:lnTo>
                  <a:lnTo>
                    <a:pt x="3483699" y="115455"/>
                  </a:lnTo>
                  <a:lnTo>
                    <a:pt x="3483699" y="230911"/>
                  </a:lnTo>
                  <a:lnTo>
                    <a:pt x="3483699" y="347637"/>
                  </a:lnTo>
                  <a:lnTo>
                    <a:pt x="3483699" y="463232"/>
                  </a:lnTo>
                  <a:lnTo>
                    <a:pt x="3367582" y="463232"/>
                  </a:lnTo>
                  <a:lnTo>
                    <a:pt x="3367582" y="347637"/>
                  </a:lnTo>
                  <a:lnTo>
                    <a:pt x="3483699" y="347637"/>
                  </a:lnTo>
                  <a:lnTo>
                    <a:pt x="3483699" y="230911"/>
                  </a:lnTo>
                  <a:lnTo>
                    <a:pt x="3251454" y="230911"/>
                  </a:lnTo>
                  <a:lnTo>
                    <a:pt x="3251454" y="115455"/>
                  </a:lnTo>
                  <a:lnTo>
                    <a:pt x="2903093" y="115455"/>
                  </a:lnTo>
                  <a:lnTo>
                    <a:pt x="2903093" y="230911"/>
                  </a:lnTo>
                  <a:lnTo>
                    <a:pt x="3019209" y="230911"/>
                  </a:lnTo>
                  <a:lnTo>
                    <a:pt x="3019209" y="347637"/>
                  </a:lnTo>
                  <a:lnTo>
                    <a:pt x="3135338" y="347637"/>
                  </a:lnTo>
                  <a:lnTo>
                    <a:pt x="3135338" y="463232"/>
                  </a:lnTo>
                  <a:lnTo>
                    <a:pt x="3019209" y="463232"/>
                  </a:lnTo>
                  <a:lnTo>
                    <a:pt x="3019209" y="347637"/>
                  </a:lnTo>
                  <a:lnTo>
                    <a:pt x="2903093" y="347637"/>
                  </a:lnTo>
                  <a:lnTo>
                    <a:pt x="2903093" y="230911"/>
                  </a:lnTo>
                  <a:lnTo>
                    <a:pt x="2786964" y="230911"/>
                  </a:lnTo>
                  <a:lnTo>
                    <a:pt x="2786964" y="347637"/>
                  </a:lnTo>
                  <a:lnTo>
                    <a:pt x="2670835" y="347637"/>
                  </a:lnTo>
                  <a:lnTo>
                    <a:pt x="2670835" y="230911"/>
                  </a:lnTo>
                  <a:lnTo>
                    <a:pt x="2786964" y="230911"/>
                  </a:lnTo>
                  <a:lnTo>
                    <a:pt x="2786964" y="115455"/>
                  </a:lnTo>
                  <a:lnTo>
                    <a:pt x="2206345" y="115455"/>
                  </a:lnTo>
                  <a:lnTo>
                    <a:pt x="2206345" y="230911"/>
                  </a:lnTo>
                  <a:lnTo>
                    <a:pt x="2554719" y="230911"/>
                  </a:lnTo>
                  <a:lnTo>
                    <a:pt x="2554719" y="347637"/>
                  </a:lnTo>
                  <a:lnTo>
                    <a:pt x="2438590" y="347637"/>
                  </a:lnTo>
                  <a:lnTo>
                    <a:pt x="2438590" y="463232"/>
                  </a:lnTo>
                  <a:lnTo>
                    <a:pt x="2554719" y="463232"/>
                  </a:lnTo>
                  <a:lnTo>
                    <a:pt x="2554719" y="578535"/>
                  </a:lnTo>
                  <a:lnTo>
                    <a:pt x="4180446" y="578535"/>
                  </a:lnTo>
                  <a:lnTo>
                    <a:pt x="4180446" y="463232"/>
                  </a:lnTo>
                  <a:lnTo>
                    <a:pt x="4064317" y="463232"/>
                  </a:lnTo>
                  <a:lnTo>
                    <a:pt x="4064317" y="347637"/>
                  </a:lnTo>
                  <a:lnTo>
                    <a:pt x="4296562" y="347637"/>
                  </a:lnTo>
                  <a:lnTo>
                    <a:pt x="4296562" y="230911"/>
                  </a:lnTo>
                  <a:lnTo>
                    <a:pt x="4296562" y="115455"/>
                  </a:lnTo>
                  <a:close/>
                </a:path>
                <a:path w="8793480" h="669925">
                  <a:moveTo>
                    <a:pt x="4528807" y="347637"/>
                  </a:moveTo>
                  <a:lnTo>
                    <a:pt x="4296562" y="347637"/>
                  </a:lnTo>
                  <a:lnTo>
                    <a:pt x="4296562" y="463232"/>
                  </a:lnTo>
                  <a:lnTo>
                    <a:pt x="4412691" y="463232"/>
                  </a:lnTo>
                  <a:lnTo>
                    <a:pt x="4412691" y="578535"/>
                  </a:lnTo>
                  <a:lnTo>
                    <a:pt x="4528807" y="578535"/>
                  </a:lnTo>
                  <a:lnTo>
                    <a:pt x="4528807" y="463232"/>
                  </a:lnTo>
                  <a:lnTo>
                    <a:pt x="4528807" y="347637"/>
                  </a:lnTo>
                  <a:close/>
                </a:path>
                <a:path w="8793480" h="669925">
                  <a:moveTo>
                    <a:pt x="5341671" y="230911"/>
                  </a:moveTo>
                  <a:lnTo>
                    <a:pt x="5225554" y="230911"/>
                  </a:lnTo>
                  <a:lnTo>
                    <a:pt x="5225554" y="115455"/>
                  </a:lnTo>
                  <a:lnTo>
                    <a:pt x="5109426" y="115455"/>
                  </a:lnTo>
                  <a:lnTo>
                    <a:pt x="5109426" y="230911"/>
                  </a:lnTo>
                  <a:lnTo>
                    <a:pt x="4877181" y="230911"/>
                  </a:lnTo>
                  <a:lnTo>
                    <a:pt x="4877181" y="115455"/>
                  </a:lnTo>
                  <a:lnTo>
                    <a:pt x="4528807" y="115455"/>
                  </a:lnTo>
                  <a:lnTo>
                    <a:pt x="4528807" y="230911"/>
                  </a:lnTo>
                  <a:lnTo>
                    <a:pt x="4528807" y="347637"/>
                  </a:lnTo>
                  <a:lnTo>
                    <a:pt x="4761065" y="347637"/>
                  </a:lnTo>
                  <a:lnTo>
                    <a:pt x="4761065" y="463232"/>
                  </a:lnTo>
                  <a:lnTo>
                    <a:pt x="4761065" y="578535"/>
                  </a:lnTo>
                  <a:lnTo>
                    <a:pt x="4877181" y="578535"/>
                  </a:lnTo>
                  <a:lnTo>
                    <a:pt x="4877181" y="463232"/>
                  </a:lnTo>
                  <a:lnTo>
                    <a:pt x="4877181" y="347637"/>
                  </a:lnTo>
                  <a:lnTo>
                    <a:pt x="5225554" y="347637"/>
                  </a:lnTo>
                  <a:lnTo>
                    <a:pt x="5225554" y="463232"/>
                  </a:lnTo>
                  <a:lnTo>
                    <a:pt x="5109426" y="463232"/>
                  </a:lnTo>
                  <a:lnTo>
                    <a:pt x="5109426" y="578535"/>
                  </a:lnTo>
                  <a:lnTo>
                    <a:pt x="5341671" y="578535"/>
                  </a:lnTo>
                  <a:lnTo>
                    <a:pt x="5341671" y="463232"/>
                  </a:lnTo>
                  <a:lnTo>
                    <a:pt x="5341671" y="347637"/>
                  </a:lnTo>
                  <a:lnTo>
                    <a:pt x="5341671" y="230911"/>
                  </a:lnTo>
                  <a:close/>
                </a:path>
                <a:path w="8793480" h="669925">
                  <a:moveTo>
                    <a:pt x="6038418" y="115455"/>
                  </a:moveTo>
                  <a:lnTo>
                    <a:pt x="5341671" y="115455"/>
                  </a:lnTo>
                  <a:lnTo>
                    <a:pt x="5341671" y="230911"/>
                  </a:lnTo>
                  <a:lnTo>
                    <a:pt x="5457799" y="230911"/>
                  </a:lnTo>
                  <a:lnTo>
                    <a:pt x="5457799" y="347637"/>
                  </a:lnTo>
                  <a:lnTo>
                    <a:pt x="5457799" y="463232"/>
                  </a:lnTo>
                  <a:lnTo>
                    <a:pt x="5457799" y="578535"/>
                  </a:lnTo>
                  <a:lnTo>
                    <a:pt x="5806173" y="578535"/>
                  </a:lnTo>
                  <a:lnTo>
                    <a:pt x="5806173" y="463232"/>
                  </a:lnTo>
                  <a:lnTo>
                    <a:pt x="5573928" y="463232"/>
                  </a:lnTo>
                  <a:lnTo>
                    <a:pt x="5573928" y="347637"/>
                  </a:lnTo>
                  <a:lnTo>
                    <a:pt x="5573928" y="230911"/>
                  </a:lnTo>
                  <a:lnTo>
                    <a:pt x="5922289" y="230911"/>
                  </a:lnTo>
                  <a:lnTo>
                    <a:pt x="5922289" y="347637"/>
                  </a:lnTo>
                  <a:lnTo>
                    <a:pt x="6038418" y="347637"/>
                  </a:lnTo>
                  <a:lnTo>
                    <a:pt x="6038418" y="230911"/>
                  </a:lnTo>
                  <a:lnTo>
                    <a:pt x="6038418" y="115455"/>
                  </a:lnTo>
                  <a:close/>
                </a:path>
                <a:path w="8793480" h="669925">
                  <a:moveTo>
                    <a:pt x="7548016" y="115455"/>
                  </a:moveTo>
                  <a:lnTo>
                    <a:pt x="7431900" y="115455"/>
                  </a:lnTo>
                  <a:lnTo>
                    <a:pt x="7431900" y="230911"/>
                  </a:lnTo>
                  <a:lnTo>
                    <a:pt x="7199655" y="230911"/>
                  </a:lnTo>
                  <a:lnTo>
                    <a:pt x="7199655" y="115455"/>
                  </a:lnTo>
                  <a:lnTo>
                    <a:pt x="6619037" y="115455"/>
                  </a:lnTo>
                  <a:lnTo>
                    <a:pt x="6619037" y="230911"/>
                  </a:lnTo>
                  <a:lnTo>
                    <a:pt x="6735153" y="230911"/>
                  </a:lnTo>
                  <a:lnTo>
                    <a:pt x="6735153" y="347637"/>
                  </a:lnTo>
                  <a:lnTo>
                    <a:pt x="6619037" y="347637"/>
                  </a:lnTo>
                  <a:lnTo>
                    <a:pt x="6619037" y="230911"/>
                  </a:lnTo>
                  <a:lnTo>
                    <a:pt x="6502908" y="230911"/>
                  </a:lnTo>
                  <a:lnTo>
                    <a:pt x="6502908" y="115455"/>
                  </a:lnTo>
                  <a:lnTo>
                    <a:pt x="6386792" y="115455"/>
                  </a:lnTo>
                  <a:lnTo>
                    <a:pt x="6386792" y="230911"/>
                  </a:lnTo>
                  <a:lnTo>
                    <a:pt x="6386792" y="347637"/>
                  </a:lnTo>
                  <a:lnTo>
                    <a:pt x="6270663" y="347637"/>
                  </a:lnTo>
                  <a:lnTo>
                    <a:pt x="6270663" y="230911"/>
                  </a:lnTo>
                  <a:lnTo>
                    <a:pt x="6386792" y="230911"/>
                  </a:lnTo>
                  <a:lnTo>
                    <a:pt x="6386792" y="115455"/>
                  </a:lnTo>
                  <a:lnTo>
                    <a:pt x="6154534" y="115455"/>
                  </a:lnTo>
                  <a:lnTo>
                    <a:pt x="6154534" y="230911"/>
                  </a:lnTo>
                  <a:lnTo>
                    <a:pt x="6154534" y="347637"/>
                  </a:lnTo>
                  <a:lnTo>
                    <a:pt x="6038418" y="347637"/>
                  </a:lnTo>
                  <a:lnTo>
                    <a:pt x="6038418" y="463232"/>
                  </a:lnTo>
                  <a:lnTo>
                    <a:pt x="5922289" y="463232"/>
                  </a:lnTo>
                  <a:lnTo>
                    <a:pt x="5922289" y="578535"/>
                  </a:lnTo>
                  <a:lnTo>
                    <a:pt x="6154534" y="578535"/>
                  </a:lnTo>
                  <a:lnTo>
                    <a:pt x="6154534" y="463232"/>
                  </a:lnTo>
                  <a:lnTo>
                    <a:pt x="6270663" y="463232"/>
                  </a:lnTo>
                  <a:lnTo>
                    <a:pt x="6270663" y="578535"/>
                  </a:lnTo>
                  <a:lnTo>
                    <a:pt x="6386792" y="578535"/>
                  </a:lnTo>
                  <a:lnTo>
                    <a:pt x="6386792" y="463232"/>
                  </a:lnTo>
                  <a:lnTo>
                    <a:pt x="6619037" y="463232"/>
                  </a:lnTo>
                  <a:lnTo>
                    <a:pt x="6619037" y="578535"/>
                  </a:lnTo>
                  <a:lnTo>
                    <a:pt x="6735153" y="578535"/>
                  </a:lnTo>
                  <a:lnTo>
                    <a:pt x="6735153" y="463232"/>
                  </a:lnTo>
                  <a:lnTo>
                    <a:pt x="6851282" y="463232"/>
                  </a:lnTo>
                  <a:lnTo>
                    <a:pt x="6851282" y="347637"/>
                  </a:lnTo>
                  <a:lnTo>
                    <a:pt x="6851282" y="230911"/>
                  </a:lnTo>
                  <a:lnTo>
                    <a:pt x="7083526" y="230911"/>
                  </a:lnTo>
                  <a:lnTo>
                    <a:pt x="7083526" y="347637"/>
                  </a:lnTo>
                  <a:lnTo>
                    <a:pt x="7083526" y="463232"/>
                  </a:lnTo>
                  <a:lnTo>
                    <a:pt x="7199655" y="463232"/>
                  </a:lnTo>
                  <a:lnTo>
                    <a:pt x="7199655" y="578535"/>
                  </a:lnTo>
                  <a:lnTo>
                    <a:pt x="7431900" y="578535"/>
                  </a:lnTo>
                  <a:lnTo>
                    <a:pt x="7431900" y="463232"/>
                  </a:lnTo>
                  <a:lnTo>
                    <a:pt x="7315771" y="463232"/>
                  </a:lnTo>
                  <a:lnTo>
                    <a:pt x="7315771" y="347637"/>
                  </a:lnTo>
                  <a:lnTo>
                    <a:pt x="7548016" y="347637"/>
                  </a:lnTo>
                  <a:lnTo>
                    <a:pt x="7548016" y="230911"/>
                  </a:lnTo>
                  <a:lnTo>
                    <a:pt x="7548016" y="115455"/>
                  </a:lnTo>
                  <a:close/>
                </a:path>
                <a:path w="8793480" h="669925">
                  <a:moveTo>
                    <a:pt x="8793429" y="0"/>
                  </a:moveTo>
                  <a:lnTo>
                    <a:pt x="8709254" y="0"/>
                  </a:lnTo>
                  <a:lnTo>
                    <a:pt x="8709254" y="115455"/>
                  </a:lnTo>
                  <a:lnTo>
                    <a:pt x="8477009" y="115455"/>
                  </a:lnTo>
                  <a:lnTo>
                    <a:pt x="8477009" y="347637"/>
                  </a:lnTo>
                  <a:lnTo>
                    <a:pt x="8477009" y="463232"/>
                  </a:lnTo>
                  <a:lnTo>
                    <a:pt x="8360880" y="463232"/>
                  </a:lnTo>
                  <a:lnTo>
                    <a:pt x="8360880" y="347637"/>
                  </a:lnTo>
                  <a:lnTo>
                    <a:pt x="8477009" y="347637"/>
                  </a:lnTo>
                  <a:lnTo>
                    <a:pt x="8477009" y="115455"/>
                  </a:lnTo>
                  <a:lnTo>
                    <a:pt x="8477009" y="0"/>
                  </a:lnTo>
                  <a:lnTo>
                    <a:pt x="8360880" y="0"/>
                  </a:lnTo>
                  <a:lnTo>
                    <a:pt x="8360880" y="115455"/>
                  </a:lnTo>
                  <a:lnTo>
                    <a:pt x="8360880" y="230911"/>
                  </a:lnTo>
                  <a:lnTo>
                    <a:pt x="8128635" y="230911"/>
                  </a:lnTo>
                  <a:lnTo>
                    <a:pt x="8128635" y="347637"/>
                  </a:lnTo>
                  <a:lnTo>
                    <a:pt x="7896390" y="347637"/>
                  </a:lnTo>
                  <a:lnTo>
                    <a:pt x="7896390" y="230911"/>
                  </a:lnTo>
                  <a:lnTo>
                    <a:pt x="8128635" y="230911"/>
                  </a:lnTo>
                  <a:lnTo>
                    <a:pt x="8128635" y="115455"/>
                  </a:lnTo>
                  <a:lnTo>
                    <a:pt x="8360880" y="115455"/>
                  </a:lnTo>
                  <a:lnTo>
                    <a:pt x="8360880" y="0"/>
                  </a:lnTo>
                  <a:lnTo>
                    <a:pt x="8012519" y="0"/>
                  </a:lnTo>
                  <a:lnTo>
                    <a:pt x="8012519" y="115455"/>
                  </a:lnTo>
                  <a:lnTo>
                    <a:pt x="7780261" y="115455"/>
                  </a:lnTo>
                  <a:lnTo>
                    <a:pt x="7780261" y="230911"/>
                  </a:lnTo>
                  <a:lnTo>
                    <a:pt x="7780261" y="347637"/>
                  </a:lnTo>
                  <a:lnTo>
                    <a:pt x="7548016" y="347637"/>
                  </a:lnTo>
                  <a:lnTo>
                    <a:pt x="7548016" y="463232"/>
                  </a:lnTo>
                  <a:lnTo>
                    <a:pt x="7548016" y="578535"/>
                  </a:lnTo>
                  <a:lnTo>
                    <a:pt x="7664145" y="578535"/>
                  </a:lnTo>
                  <a:lnTo>
                    <a:pt x="7664145" y="463232"/>
                  </a:lnTo>
                  <a:lnTo>
                    <a:pt x="7896390" y="463232"/>
                  </a:lnTo>
                  <a:lnTo>
                    <a:pt x="7896390" y="578535"/>
                  </a:lnTo>
                  <a:lnTo>
                    <a:pt x="8012506" y="578535"/>
                  </a:lnTo>
                  <a:lnTo>
                    <a:pt x="8012506" y="463232"/>
                  </a:lnTo>
                  <a:lnTo>
                    <a:pt x="8244764" y="463232"/>
                  </a:lnTo>
                  <a:lnTo>
                    <a:pt x="8244764" y="578535"/>
                  </a:lnTo>
                  <a:lnTo>
                    <a:pt x="8793429" y="578535"/>
                  </a:lnTo>
                  <a:lnTo>
                    <a:pt x="8793429" y="463232"/>
                  </a:lnTo>
                  <a:lnTo>
                    <a:pt x="8709254" y="463232"/>
                  </a:lnTo>
                  <a:lnTo>
                    <a:pt x="8709254" y="347637"/>
                  </a:lnTo>
                  <a:lnTo>
                    <a:pt x="8593125" y="347637"/>
                  </a:lnTo>
                  <a:lnTo>
                    <a:pt x="8593125" y="230911"/>
                  </a:lnTo>
                  <a:lnTo>
                    <a:pt x="8793429" y="230911"/>
                  </a:lnTo>
                  <a:lnTo>
                    <a:pt x="8793429" y="115455"/>
                  </a:lnTo>
                  <a:lnTo>
                    <a:pt x="8793429" y="0"/>
                  </a:lnTo>
                  <a:close/>
                </a:path>
              </a:pathLst>
            </a:custGeom>
            <a:solidFill>
              <a:srgbClr val="AB3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1" name="object 461"/>
            <p:cNvSpPr/>
            <p:nvPr/>
          </p:nvSpPr>
          <p:spPr>
            <a:xfrm>
              <a:off x="11933161" y="10196054"/>
              <a:ext cx="6038850" cy="91440"/>
            </a:xfrm>
            <a:custGeom>
              <a:avLst/>
              <a:gdLst/>
              <a:ahLst/>
              <a:cxnLst/>
              <a:rect l="l" t="t" r="r" b="b"/>
              <a:pathLst>
                <a:path w="6038850" h="91440">
                  <a:moveTo>
                    <a:pt x="116128" y="0"/>
                  </a:moveTo>
                  <a:lnTo>
                    <a:pt x="0" y="0"/>
                  </a:lnTo>
                  <a:lnTo>
                    <a:pt x="0" y="91351"/>
                  </a:lnTo>
                  <a:lnTo>
                    <a:pt x="116128" y="91351"/>
                  </a:lnTo>
                  <a:lnTo>
                    <a:pt x="116128" y="0"/>
                  </a:lnTo>
                  <a:close/>
                </a:path>
                <a:path w="6038850" h="91440">
                  <a:moveTo>
                    <a:pt x="2090216" y="0"/>
                  </a:moveTo>
                  <a:lnTo>
                    <a:pt x="232244" y="0"/>
                  </a:lnTo>
                  <a:lnTo>
                    <a:pt x="232244" y="91351"/>
                  </a:lnTo>
                  <a:lnTo>
                    <a:pt x="2090216" y="91351"/>
                  </a:lnTo>
                  <a:lnTo>
                    <a:pt x="2090216" y="0"/>
                  </a:lnTo>
                  <a:close/>
                </a:path>
                <a:path w="6038850" h="91440">
                  <a:moveTo>
                    <a:pt x="2786964" y="0"/>
                  </a:moveTo>
                  <a:lnTo>
                    <a:pt x="2322474" y="0"/>
                  </a:lnTo>
                  <a:lnTo>
                    <a:pt x="2322474" y="91351"/>
                  </a:lnTo>
                  <a:lnTo>
                    <a:pt x="2786964" y="91351"/>
                  </a:lnTo>
                  <a:lnTo>
                    <a:pt x="2786964" y="0"/>
                  </a:lnTo>
                  <a:close/>
                </a:path>
                <a:path w="6038850" h="91440">
                  <a:moveTo>
                    <a:pt x="3135338" y="0"/>
                  </a:moveTo>
                  <a:lnTo>
                    <a:pt x="2903080" y="0"/>
                  </a:lnTo>
                  <a:lnTo>
                    <a:pt x="2903080" y="91351"/>
                  </a:lnTo>
                  <a:lnTo>
                    <a:pt x="3135338" y="91351"/>
                  </a:lnTo>
                  <a:lnTo>
                    <a:pt x="3135338" y="0"/>
                  </a:lnTo>
                  <a:close/>
                </a:path>
                <a:path w="6038850" h="91440">
                  <a:moveTo>
                    <a:pt x="3483699" y="0"/>
                  </a:moveTo>
                  <a:lnTo>
                    <a:pt x="3367582" y="0"/>
                  </a:lnTo>
                  <a:lnTo>
                    <a:pt x="3367582" y="91351"/>
                  </a:lnTo>
                  <a:lnTo>
                    <a:pt x="3483699" y="91351"/>
                  </a:lnTo>
                  <a:lnTo>
                    <a:pt x="3483699" y="0"/>
                  </a:lnTo>
                  <a:close/>
                </a:path>
                <a:path w="6038850" h="91440">
                  <a:moveTo>
                    <a:pt x="3948201" y="0"/>
                  </a:moveTo>
                  <a:lnTo>
                    <a:pt x="3715943" y="0"/>
                  </a:lnTo>
                  <a:lnTo>
                    <a:pt x="3715943" y="91351"/>
                  </a:lnTo>
                  <a:lnTo>
                    <a:pt x="3948201" y="91351"/>
                  </a:lnTo>
                  <a:lnTo>
                    <a:pt x="3948201" y="0"/>
                  </a:lnTo>
                  <a:close/>
                </a:path>
                <a:path w="6038850" h="91440">
                  <a:moveTo>
                    <a:pt x="4296562" y="0"/>
                  </a:moveTo>
                  <a:lnTo>
                    <a:pt x="4180446" y="0"/>
                  </a:lnTo>
                  <a:lnTo>
                    <a:pt x="4180446" y="91351"/>
                  </a:lnTo>
                  <a:lnTo>
                    <a:pt x="4296562" y="91351"/>
                  </a:lnTo>
                  <a:lnTo>
                    <a:pt x="4296562" y="0"/>
                  </a:lnTo>
                  <a:close/>
                </a:path>
                <a:path w="6038850" h="91440">
                  <a:moveTo>
                    <a:pt x="4761065" y="0"/>
                  </a:moveTo>
                  <a:lnTo>
                    <a:pt x="4412691" y="0"/>
                  </a:lnTo>
                  <a:lnTo>
                    <a:pt x="4412691" y="91351"/>
                  </a:lnTo>
                  <a:lnTo>
                    <a:pt x="4761065" y="91351"/>
                  </a:lnTo>
                  <a:lnTo>
                    <a:pt x="4761065" y="0"/>
                  </a:lnTo>
                  <a:close/>
                </a:path>
                <a:path w="6038850" h="91440">
                  <a:moveTo>
                    <a:pt x="4993310" y="0"/>
                  </a:moveTo>
                  <a:lnTo>
                    <a:pt x="4877181" y="0"/>
                  </a:lnTo>
                  <a:lnTo>
                    <a:pt x="4877181" y="91351"/>
                  </a:lnTo>
                  <a:lnTo>
                    <a:pt x="4993310" y="91351"/>
                  </a:lnTo>
                  <a:lnTo>
                    <a:pt x="4993310" y="0"/>
                  </a:lnTo>
                  <a:close/>
                </a:path>
                <a:path w="6038850" h="91440">
                  <a:moveTo>
                    <a:pt x="5225554" y="0"/>
                  </a:moveTo>
                  <a:lnTo>
                    <a:pt x="5109426" y="0"/>
                  </a:lnTo>
                  <a:lnTo>
                    <a:pt x="5109426" y="91351"/>
                  </a:lnTo>
                  <a:lnTo>
                    <a:pt x="5225554" y="91351"/>
                  </a:lnTo>
                  <a:lnTo>
                    <a:pt x="5225554" y="0"/>
                  </a:lnTo>
                  <a:close/>
                </a:path>
                <a:path w="6038850" h="91440">
                  <a:moveTo>
                    <a:pt x="5573915" y="0"/>
                  </a:moveTo>
                  <a:lnTo>
                    <a:pt x="5457799" y="0"/>
                  </a:lnTo>
                  <a:lnTo>
                    <a:pt x="5457799" y="91351"/>
                  </a:lnTo>
                  <a:lnTo>
                    <a:pt x="5573915" y="91351"/>
                  </a:lnTo>
                  <a:lnTo>
                    <a:pt x="5573915" y="0"/>
                  </a:lnTo>
                  <a:close/>
                </a:path>
                <a:path w="6038850" h="91440">
                  <a:moveTo>
                    <a:pt x="6038418" y="0"/>
                  </a:moveTo>
                  <a:lnTo>
                    <a:pt x="5806173" y="0"/>
                  </a:lnTo>
                  <a:lnTo>
                    <a:pt x="5806173" y="91351"/>
                  </a:lnTo>
                  <a:lnTo>
                    <a:pt x="6038418" y="91351"/>
                  </a:lnTo>
                  <a:lnTo>
                    <a:pt x="6038418" y="0"/>
                  </a:lnTo>
                  <a:close/>
                </a:path>
              </a:pathLst>
            </a:custGeom>
            <a:solidFill>
              <a:srgbClr val="AB3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2" name="object 462"/>
            <p:cNvSpPr/>
            <p:nvPr/>
          </p:nvSpPr>
          <p:spPr>
            <a:xfrm>
              <a:off x="9494570" y="9037726"/>
              <a:ext cx="4528820" cy="1249680"/>
            </a:xfrm>
            <a:custGeom>
              <a:avLst/>
              <a:gdLst/>
              <a:ahLst/>
              <a:cxnLst/>
              <a:rect l="l" t="t" r="r" b="b"/>
              <a:pathLst>
                <a:path w="4528819" h="1249679">
                  <a:moveTo>
                    <a:pt x="116128" y="1158913"/>
                  </a:moveTo>
                  <a:lnTo>
                    <a:pt x="0" y="1158913"/>
                  </a:lnTo>
                  <a:lnTo>
                    <a:pt x="0" y="1249273"/>
                  </a:lnTo>
                  <a:lnTo>
                    <a:pt x="116128" y="1249273"/>
                  </a:lnTo>
                  <a:lnTo>
                    <a:pt x="116128" y="1158913"/>
                  </a:lnTo>
                  <a:close/>
                </a:path>
                <a:path w="4528819" h="1249679">
                  <a:moveTo>
                    <a:pt x="232244" y="927138"/>
                  </a:moveTo>
                  <a:lnTo>
                    <a:pt x="116128" y="927138"/>
                  </a:lnTo>
                  <a:lnTo>
                    <a:pt x="116128" y="1043025"/>
                  </a:lnTo>
                  <a:lnTo>
                    <a:pt x="232244" y="1043025"/>
                  </a:lnTo>
                  <a:lnTo>
                    <a:pt x="232244" y="927138"/>
                  </a:lnTo>
                  <a:close/>
                </a:path>
                <a:path w="4528819" h="1249679">
                  <a:moveTo>
                    <a:pt x="348373" y="38"/>
                  </a:moveTo>
                  <a:lnTo>
                    <a:pt x="232244" y="38"/>
                  </a:lnTo>
                  <a:lnTo>
                    <a:pt x="232244" y="115925"/>
                  </a:lnTo>
                  <a:lnTo>
                    <a:pt x="348373" y="115925"/>
                  </a:lnTo>
                  <a:lnTo>
                    <a:pt x="348373" y="38"/>
                  </a:lnTo>
                  <a:close/>
                </a:path>
                <a:path w="4528819" h="1249679">
                  <a:moveTo>
                    <a:pt x="464502" y="1043025"/>
                  </a:moveTo>
                  <a:lnTo>
                    <a:pt x="232244" y="1043025"/>
                  </a:lnTo>
                  <a:lnTo>
                    <a:pt x="232244" y="1158913"/>
                  </a:lnTo>
                  <a:lnTo>
                    <a:pt x="464502" y="1158913"/>
                  </a:lnTo>
                  <a:lnTo>
                    <a:pt x="464502" y="1043025"/>
                  </a:lnTo>
                  <a:close/>
                </a:path>
                <a:path w="4528819" h="1249679">
                  <a:moveTo>
                    <a:pt x="696747" y="811250"/>
                  </a:moveTo>
                  <a:lnTo>
                    <a:pt x="580618" y="811250"/>
                  </a:lnTo>
                  <a:lnTo>
                    <a:pt x="580618" y="927138"/>
                  </a:lnTo>
                  <a:lnTo>
                    <a:pt x="696747" y="927138"/>
                  </a:lnTo>
                  <a:lnTo>
                    <a:pt x="696747" y="811250"/>
                  </a:lnTo>
                  <a:close/>
                </a:path>
                <a:path w="4528819" h="1249679">
                  <a:moveTo>
                    <a:pt x="928992" y="1158913"/>
                  </a:moveTo>
                  <a:lnTo>
                    <a:pt x="696747" y="1158913"/>
                  </a:lnTo>
                  <a:lnTo>
                    <a:pt x="696747" y="1249273"/>
                  </a:lnTo>
                  <a:lnTo>
                    <a:pt x="928992" y="1249273"/>
                  </a:lnTo>
                  <a:lnTo>
                    <a:pt x="928992" y="1158913"/>
                  </a:lnTo>
                  <a:close/>
                </a:path>
                <a:path w="4528819" h="1249679">
                  <a:moveTo>
                    <a:pt x="928992" y="347624"/>
                  </a:moveTo>
                  <a:lnTo>
                    <a:pt x="696747" y="347624"/>
                  </a:lnTo>
                  <a:lnTo>
                    <a:pt x="696747" y="232168"/>
                  </a:lnTo>
                  <a:lnTo>
                    <a:pt x="580618" y="232168"/>
                  </a:lnTo>
                  <a:lnTo>
                    <a:pt x="580618" y="115455"/>
                  </a:lnTo>
                  <a:lnTo>
                    <a:pt x="464502" y="115455"/>
                  </a:lnTo>
                  <a:lnTo>
                    <a:pt x="464502" y="232168"/>
                  </a:lnTo>
                  <a:lnTo>
                    <a:pt x="348373" y="232168"/>
                  </a:lnTo>
                  <a:lnTo>
                    <a:pt x="348373" y="347624"/>
                  </a:lnTo>
                  <a:lnTo>
                    <a:pt x="348373" y="463080"/>
                  </a:lnTo>
                  <a:lnTo>
                    <a:pt x="580618" y="463080"/>
                  </a:lnTo>
                  <a:lnTo>
                    <a:pt x="580618" y="579793"/>
                  </a:lnTo>
                  <a:lnTo>
                    <a:pt x="232244" y="579793"/>
                  </a:lnTo>
                  <a:lnTo>
                    <a:pt x="232244" y="695248"/>
                  </a:lnTo>
                  <a:lnTo>
                    <a:pt x="232244" y="810704"/>
                  </a:lnTo>
                  <a:lnTo>
                    <a:pt x="348373" y="810704"/>
                  </a:lnTo>
                  <a:lnTo>
                    <a:pt x="348373" y="695248"/>
                  </a:lnTo>
                  <a:lnTo>
                    <a:pt x="464502" y="695248"/>
                  </a:lnTo>
                  <a:lnTo>
                    <a:pt x="464502" y="810704"/>
                  </a:lnTo>
                  <a:lnTo>
                    <a:pt x="580618" y="810704"/>
                  </a:lnTo>
                  <a:lnTo>
                    <a:pt x="580618" y="695248"/>
                  </a:lnTo>
                  <a:lnTo>
                    <a:pt x="928992" y="695248"/>
                  </a:lnTo>
                  <a:lnTo>
                    <a:pt x="928992" y="579793"/>
                  </a:lnTo>
                  <a:lnTo>
                    <a:pt x="696747" y="579793"/>
                  </a:lnTo>
                  <a:lnTo>
                    <a:pt x="696747" y="463080"/>
                  </a:lnTo>
                  <a:lnTo>
                    <a:pt x="928992" y="463080"/>
                  </a:lnTo>
                  <a:lnTo>
                    <a:pt x="928992" y="347624"/>
                  </a:lnTo>
                  <a:close/>
                </a:path>
                <a:path w="4528819" h="1249679">
                  <a:moveTo>
                    <a:pt x="928992" y="38"/>
                  </a:moveTo>
                  <a:lnTo>
                    <a:pt x="696747" y="38"/>
                  </a:lnTo>
                  <a:lnTo>
                    <a:pt x="696747" y="115925"/>
                  </a:lnTo>
                  <a:lnTo>
                    <a:pt x="928992" y="115925"/>
                  </a:lnTo>
                  <a:lnTo>
                    <a:pt x="928992" y="38"/>
                  </a:lnTo>
                  <a:close/>
                </a:path>
                <a:path w="4528819" h="1249679">
                  <a:moveTo>
                    <a:pt x="1045108" y="115925"/>
                  </a:moveTo>
                  <a:lnTo>
                    <a:pt x="928992" y="115925"/>
                  </a:lnTo>
                  <a:lnTo>
                    <a:pt x="928992" y="231813"/>
                  </a:lnTo>
                  <a:lnTo>
                    <a:pt x="1045108" y="231813"/>
                  </a:lnTo>
                  <a:lnTo>
                    <a:pt x="1045108" y="115925"/>
                  </a:lnTo>
                  <a:close/>
                </a:path>
                <a:path w="4528819" h="1249679">
                  <a:moveTo>
                    <a:pt x="1161237" y="927430"/>
                  </a:moveTo>
                  <a:lnTo>
                    <a:pt x="1045108" y="927430"/>
                  </a:lnTo>
                  <a:lnTo>
                    <a:pt x="1045108" y="1042873"/>
                  </a:lnTo>
                  <a:lnTo>
                    <a:pt x="928992" y="1042873"/>
                  </a:lnTo>
                  <a:lnTo>
                    <a:pt x="928992" y="811250"/>
                  </a:lnTo>
                  <a:lnTo>
                    <a:pt x="812863" y="811250"/>
                  </a:lnTo>
                  <a:lnTo>
                    <a:pt x="812863" y="1043025"/>
                  </a:lnTo>
                  <a:lnTo>
                    <a:pt x="928992" y="1043025"/>
                  </a:lnTo>
                  <a:lnTo>
                    <a:pt x="928992" y="1158328"/>
                  </a:lnTo>
                  <a:lnTo>
                    <a:pt x="1161237" y="1158328"/>
                  </a:lnTo>
                  <a:lnTo>
                    <a:pt x="1161237" y="1042873"/>
                  </a:lnTo>
                  <a:lnTo>
                    <a:pt x="1161237" y="927430"/>
                  </a:lnTo>
                  <a:close/>
                </a:path>
                <a:path w="4528819" h="1249679">
                  <a:moveTo>
                    <a:pt x="1161237" y="38"/>
                  </a:moveTo>
                  <a:lnTo>
                    <a:pt x="1045108" y="38"/>
                  </a:lnTo>
                  <a:lnTo>
                    <a:pt x="1045108" y="115925"/>
                  </a:lnTo>
                  <a:lnTo>
                    <a:pt x="1161237" y="115925"/>
                  </a:lnTo>
                  <a:lnTo>
                    <a:pt x="1161237" y="38"/>
                  </a:lnTo>
                  <a:close/>
                </a:path>
                <a:path w="4528819" h="1249679">
                  <a:moveTo>
                    <a:pt x="1509610" y="1042873"/>
                  </a:moveTo>
                  <a:lnTo>
                    <a:pt x="1393482" y="1042873"/>
                  </a:lnTo>
                  <a:lnTo>
                    <a:pt x="1393482" y="1158328"/>
                  </a:lnTo>
                  <a:lnTo>
                    <a:pt x="1277366" y="1158328"/>
                  </a:lnTo>
                  <a:lnTo>
                    <a:pt x="1277366" y="1249680"/>
                  </a:lnTo>
                  <a:lnTo>
                    <a:pt x="1509610" y="1249680"/>
                  </a:lnTo>
                  <a:lnTo>
                    <a:pt x="1509610" y="1158328"/>
                  </a:lnTo>
                  <a:lnTo>
                    <a:pt x="1509610" y="1042873"/>
                  </a:lnTo>
                  <a:close/>
                </a:path>
                <a:path w="4528819" h="1249679">
                  <a:moveTo>
                    <a:pt x="1509610" y="579793"/>
                  </a:moveTo>
                  <a:lnTo>
                    <a:pt x="1393482" y="579793"/>
                  </a:lnTo>
                  <a:lnTo>
                    <a:pt x="1393482" y="463080"/>
                  </a:lnTo>
                  <a:lnTo>
                    <a:pt x="1277366" y="463080"/>
                  </a:lnTo>
                  <a:lnTo>
                    <a:pt x="1277366" y="579793"/>
                  </a:lnTo>
                  <a:lnTo>
                    <a:pt x="1277366" y="810704"/>
                  </a:lnTo>
                  <a:lnTo>
                    <a:pt x="1161237" y="810704"/>
                  </a:lnTo>
                  <a:lnTo>
                    <a:pt x="1161237" y="579475"/>
                  </a:lnTo>
                  <a:lnTo>
                    <a:pt x="1045108" y="579475"/>
                  </a:lnTo>
                  <a:lnTo>
                    <a:pt x="1045108" y="695363"/>
                  </a:lnTo>
                  <a:lnTo>
                    <a:pt x="928992" y="695363"/>
                  </a:lnTo>
                  <a:lnTo>
                    <a:pt x="928992" y="811250"/>
                  </a:lnTo>
                  <a:lnTo>
                    <a:pt x="1161237" y="811250"/>
                  </a:lnTo>
                  <a:lnTo>
                    <a:pt x="1161237" y="927430"/>
                  </a:lnTo>
                  <a:lnTo>
                    <a:pt x="1277366" y="927430"/>
                  </a:lnTo>
                  <a:lnTo>
                    <a:pt x="1277366" y="1042873"/>
                  </a:lnTo>
                  <a:lnTo>
                    <a:pt x="1393482" y="1042873"/>
                  </a:lnTo>
                  <a:lnTo>
                    <a:pt x="1393482" y="927430"/>
                  </a:lnTo>
                  <a:lnTo>
                    <a:pt x="1393482" y="810704"/>
                  </a:lnTo>
                  <a:lnTo>
                    <a:pt x="1509610" y="810704"/>
                  </a:lnTo>
                  <a:lnTo>
                    <a:pt x="1509610" y="579793"/>
                  </a:lnTo>
                  <a:close/>
                </a:path>
                <a:path w="4528819" h="1249679">
                  <a:moveTo>
                    <a:pt x="1625727" y="463588"/>
                  </a:moveTo>
                  <a:lnTo>
                    <a:pt x="1509610" y="463588"/>
                  </a:lnTo>
                  <a:lnTo>
                    <a:pt x="1509610" y="579475"/>
                  </a:lnTo>
                  <a:lnTo>
                    <a:pt x="1625727" y="579475"/>
                  </a:lnTo>
                  <a:lnTo>
                    <a:pt x="1625727" y="463588"/>
                  </a:lnTo>
                  <a:close/>
                </a:path>
                <a:path w="4528819" h="1249679">
                  <a:moveTo>
                    <a:pt x="1857971" y="1158913"/>
                  </a:moveTo>
                  <a:lnTo>
                    <a:pt x="1625727" y="1158913"/>
                  </a:lnTo>
                  <a:lnTo>
                    <a:pt x="1625727" y="1249273"/>
                  </a:lnTo>
                  <a:lnTo>
                    <a:pt x="1857971" y="1249273"/>
                  </a:lnTo>
                  <a:lnTo>
                    <a:pt x="1857971" y="1158913"/>
                  </a:lnTo>
                  <a:close/>
                </a:path>
                <a:path w="4528819" h="1249679">
                  <a:moveTo>
                    <a:pt x="1857971" y="463588"/>
                  </a:moveTo>
                  <a:lnTo>
                    <a:pt x="1741855" y="463588"/>
                  </a:lnTo>
                  <a:lnTo>
                    <a:pt x="1741855" y="579475"/>
                  </a:lnTo>
                  <a:lnTo>
                    <a:pt x="1857971" y="579475"/>
                  </a:lnTo>
                  <a:lnTo>
                    <a:pt x="1857971" y="463588"/>
                  </a:lnTo>
                  <a:close/>
                </a:path>
                <a:path w="4528819" h="1249679">
                  <a:moveTo>
                    <a:pt x="1857971" y="38"/>
                  </a:moveTo>
                  <a:lnTo>
                    <a:pt x="1741855" y="38"/>
                  </a:lnTo>
                  <a:lnTo>
                    <a:pt x="1741855" y="115925"/>
                  </a:lnTo>
                  <a:lnTo>
                    <a:pt x="1857971" y="115925"/>
                  </a:lnTo>
                  <a:lnTo>
                    <a:pt x="1857971" y="38"/>
                  </a:lnTo>
                  <a:close/>
                </a:path>
                <a:path w="4528819" h="1249679">
                  <a:moveTo>
                    <a:pt x="1974100" y="231813"/>
                  </a:moveTo>
                  <a:lnTo>
                    <a:pt x="1857971" y="231813"/>
                  </a:lnTo>
                  <a:lnTo>
                    <a:pt x="1857971" y="463588"/>
                  </a:lnTo>
                  <a:lnTo>
                    <a:pt x="1974100" y="463588"/>
                  </a:lnTo>
                  <a:lnTo>
                    <a:pt x="1974100" y="231813"/>
                  </a:lnTo>
                  <a:close/>
                </a:path>
                <a:path w="4528819" h="1249679">
                  <a:moveTo>
                    <a:pt x="2090229" y="1043025"/>
                  </a:moveTo>
                  <a:lnTo>
                    <a:pt x="1857971" y="1043025"/>
                  </a:lnTo>
                  <a:lnTo>
                    <a:pt x="1857971" y="1158913"/>
                  </a:lnTo>
                  <a:lnTo>
                    <a:pt x="2090229" y="1158913"/>
                  </a:lnTo>
                  <a:lnTo>
                    <a:pt x="2090229" y="1043025"/>
                  </a:lnTo>
                  <a:close/>
                </a:path>
                <a:path w="4528819" h="1249679">
                  <a:moveTo>
                    <a:pt x="2090229" y="463588"/>
                  </a:moveTo>
                  <a:lnTo>
                    <a:pt x="1974100" y="463588"/>
                  </a:lnTo>
                  <a:lnTo>
                    <a:pt x="1974100" y="579475"/>
                  </a:lnTo>
                  <a:lnTo>
                    <a:pt x="2090229" y="579475"/>
                  </a:lnTo>
                  <a:lnTo>
                    <a:pt x="2090229" y="463588"/>
                  </a:lnTo>
                  <a:close/>
                </a:path>
                <a:path w="4528819" h="1249679">
                  <a:moveTo>
                    <a:pt x="2090229" y="38"/>
                  </a:moveTo>
                  <a:lnTo>
                    <a:pt x="1974100" y="38"/>
                  </a:lnTo>
                  <a:lnTo>
                    <a:pt x="1974100" y="231813"/>
                  </a:lnTo>
                  <a:lnTo>
                    <a:pt x="2090229" y="231813"/>
                  </a:lnTo>
                  <a:lnTo>
                    <a:pt x="2090229" y="38"/>
                  </a:lnTo>
                  <a:close/>
                </a:path>
                <a:path w="4528819" h="1249679">
                  <a:moveTo>
                    <a:pt x="2206345" y="579475"/>
                  </a:moveTo>
                  <a:lnTo>
                    <a:pt x="2090229" y="579475"/>
                  </a:lnTo>
                  <a:lnTo>
                    <a:pt x="2090229" y="811250"/>
                  </a:lnTo>
                  <a:lnTo>
                    <a:pt x="2206345" y="811250"/>
                  </a:lnTo>
                  <a:lnTo>
                    <a:pt x="2206345" y="579475"/>
                  </a:lnTo>
                  <a:close/>
                </a:path>
                <a:path w="4528819" h="1249679">
                  <a:moveTo>
                    <a:pt x="2438590" y="463588"/>
                  </a:moveTo>
                  <a:lnTo>
                    <a:pt x="2206345" y="463588"/>
                  </a:lnTo>
                  <a:lnTo>
                    <a:pt x="2206345" y="579475"/>
                  </a:lnTo>
                  <a:lnTo>
                    <a:pt x="2438590" y="579475"/>
                  </a:lnTo>
                  <a:lnTo>
                    <a:pt x="2438590" y="463588"/>
                  </a:lnTo>
                  <a:close/>
                </a:path>
                <a:path w="4528819" h="1249679">
                  <a:moveTo>
                    <a:pt x="2554719" y="0"/>
                  </a:moveTo>
                  <a:lnTo>
                    <a:pt x="2322474" y="0"/>
                  </a:lnTo>
                  <a:lnTo>
                    <a:pt x="2322474" y="115455"/>
                  </a:lnTo>
                  <a:lnTo>
                    <a:pt x="2322474" y="231813"/>
                  </a:lnTo>
                  <a:lnTo>
                    <a:pt x="2206345" y="231813"/>
                  </a:lnTo>
                  <a:lnTo>
                    <a:pt x="2206345" y="347700"/>
                  </a:lnTo>
                  <a:lnTo>
                    <a:pt x="2322474" y="347700"/>
                  </a:lnTo>
                  <a:lnTo>
                    <a:pt x="2322474" y="232168"/>
                  </a:lnTo>
                  <a:lnTo>
                    <a:pt x="2438590" y="232168"/>
                  </a:lnTo>
                  <a:lnTo>
                    <a:pt x="2438590" y="115455"/>
                  </a:lnTo>
                  <a:lnTo>
                    <a:pt x="2554719" y="115455"/>
                  </a:lnTo>
                  <a:lnTo>
                    <a:pt x="2554719" y="0"/>
                  </a:lnTo>
                  <a:close/>
                </a:path>
                <a:path w="4528819" h="1249679">
                  <a:moveTo>
                    <a:pt x="2670835" y="579475"/>
                  </a:moveTo>
                  <a:lnTo>
                    <a:pt x="2438590" y="579475"/>
                  </a:lnTo>
                  <a:lnTo>
                    <a:pt x="2438590" y="695363"/>
                  </a:lnTo>
                  <a:lnTo>
                    <a:pt x="2670835" y="695363"/>
                  </a:lnTo>
                  <a:lnTo>
                    <a:pt x="2670835" y="579475"/>
                  </a:lnTo>
                  <a:close/>
                </a:path>
                <a:path w="4528819" h="1249679">
                  <a:moveTo>
                    <a:pt x="2670835" y="231813"/>
                  </a:moveTo>
                  <a:lnTo>
                    <a:pt x="2554719" y="231813"/>
                  </a:lnTo>
                  <a:lnTo>
                    <a:pt x="2554719" y="463588"/>
                  </a:lnTo>
                  <a:lnTo>
                    <a:pt x="2670835" y="463588"/>
                  </a:lnTo>
                  <a:lnTo>
                    <a:pt x="2670835" y="231813"/>
                  </a:lnTo>
                  <a:close/>
                </a:path>
                <a:path w="4528819" h="1249679">
                  <a:moveTo>
                    <a:pt x="2786964" y="811250"/>
                  </a:moveTo>
                  <a:lnTo>
                    <a:pt x="2670835" y="811250"/>
                  </a:lnTo>
                  <a:lnTo>
                    <a:pt x="2670835" y="927138"/>
                  </a:lnTo>
                  <a:lnTo>
                    <a:pt x="2786964" y="927138"/>
                  </a:lnTo>
                  <a:lnTo>
                    <a:pt x="2786964" y="811250"/>
                  </a:lnTo>
                  <a:close/>
                </a:path>
                <a:path w="4528819" h="1249679">
                  <a:moveTo>
                    <a:pt x="2786964" y="463588"/>
                  </a:moveTo>
                  <a:lnTo>
                    <a:pt x="2670835" y="463588"/>
                  </a:lnTo>
                  <a:lnTo>
                    <a:pt x="2670835" y="579475"/>
                  </a:lnTo>
                  <a:lnTo>
                    <a:pt x="2786964" y="579475"/>
                  </a:lnTo>
                  <a:lnTo>
                    <a:pt x="2786964" y="463588"/>
                  </a:lnTo>
                  <a:close/>
                </a:path>
                <a:path w="4528819" h="1249679">
                  <a:moveTo>
                    <a:pt x="2786964" y="115925"/>
                  </a:moveTo>
                  <a:lnTo>
                    <a:pt x="2670835" y="115925"/>
                  </a:lnTo>
                  <a:lnTo>
                    <a:pt x="2670835" y="231813"/>
                  </a:lnTo>
                  <a:lnTo>
                    <a:pt x="2786964" y="231813"/>
                  </a:lnTo>
                  <a:lnTo>
                    <a:pt x="2786964" y="115925"/>
                  </a:lnTo>
                  <a:close/>
                </a:path>
                <a:path w="4528819" h="1249679">
                  <a:moveTo>
                    <a:pt x="2903093" y="579475"/>
                  </a:moveTo>
                  <a:lnTo>
                    <a:pt x="2786964" y="579475"/>
                  </a:lnTo>
                  <a:lnTo>
                    <a:pt x="2786964" y="811250"/>
                  </a:lnTo>
                  <a:lnTo>
                    <a:pt x="2903093" y="811250"/>
                  </a:lnTo>
                  <a:lnTo>
                    <a:pt x="2903093" y="579475"/>
                  </a:lnTo>
                  <a:close/>
                </a:path>
                <a:path w="4528819" h="1249679">
                  <a:moveTo>
                    <a:pt x="2903093" y="347700"/>
                  </a:moveTo>
                  <a:lnTo>
                    <a:pt x="2786964" y="347700"/>
                  </a:lnTo>
                  <a:lnTo>
                    <a:pt x="2786964" y="463588"/>
                  </a:lnTo>
                  <a:lnTo>
                    <a:pt x="2903093" y="463588"/>
                  </a:lnTo>
                  <a:lnTo>
                    <a:pt x="2903093" y="347700"/>
                  </a:lnTo>
                  <a:close/>
                </a:path>
                <a:path w="4528819" h="1249679">
                  <a:moveTo>
                    <a:pt x="3019209" y="811250"/>
                  </a:moveTo>
                  <a:lnTo>
                    <a:pt x="2903093" y="811250"/>
                  </a:lnTo>
                  <a:lnTo>
                    <a:pt x="2903093" y="927138"/>
                  </a:lnTo>
                  <a:lnTo>
                    <a:pt x="3019209" y="927138"/>
                  </a:lnTo>
                  <a:lnTo>
                    <a:pt x="3019209" y="811250"/>
                  </a:lnTo>
                  <a:close/>
                </a:path>
                <a:path w="4528819" h="1249679">
                  <a:moveTo>
                    <a:pt x="3135338" y="927430"/>
                  </a:moveTo>
                  <a:lnTo>
                    <a:pt x="3019209" y="927430"/>
                  </a:lnTo>
                  <a:lnTo>
                    <a:pt x="3019209" y="1042873"/>
                  </a:lnTo>
                  <a:lnTo>
                    <a:pt x="2786964" y="1042873"/>
                  </a:lnTo>
                  <a:lnTo>
                    <a:pt x="2786964" y="1158328"/>
                  </a:lnTo>
                  <a:lnTo>
                    <a:pt x="3135338" y="1158328"/>
                  </a:lnTo>
                  <a:lnTo>
                    <a:pt x="3135338" y="1042873"/>
                  </a:lnTo>
                  <a:lnTo>
                    <a:pt x="3135338" y="927430"/>
                  </a:lnTo>
                  <a:close/>
                </a:path>
                <a:path w="4528819" h="1249679">
                  <a:moveTo>
                    <a:pt x="3135338" y="579475"/>
                  </a:moveTo>
                  <a:lnTo>
                    <a:pt x="3019209" y="579475"/>
                  </a:lnTo>
                  <a:lnTo>
                    <a:pt x="3019209" y="695363"/>
                  </a:lnTo>
                  <a:lnTo>
                    <a:pt x="3135338" y="695363"/>
                  </a:lnTo>
                  <a:lnTo>
                    <a:pt x="3135338" y="579475"/>
                  </a:lnTo>
                  <a:close/>
                </a:path>
                <a:path w="4528819" h="1249679">
                  <a:moveTo>
                    <a:pt x="3135338" y="115925"/>
                  </a:moveTo>
                  <a:lnTo>
                    <a:pt x="2903093" y="115925"/>
                  </a:lnTo>
                  <a:lnTo>
                    <a:pt x="2903093" y="231813"/>
                  </a:lnTo>
                  <a:lnTo>
                    <a:pt x="3135338" y="231813"/>
                  </a:lnTo>
                  <a:lnTo>
                    <a:pt x="3135338" y="115925"/>
                  </a:lnTo>
                  <a:close/>
                </a:path>
                <a:path w="4528819" h="1249679">
                  <a:moveTo>
                    <a:pt x="3251454" y="347700"/>
                  </a:moveTo>
                  <a:lnTo>
                    <a:pt x="3135338" y="347700"/>
                  </a:lnTo>
                  <a:lnTo>
                    <a:pt x="3135338" y="463588"/>
                  </a:lnTo>
                  <a:lnTo>
                    <a:pt x="3251454" y="463588"/>
                  </a:lnTo>
                  <a:lnTo>
                    <a:pt x="3251454" y="347700"/>
                  </a:lnTo>
                  <a:close/>
                </a:path>
                <a:path w="4528819" h="1249679">
                  <a:moveTo>
                    <a:pt x="3367582" y="38"/>
                  </a:moveTo>
                  <a:lnTo>
                    <a:pt x="3251454" y="38"/>
                  </a:lnTo>
                  <a:lnTo>
                    <a:pt x="3251454" y="115925"/>
                  </a:lnTo>
                  <a:lnTo>
                    <a:pt x="3367582" y="115925"/>
                  </a:lnTo>
                  <a:lnTo>
                    <a:pt x="3367582" y="38"/>
                  </a:lnTo>
                  <a:close/>
                </a:path>
                <a:path w="4528819" h="1249679">
                  <a:moveTo>
                    <a:pt x="3483699" y="347624"/>
                  </a:moveTo>
                  <a:lnTo>
                    <a:pt x="3367582" y="347624"/>
                  </a:lnTo>
                  <a:lnTo>
                    <a:pt x="3367582" y="231813"/>
                  </a:lnTo>
                  <a:lnTo>
                    <a:pt x="3251454" y="231813"/>
                  </a:lnTo>
                  <a:lnTo>
                    <a:pt x="3251454" y="347700"/>
                  </a:lnTo>
                  <a:lnTo>
                    <a:pt x="3367582" y="347700"/>
                  </a:lnTo>
                  <a:lnTo>
                    <a:pt x="3367582" y="579793"/>
                  </a:lnTo>
                  <a:lnTo>
                    <a:pt x="3251454" y="579793"/>
                  </a:lnTo>
                  <a:lnTo>
                    <a:pt x="3251454" y="810704"/>
                  </a:lnTo>
                  <a:lnTo>
                    <a:pt x="3483699" y="810704"/>
                  </a:lnTo>
                  <a:lnTo>
                    <a:pt x="3483699" y="579793"/>
                  </a:lnTo>
                  <a:lnTo>
                    <a:pt x="3483699" y="347624"/>
                  </a:lnTo>
                  <a:close/>
                </a:path>
                <a:path w="4528819" h="1249679">
                  <a:moveTo>
                    <a:pt x="3483699" y="115925"/>
                  </a:moveTo>
                  <a:lnTo>
                    <a:pt x="3367582" y="115925"/>
                  </a:lnTo>
                  <a:lnTo>
                    <a:pt x="3367582" y="231813"/>
                  </a:lnTo>
                  <a:lnTo>
                    <a:pt x="3483699" y="231813"/>
                  </a:lnTo>
                  <a:lnTo>
                    <a:pt x="3483699" y="115925"/>
                  </a:lnTo>
                  <a:close/>
                </a:path>
                <a:path w="4528819" h="1249679">
                  <a:moveTo>
                    <a:pt x="3599827" y="1042873"/>
                  </a:moveTo>
                  <a:lnTo>
                    <a:pt x="3483699" y="1042873"/>
                  </a:lnTo>
                  <a:lnTo>
                    <a:pt x="3483699" y="927430"/>
                  </a:lnTo>
                  <a:lnTo>
                    <a:pt x="3367582" y="927430"/>
                  </a:lnTo>
                  <a:lnTo>
                    <a:pt x="3367582" y="1042873"/>
                  </a:lnTo>
                  <a:lnTo>
                    <a:pt x="3367582" y="1158328"/>
                  </a:lnTo>
                  <a:lnTo>
                    <a:pt x="3599827" y="1158328"/>
                  </a:lnTo>
                  <a:lnTo>
                    <a:pt x="3599827" y="1042873"/>
                  </a:lnTo>
                  <a:close/>
                </a:path>
                <a:path w="4528819" h="1249679">
                  <a:moveTo>
                    <a:pt x="3715943" y="38"/>
                  </a:moveTo>
                  <a:lnTo>
                    <a:pt x="3599827" y="38"/>
                  </a:lnTo>
                  <a:lnTo>
                    <a:pt x="3599827" y="347700"/>
                  </a:lnTo>
                  <a:lnTo>
                    <a:pt x="3715943" y="347700"/>
                  </a:lnTo>
                  <a:lnTo>
                    <a:pt x="3715943" y="38"/>
                  </a:lnTo>
                  <a:close/>
                </a:path>
                <a:path w="4528819" h="1249679">
                  <a:moveTo>
                    <a:pt x="3948201" y="927430"/>
                  </a:moveTo>
                  <a:lnTo>
                    <a:pt x="3832072" y="927430"/>
                  </a:lnTo>
                  <a:lnTo>
                    <a:pt x="3832072" y="695248"/>
                  </a:lnTo>
                  <a:lnTo>
                    <a:pt x="3715943" y="695248"/>
                  </a:lnTo>
                  <a:lnTo>
                    <a:pt x="3715943" y="463080"/>
                  </a:lnTo>
                  <a:lnTo>
                    <a:pt x="3599827" y="463080"/>
                  </a:lnTo>
                  <a:lnTo>
                    <a:pt x="3599827" y="695248"/>
                  </a:lnTo>
                  <a:lnTo>
                    <a:pt x="3599827" y="927430"/>
                  </a:lnTo>
                  <a:lnTo>
                    <a:pt x="3715943" y="927430"/>
                  </a:lnTo>
                  <a:lnTo>
                    <a:pt x="3715943" y="1158328"/>
                  </a:lnTo>
                  <a:lnTo>
                    <a:pt x="3948201" y="1158328"/>
                  </a:lnTo>
                  <a:lnTo>
                    <a:pt x="3948201" y="927430"/>
                  </a:lnTo>
                  <a:close/>
                </a:path>
                <a:path w="4528819" h="1249679">
                  <a:moveTo>
                    <a:pt x="3948201" y="231813"/>
                  </a:moveTo>
                  <a:lnTo>
                    <a:pt x="3832072" y="231813"/>
                  </a:lnTo>
                  <a:lnTo>
                    <a:pt x="3832072" y="463588"/>
                  </a:lnTo>
                  <a:lnTo>
                    <a:pt x="3948201" y="463588"/>
                  </a:lnTo>
                  <a:lnTo>
                    <a:pt x="3948201" y="231813"/>
                  </a:lnTo>
                  <a:close/>
                </a:path>
                <a:path w="4528819" h="1249679">
                  <a:moveTo>
                    <a:pt x="4180446" y="38"/>
                  </a:moveTo>
                  <a:lnTo>
                    <a:pt x="3832072" y="38"/>
                  </a:lnTo>
                  <a:lnTo>
                    <a:pt x="3832072" y="115925"/>
                  </a:lnTo>
                  <a:lnTo>
                    <a:pt x="4180446" y="115925"/>
                  </a:lnTo>
                  <a:lnTo>
                    <a:pt x="4180446" y="38"/>
                  </a:lnTo>
                  <a:close/>
                </a:path>
                <a:path w="4528819" h="1249679">
                  <a:moveTo>
                    <a:pt x="4412691" y="1042873"/>
                  </a:moveTo>
                  <a:lnTo>
                    <a:pt x="4296562" y="1042873"/>
                  </a:lnTo>
                  <a:lnTo>
                    <a:pt x="4296562" y="927430"/>
                  </a:lnTo>
                  <a:lnTo>
                    <a:pt x="4180446" y="927430"/>
                  </a:lnTo>
                  <a:lnTo>
                    <a:pt x="4180446" y="1042873"/>
                  </a:lnTo>
                  <a:lnTo>
                    <a:pt x="4180446" y="1158328"/>
                  </a:lnTo>
                  <a:lnTo>
                    <a:pt x="4412691" y="1158328"/>
                  </a:lnTo>
                  <a:lnTo>
                    <a:pt x="4412691" y="1042873"/>
                  </a:lnTo>
                  <a:close/>
                </a:path>
                <a:path w="4528819" h="1249679">
                  <a:moveTo>
                    <a:pt x="4528807" y="232168"/>
                  </a:moveTo>
                  <a:lnTo>
                    <a:pt x="4296562" y="232168"/>
                  </a:lnTo>
                  <a:lnTo>
                    <a:pt x="4296562" y="347624"/>
                  </a:lnTo>
                  <a:lnTo>
                    <a:pt x="4064317" y="347624"/>
                  </a:lnTo>
                  <a:lnTo>
                    <a:pt x="4064317" y="463080"/>
                  </a:lnTo>
                  <a:lnTo>
                    <a:pt x="4064317" y="579793"/>
                  </a:lnTo>
                  <a:lnTo>
                    <a:pt x="3948201" y="579793"/>
                  </a:lnTo>
                  <a:lnTo>
                    <a:pt x="3948201" y="810704"/>
                  </a:lnTo>
                  <a:lnTo>
                    <a:pt x="4180446" y="810704"/>
                  </a:lnTo>
                  <a:lnTo>
                    <a:pt x="4180446" y="579793"/>
                  </a:lnTo>
                  <a:lnTo>
                    <a:pt x="4296562" y="579793"/>
                  </a:lnTo>
                  <a:lnTo>
                    <a:pt x="4296562" y="463080"/>
                  </a:lnTo>
                  <a:lnTo>
                    <a:pt x="4528807" y="463080"/>
                  </a:lnTo>
                  <a:lnTo>
                    <a:pt x="4528807" y="347624"/>
                  </a:lnTo>
                  <a:lnTo>
                    <a:pt x="4528807" y="232168"/>
                  </a:lnTo>
                  <a:close/>
                </a:path>
              </a:pathLst>
            </a:custGeom>
            <a:solidFill>
              <a:srgbClr val="932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3" name="object 463"/>
            <p:cNvSpPr/>
            <p:nvPr/>
          </p:nvSpPr>
          <p:spPr>
            <a:xfrm>
              <a:off x="13675017" y="9037726"/>
              <a:ext cx="4180840" cy="1249680"/>
            </a:xfrm>
            <a:custGeom>
              <a:avLst/>
              <a:gdLst/>
              <a:ahLst/>
              <a:cxnLst/>
              <a:rect l="l" t="t" r="r" b="b"/>
              <a:pathLst>
                <a:path w="4180840" h="1249679">
                  <a:moveTo>
                    <a:pt x="116116" y="115925"/>
                  </a:moveTo>
                  <a:lnTo>
                    <a:pt x="0" y="115925"/>
                  </a:lnTo>
                  <a:lnTo>
                    <a:pt x="0" y="231813"/>
                  </a:lnTo>
                  <a:lnTo>
                    <a:pt x="116116" y="231813"/>
                  </a:lnTo>
                  <a:lnTo>
                    <a:pt x="116116" y="115925"/>
                  </a:lnTo>
                  <a:close/>
                </a:path>
                <a:path w="4180840" h="1249679">
                  <a:moveTo>
                    <a:pt x="232244" y="1042873"/>
                  </a:moveTo>
                  <a:lnTo>
                    <a:pt x="0" y="1042873"/>
                  </a:lnTo>
                  <a:lnTo>
                    <a:pt x="0" y="1158328"/>
                  </a:lnTo>
                  <a:lnTo>
                    <a:pt x="232244" y="1158328"/>
                  </a:lnTo>
                  <a:lnTo>
                    <a:pt x="232244" y="1042873"/>
                  </a:lnTo>
                  <a:close/>
                </a:path>
                <a:path w="4180840" h="1249679">
                  <a:moveTo>
                    <a:pt x="464489" y="38"/>
                  </a:moveTo>
                  <a:lnTo>
                    <a:pt x="232244" y="38"/>
                  </a:lnTo>
                  <a:lnTo>
                    <a:pt x="232244" y="115925"/>
                  </a:lnTo>
                  <a:lnTo>
                    <a:pt x="464489" y="115925"/>
                  </a:lnTo>
                  <a:lnTo>
                    <a:pt x="464489" y="38"/>
                  </a:lnTo>
                  <a:close/>
                </a:path>
                <a:path w="4180840" h="1249679">
                  <a:moveTo>
                    <a:pt x="580618" y="579793"/>
                  </a:moveTo>
                  <a:lnTo>
                    <a:pt x="232244" y="579793"/>
                  </a:lnTo>
                  <a:lnTo>
                    <a:pt x="232244" y="695248"/>
                  </a:lnTo>
                  <a:lnTo>
                    <a:pt x="116116" y="695248"/>
                  </a:lnTo>
                  <a:lnTo>
                    <a:pt x="116116" y="927430"/>
                  </a:lnTo>
                  <a:lnTo>
                    <a:pt x="348361" y="927430"/>
                  </a:lnTo>
                  <a:lnTo>
                    <a:pt x="348361" y="1249273"/>
                  </a:lnTo>
                  <a:lnTo>
                    <a:pt x="580618" y="1249273"/>
                  </a:lnTo>
                  <a:lnTo>
                    <a:pt x="580618" y="927138"/>
                  </a:lnTo>
                  <a:lnTo>
                    <a:pt x="348361" y="927138"/>
                  </a:lnTo>
                  <a:lnTo>
                    <a:pt x="348361" y="695248"/>
                  </a:lnTo>
                  <a:lnTo>
                    <a:pt x="580618" y="695248"/>
                  </a:lnTo>
                  <a:lnTo>
                    <a:pt x="580618" y="579793"/>
                  </a:lnTo>
                  <a:close/>
                </a:path>
                <a:path w="4180840" h="1249679">
                  <a:moveTo>
                    <a:pt x="928979" y="927430"/>
                  </a:moveTo>
                  <a:lnTo>
                    <a:pt x="696734" y="927430"/>
                  </a:lnTo>
                  <a:lnTo>
                    <a:pt x="696734" y="1042873"/>
                  </a:lnTo>
                  <a:lnTo>
                    <a:pt x="696734" y="1158328"/>
                  </a:lnTo>
                  <a:lnTo>
                    <a:pt x="928979" y="1158328"/>
                  </a:lnTo>
                  <a:lnTo>
                    <a:pt x="928979" y="1042873"/>
                  </a:lnTo>
                  <a:lnTo>
                    <a:pt x="928979" y="927430"/>
                  </a:lnTo>
                  <a:close/>
                </a:path>
                <a:path w="4180840" h="1249679">
                  <a:moveTo>
                    <a:pt x="928979" y="579475"/>
                  </a:moveTo>
                  <a:lnTo>
                    <a:pt x="696734" y="579475"/>
                  </a:lnTo>
                  <a:lnTo>
                    <a:pt x="696734" y="811250"/>
                  </a:lnTo>
                  <a:lnTo>
                    <a:pt x="928979" y="811250"/>
                  </a:lnTo>
                  <a:lnTo>
                    <a:pt x="928979" y="579475"/>
                  </a:lnTo>
                  <a:close/>
                </a:path>
                <a:path w="4180840" h="1249679">
                  <a:moveTo>
                    <a:pt x="1045108" y="231813"/>
                  </a:moveTo>
                  <a:lnTo>
                    <a:pt x="928979" y="231813"/>
                  </a:lnTo>
                  <a:lnTo>
                    <a:pt x="928979" y="115455"/>
                  </a:lnTo>
                  <a:lnTo>
                    <a:pt x="928979" y="0"/>
                  </a:lnTo>
                  <a:lnTo>
                    <a:pt x="580618" y="0"/>
                  </a:lnTo>
                  <a:lnTo>
                    <a:pt x="580618" y="115455"/>
                  </a:lnTo>
                  <a:lnTo>
                    <a:pt x="812863" y="115455"/>
                  </a:lnTo>
                  <a:lnTo>
                    <a:pt x="812863" y="232168"/>
                  </a:lnTo>
                  <a:lnTo>
                    <a:pt x="928979" y="232168"/>
                  </a:lnTo>
                  <a:lnTo>
                    <a:pt x="928979" y="347624"/>
                  </a:lnTo>
                  <a:lnTo>
                    <a:pt x="696734" y="347624"/>
                  </a:lnTo>
                  <a:lnTo>
                    <a:pt x="696734" y="232168"/>
                  </a:lnTo>
                  <a:lnTo>
                    <a:pt x="464489" y="232168"/>
                  </a:lnTo>
                  <a:lnTo>
                    <a:pt x="464489" y="347624"/>
                  </a:lnTo>
                  <a:lnTo>
                    <a:pt x="464489" y="463080"/>
                  </a:lnTo>
                  <a:lnTo>
                    <a:pt x="928979" y="463080"/>
                  </a:lnTo>
                  <a:lnTo>
                    <a:pt x="928979" y="347700"/>
                  </a:lnTo>
                  <a:lnTo>
                    <a:pt x="1045108" y="347700"/>
                  </a:lnTo>
                  <a:lnTo>
                    <a:pt x="1045108" y="231813"/>
                  </a:lnTo>
                  <a:close/>
                </a:path>
                <a:path w="4180840" h="1249679">
                  <a:moveTo>
                    <a:pt x="1161224" y="1158913"/>
                  </a:moveTo>
                  <a:lnTo>
                    <a:pt x="1045108" y="1158913"/>
                  </a:lnTo>
                  <a:lnTo>
                    <a:pt x="1045108" y="1249273"/>
                  </a:lnTo>
                  <a:lnTo>
                    <a:pt x="1161224" y="1249273"/>
                  </a:lnTo>
                  <a:lnTo>
                    <a:pt x="1161224" y="1158913"/>
                  </a:lnTo>
                  <a:close/>
                </a:path>
                <a:path w="4180840" h="1249679">
                  <a:moveTo>
                    <a:pt x="1161224" y="695363"/>
                  </a:moveTo>
                  <a:lnTo>
                    <a:pt x="1045108" y="695363"/>
                  </a:lnTo>
                  <a:lnTo>
                    <a:pt x="1045108" y="811250"/>
                  </a:lnTo>
                  <a:lnTo>
                    <a:pt x="1161224" y="811250"/>
                  </a:lnTo>
                  <a:lnTo>
                    <a:pt x="1161224" y="695363"/>
                  </a:lnTo>
                  <a:close/>
                </a:path>
                <a:path w="4180840" h="1249679">
                  <a:moveTo>
                    <a:pt x="1161224" y="347700"/>
                  </a:moveTo>
                  <a:lnTo>
                    <a:pt x="1045108" y="347700"/>
                  </a:lnTo>
                  <a:lnTo>
                    <a:pt x="1045108" y="579475"/>
                  </a:lnTo>
                  <a:lnTo>
                    <a:pt x="1161224" y="579475"/>
                  </a:lnTo>
                  <a:lnTo>
                    <a:pt x="1161224" y="347700"/>
                  </a:lnTo>
                  <a:close/>
                </a:path>
                <a:path w="4180840" h="1249679">
                  <a:moveTo>
                    <a:pt x="1277353" y="811250"/>
                  </a:moveTo>
                  <a:lnTo>
                    <a:pt x="1161224" y="811250"/>
                  </a:lnTo>
                  <a:lnTo>
                    <a:pt x="1161224" y="1158913"/>
                  </a:lnTo>
                  <a:lnTo>
                    <a:pt x="1277353" y="1158913"/>
                  </a:lnTo>
                  <a:lnTo>
                    <a:pt x="1277353" y="811250"/>
                  </a:lnTo>
                  <a:close/>
                </a:path>
                <a:path w="4180840" h="1249679">
                  <a:moveTo>
                    <a:pt x="1277353" y="0"/>
                  </a:moveTo>
                  <a:lnTo>
                    <a:pt x="1045108" y="0"/>
                  </a:lnTo>
                  <a:lnTo>
                    <a:pt x="1045108" y="115455"/>
                  </a:lnTo>
                  <a:lnTo>
                    <a:pt x="1161224" y="115455"/>
                  </a:lnTo>
                  <a:lnTo>
                    <a:pt x="1161224" y="232168"/>
                  </a:lnTo>
                  <a:lnTo>
                    <a:pt x="1277353" y="232168"/>
                  </a:lnTo>
                  <a:lnTo>
                    <a:pt x="1277353" y="115455"/>
                  </a:lnTo>
                  <a:lnTo>
                    <a:pt x="1277353" y="0"/>
                  </a:lnTo>
                  <a:close/>
                </a:path>
                <a:path w="4180840" h="1249679">
                  <a:moveTo>
                    <a:pt x="1509598" y="347624"/>
                  </a:moveTo>
                  <a:lnTo>
                    <a:pt x="1277353" y="347624"/>
                  </a:lnTo>
                  <a:lnTo>
                    <a:pt x="1277353" y="463080"/>
                  </a:lnTo>
                  <a:lnTo>
                    <a:pt x="1393482" y="463080"/>
                  </a:lnTo>
                  <a:lnTo>
                    <a:pt x="1393482" y="579793"/>
                  </a:lnTo>
                  <a:lnTo>
                    <a:pt x="1277353" y="579793"/>
                  </a:lnTo>
                  <a:lnTo>
                    <a:pt x="1277353" y="695248"/>
                  </a:lnTo>
                  <a:lnTo>
                    <a:pt x="1509598" y="695248"/>
                  </a:lnTo>
                  <a:lnTo>
                    <a:pt x="1509598" y="579793"/>
                  </a:lnTo>
                  <a:lnTo>
                    <a:pt x="1509598" y="463080"/>
                  </a:lnTo>
                  <a:lnTo>
                    <a:pt x="1509598" y="347624"/>
                  </a:lnTo>
                  <a:close/>
                </a:path>
                <a:path w="4180840" h="1249679">
                  <a:moveTo>
                    <a:pt x="1625727" y="1158913"/>
                  </a:moveTo>
                  <a:lnTo>
                    <a:pt x="1509598" y="1158913"/>
                  </a:lnTo>
                  <a:lnTo>
                    <a:pt x="1509598" y="1249273"/>
                  </a:lnTo>
                  <a:lnTo>
                    <a:pt x="1625727" y="1249273"/>
                  </a:lnTo>
                  <a:lnTo>
                    <a:pt x="1625727" y="1158913"/>
                  </a:lnTo>
                  <a:close/>
                </a:path>
                <a:path w="4180840" h="1249679">
                  <a:moveTo>
                    <a:pt x="1741843" y="38"/>
                  </a:moveTo>
                  <a:lnTo>
                    <a:pt x="1393482" y="38"/>
                  </a:lnTo>
                  <a:lnTo>
                    <a:pt x="1393482" y="115925"/>
                  </a:lnTo>
                  <a:lnTo>
                    <a:pt x="1741843" y="115925"/>
                  </a:lnTo>
                  <a:lnTo>
                    <a:pt x="1741843" y="38"/>
                  </a:lnTo>
                  <a:close/>
                </a:path>
                <a:path w="4180840" h="1249679">
                  <a:moveTo>
                    <a:pt x="1857971" y="927430"/>
                  </a:moveTo>
                  <a:lnTo>
                    <a:pt x="1741843" y="927430"/>
                  </a:lnTo>
                  <a:lnTo>
                    <a:pt x="1741843" y="810704"/>
                  </a:lnTo>
                  <a:lnTo>
                    <a:pt x="1393482" y="810704"/>
                  </a:lnTo>
                  <a:lnTo>
                    <a:pt x="1393482" y="927430"/>
                  </a:lnTo>
                  <a:lnTo>
                    <a:pt x="1393482" y="1042873"/>
                  </a:lnTo>
                  <a:lnTo>
                    <a:pt x="1625727" y="1042873"/>
                  </a:lnTo>
                  <a:lnTo>
                    <a:pt x="1625727" y="1158328"/>
                  </a:lnTo>
                  <a:lnTo>
                    <a:pt x="1741843" y="1158328"/>
                  </a:lnTo>
                  <a:lnTo>
                    <a:pt x="1741843" y="1042873"/>
                  </a:lnTo>
                  <a:lnTo>
                    <a:pt x="1857971" y="1042873"/>
                  </a:lnTo>
                  <a:lnTo>
                    <a:pt x="1857971" y="927430"/>
                  </a:lnTo>
                  <a:close/>
                </a:path>
                <a:path w="4180840" h="1249679">
                  <a:moveTo>
                    <a:pt x="1974088" y="1158913"/>
                  </a:moveTo>
                  <a:lnTo>
                    <a:pt x="1741843" y="1158913"/>
                  </a:lnTo>
                  <a:lnTo>
                    <a:pt x="1741843" y="1249273"/>
                  </a:lnTo>
                  <a:lnTo>
                    <a:pt x="1974088" y="1249273"/>
                  </a:lnTo>
                  <a:lnTo>
                    <a:pt x="1974088" y="1158913"/>
                  </a:lnTo>
                  <a:close/>
                </a:path>
                <a:path w="4180840" h="1249679">
                  <a:moveTo>
                    <a:pt x="1974088" y="695363"/>
                  </a:moveTo>
                  <a:lnTo>
                    <a:pt x="1857971" y="695363"/>
                  </a:lnTo>
                  <a:lnTo>
                    <a:pt x="1857971" y="927138"/>
                  </a:lnTo>
                  <a:lnTo>
                    <a:pt x="1974088" y="927138"/>
                  </a:lnTo>
                  <a:lnTo>
                    <a:pt x="1974088" y="695363"/>
                  </a:lnTo>
                  <a:close/>
                </a:path>
                <a:path w="4180840" h="1249679">
                  <a:moveTo>
                    <a:pt x="1974088" y="231813"/>
                  </a:moveTo>
                  <a:lnTo>
                    <a:pt x="1857971" y="231813"/>
                  </a:lnTo>
                  <a:lnTo>
                    <a:pt x="1857971" y="347624"/>
                  </a:lnTo>
                  <a:lnTo>
                    <a:pt x="1741843" y="347624"/>
                  </a:lnTo>
                  <a:lnTo>
                    <a:pt x="1741843" y="232168"/>
                  </a:lnTo>
                  <a:lnTo>
                    <a:pt x="1509598" y="232168"/>
                  </a:lnTo>
                  <a:lnTo>
                    <a:pt x="1509598" y="347624"/>
                  </a:lnTo>
                  <a:lnTo>
                    <a:pt x="1625727" y="347624"/>
                  </a:lnTo>
                  <a:lnTo>
                    <a:pt x="1625727" y="579793"/>
                  </a:lnTo>
                  <a:lnTo>
                    <a:pt x="1741843" y="579793"/>
                  </a:lnTo>
                  <a:lnTo>
                    <a:pt x="1741843" y="695248"/>
                  </a:lnTo>
                  <a:lnTo>
                    <a:pt x="1857971" y="695248"/>
                  </a:lnTo>
                  <a:lnTo>
                    <a:pt x="1857971" y="579793"/>
                  </a:lnTo>
                  <a:lnTo>
                    <a:pt x="1857971" y="347700"/>
                  </a:lnTo>
                  <a:lnTo>
                    <a:pt x="1974088" y="347700"/>
                  </a:lnTo>
                  <a:lnTo>
                    <a:pt x="1974088" y="231813"/>
                  </a:lnTo>
                  <a:close/>
                </a:path>
                <a:path w="4180840" h="1249679">
                  <a:moveTo>
                    <a:pt x="1974088" y="38"/>
                  </a:moveTo>
                  <a:lnTo>
                    <a:pt x="1857971" y="38"/>
                  </a:lnTo>
                  <a:lnTo>
                    <a:pt x="1857971" y="115925"/>
                  </a:lnTo>
                  <a:lnTo>
                    <a:pt x="1974088" y="115925"/>
                  </a:lnTo>
                  <a:lnTo>
                    <a:pt x="1974088" y="38"/>
                  </a:lnTo>
                  <a:close/>
                </a:path>
                <a:path w="4180840" h="1249679">
                  <a:moveTo>
                    <a:pt x="2090216" y="1043025"/>
                  </a:moveTo>
                  <a:lnTo>
                    <a:pt x="1974088" y="1043025"/>
                  </a:lnTo>
                  <a:lnTo>
                    <a:pt x="1974088" y="1158913"/>
                  </a:lnTo>
                  <a:lnTo>
                    <a:pt x="2090216" y="1158913"/>
                  </a:lnTo>
                  <a:lnTo>
                    <a:pt x="2090216" y="1043025"/>
                  </a:lnTo>
                  <a:close/>
                </a:path>
                <a:path w="4180840" h="1249679">
                  <a:moveTo>
                    <a:pt x="2206345" y="811250"/>
                  </a:moveTo>
                  <a:lnTo>
                    <a:pt x="2090216" y="811250"/>
                  </a:lnTo>
                  <a:lnTo>
                    <a:pt x="2090216" y="927138"/>
                  </a:lnTo>
                  <a:lnTo>
                    <a:pt x="2206345" y="927138"/>
                  </a:lnTo>
                  <a:lnTo>
                    <a:pt x="2206345" y="811250"/>
                  </a:lnTo>
                  <a:close/>
                </a:path>
                <a:path w="4180840" h="1249679">
                  <a:moveTo>
                    <a:pt x="2206345" y="347700"/>
                  </a:moveTo>
                  <a:lnTo>
                    <a:pt x="1974088" y="347700"/>
                  </a:lnTo>
                  <a:lnTo>
                    <a:pt x="1974088" y="463588"/>
                  </a:lnTo>
                  <a:lnTo>
                    <a:pt x="2206345" y="463588"/>
                  </a:lnTo>
                  <a:lnTo>
                    <a:pt x="2206345" y="347700"/>
                  </a:lnTo>
                  <a:close/>
                </a:path>
                <a:path w="4180840" h="1249679">
                  <a:moveTo>
                    <a:pt x="2322461" y="38"/>
                  </a:moveTo>
                  <a:lnTo>
                    <a:pt x="2090216" y="38"/>
                  </a:lnTo>
                  <a:lnTo>
                    <a:pt x="2090216" y="231813"/>
                  </a:lnTo>
                  <a:lnTo>
                    <a:pt x="2322461" y="231813"/>
                  </a:lnTo>
                  <a:lnTo>
                    <a:pt x="2322461" y="38"/>
                  </a:lnTo>
                  <a:close/>
                </a:path>
                <a:path w="4180840" h="1249679">
                  <a:moveTo>
                    <a:pt x="2438590" y="1043025"/>
                  </a:moveTo>
                  <a:lnTo>
                    <a:pt x="2206345" y="1043025"/>
                  </a:lnTo>
                  <a:lnTo>
                    <a:pt x="2206345" y="1249273"/>
                  </a:lnTo>
                  <a:lnTo>
                    <a:pt x="2438590" y="1249273"/>
                  </a:lnTo>
                  <a:lnTo>
                    <a:pt x="2438590" y="1043025"/>
                  </a:lnTo>
                  <a:close/>
                </a:path>
                <a:path w="4180840" h="1249679">
                  <a:moveTo>
                    <a:pt x="2438590" y="695363"/>
                  </a:moveTo>
                  <a:lnTo>
                    <a:pt x="2322461" y="695363"/>
                  </a:lnTo>
                  <a:lnTo>
                    <a:pt x="2322461" y="811250"/>
                  </a:lnTo>
                  <a:lnTo>
                    <a:pt x="2438590" y="811250"/>
                  </a:lnTo>
                  <a:lnTo>
                    <a:pt x="2438590" y="695363"/>
                  </a:lnTo>
                  <a:close/>
                </a:path>
                <a:path w="4180840" h="1249679">
                  <a:moveTo>
                    <a:pt x="2554706" y="811250"/>
                  </a:moveTo>
                  <a:lnTo>
                    <a:pt x="2438590" y="811250"/>
                  </a:lnTo>
                  <a:lnTo>
                    <a:pt x="2438590" y="927138"/>
                  </a:lnTo>
                  <a:lnTo>
                    <a:pt x="2554706" y="927138"/>
                  </a:lnTo>
                  <a:lnTo>
                    <a:pt x="2554706" y="811250"/>
                  </a:lnTo>
                  <a:close/>
                </a:path>
                <a:path w="4180840" h="1249679">
                  <a:moveTo>
                    <a:pt x="2670835" y="0"/>
                  </a:moveTo>
                  <a:lnTo>
                    <a:pt x="2438590" y="0"/>
                  </a:lnTo>
                  <a:lnTo>
                    <a:pt x="2438590" y="115455"/>
                  </a:lnTo>
                  <a:lnTo>
                    <a:pt x="2554706" y="115455"/>
                  </a:lnTo>
                  <a:lnTo>
                    <a:pt x="2554706" y="232168"/>
                  </a:lnTo>
                  <a:lnTo>
                    <a:pt x="2670835" y="232168"/>
                  </a:lnTo>
                  <a:lnTo>
                    <a:pt x="2670835" y="115455"/>
                  </a:lnTo>
                  <a:lnTo>
                    <a:pt x="2670835" y="0"/>
                  </a:lnTo>
                  <a:close/>
                </a:path>
                <a:path w="4180840" h="1249679">
                  <a:moveTo>
                    <a:pt x="2903080" y="579475"/>
                  </a:moveTo>
                  <a:lnTo>
                    <a:pt x="2670835" y="579475"/>
                  </a:lnTo>
                  <a:lnTo>
                    <a:pt x="2670835" y="695363"/>
                  </a:lnTo>
                  <a:lnTo>
                    <a:pt x="2903080" y="695363"/>
                  </a:lnTo>
                  <a:lnTo>
                    <a:pt x="2903080" y="579475"/>
                  </a:lnTo>
                  <a:close/>
                </a:path>
                <a:path w="4180840" h="1249679">
                  <a:moveTo>
                    <a:pt x="2903080" y="347624"/>
                  </a:moveTo>
                  <a:lnTo>
                    <a:pt x="2322461" y="347624"/>
                  </a:lnTo>
                  <a:lnTo>
                    <a:pt x="2322461" y="463080"/>
                  </a:lnTo>
                  <a:lnTo>
                    <a:pt x="2322461" y="579475"/>
                  </a:lnTo>
                  <a:lnTo>
                    <a:pt x="1974088" y="579475"/>
                  </a:lnTo>
                  <a:lnTo>
                    <a:pt x="1974088" y="695363"/>
                  </a:lnTo>
                  <a:lnTo>
                    <a:pt x="2322461" y="695363"/>
                  </a:lnTo>
                  <a:lnTo>
                    <a:pt x="2322461" y="579793"/>
                  </a:lnTo>
                  <a:lnTo>
                    <a:pt x="2554706" y="579793"/>
                  </a:lnTo>
                  <a:lnTo>
                    <a:pt x="2554706" y="463080"/>
                  </a:lnTo>
                  <a:lnTo>
                    <a:pt x="2903080" y="463080"/>
                  </a:lnTo>
                  <a:lnTo>
                    <a:pt x="2903080" y="347624"/>
                  </a:lnTo>
                  <a:close/>
                </a:path>
                <a:path w="4180840" h="1249679">
                  <a:moveTo>
                    <a:pt x="2903080" y="38"/>
                  </a:moveTo>
                  <a:lnTo>
                    <a:pt x="2786951" y="38"/>
                  </a:lnTo>
                  <a:lnTo>
                    <a:pt x="2786951" y="115925"/>
                  </a:lnTo>
                  <a:lnTo>
                    <a:pt x="2903080" y="115925"/>
                  </a:lnTo>
                  <a:lnTo>
                    <a:pt x="2903080" y="38"/>
                  </a:lnTo>
                  <a:close/>
                </a:path>
                <a:path w="4180840" h="1249679">
                  <a:moveTo>
                    <a:pt x="3019209" y="1042873"/>
                  </a:moveTo>
                  <a:lnTo>
                    <a:pt x="2903080" y="1042873"/>
                  </a:lnTo>
                  <a:lnTo>
                    <a:pt x="2903080" y="811250"/>
                  </a:lnTo>
                  <a:lnTo>
                    <a:pt x="2670835" y="811250"/>
                  </a:lnTo>
                  <a:lnTo>
                    <a:pt x="2670835" y="1042873"/>
                  </a:lnTo>
                  <a:lnTo>
                    <a:pt x="2554706" y="1042873"/>
                  </a:lnTo>
                  <a:lnTo>
                    <a:pt x="2554706" y="1158328"/>
                  </a:lnTo>
                  <a:lnTo>
                    <a:pt x="2554706" y="1249680"/>
                  </a:lnTo>
                  <a:lnTo>
                    <a:pt x="2670835" y="1249680"/>
                  </a:lnTo>
                  <a:lnTo>
                    <a:pt x="2670835" y="1158328"/>
                  </a:lnTo>
                  <a:lnTo>
                    <a:pt x="2786951" y="1158328"/>
                  </a:lnTo>
                  <a:lnTo>
                    <a:pt x="2786951" y="1043025"/>
                  </a:lnTo>
                  <a:lnTo>
                    <a:pt x="2903080" y="1043025"/>
                  </a:lnTo>
                  <a:lnTo>
                    <a:pt x="2903080" y="1158328"/>
                  </a:lnTo>
                  <a:lnTo>
                    <a:pt x="3019209" y="1158328"/>
                  </a:lnTo>
                  <a:lnTo>
                    <a:pt x="3019209" y="1042873"/>
                  </a:lnTo>
                  <a:close/>
                </a:path>
                <a:path w="4180840" h="1249679">
                  <a:moveTo>
                    <a:pt x="3135325" y="1158913"/>
                  </a:moveTo>
                  <a:lnTo>
                    <a:pt x="3019196" y="1158913"/>
                  </a:lnTo>
                  <a:lnTo>
                    <a:pt x="3019196" y="1249273"/>
                  </a:lnTo>
                  <a:lnTo>
                    <a:pt x="3135325" y="1249273"/>
                  </a:lnTo>
                  <a:lnTo>
                    <a:pt x="3135325" y="1158913"/>
                  </a:lnTo>
                  <a:close/>
                </a:path>
                <a:path w="4180840" h="1249679">
                  <a:moveTo>
                    <a:pt x="3251454" y="38"/>
                  </a:moveTo>
                  <a:lnTo>
                    <a:pt x="3135325" y="38"/>
                  </a:lnTo>
                  <a:lnTo>
                    <a:pt x="3135325" y="115925"/>
                  </a:lnTo>
                  <a:lnTo>
                    <a:pt x="3251454" y="115925"/>
                  </a:lnTo>
                  <a:lnTo>
                    <a:pt x="3251454" y="38"/>
                  </a:lnTo>
                  <a:close/>
                </a:path>
                <a:path w="4180840" h="1249679">
                  <a:moveTo>
                    <a:pt x="3367570" y="927430"/>
                  </a:moveTo>
                  <a:lnTo>
                    <a:pt x="3135325" y="927430"/>
                  </a:lnTo>
                  <a:lnTo>
                    <a:pt x="3135325" y="1042873"/>
                  </a:lnTo>
                  <a:lnTo>
                    <a:pt x="3251454" y="1042873"/>
                  </a:lnTo>
                  <a:lnTo>
                    <a:pt x="3251454" y="1249680"/>
                  </a:lnTo>
                  <a:lnTo>
                    <a:pt x="3367570" y="1249680"/>
                  </a:lnTo>
                  <a:lnTo>
                    <a:pt x="3367570" y="1042873"/>
                  </a:lnTo>
                  <a:lnTo>
                    <a:pt x="3367570" y="927430"/>
                  </a:lnTo>
                  <a:close/>
                </a:path>
                <a:path w="4180840" h="1249679">
                  <a:moveTo>
                    <a:pt x="3367570" y="232168"/>
                  </a:moveTo>
                  <a:lnTo>
                    <a:pt x="3019209" y="232168"/>
                  </a:lnTo>
                  <a:lnTo>
                    <a:pt x="3019209" y="579793"/>
                  </a:lnTo>
                  <a:lnTo>
                    <a:pt x="3019209" y="810704"/>
                  </a:lnTo>
                  <a:lnTo>
                    <a:pt x="3251454" y="810704"/>
                  </a:lnTo>
                  <a:lnTo>
                    <a:pt x="3251454" y="579793"/>
                  </a:lnTo>
                  <a:lnTo>
                    <a:pt x="3367570" y="579793"/>
                  </a:lnTo>
                  <a:lnTo>
                    <a:pt x="3367570" y="232168"/>
                  </a:lnTo>
                  <a:close/>
                </a:path>
                <a:path w="4180840" h="1249679">
                  <a:moveTo>
                    <a:pt x="3599815" y="695363"/>
                  </a:moveTo>
                  <a:lnTo>
                    <a:pt x="3367570" y="695363"/>
                  </a:lnTo>
                  <a:lnTo>
                    <a:pt x="3367570" y="927138"/>
                  </a:lnTo>
                  <a:lnTo>
                    <a:pt x="3599815" y="927138"/>
                  </a:lnTo>
                  <a:lnTo>
                    <a:pt x="3599815" y="695363"/>
                  </a:lnTo>
                  <a:close/>
                </a:path>
                <a:path w="4180840" h="1249679">
                  <a:moveTo>
                    <a:pt x="3715943" y="1043025"/>
                  </a:moveTo>
                  <a:lnTo>
                    <a:pt x="3483699" y="1043025"/>
                  </a:lnTo>
                  <a:lnTo>
                    <a:pt x="3483699" y="1249273"/>
                  </a:lnTo>
                  <a:lnTo>
                    <a:pt x="3715943" y="1249273"/>
                  </a:lnTo>
                  <a:lnTo>
                    <a:pt x="3715943" y="1043025"/>
                  </a:lnTo>
                  <a:close/>
                </a:path>
                <a:path w="4180840" h="1249679">
                  <a:moveTo>
                    <a:pt x="3832060" y="579475"/>
                  </a:moveTo>
                  <a:lnTo>
                    <a:pt x="3599815" y="579475"/>
                  </a:lnTo>
                  <a:lnTo>
                    <a:pt x="3599815" y="695363"/>
                  </a:lnTo>
                  <a:lnTo>
                    <a:pt x="3832060" y="695363"/>
                  </a:lnTo>
                  <a:lnTo>
                    <a:pt x="3832060" y="579475"/>
                  </a:lnTo>
                  <a:close/>
                </a:path>
                <a:path w="4180840" h="1249679">
                  <a:moveTo>
                    <a:pt x="3948188" y="811250"/>
                  </a:moveTo>
                  <a:lnTo>
                    <a:pt x="3715943" y="811250"/>
                  </a:lnTo>
                  <a:lnTo>
                    <a:pt x="3715943" y="927138"/>
                  </a:lnTo>
                  <a:lnTo>
                    <a:pt x="3948188" y="927138"/>
                  </a:lnTo>
                  <a:lnTo>
                    <a:pt x="3948188" y="811250"/>
                  </a:lnTo>
                  <a:close/>
                </a:path>
                <a:path w="4180840" h="1249679">
                  <a:moveTo>
                    <a:pt x="4064317" y="1043025"/>
                  </a:moveTo>
                  <a:lnTo>
                    <a:pt x="3832060" y="1043025"/>
                  </a:lnTo>
                  <a:lnTo>
                    <a:pt x="3832060" y="1249273"/>
                  </a:lnTo>
                  <a:lnTo>
                    <a:pt x="4064317" y="1249273"/>
                  </a:lnTo>
                  <a:lnTo>
                    <a:pt x="4064317" y="1043025"/>
                  </a:lnTo>
                  <a:close/>
                </a:path>
                <a:path w="4180840" h="1249679">
                  <a:moveTo>
                    <a:pt x="4064317" y="463588"/>
                  </a:moveTo>
                  <a:lnTo>
                    <a:pt x="3832060" y="463588"/>
                  </a:lnTo>
                  <a:lnTo>
                    <a:pt x="3832060" y="579475"/>
                  </a:lnTo>
                  <a:lnTo>
                    <a:pt x="4064317" y="579475"/>
                  </a:lnTo>
                  <a:lnTo>
                    <a:pt x="4064317" y="463588"/>
                  </a:lnTo>
                  <a:close/>
                </a:path>
                <a:path w="4180840" h="1249679">
                  <a:moveTo>
                    <a:pt x="4064317" y="232168"/>
                  </a:moveTo>
                  <a:lnTo>
                    <a:pt x="3948188" y="232168"/>
                  </a:lnTo>
                  <a:lnTo>
                    <a:pt x="3948188" y="115455"/>
                  </a:lnTo>
                  <a:lnTo>
                    <a:pt x="3715943" y="115455"/>
                  </a:lnTo>
                  <a:lnTo>
                    <a:pt x="3715943" y="231813"/>
                  </a:lnTo>
                  <a:lnTo>
                    <a:pt x="3483699" y="231813"/>
                  </a:lnTo>
                  <a:lnTo>
                    <a:pt x="3483699" y="115455"/>
                  </a:lnTo>
                  <a:lnTo>
                    <a:pt x="3715943" y="115455"/>
                  </a:lnTo>
                  <a:lnTo>
                    <a:pt x="3715943" y="0"/>
                  </a:lnTo>
                  <a:lnTo>
                    <a:pt x="3367570" y="0"/>
                  </a:lnTo>
                  <a:lnTo>
                    <a:pt x="3367570" y="115455"/>
                  </a:lnTo>
                  <a:lnTo>
                    <a:pt x="3367570" y="232168"/>
                  </a:lnTo>
                  <a:lnTo>
                    <a:pt x="3483699" y="232168"/>
                  </a:lnTo>
                  <a:lnTo>
                    <a:pt x="3483699" y="463588"/>
                  </a:lnTo>
                  <a:lnTo>
                    <a:pt x="3715943" y="463588"/>
                  </a:lnTo>
                  <a:lnTo>
                    <a:pt x="3715943" y="232168"/>
                  </a:lnTo>
                  <a:lnTo>
                    <a:pt x="3832060" y="232168"/>
                  </a:lnTo>
                  <a:lnTo>
                    <a:pt x="3832060" y="347624"/>
                  </a:lnTo>
                  <a:lnTo>
                    <a:pt x="4064317" y="347624"/>
                  </a:lnTo>
                  <a:lnTo>
                    <a:pt x="4064317" y="232168"/>
                  </a:lnTo>
                  <a:close/>
                </a:path>
                <a:path w="4180840" h="1249679">
                  <a:moveTo>
                    <a:pt x="4180433" y="695363"/>
                  </a:moveTo>
                  <a:lnTo>
                    <a:pt x="3948188" y="695363"/>
                  </a:lnTo>
                  <a:lnTo>
                    <a:pt x="3948188" y="811250"/>
                  </a:lnTo>
                  <a:lnTo>
                    <a:pt x="4180433" y="811250"/>
                  </a:lnTo>
                  <a:lnTo>
                    <a:pt x="4180433" y="695363"/>
                  </a:lnTo>
                  <a:close/>
                </a:path>
              </a:pathLst>
            </a:custGeom>
            <a:solidFill>
              <a:srgbClr val="932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4" name="object 464"/>
            <p:cNvSpPr/>
            <p:nvPr/>
          </p:nvSpPr>
          <p:spPr>
            <a:xfrm>
              <a:off x="10539679" y="9037726"/>
              <a:ext cx="7748905" cy="1249680"/>
            </a:xfrm>
            <a:custGeom>
              <a:avLst/>
              <a:gdLst/>
              <a:ahLst/>
              <a:cxnLst/>
              <a:rect l="l" t="t" r="r" b="b"/>
              <a:pathLst>
                <a:path w="7748905" h="1249679">
                  <a:moveTo>
                    <a:pt x="696747" y="115455"/>
                  </a:moveTo>
                  <a:lnTo>
                    <a:pt x="580618" y="115455"/>
                  </a:lnTo>
                  <a:lnTo>
                    <a:pt x="580618" y="0"/>
                  </a:lnTo>
                  <a:lnTo>
                    <a:pt x="348373" y="0"/>
                  </a:lnTo>
                  <a:lnTo>
                    <a:pt x="348373" y="115455"/>
                  </a:lnTo>
                  <a:lnTo>
                    <a:pt x="116128" y="115455"/>
                  </a:lnTo>
                  <a:lnTo>
                    <a:pt x="116128" y="232168"/>
                  </a:lnTo>
                  <a:lnTo>
                    <a:pt x="116128" y="347624"/>
                  </a:lnTo>
                  <a:lnTo>
                    <a:pt x="0" y="347624"/>
                  </a:lnTo>
                  <a:lnTo>
                    <a:pt x="0" y="463080"/>
                  </a:lnTo>
                  <a:lnTo>
                    <a:pt x="232257" y="463080"/>
                  </a:lnTo>
                  <a:lnTo>
                    <a:pt x="232257" y="347624"/>
                  </a:lnTo>
                  <a:lnTo>
                    <a:pt x="464502" y="347624"/>
                  </a:lnTo>
                  <a:lnTo>
                    <a:pt x="464502" y="232168"/>
                  </a:lnTo>
                  <a:lnTo>
                    <a:pt x="580618" y="232168"/>
                  </a:lnTo>
                  <a:lnTo>
                    <a:pt x="580618" y="347624"/>
                  </a:lnTo>
                  <a:lnTo>
                    <a:pt x="696747" y="347624"/>
                  </a:lnTo>
                  <a:lnTo>
                    <a:pt x="696747" y="232168"/>
                  </a:lnTo>
                  <a:lnTo>
                    <a:pt x="696747" y="115455"/>
                  </a:lnTo>
                  <a:close/>
                </a:path>
                <a:path w="7748905" h="1249679">
                  <a:moveTo>
                    <a:pt x="812863" y="695363"/>
                  </a:moveTo>
                  <a:lnTo>
                    <a:pt x="580618" y="695363"/>
                  </a:lnTo>
                  <a:lnTo>
                    <a:pt x="580618" y="1043025"/>
                  </a:lnTo>
                  <a:lnTo>
                    <a:pt x="812863" y="1043025"/>
                  </a:lnTo>
                  <a:lnTo>
                    <a:pt x="812863" y="695363"/>
                  </a:lnTo>
                  <a:close/>
                </a:path>
                <a:path w="7748905" h="1249679">
                  <a:moveTo>
                    <a:pt x="1509610" y="811250"/>
                  </a:moveTo>
                  <a:lnTo>
                    <a:pt x="1161237" y="811250"/>
                  </a:lnTo>
                  <a:lnTo>
                    <a:pt x="1161237" y="927138"/>
                  </a:lnTo>
                  <a:lnTo>
                    <a:pt x="1045121" y="927138"/>
                  </a:lnTo>
                  <a:lnTo>
                    <a:pt x="1045121" y="1043025"/>
                  </a:lnTo>
                  <a:lnTo>
                    <a:pt x="1161237" y="1043025"/>
                  </a:lnTo>
                  <a:lnTo>
                    <a:pt x="1161237" y="1158913"/>
                  </a:lnTo>
                  <a:lnTo>
                    <a:pt x="1045121" y="1158913"/>
                  </a:lnTo>
                  <a:lnTo>
                    <a:pt x="1045121" y="1249273"/>
                  </a:lnTo>
                  <a:lnTo>
                    <a:pt x="1393482" y="1249273"/>
                  </a:lnTo>
                  <a:lnTo>
                    <a:pt x="1393482" y="1158913"/>
                  </a:lnTo>
                  <a:lnTo>
                    <a:pt x="1509610" y="1158913"/>
                  </a:lnTo>
                  <a:lnTo>
                    <a:pt x="1509610" y="1043025"/>
                  </a:lnTo>
                  <a:lnTo>
                    <a:pt x="1393482" y="1043025"/>
                  </a:lnTo>
                  <a:lnTo>
                    <a:pt x="1393482" y="927138"/>
                  </a:lnTo>
                  <a:lnTo>
                    <a:pt x="1509610" y="927138"/>
                  </a:lnTo>
                  <a:lnTo>
                    <a:pt x="1509610" y="811250"/>
                  </a:lnTo>
                  <a:close/>
                </a:path>
                <a:path w="7748905" h="1249679">
                  <a:moveTo>
                    <a:pt x="7199655" y="1043025"/>
                  </a:moveTo>
                  <a:lnTo>
                    <a:pt x="6967398" y="1043025"/>
                  </a:lnTo>
                  <a:lnTo>
                    <a:pt x="6967398" y="1249273"/>
                  </a:lnTo>
                  <a:lnTo>
                    <a:pt x="7199655" y="1249273"/>
                  </a:lnTo>
                  <a:lnTo>
                    <a:pt x="7199655" y="1043025"/>
                  </a:lnTo>
                  <a:close/>
                </a:path>
                <a:path w="7748905" h="1249679">
                  <a:moveTo>
                    <a:pt x="7431900" y="927138"/>
                  </a:moveTo>
                  <a:lnTo>
                    <a:pt x="7315771" y="927138"/>
                  </a:lnTo>
                  <a:lnTo>
                    <a:pt x="7315771" y="1043025"/>
                  </a:lnTo>
                  <a:lnTo>
                    <a:pt x="7431900" y="1043025"/>
                  </a:lnTo>
                  <a:lnTo>
                    <a:pt x="7431900" y="927138"/>
                  </a:lnTo>
                  <a:close/>
                </a:path>
                <a:path w="7748905" h="1249679">
                  <a:moveTo>
                    <a:pt x="7748321" y="1158913"/>
                  </a:moveTo>
                  <a:lnTo>
                    <a:pt x="7431900" y="1158913"/>
                  </a:lnTo>
                  <a:lnTo>
                    <a:pt x="7431900" y="1249273"/>
                  </a:lnTo>
                  <a:lnTo>
                    <a:pt x="7748321" y="1249273"/>
                  </a:lnTo>
                  <a:lnTo>
                    <a:pt x="7748321" y="1158913"/>
                  </a:lnTo>
                  <a:close/>
                </a:path>
                <a:path w="7748905" h="1249679">
                  <a:moveTo>
                    <a:pt x="7748321" y="810704"/>
                  </a:moveTo>
                  <a:lnTo>
                    <a:pt x="7548016" y="810704"/>
                  </a:lnTo>
                  <a:lnTo>
                    <a:pt x="7548016" y="927430"/>
                  </a:lnTo>
                  <a:lnTo>
                    <a:pt x="7664145" y="927430"/>
                  </a:lnTo>
                  <a:lnTo>
                    <a:pt x="7664145" y="1042873"/>
                  </a:lnTo>
                  <a:lnTo>
                    <a:pt x="7748321" y="1042873"/>
                  </a:lnTo>
                  <a:lnTo>
                    <a:pt x="7748321" y="927430"/>
                  </a:lnTo>
                  <a:lnTo>
                    <a:pt x="7748321" y="810704"/>
                  </a:lnTo>
                  <a:close/>
                </a:path>
                <a:path w="7748905" h="1249679">
                  <a:moveTo>
                    <a:pt x="7748321" y="347700"/>
                  </a:moveTo>
                  <a:lnTo>
                    <a:pt x="7431900" y="347700"/>
                  </a:lnTo>
                  <a:lnTo>
                    <a:pt x="7431900" y="463588"/>
                  </a:lnTo>
                  <a:lnTo>
                    <a:pt x="7315771" y="463588"/>
                  </a:lnTo>
                  <a:lnTo>
                    <a:pt x="7315771" y="579475"/>
                  </a:lnTo>
                  <a:lnTo>
                    <a:pt x="7431900" y="579475"/>
                  </a:lnTo>
                  <a:lnTo>
                    <a:pt x="7431900" y="695363"/>
                  </a:lnTo>
                  <a:lnTo>
                    <a:pt x="7664145" y="695363"/>
                  </a:lnTo>
                  <a:lnTo>
                    <a:pt x="7664145" y="579475"/>
                  </a:lnTo>
                  <a:lnTo>
                    <a:pt x="7548016" y="579475"/>
                  </a:lnTo>
                  <a:lnTo>
                    <a:pt x="7548016" y="463588"/>
                  </a:lnTo>
                  <a:lnTo>
                    <a:pt x="7748321" y="463588"/>
                  </a:lnTo>
                  <a:lnTo>
                    <a:pt x="7748321" y="347700"/>
                  </a:lnTo>
                  <a:close/>
                </a:path>
                <a:path w="7748905" h="1249679">
                  <a:moveTo>
                    <a:pt x="7748321" y="38"/>
                  </a:moveTo>
                  <a:lnTo>
                    <a:pt x="7431900" y="38"/>
                  </a:lnTo>
                  <a:lnTo>
                    <a:pt x="7431900" y="115455"/>
                  </a:lnTo>
                  <a:lnTo>
                    <a:pt x="7315771" y="115455"/>
                  </a:lnTo>
                  <a:lnTo>
                    <a:pt x="7315771" y="232168"/>
                  </a:lnTo>
                  <a:lnTo>
                    <a:pt x="7315771" y="347624"/>
                  </a:lnTo>
                  <a:lnTo>
                    <a:pt x="7664145" y="347624"/>
                  </a:lnTo>
                  <a:lnTo>
                    <a:pt x="7664145" y="232168"/>
                  </a:lnTo>
                  <a:lnTo>
                    <a:pt x="7431900" y="232168"/>
                  </a:lnTo>
                  <a:lnTo>
                    <a:pt x="7431900" y="115925"/>
                  </a:lnTo>
                  <a:lnTo>
                    <a:pt x="7748321" y="115925"/>
                  </a:lnTo>
                  <a:lnTo>
                    <a:pt x="7748321" y="38"/>
                  </a:lnTo>
                  <a:close/>
                </a:path>
              </a:pathLst>
            </a:custGeom>
            <a:solidFill>
              <a:srgbClr val="932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5" name="object 465"/>
            <p:cNvSpPr/>
            <p:nvPr/>
          </p:nvSpPr>
          <p:spPr>
            <a:xfrm>
              <a:off x="9726815" y="9037751"/>
              <a:ext cx="8477250" cy="231775"/>
            </a:xfrm>
            <a:custGeom>
              <a:avLst/>
              <a:gdLst/>
              <a:ahLst/>
              <a:cxnLst/>
              <a:rect l="l" t="t" r="r" b="b"/>
              <a:pathLst>
                <a:path w="8477250" h="231775">
                  <a:moveTo>
                    <a:pt x="116128" y="0"/>
                  </a:moveTo>
                  <a:lnTo>
                    <a:pt x="0" y="0"/>
                  </a:lnTo>
                  <a:lnTo>
                    <a:pt x="0" y="115887"/>
                  </a:lnTo>
                  <a:lnTo>
                    <a:pt x="116128" y="115887"/>
                  </a:lnTo>
                  <a:lnTo>
                    <a:pt x="116128" y="0"/>
                  </a:lnTo>
                  <a:close/>
                </a:path>
                <a:path w="8477250" h="231775">
                  <a:moveTo>
                    <a:pt x="232244" y="115887"/>
                  </a:moveTo>
                  <a:lnTo>
                    <a:pt x="116128" y="115887"/>
                  </a:lnTo>
                  <a:lnTo>
                    <a:pt x="116128" y="231775"/>
                  </a:lnTo>
                  <a:lnTo>
                    <a:pt x="232244" y="231775"/>
                  </a:lnTo>
                  <a:lnTo>
                    <a:pt x="232244" y="115887"/>
                  </a:lnTo>
                  <a:close/>
                </a:path>
                <a:path w="8477250" h="231775">
                  <a:moveTo>
                    <a:pt x="348373" y="0"/>
                  </a:moveTo>
                  <a:lnTo>
                    <a:pt x="232244" y="0"/>
                  </a:lnTo>
                  <a:lnTo>
                    <a:pt x="232244" y="115887"/>
                  </a:lnTo>
                  <a:lnTo>
                    <a:pt x="348373" y="115887"/>
                  </a:lnTo>
                  <a:lnTo>
                    <a:pt x="348373" y="0"/>
                  </a:lnTo>
                  <a:close/>
                </a:path>
                <a:path w="8477250" h="231775">
                  <a:moveTo>
                    <a:pt x="464489" y="115887"/>
                  </a:moveTo>
                  <a:lnTo>
                    <a:pt x="348373" y="115887"/>
                  </a:lnTo>
                  <a:lnTo>
                    <a:pt x="348373" y="231775"/>
                  </a:lnTo>
                  <a:lnTo>
                    <a:pt x="464489" y="231775"/>
                  </a:lnTo>
                  <a:lnTo>
                    <a:pt x="464489" y="115887"/>
                  </a:lnTo>
                  <a:close/>
                </a:path>
                <a:path w="8477250" h="231775">
                  <a:moveTo>
                    <a:pt x="580618" y="0"/>
                  </a:moveTo>
                  <a:lnTo>
                    <a:pt x="464489" y="0"/>
                  </a:lnTo>
                  <a:lnTo>
                    <a:pt x="464489" y="115887"/>
                  </a:lnTo>
                  <a:lnTo>
                    <a:pt x="580618" y="115887"/>
                  </a:lnTo>
                  <a:lnTo>
                    <a:pt x="580618" y="0"/>
                  </a:lnTo>
                  <a:close/>
                </a:path>
                <a:path w="8477250" h="231775">
                  <a:moveTo>
                    <a:pt x="696734" y="115887"/>
                  </a:moveTo>
                  <a:lnTo>
                    <a:pt x="580618" y="115887"/>
                  </a:lnTo>
                  <a:lnTo>
                    <a:pt x="580618" y="231775"/>
                  </a:lnTo>
                  <a:lnTo>
                    <a:pt x="696734" y="231775"/>
                  </a:lnTo>
                  <a:lnTo>
                    <a:pt x="696734" y="115887"/>
                  </a:lnTo>
                  <a:close/>
                </a:path>
                <a:path w="8477250" h="231775">
                  <a:moveTo>
                    <a:pt x="812863" y="0"/>
                  </a:moveTo>
                  <a:lnTo>
                    <a:pt x="696734" y="0"/>
                  </a:lnTo>
                  <a:lnTo>
                    <a:pt x="696734" y="115887"/>
                  </a:lnTo>
                  <a:lnTo>
                    <a:pt x="812863" y="115887"/>
                  </a:lnTo>
                  <a:lnTo>
                    <a:pt x="812863" y="0"/>
                  </a:lnTo>
                  <a:close/>
                </a:path>
                <a:path w="8477250" h="231775">
                  <a:moveTo>
                    <a:pt x="928992" y="115887"/>
                  </a:moveTo>
                  <a:lnTo>
                    <a:pt x="812863" y="115887"/>
                  </a:lnTo>
                  <a:lnTo>
                    <a:pt x="812863" y="231775"/>
                  </a:lnTo>
                  <a:lnTo>
                    <a:pt x="928992" y="231775"/>
                  </a:lnTo>
                  <a:lnTo>
                    <a:pt x="928992" y="115887"/>
                  </a:lnTo>
                  <a:close/>
                </a:path>
                <a:path w="8477250" h="231775">
                  <a:moveTo>
                    <a:pt x="1045108" y="0"/>
                  </a:moveTo>
                  <a:lnTo>
                    <a:pt x="928992" y="0"/>
                  </a:lnTo>
                  <a:lnTo>
                    <a:pt x="928992" y="115887"/>
                  </a:lnTo>
                  <a:lnTo>
                    <a:pt x="1045108" y="115887"/>
                  </a:lnTo>
                  <a:lnTo>
                    <a:pt x="1045108" y="0"/>
                  </a:lnTo>
                  <a:close/>
                </a:path>
                <a:path w="8477250" h="231775">
                  <a:moveTo>
                    <a:pt x="1161237" y="115887"/>
                  </a:moveTo>
                  <a:lnTo>
                    <a:pt x="1045108" y="115887"/>
                  </a:lnTo>
                  <a:lnTo>
                    <a:pt x="1045108" y="231775"/>
                  </a:lnTo>
                  <a:lnTo>
                    <a:pt x="1161237" y="231775"/>
                  </a:lnTo>
                  <a:lnTo>
                    <a:pt x="1161237" y="115887"/>
                  </a:lnTo>
                  <a:close/>
                </a:path>
                <a:path w="8477250" h="231775">
                  <a:moveTo>
                    <a:pt x="1277353" y="0"/>
                  </a:moveTo>
                  <a:lnTo>
                    <a:pt x="1161237" y="0"/>
                  </a:lnTo>
                  <a:lnTo>
                    <a:pt x="1161237" y="115887"/>
                  </a:lnTo>
                  <a:lnTo>
                    <a:pt x="1277353" y="115887"/>
                  </a:lnTo>
                  <a:lnTo>
                    <a:pt x="1277353" y="0"/>
                  </a:lnTo>
                  <a:close/>
                </a:path>
                <a:path w="8477250" h="231775">
                  <a:moveTo>
                    <a:pt x="1393482" y="115887"/>
                  </a:moveTo>
                  <a:lnTo>
                    <a:pt x="1277353" y="115887"/>
                  </a:lnTo>
                  <a:lnTo>
                    <a:pt x="1277353" y="231775"/>
                  </a:lnTo>
                  <a:lnTo>
                    <a:pt x="1393482" y="231775"/>
                  </a:lnTo>
                  <a:lnTo>
                    <a:pt x="1393482" y="115887"/>
                  </a:lnTo>
                  <a:close/>
                </a:path>
                <a:path w="8477250" h="231775">
                  <a:moveTo>
                    <a:pt x="1509598" y="0"/>
                  </a:moveTo>
                  <a:lnTo>
                    <a:pt x="1393482" y="0"/>
                  </a:lnTo>
                  <a:lnTo>
                    <a:pt x="1393482" y="115887"/>
                  </a:lnTo>
                  <a:lnTo>
                    <a:pt x="1509598" y="115887"/>
                  </a:lnTo>
                  <a:lnTo>
                    <a:pt x="1509598" y="0"/>
                  </a:lnTo>
                  <a:close/>
                </a:path>
                <a:path w="8477250" h="231775">
                  <a:moveTo>
                    <a:pt x="1625727" y="115887"/>
                  </a:moveTo>
                  <a:lnTo>
                    <a:pt x="1509598" y="115887"/>
                  </a:lnTo>
                  <a:lnTo>
                    <a:pt x="1509598" y="231775"/>
                  </a:lnTo>
                  <a:lnTo>
                    <a:pt x="1625727" y="231775"/>
                  </a:lnTo>
                  <a:lnTo>
                    <a:pt x="1625727" y="115887"/>
                  </a:lnTo>
                  <a:close/>
                </a:path>
                <a:path w="8477250" h="231775">
                  <a:moveTo>
                    <a:pt x="1741843" y="0"/>
                  </a:moveTo>
                  <a:lnTo>
                    <a:pt x="1625727" y="0"/>
                  </a:lnTo>
                  <a:lnTo>
                    <a:pt x="1625727" y="115887"/>
                  </a:lnTo>
                  <a:lnTo>
                    <a:pt x="1741843" y="115887"/>
                  </a:lnTo>
                  <a:lnTo>
                    <a:pt x="1741843" y="0"/>
                  </a:lnTo>
                  <a:close/>
                </a:path>
                <a:path w="8477250" h="231775">
                  <a:moveTo>
                    <a:pt x="1857971" y="115887"/>
                  </a:moveTo>
                  <a:lnTo>
                    <a:pt x="1741843" y="115887"/>
                  </a:lnTo>
                  <a:lnTo>
                    <a:pt x="1741843" y="231775"/>
                  </a:lnTo>
                  <a:lnTo>
                    <a:pt x="1857971" y="231775"/>
                  </a:lnTo>
                  <a:lnTo>
                    <a:pt x="1857971" y="115887"/>
                  </a:lnTo>
                  <a:close/>
                </a:path>
                <a:path w="8477250" h="231775">
                  <a:moveTo>
                    <a:pt x="1974100" y="0"/>
                  </a:moveTo>
                  <a:lnTo>
                    <a:pt x="1857971" y="0"/>
                  </a:lnTo>
                  <a:lnTo>
                    <a:pt x="1857971" y="115887"/>
                  </a:lnTo>
                  <a:lnTo>
                    <a:pt x="1974100" y="115887"/>
                  </a:lnTo>
                  <a:lnTo>
                    <a:pt x="1974100" y="0"/>
                  </a:lnTo>
                  <a:close/>
                </a:path>
                <a:path w="8477250" h="231775">
                  <a:moveTo>
                    <a:pt x="2090216" y="115887"/>
                  </a:moveTo>
                  <a:lnTo>
                    <a:pt x="1974100" y="115887"/>
                  </a:lnTo>
                  <a:lnTo>
                    <a:pt x="1974100" y="231775"/>
                  </a:lnTo>
                  <a:lnTo>
                    <a:pt x="2090216" y="231775"/>
                  </a:lnTo>
                  <a:lnTo>
                    <a:pt x="2090216" y="115887"/>
                  </a:lnTo>
                  <a:close/>
                </a:path>
                <a:path w="8477250" h="231775">
                  <a:moveTo>
                    <a:pt x="2206345" y="0"/>
                  </a:moveTo>
                  <a:lnTo>
                    <a:pt x="2090216" y="0"/>
                  </a:lnTo>
                  <a:lnTo>
                    <a:pt x="2090216" y="115887"/>
                  </a:lnTo>
                  <a:lnTo>
                    <a:pt x="2206345" y="115887"/>
                  </a:lnTo>
                  <a:lnTo>
                    <a:pt x="2206345" y="0"/>
                  </a:lnTo>
                  <a:close/>
                </a:path>
                <a:path w="8477250" h="231775">
                  <a:moveTo>
                    <a:pt x="2322461" y="115887"/>
                  </a:moveTo>
                  <a:lnTo>
                    <a:pt x="2206345" y="115887"/>
                  </a:lnTo>
                  <a:lnTo>
                    <a:pt x="2206345" y="231775"/>
                  </a:lnTo>
                  <a:lnTo>
                    <a:pt x="2322461" y="231775"/>
                  </a:lnTo>
                  <a:lnTo>
                    <a:pt x="2322461" y="115887"/>
                  </a:lnTo>
                  <a:close/>
                </a:path>
                <a:path w="8477250" h="231775">
                  <a:moveTo>
                    <a:pt x="2438590" y="0"/>
                  </a:moveTo>
                  <a:lnTo>
                    <a:pt x="2322461" y="0"/>
                  </a:lnTo>
                  <a:lnTo>
                    <a:pt x="2322461" y="115887"/>
                  </a:lnTo>
                  <a:lnTo>
                    <a:pt x="2438590" y="115887"/>
                  </a:lnTo>
                  <a:lnTo>
                    <a:pt x="2438590" y="0"/>
                  </a:lnTo>
                  <a:close/>
                </a:path>
                <a:path w="8477250" h="231775">
                  <a:moveTo>
                    <a:pt x="2554706" y="115887"/>
                  </a:moveTo>
                  <a:lnTo>
                    <a:pt x="2438590" y="115887"/>
                  </a:lnTo>
                  <a:lnTo>
                    <a:pt x="2438590" y="231775"/>
                  </a:lnTo>
                  <a:lnTo>
                    <a:pt x="2554706" y="231775"/>
                  </a:lnTo>
                  <a:lnTo>
                    <a:pt x="2554706" y="115887"/>
                  </a:lnTo>
                  <a:close/>
                </a:path>
                <a:path w="8477250" h="231775">
                  <a:moveTo>
                    <a:pt x="2670835" y="0"/>
                  </a:moveTo>
                  <a:lnTo>
                    <a:pt x="2554706" y="0"/>
                  </a:lnTo>
                  <a:lnTo>
                    <a:pt x="2554706" y="115887"/>
                  </a:lnTo>
                  <a:lnTo>
                    <a:pt x="2670835" y="115887"/>
                  </a:lnTo>
                  <a:lnTo>
                    <a:pt x="2670835" y="0"/>
                  </a:lnTo>
                  <a:close/>
                </a:path>
                <a:path w="8477250" h="231775">
                  <a:moveTo>
                    <a:pt x="2786964" y="115887"/>
                  </a:moveTo>
                  <a:lnTo>
                    <a:pt x="2670835" y="115887"/>
                  </a:lnTo>
                  <a:lnTo>
                    <a:pt x="2670835" y="231775"/>
                  </a:lnTo>
                  <a:lnTo>
                    <a:pt x="2786964" y="231775"/>
                  </a:lnTo>
                  <a:lnTo>
                    <a:pt x="2786964" y="115887"/>
                  </a:lnTo>
                  <a:close/>
                </a:path>
                <a:path w="8477250" h="231775">
                  <a:moveTo>
                    <a:pt x="2903080" y="0"/>
                  </a:moveTo>
                  <a:lnTo>
                    <a:pt x="2786964" y="0"/>
                  </a:lnTo>
                  <a:lnTo>
                    <a:pt x="2786964" y="115887"/>
                  </a:lnTo>
                  <a:lnTo>
                    <a:pt x="2903080" y="115887"/>
                  </a:lnTo>
                  <a:lnTo>
                    <a:pt x="2903080" y="0"/>
                  </a:lnTo>
                  <a:close/>
                </a:path>
                <a:path w="8477250" h="231775">
                  <a:moveTo>
                    <a:pt x="3019209" y="115887"/>
                  </a:moveTo>
                  <a:lnTo>
                    <a:pt x="2903093" y="115887"/>
                  </a:lnTo>
                  <a:lnTo>
                    <a:pt x="2903093" y="231775"/>
                  </a:lnTo>
                  <a:lnTo>
                    <a:pt x="3019209" y="231775"/>
                  </a:lnTo>
                  <a:lnTo>
                    <a:pt x="3019209" y="115887"/>
                  </a:lnTo>
                  <a:close/>
                </a:path>
                <a:path w="8477250" h="231775">
                  <a:moveTo>
                    <a:pt x="3135338" y="0"/>
                  </a:moveTo>
                  <a:lnTo>
                    <a:pt x="3019209" y="0"/>
                  </a:lnTo>
                  <a:lnTo>
                    <a:pt x="3019209" y="115887"/>
                  </a:lnTo>
                  <a:lnTo>
                    <a:pt x="3135338" y="115887"/>
                  </a:lnTo>
                  <a:lnTo>
                    <a:pt x="3135338" y="0"/>
                  </a:lnTo>
                  <a:close/>
                </a:path>
                <a:path w="8477250" h="231775">
                  <a:moveTo>
                    <a:pt x="3251454" y="115887"/>
                  </a:moveTo>
                  <a:lnTo>
                    <a:pt x="3135338" y="115887"/>
                  </a:lnTo>
                  <a:lnTo>
                    <a:pt x="3135338" y="231775"/>
                  </a:lnTo>
                  <a:lnTo>
                    <a:pt x="3251454" y="231775"/>
                  </a:lnTo>
                  <a:lnTo>
                    <a:pt x="3251454" y="115887"/>
                  </a:lnTo>
                  <a:close/>
                </a:path>
                <a:path w="8477250" h="231775">
                  <a:moveTo>
                    <a:pt x="3367582" y="0"/>
                  </a:moveTo>
                  <a:lnTo>
                    <a:pt x="3251454" y="0"/>
                  </a:lnTo>
                  <a:lnTo>
                    <a:pt x="3251454" y="115887"/>
                  </a:lnTo>
                  <a:lnTo>
                    <a:pt x="3367582" y="115887"/>
                  </a:lnTo>
                  <a:lnTo>
                    <a:pt x="3367582" y="0"/>
                  </a:lnTo>
                  <a:close/>
                </a:path>
                <a:path w="8477250" h="231775">
                  <a:moveTo>
                    <a:pt x="3483699" y="115887"/>
                  </a:moveTo>
                  <a:lnTo>
                    <a:pt x="3367582" y="115887"/>
                  </a:lnTo>
                  <a:lnTo>
                    <a:pt x="3367582" y="231775"/>
                  </a:lnTo>
                  <a:lnTo>
                    <a:pt x="3483699" y="231775"/>
                  </a:lnTo>
                  <a:lnTo>
                    <a:pt x="3483699" y="115887"/>
                  </a:lnTo>
                  <a:close/>
                </a:path>
                <a:path w="8477250" h="231775">
                  <a:moveTo>
                    <a:pt x="3599827" y="0"/>
                  </a:moveTo>
                  <a:lnTo>
                    <a:pt x="3483699" y="0"/>
                  </a:lnTo>
                  <a:lnTo>
                    <a:pt x="3483699" y="115887"/>
                  </a:lnTo>
                  <a:lnTo>
                    <a:pt x="3599827" y="115887"/>
                  </a:lnTo>
                  <a:lnTo>
                    <a:pt x="3599827" y="0"/>
                  </a:lnTo>
                  <a:close/>
                </a:path>
                <a:path w="8477250" h="231775">
                  <a:moveTo>
                    <a:pt x="3715956" y="115887"/>
                  </a:moveTo>
                  <a:lnTo>
                    <a:pt x="3599827" y="115887"/>
                  </a:lnTo>
                  <a:lnTo>
                    <a:pt x="3599827" y="231775"/>
                  </a:lnTo>
                  <a:lnTo>
                    <a:pt x="3715956" y="231775"/>
                  </a:lnTo>
                  <a:lnTo>
                    <a:pt x="3715956" y="115887"/>
                  </a:lnTo>
                  <a:close/>
                </a:path>
                <a:path w="8477250" h="231775">
                  <a:moveTo>
                    <a:pt x="3832072" y="0"/>
                  </a:moveTo>
                  <a:lnTo>
                    <a:pt x="3715956" y="0"/>
                  </a:lnTo>
                  <a:lnTo>
                    <a:pt x="3715956" y="115887"/>
                  </a:lnTo>
                  <a:lnTo>
                    <a:pt x="3832072" y="115887"/>
                  </a:lnTo>
                  <a:lnTo>
                    <a:pt x="3832072" y="0"/>
                  </a:lnTo>
                  <a:close/>
                </a:path>
                <a:path w="8477250" h="231775">
                  <a:moveTo>
                    <a:pt x="3948201" y="115887"/>
                  </a:moveTo>
                  <a:lnTo>
                    <a:pt x="3832072" y="115887"/>
                  </a:lnTo>
                  <a:lnTo>
                    <a:pt x="3832072" y="231775"/>
                  </a:lnTo>
                  <a:lnTo>
                    <a:pt x="3948201" y="231775"/>
                  </a:lnTo>
                  <a:lnTo>
                    <a:pt x="3948201" y="115887"/>
                  </a:lnTo>
                  <a:close/>
                </a:path>
                <a:path w="8477250" h="231775">
                  <a:moveTo>
                    <a:pt x="4064317" y="0"/>
                  </a:moveTo>
                  <a:lnTo>
                    <a:pt x="3948201" y="0"/>
                  </a:lnTo>
                  <a:lnTo>
                    <a:pt x="3948201" y="115887"/>
                  </a:lnTo>
                  <a:lnTo>
                    <a:pt x="4064317" y="115887"/>
                  </a:lnTo>
                  <a:lnTo>
                    <a:pt x="4064317" y="0"/>
                  </a:lnTo>
                  <a:close/>
                </a:path>
                <a:path w="8477250" h="231775">
                  <a:moveTo>
                    <a:pt x="4180446" y="115887"/>
                  </a:moveTo>
                  <a:lnTo>
                    <a:pt x="4064317" y="115887"/>
                  </a:lnTo>
                  <a:lnTo>
                    <a:pt x="4064317" y="231775"/>
                  </a:lnTo>
                  <a:lnTo>
                    <a:pt x="4180446" y="231775"/>
                  </a:lnTo>
                  <a:lnTo>
                    <a:pt x="4180446" y="115887"/>
                  </a:lnTo>
                  <a:close/>
                </a:path>
                <a:path w="8477250" h="231775">
                  <a:moveTo>
                    <a:pt x="4296562" y="0"/>
                  </a:moveTo>
                  <a:lnTo>
                    <a:pt x="4180446" y="0"/>
                  </a:lnTo>
                  <a:lnTo>
                    <a:pt x="4180446" y="115887"/>
                  </a:lnTo>
                  <a:lnTo>
                    <a:pt x="4296562" y="115887"/>
                  </a:lnTo>
                  <a:lnTo>
                    <a:pt x="4296562" y="0"/>
                  </a:lnTo>
                  <a:close/>
                </a:path>
                <a:path w="8477250" h="231775">
                  <a:moveTo>
                    <a:pt x="4412691" y="115887"/>
                  </a:moveTo>
                  <a:lnTo>
                    <a:pt x="4296562" y="115887"/>
                  </a:lnTo>
                  <a:lnTo>
                    <a:pt x="4296562" y="231775"/>
                  </a:lnTo>
                  <a:lnTo>
                    <a:pt x="4412691" y="231775"/>
                  </a:lnTo>
                  <a:lnTo>
                    <a:pt x="4412691" y="115887"/>
                  </a:lnTo>
                  <a:close/>
                </a:path>
                <a:path w="8477250" h="231775">
                  <a:moveTo>
                    <a:pt x="4528820" y="0"/>
                  </a:moveTo>
                  <a:lnTo>
                    <a:pt x="4412691" y="0"/>
                  </a:lnTo>
                  <a:lnTo>
                    <a:pt x="4412691" y="115887"/>
                  </a:lnTo>
                  <a:lnTo>
                    <a:pt x="4528820" y="115887"/>
                  </a:lnTo>
                  <a:lnTo>
                    <a:pt x="4528820" y="0"/>
                  </a:lnTo>
                  <a:close/>
                </a:path>
                <a:path w="8477250" h="231775">
                  <a:moveTo>
                    <a:pt x="4644936" y="115887"/>
                  </a:moveTo>
                  <a:lnTo>
                    <a:pt x="4528820" y="115887"/>
                  </a:lnTo>
                  <a:lnTo>
                    <a:pt x="4528820" y="231775"/>
                  </a:lnTo>
                  <a:lnTo>
                    <a:pt x="4644936" y="231775"/>
                  </a:lnTo>
                  <a:lnTo>
                    <a:pt x="4644936" y="115887"/>
                  </a:lnTo>
                  <a:close/>
                </a:path>
                <a:path w="8477250" h="231775">
                  <a:moveTo>
                    <a:pt x="4761065" y="0"/>
                  </a:moveTo>
                  <a:lnTo>
                    <a:pt x="4644936" y="0"/>
                  </a:lnTo>
                  <a:lnTo>
                    <a:pt x="4644936" y="115887"/>
                  </a:lnTo>
                  <a:lnTo>
                    <a:pt x="4761065" y="115887"/>
                  </a:lnTo>
                  <a:lnTo>
                    <a:pt x="4761065" y="0"/>
                  </a:lnTo>
                  <a:close/>
                </a:path>
                <a:path w="8477250" h="231775">
                  <a:moveTo>
                    <a:pt x="4877181" y="115887"/>
                  </a:moveTo>
                  <a:lnTo>
                    <a:pt x="4761065" y="115887"/>
                  </a:lnTo>
                  <a:lnTo>
                    <a:pt x="4761065" y="231775"/>
                  </a:lnTo>
                  <a:lnTo>
                    <a:pt x="4877181" y="231775"/>
                  </a:lnTo>
                  <a:lnTo>
                    <a:pt x="4877181" y="115887"/>
                  </a:lnTo>
                  <a:close/>
                </a:path>
                <a:path w="8477250" h="231775">
                  <a:moveTo>
                    <a:pt x="4993310" y="0"/>
                  </a:moveTo>
                  <a:lnTo>
                    <a:pt x="4877181" y="0"/>
                  </a:lnTo>
                  <a:lnTo>
                    <a:pt x="4877181" y="115887"/>
                  </a:lnTo>
                  <a:lnTo>
                    <a:pt x="4993310" y="115887"/>
                  </a:lnTo>
                  <a:lnTo>
                    <a:pt x="4993310" y="0"/>
                  </a:lnTo>
                  <a:close/>
                </a:path>
                <a:path w="8477250" h="231775">
                  <a:moveTo>
                    <a:pt x="5109426" y="115887"/>
                  </a:moveTo>
                  <a:lnTo>
                    <a:pt x="4993310" y="115887"/>
                  </a:lnTo>
                  <a:lnTo>
                    <a:pt x="4993310" y="231775"/>
                  </a:lnTo>
                  <a:lnTo>
                    <a:pt x="5109426" y="231775"/>
                  </a:lnTo>
                  <a:lnTo>
                    <a:pt x="5109426" y="115887"/>
                  </a:lnTo>
                  <a:close/>
                </a:path>
                <a:path w="8477250" h="231775">
                  <a:moveTo>
                    <a:pt x="5225554" y="0"/>
                  </a:moveTo>
                  <a:lnTo>
                    <a:pt x="5109426" y="0"/>
                  </a:lnTo>
                  <a:lnTo>
                    <a:pt x="5109426" y="115887"/>
                  </a:lnTo>
                  <a:lnTo>
                    <a:pt x="5225554" y="115887"/>
                  </a:lnTo>
                  <a:lnTo>
                    <a:pt x="5225554" y="0"/>
                  </a:lnTo>
                  <a:close/>
                </a:path>
                <a:path w="8477250" h="231775">
                  <a:moveTo>
                    <a:pt x="5341683" y="115887"/>
                  </a:moveTo>
                  <a:lnTo>
                    <a:pt x="5225554" y="115887"/>
                  </a:lnTo>
                  <a:lnTo>
                    <a:pt x="5225554" y="231775"/>
                  </a:lnTo>
                  <a:lnTo>
                    <a:pt x="5341683" y="231775"/>
                  </a:lnTo>
                  <a:lnTo>
                    <a:pt x="5341683" y="115887"/>
                  </a:lnTo>
                  <a:close/>
                </a:path>
                <a:path w="8477250" h="231775">
                  <a:moveTo>
                    <a:pt x="5457799" y="0"/>
                  </a:moveTo>
                  <a:lnTo>
                    <a:pt x="5341683" y="0"/>
                  </a:lnTo>
                  <a:lnTo>
                    <a:pt x="5341683" y="115887"/>
                  </a:lnTo>
                  <a:lnTo>
                    <a:pt x="5457799" y="115887"/>
                  </a:lnTo>
                  <a:lnTo>
                    <a:pt x="5457799" y="0"/>
                  </a:lnTo>
                  <a:close/>
                </a:path>
                <a:path w="8477250" h="231775">
                  <a:moveTo>
                    <a:pt x="5573928" y="115887"/>
                  </a:moveTo>
                  <a:lnTo>
                    <a:pt x="5457799" y="115887"/>
                  </a:lnTo>
                  <a:lnTo>
                    <a:pt x="5457799" y="231775"/>
                  </a:lnTo>
                  <a:lnTo>
                    <a:pt x="5573928" y="231775"/>
                  </a:lnTo>
                  <a:lnTo>
                    <a:pt x="5573928" y="115887"/>
                  </a:lnTo>
                  <a:close/>
                </a:path>
                <a:path w="8477250" h="231775">
                  <a:moveTo>
                    <a:pt x="5690044" y="0"/>
                  </a:moveTo>
                  <a:lnTo>
                    <a:pt x="5573928" y="0"/>
                  </a:lnTo>
                  <a:lnTo>
                    <a:pt x="5573928" y="115887"/>
                  </a:lnTo>
                  <a:lnTo>
                    <a:pt x="5690044" y="115887"/>
                  </a:lnTo>
                  <a:lnTo>
                    <a:pt x="5690044" y="0"/>
                  </a:lnTo>
                  <a:close/>
                </a:path>
                <a:path w="8477250" h="231775">
                  <a:moveTo>
                    <a:pt x="5806173" y="115887"/>
                  </a:moveTo>
                  <a:lnTo>
                    <a:pt x="5690044" y="115887"/>
                  </a:lnTo>
                  <a:lnTo>
                    <a:pt x="5690044" y="231775"/>
                  </a:lnTo>
                  <a:lnTo>
                    <a:pt x="5806173" y="231775"/>
                  </a:lnTo>
                  <a:lnTo>
                    <a:pt x="5806173" y="115887"/>
                  </a:lnTo>
                  <a:close/>
                </a:path>
                <a:path w="8477250" h="231775">
                  <a:moveTo>
                    <a:pt x="5922289" y="0"/>
                  </a:moveTo>
                  <a:lnTo>
                    <a:pt x="5806173" y="0"/>
                  </a:lnTo>
                  <a:lnTo>
                    <a:pt x="5806173" y="115887"/>
                  </a:lnTo>
                  <a:lnTo>
                    <a:pt x="5922289" y="115887"/>
                  </a:lnTo>
                  <a:lnTo>
                    <a:pt x="5922289" y="0"/>
                  </a:lnTo>
                  <a:close/>
                </a:path>
                <a:path w="8477250" h="231775">
                  <a:moveTo>
                    <a:pt x="6038418" y="115887"/>
                  </a:moveTo>
                  <a:lnTo>
                    <a:pt x="5922289" y="115887"/>
                  </a:lnTo>
                  <a:lnTo>
                    <a:pt x="5922289" y="231775"/>
                  </a:lnTo>
                  <a:lnTo>
                    <a:pt x="6038418" y="231775"/>
                  </a:lnTo>
                  <a:lnTo>
                    <a:pt x="6038418" y="115887"/>
                  </a:lnTo>
                  <a:close/>
                </a:path>
                <a:path w="8477250" h="231775">
                  <a:moveTo>
                    <a:pt x="6154547" y="0"/>
                  </a:moveTo>
                  <a:lnTo>
                    <a:pt x="6038418" y="0"/>
                  </a:lnTo>
                  <a:lnTo>
                    <a:pt x="6038418" y="115887"/>
                  </a:lnTo>
                  <a:lnTo>
                    <a:pt x="6154547" y="115887"/>
                  </a:lnTo>
                  <a:lnTo>
                    <a:pt x="6154547" y="0"/>
                  </a:lnTo>
                  <a:close/>
                </a:path>
                <a:path w="8477250" h="231775">
                  <a:moveTo>
                    <a:pt x="6270663" y="115887"/>
                  </a:moveTo>
                  <a:lnTo>
                    <a:pt x="6154547" y="115887"/>
                  </a:lnTo>
                  <a:lnTo>
                    <a:pt x="6154547" y="231775"/>
                  </a:lnTo>
                  <a:lnTo>
                    <a:pt x="6270663" y="231775"/>
                  </a:lnTo>
                  <a:lnTo>
                    <a:pt x="6270663" y="115887"/>
                  </a:lnTo>
                  <a:close/>
                </a:path>
                <a:path w="8477250" h="231775">
                  <a:moveTo>
                    <a:pt x="6386792" y="0"/>
                  </a:moveTo>
                  <a:lnTo>
                    <a:pt x="6270663" y="0"/>
                  </a:lnTo>
                  <a:lnTo>
                    <a:pt x="6270663" y="115887"/>
                  </a:lnTo>
                  <a:lnTo>
                    <a:pt x="6386792" y="115887"/>
                  </a:lnTo>
                  <a:lnTo>
                    <a:pt x="6386792" y="0"/>
                  </a:lnTo>
                  <a:close/>
                </a:path>
                <a:path w="8477250" h="231775">
                  <a:moveTo>
                    <a:pt x="6502908" y="115887"/>
                  </a:moveTo>
                  <a:lnTo>
                    <a:pt x="6386792" y="115887"/>
                  </a:lnTo>
                  <a:lnTo>
                    <a:pt x="6386792" y="231775"/>
                  </a:lnTo>
                  <a:lnTo>
                    <a:pt x="6502908" y="231775"/>
                  </a:lnTo>
                  <a:lnTo>
                    <a:pt x="6502908" y="115887"/>
                  </a:lnTo>
                  <a:close/>
                </a:path>
                <a:path w="8477250" h="231775">
                  <a:moveTo>
                    <a:pt x="6619037" y="0"/>
                  </a:moveTo>
                  <a:lnTo>
                    <a:pt x="6502908" y="0"/>
                  </a:lnTo>
                  <a:lnTo>
                    <a:pt x="6502908" y="115887"/>
                  </a:lnTo>
                  <a:lnTo>
                    <a:pt x="6619037" y="115887"/>
                  </a:lnTo>
                  <a:lnTo>
                    <a:pt x="6619037" y="0"/>
                  </a:lnTo>
                  <a:close/>
                </a:path>
                <a:path w="8477250" h="231775">
                  <a:moveTo>
                    <a:pt x="6735153" y="115887"/>
                  </a:moveTo>
                  <a:lnTo>
                    <a:pt x="6619037" y="115887"/>
                  </a:lnTo>
                  <a:lnTo>
                    <a:pt x="6619037" y="231775"/>
                  </a:lnTo>
                  <a:lnTo>
                    <a:pt x="6735153" y="231775"/>
                  </a:lnTo>
                  <a:lnTo>
                    <a:pt x="6735153" y="115887"/>
                  </a:lnTo>
                  <a:close/>
                </a:path>
                <a:path w="8477250" h="231775">
                  <a:moveTo>
                    <a:pt x="6851282" y="0"/>
                  </a:moveTo>
                  <a:lnTo>
                    <a:pt x="6735153" y="0"/>
                  </a:lnTo>
                  <a:lnTo>
                    <a:pt x="6735153" y="115887"/>
                  </a:lnTo>
                  <a:lnTo>
                    <a:pt x="6851282" y="115887"/>
                  </a:lnTo>
                  <a:lnTo>
                    <a:pt x="6851282" y="0"/>
                  </a:lnTo>
                  <a:close/>
                </a:path>
                <a:path w="8477250" h="231775">
                  <a:moveTo>
                    <a:pt x="6967410" y="115887"/>
                  </a:moveTo>
                  <a:lnTo>
                    <a:pt x="6851282" y="115887"/>
                  </a:lnTo>
                  <a:lnTo>
                    <a:pt x="6851282" y="231775"/>
                  </a:lnTo>
                  <a:lnTo>
                    <a:pt x="6967410" y="231775"/>
                  </a:lnTo>
                  <a:lnTo>
                    <a:pt x="6967410" y="115887"/>
                  </a:lnTo>
                  <a:close/>
                </a:path>
                <a:path w="8477250" h="231775">
                  <a:moveTo>
                    <a:pt x="7083526" y="0"/>
                  </a:moveTo>
                  <a:lnTo>
                    <a:pt x="6967410" y="0"/>
                  </a:lnTo>
                  <a:lnTo>
                    <a:pt x="6967410" y="115887"/>
                  </a:lnTo>
                  <a:lnTo>
                    <a:pt x="7083526" y="115887"/>
                  </a:lnTo>
                  <a:lnTo>
                    <a:pt x="7083526" y="0"/>
                  </a:lnTo>
                  <a:close/>
                </a:path>
                <a:path w="8477250" h="231775">
                  <a:moveTo>
                    <a:pt x="7199655" y="115887"/>
                  </a:moveTo>
                  <a:lnTo>
                    <a:pt x="7083526" y="115887"/>
                  </a:lnTo>
                  <a:lnTo>
                    <a:pt x="7083526" y="231775"/>
                  </a:lnTo>
                  <a:lnTo>
                    <a:pt x="7199655" y="231775"/>
                  </a:lnTo>
                  <a:lnTo>
                    <a:pt x="7199655" y="115887"/>
                  </a:lnTo>
                  <a:close/>
                </a:path>
                <a:path w="8477250" h="231775">
                  <a:moveTo>
                    <a:pt x="7315771" y="0"/>
                  </a:moveTo>
                  <a:lnTo>
                    <a:pt x="7199655" y="0"/>
                  </a:lnTo>
                  <a:lnTo>
                    <a:pt x="7199655" y="115887"/>
                  </a:lnTo>
                  <a:lnTo>
                    <a:pt x="7315771" y="115887"/>
                  </a:lnTo>
                  <a:lnTo>
                    <a:pt x="7315771" y="0"/>
                  </a:lnTo>
                  <a:close/>
                </a:path>
                <a:path w="8477250" h="231775">
                  <a:moveTo>
                    <a:pt x="7431900" y="115887"/>
                  </a:moveTo>
                  <a:lnTo>
                    <a:pt x="7315771" y="115887"/>
                  </a:lnTo>
                  <a:lnTo>
                    <a:pt x="7315771" y="231775"/>
                  </a:lnTo>
                  <a:lnTo>
                    <a:pt x="7431900" y="231775"/>
                  </a:lnTo>
                  <a:lnTo>
                    <a:pt x="7431900" y="115887"/>
                  </a:lnTo>
                  <a:close/>
                </a:path>
                <a:path w="8477250" h="231775">
                  <a:moveTo>
                    <a:pt x="7548016" y="0"/>
                  </a:moveTo>
                  <a:lnTo>
                    <a:pt x="7431900" y="0"/>
                  </a:lnTo>
                  <a:lnTo>
                    <a:pt x="7431900" y="115887"/>
                  </a:lnTo>
                  <a:lnTo>
                    <a:pt x="7548016" y="115887"/>
                  </a:lnTo>
                  <a:lnTo>
                    <a:pt x="7548016" y="0"/>
                  </a:lnTo>
                  <a:close/>
                </a:path>
                <a:path w="8477250" h="231775">
                  <a:moveTo>
                    <a:pt x="7664145" y="115887"/>
                  </a:moveTo>
                  <a:lnTo>
                    <a:pt x="7548016" y="115887"/>
                  </a:lnTo>
                  <a:lnTo>
                    <a:pt x="7548016" y="231775"/>
                  </a:lnTo>
                  <a:lnTo>
                    <a:pt x="7664145" y="231775"/>
                  </a:lnTo>
                  <a:lnTo>
                    <a:pt x="7664145" y="115887"/>
                  </a:lnTo>
                  <a:close/>
                </a:path>
                <a:path w="8477250" h="231775">
                  <a:moveTo>
                    <a:pt x="7780261" y="0"/>
                  </a:moveTo>
                  <a:lnTo>
                    <a:pt x="7664145" y="0"/>
                  </a:lnTo>
                  <a:lnTo>
                    <a:pt x="7664145" y="115887"/>
                  </a:lnTo>
                  <a:lnTo>
                    <a:pt x="7780261" y="115887"/>
                  </a:lnTo>
                  <a:lnTo>
                    <a:pt x="7780261" y="0"/>
                  </a:lnTo>
                  <a:close/>
                </a:path>
                <a:path w="8477250" h="231775">
                  <a:moveTo>
                    <a:pt x="7896390" y="115887"/>
                  </a:moveTo>
                  <a:lnTo>
                    <a:pt x="7780261" y="115887"/>
                  </a:lnTo>
                  <a:lnTo>
                    <a:pt x="7780261" y="231775"/>
                  </a:lnTo>
                  <a:lnTo>
                    <a:pt x="7896390" y="231775"/>
                  </a:lnTo>
                  <a:lnTo>
                    <a:pt x="7896390" y="115887"/>
                  </a:lnTo>
                  <a:close/>
                </a:path>
                <a:path w="8477250" h="231775">
                  <a:moveTo>
                    <a:pt x="8012519" y="0"/>
                  </a:moveTo>
                  <a:lnTo>
                    <a:pt x="7896390" y="0"/>
                  </a:lnTo>
                  <a:lnTo>
                    <a:pt x="7896390" y="115887"/>
                  </a:lnTo>
                  <a:lnTo>
                    <a:pt x="8012519" y="115887"/>
                  </a:lnTo>
                  <a:lnTo>
                    <a:pt x="8012519" y="0"/>
                  </a:lnTo>
                  <a:close/>
                </a:path>
                <a:path w="8477250" h="231775">
                  <a:moveTo>
                    <a:pt x="8244764" y="0"/>
                  </a:moveTo>
                  <a:lnTo>
                    <a:pt x="8128635" y="0"/>
                  </a:lnTo>
                  <a:lnTo>
                    <a:pt x="8128635" y="115887"/>
                  </a:lnTo>
                  <a:lnTo>
                    <a:pt x="8244764" y="115887"/>
                  </a:lnTo>
                  <a:lnTo>
                    <a:pt x="8244764" y="0"/>
                  </a:lnTo>
                  <a:close/>
                </a:path>
                <a:path w="8477250" h="231775">
                  <a:moveTo>
                    <a:pt x="8477009" y="0"/>
                  </a:moveTo>
                  <a:lnTo>
                    <a:pt x="8360880" y="0"/>
                  </a:lnTo>
                  <a:lnTo>
                    <a:pt x="8360880" y="115887"/>
                  </a:lnTo>
                  <a:lnTo>
                    <a:pt x="8477009" y="115887"/>
                  </a:lnTo>
                  <a:lnTo>
                    <a:pt x="8477009" y="0"/>
                  </a:lnTo>
                  <a:close/>
                </a:path>
              </a:pathLst>
            </a:custGeom>
            <a:solidFill>
              <a:srgbClr val="2E1B5B">
                <a:alpha val="2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6" name="object 466"/>
            <p:cNvSpPr/>
            <p:nvPr/>
          </p:nvSpPr>
          <p:spPr>
            <a:xfrm>
              <a:off x="9726815" y="9153638"/>
              <a:ext cx="8561705" cy="347980"/>
            </a:xfrm>
            <a:custGeom>
              <a:avLst/>
              <a:gdLst/>
              <a:ahLst/>
              <a:cxnLst/>
              <a:rect l="l" t="t" r="r" b="b"/>
              <a:pathLst>
                <a:path w="8561705" h="347979">
                  <a:moveTo>
                    <a:pt x="116128" y="115887"/>
                  </a:moveTo>
                  <a:lnTo>
                    <a:pt x="0" y="115887"/>
                  </a:lnTo>
                  <a:lnTo>
                    <a:pt x="0" y="231775"/>
                  </a:lnTo>
                  <a:lnTo>
                    <a:pt x="116128" y="231775"/>
                  </a:lnTo>
                  <a:lnTo>
                    <a:pt x="116128" y="115887"/>
                  </a:lnTo>
                  <a:close/>
                </a:path>
                <a:path w="8561705" h="347979">
                  <a:moveTo>
                    <a:pt x="232244" y="231775"/>
                  </a:moveTo>
                  <a:lnTo>
                    <a:pt x="116128" y="231775"/>
                  </a:lnTo>
                  <a:lnTo>
                    <a:pt x="116128" y="347662"/>
                  </a:lnTo>
                  <a:lnTo>
                    <a:pt x="232244" y="347662"/>
                  </a:lnTo>
                  <a:lnTo>
                    <a:pt x="232244" y="231775"/>
                  </a:lnTo>
                  <a:close/>
                </a:path>
                <a:path w="8561705" h="347979">
                  <a:moveTo>
                    <a:pt x="348373" y="115887"/>
                  </a:moveTo>
                  <a:lnTo>
                    <a:pt x="232244" y="115887"/>
                  </a:lnTo>
                  <a:lnTo>
                    <a:pt x="232244" y="231775"/>
                  </a:lnTo>
                  <a:lnTo>
                    <a:pt x="348373" y="231775"/>
                  </a:lnTo>
                  <a:lnTo>
                    <a:pt x="348373" y="115887"/>
                  </a:lnTo>
                  <a:close/>
                </a:path>
                <a:path w="8561705" h="347979">
                  <a:moveTo>
                    <a:pt x="464489" y="231775"/>
                  </a:moveTo>
                  <a:lnTo>
                    <a:pt x="348373" y="231775"/>
                  </a:lnTo>
                  <a:lnTo>
                    <a:pt x="348373" y="347662"/>
                  </a:lnTo>
                  <a:lnTo>
                    <a:pt x="464489" y="347662"/>
                  </a:lnTo>
                  <a:lnTo>
                    <a:pt x="464489" y="231775"/>
                  </a:lnTo>
                  <a:close/>
                </a:path>
                <a:path w="8561705" h="347979">
                  <a:moveTo>
                    <a:pt x="580618" y="115887"/>
                  </a:moveTo>
                  <a:lnTo>
                    <a:pt x="464489" y="115887"/>
                  </a:lnTo>
                  <a:lnTo>
                    <a:pt x="464489" y="231775"/>
                  </a:lnTo>
                  <a:lnTo>
                    <a:pt x="580618" y="231775"/>
                  </a:lnTo>
                  <a:lnTo>
                    <a:pt x="580618" y="115887"/>
                  </a:lnTo>
                  <a:close/>
                </a:path>
                <a:path w="8561705" h="347979">
                  <a:moveTo>
                    <a:pt x="696734" y="231775"/>
                  </a:moveTo>
                  <a:lnTo>
                    <a:pt x="580618" y="231775"/>
                  </a:lnTo>
                  <a:lnTo>
                    <a:pt x="580618" y="347662"/>
                  </a:lnTo>
                  <a:lnTo>
                    <a:pt x="696734" y="347662"/>
                  </a:lnTo>
                  <a:lnTo>
                    <a:pt x="696734" y="231775"/>
                  </a:lnTo>
                  <a:close/>
                </a:path>
                <a:path w="8561705" h="347979">
                  <a:moveTo>
                    <a:pt x="812863" y="115887"/>
                  </a:moveTo>
                  <a:lnTo>
                    <a:pt x="696734" y="115887"/>
                  </a:lnTo>
                  <a:lnTo>
                    <a:pt x="696734" y="231775"/>
                  </a:lnTo>
                  <a:lnTo>
                    <a:pt x="812863" y="231775"/>
                  </a:lnTo>
                  <a:lnTo>
                    <a:pt x="812863" y="115887"/>
                  </a:lnTo>
                  <a:close/>
                </a:path>
                <a:path w="8561705" h="347979">
                  <a:moveTo>
                    <a:pt x="928992" y="231775"/>
                  </a:moveTo>
                  <a:lnTo>
                    <a:pt x="812863" y="231775"/>
                  </a:lnTo>
                  <a:lnTo>
                    <a:pt x="812863" y="347662"/>
                  </a:lnTo>
                  <a:lnTo>
                    <a:pt x="928992" y="347662"/>
                  </a:lnTo>
                  <a:lnTo>
                    <a:pt x="928992" y="231775"/>
                  </a:lnTo>
                  <a:close/>
                </a:path>
                <a:path w="8561705" h="347979">
                  <a:moveTo>
                    <a:pt x="1045108" y="115887"/>
                  </a:moveTo>
                  <a:lnTo>
                    <a:pt x="928992" y="115887"/>
                  </a:lnTo>
                  <a:lnTo>
                    <a:pt x="928992" y="231775"/>
                  </a:lnTo>
                  <a:lnTo>
                    <a:pt x="1045108" y="231775"/>
                  </a:lnTo>
                  <a:lnTo>
                    <a:pt x="1045108" y="115887"/>
                  </a:lnTo>
                  <a:close/>
                </a:path>
                <a:path w="8561705" h="347979">
                  <a:moveTo>
                    <a:pt x="1161237" y="231775"/>
                  </a:moveTo>
                  <a:lnTo>
                    <a:pt x="1045108" y="231775"/>
                  </a:lnTo>
                  <a:lnTo>
                    <a:pt x="1045108" y="347662"/>
                  </a:lnTo>
                  <a:lnTo>
                    <a:pt x="1161237" y="347662"/>
                  </a:lnTo>
                  <a:lnTo>
                    <a:pt x="1161237" y="231775"/>
                  </a:lnTo>
                  <a:close/>
                </a:path>
                <a:path w="8561705" h="347979">
                  <a:moveTo>
                    <a:pt x="1277353" y="115887"/>
                  </a:moveTo>
                  <a:lnTo>
                    <a:pt x="1161237" y="115887"/>
                  </a:lnTo>
                  <a:lnTo>
                    <a:pt x="1161237" y="231775"/>
                  </a:lnTo>
                  <a:lnTo>
                    <a:pt x="1277353" y="231775"/>
                  </a:lnTo>
                  <a:lnTo>
                    <a:pt x="1277353" y="115887"/>
                  </a:lnTo>
                  <a:close/>
                </a:path>
                <a:path w="8561705" h="347979">
                  <a:moveTo>
                    <a:pt x="1393482" y="231775"/>
                  </a:moveTo>
                  <a:lnTo>
                    <a:pt x="1277353" y="231775"/>
                  </a:lnTo>
                  <a:lnTo>
                    <a:pt x="1277353" y="347662"/>
                  </a:lnTo>
                  <a:lnTo>
                    <a:pt x="1393482" y="347662"/>
                  </a:lnTo>
                  <a:lnTo>
                    <a:pt x="1393482" y="231775"/>
                  </a:lnTo>
                  <a:close/>
                </a:path>
                <a:path w="8561705" h="347979">
                  <a:moveTo>
                    <a:pt x="1509598" y="115887"/>
                  </a:moveTo>
                  <a:lnTo>
                    <a:pt x="1393482" y="115887"/>
                  </a:lnTo>
                  <a:lnTo>
                    <a:pt x="1393482" y="231775"/>
                  </a:lnTo>
                  <a:lnTo>
                    <a:pt x="1509598" y="231775"/>
                  </a:lnTo>
                  <a:lnTo>
                    <a:pt x="1509598" y="115887"/>
                  </a:lnTo>
                  <a:close/>
                </a:path>
                <a:path w="8561705" h="347979">
                  <a:moveTo>
                    <a:pt x="1625727" y="231775"/>
                  </a:moveTo>
                  <a:lnTo>
                    <a:pt x="1509598" y="231775"/>
                  </a:lnTo>
                  <a:lnTo>
                    <a:pt x="1509598" y="347662"/>
                  </a:lnTo>
                  <a:lnTo>
                    <a:pt x="1625727" y="347662"/>
                  </a:lnTo>
                  <a:lnTo>
                    <a:pt x="1625727" y="231775"/>
                  </a:lnTo>
                  <a:close/>
                </a:path>
                <a:path w="8561705" h="347979">
                  <a:moveTo>
                    <a:pt x="1741843" y="115887"/>
                  </a:moveTo>
                  <a:lnTo>
                    <a:pt x="1625727" y="115887"/>
                  </a:lnTo>
                  <a:lnTo>
                    <a:pt x="1625727" y="231775"/>
                  </a:lnTo>
                  <a:lnTo>
                    <a:pt x="1741843" y="231775"/>
                  </a:lnTo>
                  <a:lnTo>
                    <a:pt x="1741843" y="115887"/>
                  </a:lnTo>
                  <a:close/>
                </a:path>
                <a:path w="8561705" h="347979">
                  <a:moveTo>
                    <a:pt x="1857971" y="231775"/>
                  </a:moveTo>
                  <a:lnTo>
                    <a:pt x="1741843" y="231775"/>
                  </a:lnTo>
                  <a:lnTo>
                    <a:pt x="1741843" y="347662"/>
                  </a:lnTo>
                  <a:lnTo>
                    <a:pt x="1857971" y="347662"/>
                  </a:lnTo>
                  <a:lnTo>
                    <a:pt x="1857971" y="231775"/>
                  </a:lnTo>
                  <a:close/>
                </a:path>
                <a:path w="8561705" h="347979">
                  <a:moveTo>
                    <a:pt x="1974100" y="115887"/>
                  </a:moveTo>
                  <a:lnTo>
                    <a:pt x="1857971" y="115887"/>
                  </a:lnTo>
                  <a:lnTo>
                    <a:pt x="1857971" y="231775"/>
                  </a:lnTo>
                  <a:lnTo>
                    <a:pt x="1974100" y="231775"/>
                  </a:lnTo>
                  <a:lnTo>
                    <a:pt x="1974100" y="115887"/>
                  </a:lnTo>
                  <a:close/>
                </a:path>
                <a:path w="8561705" h="347979">
                  <a:moveTo>
                    <a:pt x="2090216" y="231775"/>
                  </a:moveTo>
                  <a:lnTo>
                    <a:pt x="1974100" y="231775"/>
                  </a:lnTo>
                  <a:lnTo>
                    <a:pt x="1974100" y="347662"/>
                  </a:lnTo>
                  <a:lnTo>
                    <a:pt x="2090216" y="347662"/>
                  </a:lnTo>
                  <a:lnTo>
                    <a:pt x="2090216" y="231775"/>
                  </a:lnTo>
                  <a:close/>
                </a:path>
                <a:path w="8561705" h="347979">
                  <a:moveTo>
                    <a:pt x="2206345" y="115887"/>
                  </a:moveTo>
                  <a:lnTo>
                    <a:pt x="2090216" y="115887"/>
                  </a:lnTo>
                  <a:lnTo>
                    <a:pt x="2090216" y="231775"/>
                  </a:lnTo>
                  <a:lnTo>
                    <a:pt x="2206345" y="231775"/>
                  </a:lnTo>
                  <a:lnTo>
                    <a:pt x="2206345" y="115887"/>
                  </a:lnTo>
                  <a:close/>
                </a:path>
                <a:path w="8561705" h="347979">
                  <a:moveTo>
                    <a:pt x="2322461" y="231775"/>
                  </a:moveTo>
                  <a:lnTo>
                    <a:pt x="2206345" y="231775"/>
                  </a:lnTo>
                  <a:lnTo>
                    <a:pt x="2206345" y="347662"/>
                  </a:lnTo>
                  <a:lnTo>
                    <a:pt x="2322461" y="347662"/>
                  </a:lnTo>
                  <a:lnTo>
                    <a:pt x="2322461" y="231775"/>
                  </a:lnTo>
                  <a:close/>
                </a:path>
                <a:path w="8561705" h="347979">
                  <a:moveTo>
                    <a:pt x="2438590" y="115887"/>
                  </a:moveTo>
                  <a:lnTo>
                    <a:pt x="2322461" y="115887"/>
                  </a:lnTo>
                  <a:lnTo>
                    <a:pt x="2322461" y="231775"/>
                  </a:lnTo>
                  <a:lnTo>
                    <a:pt x="2438590" y="231775"/>
                  </a:lnTo>
                  <a:lnTo>
                    <a:pt x="2438590" y="115887"/>
                  </a:lnTo>
                  <a:close/>
                </a:path>
                <a:path w="8561705" h="347979">
                  <a:moveTo>
                    <a:pt x="2554706" y="231775"/>
                  </a:moveTo>
                  <a:lnTo>
                    <a:pt x="2438590" y="231775"/>
                  </a:lnTo>
                  <a:lnTo>
                    <a:pt x="2438590" y="347662"/>
                  </a:lnTo>
                  <a:lnTo>
                    <a:pt x="2554706" y="347662"/>
                  </a:lnTo>
                  <a:lnTo>
                    <a:pt x="2554706" y="231775"/>
                  </a:lnTo>
                  <a:close/>
                </a:path>
                <a:path w="8561705" h="347979">
                  <a:moveTo>
                    <a:pt x="2670835" y="115887"/>
                  </a:moveTo>
                  <a:lnTo>
                    <a:pt x="2554706" y="115887"/>
                  </a:lnTo>
                  <a:lnTo>
                    <a:pt x="2554706" y="231775"/>
                  </a:lnTo>
                  <a:lnTo>
                    <a:pt x="2670835" y="231775"/>
                  </a:lnTo>
                  <a:lnTo>
                    <a:pt x="2670835" y="115887"/>
                  </a:lnTo>
                  <a:close/>
                </a:path>
                <a:path w="8561705" h="347979">
                  <a:moveTo>
                    <a:pt x="2786964" y="231775"/>
                  </a:moveTo>
                  <a:lnTo>
                    <a:pt x="2670835" y="231775"/>
                  </a:lnTo>
                  <a:lnTo>
                    <a:pt x="2670835" y="347662"/>
                  </a:lnTo>
                  <a:lnTo>
                    <a:pt x="2786964" y="347662"/>
                  </a:lnTo>
                  <a:lnTo>
                    <a:pt x="2786964" y="231775"/>
                  </a:lnTo>
                  <a:close/>
                </a:path>
                <a:path w="8561705" h="347979">
                  <a:moveTo>
                    <a:pt x="2903080" y="115887"/>
                  </a:moveTo>
                  <a:lnTo>
                    <a:pt x="2786964" y="115887"/>
                  </a:lnTo>
                  <a:lnTo>
                    <a:pt x="2786964" y="231775"/>
                  </a:lnTo>
                  <a:lnTo>
                    <a:pt x="2903080" y="231775"/>
                  </a:lnTo>
                  <a:lnTo>
                    <a:pt x="2903080" y="115887"/>
                  </a:lnTo>
                  <a:close/>
                </a:path>
                <a:path w="8561705" h="347979">
                  <a:moveTo>
                    <a:pt x="3019209" y="231775"/>
                  </a:moveTo>
                  <a:lnTo>
                    <a:pt x="2903093" y="231775"/>
                  </a:lnTo>
                  <a:lnTo>
                    <a:pt x="2903093" y="347662"/>
                  </a:lnTo>
                  <a:lnTo>
                    <a:pt x="3019209" y="347662"/>
                  </a:lnTo>
                  <a:lnTo>
                    <a:pt x="3019209" y="231775"/>
                  </a:lnTo>
                  <a:close/>
                </a:path>
                <a:path w="8561705" h="347979">
                  <a:moveTo>
                    <a:pt x="3135338" y="115887"/>
                  </a:moveTo>
                  <a:lnTo>
                    <a:pt x="3019209" y="115887"/>
                  </a:lnTo>
                  <a:lnTo>
                    <a:pt x="3019209" y="231775"/>
                  </a:lnTo>
                  <a:lnTo>
                    <a:pt x="3135338" y="231775"/>
                  </a:lnTo>
                  <a:lnTo>
                    <a:pt x="3135338" y="115887"/>
                  </a:lnTo>
                  <a:close/>
                </a:path>
                <a:path w="8561705" h="347979">
                  <a:moveTo>
                    <a:pt x="3251454" y="231775"/>
                  </a:moveTo>
                  <a:lnTo>
                    <a:pt x="3135338" y="231775"/>
                  </a:lnTo>
                  <a:lnTo>
                    <a:pt x="3135338" y="347662"/>
                  </a:lnTo>
                  <a:lnTo>
                    <a:pt x="3251454" y="347662"/>
                  </a:lnTo>
                  <a:lnTo>
                    <a:pt x="3251454" y="231775"/>
                  </a:lnTo>
                  <a:close/>
                </a:path>
                <a:path w="8561705" h="347979">
                  <a:moveTo>
                    <a:pt x="3367582" y="115887"/>
                  </a:moveTo>
                  <a:lnTo>
                    <a:pt x="3251454" y="115887"/>
                  </a:lnTo>
                  <a:lnTo>
                    <a:pt x="3251454" y="231775"/>
                  </a:lnTo>
                  <a:lnTo>
                    <a:pt x="3367582" y="231775"/>
                  </a:lnTo>
                  <a:lnTo>
                    <a:pt x="3367582" y="115887"/>
                  </a:lnTo>
                  <a:close/>
                </a:path>
                <a:path w="8561705" h="347979">
                  <a:moveTo>
                    <a:pt x="3483699" y="231775"/>
                  </a:moveTo>
                  <a:lnTo>
                    <a:pt x="3367582" y="231775"/>
                  </a:lnTo>
                  <a:lnTo>
                    <a:pt x="3367582" y="347662"/>
                  </a:lnTo>
                  <a:lnTo>
                    <a:pt x="3483699" y="347662"/>
                  </a:lnTo>
                  <a:lnTo>
                    <a:pt x="3483699" y="231775"/>
                  </a:lnTo>
                  <a:close/>
                </a:path>
                <a:path w="8561705" h="347979">
                  <a:moveTo>
                    <a:pt x="3599827" y="115887"/>
                  </a:moveTo>
                  <a:lnTo>
                    <a:pt x="3483699" y="115887"/>
                  </a:lnTo>
                  <a:lnTo>
                    <a:pt x="3483699" y="231775"/>
                  </a:lnTo>
                  <a:lnTo>
                    <a:pt x="3599827" y="231775"/>
                  </a:lnTo>
                  <a:lnTo>
                    <a:pt x="3599827" y="115887"/>
                  </a:lnTo>
                  <a:close/>
                </a:path>
                <a:path w="8561705" h="347979">
                  <a:moveTo>
                    <a:pt x="3715956" y="231775"/>
                  </a:moveTo>
                  <a:lnTo>
                    <a:pt x="3599827" y="231775"/>
                  </a:lnTo>
                  <a:lnTo>
                    <a:pt x="3599827" y="347662"/>
                  </a:lnTo>
                  <a:lnTo>
                    <a:pt x="3715956" y="347662"/>
                  </a:lnTo>
                  <a:lnTo>
                    <a:pt x="3715956" y="231775"/>
                  </a:lnTo>
                  <a:close/>
                </a:path>
                <a:path w="8561705" h="347979">
                  <a:moveTo>
                    <a:pt x="3832072" y="115887"/>
                  </a:moveTo>
                  <a:lnTo>
                    <a:pt x="3715956" y="115887"/>
                  </a:lnTo>
                  <a:lnTo>
                    <a:pt x="3715956" y="231775"/>
                  </a:lnTo>
                  <a:lnTo>
                    <a:pt x="3832072" y="231775"/>
                  </a:lnTo>
                  <a:lnTo>
                    <a:pt x="3832072" y="115887"/>
                  </a:lnTo>
                  <a:close/>
                </a:path>
                <a:path w="8561705" h="347979">
                  <a:moveTo>
                    <a:pt x="3948201" y="231775"/>
                  </a:moveTo>
                  <a:lnTo>
                    <a:pt x="3832072" y="231775"/>
                  </a:lnTo>
                  <a:lnTo>
                    <a:pt x="3832072" y="347662"/>
                  </a:lnTo>
                  <a:lnTo>
                    <a:pt x="3948201" y="347662"/>
                  </a:lnTo>
                  <a:lnTo>
                    <a:pt x="3948201" y="231775"/>
                  </a:lnTo>
                  <a:close/>
                </a:path>
                <a:path w="8561705" h="347979">
                  <a:moveTo>
                    <a:pt x="4064317" y="115887"/>
                  </a:moveTo>
                  <a:lnTo>
                    <a:pt x="3948201" y="115887"/>
                  </a:lnTo>
                  <a:lnTo>
                    <a:pt x="3948201" y="231775"/>
                  </a:lnTo>
                  <a:lnTo>
                    <a:pt x="4064317" y="231775"/>
                  </a:lnTo>
                  <a:lnTo>
                    <a:pt x="4064317" y="115887"/>
                  </a:lnTo>
                  <a:close/>
                </a:path>
                <a:path w="8561705" h="347979">
                  <a:moveTo>
                    <a:pt x="4180446" y="231775"/>
                  </a:moveTo>
                  <a:lnTo>
                    <a:pt x="4064317" y="231775"/>
                  </a:lnTo>
                  <a:lnTo>
                    <a:pt x="4064317" y="347662"/>
                  </a:lnTo>
                  <a:lnTo>
                    <a:pt x="4180446" y="347662"/>
                  </a:lnTo>
                  <a:lnTo>
                    <a:pt x="4180446" y="231775"/>
                  </a:lnTo>
                  <a:close/>
                </a:path>
                <a:path w="8561705" h="347979">
                  <a:moveTo>
                    <a:pt x="4296562" y="115887"/>
                  </a:moveTo>
                  <a:lnTo>
                    <a:pt x="4180446" y="115887"/>
                  </a:lnTo>
                  <a:lnTo>
                    <a:pt x="4180446" y="231775"/>
                  </a:lnTo>
                  <a:lnTo>
                    <a:pt x="4296562" y="231775"/>
                  </a:lnTo>
                  <a:lnTo>
                    <a:pt x="4296562" y="115887"/>
                  </a:lnTo>
                  <a:close/>
                </a:path>
                <a:path w="8561705" h="347979">
                  <a:moveTo>
                    <a:pt x="4412691" y="231775"/>
                  </a:moveTo>
                  <a:lnTo>
                    <a:pt x="4296562" y="231775"/>
                  </a:lnTo>
                  <a:lnTo>
                    <a:pt x="4296562" y="347662"/>
                  </a:lnTo>
                  <a:lnTo>
                    <a:pt x="4412691" y="347662"/>
                  </a:lnTo>
                  <a:lnTo>
                    <a:pt x="4412691" y="231775"/>
                  </a:lnTo>
                  <a:close/>
                </a:path>
                <a:path w="8561705" h="347979">
                  <a:moveTo>
                    <a:pt x="4528820" y="115887"/>
                  </a:moveTo>
                  <a:lnTo>
                    <a:pt x="4412691" y="115887"/>
                  </a:lnTo>
                  <a:lnTo>
                    <a:pt x="4412691" y="231775"/>
                  </a:lnTo>
                  <a:lnTo>
                    <a:pt x="4528820" y="231775"/>
                  </a:lnTo>
                  <a:lnTo>
                    <a:pt x="4528820" y="115887"/>
                  </a:lnTo>
                  <a:close/>
                </a:path>
                <a:path w="8561705" h="347979">
                  <a:moveTo>
                    <a:pt x="4644936" y="231775"/>
                  </a:moveTo>
                  <a:lnTo>
                    <a:pt x="4528820" y="231775"/>
                  </a:lnTo>
                  <a:lnTo>
                    <a:pt x="4528820" y="347662"/>
                  </a:lnTo>
                  <a:lnTo>
                    <a:pt x="4644936" y="347662"/>
                  </a:lnTo>
                  <a:lnTo>
                    <a:pt x="4644936" y="231775"/>
                  </a:lnTo>
                  <a:close/>
                </a:path>
                <a:path w="8561705" h="347979">
                  <a:moveTo>
                    <a:pt x="4761065" y="115887"/>
                  </a:moveTo>
                  <a:lnTo>
                    <a:pt x="4644936" y="115887"/>
                  </a:lnTo>
                  <a:lnTo>
                    <a:pt x="4644936" y="231775"/>
                  </a:lnTo>
                  <a:lnTo>
                    <a:pt x="4761065" y="231775"/>
                  </a:lnTo>
                  <a:lnTo>
                    <a:pt x="4761065" y="115887"/>
                  </a:lnTo>
                  <a:close/>
                </a:path>
                <a:path w="8561705" h="347979">
                  <a:moveTo>
                    <a:pt x="4877181" y="231775"/>
                  </a:moveTo>
                  <a:lnTo>
                    <a:pt x="4761065" y="231775"/>
                  </a:lnTo>
                  <a:lnTo>
                    <a:pt x="4761065" y="347662"/>
                  </a:lnTo>
                  <a:lnTo>
                    <a:pt x="4877181" y="347662"/>
                  </a:lnTo>
                  <a:lnTo>
                    <a:pt x="4877181" y="231775"/>
                  </a:lnTo>
                  <a:close/>
                </a:path>
                <a:path w="8561705" h="347979">
                  <a:moveTo>
                    <a:pt x="4993310" y="115887"/>
                  </a:moveTo>
                  <a:lnTo>
                    <a:pt x="4877181" y="115887"/>
                  </a:lnTo>
                  <a:lnTo>
                    <a:pt x="4877181" y="231775"/>
                  </a:lnTo>
                  <a:lnTo>
                    <a:pt x="4993310" y="231775"/>
                  </a:lnTo>
                  <a:lnTo>
                    <a:pt x="4993310" y="115887"/>
                  </a:lnTo>
                  <a:close/>
                </a:path>
                <a:path w="8561705" h="347979">
                  <a:moveTo>
                    <a:pt x="5109426" y="231775"/>
                  </a:moveTo>
                  <a:lnTo>
                    <a:pt x="4993310" y="231775"/>
                  </a:lnTo>
                  <a:lnTo>
                    <a:pt x="4993310" y="347662"/>
                  </a:lnTo>
                  <a:lnTo>
                    <a:pt x="5109426" y="347662"/>
                  </a:lnTo>
                  <a:lnTo>
                    <a:pt x="5109426" y="231775"/>
                  </a:lnTo>
                  <a:close/>
                </a:path>
                <a:path w="8561705" h="347979">
                  <a:moveTo>
                    <a:pt x="5225554" y="115887"/>
                  </a:moveTo>
                  <a:lnTo>
                    <a:pt x="5109426" y="115887"/>
                  </a:lnTo>
                  <a:lnTo>
                    <a:pt x="5109426" y="231775"/>
                  </a:lnTo>
                  <a:lnTo>
                    <a:pt x="5225554" y="231775"/>
                  </a:lnTo>
                  <a:lnTo>
                    <a:pt x="5225554" y="115887"/>
                  </a:lnTo>
                  <a:close/>
                </a:path>
                <a:path w="8561705" h="347979">
                  <a:moveTo>
                    <a:pt x="5341683" y="231775"/>
                  </a:moveTo>
                  <a:lnTo>
                    <a:pt x="5225554" y="231775"/>
                  </a:lnTo>
                  <a:lnTo>
                    <a:pt x="5225554" y="347662"/>
                  </a:lnTo>
                  <a:lnTo>
                    <a:pt x="5341683" y="347662"/>
                  </a:lnTo>
                  <a:lnTo>
                    <a:pt x="5341683" y="231775"/>
                  </a:lnTo>
                  <a:close/>
                </a:path>
                <a:path w="8561705" h="347979">
                  <a:moveTo>
                    <a:pt x="5457799" y="115887"/>
                  </a:moveTo>
                  <a:lnTo>
                    <a:pt x="5341683" y="115887"/>
                  </a:lnTo>
                  <a:lnTo>
                    <a:pt x="5341683" y="231775"/>
                  </a:lnTo>
                  <a:lnTo>
                    <a:pt x="5457799" y="231775"/>
                  </a:lnTo>
                  <a:lnTo>
                    <a:pt x="5457799" y="115887"/>
                  </a:lnTo>
                  <a:close/>
                </a:path>
                <a:path w="8561705" h="347979">
                  <a:moveTo>
                    <a:pt x="5573928" y="231775"/>
                  </a:moveTo>
                  <a:lnTo>
                    <a:pt x="5457799" y="231775"/>
                  </a:lnTo>
                  <a:lnTo>
                    <a:pt x="5457799" y="347662"/>
                  </a:lnTo>
                  <a:lnTo>
                    <a:pt x="5573928" y="347662"/>
                  </a:lnTo>
                  <a:lnTo>
                    <a:pt x="5573928" y="231775"/>
                  </a:lnTo>
                  <a:close/>
                </a:path>
                <a:path w="8561705" h="347979">
                  <a:moveTo>
                    <a:pt x="5690044" y="115887"/>
                  </a:moveTo>
                  <a:lnTo>
                    <a:pt x="5573928" y="115887"/>
                  </a:lnTo>
                  <a:lnTo>
                    <a:pt x="5573928" y="231775"/>
                  </a:lnTo>
                  <a:lnTo>
                    <a:pt x="5690044" y="231775"/>
                  </a:lnTo>
                  <a:lnTo>
                    <a:pt x="5690044" y="115887"/>
                  </a:lnTo>
                  <a:close/>
                </a:path>
                <a:path w="8561705" h="347979">
                  <a:moveTo>
                    <a:pt x="5806173" y="231775"/>
                  </a:moveTo>
                  <a:lnTo>
                    <a:pt x="5690044" y="231775"/>
                  </a:lnTo>
                  <a:lnTo>
                    <a:pt x="5690044" y="347662"/>
                  </a:lnTo>
                  <a:lnTo>
                    <a:pt x="5806173" y="347662"/>
                  </a:lnTo>
                  <a:lnTo>
                    <a:pt x="5806173" y="231775"/>
                  </a:lnTo>
                  <a:close/>
                </a:path>
                <a:path w="8561705" h="347979">
                  <a:moveTo>
                    <a:pt x="5922289" y="115887"/>
                  </a:moveTo>
                  <a:lnTo>
                    <a:pt x="5806173" y="115887"/>
                  </a:lnTo>
                  <a:lnTo>
                    <a:pt x="5806173" y="231775"/>
                  </a:lnTo>
                  <a:lnTo>
                    <a:pt x="5922289" y="231775"/>
                  </a:lnTo>
                  <a:lnTo>
                    <a:pt x="5922289" y="115887"/>
                  </a:lnTo>
                  <a:close/>
                </a:path>
                <a:path w="8561705" h="347979">
                  <a:moveTo>
                    <a:pt x="6038418" y="231775"/>
                  </a:moveTo>
                  <a:lnTo>
                    <a:pt x="5922289" y="231775"/>
                  </a:lnTo>
                  <a:lnTo>
                    <a:pt x="5922289" y="347662"/>
                  </a:lnTo>
                  <a:lnTo>
                    <a:pt x="6038418" y="347662"/>
                  </a:lnTo>
                  <a:lnTo>
                    <a:pt x="6038418" y="231775"/>
                  </a:lnTo>
                  <a:close/>
                </a:path>
                <a:path w="8561705" h="347979">
                  <a:moveTo>
                    <a:pt x="6154547" y="115887"/>
                  </a:moveTo>
                  <a:lnTo>
                    <a:pt x="6038418" y="115887"/>
                  </a:lnTo>
                  <a:lnTo>
                    <a:pt x="6038418" y="231775"/>
                  </a:lnTo>
                  <a:lnTo>
                    <a:pt x="6154547" y="231775"/>
                  </a:lnTo>
                  <a:lnTo>
                    <a:pt x="6154547" y="115887"/>
                  </a:lnTo>
                  <a:close/>
                </a:path>
                <a:path w="8561705" h="347979">
                  <a:moveTo>
                    <a:pt x="6270663" y="231775"/>
                  </a:moveTo>
                  <a:lnTo>
                    <a:pt x="6154547" y="231775"/>
                  </a:lnTo>
                  <a:lnTo>
                    <a:pt x="6154547" y="347662"/>
                  </a:lnTo>
                  <a:lnTo>
                    <a:pt x="6270663" y="347662"/>
                  </a:lnTo>
                  <a:lnTo>
                    <a:pt x="6270663" y="231775"/>
                  </a:lnTo>
                  <a:close/>
                </a:path>
                <a:path w="8561705" h="347979">
                  <a:moveTo>
                    <a:pt x="6386792" y="115887"/>
                  </a:moveTo>
                  <a:lnTo>
                    <a:pt x="6270663" y="115887"/>
                  </a:lnTo>
                  <a:lnTo>
                    <a:pt x="6270663" y="231775"/>
                  </a:lnTo>
                  <a:lnTo>
                    <a:pt x="6386792" y="231775"/>
                  </a:lnTo>
                  <a:lnTo>
                    <a:pt x="6386792" y="115887"/>
                  </a:lnTo>
                  <a:close/>
                </a:path>
                <a:path w="8561705" h="347979">
                  <a:moveTo>
                    <a:pt x="6502908" y="231775"/>
                  </a:moveTo>
                  <a:lnTo>
                    <a:pt x="6386792" y="231775"/>
                  </a:lnTo>
                  <a:lnTo>
                    <a:pt x="6386792" y="347662"/>
                  </a:lnTo>
                  <a:lnTo>
                    <a:pt x="6502908" y="347662"/>
                  </a:lnTo>
                  <a:lnTo>
                    <a:pt x="6502908" y="231775"/>
                  </a:lnTo>
                  <a:close/>
                </a:path>
                <a:path w="8561705" h="347979">
                  <a:moveTo>
                    <a:pt x="6619037" y="115887"/>
                  </a:moveTo>
                  <a:lnTo>
                    <a:pt x="6502908" y="115887"/>
                  </a:lnTo>
                  <a:lnTo>
                    <a:pt x="6502908" y="231775"/>
                  </a:lnTo>
                  <a:lnTo>
                    <a:pt x="6619037" y="231775"/>
                  </a:lnTo>
                  <a:lnTo>
                    <a:pt x="6619037" y="115887"/>
                  </a:lnTo>
                  <a:close/>
                </a:path>
                <a:path w="8561705" h="347979">
                  <a:moveTo>
                    <a:pt x="6735153" y="231775"/>
                  </a:moveTo>
                  <a:lnTo>
                    <a:pt x="6619037" y="231775"/>
                  </a:lnTo>
                  <a:lnTo>
                    <a:pt x="6619037" y="347662"/>
                  </a:lnTo>
                  <a:lnTo>
                    <a:pt x="6735153" y="347662"/>
                  </a:lnTo>
                  <a:lnTo>
                    <a:pt x="6735153" y="231775"/>
                  </a:lnTo>
                  <a:close/>
                </a:path>
                <a:path w="8561705" h="347979">
                  <a:moveTo>
                    <a:pt x="6851282" y="115887"/>
                  </a:moveTo>
                  <a:lnTo>
                    <a:pt x="6735153" y="115887"/>
                  </a:lnTo>
                  <a:lnTo>
                    <a:pt x="6735153" y="231775"/>
                  </a:lnTo>
                  <a:lnTo>
                    <a:pt x="6851282" y="231775"/>
                  </a:lnTo>
                  <a:lnTo>
                    <a:pt x="6851282" y="115887"/>
                  </a:lnTo>
                  <a:close/>
                </a:path>
                <a:path w="8561705" h="347979">
                  <a:moveTo>
                    <a:pt x="6967410" y="231775"/>
                  </a:moveTo>
                  <a:lnTo>
                    <a:pt x="6851282" y="231775"/>
                  </a:lnTo>
                  <a:lnTo>
                    <a:pt x="6851282" y="347662"/>
                  </a:lnTo>
                  <a:lnTo>
                    <a:pt x="6967410" y="347662"/>
                  </a:lnTo>
                  <a:lnTo>
                    <a:pt x="6967410" y="231775"/>
                  </a:lnTo>
                  <a:close/>
                </a:path>
                <a:path w="8561705" h="347979">
                  <a:moveTo>
                    <a:pt x="7083526" y="115887"/>
                  </a:moveTo>
                  <a:lnTo>
                    <a:pt x="6967410" y="115887"/>
                  </a:lnTo>
                  <a:lnTo>
                    <a:pt x="6967410" y="231775"/>
                  </a:lnTo>
                  <a:lnTo>
                    <a:pt x="7083526" y="231775"/>
                  </a:lnTo>
                  <a:lnTo>
                    <a:pt x="7083526" y="115887"/>
                  </a:lnTo>
                  <a:close/>
                </a:path>
                <a:path w="8561705" h="347979">
                  <a:moveTo>
                    <a:pt x="7315771" y="115887"/>
                  </a:moveTo>
                  <a:lnTo>
                    <a:pt x="7199655" y="115887"/>
                  </a:lnTo>
                  <a:lnTo>
                    <a:pt x="7199655" y="231775"/>
                  </a:lnTo>
                  <a:lnTo>
                    <a:pt x="7315771" y="231775"/>
                  </a:lnTo>
                  <a:lnTo>
                    <a:pt x="7315771" y="115887"/>
                  </a:lnTo>
                  <a:close/>
                </a:path>
                <a:path w="8561705" h="347979">
                  <a:moveTo>
                    <a:pt x="7548016" y="115887"/>
                  </a:moveTo>
                  <a:lnTo>
                    <a:pt x="7431900" y="115887"/>
                  </a:lnTo>
                  <a:lnTo>
                    <a:pt x="7431900" y="231775"/>
                  </a:lnTo>
                  <a:lnTo>
                    <a:pt x="7548016" y="231775"/>
                  </a:lnTo>
                  <a:lnTo>
                    <a:pt x="7548016" y="115887"/>
                  </a:lnTo>
                  <a:close/>
                </a:path>
                <a:path w="8561705" h="347979">
                  <a:moveTo>
                    <a:pt x="7780261" y="115887"/>
                  </a:moveTo>
                  <a:lnTo>
                    <a:pt x="7664145" y="115887"/>
                  </a:lnTo>
                  <a:lnTo>
                    <a:pt x="7664145" y="231775"/>
                  </a:lnTo>
                  <a:lnTo>
                    <a:pt x="7780261" y="231775"/>
                  </a:lnTo>
                  <a:lnTo>
                    <a:pt x="7780261" y="115887"/>
                  </a:lnTo>
                  <a:close/>
                </a:path>
                <a:path w="8561705" h="347979">
                  <a:moveTo>
                    <a:pt x="7896390" y="0"/>
                  </a:moveTo>
                  <a:lnTo>
                    <a:pt x="7780261" y="0"/>
                  </a:lnTo>
                  <a:lnTo>
                    <a:pt x="7780261" y="115887"/>
                  </a:lnTo>
                  <a:lnTo>
                    <a:pt x="7896390" y="115887"/>
                  </a:lnTo>
                  <a:lnTo>
                    <a:pt x="7896390" y="0"/>
                  </a:lnTo>
                  <a:close/>
                </a:path>
                <a:path w="8561705" h="347979">
                  <a:moveTo>
                    <a:pt x="8012519" y="115887"/>
                  </a:moveTo>
                  <a:lnTo>
                    <a:pt x="7896390" y="115887"/>
                  </a:lnTo>
                  <a:lnTo>
                    <a:pt x="7896390" y="231775"/>
                  </a:lnTo>
                  <a:lnTo>
                    <a:pt x="8012519" y="231775"/>
                  </a:lnTo>
                  <a:lnTo>
                    <a:pt x="8012519" y="115887"/>
                  </a:lnTo>
                  <a:close/>
                </a:path>
                <a:path w="8561705" h="347979">
                  <a:moveTo>
                    <a:pt x="8128635" y="0"/>
                  </a:moveTo>
                  <a:lnTo>
                    <a:pt x="8012519" y="0"/>
                  </a:lnTo>
                  <a:lnTo>
                    <a:pt x="8012519" y="115887"/>
                  </a:lnTo>
                  <a:lnTo>
                    <a:pt x="8128635" y="115887"/>
                  </a:lnTo>
                  <a:lnTo>
                    <a:pt x="8128635" y="0"/>
                  </a:lnTo>
                  <a:close/>
                </a:path>
                <a:path w="8561705" h="347979">
                  <a:moveTo>
                    <a:pt x="8244764" y="115887"/>
                  </a:moveTo>
                  <a:lnTo>
                    <a:pt x="8128635" y="115887"/>
                  </a:lnTo>
                  <a:lnTo>
                    <a:pt x="8128635" y="231775"/>
                  </a:lnTo>
                  <a:lnTo>
                    <a:pt x="8244764" y="231775"/>
                  </a:lnTo>
                  <a:lnTo>
                    <a:pt x="8244764" y="115887"/>
                  </a:lnTo>
                  <a:close/>
                </a:path>
                <a:path w="8561705" h="347979">
                  <a:moveTo>
                    <a:pt x="8360880" y="0"/>
                  </a:moveTo>
                  <a:lnTo>
                    <a:pt x="8244764" y="0"/>
                  </a:lnTo>
                  <a:lnTo>
                    <a:pt x="8244764" y="115887"/>
                  </a:lnTo>
                  <a:lnTo>
                    <a:pt x="8360880" y="115887"/>
                  </a:lnTo>
                  <a:lnTo>
                    <a:pt x="8360880" y="0"/>
                  </a:lnTo>
                  <a:close/>
                </a:path>
                <a:path w="8561705" h="347979">
                  <a:moveTo>
                    <a:pt x="8477009" y="115887"/>
                  </a:moveTo>
                  <a:lnTo>
                    <a:pt x="8360880" y="115887"/>
                  </a:lnTo>
                  <a:lnTo>
                    <a:pt x="8360880" y="231775"/>
                  </a:lnTo>
                  <a:lnTo>
                    <a:pt x="8477009" y="231775"/>
                  </a:lnTo>
                  <a:lnTo>
                    <a:pt x="8477009" y="115887"/>
                  </a:lnTo>
                  <a:close/>
                </a:path>
                <a:path w="8561705" h="347979">
                  <a:moveTo>
                    <a:pt x="8561184" y="0"/>
                  </a:moveTo>
                  <a:lnTo>
                    <a:pt x="8477009" y="0"/>
                  </a:lnTo>
                  <a:lnTo>
                    <a:pt x="8477009" y="115887"/>
                  </a:lnTo>
                  <a:lnTo>
                    <a:pt x="8561184" y="115887"/>
                  </a:lnTo>
                  <a:lnTo>
                    <a:pt x="8561184" y="0"/>
                  </a:lnTo>
                  <a:close/>
                </a:path>
              </a:pathLst>
            </a:custGeom>
            <a:solidFill>
              <a:srgbClr val="2E1B5B">
                <a:alpha val="2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7" name="object 467"/>
            <p:cNvSpPr/>
            <p:nvPr/>
          </p:nvSpPr>
          <p:spPr>
            <a:xfrm>
              <a:off x="9494570" y="9037751"/>
              <a:ext cx="8793480" cy="695325"/>
            </a:xfrm>
            <a:custGeom>
              <a:avLst/>
              <a:gdLst/>
              <a:ahLst/>
              <a:cxnLst/>
              <a:rect l="l" t="t" r="r" b="b"/>
              <a:pathLst>
                <a:path w="8793480" h="695325">
                  <a:moveTo>
                    <a:pt x="8793429" y="0"/>
                  </a:moveTo>
                  <a:lnTo>
                    <a:pt x="232244" y="0"/>
                  </a:lnTo>
                  <a:lnTo>
                    <a:pt x="232244" y="231775"/>
                  </a:lnTo>
                  <a:lnTo>
                    <a:pt x="116116" y="231775"/>
                  </a:lnTo>
                  <a:lnTo>
                    <a:pt x="116116" y="347662"/>
                  </a:lnTo>
                  <a:lnTo>
                    <a:pt x="0" y="347662"/>
                  </a:lnTo>
                  <a:lnTo>
                    <a:pt x="0" y="579437"/>
                  </a:lnTo>
                  <a:lnTo>
                    <a:pt x="116116" y="579437"/>
                  </a:lnTo>
                  <a:lnTo>
                    <a:pt x="116116" y="695325"/>
                  </a:lnTo>
                  <a:lnTo>
                    <a:pt x="232244" y="695325"/>
                  </a:lnTo>
                  <a:lnTo>
                    <a:pt x="232244" y="579437"/>
                  </a:lnTo>
                  <a:lnTo>
                    <a:pt x="348373" y="579437"/>
                  </a:lnTo>
                  <a:lnTo>
                    <a:pt x="348373" y="695325"/>
                  </a:lnTo>
                  <a:lnTo>
                    <a:pt x="464489" y="695325"/>
                  </a:lnTo>
                  <a:lnTo>
                    <a:pt x="464489" y="579437"/>
                  </a:lnTo>
                  <a:lnTo>
                    <a:pt x="580618" y="579437"/>
                  </a:lnTo>
                  <a:lnTo>
                    <a:pt x="580618" y="695325"/>
                  </a:lnTo>
                  <a:lnTo>
                    <a:pt x="696734" y="695325"/>
                  </a:lnTo>
                  <a:lnTo>
                    <a:pt x="696734" y="579437"/>
                  </a:lnTo>
                  <a:lnTo>
                    <a:pt x="812863" y="579437"/>
                  </a:lnTo>
                  <a:lnTo>
                    <a:pt x="812863" y="695325"/>
                  </a:lnTo>
                  <a:lnTo>
                    <a:pt x="928979" y="695325"/>
                  </a:lnTo>
                  <a:lnTo>
                    <a:pt x="928979" y="579437"/>
                  </a:lnTo>
                  <a:lnTo>
                    <a:pt x="1045108" y="579437"/>
                  </a:lnTo>
                  <a:lnTo>
                    <a:pt x="1045108" y="695325"/>
                  </a:lnTo>
                  <a:lnTo>
                    <a:pt x="1161237" y="695325"/>
                  </a:lnTo>
                  <a:lnTo>
                    <a:pt x="1161237" y="579437"/>
                  </a:lnTo>
                  <a:lnTo>
                    <a:pt x="1277353" y="579437"/>
                  </a:lnTo>
                  <a:lnTo>
                    <a:pt x="1277353" y="695325"/>
                  </a:lnTo>
                  <a:lnTo>
                    <a:pt x="1393482" y="695325"/>
                  </a:lnTo>
                  <a:lnTo>
                    <a:pt x="1393482" y="579437"/>
                  </a:lnTo>
                  <a:lnTo>
                    <a:pt x="1509598" y="579437"/>
                  </a:lnTo>
                  <a:lnTo>
                    <a:pt x="1509598" y="695325"/>
                  </a:lnTo>
                  <a:lnTo>
                    <a:pt x="1625727" y="695325"/>
                  </a:lnTo>
                  <a:lnTo>
                    <a:pt x="1625727" y="579437"/>
                  </a:lnTo>
                  <a:lnTo>
                    <a:pt x="1741843" y="579437"/>
                  </a:lnTo>
                  <a:lnTo>
                    <a:pt x="1741843" y="695325"/>
                  </a:lnTo>
                  <a:lnTo>
                    <a:pt x="1857971" y="695325"/>
                  </a:lnTo>
                  <a:lnTo>
                    <a:pt x="1857971" y="579437"/>
                  </a:lnTo>
                  <a:lnTo>
                    <a:pt x="1974100" y="579437"/>
                  </a:lnTo>
                  <a:lnTo>
                    <a:pt x="1974100" y="695325"/>
                  </a:lnTo>
                  <a:lnTo>
                    <a:pt x="2090216" y="695325"/>
                  </a:lnTo>
                  <a:lnTo>
                    <a:pt x="2090216" y="579437"/>
                  </a:lnTo>
                  <a:lnTo>
                    <a:pt x="2206345" y="579437"/>
                  </a:lnTo>
                  <a:lnTo>
                    <a:pt x="2206345" y="695325"/>
                  </a:lnTo>
                  <a:lnTo>
                    <a:pt x="2322461" y="695325"/>
                  </a:lnTo>
                  <a:lnTo>
                    <a:pt x="2322461" y="579437"/>
                  </a:lnTo>
                  <a:lnTo>
                    <a:pt x="2438590" y="579437"/>
                  </a:lnTo>
                  <a:lnTo>
                    <a:pt x="2438590" y="695325"/>
                  </a:lnTo>
                  <a:lnTo>
                    <a:pt x="2554706" y="695325"/>
                  </a:lnTo>
                  <a:lnTo>
                    <a:pt x="2554706" y="579437"/>
                  </a:lnTo>
                  <a:lnTo>
                    <a:pt x="2670835" y="579437"/>
                  </a:lnTo>
                  <a:lnTo>
                    <a:pt x="2670835" y="695325"/>
                  </a:lnTo>
                  <a:lnTo>
                    <a:pt x="2786964" y="695325"/>
                  </a:lnTo>
                  <a:lnTo>
                    <a:pt x="2786964" y="579437"/>
                  </a:lnTo>
                  <a:lnTo>
                    <a:pt x="2903080" y="579437"/>
                  </a:lnTo>
                  <a:lnTo>
                    <a:pt x="2903080" y="695325"/>
                  </a:lnTo>
                  <a:lnTo>
                    <a:pt x="3019209" y="695325"/>
                  </a:lnTo>
                  <a:lnTo>
                    <a:pt x="3019209" y="579437"/>
                  </a:lnTo>
                  <a:lnTo>
                    <a:pt x="3135325" y="579437"/>
                  </a:lnTo>
                  <a:lnTo>
                    <a:pt x="3135325" y="695325"/>
                  </a:lnTo>
                  <a:lnTo>
                    <a:pt x="3251454" y="695325"/>
                  </a:lnTo>
                  <a:lnTo>
                    <a:pt x="3251454" y="579437"/>
                  </a:lnTo>
                  <a:lnTo>
                    <a:pt x="3367570" y="579437"/>
                  </a:lnTo>
                  <a:lnTo>
                    <a:pt x="3367570" y="695325"/>
                  </a:lnTo>
                  <a:lnTo>
                    <a:pt x="3483699" y="695325"/>
                  </a:lnTo>
                  <a:lnTo>
                    <a:pt x="3483699" y="579437"/>
                  </a:lnTo>
                  <a:lnTo>
                    <a:pt x="3599827" y="579437"/>
                  </a:lnTo>
                  <a:lnTo>
                    <a:pt x="3599827" y="695325"/>
                  </a:lnTo>
                  <a:lnTo>
                    <a:pt x="3715943" y="695325"/>
                  </a:lnTo>
                  <a:lnTo>
                    <a:pt x="3715943" y="579437"/>
                  </a:lnTo>
                  <a:lnTo>
                    <a:pt x="3832072" y="579437"/>
                  </a:lnTo>
                  <a:lnTo>
                    <a:pt x="3832072" y="695325"/>
                  </a:lnTo>
                  <a:lnTo>
                    <a:pt x="3948188" y="695325"/>
                  </a:lnTo>
                  <a:lnTo>
                    <a:pt x="3948188" y="579437"/>
                  </a:lnTo>
                  <a:lnTo>
                    <a:pt x="4064317" y="579437"/>
                  </a:lnTo>
                  <a:lnTo>
                    <a:pt x="4064317" y="695325"/>
                  </a:lnTo>
                  <a:lnTo>
                    <a:pt x="4180433" y="695325"/>
                  </a:lnTo>
                  <a:lnTo>
                    <a:pt x="4180433" y="579437"/>
                  </a:lnTo>
                  <a:lnTo>
                    <a:pt x="4296562" y="579437"/>
                  </a:lnTo>
                  <a:lnTo>
                    <a:pt x="4296562" y="695325"/>
                  </a:lnTo>
                  <a:lnTo>
                    <a:pt x="4412678" y="695325"/>
                  </a:lnTo>
                  <a:lnTo>
                    <a:pt x="4412678" y="579437"/>
                  </a:lnTo>
                  <a:lnTo>
                    <a:pt x="4528807" y="579437"/>
                  </a:lnTo>
                  <a:lnTo>
                    <a:pt x="4528807" y="695325"/>
                  </a:lnTo>
                  <a:lnTo>
                    <a:pt x="4644936" y="695325"/>
                  </a:lnTo>
                  <a:lnTo>
                    <a:pt x="4644936" y="579437"/>
                  </a:lnTo>
                  <a:lnTo>
                    <a:pt x="4761052" y="579437"/>
                  </a:lnTo>
                  <a:lnTo>
                    <a:pt x="4761052" y="695325"/>
                  </a:lnTo>
                  <a:lnTo>
                    <a:pt x="4877181" y="695325"/>
                  </a:lnTo>
                  <a:lnTo>
                    <a:pt x="4877181" y="579437"/>
                  </a:lnTo>
                  <a:lnTo>
                    <a:pt x="4993297" y="579437"/>
                  </a:lnTo>
                  <a:lnTo>
                    <a:pt x="4993297" y="695325"/>
                  </a:lnTo>
                  <a:lnTo>
                    <a:pt x="5109426" y="695325"/>
                  </a:lnTo>
                  <a:lnTo>
                    <a:pt x="5109426" y="579437"/>
                  </a:lnTo>
                  <a:lnTo>
                    <a:pt x="5225542" y="579437"/>
                  </a:lnTo>
                  <a:lnTo>
                    <a:pt x="5225542" y="695325"/>
                  </a:lnTo>
                  <a:lnTo>
                    <a:pt x="5341671" y="695325"/>
                  </a:lnTo>
                  <a:lnTo>
                    <a:pt x="5341671" y="579437"/>
                  </a:lnTo>
                  <a:lnTo>
                    <a:pt x="5457799" y="579437"/>
                  </a:lnTo>
                  <a:lnTo>
                    <a:pt x="5457799" y="695325"/>
                  </a:lnTo>
                  <a:lnTo>
                    <a:pt x="5573915" y="695325"/>
                  </a:lnTo>
                  <a:lnTo>
                    <a:pt x="5573915" y="579437"/>
                  </a:lnTo>
                  <a:lnTo>
                    <a:pt x="5690044" y="579437"/>
                  </a:lnTo>
                  <a:lnTo>
                    <a:pt x="5690044" y="695325"/>
                  </a:lnTo>
                  <a:lnTo>
                    <a:pt x="5806160" y="695325"/>
                  </a:lnTo>
                  <a:lnTo>
                    <a:pt x="5806160" y="579437"/>
                  </a:lnTo>
                  <a:lnTo>
                    <a:pt x="5922289" y="579437"/>
                  </a:lnTo>
                  <a:lnTo>
                    <a:pt x="5922289" y="695325"/>
                  </a:lnTo>
                  <a:lnTo>
                    <a:pt x="6038405" y="695325"/>
                  </a:lnTo>
                  <a:lnTo>
                    <a:pt x="6038405" y="579437"/>
                  </a:lnTo>
                  <a:lnTo>
                    <a:pt x="6154534" y="579437"/>
                  </a:lnTo>
                  <a:lnTo>
                    <a:pt x="6154534" y="695325"/>
                  </a:lnTo>
                  <a:lnTo>
                    <a:pt x="6270663" y="695325"/>
                  </a:lnTo>
                  <a:lnTo>
                    <a:pt x="6270663" y="579437"/>
                  </a:lnTo>
                  <a:lnTo>
                    <a:pt x="6386779" y="579437"/>
                  </a:lnTo>
                  <a:lnTo>
                    <a:pt x="6386779" y="695325"/>
                  </a:lnTo>
                  <a:lnTo>
                    <a:pt x="6502908" y="695325"/>
                  </a:lnTo>
                  <a:lnTo>
                    <a:pt x="6502908" y="579437"/>
                  </a:lnTo>
                  <a:lnTo>
                    <a:pt x="6619024" y="579437"/>
                  </a:lnTo>
                  <a:lnTo>
                    <a:pt x="6619024" y="695325"/>
                  </a:lnTo>
                  <a:lnTo>
                    <a:pt x="6735153" y="695325"/>
                  </a:lnTo>
                  <a:lnTo>
                    <a:pt x="6735153" y="579437"/>
                  </a:lnTo>
                  <a:lnTo>
                    <a:pt x="6851269" y="579437"/>
                  </a:lnTo>
                  <a:lnTo>
                    <a:pt x="6851269" y="695325"/>
                  </a:lnTo>
                  <a:lnTo>
                    <a:pt x="6967398" y="695325"/>
                  </a:lnTo>
                  <a:lnTo>
                    <a:pt x="6967398" y="579437"/>
                  </a:lnTo>
                  <a:lnTo>
                    <a:pt x="7083526" y="579437"/>
                  </a:lnTo>
                  <a:lnTo>
                    <a:pt x="7083526" y="695325"/>
                  </a:lnTo>
                  <a:lnTo>
                    <a:pt x="7199643" y="695325"/>
                  </a:lnTo>
                  <a:lnTo>
                    <a:pt x="7199643" y="579437"/>
                  </a:lnTo>
                  <a:lnTo>
                    <a:pt x="7315771" y="579437"/>
                  </a:lnTo>
                  <a:lnTo>
                    <a:pt x="7315771" y="695325"/>
                  </a:lnTo>
                  <a:lnTo>
                    <a:pt x="7431887" y="695325"/>
                  </a:lnTo>
                  <a:lnTo>
                    <a:pt x="7431887" y="579437"/>
                  </a:lnTo>
                  <a:lnTo>
                    <a:pt x="7548016" y="579437"/>
                  </a:lnTo>
                  <a:lnTo>
                    <a:pt x="7548016" y="695325"/>
                  </a:lnTo>
                  <a:lnTo>
                    <a:pt x="7664132" y="695325"/>
                  </a:lnTo>
                  <a:lnTo>
                    <a:pt x="7664132" y="579437"/>
                  </a:lnTo>
                  <a:lnTo>
                    <a:pt x="7780261" y="579437"/>
                  </a:lnTo>
                  <a:lnTo>
                    <a:pt x="7780261" y="695325"/>
                  </a:lnTo>
                  <a:lnTo>
                    <a:pt x="7896390" y="695325"/>
                  </a:lnTo>
                  <a:lnTo>
                    <a:pt x="7896390" y="579437"/>
                  </a:lnTo>
                  <a:lnTo>
                    <a:pt x="8012506" y="579437"/>
                  </a:lnTo>
                  <a:lnTo>
                    <a:pt x="8012506" y="695325"/>
                  </a:lnTo>
                  <a:lnTo>
                    <a:pt x="8128635" y="695325"/>
                  </a:lnTo>
                  <a:lnTo>
                    <a:pt x="8128635" y="579437"/>
                  </a:lnTo>
                  <a:lnTo>
                    <a:pt x="8244751" y="579437"/>
                  </a:lnTo>
                  <a:lnTo>
                    <a:pt x="8244751" y="695325"/>
                  </a:lnTo>
                  <a:lnTo>
                    <a:pt x="8360880" y="695325"/>
                  </a:lnTo>
                  <a:lnTo>
                    <a:pt x="8360880" y="579437"/>
                  </a:lnTo>
                  <a:lnTo>
                    <a:pt x="8476996" y="579437"/>
                  </a:lnTo>
                  <a:lnTo>
                    <a:pt x="8476996" y="695325"/>
                  </a:lnTo>
                  <a:lnTo>
                    <a:pt x="8593125" y="695325"/>
                  </a:lnTo>
                  <a:lnTo>
                    <a:pt x="8593125" y="579437"/>
                  </a:lnTo>
                  <a:lnTo>
                    <a:pt x="8709254" y="579437"/>
                  </a:lnTo>
                  <a:lnTo>
                    <a:pt x="8709254" y="695325"/>
                  </a:lnTo>
                  <a:lnTo>
                    <a:pt x="8793429" y="695325"/>
                  </a:lnTo>
                  <a:lnTo>
                    <a:pt x="8793429" y="463550"/>
                  </a:lnTo>
                  <a:lnTo>
                    <a:pt x="8793429" y="347662"/>
                  </a:lnTo>
                  <a:lnTo>
                    <a:pt x="8793429" y="0"/>
                  </a:lnTo>
                  <a:close/>
                </a:path>
              </a:pathLst>
            </a:custGeom>
            <a:solidFill>
              <a:srgbClr val="2E1B5B">
                <a:alpha val="2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8" name="object 468"/>
            <p:cNvSpPr/>
            <p:nvPr/>
          </p:nvSpPr>
          <p:spPr>
            <a:xfrm>
              <a:off x="9610699" y="8690101"/>
              <a:ext cx="8677910" cy="580390"/>
            </a:xfrm>
            <a:custGeom>
              <a:avLst/>
              <a:gdLst/>
              <a:ahLst/>
              <a:cxnLst/>
              <a:rect l="l" t="t" r="r" b="b"/>
              <a:pathLst>
                <a:path w="8677910" h="580390">
                  <a:moveTo>
                    <a:pt x="8677300" y="0"/>
                  </a:moveTo>
                  <a:lnTo>
                    <a:pt x="116116" y="0"/>
                  </a:lnTo>
                  <a:lnTo>
                    <a:pt x="116116" y="115887"/>
                  </a:lnTo>
                  <a:lnTo>
                    <a:pt x="0" y="115887"/>
                  </a:lnTo>
                  <a:lnTo>
                    <a:pt x="0" y="463550"/>
                  </a:lnTo>
                  <a:lnTo>
                    <a:pt x="232244" y="463550"/>
                  </a:lnTo>
                  <a:lnTo>
                    <a:pt x="232244" y="579793"/>
                  </a:lnTo>
                  <a:lnTo>
                    <a:pt x="696734" y="579793"/>
                  </a:lnTo>
                  <a:lnTo>
                    <a:pt x="696734" y="463080"/>
                  </a:lnTo>
                  <a:lnTo>
                    <a:pt x="1393482" y="463080"/>
                  </a:lnTo>
                  <a:lnTo>
                    <a:pt x="1393482" y="579793"/>
                  </a:lnTo>
                  <a:lnTo>
                    <a:pt x="1625727" y="579793"/>
                  </a:lnTo>
                  <a:lnTo>
                    <a:pt x="1625727" y="463080"/>
                  </a:lnTo>
                  <a:lnTo>
                    <a:pt x="1741843" y="463080"/>
                  </a:lnTo>
                  <a:lnTo>
                    <a:pt x="1741843" y="579793"/>
                  </a:lnTo>
                  <a:lnTo>
                    <a:pt x="1974100" y="579793"/>
                  </a:lnTo>
                  <a:lnTo>
                    <a:pt x="1974100" y="463080"/>
                  </a:lnTo>
                  <a:lnTo>
                    <a:pt x="3251454" y="463080"/>
                  </a:lnTo>
                  <a:lnTo>
                    <a:pt x="3251454" y="579793"/>
                  </a:lnTo>
                  <a:lnTo>
                    <a:pt x="3599815" y="579793"/>
                  </a:lnTo>
                  <a:lnTo>
                    <a:pt x="3599815" y="463080"/>
                  </a:lnTo>
                  <a:lnTo>
                    <a:pt x="4296562" y="463080"/>
                  </a:lnTo>
                  <a:lnTo>
                    <a:pt x="4296562" y="579793"/>
                  </a:lnTo>
                  <a:lnTo>
                    <a:pt x="4528807" y="579793"/>
                  </a:lnTo>
                  <a:lnTo>
                    <a:pt x="4528807" y="463080"/>
                  </a:lnTo>
                  <a:lnTo>
                    <a:pt x="5922289" y="463080"/>
                  </a:lnTo>
                  <a:lnTo>
                    <a:pt x="5922289" y="579793"/>
                  </a:lnTo>
                  <a:lnTo>
                    <a:pt x="6038405" y="579793"/>
                  </a:lnTo>
                  <a:lnTo>
                    <a:pt x="6038405" y="463080"/>
                  </a:lnTo>
                  <a:lnTo>
                    <a:pt x="6502908" y="463080"/>
                  </a:lnTo>
                  <a:lnTo>
                    <a:pt x="6502908" y="579793"/>
                  </a:lnTo>
                  <a:lnTo>
                    <a:pt x="6735153" y="579793"/>
                  </a:lnTo>
                  <a:lnTo>
                    <a:pt x="6735153" y="463080"/>
                  </a:lnTo>
                  <a:lnTo>
                    <a:pt x="7315771" y="463080"/>
                  </a:lnTo>
                  <a:lnTo>
                    <a:pt x="7315771" y="579793"/>
                  </a:lnTo>
                  <a:lnTo>
                    <a:pt x="7896377" y="579793"/>
                  </a:lnTo>
                  <a:lnTo>
                    <a:pt x="7896377" y="463080"/>
                  </a:lnTo>
                  <a:lnTo>
                    <a:pt x="8593125" y="463080"/>
                  </a:lnTo>
                  <a:lnTo>
                    <a:pt x="8593125" y="579793"/>
                  </a:lnTo>
                  <a:lnTo>
                    <a:pt x="8677300" y="579793"/>
                  </a:lnTo>
                  <a:lnTo>
                    <a:pt x="8677300" y="463080"/>
                  </a:lnTo>
                  <a:lnTo>
                    <a:pt x="8677300" y="0"/>
                  </a:lnTo>
                  <a:close/>
                </a:path>
              </a:pathLst>
            </a:custGeom>
            <a:solidFill>
              <a:srgbClr val="F96A0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9" name="object 469"/>
            <p:cNvSpPr/>
            <p:nvPr/>
          </p:nvSpPr>
          <p:spPr>
            <a:xfrm>
              <a:off x="9610699" y="9037726"/>
              <a:ext cx="8677910" cy="347980"/>
            </a:xfrm>
            <a:custGeom>
              <a:avLst/>
              <a:gdLst/>
              <a:ahLst/>
              <a:cxnLst/>
              <a:rect l="l" t="t" r="r" b="b"/>
              <a:pathLst>
                <a:path w="8677910" h="347979">
                  <a:moveTo>
                    <a:pt x="232244" y="115925"/>
                  </a:moveTo>
                  <a:lnTo>
                    <a:pt x="0" y="115925"/>
                  </a:lnTo>
                  <a:lnTo>
                    <a:pt x="0" y="231813"/>
                  </a:lnTo>
                  <a:lnTo>
                    <a:pt x="232244" y="231813"/>
                  </a:lnTo>
                  <a:lnTo>
                    <a:pt x="232244" y="115925"/>
                  </a:lnTo>
                  <a:close/>
                </a:path>
                <a:path w="8677910" h="347979">
                  <a:moveTo>
                    <a:pt x="696734" y="231813"/>
                  </a:moveTo>
                  <a:lnTo>
                    <a:pt x="232244" y="231813"/>
                  </a:lnTo>
                  <a:lnTo>
                    <a:pt x="232244" y="347700"/>
                  </a:lnTo>
                  <a:lnTo>
                    <a:pt x="696734" y="347700"/>
                  </a:lnTo>
                  <a:lnTo>
                    <a:pt x="696734" y="231813"/>
                  </a:lnTo>
                  <a:close/>
                </a:path>
                <a:path w="8677910" h="347979">
                  <a:moveTo>
                    <a:pt x="812863" y="115925"/>
                  </a:moveTo>
                  <a:lnTo>
                    <a:pt x="696734" y="115925"/>
                  </a:lnTo>
                  <a:lnTo>
                    <a:pt x="696734" y="231813"/>
                  </a:lnTo>
                  <a:lnTo>
                    <a:pt x="812863" y="231813"/>
                  </a:lnTo>
                  <a:lnTo>
                    <a:pt x="812863" y="115925"/>
                  </a:lnTo>
                  <a:close/>
                </a:path>
                <a:path w="8677910" h="347979">
                  <a:moveTo>
                    <a:pt x="1625727" y="231813"/>
                  </a:moveTo>
                  <a:lnTo>
                    <a:pt x="1393482" y="231813"/>
                  </a:lnTo>
                  <a:lnTo>
                    <a:pt x="1393482" y="115455"/>
                  </a:lnTo>
                  <a:lnTo>
                    <a:pt x="1393482" y="0"/>
                  </a:lnTo>
                  <a:lnTo>
                    <a:pt x="1277353" y="0"/>
                  </a:lnTo>
                  <a:lnTo>
                    <a:pt x="1277353" y="115455"/>
                  </a:lnTo>
                  <a:lnTo>
                    <a:pt x="928979" y="115455"/>
                  </a:lnTo>
                  <a:lnTo>
                    <a:pt x="928979" y="38"/>
                  </a:lnTo>
                  <a:lnTo>
                    <a:pt x="812863" y="38"/>
                  </a:lnTo>
                  <a:lnTo>
                    <a:pt x="812863" y="115925"/>
                  </a:lnTo>
                  <a:lnTo>
                    <a:pt x="928979" y="115925"/>
                  </a:lnTo>
                  <a:lnTo>
                    <a:pt x="928979" y="232168"/>
                  </a:lnTo>
                  <a:lnTo>
                    <a:pt x="1393482" y="232168"/>
                  </a:lnTo>
                  <a:lnTo>
                    <a:pt x="1393482" y="347700"/>
                  </a:lnTo>
                  <a:lnTo>
                    <a:pt x="1625727" y="347700"/>
                  </a:lnTo>
                  <a:lnTo>
                    <a:pt x="1625727" y="231813"/>
                  </a:lnTo>
                  <a:close/>
                </a:path>
                <a:path w="8677910" h="347979">
                  <a:moveTo>
                    <a:pt x="1741843" y="115925"/>
                  </a:moveTo>
                  <a:lnTo>
                    <a:pt x="1625727" y="115925"/>
                  </a:lnTo>
                  <a:lnTo>
                    <a:pt x="1625727" y="231813"/>
                  </a:lnTo>
                  <a:lnTo>
                    <a:pt x="1741843" y="231813"/>
                  </a:lnTo>
                  <a:lnTo>
                    <a:pt x="1741843" y="115925"/>
                  </a:lnTo>
                  <a:close/>
                </a:path>
                <a:path w="8677910" h="347979">
                  <a:moveTo>
                    <a:pt x="2554706" y="38"/>
                  </a:moveTo>
                  <a:lnTo>
                    <a:pt x="2438590" y="38"/>
                  </a:lnTo>
                  <a:lnTo>
                    <a:pt x="2438590" y="115455"/>
                  </a:lnTo>
                  <a:lnTo>
                    <a:pt x="2090216" y="115455"/>
                  </a:lnTo>
                  <a:lnTo>
                    <a:pt x="2090216" y="0"/>
                  </a:lnTo>
                  <a:lnTo>
                    <a:pt x="1974100" y="0"/>
                  </a:lnTo>
                  <a:lnTo>
                    <a:pt x="1974100" y="115455"/>
                  </a:lnTo>
                  <a:lnTo>
                    <a:pt x="1974100" y="231813"/>
                  </a:lnTo>
                  <a:lnTo>
                    <a:pt x="1741843" y="231813"/>
                  </a:lnTo>
                  <a:lnTo>
                    <a:pt x="1741843" y="347700"/>
                  </a:lnTo>
                  <a:lnTo>
                    <a:pt x="1974100" y="347700"/>
                  </a:lnTo>
                  <a:lnTo>
                    <a:pt x="1974100" y="232168"/>
                  </a:lnTo>
                  <a:lnTo>
                    <a:pt x="2438590" y="232168"/>
                  </a:lnTo>
                  <a:lnTo>
                    <a:pt x="2438590" y="115925"/>
                  </a:lnTo>
                  <a:lnTo>
                    <a:pt x="2554706" y="115925"/>
                  </a:lnTo>
                  <a:lnTo>
                    <a:pt x="2554706" y="38"/>
                  </a:lnTo>
                  <a:close/>
                </a:path>
                <a:path w="8677910" h="347979">
                  <a:moveTo>
                    <a:pt x="3019209" y="115925"/>
                  </a:moveTo>
                  <a:lnTo>
                    <a:pt x="2554706" y="115925"/>
                  </a:lnTo>
                  <a:lnTo>
                    <a:pt x="2554706" y="231813"/>
                  </a:lnTo>
                  <a:lnTo>
                    <a:pt x="3019209" y="231813"/>
                  </a:lnTo>
                  <a:lnTo>
                    <a:pt x="3019209" y="115925"/>
                  </a:lnTo>
                  <a:close/>
                </a:path>
                <a:path w="8677910" h="347979">
                  <a:moveTo>
                    <a:pt x="3135325" y="38"/>
                  </a:moveTo>
                  <a:lnTo>
                    <a:pt x="3019209" y="38"/>
                  </a:lnTo>
                  <a:lnTo>
                    <a:pt x="3019209" y="115925"/>
                  </a:lnTo>
                  <a:lnTo>
                    <a:pt x="3135325" y="115925"/>
                  </a:lnTo>
                  <a:lnTo>
                    <a:pt x="3135325" y="38"/>
                  </a:lnTo>
                  <a:close/>
                </a:path>
                <a:path w="8677910" h="347979">
                  <a:moveTo>
                    <a:pt x="3251454" y="115925"/>
                  </a:moveTo>
                  <a:lnTo>
                    <a:pt x="3135325" y="115925"/>
                  </a:lnTo>
                  <a:lnTo>
                    <a:pt x="3135325" y="231813"/>
                  </a:lnTo>
                  <a:lnTo>
                    <a:pt x="3251454" y="231813"/>
                  </a:lnTo>
                  <a:lnTo>
                    <a:pt x="3251454" y="115925"/>
                  </a:lnTo>
                  <a:close/>
                </a:path>
                <a:path w="8677910" h="347979">
                  <a:moveTo>
                    <a:pt x="4528807" y="231813"/>
                  </a:moveTo>
                  <a:lnTo>
                    <a:pt x="4296562" y="231813"/>
                  </a:lnTo>
                  <a:lnTo>
                    <a:pt x="4296562" y="115455"/>
                  </a:lnTo>
                  <a:lnTo>
                    <a:pt x="4296562" y="0"/>
                  </a:lnTo>
                  <a:lnTo>
                    <a:pt x="4180433" y="0"/>
                  </a:lnTo>
                  <a:lnTo>
                    <a:pt x="4180433" y="115455"/>
                  </a:lnTo>
                  <a:lnTo>
                    <a:pt x="4064317" y="115455"/>
                  </a:lnTo>
                  <a:lnTo>
                    <a:pt x="4064317" y="38"/>
                  </a:lnTo>
                  <a:lnTo>
                    <a:pt x="3948188" y="38"/>
                  </a:lnTo>
                  <a:lnTo>
                    <a:pt x="3948188" y="115455"/>
                  </a:lnTo>
                  <a:lnTo>
                    <a:pt x="3715943" y="115455"/>
                  </a:lnTo>
                  <a:lnTo>
                    <a:pt x="3715943" y="0"/>
                  </a:lnTo>
                  <a:lnTo>
                    <a:pt x="3599815" y="0"/>
                  </a:lnTo>
                  <a:lnTo>
                    <a:pt x="3599815" y="115455"/>
                  </a:lnTo>
                  <a:lnTo>
                    <a:pt x="3599815" y="231813"/>
                  </a:lnTo>
                  <a:lnTo>
                    <a:pt x="3251454" y="231813"/>
                  </a:lnTo>
                  <a:lnTo>
                    <a:pt x="3251454" y="347700"/>
                  </a:lnTo>
                  <a:lnTo>
                    <a:pt x="3599815" y="347700"/>
                  </a:lnTo>
                  <a:lnTo>
                    <a:pt x="3599815" y="232168"/>
                  </a:lnTo>
                  <a:lnTo>
                    <a:pt x="3948188" y="232168"/>
                  </a:lnTo>
                  <a:lnTo>
                    <a:pt x="3948188" y="115925"/>
                  </a:lnTo>
                  <a:lnTo>
                    <a:pt x="4064317" y="115925"/>
                  </a:lnTo>
                  <a:lnTo>
                    <a:pt x="4064317" y="232168"/>
                  </a:lnTo>
                  <a:lnTo>
                    <a:pt x="4296562" y="232168"/>
                  </a:lnTo>
                  <a:lnTo>
                    <a:pt x="4296562" y="347700"/>
                  </a:lnTo>
                  <a:lnTo>
                    <a:pt x="4528807" y="347700"/>
                  </a:lnTo>
                  <a:lnTo>
                    <a:pt x="4528807" y="231813"/>
                  </a:lnTo>
                  <a:close/>
                </a:path>
                <a:path w="8677910" h="347979">
                  <a:moveTo>
                    <a:pt x="4761052" y="115925"/>
                  </a:moveTo>
                  <a:lnTo>
                    <a:pt x="4528807" y="115925"/>
                  </a:lnTo>
                  <a:lnTo>
                    <a:pt x="4528807" y="231813"/>
                  </a:lnTo>
                  <a:lnTo>
                    <a:pt x="4761052" y="231813"/>
                  </a:lnTo>
                  <a:lnTo>
                    <a:pt x="4761052" y="115925"/>
                  </a:lnTo>
                  <a:close/>
                </a:path>
                <a:path w="8677910" h="347979">
                  <a:moveTo>
                    <a:pt x="4993297" y="38"/>
                  </a:moveTo>
                  <a:lnTo>
                    <a:pt x="4761052" y="38"/>
                  </a:lnTo>
                  <a:lnTo>
                    <a:pt x="4761052" y="115925"/>
                  </a:lnTo>
                  <a:lnTo>
                    <a:pt x="4993297" y="115925"/>
                  </a:lnTo>
                  <a:lnTo>
                    <a:pt x="4993297" y="38"/>
                  </a:lnTo>
                  <a:close/>
                </a:path>
                <a:path w="8677910" h="347979">
                  <a:moveTo>
                    <a:pt x="5341671" y="115925"/>
                  </a:moveTo>
                  <a:lnTo>
                    <a:pt x="4993297" y="115925"/>
                  </a:lnTo>
                  <a:lnTo>
                    <a:pt x="4993297" y="231813"/>
                  </a:lnTo>
                  <a:lnTo>
                    <a:pt x="5341671" y="231813"/>
                  </a:lnTo>
                  <a:lnTo>
                    <a:pt x="5341671" y="115925"/>
                  </a:lnTo>
                  <a:close/>
                </a:path>
                <a:path w="8677910" h="347979">
                  <a:moveTo>
                    <a:pt x="6038405" y="231813"/>
                  </a:moveTo>
                  <a:lnTo>
                    <a:pt x="5922289" y="231813"/>
                  </a:lnTo>
                  <a:lnTo>
                    <a:pt x="5922289" y="115455"/>
                  </a:lnTo>
                  <a:lnTo>
                    <a:pt x="5806160" y="115455"/>
                  </a:lnTo>
                  <a:lnTo>
                    <a:pt x="5806160" y="0"/>
                  </a:lnTo>
                  <a:lnTo>
                    <a:pt x="5690044" y="0"/>
                  </a:lnTo>
                  <a:lnTo>
                    <a:pt x="5690044" y="115455"/>
                  </a:lnTo>
                  <a:lnTo>
                    <a:pt x="5457799" y="115455"/>
                  </a:lnTo>
                  <a:lnTo>
                    <a:pt x="5457799" y="38"/>
                  </a:lnTo>
                  <a:lnTo>
                    <a:pt x="5341671" y="38"/>
                  </a:lnTo>
                  <a:lnTo>
                    <a:pt x="5341671" y="115925"/>
                  </a:lnTo>
                  <a:lnTo>
                    <a:pt x="5457799" y="115925"/>
                  </a:lnTo>
                  <a:lnTo>
                    <a:pt x="5457799" y="232168"/>
                  </a:lnTo>
                  <a:lnTo>
                    <a:pt x="5922289" y="232168"/>
                  </a:lnTo>
                  <a:lnTo>
                    <a:pt x="5922289" y="347700"/>
                  </a:lnTo>
                  <a:lnTo>
                    <a:pt x="6038405" y="347700"/>
                  </a:lnTo>
                  <a:lnTo>
                    <a:pt x="6038405" y="231813"/>
                  </a:lnTo>
                  <a:close/>
                </a:path>
                <a:path w="8677910" h="347979">
                  <a:moveTo>
                    <a:pt x="6154534" y="115925"/>
                  </a:moveTo>
                  <a:lnTo>
                    <a:pt x="6038405" y="115925"/>
                  </a:lnTo>
                  <a:lnTo>
                    <a:pt x="6038405" y="231813"/>
                  </a:lnTo>
                  <a:lnTo>
                    <a:pt x="6154534" y="231813"/>
                  </a:lnTo>
                  <a:lnTo>
                    <a:pt x="6154534" y="115925"/>
                  </a:lnTo>
                  <a:close/>
                </a:path>
                <a:path w="8677910" h="347979">
                  <a:moveTo>
                    <a:pt x="6386779" y="38"/>
                  </a:moveTo>
                  <a:lnTo>
                    <a:pt x="6154534" y="38"/>
                  </a:lnTo>
                  <a:lnTo>
                    <a:pt x="6154534" y="115925"/>
                  </a:lnTo>
                  <a:lnTo>
                    <a:pt x="6386779" y="115925"/>
                  </a:lnTo>
                  <a:lnTo>
                    <a:pt x="6386779" y="38"/>
                  </a:lnTo>
                  <a:close/>
                </a:path>
                <a:path w="8677910" h="347979">
                  <a:moveTo>
                    <a:pt x="6502908" y="115925"/>
                  </a:moveTo>
                  <a:lnTo>
                    <a:pt x="6386779" y="115925"/>
                  </a:lnTo>
                  <a:lnTo>
                    <a:pt x="6386779" y="231813"/>
                  </a:lnTo>
                  <a:lnTo>
                    <a:pt x="6502908" y="231813"/>
                  </a:lnTo>
                  <a:lnTo>
                    <a:pt x="6502908" y="115925"/>
                  </a:lnTo>
                  <a:close/>
                </a:path>
                <a:path w="8677910" h="347979">
                  <a:moveTo>
                    <a:pt x="8476996" y="38"/>
                  </a:moveTo>
                  <a:lnTo>
                    <a:pt x="8244751" y="38"/>
                  </a:lnTo>
                  <a:lnTo>
                    <a:pt x="8244751" y="115455"/>
                  </a:lnTo>
                  <a:lnTo>
                    <a:pt x="8012506" y="115455"/>
                  </a:lnTo>
                  <a:lnTo>
                    <a:pt x="8012506" y="0"/>
                  </a:lnTo>
                  <a:lnTo>
                    <a:pt x="7896377" y="0"/>
                  </a:lnTo>
                  <a:lnTo>
                    <a:pt x="7896377" y="115455"/>
                  </a:lnTo>
                  <a:lnTo>
                    <a:pt x="7896377" y="231813"/>
                  </a:lnTo>
                  <a:lnTo>
                    <a:pt x="7315771" y="231813"/>
                  </a:lnTo>
                  <a:lnTo>
                    <a:pt x="7315771" y="115455"/>
                  </a:lnTo>
                  <a:lnTo>
                    <a:pt x="7431887" y="115455"/>
                  </a:lnTo>
                  <a:lnTo>
                    <a:pt x="7431887" y="0"/>
                  </a:lnTo>
                  <a:lnTo>
                    <a:pt x="7199643" y="0"/>
                  </a:lnTo>
                  <a:lnTo>
                    <a:pt x="7199643" y="115455"/>
                  </a:lnTo>
                  <a:lnTo>
                    <a:pt x="6851269" y="115455"/>
                  </a:lnTo>
                  <a:lnTo>
                    <a:pt x="6851269" y="0"/>
                  </a:lnTo>
                  <a:lnTo>
                    <a:pt x="6735153" y="0"/>
                  </a:lnTo>
                  <a:lnTo>
                    <a:pt x="6735153" y="115455"/>
                  </a:lnTo>
                  <a:lnTo>
                    <a:pt x="6735153" y="231813"/>
                  </a:lnTo>
                  <a:lnTo>
                    <a:pt x="6502908" y="231813"/>
                  </a:lnTo>
                  <a:lnTo>
                    <a:pt x="6502908" y="347700"/>
                  </a:lnTo>
                  <a:lnTo>
                    <a:pt x="6735153" y="347700"/>
                  </a:lnTo>
                  <a:lnTo>
                    <a:pt x="6735153" y="232168"/>
                  </a:lnTo>
                  <a:lnTo>
                    <a:pt x="7315771" y="232168"/>
                  </a:lnTo>
                  <a:lnTo>
                    <a:pt x="7315771" y="347700"/>
                  </a:lnTo>
                  <a:lnTo>
                    <a:pt x="7896377" y="347700"/>
                  </a:lnTo>
                  <a:lnTo>
                    <a:pt x="7896377" y="232168"/>
                  </a:lnTo>
                  <a:lnTo>
                    <a:pt x="8244751" y="232168"/>
                  </a:lnTo>
                  <a:lnTo>
                    <a:pt x="8244751" y="115925"/>
                  </a:lnTo>
                  <a:lnTo>
                    <a:pt x="8476996" y="115925"/>
                  </a:lnTo>
                  <a:lnTo>
                    <a:pt x="8476996" y="38"/>
                  </a:lnTo>
                  <a:close/>
                </a:path>
                <a:path w="8677910" h="347979">
                  <a:moveTo>
                    <a:pt x="8593125" y="115925"/>
                  </a:moveTo>
                  <a:lnTo>
                    <a:pt x="8476996" y="115925"/>
                  </a:lnTo>
                  <a:lnTo>
                    <a:pt x="8476996" y="231813"/>
                  </a:lnTo>
                  <a:lnTo>
                    <a:pt x="8593125" y="231813"/>
                  </a:lnTo>
                  <a:lnTo>
                    <a:pt x="8593125" y="115925"/>
                  </a:lnTo>
                  <a:close/>
                </a:path>
                <a:path w="8677910" h="347979">
                  <a:moveTo>
                    <a:pt x="8677300" y="231813"/>
                  </a:moveTo>
                  <a:lnTo>
                    <a:pt x="8593125" y="231813"/>
                  </a:lnTo>
                  <a:lnTo>
                    <a:pt x="8593125" y="347700"/>
                  </a:lnTo>
                  <a:lnTo>
                    <a:pt x="8677300" y="347700"/>
                  </a:lnTo>
                  <a:lnTo>
                    <a:pt x="8677300" y="231813"/>
                  </a:lnTo>
                  <a:close/>
                </a:path>
              </a:pathLst>
            </a:custGeom>
            <a:solidFill>
              <a:srgbClr val="2E1B5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0" name="object 470"/>
            <p:cNvSpPr/>
            <p:nvPr/>
          </p:nvSpPr>
          <p:spPr>
            <a:xfrm>
              <a:off x="9842944" y="8690088"/>
              <a:ext cx="8445500" cy="579755"/>
            </a:xfrm>
            <a:custGeom>
              <a:avLst/>
              <a:gdLst/>
              <a:ahLst/>
              <a:cxnLst/>
              <a:rect l="l" t="t" r="r" b="b"/>
              <a:pathLst>
                <a:path w="8445500" h="579754">
                  <a:moveTo>
                    <a:pt x="232244" y="231775"/>
                  </a:moveTo>
                  <a:lnTo>
                    <a:pt x="0" y="231775"/>
                  </a:lnTo>
                  <a:lnTo>
                    <a:pt x="0" y="347662"/>
                  </a:lnTo>
                  <a:lnTo>
                    <a:pt x="232244" y="347662"/>
                  </a:lnTo>
                  <a:lnTo>
                    <a:pt x="232244" y="231775"/>
                  </a:lnTo>
                  <a:close/>
                </a:path>
                <a:path w="8445500" h="579754">
                  <a:moveTo>
                    <a:pt x="232244" y="0"/>
                  </a:moveTo>
                  <a:lnTo>
                    <a:pt x="0" y="0"/>
                  </a:lnTo>
                  <a:lnTo>
                    <a:pt x="0" y="115887"/>
                  </a:lnTo>
                  <a:lnTo>
                    <a:pt x="232244" y="115887"/>
                  </a:lnTo>
                  <a:lnTo>
                    <a:pt x="232244" y="0"/>
                  </a:lnTo>
                  <a:close/>
                </a:path>
                <a:path w="8445500" h="579754">
                  <a:moveTo>
                    <a:pt x="464489" y="115887"/>
                  </a:moveTo>
                  <a:lnTo>
                    <a:pt x="232244" y="115887"/>
                  </a:lnTo>
                  <a:lnTo>
                    <a:pt x="232244" y="231775"/>
                  </a:lnTo>
                  <a:lnTo>
                    <a:pt x="464489" y="231775"/>
                  </a:lnTo>
                  <a:lnTo>
                    <a:pt x="464489" y="115887"/>
                  </a:lnTo>
                  <a:close/>
                </a:path>
                <a:path w="8445500" h="579754">
                  <a:moveTo>
                    <a:pt x="812863" y="0"/>
                  </a:moveTo>
                  <a:lnTo>
                    <a:pt x="580605" y="0"/>
                  </a:lnTo>
                  <a:lnTo>
                    <a:pt x="580605" y="115887"/>
                  </a:lnTo>
                  <a:lnTo>
                    <a:pt x="812863" y="115887"/>
                  </a:lnTo>
                  <a:lnTo>
                    <a:pt x="812863" y="0"/>
                  </a:lnTo>
                  <a:close/>
                </a:path>
                <a:path w="8445500" h="579754">
                  <a:moveTo>
                    <a:pt x="928979" y="115887"/>
                  </a:moveTo>
                  <a:lnTo>
                    <a:pt x="812863" y="115887"/>
                  </a:lnTo>
                  <a:lnTo>
                    <a:pt x="812863" y="231775"/>
                  </a:lnTo>
                  <a:lnTo>
                    <a:pt x="928979" y="231775"/>
                  </a:lnTo>
                  <a:lnTo>
                    <a:pt x="928979" y="115887"/>
                  </a:lnTo>
                  <a:close/>
                </a:path>
                <a:path w="8445500" h="579754">
                  <a:moveTo>
                    <a:pt x="1509598" y="231775"/>
                  </a:moveTo>
                  <a:lnTo>
                    <a:pt x="1277353" y="231775"/>
                  </a:lnTo>
                  <a:lnTo>
                    <a:pt x="1277353" y="347662"/>
                  </a:lnTo>
                  <a:lnTo>
                    <a:pt x="1509598" y="347662"/>
                  </a:lnTo>
                  <a:lnTo>
                    <a:pt x="1509598" y="231775"/>
                  </a:lnTo>
                  <a:close/>
                </a:path>
                <a:path w="8445500" h="579754">
                  <a:moveTo>
                    <a:pt x="1509598" y="0"/>
                  </a:moveTo>
                  <a:lnTo>
                    <a:pt x="1277353" y="0"/>
                  </a:lnTo>
                  <a:lnTo>
                    <a:pt x="1277353" y="115887"/>
                  </a:lnTo>
                  <a:lnTo>
                    <a:pt x="1509598" y="115887"/>
                  </a:lnTo>
                  <a:lnTo>
                    <a:pt x="1509598" y="0"/>
                  </a:lnTo>
                  <a:close/>
                </a:path>
                <a:path w="8445500" h="579754">
                  <a:moveTo>
                    <a:pt x="1741843" y="115887"/>
                  </a:moveTo>
                  <a:lnTo>
                    <a:pt x="1625714" y="115887"/>
                  </a:lnTo>
                  <a:lnTo>
                    <a:pt x="1625714" y="231775"/>
                  </a:lnTo>
                  <a:lnTo>
                    <a:pt x="1741843" y="231775"/>
                  </a:lnTo>
                  <a:lnTo>
                    <a:pt x="1741843" y="115887"/>
                  </a:lnTo>
                  <a:close/>
                </a:path>
                <a:path w="8445500" h="579754">
                  <a:moveTo>
                    <a:pt x="2090216" y="115887"/>
                  </a:moveTo>
                  <a:lnTo>
                    <a:pt x="1857971" y="115887"/>
                  </a:lnTo>
                  <a:lnTo>
                    <a:pt x="1857971" y="231775"/>
                  </a:lnTo>
                  <a:lnTo>
                    <a:pt x="2090216" y="231775"/>
                  </a:lnTo>
                  <a:lnTo>
                    <a:pt x="2090216" y="115887"/>
                  </a:lnTo>
                  <a:close/>
                </a:path>
                <a:path w="8445500" h="579754">
                  <a:moveTo>
                    <a:pt x="2322461" y="0"/>
                  </a:moveTo>
                  <a:lnTo>
                    <a:pt x="2090216" y="0"/>
                  </a:lnTo>
                  <a:lnTo>
                    <a:pt x="2090216" y="115887"/>
                  </a:lnTo>
                  <a:lnTo>
                    <a:pt x="2322461" y="115887"/>
                  </a:lnTo>
                  <a:lnTo>
                    <a:pt x="2322461" y="0"/>
                  </a:lnTo>
                  <a:close/>
                </a:path>
                <a:path w="8445500" h="579754">
                  <a:moveTo>
                    <a:pt x="2438577" y="115887"/>
                  </a:moveTo>
                  <a:lnTo>
                    <a:pt x="2322461" y="115887"/>
                  </a:lnTo>
                  <a:lnTo>
                    <a:pt x="2322461" y="231775"/>
                  </a:lnTo>
                  <a:lnTo>
                    <a:pt x="2438577" y="231775"/>
                  </a:lnTo>
                  <a:lnTo>
                    <a:pt x="2438577" y="115887"/>
                  </a:lnTo>
                  <a:close/>
                </a:path>
                <a:path w="8445500" h="579754">
                  <a:moveTo>
                    <a:pt x="2786951" y="115887"/>
                  </a:moveTo>
                  <a:lnTo>
                    <a:pt x="2554706" y="115887"/>
                  </a:lnTo>
                  <a:lnTo>
                    <a:pt x="2554706" y="231775"/>
                  </a:lnTo>
                  <a:lnTo>
                    <a:pt x="2786951" y="231775"/>
                  </a:lnTo>
                  <a:lnTo>
                    <a:pt x="2786951" y="115887"/>
                  </a:lnTo>
                  <a:close/>
                </a:path>
                <a:path w="8445500" h="579754">
                  <a:moveTo>
                    <a:pt x="2903080" y="0"/>
                  </a:moveTo>
                  <a:lnTo>
                    <a:pt x="2786951" y="0"/>
                  </a:lnTo>
                  <a:lnTo>
                    <a:pt x="2786951" y="115887"/>
                  </a:lnTo>
                  <a:lnTo>
                    <a:pt x="2903080" y="115887"/>
                  </a:lnTo>
                  <a:lnTo>
                    <a:pt x="2903080" y="0"/>
                  </a:lnTo>
                  <a:close/>
                </a:path>
                <a:path w="8445500" h="579754">
                  <a:moveTo>
                    <a:pt x="3251441" y="231775"/>
                  </a:moveTo>
                  <a:lnTo>
                    <a:pt x="3019196" y="231775"/>
                  </a:lnTo>
                  <a:lnTo>
                    <a:pt x="3019196" y="347662"/>
                  </a:lnTo>
                  <a:lnTo>
                    <a:pt x="3251441" y="347662"/>
                  </a:lnTo>
                  <a:lnTo>
                    <a:pt x="3251441" y="231775"/>
                  </a:lnTo>
                  <a:close/>
                </a:path>
                <a:path w="8445500" h="579754">
                  <a:moveTo>
                    <a:pt x="3251441" y="0"/>
                  </a:moveTo>
                  <a:lnTo>
                    <a:pt x="3135325" y="0"/>
                  </a:lnTo>
                  <a:lnTo>
                    <a:pt x="3135325" y="115887"/>
                  </a:lnTo>
                  <a:lnTo>
                    <a:pt x="3251441" y="115887"/>
                  </a:lnTo>
                  <a:lnTo>
                    <a:pt x="3251441" y="0"/>
                  </a:lnTo>
                  <a:close/>
                </a:path>
                <a:path w="8445500" h="579754">
                  <a:moveTo>
                    <a:pt x="3599815" y="115887"/>
                  </a:moveTo>
                  <a:lnTo>
                    <a:pt x="3367570" y="115887"/>
                  </a:lnTo>
                  <a:lnTo>
                    <a:pt x="3367570" y="231775"/>
                  </a:lnTo>
                  <a:lnTo>
                    <a:pt x="3599815" y="231775"/>
                  </a:lnTo>
                  <a:lnTo>
                    <a:pt x="3599815" y="115887"/>
                  </a:lnTo>
                  <a:close/>
                </a:path>
                <a:path w="8445500" h="579754">
                  <a:moveTo>
                    <a:pt x="3948188" y="0"/>
                  </a:moveTo>
                  <a:lnTo>
                    <a:pt x="3715943" y="0"/>
                  </a:lnTo>
                  <a:lnTo>
                    <a:pt x="3715943" y="115887"/>
                  </a:lnTo>
                  <a:lnTo>
                    <a:pt x="3948188" y="115887"/>
                  </a:lnTo>
                  <a:lnTo>
                    <a:pt x="3948188" y="0"/>
                  </a:lnTo>
                  <a:close/>
                </a:path>
                <a:path w="8445500" h="579754">
                  <a:moveTo>
                    <a:pt x="4180433" y="115887"/>
                  </a:moveTo>
                  <a:lnTo>
                    <a:pt x="3948188" y="115887"/>
                  </a:lnTo>
                  <a:lnTo>
                    <a:pt x="3948188" y="231775"/>
                  </a:lnTo>
                  <a:lnTo>
                    <a:pt x="4180433" y="231775"/>
                  </a:lnTo>
                  <a:lnTo>
                    <a:pt x="4180433" y="115887"/>
                  </a:lnTo>
                  <a:close/>
                </a:path>
                <a:path w="8445500" h="579754">
                  <a:moveTo>
                    <a:pt x="4528807" y="231775"/>
                  </a:moveTo>
                  <a:lnTo>
                    <a:pt x="4296562" y="231775"/>
                  </a:lnTo>
                  <a:lnTo>
                    <a:pt x="4296562" y="347662"/>
                  </a:lnTo>
                  <a:lnTo>
                    <a:pt x="4528807" y="347662"/>
                  </a:lnTo>
                  <a:lnTo>
                    <a:pt x="4528807" y="231775"/>
                  </a:lnTo>
                  <a:close/>
                </a:path>
                <a:path w="8445500" h="579754">
                  <a:moveTo>
                    <a:pt x="4528807" y="0"/>
                  </a:moveTo>
                  <a:lnTo>
                    <a:pt x="4412678" y="0"/>
                  </a:lnTo>
                  <a:lnTo>
                    <a:pt x="4412678" y="115887"/>
                  </a:lnTo>
                  <a:lnTo>
                    <a:pt x="4528807" y="115887"/>
                  </a:lnTo>
                  <a:lnTo>
                    <a:pt x="4528807" y="0"/>
                  </a:lnTo>
                  <a:close/>
                </a:path>
                <a:path w="8445500" h="579754">
                  <a:moveTo>
                    <a:pt x="4877168" y="115887"/>
                  </a:moveTo>
                  <a:lnTo>
                    <a:pt x="4644923" y="115887"/>
                  </a:lnTo>
                  <a:lnTo>
                    <a:pt x="4644923" y="231775"/>
                  </a:lnTo>
                  <a:lnTo>
                    <a:pt x="4877168" y="231775"/>
                  </a:lnTo>
                  <a:lnTo>
                    <a:pt x="4877168" y="115887"/>
                  </a:lnTo>
                  <a:close/>
                </a:path>
                <a:path w="8445500" h="579754">
                  <a:moveTo>
                    <a:pt x="5109426" y="231775"/>
                  </a:moveTo>
                  <a:lnTo>
                    <a:pt x="4877168" y="231775"/>
                  </a:lnTo>
                  <a:lnTo>
                    <a:pt x="4877168" y="347662"/>
                  </a:lnTo>
                  <a:lnTo>
                    <a:pt x="5109426" y="347662"/>
                  </a:lnTo>
                  <a:lnTo>
                    <a:pt x="5109426" y="231775"/>
                  </a:lnTo>
                  <a:close/>
                </a:path>
                <a:path w="8445500" h="579754">
                  <a:moveTo>
                    <a:pt x="5109426" y="0"/>
                  </a:moveTo>
                  <a:lnTo>
                    <a:pt x="4993297" y="0"/>
                  </a:lnTo>
                  <a:lnTo>
                    <a:pt x="4993297" y="115887"/>
                  </a:lnTo>
                  <a:lnTo>
                    <a:pt x="5109426" y="115887"/>
                  </a:lnTo>
                  <a:lnTo>
                    <a:pt x="5109426" y="0"/>
                  </a:lnTo>
                  <a:close/>
                </a:path>
                <a:path w="8445500" h="579754">
                  <a:moveTo>
                    <a:pt x="5341671" y="231775"/>
                  </a:moveTo>
                  <a:lnTo>
                    <a:pt x="5225542" y="231775"/>
                  </a:lnTo>
                  <a:lnTo>
                    <a:pt x="5225542" y="347662"/>
                  </a:lnTo>
                  <a:lnTo>
                    <a:pt x="5341671" y="347662"/>
                  </a:lnTo>
                  <a:lnTo>
                    <a:pt x="5341671" y="231775"/>
                  </a:lnTo>
                  <a:close/>
                </a:path>
                <a:path w="8445500" h="579754">
                  <a:moveTo>
                    <a:pt x="5341671" y="0"/>
                  </a:moveTo>
                  <a:lnTo>
                    <a:pt x="5225542" y="0"/>
                  </a:lnTo>
                  <a:lnTo>
                    <a:pt x="5225542" y="115887"/>
                  </a:lnTo>
                  <a:lnTo>
                    <a:pt x="5341671" y="115887"/>
                  </a:lnTo>
                  <a:lnTo>
                    <a:pt x="5341671" y="0"/>
                  </a:lnTo>
                  <a:close/>
                </a:path>
                <a:path w="8445500" h="579754">
                  <a:moveTo>
                    <a:pt x="5573915" y="115887"/>
                  </a:moveTo>
                  <a:lnTo>
                    <a:pt x="5341671" y="115887"/>
                  </a:lnTo>
                  <a:lnTo>
                    <a:pt x="5341671" y="231775"/>
                  </a:lnTo>
                  <a:lnTo>
                    <a:pt x="5573915" y="231775"/>
                  </a:lnTo>
                  <a:lnTo>
                    <a:pt x="5573915" y="115887"/>
                  </a:lnTo>
                  <a:close/>
                </a:path>
                <a:path w="8445500" h="579754">
                  <a:moveTo>
                    <a:pt x="5806160" y="115887"/>
                  </a:moveTo>
                  <a:lnTo>
                    <a:pt x="5690032" y="115887"/>
                  </a:lnTo>
                  <a:lnTo>
                    <a:pt x="5690032" y="231775"/>
                  </a:lnTo>
                  <a:lnTo>
                    <a:pt x="5806160" y="231775"/>
                  </a:lnTo>
                  <a:lnTo>
                    <a:pt x="5806160" y="115887"/>
                  </a:lnTo>
                  <a:close/>
                </a:path>
                <a:path w="8445500" h="579754">
                  <a:moveTo>
                    <a:pt x="6154534" y="115887"/>
                  </a:moveTo>
                  <a:lnTo>
                    <a:pt x="5922276" y="115887"/>
                  </a:lnTo>
                  <a:lnTo>
                    <a:pt x="5922276" y="231775"/>
                  </a:lnTo>
                  <a:lnTo>
                    <a:pt x="6154534" y="231775"/>
                  </a:lnTo>
                  <a:lnTo>
                    <a:pt x="6154534" y="115887"/>
                  </a:lnTo>
                  <a:close/>
                </a:path>
                <a:path w="8445500" h="579754">
                  <a:moveTo>
                    <a:pt x="6386779" y="231775"/>
                  </a:moveTo>
                  <a:lnTo>
                    <a:pt x="6270650" y="231775"/>
                  </a:lnTo>
                  <a:lnTo>
                    <a:pt x="6270650" y="347662"/>
                  </a:lnTo>
                  <a:lnTo>
                    <a:pt x="6386779" y="347662"/>
                  </a:lnTo>
                  <a:lnTo>
                    <a:pt x="6386779" y="231775"/>
                  </a:lnTo>
                  <a:close/>
                </a:path>
                <a:path w="8445500" h="579754">
                  <a:moveTo>
                    <a:pt x="6386779" y="0"/>
                  </a:moveTo>
                  <a:lnTo>
                    <a:pt x="6270650" y="0"/>
                  </a:lnTo>
                  <a:lnTo>
                    <a:pt x="6270650" y="115887"/>
                  </a:lnTo>
                  <a:lnTo>
                    <a:pt x="6386779" y="115887"/>
                  </a:lnTo>
                  <a:lnTo>
                    <a:pt x="6386779" y="0"/>
                  </a:lnTo>
                  <a:close/>
                </a:path>
                <a:path w="8445500" h="579754">
                  <a:moveTo>
                    <a:pt x="6619024" y="0"/>
                  </a:moveTo>
                  <a:lnTo>
                    <a:pt x="6502895" y="0"/>
                  </a:lnTo>
                  <a:lnTo>
                    <a:pt x="6502895" y="231775"/>
                  </a:lnTo>
                  <a:lnTo>
                    <a:pt x="6619024" y="231775"/>
                  </a:lnTo>
                  <a:lnTo>
                    <a:pt x="6619024" y="0"/>
                  </a:lnTo>
                  <a:close/>
                </a:path>
                <a:path w="8445500" h="579754">
                  <a:moveTo>
                    <a:pt x="6967398" y="231775"/>
                  </a:moveTo>
                  <a:lnTo>
                    <a:pt x="6735140" y="231775"/>
                  </a:lnTo>
                  <a:lnTo>
                    <a:pt x="6735140" y="347662"/>
                  </a:lnTo>
                  <a:lnTo>
                    <a:pt x="6967398" y="347662"/>
                  </a:lnTo>
                  <a:lnTo>
                    <a:pt x="6967398" y="231775"/>
                  </a:lnTo>
                  <a:close/>
                </a:path>
                <a:path w="8445500" h="579754">
                  <a:moveTo>
                    <a:pt x="7199643" y="0"/>
                  </a:moveTo>
                  <a:lnTo>
                    <a:pt x="6967398" y="0"/>
                  </a:lnTo>
                  <a:lnTo>
                    <a:pt x="6967398" y="115887"/>
                  </a:lnTo>
                  <a:lnTo>
                    <a:pt x="7199643" y="115887"/>
                  </a:lnTo>
                  <a:lnTo>
                    <a:pt x="7199643" y="0"/>
                  </a:lnTo>
                  <a:close/>
                </a:path>
                <a:path w="8445500" h="579754">
                  <a:moveTo>
                    <a:pt x="7315759" y="347662"/>
                  </a:moveTo>
                  <a:lnTo>
                    <a:pt x="7199643" y="347662"/>
                  </a:lnTo>
                  <a:lnTo>
                    <a:pt x="7199643" y="463550"/>
                  </a:lnTo>
                  <a:lnTo>
                    <a:pt x="7315759" y="463550"/>
                  </a:lnTo>
                  <a:lnTo>
                    <a:pt x="7315759" y="347662"/>
                  </a:lnTo>
                  <a:close/>
                </a:path>
                <a:path w="8445500" h="579754">
                  <a:moveTo>
                    <a:pt x="7315759" y="115887"/>
                  </a:moveTo>
                  <a:lnTo>
                    <a:pt x="7199643" y="115887"/>
                  </a:lnTo>
                  <a:lnTo>
                    <a:pt x="7199643" y="231775"/>
                  </a:lnTo>
                  <a:lnTo>
                    <a:pt x="7315759" y="231775"/>
                  </a:lnTo>
                  <a:lnTo>
                    <a:pt x="7315759" y="115887"/>
                  </a:lnTo>
                  <a:close/>
                </a:path>
                <a:path w="8445500" h="579754">
                  <a:moveTo>
                    <a:pt x="7431887" y="231775"/>
                  </a:moveTo>
                  <a:lnTo>
                    <a:pt x="7315759" y="231775"/>
                  </a:lnTo>
                  <a:lnTo>
                    <a:pt x="7315759" y="347662"/>
                  </a:lnTo>
                  <a:lnTo>
                    <a:pt x="7431887" y="347662"/>
                  </a:lnTo>
                  <a:lnTo>
                    <a:pt x="7431887" y="231775"/>
                  </a:lnTo>
                  <a:close/>
                </a:path>
                <a:path w="8445500" h="579754">
                  <a:moveTo>
                    <a:pt x="7664132" y="347662"/>
                  </a:moveTo>
                  <a:lnTo>
                    <a:pt x="7548004" y="347662"/>
                  </a:lnTo>
                  <a:lnTo>
                    <a:pt x="7548004" y="579437"/>
                  </a:lnTo>
                  <a:lnTo>
                    <a:pt x="7664132" y="579437"/>
                  </a:lnTo>
                  <a:lnTo>
                    <a:pt x="7664132" y="347662"/>
                  </a:lnTo>
                  <a:close/>
                </a:path>
                <a:path w="8445500" h="579754">
                  <a:moveTo>
                    <a:pt x="7664132" y="115887"/>
                  </a:moveTo>
                  <a:lnTo>
                    <a:pt x="7548004" y="115887"/>
                  </a:lnTo>
                  <a:lnTo>
                    <a:pt x="7548004" y="231775"/>
                  </a:lnTo>
                  <a:lnTo>
                    <a:pt x="7664132" y="231775"/>
                  </a:lnTo>
                  <a:lnTo>
                    <a:pt x="7664132" y="115887"/>
                  </a:lnTo>
                  <a:close/>
                </a:path>
                <a:path w="8445500" h="579754">
                  <a:moveTo>
                    <a:pt x="7896377" y="115887"/>
                  </a:moveTo>
                  <a:lnTo>
                    <a:pt x="7780261" y="115887"/>
                  </a:lnTo>
                  <a:lnTo>
                    <a:pt x="7780261" y="231775"/>
                  </a:lnTo>
                  <a:lnTo>
                    <a:pt x="7896377" y="231775"/>
                  </a:lnTo>
                  <a:lnTo>
                    <a:pt x="7896377" y="115887"/>
                  </a:lnTo>
                  <a:close/>
                </a:path>
                <a:path w="8445500" h="579754">
                  <a:moveTo>
                    <a:pt x="8012506" y="231775"/>
                  </a:moveTo>
                  <a:lnTo>
                    <a:pt x="7896377" y="231775"/>
                  </a:lnTo>
                  <a:lnTo>
                    <a:pt x="7896377" y="347662"/>
                  </a:lnTo>
                  <a:lnTo>
                    <a:pt x="8012506" y="347662"/>
                  </a:lnTo>
                  <a:lnTo>
                    <a:pt x="8012506" y="231775"/>
                  </a:lnTo>
                  <a:close/>
                </a:path>
                <a:path w="8445500" h="579754">
                  <a:moveTo>
                    <a:pt x="8128622" y="0"/>
                  </a:moveTo>
                  <a:lnTo>
                    <a:pt x="8012506" y="0"/>
                  </a:lnTo>
                  <a:lnTo>
                    <a:pt x="8012506" y="231775"/>
                  </a:lnTo>
                  <a:lnTo>
                    <a:pt x="8128622" y="231775"/>
                  </a:lnTo>
                  <a:lnTo>
                    <a:pt x="8128622" y="0"/>
                  </a:lnTo>
                  <a:close/>
                </a:path>
                <a:path w="8445500" h="579754">
                  <a:moveTo>
                    <a:pt x="8360867" y="0"/>
                  </a:moveTo>
                  <a:lnTo>
                    <a:pt x="8244751" y="0"/>
                  </a:lnTo>
                  <a:lnTo>
                    <a:pt x="8244751" y="115887"/>
                  </a:lnTo>
                  <a:lnTo>
                    <a:pt x="8360867" y="115887"/>
                  </a:lnTo>
                  <a:lnTo>
                    <a:pt x="8360867" y="0"/>
                  </a:lnTo>
                  <a:close/>
                </a:path>
                <a:path w="8445500" h="579754">
                  <a:moveTo>
                    <a:pt x="8445055" y="231775"/>
                  </a:moveTo>
                  <a:lnTo>
                    <a:pt x="8244751" y="231775"/>
                  </a:lnTo>
                  <a:lnTo>
                    <a:pt x="8244751" y="347662"/>
                  </a:lnTo>
                  <a:lnTo>
                    <a:pt x="8445055" y="347662"/>
                  </a:lnTo>
                  <a:lnTo>
                    <a:pt x="8445055" y="231775"/>
                  </a:lnTo>
                  <a:close/>
                </a:path>
              </a:pathLst>
            </a:custGeom>
            <a:solidFill>
              <a:srgbClr val="2E1B5B">
                <a:alpha val="2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1" name="object 471"/>
            <p:cNvSpPr/>
            <p:nvPr/>
          </p:nvSpPr>
          <p:spPr>
            <a:xfrm>
              <a:off x="9610699" y="9617201"/>
              <a:ext cx="8128634" cy="669925"/>
            </a:xfrm>
            <a:custGeom>
              <a:avLst/>
              <a:gdLst/>
              <a:ahLst/>
              <a:cxnLst/>
              <a:rect l="l" t="t" r="r" b="b"/>
              <a:pathLst>
                <a:path w="8128634" h="669925">
                  <a:moveTo>
                    <a:pt x="116116" y="579437"/>
                  </a:moveTo>
                  <a:lnTo>
                    <a:pt x="0" y="579437"/>
                  </a:lnTo>
                  <a:lnTo>
                    <a:pt x="0" y="669798"/>
                  </a:lnTo>
                  <a:lnTo>
                    <a:pt x="116116" y="669798"/>
                  </a:lnTo>
                  <a:lnTo>
                    <a:pt x="116116" y="579437"/>
                  </a:lnTo>
                  <a:close/>
                </a:path>
                <a:path w="8128634" h="669925">
                  <a:moveTo>
                    <a:pt x="232244" y="231775"/>
                  </a:moveTo>
                  <a:lnTo>
                    <a:pt x="116116" y="231775"/>
                  </a:lnTo>
                  <a:lnTo>
                    <a:pt x="116116" y="347662"/>
                  </a:lnTo>
                  <a:lnTo>
                    <a:pt x="232244" y="347662"/>
                  </a:lnTo>
                  <a:lnTo>
                    <a:pt x="232244" y="231775"/>
                  </a:lnTo>
                  <a:close/>
                </a:path>
                <a:path w="8128634" h="669925">
                  <a:moveTo>
                    <a:pt x="580618" y="463550"/>
                  </a:moveTo>
                  <a:lnTo>
                    <a:pt x="464489" y="463550"/>
                  </a:lnTo>
                  <a:lnTo>
                    <a:pt x="464489" y="579437"/>
                  </a:lnTo>
                  <a:lnTo>
                    <a:pt x="580618" y="579437"/>
                  </a:lnTo>
                  <a:lnTo>
                    <a:pt x="580618" y="463550"/>
                  </a:lnTo>
                  <a:close/>
                </a:path>
                <a:path w="8128634" h="669925">
                  <a:moveTo>
                    <a:pt x="812863" y="115887"/>
                  </a:moveTo>
                  <a:lnTo>
                    <a:pt x="696734" y="115887"/>
                  </a:lnTo>
                  <a:lnTo>
                    <a:pt x="696734" y="231775"/>
                  </a:lnTo>
                  <a:lnTo>
                    <a:pt x="812863" y="231775"/>
                  </a:lnTo>
                  <a:lnTo>
                    <a:pt x="812863" y="115887"/>
                  </a:lnTo>
                  <a:close/>
                </a:path>
                <a:path w="8128634" h="669925">
                  <a:moveTo>
                    <a:pt x="1161237" y="579437"/>
                  </a:moveTo>
                  <a:lnTo>
                    <a:pt x="1045108" y="579437"/>
                  </a:lnTo>
                  <a:lnTo>
                    <a:pt x="1045108" y="669798"/>
                  </a:lnTo>
                  <a:lnTo>
                    <a:pt x="1161237" y="669798"/>
                  </a:lnTo>
                  <a:lnTo>
                    <a:pt x="1161237" y="579437"/>
                  </a:lnTo>
                  <a:close/>
                </a:path>
                <a:path w="8128634" h="669925">
                  <a:moveTo>
                    <a:pt x="1625727" y="347662"/>
                  </a:moveTo>
                  <a:lnTo>
                    <a:pt x="1509598" y="347662"/>
                  </a:lnTo>
                  <a:lnTo>
                    <a:pt x="1509598" y="463550"/>
                  </a:lnTo>
                  <a:lnTo>
                    <a:pt x="1625727" y="463550"/>
                  </a:lnTo>
                  <a:lnTo>
                    <a:pt x="1625727" y="347662"/>
                  </a:lnTo>
                  <a:close/>
                </a:path>
                <a:path w="8128634" h="669925">
                  <a:moveTo>
                    <a:pt x="1974100" y="231775"/>
                  </a:moveTo>
                  <a:lnTo>
                    <a:pt x="1857971" y="231775"/>
                  </a:lnTo>
                  <a:lnTo>
                    <a:pt x="1857971" y="347662"/>
                  </a:lnTo>
                  <a:lnTo>
                    <a:pt x="1974100" y="347662"/>
                  </a:lnTo>
                  <a:lnTo>
                    <a:pt x="1974100" y="231775"/>
                  </a:lnTo>
                  <a:close/>
                </a:path>
                <a:path w="8128634" h="669925">
                  <a:moveTo>
                    <a:pt x="2554706" y="579437"/>
                  </a:moveTo>
                  <a:lnTo>
                    <a:pt x="2438590" y="579437"/>
                  </a:lnTo>
                  <a:lnTo>
                    <a:pt x="2438590" y="669798"/>
                  </a:lnTo>
                  <a:lnTo>
                    <a:pt x="2554706" y="669798"/>
                  </a:lnTo>
                  <a:lnTo>
                    <a:pt x="2554706" y="579437"/>
                  </a:lnTo>
                  <a:close/>
                </a:path>
                <a:path w="8128634" h="669925">
                  <a:moveTo>
                    <a:pt x="2786964" y="0"/>
                  </a:moveTo>
                  <a:lnTo>
                    <a:pt x="2670835" y="0"/>
                  </a:lnTo>
                  <a:lnTo>
                    <a:pt x="2670835" y="115887"/>
                  </a:lnTo>
                  <a:lnTo>
                    <a:pt x="2786964" y="115887"/>
                  </a:lnTo>
                  <a:lnTo>
                    <a:pt x="2786964" y="0"/>
                  </a:lnTo>
                  <a:close/>
                </a:path>
                <a:path w="8128634" h="669925">
                  <a:moveTo>
                    <a:pt x="3135325" y="463550"/>
                  </a:moveTo>
                  <a:lnTo>
                    <a:pt x="3019209" y="463550"/>
                  </a:lnTo>
                  <a:lnTo>
                    <a:pt x="3019209" y="579437"/>
                  </a:lnTo>
                  <a:lnTo>
                    <a:pt x="3135325" y="579437"/>
                  </a:lnTo>
                  <a:lnTo>
                    <a:pt x="3135325" y="463550"/>
                  </a:lnTo>
                  <a:close/>
                </a:path>
                <a:path w="8128634" h="669925">
                  <a:moveTo>
                    <a:pt x="3599815" y="231775"/>
                  </a:moveTo>
                  <a:lnTo>
                    <a:pt x="3483699" y="231775"/>
                  </a:lnTo>
                  <a:lnTo>
                    <a:pt x="3483699" y="347662"/>
                  </a:lnTo>
                  <a:lnTo>
                    <a:pt x="3599815" y="347662"/>
                  </a:lnTo>
                  <a:lnTo>
                    <a:pt x="3599815" y="231775"/>
                  </a:lnTo>
                  <a:close/>
                </a:path>
                <a:path w="8128634" h="669925">
                  <a:moveTo>
                    <a:pt x="4064317" y="347662"/>
                  </a:moveTo>
                  <a:lnTo>
                    <a:pt x="3948188" y="347662"/>
                  </a:lnTo>
                  <a:lnTo>
                    <a:pt x="3948188" y="463550"/>
                  </a:lnTo>
                  <a:lnTo>
                    <a:pt x="4064317" y="463550"/>
                  </a:lnTo>
                  <a:lnTo>
                    <a:pt x="4064317" y="347662"/>
                  </a:lnTo>
                  <a:close/>
                </a:path>
                <a:path w="8128634" h="669925">
                  <a:moveTo>
                    <a:pt x="4412678" y="231775"/>
                  </a:moveTo>
                  <a:lnTo>
                    <a:pt x="4296562" y="231775"/>
                  </a:lnTo>
                  <a:lnTo>
                    <a:pt x="4296562" y="347662"/>
                  </a:lnTo>
                  <a:lnTo>
                    <a:pt x="4412678" y="347662"/>
                  </a:lnTo>
                  <a:lnTo>
                    <a:pt x="4412678" y="231775"/>
                  </a:lnTo>
                  <a:close/>
                </a:path>
                <a:path w="8128634" h="669925">
                  <a:moveTo>
                    <a:pt x="4644936" y="579437"/>
                  </a:moveTo>
                  <a:lnTo>
                    <a:pt x="4528807" y="579437"/>
                  </a:lnTo>
                  <a:lnTo>
                    <a:pt x="4528807" y="669798"/>
                  </a:lnTo>
                  <a:lnTo>
                    <a:pt x="4644936" y="669798"/>
                  </a:lnTo>
                  <a:lnTo>
                    <a:pt x="4644936" y="579437"/>
                  </a:lnTo>
                  <a:close/>
                </a:path>
                <a:path w="8128634" h="669925">
                  <a:moveTo>
                    <a:pt x="5109426" y="347662"/>
                  </a:moveTo>
                  <a:lnTo>
                    <a:pt x="4993297" y="347662"/>
                  </a:lnTo>
                  <a:lnTo>
                    <a:pt x="4993297" y="463550"/>
                  </a:lnTo>
                  <a:lnTo>
                    <a:pt x="5109426" y="463550"/>
                  </a:lnTo>
                  <a:lnTo>
                    <a:pt x="5109426" y="347662"/>
                  </a:lnTo>
                  <a:close/>
                </a:path>
                <a:path w="8128634" h="669925">
                  <a:moveTo>
                    <a:pt x="5573915" y="579437"/>
                  </a:moveTo>
                  <a:lnTo>
                    <a:pt x="5457799" y="579437"/>
                  </a:lnTo>
                  <a:lnTo>
                    <a:pt x="5457799" y="669798"/>
                  </a:lnTo>
                  <a:lnTo>
                    <a:pt x="5573915" y="669798"/>
                  </a:lnTo>
                  <a:lnTo>
                    <a:pt x="5573915" y="579437"/>
                  </a:lnTo>
                  <a:close/>
                </a:path>
                <a:path w="8128634" h="669925">
                  <a:moveTo>
                    <a:pt x="6386779" y="463550"/>
                  </a:moveTo>
                  <a:lnTo>
                    <a:pt x="6270663" y="463550"/>
                  </a:lnTo>
                  <a:lnTo>
                    <a:pt x="6270663" y="579437"/>
                  </a:lnTo>
                  <a:lnTo>
                    <a:pt x="6386779" y="579437"/>
                  </a:lnTo>
                  <a:lnTo>
                    <a:pt x="6386779" y="463550"/>
                  </a:lnTo>
                  <a:close/>
                </a:path>
                <a:path w="8128634" h="669925">
                  <a:moveTo>
                    <a:pt x="6967398" y="463550"/>
                  </a:moveTo>
                  <a:lnTo>
                    <a:pt x="6851269" y="463550"/>
                  </a:lnTo>
                  <a:lnTo>
                    <a:pt x="6851269" y="579437"/>
                  </a:lnTo>
                  <a:lnTo>
                    <a:pt x="6967398" y="579437"/>
                  </a:lnTo>
                  <a:lnTo>
                    <a:pt x="6967398" y="463550"/>
                  </a:lnTo>
                  <a:close/>
                </a:path>
                <a:path w="8128634" h="669925">
                  <a:moveTo>
                    <a:pt x="7199643" y="115887"/>
                  </a:moveTo>
                  <a:lnTo>
                    <a:pt x="7083526" y="115887"/>
                  </a:lnTo>
                  <a:lnTo>
                    <a:pt x="7083526" y="231775"/>
                  </a:lnTo>
                  <a:lnTo>
                    <a:pt x="7199643" y="231775"/>
                  </a:lnTo>
                  <a:lnTo>
                    <a:pt x="7199643" y="115887"/>
                  </a:lnTo>
                  <a:close/>
                </a:path>
                <a:path w="8128634" h="669925">
                  <a:moveTo>
                    <a:pt x="8128635" y="579437"/>
                  </a:moveTo>
                  <a:lnTo>
                    <a:pt x="8012506" y="579437"/>
                  </a:lnTo>
                  <a:lnTo>
                    <a:pt x="8012506" y="669798"/>
                  </a:lnTo>
                  <a:lnTo>
                    <a:pt x="8128635" y="669798"/>
                  </a:lnTo>
                  <a:lnTo>
                    <a:pt x="8128635" y="579437"/>
                  </a:lnTo>
                  <a:close/>
                </a:path>
              </a:pathLst>
            </a:custGeom>
            <a:solidFill>
              <a:srgbClr val="D3641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2" name="object 472"/>
            <p:cNvSpPr/>
            <p:nvPr/>
          </p:nvSpPr>
          <p:spPr>
            <a:xfrm>
              <a:off x="9494570" y="9385413"/>
              <a:ext cx="348615" cy="231775"/>
            </a:xfrm>
            <a:custGeom>
              <a:avLst/>
              <a:gdLst/>
              <a:ahLst/>
              <a:cxnLst/>
              <a:rect l="l" t="t" r="r" b="b"/>
              <a:pathLst>
                <a:path w="348615" h="231775">
                  <a:moveTo>
                    <a:pt x="116116" y="115887"/>
                  </a:moveTo>
                  <a:lnTo>
                    <a:pt x="0" y="115887"/>
                  </a:lnTo>
                  <a:lnTo>
                    <a:pt x="0" y="231775"/>
                  </a:lnTo>
                  <a:lnTo>
                    <a:pt x="116116" y="231775"/>
                  </a:lnTo>
                  <a:lnTo>
                    <a:pt x="116116" y="115887"/>
                  </a:lnTo>
                  <a:close/>
                </a:path>
                <a:path w="348615" h="231775">
                  <a:moveTo>
                    <a:pt x="232244" y="0"/>
                  </a:moveTo>
                  <a:lnTo>
                    <a:pt x="116116" y="0"/>
                  </a:lnTo>
                  <a:lnTo>
                    <a:pt x="116116" y="115887"/>
                  </a:lnTo>
                  <a:lnTo>
                    <a:pt x="232244" y="115887"/>
                  </a:lnTo>
                  <a:lnTo>
                    <a:pt x="232244" y="0"/>
                  </a:lnTo>
                  <a:close/>
                </a:path>
                <a:path w="348615" h="231775">
                  <a:moveTo>
                    <a:pt x="348373" y="115887"/>
                  </a:moveTo>
                  <a:lnTo>
                    <a:pt x="232244" y="115887"/>
                  </a:lnTo>
                  <a:lnTo>
                    <a:pt x="232244" y="231775"/>
                  </a:lnTo>
                  <a:lnTo>
                    <a:pt x="348373" y="231775"/>
                  </a:lnTo>
                  <a:lnTo>
                    <a:pt x="348373" y="115887"/>
                  </a:lnTo>
                  <a:close/>
                </a:path>
              </a:pathLst>
            </a:custGeom>
            <a:solidFill>
              <a:srgbClr val="2E1B5B">
                <a:alpha val="2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3" name="object 473"/>
            <p:cNvSpPr/>
            <p:nvPr/>
          </p:nvSpPr>
          <p:spPr>
            <a:xfrm>
              <a:off x="9610698" y="9037748"/>
              <a:ext cx="232410" cy="116205"/>
            </a:xfrm>
            <a:custGeom>
              <a:avLst/>
              <a:gdLst/>
              <a:ahLst/>
              <a:cxnLst/>
              <a:rect l="l" t="t" r="r" b="b"/>
              <a:pathLst>
                <a:path w="232409" h="116204">
                  <a:moveTo>
                    <a:pt x="232246" y="115887"/>
                  </a:moveTo>
                  <a:lnTo>
                    <a:pt x="0" y="115887"/>
                  </a:lnTo>
                  <a:lnTo>
                    <a:pt x="0" y="0"/>
                  </a:lnTo>
                  <a:lnTo>
                    <a:pt x="232246" y="0"/>
                  </a:lnTo>
                  <a:lnTo>
                    <a:pt x="232246" y="115887"/>
                  </a:lnTo>
                  <a:close/>
                </a:path>
              </a:pathLst>
            </a:custGeom>
            <a:solidFill>
              <a:srgbClr val="2E1B5B">
                <a:alpha val="4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4" name="object 474"/>
            <p:cNvSpPr/>
            <p:nvPr/>
          </p:nvSpPr>
          <p:spPr>
            <a:xfrm>
              <a:off x="9610698" y="8805973"/>
              <a:ext cx="232410" cy="116205"/>
            </a:xfrm>
            <a:custGeom>
              <a:avLst/>
              <a:gdLst/>
              <a:ahLst/>
              <a:cxnLst/>
              <a:rect l="l" t="t" r="r" b="b"/>
              <a:pathLst>
                <a:path w="232409" h="116204">
                  <a:moveTo>
                    <a:pt x="232246" y="115887"/>
                  </a:moveTo>
                  <a:lnTo>
                    <a:pt x="0" y="115887"/>
                  </a:lnTo>
                  <a:lnTo>
                    <a:pt x="0" y="0"/>
                  </a:lnTo>
                  <a:lnTo>
                    <a:pt x="232246" y="0"/>
                  </a:lnTo>
                  <a:lnTo>
                    <a:pt x="232246" y="115887"/>
                  </a:lnTo>
                  <a:close/>
                </a:path>
              </a:pathLst>
            </a:custGeom>
            <a:solidFill>
              <a:srgbClr val="2E1B5B">
                <a:alpha val="2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5" name="object 475"/>
            <p:cNvSpPr/>
            <p:nvPr/>
          </p:nvSpPr>
          <p:spPr>
            <a:xfrm>
              <a:off x="9842944" y="8921863"/>
              <a:ext cx="8445500" cy="347980"/>
            </a:xfrm>
            <a:custGeom>
              <a:avLst/>
              <a:gdLst/>
              <a:ahLst/>
              <a:cxnLst/>
              <a:rect l="l" t="t" r="r" b="b"/>
              <a:pathLst>
                <a:path w="8445500" h="347979">
                  <a:moveTo>
                    <a:pt x="464489" y="231775"/>
                  </a:moveTo>
                  <a:lnTo>
                    <a:pt x="0" y="231775"/>
                  </a:lnTo>
                  <a:lnTo>
                    <a:pt x="0" y="347662"/>
                  </a:lnTo>
                  <a:lnTo>
                    <a:pt x="464489" y="347662"/>
                  </a:lnTo>
                  <a:lnTo>
                    <a:pt x="464489" y="231775"/>
                  </a:lnTo>
                  <a:close/>
                </a:path>
                <a:path w="8445500" h="347979">
                  <a:moveTo>
                    <a:pt x="580605" y="115887"/>
                  </a:moveTo>
                  <a:lnTo>
                    <a:pt x="464489" y="115887"/>
                  </a:lnTo>
                  <a:lnTo>
                    <a:pt x="464489" y="231775"/>
                  </a:lnTo>
                  <a:lnTo>
                    <a:pt x="580605" y="231775"/>
                  </a:lnTo>
                  <a:lnTo>
                    <a:pt x="580605" y="115887"/>
                  </a:lnTo>
                  <a:close/>
                </a:path>
                <a:path w="8445500" h="347979">
                  <a:moveTo>
                    <a:pt x="1161224" y="406"/>
                  </a:moveTo>
                  <a:lnTo>
                    <a:pt x="1045108" y="406"/>
                  </a:lnTo>
                  <a:lnTo>
                    <a:pt x="1045108" y="115849"/>
                  </a:lnTo>
                  <a:lnTo>
                    <a:pt x="696734" y="115849"/>
                  </a:lnTo>
                  <a:lnTo>
                    <a:pt x="696734" y="0"/>
                  </a:lnTo>
                  <a:lnTo>
                    <a:pt x="580605" y="0"/>
                  </a:lnTo>
                  <a:lnTo>
                    <a:pt x="580605" y="115887"/>
                  </a:lnTo>
                  <a:lnTo>
                    <a:pt x="696734" y="115887"/>
                  </a:lnTo>
                  <a:lnTo>
                    <a:pt x="696734" y="231305"/>
                  </a:lnTo>
                  <a:lnTo>
                    <a:pt x="1161224" y="231305"/>
                  </a:lnTo>
                  <a:lnTo>
                    <a:pt x="1161224" y="115849"/>
                  </a:lnTo>
                  <a:lnTo>
                    <a:pt x="1161224" y="406"/>
                  </a:lnTo>
                  <a:close/>
                </a:path>
                <a:path w="8445500" h="347979">
                  <a:moveTo>
                    <a:pt x="1393469" y="231775"/>
                  </a:moveTo>
                  <a:lnTo>
                    <a:pt x="1161224" y="231775"/>
                  </a:lnTo>
                  <a:lnTo>
                    <a:pt x="1161224" y="347662"/>
                  </a:lnTo>
                  <a:lnTo>
                    <a:pt x="1393469" y="347662"/>
                  </a:lnTo>
                  <a:lnTo>
                    <a:pt x="1393469" y="231775"/>
                  </a:lnTo>
                  <a:close/>
                </a:path>
                <a:path w="8445500" h="347979">
                  <a:moveTo>
                    <a:pt x="1509598" y="115887"/>
                  </a:moveTo>
                  <a:lnTo>
                    <a:pt x="1393469" y="115887"/>
                  </a:lnTo>
                  <a:lnTo>
                    <a:pt x="1393469" y="231775"/>
                  </a:lnTo>
                  <a:lnTo>
                    <a:pt x="1509598" y="231775"/>
                  </a:lnTo>
                  <a:lnTo>
                    <a:pt x="1509598" y="115887"/>
                  </a:lnTo>
                  <a:close/>
                </a:path>
                <a:path w="8445500" h="347979">
                  <a:moveTo>
                    <a:pt x="1741843" y="231775"/>
                  </a:moveTo>
                  <a:lnTo>
                    <a:pt x="1509598" y="231775"/>
                  </a:lnTo>
                  <a:lnTo>
                    <a:pt x="1509598" y="347662"/>
                  </a:lnTo>
                  <a:lnTo>
                    <a:pt x="1741843" y="347662"/>
                  </a:lnTo>
                  <a:lnTo>
                    <a:pt x="1741843" y="231775"/>
                  </a:lnTo>
                  <a:close/>
                </a:path>
                <a:path w="8445500" h="347979">
                  <a:moveTo>
                    <a:pt x="2322461" y="0"/>
                  </a:moveTo>
                  <a:lnTo>
                    <a:pt x="2206333" y="0"/>
                  </a:lnTo>
                  <a:lnTo>
                    <a:pt x="2206333" y="115849"/>
                  </a:lnTo>
                  <a:lnTo>
                    <a:pt x="1857971" y="115849"/>
                  </a:lnTo>
                  <a:lnTo>
                    <a:pt x="1857971" y="406"/>
                  </a:lnTo>
                  <a:lnTo>
                    <a:pt x="1741843" y="406"/>
                  </a:lnTo>
                  <a:lnTo>
                    <a:pt x="1741843" y="115849"/>
                  </a:lnTo>
                  <a:lnTo>
                    <a:pt x="1741843" y="231305"/>
                  </a:lnTo>
                  <a:lnTo>
                    <a:pt x="2206333" y="231305"/>
                  </a:lnTo>
                  <a:lnTo>
                    <a:pt x="2206333" y="115887"/>
                  </a:lnTo>
                  <a:lnTo>
                    <a:pt x="2322461" y="115887"/>
                  </a:lnTo>
                  <a:lnTo>
                    <a:pt x="2322461" y="0"/>
                  </a:lnTo>
                  <a:close/>
                </a:path>
                <a:path w="8445500" h="347979">
                  <a:moveTo>
                    <a:pt x="2786951" y="115887"/>
                  </a:moveTo>
                  <a:lnTo>
                    <a:pt x="2322461" y="115887"/>
                  </a:lnTo>
                  <a:lnTo>
                    <a:pt x="2322461" y="231775"/>
                  </a:lnTo>
                  <a:lnTo>
                    <a:pt x="2786951" y="231775"/>
                  </a:lnTo>
                  <a:lnTo>
                    <a:pt x="2786951" y="115887"/>
                  </a:lnTo>
                  <a:close/>
                </a:path>
                <a:path w="8445500" h="347979">
                  <a:moveTo>
                    <a:pt x="2903080" y="0"/>
                  </a:moveTo>
                  <a:lnTo>
                    <a:pt x="2786964" y="0"/>
                  </a:lnTo>
                  <a:lnTo>
                    <a:pt x="2786964" y="115887"/>
                  </a:lnTo>
                  <a:lnTo>
                    <a:pt x="2903080" y="115887"/>
                  </a:lnTo>
                  <a:lnTo>
                    <a:pt x="2903080" y="0"/>
                  </a:lnTo>
                  <a:close/>
                </a:path>
                <a:path w="8445500" h="347979">
                  <a:moveTo>
                    <a:pt x="3019209" y="115887"/>
                  </a:moveTo>
                  <a:lnTo>
                    <a:pt x="2903080" y="115887"/>
                  </a:lnTo>
                  <a:lnTo>
                    <a:pt x="2903080" y="231775"/>
                  </a:lnTo>
                  <a:lnTo>
                    <a:pt x="3019209" y="231775"/>
                  </a:lnTo>
                  <a:lnTo>
                    <a:pt x="3019209" y="115887"/>
                  </a:lnTo>
                  <a:close/>
                </a:path>
                <a:path w="8445500" h="347979">
                  <a:moveTo>
                    <a:pt x="3367570" y="231775"/>
                  </a:moveTo>
                  <a:lnTo>
                    <a:pt x="3019209" y="231775"/>
                  </a:lnTo>
                  <a:lnTo>
                    <a:pt x="3019209" y="347662"/>
                  </a:lnTo>
                  <a:lnTo>
                    <a:pt x="3367570" y="347662"/>
                  </a:lnTo>
                  <a:lnTo>
                    <a:pt x="3367570" y="231775"/>
                  </a:lnTo>
                  <a:close/>
                </a:path>
                <a:path w="8445500" h="347979">
                  <a:moveTo>
                    <a:pt x="4064317" y="406"/>
                  </a:moveTo>
                  <a:lnTo>
                    <a:pt x="3948188" y="406"/>
                  </a:lnTo>
                  <a:lnTo>
                    <a:pt x="3948188" y="115849"/>
                  </a:lnTo>
                  <a:lnTo>
                    <a:pt x="3832072" y="115849"/>
                  </a:lnTo>
                  <a:lnTo>
                    <a:pt x="3832072" y="0"/>
                  </a:lnTo>
                  <a:lnTo>
                    <a:pt x="3715943" y="0"/>
                  </a:lnTo>
                  <a:lnTo>
                    <a:pt x="3715943" y="115849"/>
                  </a:lnTo>
                  <a:lnTo>
                    <a:pt x="3483699" y="115849"/>
                  </a:lnTo>
                  <a:lnTo>
                    <a:pt x="3483699" y="406"/>
                  </a:lnTo>
                  <a:lnTo>
                    <a:pt x="3367570" y="406"/>
                  </a:lnTo>
                  <a:lnTo>
                    <a:pt x="3367570" y="115849"/>
                  </a:lnTo>
                  <a:lnTo>
                    <a:pt x="3367570" y="231305"/>
                  </a:lnTo>
                  <a:lnTo>
                    <a:pt x="3715943" y="231305"/>
                  </a:lnTo>
                  <a:lnTo>
                    <a:pt x="3715943" y="115887"/>
                  </a:lnTo>
                  <a:lnTo>
                    <a:pt x="3832072" y="115887"/>
                  </a:lnTo>
                  <a:lnTo>
                    <a:pt x="3832072" y="231305"/>
                  </a:lnTo>
                  <a:lnTo>
                    <a:pt x="4064317" y="231305"/>
                  </a:lnTo>
                  <a:lnTo>
                    <a:pt x="4064317" y="115849"/>
                  </a:lnTo>
                  <a:lnTo>
                    <a:pt x="4064317" y="406"/>
                  </a:lnTo>
                  <a:close/>
                </a:path>
                <a:path w="8445500" h="347979">
                  <a:moveTo>
                    <a:pt x="4296562" y="231775"/>
                  </a:moveTo>
                  <a:lnTo>
                    <a:pt x="4064317" y="231775"/>
                  </a:lnTo>
                  <a:lnTo>
                    <a:pt x="4064317" y="347662"/>
                  </a:lnTo>
                  <a:lnTo>
                    <a:pt x="4296562" y="347662"/>
                  </a:lnTo>
                  <a:lnTo>
                    <a:pt x="4296562" y="231775"/>
                  </a:lnTo>
                  <a:close/>
                </a:path>
                <a:path w="8445500" h="347979">
                  <a:moveTo>
                    <a:pt x="4528807" y="115887"/>
                  </a:moveTo>
                  <a:lnTo>
                    <a:pt x="4296562" y="115887"/>
                  </a:lnTo>
                  <a:lnTo>
                    <a:pt x="4296562" y="231775"/>
                  </a:lnTo>
                  <a:lnTo>
                    <a:pt x="4528807" y="231775"/>
                  </a:lnTo>
                  <a:lnTo>
                    <a:pt x="4528807" y="115887"/>
                  </a:lnTo>
                  <a:close/>
                </a:path>
                <a:path w="8445500" h="347979">
                  <a:moveTo>
                    <a:pt x="4761052" y="0"/>
                  </a:moveTo>
                  <a:lnTo>
                    <a:pt x="4528807" y="0"/>
                  </a:lnTo>
                  <a:lnTo>
                    <a:pt x="4528807" y="115887"/>
                  </a:lnTo>
                  <a:lnTo>
                    <a:pt x="4761052" y="115887"/>
                  </a:lnTo>
                  <a:lnTo>
                    <a:pt x="4761052" y="0"/>
                  </a:lnTo>
                  <a:close/>
                </a:path>
                <a:path w="8445500" h="347979">
                  <a:moveTo>
                    <a:pt x="5109426" y="115887"/>
                  </a:moveTo>
                  <a:lnTo>
                    <a:pt x="4761052" y="115887"/>
                  </a:lnTo>
                  <a:lnTo>
                    <a:pt x="4761052" y="231775"/>
                  </a:lnTo>
                  <a:lnTo>
                    <a:pt x="5109426" y="231775"/>
                  </a:lnTo>
                  <a:lnTo>
                    <a:pt x="5109426" y="115887"/>
                  </a:lnTo>
                  <a:close/>
                </a:path>
                <a:path w="8445500" h="347979">
                  <a:moveTo>
                    <a:pt x="5690044" y="115849"/>
                  </a:moveTo>
                  <a:lnTo>
                    <a:pt x="5573915" y="115849"/>
                  </a:lnTo>
                  <a:lnTo>
                    <a:pt x="5573915" y="406"/>
                  </a:lnTo>
                  <a:lnTo>
                    <a:pt x="5457799" y="406"/>
                  </a:lnTo>
                  <a:lnTo>
                    <a:pt x="5457799" y="115849"/>
                  </a:lnTo>
                  <a:lnTo>
                    <a:pt x="5225554" y="115849"/>
                  </a:lnTo>
                  <a:lnTo>
                    <a:pt x="5225554" y="0"/>
                  </a:lnTo>
                  <a:lnTo>
                    <a:pt x="5109426" y="0"/>
                  </a:lnTo>
                  <a:lnTo>
                    <a:pt x="5109426" y="115887"/>
                  </a:lnTo>
                  <a:lnTo>
                    <a:pt x="5225554" y="115887"/>
                  </a:lnTo>
                  <a:lnTo>
                    <a:pt x="5225554" y="231305"/>
                  </a:lnTo>
                  <a:lnTo>
                    <a:pt x="5690044" y="231305"/>
                  </a:lnTo>
                  <a:lnTo>
                    <a:pt x="5690044" y="115849"/>
                  </a:lnTo>
                  <a:close/>
                </a:path>
                <a:path w="8445500" h="347979">
                  <a:moveTo>
                    <a:pt x="5806160" y="231775"/>
                  </a:moveTo>
                  <a:lnTo>
                    <a:pt x="5690044" y="231775"/>
                  </a:lnTo>
                  <a:lnTo>
                    <a:pt x="5690044" y="347662"/>
                  </a:lnTo>
                  <a:lnTo>
                    <a:pt x="5806160" y="347662"/>
                  </a:lnTo>
                  <a:lnTo>
                    <a:pt x="5806160" y="231775"/>
                  </a:lnTo>
                  <a:close/>
                </a:path>
                <a:path w="8445500" h="347979">
                  <a:moveTo>
                    <a:pt x="5922289" y="115887"/>
                  </a:moveTo>
                  <a:lnTo>
                    <a:pt x="5806160" y="115887"/>
                  </a:lnTo>
                  <a:lnTo>
                    <a:pt x="5806160" y="231775"/>
                  </a:lnTo>
                  <a:lnTo>
                    <a:pt x="5922289" y="231775"/>
                  </a:lnTo>
                  <a:lnTo>
                    <a:pt x="5922289" y="115887"/>
                  </a:lnTo>
                  <a:close/>
                </a:path>
                <a:path w="8445500" h="347979">
                  <a:moveTo>
                    <a:pt x="6154534" y="0"/>
                  </a:moveTo>
                  <a:lnTo>
                    <a:pt x="5922289" y="0"/>
                  </a:lnTo>
                  <a:lnTo>
                    <a:pt x="5922289" y="115887"/>
                  </a:lnTo>
                  <a:lnTo>
                    <a:pt x="6154534" y="115887"/>
                  </a:lnTo>
                  <a:lnTo>
                    <a:pt x="6154534" y="0"/>
                  </a:lnTo>
                  <a:close/>
                </a:path>
                <a:path w="8445500" h="347979">
                  <a:moveTo>
                    <a:pt x="6270663" y="115887"/>
                  </a:moveTo>
                  <a:lnTo>
                    <a:pt x="6154534" y="115887"/>
                  </a:lnTo>
                  <a:lnTo>
                    <a:pt x="6154534" y="231775"/>
                  </a:lnTo>
                  <a:lnTo>
                    <a:pt x="6270663" y="231775"/>
                  </a:lnTo>
                  <a:lnTo>
                    <a:pt x="6270663" y="115887"/>
                  </a:lnTo>
                  <a:close/>
                </a:path>
                <a:path w="8445500" h="347979">
                  <a:moveTo>
                    <a:pt x="6502908" y="231775"/>
                  </a:moveTo>
                  <a:lnTo>
                    <a:pt x="6270663" y="231775"/>
                  </a:lnTo>
                  <a:lnTo>
                    <a:pt x="6270663" y="347662"/>
                  </a:lnTo>
                  <a:lnTo>
                    <a:pt x="6502908" y="347662"/>
                  </a:lnTo>
                  <a:lnTo>
                    <a:pt x="6502908" y="231775"/>
                  </a:lnTo>
                  <a:close/>
                </a:path>
                <a:path w="8445500" h="347979">
                  <a:moveTo>
                    <a:pt x="7199643" y="406"/>
                  </a:moveTo>
                  <a:lnTo>
                    <a:pt x="6967398" y="406"/>
                  </a:lnTo>
                  <a:lnTo>
                    <a:pt x="6967398" y="115849"/>
                  </a:lnTo>
                  <a:lnTo>
                    <a:pt x="6619024" y="115849"/>
                  </a:lnTo>
                  <a:lnTo>
                    <a:pt x="6619024" y="406"/>
                  </a:lnTo>
                  <a:lnTo>
                    <a:pt x="6502908" y="406"/>
                  </a:lnTo>
                  <a:lnTo>
                    <a:pt x="6502908" y="115849"/>
                  </a:lnTo>
                  <a:lnTo>
                    <a:pt x="6502908" y="231305"/>
                  </a:lnTo>
                  <a:lnTo>
                    <a:pt x="7083526" y="231305"/>
                  </a:lnTo>
                  <a:lnTo>
                    <a:pt x="7083526" y="115849"/>
                  </a:lnTo>
                  <a:lnTo>
                    <a:pt x="7199643" y="115849"/>
                  </a:lnTo>
                  <a:lnTo>
                    <a:pt x="7199643" y="406"/>
                  </a:lnTo>
                  <a:close/>
                </a:path>
                <a:path w="8445500" h="347979">
                  <a:moveTo>
                    <a:pt x="7664132" y="231775"/>
                  </a:moveTo>
                  <a:lnTo>
                    <a:pt x="7083526" y="231775"/>
                  </a:lnTo>
                  <a:lnTo>
                    <a:pt x="7083526" y="347662"/>
                  </a:lnTo>
                  <a:lnTo>
                    <a:pt x="7664132" y="347662"/>
                  </a:lnTo>
                  <a:lnTo>
                    <a:pt x="7664132" y="231775"/>
                  </a:lnTo>
                  <a:close/>
                </a:path>
                <a:path w="8445500" h="347979">
                  <a:moveTo>
                    <a:pt x="8244751" y="0"/>
                  </a:moveTo>
                  <a:lnTo>
                    <a:pt x="8012506" y="0"/>
                  </a:lnTo>
                  <a:lnTo>
                    <a:pt x="8012506" y="115849"/>
                  </a:lnTo>
                  <a:lnTo>
                    <a:pt x="7780261" y="115849"/>
                  </a:lnTo>
                  <a:lnTo>
                    <a:pt x="7780261" y="406"/>
                  </a:lnTo>
                  <a:lnTo>
                    <a:pt x="7664132" y="406"/>
                  </a:lnTo>
                  <a:lnTo>
                    <a:pt x="7664132" y="115849"/>
                  </a:lnTo>
                  <a:lnTo>
                    <a:pt x="7664132" y="231305"/>
                  </a:lnTo>
                  <a:lnTo>
                    <a:pt x="8012506" y="231305"/>
                  </a:lnTo>
                  <a:lnTo>
                    <a:pt x="8012506" y="115887"/>
                  </a:lnTo>
                  <a:lnTo>
                    <a:pt x="8244751" y="115887"/>
                  </a:lnTo>
                  <a:lnTo>
                    <a:pt x="8244751" y="0"/>
                  </a:lnTo>
                  <a:close/>
                </a:path>
                <a:path w="8445500" h="347979">
                  <a:moveTo>
                    <a:pt x="8360880" y="115887"/>
                  </a:moveTo>
                  <a:lnTo>
                    <a:pt x="8244751" y="115887"/>
                  </a:lnTo>
                  <a:lnTo>
                    <a:pt x="8244751" y="231775"/>
                  </a:lnTo>
                  <a:lnTo>
                    <a:pt x="8360880" y="231775"/>
                  </a:lnTo>
                  <a:lnTo>
                    <a:pt x="8360880" y="115887"/>
                  </a:lnTo>
                  <a:close/>
                </a:path>
                <a:path w="8445500" h="347979">
                  <a:moveTo>
                    <a:pt x="8445055" y="231775"/>
                  </a:moveTo>
                  <a:lnTo>
                    <a:pt x="8360880" y="231775"/>
                  </a:lnTo>
                  <a:lnTo>
                    <a:pt x="8360880" y="347662"/>
                  </a:lnTo>
                  <a:lnTo>
                    <a:pt x="8445055" y="347662"/>
                  </a:lnTo>
                  <a:lnTo>
                    <a:pt x="8445055" y="231775"/>
                  </a:lnTo>
                  <a:close/>
                </a:path>
              </a:pathLst>
            </a:custGeom>
            <a:solidFill>
              <a:srgbClr val="2E1B5B">
                <a:alpha val="497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76" name="object 476"/>
          <p:cNvGrpSpPr/>
          <p:nvPr/>
        </p:nvGrpSpPr>
        <p:grpSpPr>
          <a:xfrm>
            <a:off x="9265886" y="0"/>
            <a:ext cx="9022715" cy="6515100"/>
            <a:chOff x="9265886" y="0"/>
            <a:chExt cx="9022715" cy="6515100"/>
          </a:xfrm>
        </p:grpSpPr>
        <p:sp>
          <p:nvSpPr>
            <p:cNvPr id="477" name="object 477"/>
            <p:cNvSpPr/>
            <p:nvPr/>
          </p:nvSpPr>
          <p:spPr>
            <a:xfrm>
              <a:off x="9265886" y="0"/>
              <a:ext cx="9022715" cy="6515100"/>
            </a:xfrm>
            <a:custGeom>
              <a:avLst/>
              <a:gdLst/>
              <a:ahLst/>
              <a:cxnLst/>
              <a:rect l="l" t="t" r="r" b="b"/>
              <a:pathLst>
                <a:path w="9022715" h="6515100">
                  <a:moveTo>
                    <a:pt x="9022114" y="6515100"/>
                  </a:moveTo>
                  <a:lnTo>
                    <a:pt x="6444583" y="6515100"/>
                  </a:lnTo>
                  <a:lnTo>
                    <a:pt x="6381744" y="6388100"/>
                  </a:lnTo>
                  <a:lnTo>
                    <a:pt x="5885424" y="6388100"/>
                  </a:lnTo>
                  <a:lnTo>
                    <a:pt x="5824213" y="6261100"/>
                  </a:lnTo>
                  <a:lnTo>
                    <a:pt x="5461032" y="6261100"/>
                  </a:lnTo>
                  <a:lnTo>
                    <a:pt x="5401202" y="6134100"/>
                  </a:lnTo>
                  <a:lnTo>
                    <a:pt x="5105174" y="6134100"/>
                  </a:lnTo>
                  <a:lnTo>
                    <a:pt x="5046608" y="6007100"/>
                  </a:lnTo>
                  <a:lnTo>
                    <a:pt x="4757084" y="6007100"/>
                  </a:lnTo>
                  <a:lnTo>
                    <a:pt x="4699855" y="5880100"/>
                  </a:lnTo>
                  <a:lnTo>
                    <a:pt x="4473262" y="5880100"/>
                  </a:lnTo>
                  <a:lnTo>
                    <a:pt x="4417204" y="5753100"/>
                  </a:lnTo>
                  <a:lnTo>
                    <a:pt x="4250483" y="5753100"/>
                  </a:lnTo>
                  <a:lnTo>
                    <a:pt x="4195399" y="5626100"/>
                  </a:lnTo>
                  <a:lnTo>
                    <a:pt x="3977573" y="5626100"/>
                  </a:lnTo>
                  <a:lnTo>
                    <a:pt x="3923753" y="5499100"/>
                  </a:lnTo>
                  <a:lnTo>
                    <a:pt x="3763856" y="5499100"/>
                  </a:lnTo>
                  <a:lnTo>
                    <a:pt x="3711084" y="5372100"/>
                  </a:lnTo>
                  <a:lnTo>
                    <a:pt x="3554381" y="5372100"/>
                  </a:lnTo>
                  <a:lnTo>
                    <a:pt x="3502690" y="5245100"/>
                  </a:lnTo>
                  <a:lnTo>
                    <a:pt x="3400137" y="5245100"/>
                  </a:lnTo>
                  <a:lnTo>
                    <a:pt x="3349279" y="5118100"/>
                  </a:lnTo>
                  <a:lnTo>
                    <a:pt x="3198402" y="5118100"/>
                  </a:lnTo>
                  <a:lnTo>
                    <a:pt x="3148682" y="4991100"/>
                  </a:lnTo>
                  <a:lnTo>
                    <a:pt x="3050114" y="4991100"/>
                  </a:lnTo>
                  <a:lnTo>
                    <a:pt x="3001269" y="4864100"/>
                  </a:lnTo>
                  <a:lnTo>
                    <a:pt x="2856520" y="4864100"/>
                  </a:lnTo>
                  <a:lnTo>
                    <a:pt x="2808872" y="4737100"/>
                  </a:lnTo>
                  <a:lnTo>
                    <a:pt x="2714490" y="4737100"/>
                  </a:lnTo>
                  <a:lnTo>
                    <a:pt x="2667761" y="4610100"/>
                  </a:lnTo>
                  <a:lnTo>
                    <a:pt x="2575235" y="4610100"/>
                  </a:lnTo>
                  <a:lnTo>
                    <a:pt x="2529442" y="4483100"/>
                  </a:lnTo>
                  <a:lnTo>
                    <a:pt x="2438809" y="4483100"/>
                  </a:lnTo>
                  <a:lnTo>
                    <a:pt x="2393972" y="4356100"/>
                  </a:lnTo>
                  <a:lnTo>
                    <a:pt x="2305269" y="4356100"/>
                  </a:lnTo>
                  <a:lnTo>
                    <a:pt x="2261407" y="4229100"/>
                  </a:lnTo>
                  <a:lnTo>
                    <a:pt x="2174670" y="4229100"/>
                  </a:lnTo>
                  <a:lnTo>
                    <a:pt x="2131800" y="4102100"/>
                  </a:lnTo>
                  <a:lnTo>
                    <a:pt x="2047067" y="4102100"/>
                  </a:lnTo>
                  <a:lnTo>
                    <a:pt x="2005209" y="3975100"/>
                  </a:lnTo>
                  <a:lnTo>
                    <a:pt x="1922517" y="3975100"/>
                  </a:lnTo>
                  <a:lnTo>
                    <a:pt x="1881688" y="3848100"/>
                  </a:lnTo>
                  <a:lnTo>
                    <a:pt x="1801074" y="3848100"/>
                  </a:lnTo>
                  <a:lnTo>
                    <a:pt x="1761293" y="3721100"/>
                  </a:lnTo>
                  <a:lnTo>
                    <a:pt x="1721866" y="3721100"/>
                  </a:lnTo>
                  <a:lnTo>
                    <a:pt x="1682794" y="3594100"/>
                  </a:lnTo>
                  <a:lnTo>
                    <a:pt x="1605725" y="3594100"/>
                  </a:lnTo>
                  <a:lnTo>
                    <a:pt x="1567732" y="3467100"/>
                  </a:lnTo>
                  <a:lnTo>
                    <a:pt x="1492840" y="3467100"/>
                  </a:lnTo>
                  <a:lnTo>
                    <a:pt x="1455945" y="3340100"/>
                  </a:lnTo>
                  <a:lnTo>
                    <a:pt x="1419420" y="3340100"/>
                  </a:lnTo>
                  <a:lnTo>
                    <a:pt x="1383266" y="3213100"/>
                  </a:lnTo>
                  <a:lnTo>
                    <a:pt x="1312084" y="3213100"/>
                  </a:lnTo>
                  <a:lnTo>
                    <a:pt x="1277059" y="3086100"/>
                  </a:lnTo>
                  <a:lnTo>
                    <a:pt x="1242414" y="3086100"/>
                  </a:lnTo>
                  <a:lnTo>
                    <a:pt x="1208152" y="2959100"/>
                  </a:lnTo>
                  <a:lnTo>
                    <a:pt x="1140782" y="2959100"/>
                  </a:lnTo>
                  <a:lnTo>
                    <a:pt x="1107679" y="2832100"/>
                  </a:lnTo>
                  <a:lnTo>
                    <a:pt x="1074966" y="2832100"/>
                  </a:lnTo>
                  <a:lnTo>
                    <a:pt x="1042646" y="2705100"/>
                  </a:lnTo>
                  <a:lnTo>
                    <a:pt x="1010720" y="2705100"/>
                  </a:lnTo>
                  <a:lnTo>
                    <a:pt x="979192" y="2578100"/>
                  </a:lnTo>
                  <a:lnTo>
                    <a:pt x="917332" y="2578100"/>
                  </a:lnTo>
                  <a:lnTo>
                    <a:pt x="887006" y="2451100"/>
                  </a:lnTo>
                  <a:lnTo>
                    <a:pt x="857084" y="2451100"/>
                  </a:lnTo>
                  <a:lnTo>
                    <a:pt x="827570" y="2324100"/>
                  </a:lnTo>
                  <a:lnTo>
                    <a:pt x="769769" y="2324100"/>
                  </a:lnTo>
                  <a:lnTo>
                    <a:pt x="741488" y="2197100"/>
                  </a:lnTo>
                  <a:lnTo>
                    <a:pt x="713622" y="2197100"/>
                  </a:lnTo>
                  <a:lnTo>
                    <a:pt x="686173" y="2070100"/>
                  </a:lnTo>
                  <a:lnTo>
                    <a:pt x="659143" y="2070100"/>
                  </a:lnTo>
                  <a:lnTo>
                    <a:pt x="632535" y="1943100"/>
                  </a:lnTo>
                  <a:lnTo>
                    <a:pt x="606350" y="1943100"/>
                  </a:lnTo>
                  <a:lnTo>
                    <a:pt x="580590" y="1816100"/>
                  </a:lnTo>
                  <a:lnTo>
                    <a:pt x="530356" y="1816100"/>
                  </a:lnTo>
                  <a:lnTo>
                    <a:pt x="505885" y="1689100"/>
                  </a:lnTo>
                  <a:lnTo>
                    <a:pt x="481848" y="1689100"/>
                  </a:lnTo>
                  <a:lnTo>
                    <a:pt x="458247" y="1562100"/>
                  </a:lnTo>
                  <a:lnTo>
                    <a:pt x="435084" y="1562100"/>
                  </a:lnTo>
                  <a:lnTo>
                    <a:pt x="412360" y="1435100"/>
                  </a:lnTo>
                  <a:lnTo>
                    <a:pt x="390078" y="1435100"/>
                  </a:lnTo>
                  <a:lnTo>
                    <a:pt x="368240" y="1308100"/>
                  </a:lnTo>
                  <a:lnTo>
                    <a:pt x="346849" y="1308100"/>
                  </a:lnTo>
                  <a:lnTo>
                    <a:pt x="325905" y="1181100"/>
                  </a:lnTo>
                  <a:lnTo>
                    <a:pt x="305411" y="1181100"/>
                  </a:lnTo>
                  <a:lnTo>
                    <a:pt x="285370" y="1054100"/>
                  </a:lnTo>
                  <a:lnTo>
                    <a:pt x="246652" y="1054100"/>
                  </a:lnTo>
                  <a:lnTo>
                    <a:pt x="227980" y="927100"/>
                  </a:lnTo>
                  <a:lnTo>
                    <a:pt x="209768" y="927100"/>
                  </a:lnTo>
                  <a:lnTo>
                    <a:pt x="192018" y="800100"/>
                  </a:lnTo>
                  <a:lnTo>
                    <a:pt x="174733" y="800100"/>
                  </a:lnTo>
                  <a:lnTo>
                    <a:pt x="157915" y="673100"/>
                  </a:lnTo>
                  <a:lnTo>
                    <a:pt x="141565" y="673100"/>
                  </a:lnTo>
                  <a:lnTo>
                    <a:pt x="125686" y="546100"/>
                  </a:lnTo>
                  <a:lnTo>
                    <a:pt x="110279" y="546100"/>
                  </a:lnTo>
                  <a:lnTo>
                    <a:pt x="95348" y="419100"/>
                  </a:lnTo>
                  <a:lnTo>
                    <a:pt x="80893" y="419100"/>
                  </a:lnTo>
                  <a:lnTo>
                    <a:pt x="66917" y="292100"/>
                  </a:lnTo>
                  <a:lnTo>
                    <a:pt x="53422" y="292100"/>
                  </a:lnTo>
                  <a:lnTo>
                    <a:pt x="40411" y="165100"/>
                  </a:lnTo>
                  <a:lnTo>
                    <a:pt x="27884" y="165100"/>
                  </a:lnTo>
                  <a:lnTo>
                    <a:pt x="15844" y="38100"/>
                  </a:lnTo>
                  <a:lnTo>
                    <a:pt x="4294" y="38100"/>
                  </a:lnTo>
                  <a:lnTo>
                    <a:pt x="0" y="0"/>
                  </a:lnTo>
                  <a:lnTo>
                    <a:pt x="9022114" y="0"/>
                  </a:lnTo>
                  <a:lnTo>
                    <a:pt x="9022114" y="6515100"/>
                  </a:lnTo>
                  <a:close/>
                </a:path>
              </a:pathLst>
            </a:custGeom>
            <a:solidFill>
              <a:srgbClr val="FAD02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8" name="object 478"/>
            <p:cNvSpPr/>
            <p:nvPr/>
          </p:nvSpPr>
          <p:spPr>
            <a:xfrm>
              <a:off x="11629200" y="423074"/>
              <a:ext cx="4200525" cy="865505"/>
            </a:xfrm>
            <a:custGeom>
              <a:avLst/>
              <a:gdLst/>
              <a:ahLst/>
              <a:cxnLst/>
              <a:rect l="l" t="t" r="r" b="b"/>
              <a:pathLst>
                <a:path w="4200525" h="865505">
                  <a:moveTo>
                    <a:pt x="200025" y="798893"/>
                  </a:moveTo>
                  <a:lnTo>
                    <a:pt x="133350" y="798893"/>
                  </a:lnTo>
                  <a:lnTo>
                    <a:pt x="133350" y="732904"/>
                  </a:lnTo>
                  <a:lnTo>
                    <a:pt x="0" y="732904"/>
                  </a:lnTo>
                  <a:lnTo>
                    <a:pt x="0" y="798893"/>
                  </a:lnTo>
                  <a:lnTo>
                    <a:pt x="0" y="864882"/>
                  </a:lnTo>
                  <a:lnTo>
                    <a:pt x="200025" y="864882"/>
                  </a:lnTo>
                  <a:lnTo>
                    <a:pt x="200025" y="798893"/>
                  </a:lnTo>
                  <a:close/>
                </a:path>
                <a:path w="4200525" h="865505">
                  <a:moveTo>
                    <a:pt x="466725" y="732904"/>
                  </a:moveTo>
                  <a:lnTo>
                    <a:pt x="333375" y="732904"/>
                  </a:lnTo>
                  <a:lnTo>
                    <a:pt x="333375" y="798893"/>
                  </a:lnTo>
                  <a:lnTo>
                    <a:pt x="466725" y="798893"/>
                  </a:lnTo>
                  <a:lnTo>
                    <a:pt x="466725" y="732904"/>
                  </a:lnTo>
                  <a:close/>
                </a:path>
                <a:path w="4200525" h="865505">
                  <a:moveTo>
                    <a:pt x="600075" y="399161"/>
                  </a:moveTo>
                  <a:lnTo>
                    <a:pt x="533400" y="399161"/>
                  </a:lnTo>
                  <a:lnTo>
                    <a:pt x="533400" y="466420"/>
                  </a:lnTo>
                  <a:lnTo>
                    <a:pt x="466725" y="466420"/>
                  </a:lnTo>
                  <a:lnTo>
                    <a:pt x="466725" y="532409"/>
                  </a:lnTo>
                  <a:lnTo>
                    <a:pt x="333375" y="532409"/>
                  </a:lnTo>
                  <a:lnTo>
                    <a:pt x="333375" y="599668"/>
                  </a:lnTo>
                  <a:lnTo>
                    <a:pt x="333375" y="665657"/>
                  </a:lnTo>
                  <a:lnTo>
                    <a:pt x="600075" y="665657"/>
                  </a:lnTo>
                  <a:lnTo>
                    <a:pt x="600075" y="599668"/>
                  </a:lnTo>
                  <a:lnTo>
                    <a:pt x="600075" y="532409"/>
                  </a:lnTo>
                  <a:lnTo>
                    <a:pt x="600075" y="466420"/>
                  </a:lnTo>
                  <a:lnTo>
                    <a:pt x="600075" y="399161"/>
                  </a:lnTo>
                  <a:close/>
                </a:path>
                <a:path w="4200525" h="865505">
                  <a:moveTo>
                    <a:pt x="733425" y="732904"/>
                  </a:moveTo>
                  <a:lnTo>
                    <a:pt x="533400" y="732904"/>
                  </a:lnTo>
                  <a:lnTo>
                    <a:pt x="533400" y="798893"/>
                  </a:lnTo>
                  <a:lnTo>
                    <a:pt x="733425" y="798893"/>
                  </a:lnTo>
                  <a:lnTo>
                    <a:pt x="733425" y="732904"/>
                  </a:lnTo>
                  <a:close/>
                </a:path>
                <a:path w="4200525" h="865505">
                  <a:moveTo>
                    <a:pt x="733425" y="665721"/>
                  </a:moveTo>
                  <a:lnTo>
                    <a:pt x="333375" y="665721"/>
                  </a:lnTo>
                  <a:lnTo>
                    <a:pt x="333375" y="732282"/>
                  </a:lnTo>
                  <a:lnTo>
                    <a:pt x="733425" y="732282"/>
                  </a:lnTo>
                  <a:lnTo>
                    <a:pt x="733425" y="665721"/>
                  </a:lnTo>
                  <a:close/>
                </a:path>
                <a:path w="4200525" h="865505">
                  <a:moveTo>
                    <a:pt x="933450" y="732904"/>
                  </a:moveTo>
                  <a:lnTo>
                    <a:pt x="800100" y="732904"/>
                  </a:lnTo>
                  <a:lnTo>
                    <a:pt x="800100" y="798893"/>
                  </a:lnTo>
                  <a:lnTo>
                    <a:pt x="933450" y="798893"/>
                  </a:lnTo>
                  <a:lnTo>
                    <a:pt x="933450" y="732904"/>
                  </a:lnTo>
                  <a:close/>
                </a:path>
                <a:path w="4200525" h="865505">
                  <a:moveTo>
                    <a:pt x="1000125" y="665721"/>
                  </a:moveTo>
                  <a:lnTo>
                    <a:pt x="800100" y="665721"/>
                  </a:lnTo>
                  <a:lnTo>
                    <a:pt x="800100" y="732282"/>
                  </a:lnTo>
                  <a:lnTo>
                    <a:pt x="1000125" y="732282"/>
                  </a:lnTo>
                  <a:lnTo>
                    <a:pt x="1000125" y="665721"/>
                  </a:lnTo>
                  <a:close/>
                </a:path>
                <a:path w="4200525" h="865505">
                  <a:moveTo>
                    <a:pt x="1200150" y="665721"/>
                  </a:moveTo>
                  <a:lnTo>
                    <a:pt x="1133475" y="665721"/>
                  </a:lnTo>
                  <a:lnTo>
                    <a:pt x="1133475" y="732282"/>
                  </a:lnTo>
                  <a:lnTo>
                    <a:pt x="1200150" y="732282"/>
                  </a:lnTo>
                  <a:lnTo>
                    <a:pt x="1200150" y="665721"/>
                  </a:lnTo>
                  <a:close/>
                </a:path>
                <a:path w="4200525" h="865505">
                  <a:moveTo>
                    <a:pt x="1266825" y="532409"/>
                  </a:moveTo>
                  <a:lnTo>
                    <a:pt x="1133475" y="532409"/>
                  </a:lnTo>
                  <a:lnTo>
                    <a:pt x="1133475" y="599668"/>
                  </a:lnTo>
                  <a:lnTo>
                    <a:pt x="933450" y="599668"/>
                  </a:lnTo>
                  <a:lnTo>
                    <a:pt x="933450" y="665657"/>
                  </a:lnTo>
                  <a:lnTo>
                    <a:pt x="1266825" y="665657"/>
                  </a:lnTo>
                  <a:lnTo>
                    <a:pt x="1266825" y="599668"/>
                  </a:lnTo>
                  <a:lnTo>
                    <a:pt x="1266825" y="532409"/>
                  </a:lnTo>
                  <a:close/>
                </a:path>
                <a:path w="4200525" h="865505">
                  <a:moveTo>
                    <a:pt x="1333500" y="399161"/>
                  </a:moveTo>
                  <a:lnTo>
                    <a:pt x="1266825" y="399161"/>
                  </a:lnTo>
                  <a:lnTo>
                    <a:pt x="1266825" y="333171"/>
                  </a:lnTo>
                  <a:lnTo>
                    <a:pt x="1200150" y="333171"/>
                  </a:lnTo>
                  <a:lnTo>
                    <a:pt x="1200150" y="265912"/>
                  </a:lnTo>
                  <a:lnTo>
                    <a:pt x="1066800" y="265912"/>
                  </a:lnTo>
                  <a:lnTo>
                    <a:pt x="1066800" y="199720"/>
                  </a:lnTo>
                  <a:lnTo>
                    <a:pt x="866775" y="199720"/>
                  </a:lnTo>
                  <a:lnTo>
                    <a:pt x="866775" y="265912"/>
                  </a:lnTo>
                  <a:lnTo>
                    <a:pt x="800100" y="265912"/>
                  </a:lnTo>
                  <a:lnTo>
                    <a:pt x="800100" y="333171"/>
                  </a:lnTo>
                  <a:lnTo>
                    <a:pt x="800100" y="399161"/>
                  </a:lnTo>
                  <a:lnTo>
                    <a:pt x="866775" y="399161"/>
                  </a:lnTo>
                  <a:lnTo>
                    <a:pt x="866775" y="466420"/>
                  </a:lnTo>
                  <a:lnTo>
                    <a:pt x="933450" y="466420"/>
                  </a:lnTo>
                  <a:lnTo>
                    <a:pt x="933450" y="399161"/>
                  </a:lnTo>
                  <a:lnTo>
                    <a:pt x="1066800" y="399161"/>
                  </a:lnTo>
                  <a:lnTo>
                    <a:pt x="1066800" y="333171"/>
                  </a:lnTo>
                  <a:lnTo>
                    <a:pt x="1000125" y="333171"/>
                  </a:lnTo>
                  <a:lnTo>
                    <a:pt x="1000125" y="266293"/>
                  </a:lnTo>
                  <a:lnTo>
                    <a:pt x="1066800" y="266293"/>
                  </a:lnTo>
                  <a:lnTo>
                    <a:pt x="1066800" y="333171"/>
                  </a:lnTo>
                  <a:lnTo>
                    <a:pt x="1133475" y="333171"/>
                  </a:lnTo>
                  <a:lnTo>
                    <a:pt x="1133475" y="399161"/>
                  </a:lnTo>
                  <a:lnTo>
                    <a:pt x="1066800" y="399161"/>
                  </a:lnTo>
                  <a:lnTo>
                    <a:pt x="1066800" y="466420"/>
                  </a:lnTo>
                  <a:lnTo>
                    <a:pt x="1066800" y="532409"/>
                  </a:lnTo>
                  <a:lnTo>
                    <a:pt x="1133475" y="532409"/>
                  </a:lnTo>
                  <a:lnTo>
                    <a:pt x="1133475" y="466420"/>
                  </a:lnTo>
                  <a:lnTo>
                    <a:pt x="1266825" y="466420"/>
                  </a:lnTo>
                  <a:lnTo>
                    <a:pt x="1266825" y="532409"/>
                  </a:lnTo>
                  <a:lnTo>
                    <a:pt x="1333500" y="532409"/>
                  </a:lnTo>
                  <a:lnTo>
                    <a:pt x="1333500" y="466420"/>
                  </a:lnTo>
                  <a:lnTo>
                    <a:pt x="1333500" y="399161"/>
                  </a:lnTo>
                  <a:close/>
                </a:path>
                <a:path w="4200525" h="865505">
                  <a:moveTo>
                    <a:pt x="1533525" y="798893"/>
                  </a:moveTo>
                  <a:lnTo>
                    <a:pt x="1200150" y="798893"/>
                  </a:lnTo>
                  <a:lnTo>
                    <a:pt x="1200150" y="864882"/>
                  </a:lnTo>
                  <a:lnTo>
                    <a:pt x="1533525" y="864882"/>
                  </a:lnTo>
                  <a:lnTo>
                    <a:pt x="1533525" y="798893"/>
                  </a:lnTo>
                  <a:close/>
                </a:path>
                <a:path w="4200525" h="865505">
                  <a:moveTo>
                    <a:pt x="1800225" y="798893"/>
                  </a:moveTo>
                  <a:lnTo>
                    <a:pt x="1733550" y="798893"/>
                  </a:lnTo>
                  <a:lnTo>
                    <a:pt x="1733550" y="864882"/>
                  </a:lnTo>
                  <a:lnTo>
                    <a:pt x="1800225" y="864882"/>
                  </a:lnTo>
                  <a:lnTo>
                    <a:pt x="1800225" y="798893"/>
                  </a:lnTo>
                  <a:close/>
                </a:path>
                <a:path w="4200525" h="865505">
                  <a:moveTo>
                    <a:pt x="2200275" y="399161"/>
                  </a:moveTo>
                  <a:lnTo>
                    <a:pt x="2133600" y="399161"/>
                  </a:lnTo>
                  <a:lnTo>
                    <a:pt x="2133600" y="333171"/>
                  </a:lnTo>
                  <a:lnTo>
                    <a:pt x="1800225" y="333171"/>
                  </a:lnTo>
                  <a:lnTo>
                    <a:pt x="1800225" y="399161"/>
                  </a:lnTo>
                  <a:lnTo>
                    <a:pt x="1800225" y="466420"/>
                  </a:lnTo>
                  <a:lnTo>
                    <a:pt x="1866900" y="466420"/>
                  </a:lnTo>
                  <a:lnTo>
                    <a:pt x="1866900" y="532409"/>
                  </a:lnTo>
                  <a:lnTo>
                    <a:pt x="1933575" y="532409"/>
                  </a:lnTo>
                  <a:lnTo>
                    <a:pt x="1933575" y="599147"/>
                  </a:lnTo>
                  <a:lnTo>
                    <a:pt x="1933575" y="599668"/>
                  </a:lnTo>
                  <a:lnTo>
                    <a:pt x="1933575" y="665721"/>
                  </a:lnTo>
                  <a:lnTo>
                    <a:pt x="2000250" y="665721"/>
                  </a:lnTo>
                  <a:lnTo>
                    <a:pt x="2000250" y="732904"/>
                  </a:lnTo>
                  <a:lnTo>
                    <a:pt x="2000250" y="798893"/>
                  </a:lnTo>
                  <a:lnTo>
                    <a:pt x="2066925" y="798893"/>
                  </a:lnTo>
                  <a:lnTo>
                    <a:pt x="2066925" y="732904"/>
                  </a:lnTo>
                  <a:lnTo>
                    <a:pt x="2200275" y="732904"/>
                  </a:lnTo>
                  <a:lnTo>
                    <a:pt x="2200275" y="665721"/>
                  </a:lnTo>
                  <a:lnTo>
                    <a:pt x="2200275" y="599147"/>
                  </a:lnTo>
                  <a:lnTo>
                    <a:pt x="2066925" y="599147"/>
                  </a:lnTo>
                  <a:lnTo>
                    <a:pt x="2066925" y="599668"/>
                  </a:lnTo>
                  <a:lnTo>
                    <a:pt x="2066925" y="665657"/>
                  </a:lnTo>
                  <a:lnTo>
                    <a:pt x="2000250" y="665657"/>
                  </a:lnTo>
                  <a:lnTo>
                    <a:pt x="2000250" y="599668"/>
                  </a:lnTo>
                  <a:lnTo>
                    <a:pt x="2066925" y="599668"/>
                  </a:lnTo>
                  <a:lnTo>
                    <a:pt x="2066925" y="599147"/>
                  </a:lnTo>
                  <a:lnTo>
                    <a:pt x="2066925" y="532409"/>
                  </a:lnTo>
                  <a:lnTo>
                    <a:pt x="2066925" y="466420"/>
                  </a:lnTo>
                  <a:lnTo>
                    <a:pt x="2000250" y="466420"/>
                  </a:lnTo>
                  <a:lnTo>
                    <a:pt x="2000250" y="399161"/>
                  </a:lnTo>
                  <a:lnTo>
                    <a:pt x="2066925" y="399161"/>
                  </a:lnTo>
                  <a:lnTo>
                    <a:pt x="2066925" y="466420"/>
                  </a:lnTo>
                  <a:lnTo>
                    <a:pt x="2200275" y="466420"/>
                  </a:lnTo>
                  <a:lnTo>
                    <a:pt x="2200275" y="399161"/>
                  </a:lnTo>
                  <a:close/>
                </a:path>
                <a:path w="4200525" h="865505">
                  <a:moveTo>
                    <a:pt x="2400300" y="0"/>
                  </a:moveTo>
                  <a:lnTo>
                    <a:pt x="2200275" y="0"/>
                  </a:lnTo>
                  <a:lnTo>
                    <a:pt x="2200275" y="66573"/>
                  </a:lnTo>
                  <a:lnTo>
                    <a:pt x="2400300" y="66573"/>
                  </a:lnTo>
                  <a:lnTo>
                    <a:pt x="2400300" y="0"/>
                  </a:lnTo>
                  <a:close/>
                </a:path>
                <a:path w="4200525" h="865505">
                  <a:moveTo>
                    <a:pt x="2466975" y="66675"/>
                  </a:moveTo>
                  <a:lnTo>
                    <a:pt x="2266950" y="66675"/>
                  </a:lnTo>
                  <a:lnTo>
                    <a:pt x="2266950" y="132664"/>
                  </a:lnTo>
                  <a:lnTo>
                    <a:pt x="2266950" y="199720"/>
                  </a:lnTo>
                  <a:lnTo>
                    <a:pt x="2200275" y="199720"/>
                  </a:lnTo>
                  <a:lnTo>
                    <a:pt x="2200275" y="132664"/>
                  </a:lnTo>
                  <a:lnTo>
                    <a:pt x="2266950" y="132664"/>
                  </a:lnTo>
                  <a:lnTo>
                    <a:pt x="2266950" y="66675"/>
                  </a:lnTo>
                  <a:lnTo>
                    <a:pt x="2066925" y="66675"/>
                  </a:lnTo>
                  <a:lnTo>
                    <a:pt x="2066925" y="132664"/>
                  </a:lnTo>
                  <a:lnTo>
                    <a:pt x="2066925" y="199720"/>
                  </a:lnTo>
                  <a:lnTo>
                    <a:pt x="2066925" y="199923"/>
                  </a:lnTo>
                  <a:lnTo>
                    <a:pt x="2066925" y="266293"/>
                  </a:lnTo>
                  <a:lnTo>
                    <a:pt x="2066925" y="332867"/>
                  </a:lnTo>
                  <a:lnTo>
                    <a:pt x="2266950" y="332867"/>
                  </a:lnTo>
                  <a:lnTo>
                    <a:pt x="2266950" y="266293"/>
                  </a:lnTo>
                  <a:lnTo>
                    <a:pt x="2266950" y="199923"/>
                  </a:lnTo>
                  <a:lnTo>
                    <a:pt x="2400300" y="199923"/>
                  </a:lnTo>
                  <a:lnTo>
                    <a:pt x="2400300" y="132664"/>
                  </a:lnTo>
                  <a:lnTo>
                    <a:pt x="2466975" y="132664"/>
                  </a:lnTo>
                  <a:lnTo>
                    <a:pt x="2466975" y="66675"/>
                  </a:lnTo>
                  <a:close/>
                </a:path>
                <a:path w="4200525" h="865505">
                  <a:moveTo>
                    <a:pt x="2800350" y="199720"/>
                  </a:moveTo>
                  <a:lnTo>
                    <a:pt x="2533650" y="199720"/>
                  </a:lnTo>
                  <a:lnTo>
                    <a:pt x="2533650" y="266293"/>
                  </a:lnTo>
                  <a:lnTo>
                    <a:pt x="2400300" y="266293"/>
                  </a:lnTo>
                  <a:lnTo>
                    <a:pt x="2400300" y="332867"/>
                  </a:lnTo>
                  <a:lnTo>
                    <a:pt x="2733675" y="332867"/>
                  </a:lnTo>
                  <a:lnTo>
                    <a:pt x="2733675" y="266293"/>
                  </a:lnTo>
                  <a:lnTo>
                    <a:pt x="2800350" y="266293"/>
                  </a:lnTo>
                  <a:lnTo>
                    <a:pt x="2800350" y="199720"/>
                  </a:lnTo>
                  <a:close/>
                </a:path>
                <a:path w="4200525" h="865505">
                  <a:moveTo>
                    <a:pt x="2867025" y="266293"/>
                  </a:moveTo>
                  <a:lnTo>
                    <a:pt x="2800350" y="266293"/>
                  </a:lnTo>
                  <a:lnTo>
                    <a:pt x="2800350" y="332867"/>
                  </a:lnTo>
                  <a:lnTo>
                    <a:pt x="2867025" y="332867"/>
                  </a:lnTo>
                  <a:lnTo>
                    <a:pt x="2867025" y="266293"/>
                  </a:lnTo>
                  <a:close/>
                </a:path>
                <a:path w="4200525" h="865505">
                  <a:moveTo>
                    <a:pt x="2933700" y="333171"/>
                  </a:moveTo>
                  <a:lnTo>
                    <a:pt x="2733675" y="333171"/>
                  </a:lnTo>
                  <a:lnTo>
                    <a:pt x="2733675" y="399161"/>
                  </a:lnTo>
                  <a:lnTo>
                    <a:pt x="2667000" y="399161"/>
                  </a:lnTo>
                  <a:lnTo>
                    <a:pt x="2667000" y="333171"/>
                  </a:lnTo>
                  <a:lnTo>
                    <a:pt x="2333625" y="333171"/>
                  </a:lnTo>
                  <a:lnTo>
                    <a:pt x="2333625" y="399161"/>
                  </a:lnTo>
                  <a:lnTo>
                    <a:pt x="2333625" y="466420"/>
                  </a:lnTo>
                  <a:lnTo>
                    <a:pt x="2266950" y="466420"/>
                  </a:lnTo>
                  <a:lnTo>
                    <a:pt x="2266950" y="532409"/>
                  </a:lnTo>
                  <a:lnTo>
                    <a:pt x="2266950" y="599668"/>
                  </a:lnTo>
                  <a:lnTo>
                    <a:pt x="2400300" y="599668"/>
                  </a:lnTo>
                  <a:lnTo>
                    <a:pt x="2400300" y="532409"/>
                  </a:lnTo>
                  <a:lnTo>
                    <a:pt x="2466975" y="532409"/>
                  </a:lnTo>
                  <a:lnTo>
                    <a:pt x="2466975" y="466420"/>
                  </a:lnTo>
                  <a:lnTo>
                    <a:pt x="2667000" y="466420"/>
                  </a:lnTo>
                  <a:lnTo>
                    <a:pt x="2667000" y="532409"/>
                  </a:lnTo>
                  <a:lnTo>
                    <a:pt x="2733675" y="532409"/>
                  </a:lnTo>
                  <a:lnTo>
                    <a:pt x="2733675" y="599147"/>
                  </a:lnTo>
                  <a:lnTo>
                    <a:pt x="2733675" y="599668"/>
                  </a:lnTo>
                  <a:lnTo>
                    <a:pt x="2733675" y="665657"/>
                  </a:lnTo>
                  <a:lnTo>
                    <a:pt x="2667000" y="665657"/>
                  </a:lnTo>
                  <a:lnTo>
                    <a:pt x="2667000" y="599147"/>
                  </a:lnTo>
                  <a:lnTo>
                    <a:pt x="2466975" y="599147"/>
                  </a:lnTo>
                  <a:lnTo>
                    <a:pt x="2466975" y="665657"/>
                  </a:lnTo>
                  <a:lnTo>
                    <a:pt x="2400300" y="665657"/>
                  </a:lnTo>
                  <a:lnTo>
                    <a:pt x="2400300" y="732904"/>
                  </a:lnTo>
                  <a:lnTo>
                    <a:pt x="2466975" y="732904"/>
                  </a:lnTo>
                  <a:lnTo>
                    <a:pt x="2466975" y="798893"/>
                  </a:lnTo>
                  <a:lnTo>
                    <a:pt x="2533650" y="798893"/>
                  </a:lnTo>
                  <a:lnTo>
                    <a:pt x="2533650" y="732904"/>
                  </a:lnTo>
                  <a:lnTo>
                    <a:pt x="2600325" y="732904"/>
                  </a:lnTo>
                  <a:lnTo>
                    <a:pt x="2600325" y="798893"/>
                  </a:lnTo>
                  <a:lnTo>
                    <a:pt x="2733675" y="798893"/>
                  </a:lnTo>
                  <a:lnTo>
                    <a:pt x="2733675" y="732904"/>
                  </a:lnTo>
                  <a:lnTo>
                    <a:pt x="2933700" y="732904"/>
                  </a:lnTo>
                  <a:lnTo>
                    <a:pt x="2933700" y="665721"/>
                  </a:lnTo>
                  <a:lnTo>
                    <a:pt x="2933700" y="599147"/>
                  </a:lnTo>
                  <a:lnTo>
                    <a:pt x="2867025" y="599147"/>
                  </a:lnTo>
                  <a:lnTo>
                    <a:pt x="2867025" y="532409"/>
                  </a:lnTo>
                  <a:lnTo>
                    <a:pt x="2867025" y="466420"/>
                  </a:lnTo>
                  <a:lnTo>
                    <a:pt x="2800350" y="466420"/>
                  </a:lnTo>
                  <a:lnTo>
                    <a:pt x="2800350" y="399161"/>
                  </a:lnTo>
                  <a:lnTo>
                    <a:pt x="2867025" y="399161"/>
                  </a:lnTo>
                  <a:lnTo>
                    <a:pt x="2867025" y="466420"/>
                  </a:lnTo>
                  <a:lnTo>
                    <a:pt x="2933700" y="466420"/>
                  </a:lnTo>
                  <a:lnTo>
                    <a:pt x="2933700" y="399161"/>
                  </a:lnTo>
                  <a:lnTo>
                    <a:pt x="2933700" y="333171"/>
                  </a:lnTo>
                  <a:close/>
                </a:path>
                <a:path w="4200525" h="865505">
                  <a:moveTo>
                    <a:pt x="3067050" y="732904"/>
                  </a:moveTo>
                  <a:lnTo>
                    <a:pt x="2933700" y="732904"/>
                  </a:lnTo>
                  <a:lnTo>
                    <a:pt x="2933700" y="798893"/>
                  </a:lnTo>
                  <a:lnTo>
                    <a:pt x="3067050" y="798893"/>
                  </a:lnTo>
                  <a:lnTo>
                    <a:pt x="3067050" y="732904"/>
                  </a:lnTo>
                  <a:close/>
                </a:path>
                <a:path w="4200525" h="865505">
                  <a:moveTo>
                    <a:pt x="3267075" y="732904"/>
                  </a:moveTo>
                  <a:lnTo>
                    <a:pt x="3200400" y="732904"/>
                  </a:lnTo>
                  <a:lnTo>
                    <a:pt x="3200400" y="665657"/>
                  </a:lnTo>
                  <a:lnTo>
                    <a:pt x="3067050" y="665657"/>
                  </a:lnTo>
                  <a:lnTo>
                    <a:pt x="3067050" y="732904"/>
                  </a:lnTo>
                  <a:lnTo>
                    <a:pt x="3133725" y="732904"/>
                  </a:lnTo>
                  <a:lnTo>
                    <a:pt x="3133725" y="798893"/>
                  </a:lnTo>
                  <a:lnTo>
                    <a:pt x="3267075" y="798893"/>
                  </a:lnTo>
                  <a:lnTo>
                    <a:pt x="3267075" y="732904"/>
                  </a:lnTo>
                  <a:close/>
                </a:path>
                <a:path w="4200525" h="865505">
                  <a:moveTo>
                    <a:pt x="3800475" y="466001"/>
                  </a:moveTo>
                  <a:lnTo>
                    <a:pt x="3533775" y="466001"/>
                  </a:lnTo>
                  <a:lnTo>
                    <a:pt x="3533775" y="532574"/>
                  </a:lnTo>
                  <a:lnTo>
                    <a:pt x="3467100" y="532574"/>
                  </a:lnTo>
                  <a:lnTo>
                    <a:pt x="3467100" y="599147"/>
                  </a:lnTo>
                  <a:lnTo>
                    <a:pt x="3733800" y="599147"/>
                  </a:lnTo>
                  <a:lnTo>
                    <a:pt x="3733800" y="532574"/>
                  </a:lnTo>
                  <a:lnTo>
                    <a:pt x="3800475" y="532574"/>
                  </a:lnTo>
                  <a:lnTo>
                    <a:pt x="3800475" y="466001"/>
                  </a:lnTo>
                  <a:close/>
                </a:path>
                <a:path w="4200525" h="865505">
                  <a:moveTo>
                    <a:pt x="3867150" y="532574"/>
                  </a:moveTo>
                  <a:lnTo>
                    <a:pt x="3800475" y="532574"/>
                  </a:lnTo>
                  <a:lnTo>
                    <a:pt x="3800475" y="599147"/>
                  </a:lnTo>
                  <a:lnTo>
                    <a:pt x="3867150" y="599147"/>
                  </a:lnTo>
                  <a:lnTo>
                    <a:pt x="3867150" y="532574"/>
                  </a:lnTo>
                  <a:close/>
                </a:path>
                <a:path w="4200525" h="865505">
                  <a:moveTo>
                    <a:pt x="4133850" y="532574"/>
                  </a:moveTo>
                  <a:lnTo>
                    <a:pt x="4000500" y="532574"/>
                  </a:lnTo>
                  <a:lnTo>
                    <a:pt x="4000500" y="599147"/>
                  </a:lnTo>
                  <a:lnTo>
                    <a:pt x="4133850" y="599147"/>
                  </a:lnTo>
                  <a:lnTo>
                    <a:pt x="4133850" y="532574"/>
                  </a:lnTo>
                  <a:close/>
                </a:path>
                <a:path w="4200525" h="865505">
                  <a:moveTo>
                    <a:pt x="4200525" y="599668"/>
                  </a:moveTo>
                  <a:lnTo>
                    <a:pt x="4133850" y="599668"/>
                  </a:lnTo>
                  <a:lnTo>
                    <a:pt x="4133850" y="665657"/>
                  </a:lnTo>
                  <a:lnTo>
                    <a:pt x="4067175" y="665657"/>
                  </a:lnTo>
                  <a:lnTo>
                    <a:pt x="4067175" y="599668"/>
                  </a:lnTo>
                  <a:lnTo>
                    <a:pt x="3867150" y="599668"/>
                  </a:lnTo>
                  <a:lnTo>
                    <a:pt x="3867150" y="665657"/>
                  </a:lnTo>
                  <a:lnTo>
                    <a:pt x="3933825" y="665657"/>
                  </a:lnTo>
                  <a:lnTo>
                    <a:pt x="3933825" y="732904"/>
                  </a:lnTo>
                  <a:lnTo>
                    <a:pt x="3867150" y="732904"/>
                  </a:lnTo>
                  <a:lnTo>
                    <a:pt x="3867150" y="665657"/>
                  </a:lnTo>
                  <a:lnTo>
                    <a:pt x="3733800" y="665657"/>
                  </a:lnTo>
                  <a:lnTo>
                    <a:pt x="3733800" y="599668"/>
                  </a:lnTo>
                  <a:lnTo>
                    <a:pt x="3600450" y="599668"/>
                  </a:lnTo>
                  <a:lnTo>
                    <a:pt x="3600450" y="665657"/>
                  </a:lnTo>
                  <a:lnTo>
                    <a:pt x="3533775" y="665657"/>
                  </a:lnTo>
                  <a:lnTo>
                    <a:pt x="3533775" y="599668"/>
                  </a:lnTo>
                  <a:lnTo>
                    <a:pt x="3467100" y="599668"/>
                  </a:lnTo>
                  <a:lnTo>
                    <a:pt x="3467100" y="665657"/>
                  </a:lnTo>
                  <a:lnTo>
                    <a:pt x="3400425" y="665657"/>
                  </a:lnTo>
                  <a:lnTo>
                    <a:pt x="3400425" y="732904"/>
                  </a:lnTo>
                  <a:lnTo>
                    <a:pt x="3400425" y="798893"/>
                  </a:lnTo>
                  <a:lnTo>
                    <a:pt x="3533775" y="798893"/>
                  </a:lnTo>
                  <a:lnTo>
                    <a:pt x="3533775" y="732904"/>
                  </a:lnTo>
                  <a:lnTo>
                    <a:pt x="3600450" y="732904"/>
                  </a:lnTo>
                  <a:lnTo>
                    <a:pt x="3600450" y="798893"/>
                  </a:lnTo>
                  <a:lnTo>
                    <a:pt x="4200525" y="798893"/>
                  </a:lnTo>
                  <a:lnTo>
                    <a:pt x="4200525" y="732904"/>
                  </a:lnTo>
                  <a:lnTo>
                    <a:pt x="4200525" y="665657"/>
                  </a:lnTo>
                  <a:lnTo>
                    <a:pt x="4200525" y="599668"/>
                  </a:lnTo>
                  <a:close/>
                </a:path>
              </a:pathLst>
            </a:custGeom>
            <a:solidFill>
              <a:srgbClr val="BEEB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9" name="object 479"/>
            <p:cNvSpPr/>
            <p:nvPr/>
          </p:nvSpPr>
          <p:spPr>
            <a:xfrm>
              <a:off x="11429175" y="1155356"/>
              <a:ext cx="4933950" cy="333375"/>
            </a:xfrm>
            <a:custGeom>
              <a:avLst/>
              <a:gdLst/>
              <a:ahLst/>
              <a:cxnLst/>
              <a:rect l="l" t="t" r="r" b="b"/>
              <a:pathLst>
                <a:path w="4933950" h="333375">
                  <a:moveTo>
                    <a:pt x="3000375" y="265849"/>
                  </a:moveTo>
                  <a:lnTo>
                    <a:pt x="2933700" y="265849"/>
                  </a:lnTo>
                  <a:lnTo>
                    <a:pt x="2933700" y="199859"/>
                  </a:lnTo>
                  <a:lnTo>
                    <a:pt x="2867025" y="199859"/>
                  </a:lnTo>
                  <a:lnTo>
                    <a:pt x="2867025" y="132600"/>
                  </a:lnTo>
                  <a:lnTo>
                    <a:pt x="2800350" y="132600"/>
                  </a:lnTo>
                  <a:lnTo>
                    <a:pt x="2800350" y="199859"/>
                  </a:lnTo>
                  <a:lnTo>
                    <a:pt x="2800350" y="265849"/>
                  </a:lnTo>
                  <a:lnTo>
                    <a:pt x="2733675" y="265849"/>
                  </a:lnTo>
                  <a:lnTo>
                    <a:pt x="2733675" y="199859"/>
                  </a:lnTo>
                  <a:lnTo>
                    <a:pt x="2800350" y="199859"/>
                  </a:lnTo>
                  <a:lnTo>
                    <a:pt x="2800350" y="132600"/>
                  </a:lnTo>
                  <a:lnTo>
                    <a:pt x="2800350" y="66611"/>
                  </a:lnTo>
                  <a:lnTo>
                    <a:pt x="2667000" y="66611"/>
                  </a:lnTo>
                  <a:lnTo>
                    <a:pt x="2667000" y="132600"/>
                  </a:lnTo>
                  <a:lnTo>
                    <a:pt x="2600325" y="132600"/>
                  </a:lnTo>
                  <a:lnTo>
                    <a:pt x="2600325" y="66611"/>
                  </a:lnTo>
                  <a:lnTo>
                    <a:pt x="2400300" y="66611"/>
                  </a:lnTo>
                  <a:lnTo>
                    <a:pt x="2400300" y="132600"/>
                  </a:lnTo>
                  <a:lnTo>
                    <a:pt x="2466975" y="132600"/>
                  </a:lnTo>
                  <a:lnTo>
                    <a:pt x="2466975" y="199859"/>
                  </a:lnTo>
                  <a:lnTo>
                    <a:pt x="2400300" y="199859"/>
                  </a:lnTo>
                  <a:lnTo>
                    <a:pt x="2400300" y="132600"/>
                  </a:lnTo>
                  <a:lnTo>
                    <a:pt x="2333625" y="132600"/>
                  </a:lnTo>
                  <a:lnTo>
                    <a:pt x="2333625" y="199859"/>
                  </a:lnTo>
                  <a:lnTo>
                    <a:pt x="2066925" y="199859"/>
                  </a:lnTo>
                  <a:lnTo>
                    <a:pt x="2066925" y="132600"/>
                  </a:lnTo>
                  <a:lnTo>
                    <a:pt x="2000250" y="132600"/>
                  </a:lnTo>
                  <a:lnTo>
                    <a:pt x="2000250" y="66611"/>
                  </a:lnTo>
                  <a:lnTo>
                    <a:pt x="1933575" y="66611"/>
                  </a:lnTo>
                  <a:lnTo>
                    <a:pt x="1933575" y="132600"/>
                  </a:lnTo>
                  <a:lnTo>
                    <a:pt x="1733550" y="132600"/>
                  </a:lnTo>
                  <a:lnTo>
                    <a:pt x="1733550" y="199859"/>
                  </a:lnTo>
                  <a:lnTo>
                    <a:pt x="1666875" y="199859"/>
                  </a:lnTo>
                  <a:lnTo>
                    <a:pt x="1666875" y="132600"/>
                  </a:lnTo>
                  <a:lnTo>
                    <a:pt x="1600200" y="132600"/>
                  </a:lnTo>
                  <a:lnTo>
                    <a:pt x="1600200" y="199859"/>
                  </a:lnTo>
                  <a:lnTo>
                    <a:pt x="1533525" y="199859"/>
                  </a:lnTo>
                  <a:lnTo>
                    <a:pt x="1533525" y="132600"/>
                  </a:lnTo>
                  <a:lnTo>
                    <a:pt x="1333500" y="132600"/>
                  </a:lnTo>
                  <a:lnTo>
                    <a:pt x="1333500" y="199859"/>
                  </a:lnTo>
                  <a:lnTo>
                    <a:pt x="933450" y="199859"/>
                  </a:lnTo>
                  <a:lnTo>
                    <a:pt x="933450" y="132600"/>
                  </a:lnTo>
                  <a:lnTo>
                    <a:pt x="800100" y="132600"/>
                  </a:lnTo>
                  <a:lnTo>
                    <a:pt x="800100" y="199859"/>
                  </a:lnTo>
                  <a:lnTo>
                    <a:pt x="400050" y="199859"/>
                  </a:lnTo>
                  <a:lnTo>
                    <a:pt x="400050" y="132600"/>
                  </a:lnTo>
                  <a:lnTo>
                    <a:pt x="266700" y="132600"/>
                  </a:lnTo>
                  <a:lnTo>
                    <a:pt x="266700" y="199859"/>
                  </a:lnTo>
                  <a:lnTo>
                    <a:pt x="0" y="199859"/>
                  </a:lnTo>
                  <a:lnTo>
                    <a:pt x="0" y="265849"/>
                  </a:lnTo>
                  <a:lnTo>
                    <a:pt x="0" y="333108"/>
                  </a:lnTo>
                  <a:lnTo>
                    <a:pt x="1800225" y="333108"/>
                  </a:lnTo>
                  <a:lnTo>
                    <a:pt x="1800225" y="265849"/>
                  </a:lnTo>
                  <a:lnTo>
                    <a:pt x="1800225" y="199859"/>
                  </a:lnTo>
                  <a:lnTo>
                    <a:pt x="1866900" y="199859"/>
                  </a:lnTo>
                  <a:lnTo>
                    <a:pt x="1866900" y="265849"/>
                  </a:lnTo>
                  <a:lnTo>
                    <a:pt x="2133600" y="265849"/>
                  </a:lnTo>
                  <a:lnTo>
                    <a:pt x="2133600" y="333108"/>
                  </a:lnTo>
                  <a:lnTo>
                    <a:pt x="3000375" y="333108"/>
                  </a:lnTo>
                  <a:lnTo>
                    <a:pt x="3000375" y="265849"/>
                  </a:lnTo>
                  <a:close/>
                </a:path>
                <a:path w="4933950" h="333375">
                  <a:moveTo>
                    <a:pt x="3067050" y="199859"/>
                  </a:moveTo>
                  <a:lnTo>
                    <a:pt x="3000375" y="199859"/>
                  </a:lnTo>
                  <a:lnTo>
                    <a:pt x="3000375" y="265849"/>
                  </a:lnTo>
                  <a:lnTo>
                    <a:pt x="3067050" y="265849"/>
                  </a:lnTo>
                  <a:lnTo>
                    <a:pt x="3067050" y="199859"/>
                  </a:lnTo>
                  <a:close/>
                </a:path>
                <a:path w="4933950" h="333375">
                  <a:moveTo>
                    <a:pt x="3800475" y="265849"/>
                  </a:moveTo>
                  <a:lnTo>
                    <a:pt x="3733800" y="265849"/>
                  </a:lnTo>
                  <a:lnTo>
                    <a:pt x="3733800" y="199859"/>
                  </a:lnTo>
                  <a:lnTo>
                    <a:pt x="3533775" y="199859"/>
                  </a:lnTo>
                  <a:lnTo>
                    <a:pt x="3533775" y="132600"/>
                  </a:lnTo>
                  <a:lnTo>
                    <a:pt x="3467100" y="132600"/>
                  </a:lnTo>
                  <a:lnTo>
                    <a:pt x="3467100" y="66611"/>
                  </a:lnTo>
                  <a:lnTo>
                    <a:pt x="3133725" y="66611"/>
                  </a:lnTo>
                  <a:lnTo>
                    <a:pt x="3133725" y="132600"/>
                  </a:lnTo>
                  <a:lnTo>
                    <a:pt x="3067050" y="132600"/>
                  </a:lnTo>
                  <a:lnTo>
                    <a:pt x="3067050" y="199859"/>
                  </a:lnTo>
                  <a:lnTo>
                    <a:pt x="3133725" y="199859"/>
                  </a:lnTo>
                  <a:lnTo>
                    <a:pt x="3133725" y="265849"/>
                  </a:lnTo>
                  <a:lnTo>
                    <a:pt x="3400425" y="265849"/>
                  </a:lnTo>
                  <a:lnTo>
                    <a:pt x="3400425" y="199859"/>
                  </a:lnTo>
                  <a:lnTo>
                    <a:pt x="3467100" y="199859"/>
                  </a:lnTo>
                  <a:lnTo>
                    <a:pt x="3467100" y="265849"/>
                  </a:lnTo>
                  <a:lnTo>
                    <a:pt x="3467100" y="333108"/>
                  </a:lnTo>
                  <a:lnTo>
                    <a:pt x="3800475" y="333108"/>
                  </a:lnTo>
                  <a:lnTo>
                    <a:pt x="3800475" y="265849"/>
                  </a:lnTo>
                  <a:close/>
                </a:path>
                <a:path w="4933950" h="333375">
                  <a:moveTo>
                    <a:pt x="4267200" y="199859"/>
                  </a:moveTo>
                  <a:lnTo>
                    <a:pt x="4200525" y="199859"/>
                  </a:lnTo>
                  <a:lnTo>
                    <a:pt x="4200525" y="132600"/>
                  </a:lnTo>
                  <a:lnTo>
                    <a:pt x="4200525" y="66611"/>
                  </a:lnTo>
                  <a:lnTo>
                    <a:pt x="4067175" y="66611"/>
                  </a:lnTo>
                  <a:lnTo>
                    <a:pt x="4067175" y="132600"/>
                  </a:lnTo>
                  <a:lnTo>
                    <a:pt x="4000500" y="132600"/>
                  </a:lnTo>
                  <a:lnTo>
                    <a:pt x="4000500" y="66611"/>
                  </a:lnTo>
                  <a:lnTo>
                    <a:pt x="3800475" y="66611"/>
                  </a:lnTo>
                  <a:lnTo>
                    <a:pt x="3800475" y="132600"/>
                  </a:lnTo>
                  <a:lnTo>
                    <a:pt x="3800475" y="199859"/>
                  </a:lnTo>
                  <a:lnTo>
                    <a:pt x="3800475" y="265849"/>
                  </a:lnTo>
                  <a:lnTo>
                    <a:pt x="4267200" y="265849"/>
                  </a:lnTo>
                  <a:lnTo>
                    <a:pt x="4267200" y="199859"/>
                  </a:lnTo>
                  <a:close/>
                </a:path>
                <a:path w="4933950" h="333375">
                  <a:moveTo>
                    <a:pt x="4400550" y="66611"/>
                  </a:moveTo>
                  <a:lnTo>
                    <a:pt x="4267200" y="66611"/>
                  </a:lnTo>
                  <a:lnTo>
                    <a:pt x="4267200" y="132600"/>
                  </a:lnTo>
                  <a:lnTo>
                    <a:pt x="4400550" y="132600"/>
                  </a:lnTo>
                  <a:lnTo>
                    <a:pt x="4400550" y="66611"/>
                  </a:lnTo>
                  <a:close/>
                </a:path>
                <a:path w="4933950" h="333375">
                  <a:moveTo>
                    <a:pt x="4467225" y="265849"/>
                  </a:moveTo>
                  <a:lnTo>
                    <a:pt x="4400550" y="265849"/>
                  </a:lnTo>
                  <a:lnTo>
                    <a:pt x="4400550" y="199859"/>
                  </a:lnTo>
                  <a:lnTo>
                    <a:pt x="4333875" y="199859"/>
                  </a:lnTo>
                  <a:lnTo>
                    <a:pt x="4333875" y="265849"/>
                  </a:lnTo>
                  <a:lnTo>
                    <a:pt x="4333875" y="333108"/>
                  </a:lnTo>
                  <a:lnTo>
                    <a:pt x="4467225" y="333108"/>
                  </a:lnTo>
                  <a:lnTo>
                    <a:pt x="4467225" y="265849"/>
                  </a:lnTo>
                  <a:close/>
                </a:path>
                <a:path w="4933950" h="333375">
                  <a:moveTo>
                    <a:pt x="4733925" y="0"/>
                  </a:moveTo>
                  <a:lnTo>
                    <a:pt x="4533900" y="0"/>
                  </a:lnTo>
                  <a:lnTo>
                    <a:pt x="4533900" y="66573"/>
                  </a:lnTo>
                  <a:lnTo>
                    <a:pt x="4733925" y="66573"/>
                  </a:lnTo>
                  <a:lnTo>
                    <a:pt x="4733925" y="0"/>
                  </a:lnTo>
                  <a:close/>
                </a:path>
                <a:path w="4933950" h="333375">
                  <a:moveTo>
                    <a:pt x="4867275" y="132600"/>
                  </a:moveTo>
                  <a:lnTo>
                    <a:pt x="4800600" y="132600"/>
                  </a:lnTo>
                  <a:lnTo>
                    <a:pt x="4800600" y="199859"/>
                  </a:lnTo>
                  <a:lnTo>
                    <a:pt x="4733925" y="199859"/>
                  </a:lnTo>
                  <a:lnTo>
                    <a:pt x="4733925" y="132600"/>
                  </a:lnTo>
                  <a:lnTo>
                    <a:pt x="4800600" y="132600"/>
                  </a:lnTo>
                  <a:lnTo>
                    <a:pt x="4800600" y="66611"/>
                  </a:lnTo>
                  <a:lnTo>
                    <a:pt x="4667250" y="66611"/>
                  </a:lnTo>
                  <a:lnTo>
                    <a:pt x="4667250" y="132600"/>
                  </a:lnTo>
                  <a:lnTo>
                    <a:pt x="4600575" y="132600"/>
                  </a:lnTo>
                  <a:lnTo>
                    <a:pt x="4600575" y="66611"/>
                  </a:lnTo>
                  <a:lnTo>
                    <a:pt x="4533900" y="66611"/>
                  </a:lnTo>
                  <a:lnTo>
                    <a:pt x="4533900" y="132600"/>
                  </a:lnTo>
                  <a:lnTo>
                    <a:pt x="4533900" y="199859"/>
                  </a:lnTo>
                  <a:lnTo>
                    <a:pt x="4533900" y="265849"/>
                  </a:lnTo>
                  <a:lnTo>
                    <a:pt x="4867275" y="265849"/>
                  </a:lnTo>
                  <a:lnTo>
                    <a:pt x="4867275" y="199859"/>
                  </a:lnTo>
                  <a:lnTo>
                    <a:pt x="4867275" y="132600"/>
                  </a:lnTo>
                  <a:close/>
                </a:path>
                <a:path w="4933950" h="333375">
                  <a:moveTo>
                    <a:pt x="4933950" y="265849"/>
                  </a:moveTo>
                  <a:lnTo>
                    <a:pt x="4867275" y="265849"/>
                  </a:lnTo>
                  <a:lnTo>
                    <a:pt x="4867275" y="333108"/>
                  </a:lnTo>
                  <a:lnTo>
                    <a:pt x="4933950" y="333108"/>
                  </a:lnTo>
                  <a:lnTo>
                    <a:pt x="4933950" y="265849"/>
                  </a:lnTo>
                  <a:close/>
                </a:path>
              </a:pathLst>
            </a:custGeom>
            <a:solidFill>
              <a:srgbClr val="BEEB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0" name="object 480"/>
            <p:cNvSpPr/>
            <p:nvPr/>
          </p:nvSpPr>
          <p:spPr>
            <a:xfrm>
              <a:off x="11429175" y="356513"/>
              <a:ext cx="4400550" cy="1064895"/>
            </a:xfrm>
            <a:custGeom>
              <a:avLst/>
              <a:gdLst/>
              <a:ahLst/>
              <a:cxnLst/>
              <a:rect l="l" t="t" r="r" b="b"/>
              <a:pathLst>
                <a:path w="4400550" h="1064895">
                  <a:moveTo>
                    <a:pt x="200025" y="931443"/>
                  </a:moveTo>
                  <a:lnTo>
                    <a:pt x="133350" y="931443"/>
                  </a:lnTo>
                  <a:lnTo>
                    <a:pt x="133350" y="865454"/>
                  </a:lnTo>
                  <a:lnTo>
                    <a:pt x="133350" y="799465"/>
                  </a:lnTo>
                  <a:lnTo>
                    <a:pt x="66675" y="799465"/>
                  </a:lnTo>
                  <a:lnTo>
                    <a:pt x="66675" y="865454"/>
                  </a:lnTo>
                  <a:lnTo>
                    <a:pt x="66675" y="931443"/>
                  </a:lnTo>
                  <a:lnTo>
                    <a:pt x="66675" y="998702"/>
                  </a:lnTo>
                  <a:lnTo>
                    <a:pt x="0" y="998702"/>
                  </a:lnTo>
                  <a:lnTo>
                    <a:pt x="0" y="1064691"/>
                  </a:lnTo>
                  <a:lnTo>
                    <a:pt x="133350" y="1064691"/>
                  </a:lnTo>
                  <a:lnTo>
                    <a:pt x="133350" y="998702"/>
                  </a:lnTo>
                  <a:lnTo>
                    <a:pt x="200025" y="998702"/>
                  </a:lnTo>
                  <a:lnTo>
                    <a:pt x="200025" y="931443"/>
                  </a:lnTo>
                  <a:close/>
                </a:path>
                <a:path w="4400550" h="1064895">
                  <a:moveTo>
                    <a:pt x="200025" y="732282"/>
                  </a:moveTo>
                  <a:lnTo>
                    <a:pt x="133350" y="732282"/>
                  </a:lnTo>
                  <a:lnTo>
                    <a:pt x="133350" y="798842"/>
                  </a:lnTo>
                  <a:lnTo>
                    <a:pt x="200025" y="798842"/>
                  </a:lnTo>
                  <a:lnTo>
                    <a:pt x="200025" y="732282"/>
                  </a:lnTo>
                  <a:close/>
                </a:path>
                <a:path w="4400550" h="1064895">
                  <a:moveTo>
                    <a:pt x="333375" y="665708"/>
                  </a:moveTo>
                  <a:lnTo>
                    <a:pt x="200025" y="665708"/>
                  </a:lnTo>
                  <a:lnTo>
                    <a:pt x="200025" y="732282"/>
                  </a:lnTo>
                  <a:lnTo>
                    <a:pt x="333375" y="732282"/>
                  </a:lnTo>
                  <a:lnTo>
                    <a:pt x="333375" y="665708"/>
                  </a:lnTo>
                  <a:close/>
                </a:path>
                <a:path w="4400550" h="1064895">
                  <a:moveTo>
                    <a:pt x="400050" y="798842"/>
                  </a:moveTo>
                  <a:lnTo>
                    <a:pt x="333375" y="798842"/>
                  </a:lnTo>
                  <a:lnTo>
                    <a:pt x="333375" y="865416"/>
                  </a:lnTo>
                  <a:lnTo>
                    <a:pt x="400050" y="865416"/>
                  </a:lnTo>
                  <a:lnTo>
                    <a:pt x="400050" y="798842"/>
                  </a:lnTo>
                  <a:close/>
                </a:path>
                <a:path w="4400550" h="1064895">
                  <a:moveTo>
                    <a:pt x="466725" y="865416"/>
                  </a:moveTo>
                  <a:lnTo>
                    <a:pt x="400050" y="865416"/>
                  </a:lnTo>
                  <a:lnTo>
                    <a:pt x="400050" y="998562"/>
                  </a:lnTo>
                  <a:lnTo>
                    <a:pt x="466725" y="998562"/>
                  </a:lnTo>
                  <a:lnTo>
                    <a:pt x="466725" y="865416"/>
                  </a:lnTo>
                  <a:close/>
                </a:path>
                <a:path w="4400550" h="1064895">
                  <a:moveTo>
                    <a:pt x="466725" y="732282"/>
                  </a:moveTo>
                  <a:lnTo>
                    <a:pt x="400050" y="732282"/>
                  </a:lnTo>
                  <a:lnTo>
                    <a:pt x="400050" y="798842"/>
                  </a:lnTo>
                  <a:lnTo>
                    <a:pt x="466725" y="798842"/>
                  </a:lnTo>
                  <a:lnTo>
                    <a:pt x="466725" y="732282"/>
                  </a:lnTo>
                  <a:close/>
                </a:path>
                <a:path w="4400550" h="1064895">
                  <a:moveTo>
                    <a:pt x="533400" y="665708"/>
                  </a:moveTo>
                  <a:lnTo>
                    <a:pt x="466725" y="665708"/>
                  </a:lnTo>
                  <a:lnTo>
                    <a:pt x="466725" y="732282"/>
                  </a:lnTo>
                  <a:lnTo>
                    <a:pt x="533400" y="732282"/>
                  </a:lnTo>
                  <a:lnTo>
                    <a:pt x="533400" y="665708"/>
                  </a:lnTo>
                  <a:close/>
                </a:path>
                <a:path w="4400550" h="1064895">
                  <a:moveTo>
                    <a:pt x="600075" y="998702"/>
                  </a:moveTo>
                  <a:lnTo>
                    <a:pt x="466725" y="998702"/>
                  </a:lnTo>
                  <a:lnTo>
                    <a:pt x="466725" y="1064691"/>
                  </a:lnTo>
                  <a:lnTo>
                    <a:pt x="600075" y="1064691"/>
                  </a:lnTo>
                  <a:lnTo>
                    <a:pt x="600075" y="998702"/>
                  </a:lnTo>
                  <a:close/>
                </a:path>
                <a:path w="4400550" h="1064895">
                  <a:moveTo>
                    <a:pt x="666750" y="931989"/>
                  </a:moveTo>
                  <a:lnTo>
                    <a:pt x="600075" y="931989"/>
                  </a:lnTo>
                  <a:lnTo>
                    <a:pt x="600075" y="998562"/>
                  </a:lnTo>
                  <a:lnTo>
                    <a:pt x="666750" y="998562"/>
                  </a:lnTo>
                  <a:lnTo>
                    <a:pt x="666750" y="931989"/>
                  </a:lnTo>
                  <a:close/>
                </a:path>
                <a:path w="4400550" h="1064895">
                  <a:moveTo>
                    <a:pt x="733425" y="865416"/>
                  </a:moveTo>
                  <a:lnTo>
                    <a:pt x="666750" y="865416"/>
                  </a:lnTo>
                  <a:lnTo>
                    <a:pt x="666750" y="931989"/>
                  </a:lnTo>
                  <a:lnTo>
                    <a:pt x="733425" y="931989"/>
                  </a:lnTo>
                  <a:lnTo>
                    <a:pt x="733425" y="865416"/>
                  </a:lnTo>
                  <a:close/>
                </a:path>
                <a:path w="4400550" h="1064895">
                  <a:moveTo>
                    <a:pt x="933450" y="732282"/>
                  </a:moveTo>
                  <a:lnTo>
                    <a:pt x="866775" y="732282"/>
                  </a:lnTo>
                  <a:lnTo>
                    <a:pt x="866775" y="798842"/>
                  </a:lnTo>
                  <a:lnTo>
                    <a:pt x="733425" y="798842"/>
                  </a:lnTo>
                  <a:lnTo>
                    <a:pt x="733425" y="865416"/>
                  </a:lnTo>
                  <a:lnTo>
                    <a:pt x="933450" y="865416"/>
                  </a:lnTo>
                  <a:lnTo>
                    <a:pt x="933450" y="732282"/>
                  </a:lnTo>
                  <a:close/>
                </a:path>
                <a:path w="4400550" h="1064895">
                  <a:moveTo>
                    <a:pt x="1000125" y="865416"/>
                  </a:moveTo>
                  <a:lnTo>
                    <a:pt x="933450" y="865416"/>
                  </a:lnTo>
                  <a:lnTo>
                    <a:pt x="933450" y="931989"/>
                  </a:lnTo>
                  <a:lnTo>
                    <a:pt x="1000125" y="931989"/>
                  </a:lnTo>
                  <a:lnTo>
                    <a:pt x="1000125" y="865416"/>
                  </a:lnTo>
                  <a:close/>
                </a:path>
                <a:path w="4400550" h="1064895">
                  <a:moveTo>
                    <a:pt x="1000125" y="665708"/>
                  </a:moveTo>
                  <a:lnTo>
                    <a:pt x="933450" y="665708"/>
                  </a:lnTo>
                  <a:lnTo>
                    <a:pt x="933450" y="598970"/>
                  </a:lnTo>
                  <a:lnTo>
                    <a:pt x="933450" y="532980"/>
                  </a:lnTo>
                  <a:lnTo>
                    <a:pt x="866775" y="532980"/>
                  </a:lnTo>
                  <a:lnTo>
                    <a:pt x="866775" y="399732"/>
                  </a:lnTo>
                  <a:lnTo>
                    <a:pt x="933450" y="399732"/>
                  </a:lnTo>
                  <a:lnTo>
                    <a:pt x="933450" y="332473"/>
                  </a:lnTo>
                  <a:lnTo>
                    <a:pt x="800100" y="332473"/>
                  </a:lnTo>
                  <a:lnTo>
                    <a:pt x="800100" y="399732"/>
                  </a:lnTo>
                  <a:lnTo>
                    <a:pt x="800100" y="532980"/>
                  </a:lnTo>
                  <a:lnTo>
                    <a:pt x="800100" y="598970"/>
                  </a:lnTo>
                  <a:lnTo>
                    <a:pt x="866775" y="598970"/>
                  </a:lnTo>
                  <a:lnTo>
                    <a:pt x="866775" y="666229"/>
                  </a:lnTo>
                  <a:lnTo>
                    <a:pt x="933450" y="666229"/>
                  </a:lnTo>
                  <a:lnTo>
                    <a:pt x="933450" y="732282"/>
                  </a:lnTo>
                  <a:lnTo>
                    <a:pt x="1000125" y="732282"/>
                  </a:lnTo>
                  <a:lnTo>
                    <a:pt x="1000125" y="665708"/>
                  </a:lnTo>
                  <a:close/>
                </a:path>
                <a:path w="4400550" h="1064895">
                  <a:moveTo>
                    <a:pt x="1066800" y="931989"/>
                  </a:moveTo>
                  <a:lnTo>
                    <a:pt x="1000125" y="931989"/>
                  </a:lnTo>
                  <a:lnTo>
                    <a:pt x="1000125" y="998562"/>
                  </a:lnTo>
                  <a:lnTo>
                    <a:pt x="1066800" y="998562"/>
                  </a:lnTo>
                  <a:lnTo>
                    <a:pt x="1066800" y="931989"/>
                  </a:lnTo>
                  <a:close/>
                </a:path>
                <a:path w="4400550" h="1064895">
                  <a:moveTo>
                    <a:pt x="1133475" y="599135"/>
                  </a:moveTo>
                  <a:lnTo>
                    <a:pt x="1000125" y="599135"/>
                  </a:lnTo>
                  <a:lnTo>
                    <a:pt x="1000125" y="665708"/>
                  </a:lnTo>
                  <a:lnTo>
                    <a:pt x="1133475" y="665708"/>
                  </a:lnTo>
                  <a:lnTo>
                    <a:pt x="1133475" y="599135"/>
                  </a:lnTo>
                  <a:close/>
                </a:path>
                <a:path w="4400550" h="1064895">
                  <a:moveTo>
                    <a:pt x="1266825" y="865454"/>
                  </a:moveTo>
                  <a:lnTo>
                    <a:pt x="1200150" y="865454"/>
                  </a:lnTo>
                  <a:lnTo>
                    <a:pt x="1200150" y="931443"/>
                  </a:lnTo>
                  <a:lnTo>
                    <a:pt x="1200150" y="998702"/>
                  </a:lnTo>
                  <a:lnTo>
                    <a:pt x="1133475" y="998702"/>
                  </a:lnTo>
                  <a:lnTo>
                    <a:pt x="1133475" y="1064691"/>
                  </a:lnTo>
                  <a:lnTo>
                    <a:pt x="1266825" y="1064691"/>
                  </a:lnTo>
                  <a:lnTo>
                    <a:pt x="1266825" y="998702"/>
                  </a:lnTo>
                  <a:lnTo>
                    <a:pt x="1266825" y="931443"/>
                  </a:lnTo>
                  <a:lnTo>
                    <a:pt x="1266825" y="865454"/>
                  </a:lnTo>
                  <a:close/>
                </a:path>
                <a:path w="4400550" h="1064895">
                  <a:moveTo>
                    <a:pt x="1266825" y="532561"/>
                  </a:moveTo>
                  <a:lnTo>
                    <a:pt x="1133475" y="532561"/>
                  </a:lnTo>
                  <a:lnTo>
                    <a:pt x="1133475" y="599135"/>
                  </a:lnTo>
                  <a:lnTo>
                    <a:pt x="1266825" y="599135"/>
                  </a:lnTo>
                  <a:lnTo>
                    <a:pt x="1266825" y="532561"/>
                  </a:lnTo>
                  <a:close/>
                </a:path>
                <a:path w="4400550" h="1064895">
                  <a:moveTo>
                    <a:pt x="1333500" y="599135"/>
                  </a:moveTo>
                  <a:lnTo>
                    <a:pt x="1266825" y="599135"/>
                  </a:lnTo>
                  <a:lnTo>
                    <a:pt x="1266825" y="665708"/>
                  </a:lnTo>
                  <a:lnTo>
                    <a:pt x="1333500" y="665708"/>
                  </a:lnTo>
                  <a:lnTo>
                    <a:pt x="1333500" y="599135"/>
                  </a:lnTo>
                  <a:close/>
                </a:path>
                <a:path w="4400550" h="1064895">
                  <a:moveTo>
                    <a:pt x="1400175" y="798842"/>
                  </a:moveTo>
                  <a:lnTo>
                    <a:pt x="1266825" y="798842"/>
                  </a:lnTo>
                  <a:lnTo>
                    <a:pt x="1266825" y="865416"/>
                  </a:lnTo>
                  <a:lnTo>
                    <a:pt x="1400175" y="865416"/>
                  </a:lnTo>
                  <a:lnTo>
                    <a:pt x="1400175" y="798842"/>
                  </a:lnTo>
                  <a:close/>
                </a:path>
                <a:path w="4400550" h="1064895">
                  <a:moveTo>
                    <a:pt x="1600200" y="732282"/>
                  </a:moveTo>
                  <a:lnTo>
                    <a:pt x="1400175" y="732282"/>
                  </a:lnTo>
                  <a:lnTo>
                    <a:pt x="1400175" y="798842"/>
                  </a:lnTo>
                  <a:lnTo>
                    <a:pt x="1600200" y="798842"/>
                  </a:lnTo>
                  <a:lnTo>
                    <a:pt x="1600200" y="732282"/>
                  </a:lnTo>
                  <a:close/>
                </a:path>
                <a:path w="4400550" h="1064895">
                  <a:moveTo>
                    <a:pt x="2266950" y="332854"/>
                  </a:moveTo>
                  <a:lnTo>
                    <a:pt x="2200275" y="332854"/>
                  </a:lnTo>
                  <a:lnTo>
                    <a:pt x="2200275" y="399427"/>
                  </a:lnTo>
                  <a:lnTo>
                    <a:pt x="2266950" y="399427"/>
                  </a:lnTo>
                  <a:lnTo>
                    <a:pt x="2266950" y="332854"/>
                  </a:lnTo>
                  <a:close/>
                </a:path>
                <a:path w="4400550" h="1064895">
                  <a:moveTo>
                    <a:pt x="2400300" y="532561"/>
                  </a:moveTo>
                  <a:lnTo>
                    <a:pt x="2333625" y="532561"/>
                  </a:lnTo>
                  <a:lnTo>
                    <a:pt x="2333625" y="665708"/>
                  </a:lnTo>
                  <a:lnTo>
                    <a:pt x="2400300" y="665708"/>
                  </a:lnTo>
                  <a:lnTo>
                    <a:pt x="2400300" y="532561"/>
                  </a:lnTo>
                  <a:close/>
                </a:path>
                <a:path w="4400550" h="1064895">
                  <a:moveTo>
                    <a:pt x="2466975" y="399427"/>
                  </a:moveTo>
                  <a:lnTo>
                    <a:pt x="2400300" y="399427"/>
                  </a:lnTo>
                  <a:lnTo>
                    <a:pt x="2400300" y="532561"/>
                  </a:lnTo>
                  <a:lnTo>
                    <a:pt x="2466975" y="532561"/>
                  </a:lnTo>
                  <a:lnTo>
                    <a:pt x="2466975" y="399427"/>
                  </a:lnTo>
                  <a:close/>
                </a:path>
                <a:path w="4400550" h="1064895">
                  <a:moveTo>
                    <a:pt x="2533650" y="332854"/>
                  </a:moveTo>
                  <a:lnTo>
                    <a:pt x="2466975" y="332854"/>
                  </a:lnTo>
                  <a:lnTo>
                    <a:pt x="2466975" y="399427"/>
                  </a:lnTo>
                  <a:lnTo>
                    <a:pt x="2533650" y="399427"/>
                  </a:lnTo>
                  <a:lnTo>
                    <a:pt x="2533650" y="332854"/>
                  </a:lnTo>
                  <a:close/>
                </a:path>
                <a:path w="4400550" h="1064895">
                  <a:moveTo>
                    <a:pt x="2667000" y="865416"/>
                  </a:moveTo>
                  <a:lnTo>
                    <a:pt x="2600325" y="865416"/>
                  </a:lnTo>
                  <a:lnTo>
                    <a:pt x="2600325" y="799465"/>
                  </a:lnTo>
                  <a:lnTo>
                    <a:pt x="2533650" y="799465"/>
                  </a:lnTo>
                  <a:lnTo>
                    <a:pt x="2533650" y="732282"/>
                  </a:lnTo>
                  <a:lnTo>
                    <a:pt x="2600325" y="732282"/>
                  </a:lnTo>
                  <a:lnTo>
                    <a:pt x="2600325" y="665708"/>
                  </a:lnTo>
                  <a:lnTo>
                    <a:pt x="2533650" y="665708"/>
                  </a:lnTo>
                  <a:lnTo>
                    <a:pt x="2533650" y="732218"/>
                  </a:lnTo>
                  <a:lnTo>
                    <a:pt x="2466975" y="732218"/>
                  </a:lnTo>
                  <a:lnTo>
                    <a:pt x="2466975" y="665708"/>
                  </a:lnTo>
                  <a:lnTo>
                    <a:pt x="2400300" y="665708"/>
                  </a:lnTo>
                  <a:lnTo>
                    <a:pt x="2400300" y="732282"/>
                  </a:lnTo>
                  <a:lnTo>
                    <a:pt x="2466975" y="732282"/>
                  </a:lnTo>
                  <a:lnTo>
                    <a:pt x="2466975" y="799465"/>
                  </a:lnTo>
                  <a:lnTo>
                    <a:pt x="2333625" y="799465"/>
                  </a:lnTo>
                  <a:lnTo>
                    <a:pt x="2333625" y="865454"/>
                  </a:lnTo>
                  <a:lnTo>
                    <a:pt x="2266950" y="865454"/>
                  </a:lnTo>
                  <a:lnTo>
                    <a:pt x="2266950" y="931443"/>
                  </a:lnTo>
                  <a:lnTo>
                    <a:pt x="2133600" y="931443"/>
                  </a:lnTo>
                  <a:lnTo>
                    <a:pt x="2133600" y="865454"/>
                  </a:lnTo>
                  <a:lnTo>
                    <a:pt x="2133600" y="799465"/>
                  </a:lnTo>
                  <a:lnTo>
                    <a:pt x="2066925" y="799465"/>
                  </a:lnTo>
                  <a:lnTo>
                    <a:pt x="2066925" y="732218"/>
                  </a:lnTo>
                  <a:lnTo>
                    <a:pt x="2066925" y="666229"/>
                  </a:lnTo>
                  <a:lnTo>
                    <a:pt x="2066925" y="598970"/>
                  </a:lnTo>
                  <a:lnTo>
                    <a:pt x="1866900" y="598970"/>
                  </a:lnTo>
                  <a:lnTo>
                    <a:pt x="1866900" y="465721"/>
                  </a:lnTo>
                  <a:lnTo>
                    <a:pt x="1933575" y="465721"/>
                  </a:lnTo>
                  <a:lnTo>
                    <a:pt x="1933575" y="399732"/>
                  </a:lnTo>
                  <a:lnTo>
                    <a:pt x="2000250" y="399732"/>
                  </a:lnTo>
                  <a:lnTo>
                    <a:pt x="2000250" y="332473"/>
                  </a:lnTo>
                  <a:lnTo>
                    <a:pt x="2200275" y="332473"/>
                  </a:lnTo>
                  <a:lnTo>
                    <a:pt x="2200275" y="266484"/>
                  </a:lnTo>
                  <a:lnTo>
                    <a:pt x="2200275" y="133235"/>
                  </a:lnTo>
                  <a:lnTo>
                    <a:pt x="2266950" y="133235"/>
                  </a:lnTo>
                  <a:lnTo>
                    <a:pt x="2266950" y="65989"/>
                  </a:lnTo>
                  <a:lnTo>
                    <a:pt x="2400300" y="65989"/>
                  </a:lnTo>
                  <a:lnTo>
                    <a:pt x="2400300" y="0"/>
                  </a:lnTo>
                  <a:lnTo>
                    <a:pt x="2200275" y="0"/>
                  </a:lnTo>
                  <a:lnTo>
                    <a:pt x="2200275" y="65989"/>
                  </a:lnTo>
                  <a:lnTo>
                    <a:pt x="2133600" y="65989"/>
                  </a:lnTo>
                  <a:lnTo>
                    <a:pt x="2133600" y="133235"/>
                  </a:lnTo>
                  <a:lnTo>
                    <a:pt x="2066925" y="133235"/>
                  </a:lnTo>
                  <a:lnTo>
                    <a:pt x="2066925" y="266484"/>
                  </a:lnTo>
                  <a:lnTo>
                    <a:pt x="1933575" y="266484"/>
                  </a:lnTo>
                  <a:lnTo>
                    <a:pt x="1933575" y="332473"/>
                  </a:lnTo>
                  <a:lnTo>
                    <a:pt x="1866900" y="332473"/>
                  </a:lnTo>
                  <a:lnTo>
                    <a:pt x="1866900" y="399732"/>
                  </a:lnTo>
                  <a:lnTo>
                    <a:pt x="1800225" y="399732"/>
                  </a:lnTo>
                  <a:lnTo>
                    <a:pt x="1800225" y="465721"/>
                  </a:lnTo>
                  <a:lnTo>
                    <a:pt x="1733550" y="465721"/>
                  </a:lnTo>
                  <a:lnTo>
                    <a:pt x="1733550" y="598970"/>
                  </a:lnTo>
                  <a:lnTo>
                    <a:pt x="1800225" y="598970"/>
                  </a:lnTo>
                  <a:lnTo>
                    <a:pt x="1800225" y="666229"/>
                  </a:lnTo>
                  <a:lnTo>
                    <a:pt x="1866900" y="666229"/>
                  </a:lnTo>
                  <a:lnTo>
                    <a:pt x="1866900" y="732218"/>
                  </a:lnTo>
                  <a:lnTo>
                    <a:pt x="1800225" y="732218"/>
                  </a:lnTo>
                  <a:lnTo>
                    <a:pt x="1800225" y="799465"/>
                  </a:lnTo>
                  <a:lnTo>
                    <a:pt x="1800225" y="865416"/>
                  </a:lnTo>
                  <a:lnTo>
                    <a:pt x="1733550" y="865416"/>
                  </a:lnTo>
                  <a:lnTo>
                    <a:pt x="1733550" y="931443"/>
                  </a:lnTo>
                  <a:lnTo>
                    <a:pt x="1666875" y="931443"/>
                  </a:lnTo>
                  <a:lnTo>
                    <a:pt x="1666875" y="998702"/>
                  </a:lnTo>
                  <a:lnTo>
                    <a:pt x="1600200" y="998702"/>
                  </a:lnTo>
                  <a:lnTo>
                    <a:pt x="1600200" y="1064691"/>
                  </a:lnTo>
                  <a:lnTo>
                    <a:pt x="1733550" y="1064691"/>
                  </a:lnTo>
                  <a:lnTo>
                    <a:pt x="1733550" y="998702"/>
                  </a:lnTo>
                  <a:lnTo>
                    <a:pt x="1733550" y="931989"/>
                  </a:lnTo>
                  <a:lnTo>
                    <a:pt x="1800225" y="931989"/>
                  </a:lnTo>
                  <a:lnTo>
                    <a:pt x="1800225" y="865454"/>
                  </a:lnTo>
                  <a:lnTo>
                    <a:pt x="1933575" y="865454"/>
                  </a:lnTo>
                  <a:lnTo>
                    <a:pt x="1933575" y="799465"/>
                  </a:lnTo>
                  <a:lnTo>
                    <a:pt x="2000250" y="799465"/>
                  </a:lnTo>
                  <a:lnTo>
                    <a:pt x="2000250" y="865454"/>
                  </a:lnTo>
                  <a:lnTo>
                    <a:pt x="2000250" y="931443"/>
                  </a:lnTo>
                  <a:lnTo>
                    <a:pt x="2066925" y="931443"/>
                  </a:lnTo>
                  <a:lnTo>
                    <a:pt x="2066925" y="998702"/>
                  </a:lnTo>
                  <a:lnTo>
                    <a:pt x="2066925" y="1064691"/>
                  </a:lnTo>
                  <a:lnTo>
                    <a:pt x="2266950" y="1064691"/>
                  </a:lnTo>
                  <a:lnTo>
                    <a:pt x="2266950" y="998702"/>
                  </a:lnTo>
                  <a:lnTo>
                    <a:pt x="2333625" y="998702"/>
                  </a:lnTo>
                  <a:lnTo>
                    <a:pt x="2333625" y="931443"/>
                  </a:lnTo>
                  <a:lnTo>
                    <a:pt x="2400300" y="931443"/>
                  </a:lnTo>
                  <a:lnTo>
                    <a:pt x="2400300" y="865454"/>
                  </a:lnTo>
                  <a:lnTo>
                    <a:pt x="2600325" y="865454"/>
                  </a:lnTo>
                  <a:lnTo>
                    <a:pt x="2600325" y="931989"/>
                  </a:lnTo>
                  <a:lnTo>
                    <a:pt x="2667000" y="931989"/>
                  </a:lnTo>
                  <a:lnTo>
                    <a:pt x="2667000" y="865416"/>
                  </a:lnTo>
                  <a:close/>
                </a:path>
                <a:path w="4400550" h="1064895">
                  <a:moveTo>
                    <a:pt x="2667000" y="599135"/>
                  </a:moveTo>
                  <a:lnTo>
                    <a:pt x="2600325" y="599135"/>
                  </a:lnTo>
                  <a:lnTo>
                    <a:pt x="2600325" y="665708"/>
                  </a:lnTo>
                  <a:lnTo>
                    <a:pt x="2667000" y="665708"/>
                  </a:lnTo>
                  <a:lnTo>
                    <a:pt x="2667000" y="599135"/>
                  </a:lnTo>
                  <a:close/>
                </a:path>
                <a:path w="4400550" h="1064895">
                  <a:moveTo>
                    <a:pt x="2667000" y="266280"/>
                  </a:moveTo>
                  <a:lnTo>
                    <a:pt x="2533650" y="266280"/>
                  </a:lnTo>
                  <a:lnTo>
                    <a:pt x="2533650" y="332854"/>
                  </a:lnTo>
                  <a:lnTo>
                    <a:pt x="2667000" y="332854"/>
                  </a:lnTo>
                  <a:lnTo>
                    <a:pt x="2667000" y="266280"/>
                  </a:lnTo>
                  <a:close/>
                </a:path>
                <a:path w="4400550" h="1064895">
                  <a:moveTo>
                    <a:pt x="2800350" y="199707"/>
                  </a:moveTo>
                  <a:lnTo>
                    <a:pt x="2667000" y="199707"/>
                  </a:lnTo>
                  <a:lnTo>
                    <a:pt x="2667000" y="266280"/>
                  </a:lnTo>
                  <a:lnTo>
                    <a:pt x="2800350" y="266280"/>
                  </a:lnTo>
                  <a:lnTo>
                    <a:pt x="2800350" y="199707"/>
                  </a:lnTo>
                  <a:close/>
                </a:path>
                <a:path w="4400550" h="1064895">
                  <a:moveTo>
                    <a:pt x="2867025" y="532561"/>
                  </a:moveTo>
                  <a:lnTo>
                    <a:pt x="2667000" y="532561"/>
                  </a:lnTo>
                  <a:lnTo>
                    <a:pt x="2667000" y="599135"/>
                  </a:lnTo>
                  <a:lnTo>
                    <a:pt x="2867025" y="599135"/>
                  </a:lnTo>
                  <a:lnTo>
                    <a:pt x="2867025" y="532561"/>
                  </a:lnTo>
                  <a:close/>
                </a:path>
                <a:path w="4400550" h="1064895">
                  <a:moveTo>
                    <a:pt x="2933700" y="599135"/>
                  </a:moveTo>
                  <a:lnTo>
                    <a:pt x="2867025" y="599135"/>
                  </a:lnTo>
                  <a:lnTo>
                    <a:pt x="2867025" y="665708"/>
                  </a:lnTo>
                  <a:lnTo>
                    <a:pt x="2933700" y="665708"/>
                  </a:lnTo>
                  <a:lnTo>
                    <a:pt x="2933700" y="599135"/>
                  </a:lnTo>
                  <a:close/>
                </a:path>
                <a:path w="4400550" h="1064895">
                  <a:moveTo>
                    <a:pt x="3000375" y="865416"/>
                  </a:moveTo>
                  <a:lnTo>
                    <a:pt x="2933700" y="865416"/>
                  </a:lnTo>
                  <a:lnTo>
                    <a:pt x="2933700" y="931443"/>
                  </a:lnTo>
                  <a:lnTo>
                    <a:pt x="2867025" y="931443"/>
                  </a:lnTo>
                  <a:lnTo>
                    <a:pt x="2867025" y="998702"/>
                  </a:lnTo>
                  <a:lnTo>
                    <a:pt x="2800350" y="998702"/>
                  </a:lnTo>
                  <a:lnTo>
                    <a:pt x="2800350" y="1064691"/>
                  </a:lnTo>
                  <a:lnTo>
                    <a:pt x="2933700" y="1064691"/>
                  </a:lnTo>
                  <a:lnTo>
                    <a:pt x="2933700" y="998702"/>
                  </a:lnTo>
                  <a:lnTo>
                    <a:pt x="2933700" y="931989"/>
                  </a:lnTo>
                  <a:lnTo>
                    <a:pt x="3000375" y="931989"/>
                  </a:lnTo>
                  <a:lnTo>
                    <a:pt x="3000375" y="865416"/>
                  </a:lnTo>
                  <a:close/>
                </a:path>
                <a:path w="4400550" h="1064895">
                  <a:moveTo>
                    <a:pt x="3133725" y="798842"/>
                  </a:moveTo>
                  <a:lnTo>
                    <a:pt x="3000375" y="798842"/>
                  </a:lnTo>
                  <a:lnTo>
                    <a:pt x="3000375" y="865416"/>
                  </a:lnTo>
                  <a:lnTo>
                    <a:pt x="3133725" y="865416"/>
                  </a:lnTo>
                  <a:lnTo>
                    <a:pt x="3133725" y="798842"/>
                  </a:lnTo>
                  <a:close/>
                </a:path>
                <a:path w="4400550" h="1064895">
                  <a:moveTo>
                    <a:pt x="3267075" y="732282"/>
                  </a:moveTo>
                  <a:lnTo>
                    <a:pt x="3133725" y="732282"/>
                  </a:lnTo>
                  <a:lnTo>
                    <a:pt x="3133725" y="798842"/>
                  </a:lnTo>
                  <a:lnTo>
                    <a:pt x="3267075" y="798842"/>
                  </a:lnTo>
                  <a:lnTo>
                    <a:pt x="3267075" y="732282"/>
                  </a:lnTo>
                  <a:close/>
                </a:path>
                <a:path w="4400550" h="1064895">
                  <a:moveTo>
                    <a:pt x="3733800" y="931443"/>
                  </a:moveTo>
                  <a:lnTo>
                    <a:pt x="3533775" y="931443"/>
                  </a:lnTo>
                  <a:lnTo>
                    <a:pt x="3533775" y="998702"/>
                  </a:lnTo>
                  <a:lnTo>
                    <a:pt x="3600450" y="998702"/>
                  </a:lnTo>
                  <a:lnTo>
                    <a:pt x="3600450" y="1064691"/>
                  </a:lnTo>
                  <a:lnTo>
                    <a:pt x="3733800" y="1064691"/>
                  </a:lnTo>
                  <a:lnTo>
                    <a:pt x="3733800" y="998702"/>
                  </a:lnTo>
                  <a:lnTo>
                    <a:pt x="3733800" y="931443"/>
                  </a:lnTo>
                  <a:close/>
                </a:path>
                <a:path w="4400550" h="1064895">
                  <a:moveTo>
                    <a:pt x="4400550" y="931443"/>
                  </a:moveTo>
                  <a:lnTo>
                    <a:pt x="4333875" y="931443"/>
                  </a:lnTo>
                  <a:lnTo>
                    <a:pt x="4333875" y="998702"/>
                  </a:lnTo>
                  <a:lnTo>
                    <a:pt x="4333875" y="1064691"/>
                  </a:lnTo>
                  <a:lnTo>
                    <a:pt x="4400550" y="1064691"/>
                  </a:lnTo>
                  <a:lnTo>
                    <a:pt x="4400550" y="998702"/>
                  </a:lnTo>
                  <a:lnTo>
                    <a:pt x="4400550" y="931443"/>
                  </a:lnTo>
                  <a:close/>
                </a:path>
              </a:pathLst>
            </a:custGeom>
            <a:solidFill>
              <a:srgbClr val="7C99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1" name="object 481"/>
            <p:cNvSpPr/>
            <p:nvPr/>
          </p:nvSpPr>
          <p:spPr>
            <a:xfrm>
              <a:off x="11429175" y="622794"/>
              <a:ext cx="4867275" cy="932180"/>
            </a:xfrm>
            <a:custGeom>
              <a:avLst/>
              <a:gdLst/>
              <a:ahLst/>
              <a:cxnLst/>
              <a:rect l="l" t="t" r="r" b="b"/>
              <a:pathLst>
                <a:path w="4867275" h="932180">
                  <a:moveTo>
                    <a:pt x="1000125" y="0"/>
                  </a:moveTo>
                  <a:lnTo>
                    <a:pt x="933450" y="0"/>
                  </a:lnTo>
                  <a:lnTo>
                    <a:pt x="933450" y="66573"/>
                  </a:lnTo>
                  <a:lnTo>
                    <a:pt x="1000125" y="66573"/>
                  </a:lnTo>
                  <a:lnTo>
                    <a:pt x="1000125" y="0"/>
                  </a:lnTo>
                  <a:close/>
                </a:path>
                <a:path w="4867275" h="932180">
                  <a:moveTo>
                    <a:pt x="3533775" y="466001"/>
                  </a:moveTo>
                  <a:lnTo>
                    <a:pt x="3467100" y="466001"/>
                  </a:lnTo>
                  <a:lnTo>
                    <a:pt x="3467100" y="665708"/>
                  </a:lnTo>
                  <a:lnTo>
                    <a:pt x="3533775" y="665708"/>
                  </a:lnTo>
                  <a:lnTo>
                    <a:pt x="3533775" y="466001"/>
                  </a:lnTo>
                  <a:close/>
                </a:path>
                <a:path w="4867275" h="932180">
                  <a:moveTo>
                    <a:pt x="3600450" y="332854"/>
                  </a:moveTo>
                  <a:lnTo>
                    <a:pt x="3533775" y="332854"/>
                  </a:lnTo>
                  <a:lnTo>
                    <a:pt x="3533775" y="466001"/>
                  </a:lnTo>
                  <a:lnTo>
                    <a:pt x="3600450" y="466001"/>
                  </a:lnTo>
                  <a:lnTo>
                    <a:pt x="3600450" y="332854"/>
                  </a:lnTo>
                  <a:close/>
                </a:path>
                <a:path w="4867275" h="932180">
                  <a:moveTo>
                    <a:pt x="3667125" y="266280"/>
                  </a:moveTo>
                  <a:lnTo>
                    <a:pt x="3600450" y="266280"/>
                  </a:lnTo>
                  <a:lnTo>
                    <a:pt x="3600450" y="332854"/>
                  </a:lnTo>
                  <a:lnTo>
                    <a:pt x="3667125" y="332854"/>
                  </a:lnTo>
                  <a:lnTo>
                    <a:pt x="3667125" y="266280"/>
                  </a:lnTo>
                  <a:close/>
                </a:path>
                <a:path w="4867275" h="932180">
                  <a:moveTo>
                    <a:pt x="3800475" y="599135"/>
                  </a:moveTo>
                  <a:lnTo>
                    <a:pt x="3733800" y="599135"/>
                  </a:lnTo>
                  <a:lnTo>
                    <a:pt x="3733800" y="665708"/>
                  </a:lnTo>
                  <a:lnTo>
                    <a:pt x="3800475" y="665708"/>
                  </a:lnTo>
                  <a:lnTo>
                    <a:pt x="3800475" y="599135"/>
                  </a:lnTo>
                  <a:close/>
                </a:path>
                <a:path w="4867275" h="932180">
                  <a:moveTo>
                    <a:pt x="4000500" y="466001"/>
                  </a:moveTo>
                  <a:lnTo>
                    <a:pt x="3933825" y="466001"/>
                  </a:lnTo>
                  <a:lnTo>
                    <a:pt x="3933825" y="532561"/>
                  </a:lnTo>
                  <a:lnTo>
                    <a:pt x="3800475" y="532561"/>
                  </a:lnTo>
                  <a:lnTo>
                    <a:pt x="3800475" y="599135"/>
                  </a:lnTo>
                  <a:lnTo>
                    <a:pt x="4000500" y="599135"/>
                  </a:lnTo>
                  <a:lnTo>
                    <a:pt x="4000500" y="466001"/>
                  </a:lnTo>
                  <a:close/>
                </a:path>
                <a:path w="4867275" h="932180">
                  <a:moveTo>
                    <a:pt x="4067175" y="599135"/>
                  </a:moveTo>
                  <a:lnTo>
                    <a:pt x="4000500" y="599135"/>
                  </a:lnTo>
                  <a:lnTo>
                    <a:pt x="4000500" y="665708"/>
                  </a:lnTo>
                  <a:lnTo>
                    <a:pt x="4067175" y="665708"/>
                  </a:lnTo>
                  <a:lnTo>
                    <a:pt x="4067175" y="599135"/>
                  </a:lnTo>
                  <a:close/>
                </a:path>
                <a:path w="4867275" h="932180">
                  <a:moveTo>
                    <a:pt x="4067175" y="399427"/>
                  </a:moveTo>
                  <a:lnTo>
                    <a:pt x="4000500" y="399427"/>
                  </a:lnTo>
                  <a:lnTo>
                    <a:pt x="4000500" y="466001"/>
                  </a:lnTo>
                  <a:lnTo>
                    <a:pt x="4067175" y="466001"/>
                  </a:lnTo>
                  <a:lnTo>
                    <a:pt x="4067175" y="399427"/>
                  </a:lnTo>
                  <a:close/>
                </a:path>
                <a:path w="4867275" h="932180">
                  <a:moveTo>
                    <a:pt x="4200525" y="332854"/>
                  </a:moveTo>
                  <a:lnTo>
                    <a:pt x="4067175" y="332854"/>
                  </a:lnTo>
                  <a:lnTo>
                    <a:pt x="4067175" y="399427"/>
                  </a:lnTo>
                  <a:lnTo>
                    <a:pt x="4200525" y="399427"/>
                  </a:lnTo>
                  <a:lnTo>
                    <a:pt x="4200525" y="332854"/>
                  </a:lnTo>
                  <a:close/>
                </a:path>
                <a:path w="4867275" h="932180">
                  <a:moveTo>
                    <a:pt x="4467225" y="599135"/>
                  </a:moveTo>
                  <a:lnTo>
                    <a:pt x="4400550" y="599135"/>
                  </a:lnTo>
                  <a:lnTo>
                    <a:pt x="4400550" y="665708"/>
                  </a:lnTo>
                  <a:lnTo>
                    <a:pt x="4467225" y="665708"/>
                  </a:lnTo>
                  <a:lnTo>
                    <a:pt x="4467225" y="599135"/>
                  </a:lnTo>
                  <a:close/>
                </a:path>
                <a:path w="4867275" h="932180">
                  <a:moveTo>
                    <a:pt x="4867275" y="865670"/>
                  </a:moveTo>
                  <a:lnTo>
                    <a:pt x="4467225" y="865670"/>
                  </a:lnTo>
                  <a:lnTo>
                    <a:pt x="4467225" y="798410"/>
                  </a:lnTo>
                  <a:lnTo>
                    <a:pt x="4400550" y="798410"/>
                  </a:lnTo>
                  <a:lnTo>
                    <a:pt x="4400550" y="732421"/>
                  </a:lnTo>
                  <a:lnTo>
                    <a:pt x="4333875" y="732421"/>
                  </a:lnTo>
                  <a:lnTo>
                    <a:pt x="4333875" y="798410"/>
                  </a:lnTo>
                  <a:lnTo>
                    <a:pt x="4333875" y="865670"/>
                  </a:lnTo>
                  <a:lnTo>
                    <a:pt x="3800475" y="865670"/>
                  </a:lnTo>
                  <a:lnTo>
                    <a:pt x="3800475" y="798410"/>
                  </a:lnTo>
                  <a:lnTo>
                    <a:pt x="3467100" y="798410"/>
                  </a:lnTo>
                  <a:lnTo>
                    <a:pt x="3467100" y="865670"/>
                  </a:lnTo>
                  <a:lnTo>
                    <a:pt x="3000375" y="865670"/>
                  </a:lnTo>
                  <a:lnTo>
                    <a:pt x="3000375" y="798410"/>
                  </a:lnTo>
                  <a:lnTo>
                    <a:pt x="2733675" y="798410"/>
                  </a:lnTo>
                  <a:lnTo>
                    <a:pt x="2733675" y="865670"/>
                  </a:lnTo>
                  <a:lnTo>
                    <a:pt x="2333625" y="865670"/>
                  </a:lnTo>
                  <a:lnTo>
                    <a:pt x="2333625" y="798410"/>
                  </a:lnTo>
                  <a:lnTo>
                    <a:pt x="2133600" y="798410"/>
                  </a:lnTo>
                  <a:lnTo>
                    <a:pt x="2133600" y="865670"/>
                  </a:lnTo>
                  <a:lnTo>
                    <a:pt x="1800225" y="865670"/>
                  </a:lnTo>
                  <a:lnTo>
                    <a:pt x="1800225" y="798410"/>
                  </a:lnTo>
                  <a:lnTo>
                    <a:pt x="1600200" y="798410"/>
                  </a:lnTo>
                  <a:lnTo>
                    <a:pt x="1600200" y="865670"/>
                  </a:lnTo>
                  <a:lnTo>
                    <a:pt x="1333500" y="865670"/>
                  </a:lnTo>
                  <a:lnTo>
                    <a:pt x="1333500" y="798410"/>
                  </a:lnTo>
                  <a:lnTo>
                    <a:pt x="1133475" y="798410"/>
                  </a:lnTo>
                  <a:lnTo>
                    <a:pt x="1133475" y="865670"/>
                  </a:lnTo>
                  <a:lnTo>
                    <a:pt x="666750" y="865670"/>
                  </a:lnTo>
                  <a:lnTo>
                    <a:pt x="666750" y="798410"/>
                  </a:lnTo>
                  <a:lnTo>
                    <a:pt x="533400" y="798410"/>
                  </a:lnTo>
                  <a:lnTo>
                    <a:pt x="533400" y="865670"/>
                  </a:lnTo>
                  <a:lnTo>
                    <a:pt x="200025" y="865670"/>
                  </a:lnTo>
                  <a:lnTo>
                    <a:pt x="200025" y="798410"/>
                  </a:lnTo>
                  <a:lnTo>
                    <a:pt x="0" y="798410"/>
                  </a:lnTo>
                  <a:lnTo>
                    <a:pt x="0" y="865670"/>
                  </a:lnTo>
                  <a:lnTo>
                    <a:pt x="66675" y="865670"/>
                  </a:lnTo>
                  <a:lnTo>
                    <a:pt x="66675" y="931659"/>
                  </a:lnTo>
                  <a:lnTo>
                    <a:pt x="4867275" y="931659"/>
                  </a:lnTo>
                  <a:lnTo>
                    <a:pt x="4867275" y="865670"/>
                  </a:lnTo>
                  <a:close/>
                </a:path>
              </a:pathLst>
            </a:custGeom>
            <a:solidFill>
              <a:srgbClr val="7C99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2" name="object 482"/>
            <p:cNvSpPr/>
            <p:nvPr/>
          </p:nvSpPr>
          <p:spPr>
            <a:xfrm>
              <a:off x="11562525" y="622794"/>
              <a:ext cx="4200525" cy="866140"/>
            </a:xfrm>
            <a:custGeom>
              <a:avLst/>
              <a:gdLst/>
              <a:ahLst/>
              <a:cxnLst/>
              <a:rect l="l" t="t" r="r" b="b"/>
              <a:pathLst>
                <a:path w="4200525" h="866140">
                  <a:moveTo>
                    <a:pt x="200025" y="466001"/>
                  </a:moveTo>
                  <a:lnTo>
                    <a:pt x="66675" y="466001"/>
                  </a:lnTo>
                  <a:lnTo>
                    <a:pt x="66675" y="532561"/>
                  </a:lnTo>
                  <a:lnTo>
                    <a:pt x="200025" y="532561"/>
                  </a:lnTo>
                  <a:lnTo>
                    <a:pt x="200025" y="466001"/>
                  </a:lnTo>
                  <a:close/>
                </a:path>
                <a:path w="4200525" h="866140">
                  <a:moveTo>
                    <a:pt x="400050" y="798410"/>
                  </a:moveTo>
                  <a:lnTo>
                    <a:pt x="133350" y="798410"/>
                  </a:lnTo>
                  <a:lnTo>
                    <a:pt x="133350" y="732421"/>
                  </a:lnTo>
                  <a:lnTo>
                    <a:pt x="133350" y="665162"/>
                  </a:lnTo>
                  <a:lnTo>
                    <a:pt x="66675" y="665162"/>
                  </a:lnTo>
                  <a:lnTo>
                    <a:pt x="66675" y="532561"/>
                  </a:lnTo>
                  <a:lnTo>
                    <a:pt x="0" y="532561"/>
                  </a:lnTo>
                  <a:lnTo>
                    <a:pt x="0" y="665708"/>
                  </a:lnTo>
                  <a:lnTo>
                    <a:pt x="66675" y="665708"/>
                  </a:lnTo>
                  <a:lnTo>
                    <a:pt x="66675" y="732421"/>
                  </a:lnTo>
                  <a:lnTo>
                    <a:pt x="0" y="732421"/>
                  </a:lnTo>
                  <a:lnTo>
                    <a:pt x="0" y="798410"/>
                  </a:lnTo>
                  <a:lnTo>
                    <a:pt x="66675" y="798410"/>
                  </a:lnTo>
                  <a:lnTo>
                    <a:pt x="66675" y="865670"/>
                  </a:lnTo>
                  <a:lnTo>
                    <a:pt x="400050" y="865670"/>
                  </a:lnTo>
                  <a:lnTo>
                    <a:pt x="400050" y="798410"/>
                  </a:lnTo>
                  <a:close/>
                </a:path>
                <a:path w="4200525" h="866140">
                  <a:moveTo>
                    <a:pt x="533400" y="599173"/>
                  </a:moveTo>
                  <a:lnTo>
                    <a:pt x="400050" y="599173"/>
                  </a:lnTo>
                  <a:lnTo>
                    <a:pt x="400050" y="533184"/>
                  </a:lnTo>
                  <a:lnTo>
                    <a:pt x="400050" y="465937"/>
                  </a:lnTo>
                  <a:lnTo>
                    <a:pt x="333375" y="465937"/>
                  </a:lnTo>
                  <a:lnTo>
                    <a:pt x="333375" y="399427"/>
                  </a:lnTo>
                  <a:lnTo>
                    <a:pt x="200025" y="399427"/>
                  </a:lnTo>
                  <a:lnTo>
                    <a:pt x="200025" y="466001"/>
                  </a:lnTo>
                  <a:lnTo>
                    <a:pt x="333375" y="466001"/>
                  </a:lnTo>
                  <a:lnTo>
                    <a:pt x="333375" y="533184"/>
                  </a:lnTo>
                  <a:lnTo>
                    <a:pt x="266700" y="533184"/>
                  </a:lnTo>
                  <a:lnTo>
                    <a:pt x="266700" y="599173"/>
                  </a:lnTo>
                  <a:lnTo>
                    <a:pt x="333375" y="599173"/>
                  </a:lnTo>
                  <a:lnTo>
                    <a:pt x="333375" y="665162"/>
                  </a:lnTo>
                  <a:lnTo>
                    <a:pt x="333375" y="732421"/>
                  </a:lnTo>
                  <a:lnTo>
                    <a:pt x="466725" y="732421"/>
                  </a:lnTo>
                  <a:lnTo>
                    <a:pt x="466725" y="665162"/>
                  </a:lnTo>
                  <a:lnTo>
                    <a:pt x="533400" y="665162"/>
                  </a:lnTo>
                  <a:lnTo>
                    <a:pt x="533400" y="599173"/>
                  </a:lnTo>
                  <a:close/>
                </a:path>
                <a:path w="4200525" h="866140">
                  <a:moveTo>
                    <a:pt x="600075" y="532561"/>
                  </a:moveTo>
                  <a:lnTo>
                    <a:pt x="533400" y="532561"/>
                  </a:lnTo>
                  <a:lnTo>
                    <a:pt x="533400" y="599135"/>
                  </a:lnTo>
                  <a:lnTo>
                    <a:pt x="600075" y="599135"/>
                  </a:lnTo>
                  <a:lnTo>
                    <a:pt x="600075" y="532561"/>
                  </a:lnTo>
                  <a:close/>
                </a:path>
                <a:path w="4200525" h="866140">
                  <a:moveTo>
                    <a:pt x="866775" y="466001"/>
                  </a:moveTo>
                  <a:lnTo>
                    <a:pt x="800100" y="466001"/>
                  </a:lnTo>
                  <a:lnTo>
                    <a:pt x="800100" y="599135"/>
                  </a:lnTo>
                  <a:lnTo>
                    <a:pt x="866775" y="599135"/>
                  </a:lnTo>
                  <a:lnTo>
                    <a:pt x="866775" y="466001"/>
                  </a:lnTo>
                  <a:close/>
                </a:path>
                <a:path w="4200525" h="866140">
                  <a:moveTo>
                    <a:pt x="1000125" y="798410"/>
                  </a:moveTo>
                  <a:lnTo>
                    <a:pt x="600075" y="798410"/>
                  </a:lnTo>
                  <a:lnTo>
                    <a:pt x="600075" y="732421"/>
                  </a:lnTo>
                  <a:lnTo>
                    <a:pt x="666750" y="732421"/>
                  </a:lnTo>
                  <a:lnTo>
                    <a:pt x="666750" y="665162"/>
                  </a:lnTo>
                  <a:lnTo>
                    <a:pt x="733425" y="665162"/>
                  </a:lnTo>
                  <a:lnTo>
                    <a:pt x="733425" y="599173"/>
                  </a:lnTo>
                  <a:lnTo>
                    <a:pt x="600075" y="599173"/>
                  </a:lnTo>
                  <a:lnTo>
                    <a:pt x="600075" y="665162"/>
                  </a:lnTo>
                  <a:lnTo>
                    <a:pt x="533400" y="665162"/>
                  </a:lnTo>
                  <a:lnTo>
                    <a:pt x="533400" y="732421"/>
                  </a:lnTo>
                  <a:lnTo>
                    <a:pt x="466725" y="732421"/>
                  </a:lnTo>
                  <a:lnTo>
                    <a:pt x="466725" y="798410"/>
                  </a:lnTo>
                  <a:lnTo>
                    <a:pt x="533400" y="798410"/>
                  </a:lnTo>
                  <a:lnTo>
                    <a:pt x="533400" y="865670"/>
                  </a:lnTo>
                  <a:lnTo>
                    <a:pt x="1000125" y="865670"/>
                  </a:lnTo>
                  <a:lnTo>
                    <a:pt x="1000125" y="798410"/>
                  </a:lnTo>
                  <a:close/>
                </a:path>
                <a:path w="4200525" h="866140">
                  <a:moveTo>
                    <a:pt x="1000125" y="266700"/>
                  </a:moveTo>
                  <a:lnTo>
                    <a:pt x="933450" y="266700"/>
                  </a:lnTo>
                  <a:lnTo>
                    <a:pt x="933450" y="199440"/>
                  </a:lnTo>
                  <a:lnTo>
                    <a:pt x="866775" y="199440"/>
                  </a:lnTo>
                  <a:lnTo>
                    <a:pt x="866775" y="133451"/>
                  </a:lnTo>
                  <a:lnTo>
                    <a:pt x="866775" y="66573"/>
                  </a:lnTo>
                  <a:lnTo>
                    <a:pt x="933450" y="66573"/>
                  </a:lnTo>
                  <a:lnTo>
                    <a:pt x="933450" y="0"/>
                  </a:lnTo>
                  <a:lnTo>
                    <a:pt x="866775" y="0"/>
                  </a:lnTo>
                  <a:lnTo>
                    <a:pt x="866775" y="66192"/>
                  </a:lnTo>
                  <a:lnTo>
                    <a:pt x="800100" y="66192"/>
                  </a:lnTo>
                  <a:lnTo>
                    <a:pt x="800100" y="133451"/>
                  </a:lnTo>
                  <a:lnTo>
                    <a:pt x="733425" y="133451"/>
                  </a:lnTo>
                  <a:lnTo>
                    <a:pt x="733425" y="199440"/>
                  </a:lnTo>
                  <a:lnTo>
                    <a:pt x="733425" y="266700"/>
                  </a:lnTo>
                  <a:lnTo>
                    <a:pt x="800100" y="266700"/>
                  </a:lnTo>
                  <a:lnTo>
                    <a:pt x="800100" y="332689"/>
                  </a:lnTo>
                  <a:lnTo>
                    <a:pt x="800100" y="399948"/>
                  </a:lnTo>
                  <a:lnTo>
                    <a:pt x="866775" y="399948"/>
                  </a:lnTo>
                  <a:lnTo>
                    <a:pt x="866775" y="466001"/>
                  </a:lnTo>
                  <a:lnTo>
                    <a:pt x="1000125" y="466001"/>
                  </a:lnTo>
                  <a:lnTo>
                    <a:pt x="1000125" y="399427"/>
                  </a:lnTo>
                  <a:lnTo>
                    <a:pt x="866775" y="399427"/>
                  </a:lnTo>
                  <a:lnTo>
                    <a:pt x="866775" y="332689"/>
                  </a:lnTo>
                  <a:lnTo>
                    <a:pt x="1000125" y="332689"/>
                  </a:lnTo>
                  <a:lnTo>
                    <a:pt x="1000125" y="266700"/>
                  </a:lnTo>
                  <a:close/>
                </a:path>
                <a:path w="4200525" h="866140">
                  <a:moveTo>
                    <a:pt x="1066800" y="599173"/>
                  </a:moveTo>
                  <a:lnTo>
                    <a:pt x="866775" y="599173"/>
                  </a:lnTo>
                  <a:lnTo>
                    <a:pt x="866775" y="665162"/>
                  </a:lnTo>
                  <a:lnTo>
                    <a:pt x="933450" y="665162"/>
                  </a:lnTo>
                  <a:lnTo>
                    <a:pt x="933450" y="732421"/>
                  </a:lnTo>
                  <a:lnTo>
                    <a:pt x="1066800" y="732421"/>
                  </a:lnTo>
                  <a:lnTo>
                    <a:pt x="1066800" y="665162"/>
                  </a:lnTo>
                  <a:lnTo>
                    <a:pt x="1066800" y="599173"/>
                  </a:lnTo>
                  <a:close/>
                </a:path>
                <a:path w="4200525" h="866140">
                  <a:moveTo>
                    <a:pt x="1133475" y="532561"/>
                  </a:moveTo>
                  <a:lnTo>
                    <a:pt x="1066800" y="532561"/>
                  </a:lnTo>
                  <a:lnTo>
                    <a:pt x="1066800" y="599135"/>
                  </a:lnTo>
                  <a:lnTo>
                    <a:pt x="1133475" y="599135"/>
                  </a:lnTo>
                  <a:lnTo>
                    <a:pt x="1133475" y="532561"/>
                  </a:lnTo>
                  <a:close/>
                </a:path>
                <a:path w="4200525" h="866140">
                  <a:moveTo>
                    <a:pt x="1133475" y="199707"/>
                  </a:moveTo>
                  <a:lnTo>
                    <a:pt x="1000125" y="199707"/>
                  </a:lnTo>
                  <a:lnTo>
                    <a:pt x="1000125" y="266280"/>
                  </a:lnTo>
                  <a:lnTo>
                    <a:pt x="1133475" y="266280"/>
                  </a:lnTo>
                  <a:lnTo>
                    <a:pt x="1133475" y="199707"/>
                  </a:lnTo>
                  <a:close/>
                </a:path>
                <a:path w="4200525" h="866140">
                  <a:moveTo>
                    <a:pt x="1200150" y="466001"/>
                  </a:moveTo>
                  <a:lnTo>
                    <a:pt x="1133475" y="466001"/>
                  </a:lnTo>
                  <a:lnTo>
                    <a:pt x="1133475" y="532561"/>
                  </a:lnTo>
                  <a:lnTo>
                    <a:pt x="1200150" y="532561"/>
                  </a:lnTo>
                  <a:lnTo>
                    <a:pt x="1200150" y="466001"/>
                  </a:lnTo>
                  <a:close/>
                </a:path>
                <a:path w="4200525" h="866140">
                  <a:moveTo>
                    <a:pt x="1200150" y="133146"/>
                  </a:moveTo>
                  <a:lnTo>
                    <a:pt x="1133475" y="133146"/>
                  </a:lnTo>
                  <a:lnTo>
                    <a:pt x="1133475" y="199707"/>
                  </a:lnTo>
                  <a:lnTo>
                    <a:pt x="1200150" y="199707"/>
                  </a:lnTo>
                  <a:lnTo>
                    <a:pt x="1200150" y="133146"/>
                  </a:lnTo>
                  <a:close/>
                </a:path>
                <a:path w="4200525" h="866140">
                  <a:moveTo>
                    <a:pt x="1266825" y="599173"/>
                  </a:moveTo>
                  <a:lnTo>
                    <a:pt x="1133475" y="599173"/>
                  </a:lnTo>
                  <a:lnTo>
                    <a:pt x="1133475" y="665162"/>
                  </a:lnTo>
                  <a:lnTo>
                    <a:pt x="1133475" y="798410"/>
                  </a:lnTo>
                  <a:lnTo>
                    <a:pt x="1200150" y="798410"/>
                  </a:lnTo>
                  <a:lnTo>
                    <a:pt x="1200150" y="665162"/>
                  </a:lnTo>
                  <a:lnTo>
                    <a:pt x="1266825" y="665162"/>
                  </a:lnTo>
                  <a:lnTo>
                    <a:pt x="1266825" y="599173"/>
                  </a:lnTo>
                  <a:close/>
                </a:path>
                <a:path w="4200525" h="866140">
                  <a:moveTo>
                    <a:pt x="1266825" y="266280"/>
                  </a:moveTo>
                  <a:lnTo>
                    <a:pt x="1200150" y="266280"/>
                  </a:lnTo>
                  <a:lnTo>
                    <a:pt x="1200150" y="332854"/>
                  </a:lnTo>
                  <a:lnTo>
                    <a:pt x="1266825" y="332854"/>
                  </a:lnTo>
                  <a:lnTo>
                    <a:pt x="1266825" y="266280"/>
                  </a:lnTo>
                  <a:close/>
                </a:path>
                <a:path w="4200525" h="866140">
                  <a:moveTo>
                    <a:pt x="1466850" y="798855"/>
                  </a:moveTo>
                  <a:lnTo>
                    <a:pt x="1200150" y="798855"/>
                  </a:lnTo>
                  <a:lnTo>
                    <a:pt x="1200150" y="865416"/>
                  </a:lnTo>
                  <a:lnTo>
                    <a:pt x="1466850" y="865416"/>
                  </a:lnTo>
                  <a:lnTo>
                    <a:pt x="1466850" y="798855"/>
                  </a:lnTo>
                  <a:close/>
                </a:path>
                <a:path w="4200525" h="866140">
                  <a:moveTo>
                    <a:pt x="1466850" y="665708"/>
                  </a:moveTo>
                  <a:lnTo>
                    <a:pt x="1400175" y="665708"/>
                  </a:lnTo>
                  <a:lnTo>
                    <a:pt x="1400175" y="732282"/>
                  </a:lnTo>
                  <a:lnTo>
                    <a:pt x="1466850" y="732282"/>
                  </a:lnTo>
                  <a:lnTo>
                    <a:pt x="1466850" y="665708"/>
                  </a:lnTo>
                  <a:close/>
                </a:path>
                <a:path w="4200525" h="866140">
                  <a:moveTo>
                    <a:pt x="1466850" y="532561"/>
                  </a:moveTo>
                  <a:lnTo>
                    <a:pt x="1266825" y="532561"/>
                  </a:lnTo>
                  <a:lnTo>
                    <a:pt x="1266825" y="599135"/>
                  </a:lnTo>
                  <a:lnTo>
                    <a:pt x="1466850" y="599135"/>
                  </a:lnTo>
                  <a:lnTo>
                    <a:pt x="1466850" y="532561"/>
                  </a:lnTo>
                  <a:close/>
                </a:path>
                <a:path w="4200525" h="866140">
                  <a:moveTo>
                    <a:pt x="1933575" y="266700"/>
                  </a:moveTo>
                  <a:lnTo>
                    <a:pt x="1866900" y="266700"/>
                  </a:lnTo>
                  <a:lnTo>
                    <a:pt x="1866900" y="199440"/>
                  </a:lnTo>
                  <a:lnTo>
                    <a:pt x="1866900" y="133451"/>
                  </a:lnTo>
                  <a:lnTo>
                    <a:pt x="1800225" y="133451"/>
                  </a:lnTo>
                  <a:lnTo>
                    <a:pt x="1800225" y="199440"/>
                  </a:lnTo>
                  <a:lnTo>
                    <a:pt x="1733550" y="199440"/>
                  </a:lnTo>
                  <a:lnTo>
                    <a:pt x="1733550" y="266700"/>
                  </a:lnTo>
                  <a:lnTo>
                    <a:pt x="1733550" y="332689"/>
                  </a:lnTo>
                  <a:lnTo>
                    <a:pt x="1933575" y="332689"/>
                  </a:lnTo>
                  <a:lnTo>
                    <a:pt x="1933575" y="266700"/>
                  </a:lnTo>
                  <a:close/>
                </a:path>
                <a:path w="4200525" h="866140">
                  <a:moveTo>
                    <a:pt x="2000250" y="798410"/>
                  </a:moveTo>
                  <a:lnTo>
                    <a:pt x="1733550" y="798410"/>
                  </a:lnTo>
                  <a:lnTo>
                    <a:pt x="1733550" y="732421"/>
                  </a:lnTo>
                  <a:lnTo>
                    <a:pt x="1666875" y="732421"/>
                  </a:lnTo>
                  <a:lnTo>
                    <a:pt x="1666875" y="798410"/>
                  </a:lnTo>
                  <a:lnTo>
                    <a:pt x="1666875" y="865670"/>
                  </a:lnTo>
                  <a:lnTo>
                    <a:pt x="2000250" y="865670"/>
                  </a:lnTo>
                  <a:lnTo>
                    <a:pt x="2000250" y="798410"/>
                  </a:lnTo>
                  <a:close/>
                </a:path>
                <a:path w="4200525" h="866140">
                  <a:moveTo>
                    <a:pt x="2066925" y="66573"/>
                  </a:moveTo>
                  <a:lnTo>
                    <a:pt x="1866900" y="66573"/>
                  </a:lnTo>
                  <a:lnTo>
                    <a:pt x="1866900" y="133146"/>
                  </a:lnTo>
                  <a:lnTo>
                    <a:pt x="2066925" y="133146"/>
                  </a:lnTo>
                  <a:lnTo>
                    <a:pt x="2066925" y="66573"/>
                  </a:lnTo>
                  <a:close/>
                </a:path>
                <a:path w="4200525" h="866140">
                  <a:moveTo>
                    <a:pt x="2133600" y="399427"/>
                  </a:moveTo>
                  <a:lnTo>
                    <a:pt x="2066925" y="399427"/>
                  </a:lnTo>
                  <a:lnTo>
                    <a:pt x="2066925" y="465937"/>
                  </a:lnTo>
                  <a:lnTo>
                    <a:pt x="2000250" y="465937"/>
                  </a:lnTo>
                  <a:lnTo>
                    <a:pt x="2000250" y="332689"/>
                  </a:lnTo>
                  <a:lnTo>
                    <a:pt x="1933575" y="332689"/>
                  </a:lnTo>
                  <a:lnTo>
                    <a:pt x="1933575" y="465937"/>
                  </a:lnTo>
                  <a:lnTo>
                    <a:pt x="1933575" y="533184"/>
                  </a:lnTo>
                  <a:lnTo>
                    <a:pt x="2000250" y="533184"/>
                  </a:lnTo>
                  <a:lnTo>
                    <a:pt x="2000250" y="599173"/>
                  </a:lnTo>
                  <a:lnTo>
                    <a:pt x="2000250" y="665162"/>
                  </a:lnTo>
                  <a:lnTo>
                    <a:pt x="2133600" y="665162"/>
                  </a:lnTo>
                  <a:lnTo>
                    <a:pt x="2133600" y="599173"/>
                  </a:lnTo>
                  <a:lnTo>
                    <a:pt x="2066925" y="599173"/>
                  </a:lnTo>
                  <a:lnTo>
                    <a:pt x="2066925" y="533184"/>
                  </a:lnTo>
                  <a:lnTo>
                    <a:pt x="2066925" y="466001"/>
                  </a:lnTo>
                  <a:lnTo>
                    <a:pt x="2133600" y="466001"/>
                  </a:lnTo>
                  <a:lnTo>
                    <a:pt x="2133600" y="399427"/>
                  </a:lnTo>
                  <a:close/>
                </a:path>
                <a:path w="4200525" h="866140">
                  <a:moveTo>
                    <a:pt x="2200275" y="532561"/>
                  </a:moveTo>
                  <a:lnTo>
                    <a:pt x="2133600" y="532561"/>
                  </a:lnTo>
                  <a:lnTo>
                    <a:pt x="2133600" y="599135"/>
                  </a:lnTo>
                  <a:lnTo>
                    <a:pt x="2200275" y="599135"/>
                  </a:lnTo>
                  <a:lnTo>
                    <a:pt x="2200275" y="532561"/>
                  </a:lnTo>
                  <a:close/>
                </a:path>
                <a:path w="4200525" h="866140">
                  <a:moveTo>
                    <a:pt x="2333625" y="665708"/>
                  </a:moveTo>
                  <a:lnTo>
                    <a:pt x="2266950" y="665708"/>
                  </a:lnTo>
                  <a:lnTo>
                    <a:pt x="2266950" y="732282"/>
                  </a:lnTo>
                  <a:lnTo>
                    <a:pt x="2333625" y="732282"/>
                  </a:lnTo>
                  <a:lnTo>
                    <a:pt x="2333625" y="665708"/>
                  </a:lnTo>
                  <a:close/>
                </a:path>
                <a:path w="4200525" h="866140">
                  <a:moveTo>
                    <a:pt x="2333625" y="266280"/>
                  </a:moveTo>
                  <a:lnTo>
                    <a:pt x="2266950" y="266280"/>
                  </a:lnTo>
                  <a:lnTo>
                    <a:pt x="2266950" y="399427"/>
                  </a:lnTo>
                  <a:lnTo>
                    <a:pt x="2333625" y="399427"/>
                  </a:lnTo>
                  <a:lnTo>
                    <a:pt x="2333625" y="266280"/>
                  </a:lnTo>
                  <a:close/>
                </a:path>
                <a:path w="4200525" h="866140">
                  <a:moveTo>
                    <a:pt x="2400300" y="399427"/>
                  </a:moveTo>
                  <a:lnTo>
                    <a:pt x="2333625" y="399427"/>
                  </a:lnTo>
                  <a:lnTo>
                    <a:pt x="2333625" y="466001"/>
                  </a:lnTo>
                  <a:lnTo>
                    <a:pt x="2400300" y="466001"/>
                  </a:lnTo>
                  <a:lnTo>
                    <a:pt x="2400300" y="399427"/>
                  </a:lnTo>
                  <a:close/>
                </a:path>
                <a:path w="4200525" h="866140">
                  <a:moveTo>
                    <a:pt x="2466975" y="466001"/>
                  </a:moveTo>
                  <a:lnTo>
                    <a:pt x="2400300" y="466001"/>
                  </a:lnTo>
                  <a:lnTo>
                    <a:pt x="2400300" y="532561"/>
                  </a:lnTo>
                  <a:lnTo>
                    <a:pt x="2466975" y="532561"/>
                  </a:lnTo>
                  <a:lnTo>
                    <a:pt x="2466975" y="466001"/>
                  </a:lnTo>
                  <a:close/>
                </a:path>
                <a:path w="4200525" h="866140">
                  <a:moveTo>
                    <a:pt x="2533650" y="532561"/>
                  </a:moveTo>
                  <a:lnTo>
                    <a:pt x="2466975" y="532561"/>
                  </a:lnTo>
                  <a:lnTo>
                    <a:pt x="2466975" y="599135"/>
                  </a:lnTo>
                  <a:lnTo>
                    <a:pt x="2533650" y="599135"/>
                  </a:lnTo>
                  <a:lnTo>
                    <a:pt x="2533650" y="532561"/>
                  </a:lnTo>
                  <a:close/>
                </a:path>
                <a:path w="4200525" h="866140">
                  <a:moveTo>
                    <a:pt x="2533650" y="399427"/>
                  </a:moveTo>
                  <a:lnTo>
                    <a:pt x="2466975" y="399427"/>
                  </a:lnTo>
                  <a:lnTo>
                    <a:pt x="2466975" y="466001"/>
                  </a:lnTo>
                  <a:lnTo>
                    <a:pt x="2533650" y="466001"/>
                  </a:lnTo>
                  <a:lnTo>
                    <a:pt x="2533650" y="399427"/>
                  </a:lnTo>
                  <a:close/>
                </a:path>
                <a:path w="4200525" h="866140">
                  <a:moveTo>
                    <a:pt x="2600325" y="798855"/>
                  </a:moveTo>
                  <a:lnTo>
                    <a:pt x="2200275" y="798855"/>
                  </a:lnTo>
                  <a:lnTo>
                    <a:pt x="2200275" y="865416"/>
                  </a:lnTo>
                  <a:lnTo>
                    <a:pt x="2600325" y="865416"/>
                  </a:lnTo>
                  <a:lnTo>
                    <a:pt x="2600325" y="798855"/>
                  </a:lnTo>
                  <a:close/>
                </a:path>
                <a:path w="4200525" h="866140">
                  <a:moveTo>
                    <a:pt x="3000375" y="599173"/>
                  </a:moveTo>
                  <a:lnTo>
                    <a:pt x="2867025" y="599173"/>
                  </a:lnTo>
                  <a:lnTo>
                    <a:pt x="2867025" y="665162"/>
                  </a:lnTo>
                  <a:lnTo>
                    <a:pt x="2800350" y="665162"/>
                  </a:lnTo>
                  <a:lnTo>
                    <a:pt x="2800350" y="732421"/>
                  </a:lnTo>
                  <a:lnTo>
                    <a:pt x="2800350" y="798410"/>
                  </a:lnTo>
                  <a:lnTo>
                    <a:pt x="2867025" y="798410"/>
                  </a:lnTo>
                  <a:lnTo>
                    <a:pt x="2867025" y="732421"/>
                  </a:lnTo>
                  <a:lnTo>
                    <a:pt x="2933700" y="732421"/>
                  </a:lnTo>
                  <a:lnTo>
                    <a:pt x="2933700" y="665162"/>
                  </a:lnTo>
                  <a:lnTo>
                    <a:pt x="3000375" y="665162"/>
                  </a:lnTo>
                  <a:lnTo>
                    <a:pt x="3000375" y="599173"/>
                  </a:lnTo>
                  <a:close/>
                </a:path>
                <a:path w="4200525" h="866140">
                  <a:moveTo>
                    <a:pt x="3333750" y="466001"/>
                  </a:moveTo>
                  <a:lnTo>
                    <a:pt x="3267075" y="466001"/>
                  </a:lnTo>
                  <a:lnTo>
                    <a:pt x="3267075" y="532561"/>
                  </a:lnTo>
                  <a:lnTo>
                    <a:pt x="3333750" y="532561"/>
                  </a:lnTo>
                  <a:lnTo>
                    <a:pt x="3333750" y="466001"/>
                  </a:lnTo>
                  <a:close/>
                </a:path>
                <a:path w="4200525" h="866140">
                  <a:moveTo>
                    <a:pt x="3467100" y="732282"/>
                  </a:moveTo>
                  <a:lnTo>
                    <a:pt x="3400425" y="732282"/>
                  </a:lnTo>
                  <a:lnTo>
                    <a:pt x="3400425" y="665708"/>
                  </a:lnTo>
                  <a:lnTo>
                    <a:pt x="3333750" y="665708"/>
                  </a:lnTo>
                  <a:lnTo>
                    <a:pt x="3333750" y="798410"/>
                  </a:lnTo>
                  <a:lnTo>
                    <a:pt x="3000375" y="798410"/>
                  </a:lnTo>
                  <a:lnTo>
                    <a:pt x="3000375" y="732421"/>
                  </a:lnTo>
                  <a:lnTo>
                    <a:pt x="2933700" y="732421"/>
                  </a:lnTo>
                  <a:lnTo>
                    <a:pt x="2933700" y="798410"/>
                  </a:lnTo>
                  <a:lnTo>
                    <a:pt x="2867025" y="798410"/>
                  </a:lnTo>
                  <a:lnTo>
                    <a:pt x="2867025" y="865670"/>
                  </a:lnTo>
                  <a:lnTo>
                    <a:pt x="3333750" y="865670"/>
                  </a:lnTo>
                  <a:lnTo>
                    <a:pt x="3333750" y="798855"/>
                  </a:lnTo>
                  <a:lnTo>
                    <a:pt x="3467100" y="798855"/>
                  </a:lnTo>
                  <a:lnTo>
                    <a:pt x="3467100" y="732282"/>
                  </a:lnTo>
                  <a:close/>
                </a:path>
                <a:path w="4200525" h="866140">
                  <a:moveTo>
                    <a:pt x="3600450" y="599173"/>
                  </a:moveTo>
                  <a:lnTo>
                    <a:pt x="3467100" y="599173"/>
                  </a:lnTo>
                  <a:lnTo>
                    <a:pt x="3467100" y="466001"/>
                  </a:lnTo>
                  <a:lnTo>
                    <a:pt x="3533775" y="466001"/>
                  </a:lnTo>
                  <a:lnTo>
                    <a:pt x="3533775" y="332854"/>
                  </a:lnTo>
                  <a:lnTo>
                    <a:pt x="3467100" y="332854"/>
                  </a:lnTo>
                  <a:lnTo>
                    <a:pt x="3467100" y="465937"/>
                  </a:lnTo>
                  <a:lnTo>
                    <a:pt x="3400425" y="465937"/>
                  </a:lnTo>
                  <a:lnTo>
                    <a:pt x="3400425" y="599173"/>
                  </a:lnTo>
                  <a:lnTo>
                    <a:pt x="3400425" y="665162"/>
                  </a:lnTo>
                  <a:lnTo>
                    <a:pt x="3600450" y="665162"/>
                  </a:lnTo>
                  <a:lnTo>
                    <a:pt x="3600450" y="599173"/>
                  </a:lnTo>
                  <a:close/>
                </a:path>
                <a:path w="4200525" h="866140">
                  <a:moveTo>
                    <a:pt x="3600450" y="199707"/>
                  </a:moveTo>
                  <a:lnTo>
                    <a:pt x="3533775" y="199707"/>
                  </a:lnTo>
                  <a:lnTo>
                    <a:pt x="3533775" y="332854"/>
                  </a:lnTo>
                  <a:lnTo>
                    <a:pt x="3600450" y="332854"/>
                  </a:lnTo>
                  <a:lnTo>
                    <a:pt x="3600450" y="199707"/>
                  </a:lnTo>
                  <a:close/>
                </a:path>
                <a:path w="4200525" h="866140">
                  <a:moveTo>
                    <a:pt x="3667125" y="665708"/>
                  </a:moveTo>
                  <a:lnTo>
                    <a:pt x="3600450" y="665708"/>
                  </a:lnTo>
                  <a:lnTo>
                    <a:pt x="3600450" y="798855"/>
                  </a:lnTo>
                  <a:lnTo>
                    <a:pt x="3667125" y="798855"/>
                  </a:lnTo>
                  <a:lnTo>
                    <a:pt x="3667125" y="665708"/>
                  </a:lnTo>
                  <a:close/>
                </a:path>
                <a:path w="4200525" h="866140">
                  <a:moveTo>
                    <a:pt x="3667125" y="532561"/>
                  </a:moveTo>
                  <a:lnTo>
                    <a:pt x="3600450" y="532561"/>
                  </a:lnTo>
                  <a:lnTo>
                    <a:pt x="3600450" y="599135"/>
                  </a:lnTo>
                  <a:lnTo>
                    <a:pt x="3667125" y="599135"/>
                  </a:lnTo>
                  <a:lnTo>
                    <a:pt x="3667125" y="532561"/>
                  </a:lnTo>
                  <a:close/>
                </a:path>
                <a:path w="4200525" h="866140">
                  <a:moveTo>
                    <a:pt x="3667125" y="399427"/>
                  </a:moveTo>
                  <a:lnTo>
                    <a:pt x="3600450" y="399427"/>
                  </a:lnTo>
                  <a:lnTo>
                    <a:pt x="3600450" y="466001"/>
                  </a:lnTo>
                  <a:lnTo>
                    <a:pt x="3667125" y="466001"/>
                  </a:lnTo>
                  <a:lnTo>
                    <a:pt x="3667125" y="399427"/>
                  </a:lnTo>
                  <a:close/>
                </a:path>
                <a:path w="4200525" h="866140">
                  <a:moveTo>
                    <a:pt x="3800475" y="466001"/>
                  </a:moveTo>
                  <a:lnTo>
                    <a:pt x="3667125" y="466001"/>
                  </a:lnTo>
                  <a:lnTo>
                    <a:pt x="3667125" y="532561"/>
                  </a:lnTo>
                  <a:lnTo>
                    <a:pt x="3800475" y="532561"/>
                  </a:lnTo>
                  <a:lnTo>
                    <a:pt x="3800475" y="466001"/>
                  </a:lnTo>
                  <a:close/>
                </a:path>
                <a:path w="4200525" h="866140">
                  <a:moveTo>
                    <a:pt x="3867150" y="399427"/>
                  </a:moveTo>
                  <a:lnTo>
                    <a:pt x="3800475" y="399427"/>
                  </a:lnTo>
                  <a:lnTo>
                    <a:pt x="3800475" y="466001"/>
                  </a:lnTo>
                  <a:lnTo>
                    <a:pt x="3867150" y="466001"/>
                  </a:lnTo>
                  <a:lnTo>
                    <a:pt x="3867150" y="399427"/>
                  </a:lnTo>
                  <a:close/>
                </a:path>
                <a:path w="4200525" h="866140">
                  <a:moveTo>
                    <a:pt x="4200525" y="665162"/>
                  </a:moveTo>
                  <a:lnTo>
                    <a:pt x="4133850" y="665162"/>
                  </a:lnTo>
                  <a:lnTo>
                    <a:pt x="4133850" y="798410"/>
                  </a:lnTo>
                  <a:lnTo>
                    <a:pt x="4200525" y="798410"/>
                  </a:lnTo>
                  <a:lnTo>
                    <a:pt x="4200525" y="665162"/>
                  </a:lnTo>
                  <a:close/>
                </a:path>
              </a:pathLst>
            </a:custGeom>
            <a:solidFill>
              <a:srgbClr val="D8BA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3" name="object 483"/>
            <p:cNvSpPr/>
            <p:nvPr/>
          </p:nvSpPr>
          <p:spPr>
            <a:xfrm>
              <a:off x="11895900" y="423074"/>
              <a:ext cx="4467225" cy="1065530"/>
            </a:xfrm>
            <a:custGeom>
              <a:avLst/>
              <a:gdLst/>
              <a:ahLst/>
              <a:cxnLst/>
              <a:rect l="l" t="t" r="r" b="b"/>
              <a:pathLst>
                <a:path w="4467225" h="1065530">
                  <a:moveTo>
                    <a:pt x="66675" y="532574"/>
                  </a:moveTo>
                  <a:lnTo>
                    <a:pt x="0" y="532574"/>
                  </a:lnTo>
                  <a:lnTo>
                    <a:pt x="0" y="599147"/>
                  </a:lnTo>
                  <a:lnTo>
                    <a:pt x="66675" y="599147"/>
                  </a:lnTo>
                  <a:lnTo>
                    <a:pt x="66675" y="532574"/>
                  </a:lnTo>
                  <a:close/>
                </a:path>
                <a:path w="4467225" h="1065530">
                  <a:moveTo>
                    <a:pt x="200025" y="466001"/>
                  </a:moveTo>
                  <a:lnTo>
                    <a:pt x="66675" y="466001"/>
                  </a:lnTo>
                  <a:lnTo>
                    <a:pt x="66675" y="532574"/>
                  </a:lnTo>
                  <a:lnTo>
                    <a:pt x="200025" y="532574"/>
                  </a:lnTo>
                  <a:lnTo>
                    <a:pt x="200025" y="466001"/>
                  </a:lnTo>
                  <a:close/>
                </a:path>
                <a:path w="4467225" h="1065530">
                  <a:moveTo>
                    <a:pt x="266700" y="399427"/>
                  </a:moveTo>
                  <a:lnTo>
                    <a:pt x="200025" y="399427"/>
                  </a:lnTo>
                  <a:lnTo>
                    <a:pt x="200025" y="466001"/>
                  </a:lnTo>
                  <a:lnTo>
                    <a:pt x="266700" y="466001"/>
                  </a:lnTo>
                  <a:lnTo>
                    <a:pt x="266700" y="399427"/>
                  </a:lnTo>
                  <a:close/>
                </a:path>
                <a:path w="4467225" h="1065530">
                  <a:moveTo>
                    <a:pt x="1800225" y="66573"/>
                  </a:moveTo>
                  <a:lnTo>
                    <a:pt x="1733550" y="66573"/>
                  </a:lnTo>
                  <a:lnTo>
                    <a:pt x="1733550" y="266293"/>
                  </a:lnTo>
                  <a:lnTo>
                    <a:pt x="1800225" y="266293"/>
                  </a:lnTo>
                  <a:lnTo>
                    <a:pt x="1800225" y="66573"/>
                  </a:lnTo>
                  <a:close/>
                </a:path>
                <a:path w="4467225" h="1065530">
                  <a:moveTo>
                    <a:pt x="1933575" y="0"/>
                  </a:moveTo>
                  <a:lnTo>
                    <a:pt x="1800225" y="0"/>
                  </a:lnTo>
                  <a:lnTo>
                    <a:pt x="1800225" y="66573"/>
                  </a:lnTo>
                  <a:lnTo>
                    <a:pt x="1933575" y="66573"/>
                  </a:lnTo>
                  <a:lnTo>
                    <a:pt x="1933575" y="0"/>
                  </a:lnTo>
                  <a:close/>
                </a:path>
                <a:path w="4467225" h="1065530">
                  <a:moveTo>
                    <a:pt x="2066925" y="332867"/>
                  </a:moveTo>
                  <a:lnTo>
                    <a:pt x="2000250" y="332867"/>
                  </a:lnTo>
                  <a:lnTo>
                    <a:pt x="2000250" y="466001"/>
                  </a:lnTo>
                  <a:lnTo>
                    <a:pt x="2066925" y="466001"/>
                  </a:lnTo>
                  <a:lnTo>
                    <a:pt x="2066925" y="332867"/>
                  </a:lnTo>
                  <a:close/>
                </a:path>
                <a:path w="4467225" h="1065530">
                  <a:moveTo>
                    <a:pt x="2133600" y="266293"/>
                  </a:moveTo>
                  <a:lnTo>
                    <a:pt x="2066925" y="266293"/>
                  </a:lnTo>
                  <a:lnTo>
                    <a:pt x="2066925" y="332867"/>
                  </a:lnTo>
                  <a:lnTo>
                    <a:pt x="2133600" y="332867"/>
                  </a:lnTo>
                  <a:lnTo>
                    <a:pt x="2133600" y="266293"/>
                  </a:lnTo>
                  <a:close/>
                </a:path>
                <a:path w="4467225" h="1065530">
                  <a:moveTo>
                    <a:pt x="2266950" y="199720"/>
                  </a:moveTo>
                  <a:lnTo>
                    <a:pt x="2200275" y="199720"/>
                  </a:lnTo>
                  <a:lnTo>
                    <a:pt x="2200275" y="266293"/>
                  </a:lnTo>
                  <a:lnTo>
                    <a:pt x="2266950" y="266293"/>
                  </a:lnTo>
                  <a:lnTo>
                    <a:pt x="2266950" y="199720"/>
                  </a:lnTo>
                  <a:close/>
                </a:path>
                <a:path w="4467225" h="1065530">
                  <a:moveTo>
                    <a:pt x="3867150" y="864882"/>
                  </a:moveTo>
                  <a:lnTo>
                    <a:pt x="3800475" y="864882"/>
                  </a:lnTo>
                  <a:lnTo>
                    <a:pt x="3800475" y="798855"/>
                  </a:lnTo>
                  <a:lnTo>
                    <a:pt x="3733800" y="798855"/>
                  </a:lnTo>
                  <a:lnTo>
                    <a:pt x="3733800" y="865428"/>
                  </a:lnTo>
                  <a:lnTo>
                    <a:pt x="3800475" y="865428"/>
                  </a:lnTo>
                  <a:lnTo>
                    <a:pt x="3800475" y="998131"/>
                  </a:lnTo>
                  <a:lnTo>
                    <a:pt x="3333750" y="998131"/>
                  </a:lnTo>
                  <a:lnTo>
                    <a:pt x="3333750" y="1065390"/>
                  </a:lnTo>
                  <a:lnTo>
                    <a:pt x="3867150" y="1065390"/>
                  </a:lnTo>
                  <a:lnTo>
                    <a:pt x="3867150" y="998131"/>
                  </a:lnTo>
                  <a:lnTo>
                    <a:pt x="3867150" y="864882"/>
                  </a:lnTo>
                  <a:close/>
                </a:path>
                <a:path w="4467225" h="1065530">
                  <a:moveTo>
                    <a:pt x="4467225" y="865428"/>
                  </a:moveTo>
                  <a:lnTo>
                    <a:pt x="4400550" y="865428"/>
                  </a:lnTo>
                  <a:lnTo>
                    <a:pt x="4400550" y="998131"/>
                  </a:lnTo>
                  <a:lnTo>
                    <a:pt x="4067175" y="998131"/>
                  </a:lnTo>
                  <a:lnTo>
                    <a:pt x="4067175" y="864882"/>
                  </a:lnTo>
                  <a:lnTo>
                    <a:pt x="4067175" y="798893"/>
                  </a:lnTo>
                  <a:lnTo>
                    <a:pt x="4000500" y="798893"/>
                  </a:lnTo>
                  <a:lnTo>
                    <a:pt x="4000500" y="864882"/>
                  </a:lnTo>
                  <a:lnTo>
                    <a:pt x="3933825" y="864882"/>
                  </a:lnTo>
                  <a:lnTo>
                    <a:pt x="3933825" y="998131"/>
                  </a:lnTo>
                  <a:lnTo>
                    <a:pt x="4000500" y="998131"/>
                  </a:lnTo>
                  <a:lnTo>
                    <a:pt x="4000500" y="1065390"/>
                  </a:lnTo>
                  <a:lnTo>
                    <a:pt x="4400550" y="1065390"/>
                  </a:lnTo>
                  <a:lnTo>
                    <a:pt x="4400550" y="998575"/>
                  </a:lnTo>
                  <a:lnTo>
                    <a:pt x="4467225" y="998575"/>
                  </a:lnTo>
                  <a:lnTo>
                    <a:pt x="4467225" y="865428"/>
                  </a:lnTo>
                  <a:close/>
                </a:path>
              </a:pathLst>
            </a:custGeom>
            <a:solidFill>
              <a:srgbClr val="D8BA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4" name="object 484"/>
            <p:cNvSpPr/>
            <p:nvPr/>
          </p:nvSpPr>
          <p:spPr>
            <a:xfrm>
              <a:off x="11762550" y="356513"/>
              <a:ext cx="4533900" cy="1065530"/>
            </a:xfrm>
            <a:custGeom>
              <a:avLst/>
              <a:gdLst/>
              <a:ahLst/>
              <a:cxnLst/>
              <a:rect l="l" t="t" r="r" b="b"/>
              <a:pathLst>
                <a:path w="4533900" h="1065530">
                  <a:moveTo>
                    <a:pt x="66675" y="732282"/>
                  </a:moveTo>
                  <a:lnTo>
                    <a:pt x="0" y="732282"/>
                  </a:lnTo>
                  <a:lnTo>
                    <a:pt x="0" y="798842"/>
                  </a:lnTo>
                  <a:lnTo>
                    <a:pt x="66675" y="798842"/>
                  </a:lnTo>
                  <a:lnTo>
                    <a:pt x="66675" y="732282"/>
                  </a:lnTo>
                  <a:close/>
                </a:path>
                <a:path w="4533900" h="1065530">
                  <a:moveTo>
                    <a:pt x="466725" y="399427"/>
                  </a:moveTo>
                  <a:lnTo>
                    <a:pt x="400050" y="399427"/>
                  </a:lnTo>
                  <a:lnTo>
                    <a:pt x="400050" y="465988"/>
                  </a:lnTo>
                  <a:lnTo>
                    <a:pt x="466725" y="465988"/>
                  </a:lnTo>
                  <a:lnTo>
                    <a:pt x="466725" y="399427"/>
                  </a:lnTo>
                  <a:close/>
                </a:path>
                <a:path w="4533900" h="1065530">
                  <a:moveTo>
                    <a:pt x="600075" y="865416"/>
                  </a:moveTo>
                  <a:lnTo>
                    <a:pt x="533400" y="865416"/>
                  </a:lnTo>
                  <a:lnTo>
                    <a:pt x="533400" y="931989"/>
                  </a:lnTo>
                  <a:lnTo>
                    <a:pt x="600075" y="931989"/>
                  </a:lnTo>
                  <a:lnTo>
                    <a:pt x="600075" y="865416"/>
                  </a:lnTo>
                  <a:close/>
                </a:path>
                <a:path w="4533900" h="1065530">
                  <a:moveTo>
                    <a:pt x="600075" y="666229"/>
                  </a:moveTo>
                  <a:lnTo>
                    <a:pt x="533400" y="666229"/>
                  </a:lnTo>
                  <a:lnTo>
                    <a:pt x="533400" y="598970"/>
                  </a:lnTo>
                  <a:lnTo>
                    <a:pt x="466725" y="598970"/>
                  </a:lnTo>
                  <a:lnTo>
                    <a:pt x="466725" y="666229"/>
                  </a:lnTo>
                  <a:lnTo>
                    <a:pt x="466725" y="732218"/>
                  </a:lnTo>
                  <a:lnTo>
                    <a:pt x="400050" y="732218"/>
                  </a:lnTo>
                  <a:lnTo>
                    <a:pt x="400050" y="799465"/>
                  </a:lnTo>
                  <a:lnTo>
                    <a:pt x="533400" y="799465"/>
                  </a:lnTo>
                  <a:lnTo>
                    <a:pt x="533400" y="732218"/>
                  </a:lnTo>
                  <a:lnTo>
                    <a:pt x="600075" y="732218"/>
                  </a:lnTo>
                  <a:lnTo>
                    <a:pt x="600075" y="666229"/>
                  </a:lnTo>
                  <a:close/>
                </a:path>
                <a:path w="4533900" h="1065530">
                  <a:moveTo>
                    <a:pt x="666750" y="931989"/>
                  </a:moveTo>
                  <a:lnTo>
                    <a:pt x="600075" y="931989"/>
                  </a:lnTo>
                  <a:lnTo>
                    <a:pt x="600075" y="998562"/>
                  </a:lnTo>
                  <a:lnTo>
                    <a:pt x="666750" y="998562"/>
                  </a:lnTo>
                  <a:lnTo>
                    <a:pt x="666750" y="931989"/>
                  </a:lnTo>
                  <a:close/>
                </a:path>
                <a:path w="4533900" h="1065530">
                  <a:moveTo>
                    <a:pt x="866775" y="798842"/>
                  </a:moveTo>
                  <a:lnTo>
                    <a:pt x="800100" y="798842"/>
                  </a:lnTo>
                  <a:lnTo>
                    <a:pt x="800100" y="865416"/>
                  </a:lnTo>
                  <a:lnTo>
                    <a:pt x="866775" y="865416"/>
                  </a:lnTo>
                  <a:lnTo>
                    <a:pt x="866775" y="798842"/>
                  </a:lnTo>
                  <a:close/>
                </a:path>
                <a:path w="4533900" h="1065530">
                  <a:moveTo>
                    <a:pt x="933450" y="732282"/>
                  </a:moveTo>
                  <a:lnTo>
                    <a:pt x="866775" y="732282"/>
                  </a:lnTo>
                  <a:lnTo>
                    <a:pt x="866775" y="798842"/>
                  </a:lnTo>
                  <a:lnTo>
                    <a:pt x="933450" y="798842"/>
                  </a:lnTo>
                  <a:lnTo>
                    <a:pt x="933450" y="732282"/>
                  </a:lnTo>
                  <a:close/>
                </a:path>
                <a:path w="4533900" h="1065530">
                  <a:moveTo>
                    <a:pt x="933450" y="599135"/>
                  </a:moveTo>
                  <a:lnTo>
                    <a:pt x="800100" y="599135"/>
                  </a:lnTo>
                  <a:lnTo>
                    <a:pt x="800100" y="665708"/>
                  </a:lnTo>
                  <a:lnTo>
                    <a:pt x="933450" y="665708"/>
                  </a:lnTo>
                  <a:lnTo>
                    <a:pt x="933450" y="599135"/>
                  </a:lnTo>
                  <a:close/>
                </a:path>
                <a:path w="4533900" h="1065530">
                  <a:moveTo>
                    <a:pt x="933450" y="332854"/>
                  </a:moveTo>
                  <a:lnTo>
                    <a:pt x="866775" y="332854"/>
                  </a:lnTo>
                  <a:lnTo>
                    <a:pt x="866775" y="399427"/>
                  </a:lnTo>
                  <a:lnTo>
                    <a:pt x="933450" y="399427"/>
                  </a:lnTo>
                  <a:lnTo>
                    <a:pt x="933450" y="332854"/>
                  </a:lnTo>
                  <a:close/>
                </a:path>
                <a:path w="4533900" h="1065530">
                  <a:moveTo>
                    <a:pt x="1133475" y="532561"/>
                  </a:moveTo>
                  <a:lnTo>
                    <a:pt x="1066800" y="532561"/>
                  </a:lnTo>
                  <a:lnTo>
                    <a:pt x="1066800" y="599135"/>
                  </a:lnTo>
                  <a:lnTo>
                    <a:pt x="1133475" y="599135"/>
                  </a:lnTo>
                  <a:lnTo>
                    <a:pt x="1133475" y="532561"/>
                  </a:lnTo>
                  <a:close/>
                </a:path>
                <a:path w="4533900" h="1065530">
                  <a:moveTo>
                    <a:pt x="1200150" y="599135"/>
                  </a:moveTo>
                  <a:lnTo>
                    <a:pt x="1133475" y="599135"/>
                  </a:lnTo>
                  <a:lnTo>
                    <a:pt x="1133475" y="732282"/>
                  </a:lnTo>
                  <a:lnTo>
                    <a:pt x="1200150" y="732282"/>
                  </a:lnTo>
                  <a:lnTo>
                    <a:pt x="1200150" y="599135"/>
                  </a:lnTo>
                  <a:close/>
                </a:path>
                <a:path w="4533900" h="1065530">
                  <a:moveTo>
                    <a:pt x="1200150" y="332473"/>
                  </a:moveTo>
                  <a:lnTo>
                    <a:pt x="1133475" y="332473"/>
                  </a:lnTo>
                  <a:lnTo>
                    <a:pt x="1133475" y="266484"/>
                  </a:lnTo>
                  <a:lnTo>
                    <a:pt x="1000125" y="266484"/>
                  </a:lnTo>
                  <a:lnTo>
                    <a:pt x="1000125" y="199224"/>
                  </a:lnTo>
                  <a:lnTo>
                    <a:pt x="733425" y="199224"/>
                  </a:lnTo>
                  <a:lnTo>
                    <a:pt x="733425" y="266484"/>
                  </a:lnTo>
                  <a:lnTo>
                    <a:pt x="933450" y="266484"/>
                  </a:lnTo>
                  <a:lnTo>
                    <a:pt x="933450" y="332473"/>
                  </a:lnTo>
                  <a:lnTo>
                    <a:pt x="1066800" y="332473"/>
                  </a:lnTo>
                  <a:lnTo>
                    <a:pt x="1066800" y="399732"/>
                  </a:lnTo>
                  <a:lnTo>
                    <a:pt x="1133475" y="399732"/>
                  </a:lnTo>
                  <a:lnTo>
                    <a:pt x="1133475" y="465721"/>
                  </a:lnTo>
                  <a:lnTo>
                    <a:pt x="1200150" y="465721"/>
                  </a:lnTo>
                  <a:lnTo>
                    <a:pt x="1200150" y="399732"/>
                  </a:lnTo>
                  <a:lnTo>
                    <a:pt x="1200150" y="332473"/>
                  </a:lnTo>
                  <a:close/>
                </a:path>
                <a:path w="4533900" h="1065530">
                  <a:moveTo>
                    <a:pt x="1266825" y="465988"/>
                  </a:moveTo>
                  <a:lnTo>
                    <a:pt x="1200150" y="465988"/>
                  </a:lnTo>
                  <a:lnTo>
                    <a:pt x="1200150" y="599135"/>
                  </a:lnTo>
                  <a:lnTo>
                    <a:pt x="1266825" y="599135"/>
                  </a:lnTo>
                  <a:lnTo>
                    <a:pt x="1266825" y="465988"/>
                  </a:lnTo>
                  <a:close/>
                </a:path>
                <a:path w="4533900" h="1065530">
                  <a:moveTo>
                    <a:pt x="1400175" y="798842"/>
                  </a:moveTo>
                  <a:lnTo>
                    <a:pt x="1266825" y="798842"/>
                  </a:lnTo>
                  <a:lnTo>
                    <a:pt x="1266825" y="865416"/>
                  </a:lnTo>
                  <a:lnTo>
                    <a:pt x="1400175" y="865416"/>
                  </a:lnTo>
                  <a:lnTo>
                    <a:pt x="1400175" y="798842"/>
                  </a:lnTo>
                  <a:close/>
                </a:path>
                <a:path w="4533900" h="1065530">
                  <a:moveTo>
                    <a:pt x="1600200" y="865416"/>
                  </a:moveTo>
                  <a:lnTo>
                    <a:pt x="1466850" y="865416"/>
                  </a:lnTo>
                  <a:lnTo>
                    <a:pt x="1466850" y="931989"/>
                  </a:lnTo>
                  <a:lnTo>
                    <a:pt x="1600200" y="931989"/>
                  </a:lnTo>
                  <a:lnTo>
                    <a:pt x="1600200" y="865416"/>
                  </a:lnTo>
                  <a:close/>
                </a:path>
                <a:path w="4533900" h="1065530">
                  <a:moveTo>
                    <a:pt x="1666875" y="798842"/>
                  </a:moveTo>
                  <a:lnTo>
                    <a:pt x="1600200" y="798842"/>
                  </a:lnTo>
                  <a:lnTo>
                    <a:pt x="1600200" y="865416"/>
                  </a:lnTo>
                  <a:lnTo>
                    <a:pt x="1666875" y="865416"/>
                  </a:lnTo>
                  <a:lnTo>
                    <a:pt x="1666875" y="798842"/>
                  </a:lnTo>
                  <a:close/>
                </a:path>
                <a:path w="4533900" h="1065530">
                  <a:moveTo>
                    <a:pt x="1933575" y="465988"/>
                  </a:moveTo>
                  <a:lnTo>
                    <a:pt x="1866900" y="465988"/>
                  </a:lnTo>
                  <a:lnTo>
                    <a:pt x="1866900" y="532561"/>
                  </a:lnTo>
                  <a:lnTo>
                    <a:pt x="1933575" y="532561"/>
                  </a:lnTo>
                  <a:lnTo>
                    <a:pt x="1933575" y="465988"/>
                  </a:lnTo>
                  <a:close/>
                </a:path>
                <a:path w="4533900" h="1065530">
                  <a:moveTo>
                    <a:pt x="2000250" y="532561"/>
                  </a:moveTo>
                  <a:lnTo>
                    <a:pt x="1933575" y="532561"/>
                  </a:lnTo>
                  <a:lnTo>
                    <a:pt x="1933575" y="665708"/>
                  </a:lnTo>
                  <a:lnTo>
                    <a:pt x="2000250" y="665708"/>
                  </a:lnTo>
                  <a:lnTo>
                    <a:pt x="2000250" y="532561"/>
                  </a:lnTo>
                  <a:close/>
                </a:path>
                <a:path w="4533900" h="1065530">
                  <a:moveTo>
                    <a:pt x="2066925" y="399427"/>
                  </a:moveTo>
                  <a:lnTo>
                    <a:pt x="2000250" y="399427"/>
                  </a:lnTo>
                  <a:lnTo>
                    <a:pt x="2000250" y="465988"/>
                  </a:lnTo>
                  <a:lnTo>
                    <a:pt x="2066925" y="465988"/>
                  </a:lnTo>
                  <a:lnTo>
                    <a:pt x="2066925" y="399427"/>
                  </a:lnTo>
                  <a:close/>
                </a:path>
                <a:path w="4533900" h="1065530">
                  <a:moveTo>
                    <a:pt x="2133600" y="732282"/>
                  </a:moveTo>
                  <a:lnTo>
                    <a:pt x="2066925" y="732282"/>
                  </a:lnTo>
                  <a:lnTo>
                    <a:pt x="2066925" y="798842"/>
                  </a:lnTo>
                  <a:lnTo>
                    <a:pt x="2133600" y="798842"/>
                  </a:lnTo>
                  <a:lnTo>
                    <a:pt x="2133600" y="732282"/>
                  </a:lnTo>
                  <a:close/>
                </a:path>
                <a:path w="4533900" h="1065530">
                  <a:moveTo>
                    <a:pt x="2133600" y="199707"/>
                  </a:moveTo>
                  <a:lnTo>
                    <a:pt x="2066925" y="199707"/>
                  </a:lnTo>
                  <a:lnTo>
                    <a:pt x="2066925" y="266280"/>
                  </a:lnTo>
                  <a:lnTo>
                    <a:pt x="2133600" y="266280"/>
                  </a:lnTo>
                  <a:lnTo>
                    <a:pt x="2133600" y="199707"/>
                  </a:lnTo>
                  <a:close/>
                </a:path>
                <a:path w="4533900" h="1065530">
                  <a:moveTo>
                    <a:pt x="2200275" y="266280"/>
                  </a:moveTo>
                  <a:lnTo>
                    <a:pt x="2133600" y="266280"/>
                  </a:lnTo>
                  <a:lnTo>
                    <a:pt x="2133600" y="332854"/>
                  </a:lnTo>
                  <a:lnTo>
                    <a:pt x="2200275" y="332854"/>
                  </a:lnTo>
                  <a:lnTo>
                    <a:pt x="2200275" y="266280"/>
                  </a:lnTo>
                  <a:close/>
                </a:path>
                <a:path w="4533900" h="1065530">
                  <a:moveTo>
                    <a:pt x="2266950" y="0"/>
                  </a:moveTo>
                  <a:lnTo>
                    <a:pt x="2066925" y="0"/>
                  </a:lnTo>
                  <a:lnTo>
                    <a:pt x="2066925" y="66560"/>
                  </a:lnTo>
                  <a:lnTo>
                    <a:pt x="2266950" y="66560"/>
                  </a:lnTo>
                  <a:lnTo>
                    <a:pt x="2266950" y="0"/>
                  </a:lnTo>
                  <a:close/>
                </a:path>
                <a:path w="4533900" h="1065530">
                  <a:moveTo>
                    <a:pt x="2333625" y="199707"/>
                  </a:moveTo>
                  <a:lnTo>
                    <a:pt x="2266950" y="199707"/>
                  </a:lnTo>
                  <a:lnTo>
                    <a:pt x="2266950" y="266280"/>
                  </a:lnTo>
                  <a:lnTo>
                    <a:pt x="2333625" y="266280"/>
                  </a:lnTo>
                  <a:lnTo>
                    <a:pt x="2333625" y="199707"/>
                  </a:lnTo>
                  <a:close/>
                </a:path>
                <a:path w="4533900" h="1065530">
                  <a:moveTo>
                    <a:pt x="2333625" y="66560"/>
                  </a:moveTo>
                  <a:lnTo>
                    <a:pt x="2266950" y="66560"/>
                  </a:lnTo>
                  <a:lnTo>
                    <a:pt x="2266950" y="133134"/>
                  </a:lnTo>
                  <a:lnTo>
                    <a:pt x="2333625" y="133134"/>
                  </a:lnTo>
                  <a:lnTo>
                    <a:pt x="2333625" y="66560"/>
                  </a:lnTo>
                  <a:close/>
                </a:path>
                <a:path w="4533900" h="1065530">
                  <a:moveTo>
                    <a:pt x="2400300" y="133134"/>
                  </a:moveTo>
                  <a:lnTo>
                    <a:pt x="2333625" y="133134"/>
                  </a:lnTo>
                  <a:lnTo>
                    <a:pt x="2333625" y="199707"/>
                  </a:lnTo>
                  <a:lnTo>
                    <a:pt x="2400300" y="199707"/>
                  </a:lnTo>
                  <a:lnTo>
                    <a:pt x="2400300" y="133134"/>
                  </a:lnTo>
                  <a:close/>
                </a:path>
                <a:path w="4533900" h="1065530">
                  <a:moveTo>
                    <a:pt x="2466975" y="998562"/>
                  </a:moveTo>
                  <a:lnTo>
                    <a:pt x="2400300" y="998562"/>
                  </a:lnTo>
                  <a:lnTo>
                    <a:pt x="2400300" y="1065136"/>
                  </a:lnTo>
                  <a:lnTo>
                    <a:pt x="2466975" y="1065136"/>
                  </a:lnTo>
                  <a:lnTo>
                    <a:pt x="2466975" y="998562"/>
                  </a:lnTo>
                  <a:close/>
                </a:path>
                <a:path w="4533900" h="1065530">
                  <a:moveTo>
                    <a:pt x="2466975" y="798842"/>
                  </a:moveTo>
                  <a:lnTo>
                    <a:pt x="2400300" y="798842"/>
                  </a:lnTo>
                  <a:lnTo>
                    <a:pt x="2400300" y="865416"/>
                  </a:lnTo>
                  <a:lnTo>
                    <a:pt x="2466975" y="865416"/>
                  </a:lnTo>
                  <a:lnTo>
                    <a:pt x="2466975" y="798842"/>
                  </a:lnTo>
                  <a:close/>
                </a:path>
                <a:path w="4533900" h="1065530">
                  <a:moveTo>
                    <a:pt x="2533650" y="599135"/>
                  </a:moveTo>
                  <a:lnTo>
                    <a:pt x="2333625" y="599135"/>
                  </a:lnTo>
                  <a:lnTo>
                    <a:pt x="2333625" y="665708"/>
                  </a:lnTo>
                  <a:lnTo>
                    <a:pt x="2533650" y="665708"/>
                  </a:lnTo>
                  <a:lnTo>
                    <a:pt x="2533650" y="599135"/>
                  </a:lnTo>
                  <a:close/>
                </a:path>
                <a:path w="4533900" h="1065530">
                  <a:moveTo>
                    <a:pt x="2600325" y="865416"/>
                  </a:moveTo>
                  <a:lnTo>
                    <a:pt x="2466975" y="865416"/>
                  </a:lnTo>
                  <a:lnTo>
                    <a:pt x="2466975" y="931989"/>
                  </a:lnTo>
                  <a:lnTo>
                    <a:pt x="2600325" y="931989"/>
                  </a:lnTo>
                  <a:lnTo>
                    <a:pt x="2600325" y="865416"/>
                  </a:lnTo>
                  <a:close/>
                </a:path>
                <a:path w="4533900" h="1065530">
                  <a:moveTo>
                    <a:pt x="2600325" y="665708"/>
                  </a:moveTo>
                  <a:lnTo>
                    <a:pt x="2533650" y="665708"/>
                  </a:lnTo>
                  <a:lnTo>
                    <a:pt x="2533650" y="732282"/>
                  </a:lnTo>
                  <a:lnTo>
                    <a:pt x="2600325" y="732282"/>
                  </a:lnTo>
                  <a:lnTo>
                    <a:pt x="2600325" y="665708"/>
                  </a:lnTo>
                  <a:close/>
                </a:path>
                <a:path w="4533900" h="1065530">
                  <a:moveTo>
                    <a:pt x="2600325" y="399427"/>
                  </a:moveTo>
                  <a:lnTo>
                    <a:pt x="2533650" y="399427"/>
                  </a:lnTo>
                  <a:lnTo>
                    <a:pt x="2533650" y="465988"/>
                  </a:lnTo>
                  <a:lnTo>
                    <a:pt x="2600325" y="465988"/>
                  </a:lnTo>
                  <a:lnTo>
                    <a:pt x="2600325" y="399427"/>
                  </a:lnTo>
                  <a:close/>
                </a:path>
                <a:path w="4533900" h="1065530">
                  <a:moveTo>
                    <a:pt x="2667000" y="798842"/>
                  </a:moveTo>
                  <a:lnTo>
                    <a:pt x="2600325" y="798842"/>
                  </a:lnTo>
                  <a:lnTo>
                    <a:pt x="2600325" y="865416"/>
                  </a:lnTo>
                  <a:lnTo>
                    <a:pt x="2667000" y="865416"/>
                  </a:lnTo>
                  <a:lnTo>
                    <a:pt x="2667000" y="798842"/>
                  </a:lnTo>
                  <a:close/>
                </a:path>
                <a:path w="4533900" h="1065530">
                  <a:moveTo>
                    <a:pt x="2667000" y="332854"/>
                  </a:moveTo>
                  <a:lnTo>
                    <a:pt x="2600325" y="332854"/>
                  </a:lnTo>
                  <a:lnTo>
                    <a:pt x="2600325" y="399427"/>
                  </a:lnTo>
                  <a:lnTo>
                    <a:pt x="2667000" y="399427"/>
                  </a:lnTo>
                  <a:lnTo>
                    <a:pt x="2667000" y="332854"/>
                  </a:lnTo>
                  <a:close/>
                </a:path>
                <a:path w="4533900" h="1065530">
                  <a:moveTo>
                    <a:pt x="2667000" y="199707"/>
                  </a:moveTo>
                  <a:lnTo>
                    <a:pt x="2466975" y="199707"/>
                  </a:lnTo>
                  <a:lnTo>
                    <a:pt x="2466975" y="266280"/>
                  </a:lnTo>
                  <a:lnTo>
                    <a:pt x="2667000" y="266280"/>
                  </a:lnTo>
                  <a:lnTo>
                    <a:pt x="2667000" y="199707"/>
                  </a:lnTo>
                  <a:close/>
                </a:path>
                <a:path w="4533900" h="1065530">
                  <a:moveTo>
                    <a:pt x="2733675" y="465988"/>
                  </a:moveTo>
                  <a:lnTo>
                    <a:pt x="2667000" y="465988"/>
                  </a:lnTo>
                  <a:lnTo>
                    <a:pt x="2667000" y="532561"/>
                  </a:lnTo>
                  <a:lnTo>
                    <a:pt x="2733675" y="532561"/>
                  </a:lnTo>
                  <a:lnTo>
                    <a:pt x="2733675" y="465988"/>
                  </a:lnTo>
                  <a:close/>
                </a:path>
                <a:path w="4533900" h="1065530">
                  <a:moveTo>
                    <a:pt x="2733675" y="266280"/>
                  </a:moveTo>
                  <a:lnTo>
                    <a:pt x="2667000" y="266280"/>
                  </a:lnTo>
                  <a:lnTo>
                    <a:pt x="2667000" y="332854"/>
                  </a:lnTo>
                  <a:lnTo>
                    <a:pt x="2733675" y="332854"/>
                  </a:lnTo>
                  <a:lnTo>
                    <a:pt x="2733675" y="266280"/>
                  </a:lnTo>
                  <a:close/>
                </a:path>
                <a:path w="4533900" h="1065530">
                  <a:moveTo>
                    <a:pt x="2800350" y="532561"/>
                  </a:moveTo>
                  <a:lnTo>
                    <a:pt x="2733675" y="532561"/>
                  </a:lnTo>
                  <a:lnTo>
                    <a:pt x="2733675" y="665708"/>
                  </a:lnTo>
                  <a:lnTo>
                    <a:pt x="2800350" y="665708"/>
                  </a:lnTo>
                  <a:lnTo>
                    <a:pt x="2800350" y="532561"/>
                  </a:lnTo>
                  <a:close/>
                </a:path>
                <a:path w="4533900" h="1065530">
                  <a:moveTo>
                    <a:pt x="2800350" y="332854"/>
                  </a:moveTo>
                  <a:lnTo>
                    <a:pt x="2733675" y="332854"/>
                  </a:lnTo>
                  <a:lnTo>
                    <a:pt x="2733675" y="399427"/>
                  </a:lnTo>
                  <a:lnTo>
                    <a:pt x="2800350" y="399427"/>
                  </a:lnTo>
                  <a:lnTo>
                    <a:pt x="2800350" y="332854"/>
                  </a:lnTo>
                  <a:close/>
                </a:path>
                <a:path w="4533900" h="1065530">
                  <a:moveTo>
                    <a:pt x="2867025" y="665708"/>
                  </a:moveTo>
                  <a:lnTo>
                    <a:pt x="2800350" y="665708"/>
                  </a:lnTo>
                  <a:lnTo>
                    <a:pt x="2800350" y="732282"/>
                  </a:lnTo>
                  <a:lnTo>
                    <a:pt x="2867025" y="732282"/>
                  </a:lnTo>
                  <a:lnTo>
                    <a:pt x="2867025" y="665708"/>
                  </a:lnTo>
                  <a:close/>
                </a:path>
                <a:path w="4533900" h="1065530">
                  <a:moveTo>
                    <a:pt x="2867025" y="399427"/>
                  </a:moveTo>
                  <a:lnTo>
                    <a:pt x="2800350" y="399427"/>
                  </a:lnTo>
                  <a:lnTo>
                    <a:pt x="2800350" y="532561"/>
                  </a:lnTo>
                  <a:lnTo>
                    <a:pt x="2867025" y="532561"/>
                  </a:lnTo>
                  <a:lnTo>
                    <a:pt x="2867025" y="399427"/>
                  </a:lnTo>
                  <a:close/>
                </a:path>
                <a:path w="4533900" h="1065530">
                  <a:moveTo>
                    <a:pt x="3000375" y="798842"/>
                  </a:moveTo>
                  <a:lnTo>
                    <a:pt x="2933700" y="798842"/>
                  </a:lnTo>
                  <a:lnTo>
                    <a:pt x="2933700" y="865416"/>
                  </a:lnTo>
                  <a:lnTo>
                    <a:pt x="3000375" y="865416"/>
                  </a:lnTo>
                  <a:lnTo>
                    <a:pt x="3000375" y="798842"/>
                  </a:lnTo>
                  <a:close/>
                </a:path>
                <a:path w="4533900" h="1065530">
                  <a:moveTo>
                    <a:pt x="3133725" y="998562"/>
                  </a:moveTo>
                  <a:lnTo>
                    <a:pt x="3067050" y="998562"/>
                  </a:lnTo>
                  <a:lnTo>
                    <a:pt x="3067050" y="1065136"/>
                  </a:lnTo>
                  <a:lnTo>
                    <a:pt x="3133725" y="1065136"/>
                  </a:lnTo>
                  <a:lnTo>
                    <a:pt x="3133725" y="998562"/>
                  </a:lnTo>
                  <a:close/>
                </a:path>
                <a:path w="4533900" h="1065530">
                  <a:moveTo>
                    <a:pt x="3200400" y="665708"/>
                  </a:moveTo>
                  <a:lnTo>
                    <a:pt x="3000375" y="665708"/>
                  </a:lnTo>
                  <a:lnTo>
                    <a:pt x="3000375" y="732282"/>
                  </a:lnTo>
                  <a:lnTo>
                    <a:pt x="3200400" y="732282"/>
                  </a:lnTo>
                  <a:lnTo>
                    <a:pt x="3200400" y="665708"/>
                  </a:lnTo>
                  <a:close/>
                </a:path>
                <a:path w="4533900" h="1065530">
                  <a:moveTo>
                    <a:pt x="3667125" y="599135"/>
                  </a:moveTo>
                  <a:lnTo>
                    <a:pt x="3600450" y="599135"/>
                  </a:lnTo>
                  <a:lnTo>
                    <a:pt x="3600450" y="665708"/>
                  </a:lnTo>
                  <a:lnTo>
                    <a:pt x="3667125" y="665708"/>
                  </a:lnTo>
                  <a:lnTo>
                    <a:pt x="3667125" y="599135"/>
                  </a:lnTo>
                  <a:close/>
                </a:path>
                <a:path w="4533900" h="1065530">
                  <a:moveTo>
                    <a:pt x="3667125" y="465988"/>
                  </a:moveTo>
                  <a:lnTo>
                    <a:pt x="3400425" y="465988"/>
                  </a:lnTo>
                  <a:lnTo>
                    <a:pt x="3400425" y="532561"/>
                  </a:lnTo>
                  <a:lnTo>
                    <a:pt x="3667125" y="532561"/>
                  </a:lnTo>
                  <a:lnTo>
                    <a:pt x="3667125" y="465988"/>
                  </a:lnTo>
                  <a:close/>
                </a:path>
                <a:path w="4533900" h="1065530">
                  <a:moveTo>
                    <a:pt x="3733800" y="532561"/>
                  </a:moveTo>
                  <a:lnTo>
                    <a:pt x="3667125" y="532561"/>
                  </a:lnTo>
                  <a:lnTo>
                    <a:pt x="3667125" y="599135"/>
                  </a:lnTo>
                  <a:lnTo>
                    <a:pt x="3733800" y="599135"/>
                  </a:lnTo>
                  <a:lnTo>
                    <a:pt x="3733800" y="532561"/>
                  </a:lnTo>
                  <a:close/>
                </a:path>
                <a:path w="4533900" h="1065530">
                  <a:moveTo>
                    <a:pt x="3800475" y="732282"/>
                  </a:moveTo>
                  <a:lnTo>
                    <a:pt x="3733800" y="732282"/>
                  </a:lnTo>
                  <a:lnTo>
                    <a:pt x="3733800" y="798842"/>
                  </a:lnTo>
                  <a:lnTo>
                    <a:pt x="3800475" y="798842"/>
                  </a:lnTo>
                  <a:lnTo>
                    <a:pt x="3800475" y="732282"/>
                  </a:lnTo>
                  <a:close/>
                </a:path>
                <a:path w="4533900" h="1065530">
                  <a:moveTo>
                    <a:pt x="3933825" y="931989"/>
                  </a:moveTo>
                  <a:lnTo>
                    <a:pt x="3867150" y="931989"/>
                  </a:lnTo>
                  <a:lnTo>
                    <a:pt x="3867150" y="998562"/>
                  </a:lnTo>
                  <a:lnTo>
                    <a:pt x="3933825" y="998562"/>
                  </a:lnTo>
                  <a:lnTo>
                    <a:pt x="3933825" y="931989"/>
                  </a:lnTo>
                  <a:close/>
                </a:path>
                <a:path w="4533900" h="1065530">
                  <a:moveTo>
                    <a:pt x="4000500" y="665708"/>
                  </a:moveTo>
                  <a:lnTo>
                    <a:pt x="3933825" y="665708"/>
                  </a:lnTo>
                  <a:lnTo>
                    <a:pt x="3933825" y="732282"/>
                  </a:lnTo>
                  <a:lnTo>
                    <a:pt x="4000500" y="732282"/>
                  </a:lnTo>
                  <a:lnTo>
                    <a:pt x="4000500" y="665708"/>
                  </a:lnTo>
                  <a:close/>
                </a:path>
                <a:path w="4533900" h="1065530">
                  <a:moveTo>
                    <a:pt x="4000500" y="532561"/>
                  </a:moveTo>
                  <a:lnTo>
                    <a:pt x="3867150" y="532561"/>
                  </a:lnTo>
                  <a:lnTo>
                    <a:pt x="3867150" y="599135"/>
                  </a:lnTo>
                  <a:lnTo>
                    <a:pt x="4000500" y="599135"/>
                  </a:lnTo>
                  <a:lnTo>
                    <a:pt x="4000500" y="532561"/>
                  </a:lnTo>
                  <a:close/>
                </a:path>
                <a:path w="4533900" h="1065530">
                  <a:moveTo>
                    <a:pt x="4067175" y="599135"/>
                  </a:moveTo>
                  <a:lnTo>
                    <a:pt x="4000500" y="599135"/>
                  </a:lnTo>
                  <a:lnTo>
                    <a:pt x="4000500" y="665708"/>
                  </a:lnTo>
                  <a:lnTo>
                    <a:pt x="4067175" y="665708"/>
                  </a:lnTo>
                  <a:lnTo>
                    <a:pt x="4067175" y="599135"/>
                  </a:lnTo>
                  <a:close/>
                </a:path>
                <a:path w="4533900" h="1065530">
                  <a:moveTo>
                    <a:pt x="4133850" y="665708"/>
                  </a:moveTo>
                  <a:lnTo>
                    <a:pt x="4067175" y="665708"/>
                  </a:lnTo>
                  <a:lnTo>
                    <a:pt x="4067175" y="798842"/>
                  </a:lnTo>
                  <a:lnTo>
                    <a:pt x="4133850" y="798842"/>
                  </a:lnTo>
                  <a:lnTo>
                    <a:pt x="4133850" y="665708"/>
                  </a:lnTo>
                  <a:close/>
                </a:path>
                <a:path w="4533900" h="1065530">
                  <a:moveTo>
                    <a:pt x="4200525" y="798842"/>
                  </a:moveTo>
                  <a:lnTo>
                    <a:pt x="4133850" y="798842"/>
                  </a:lnTo>
                  <a:lnTo>
                    <a:pt x="4133850" y="865416"/>
                  </a:lnTo>
                  <a:lnTo>
                    <a:pt x="4200525" y="865416"/>
                  </a:lnTo>
                  <a:lnTo>
                    <a:pt x="4200525" y="798842"/>
                  </a:lnTo>
                  <a:close/>
                </a:path>
                <a:path w="4533900" h="1065530">
                  <a:moveTo>
                    <a:pt x="4333875" y="865416"/>
                  </a:moveTo>
                  <a:lnTo>
                    <a:pt x="4267200" y="865416"/>
                  </a:lnTo>
                  <a:lnTo>
                    <a:pt x="4267200" y="931989"/>
                  </a:lnTo>
                  <a:lnTo>
                    <a:pt x="4333875" y="931989"/>
                  </a:lnTo>
                  <a:lnTo>
                    <a:pt x="4333875" y="865416"/>
                  </a:lnTo>
                  <a:close/>
                </a:path>
                <a:path w="4533900" h="1065530">
                  <a:moveTo>
                    <a:pt x="4400550" y="732282"/>
                  </a:moveTo>
                  <a:lnTo>
                    <a:pt x="4200525" y="732282"/>
                  </a:lnTo>
                  <a:lnTo>
                    <a:pt x="4200525" y="798842"/>
                  </a:lnTo>
                  <a:lnTo>
                    <a:pt x="4400550" y="798842"/>
                  </a:lnTo>
                  <a:lnTo>
                    <a:pt x="4400550" y="732282"/>
                  </a:lnTo>
                  <a:close/>
                </a:path>
                <a:path w="4533900" h="1065530">
                  <a:moveTo>
                    <a:pt x="4467225" y="931989"/>
                  </a:moveTo>
                  <a:lnTo>
                    <a:pt x="4400550" y="931989"/>
                  </a:lnTo>
                  <a:lnTo>
                    <a:pt x="4400550" y="998562"/>
                  </a:lnTo>
                  <a:lnTo>
                    <a:pt x="4467225" y="998562"/>
                  </a:lnTo>
                  <a:lnTo>
                    <a:pt x="4467225" y="931989"/>
                  </a:lnTo>
                  <a:close/>
                </a:path>
                <a:path w="4533900" h="1065530">
                  <a:moveTo>
                    <a:pt x="4467225" y="798842"/>
                  </a:moveTo>
                  <a:lnTo>
                    <a:pt x="4400550" y="798842"/>
                  </a:lnTo>
                  <a:lnTo>
                    <a:pt x="4400550" y="865416"/>
                  </a:lnTo>
                  <a:lnTo>
                    <a:pt x="4467225" y="865416"/>
                  </a:lnTo>
                  <a:lnTo>
                    <a:pt x="4467225" y="798842"/>
                  </a:lnTo>
                  <a:close/>
                </a:path>
                <a:path w="4533900" h="1065530">
                  <a:moveTo>
                    <a:pt x="4533900" y="865416"/>
                  </a:moveTo>
                  <a:lnTo>
                    <a:pt x="4467225" y="865416"/>
                  </a:lnTo>
                  <a:lnTo>
                    <a:pt x="4467225" y="931989"/>
                  </a:lnTo>
                  <a:lnTo>
                    <a:pt x="4533900" y="931989"/>
                  </a:lnTo>
                  <a:lnTo>
                    <a:pt x="4533900" y="865416"/>
                  </a:lnTo>
                  <a:close/>
                </a:path>
              </a:pathLst>
            </a:custGeom>
            <a:solidFill>
              <a:srgbClr val="F1FBF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5" name="object 485"/>
            <p:cNvSpPr/>
            <p:nvPr/>
          </p:nvSpPr>
          <p:spPr>
            <a:xfrm>
              <a:off x="15920822" y="2524645"/>
              <a:ext cx="2367280" cy="826135"/>
            </a:xfrm>
            <a:custGeom>
              <a:avLst/>
              <a:gdLst/>
              <a:ahLst/>
              <a:cxnLst/>
              <a:rect l="l" t="t" r="r" b="b"/>
              <a:pathLst>
                <a:path w="2367280" h="826135">
                  <a:moveTo>
                    <a:pt x="888822" y="761987"/>
                  </a:moveTo>
                  <a:lnTo>
                    <a:pt x="126974" y="761987"/>
                  </a:lnTo>
                  <a:lnTo>
                    <a:pt x="126974" y="825588"/>
                  </a:lnTo>
                  <a:lnTo>
                    <a:pt x="888822" y="825588"/>
                  </a:lnTo>
                  <a:lnTo>
                    <a:pt x="888822" y="761987"/>
                  </a:lnTo>
                  <a:close/>
                </a:path>
                <a:path w="2367280" h="826135">
                  <a:moveTo>
                    <a:pt x="1206258" y="508050"/>
                  </a:moveTo>
                  <a:lnTo>
                    <a:pt x="1142771" y="508050"/>
                  </a:lnTo>
                  <a:lnTo>
                    <a:pt x="1142771" y="571563"/>
                  </a:lnTo>
                  <a:lnTo>
                    <a:pt x="1206258" y="571563"/>
                  </a:lnTo>
                  <a:lnTo>
                    <a:pt x="1206258" y="508050"/>
                  </a:lnTo>
                  <a:close/>
                </a:path>
                <a:path w="2367280" h="826135">
                  <a:moveTo>
                    <a:pt x="1396707" y="761987"/>
                  </a:moveTo>
                  <a:lnTo>
                    <a:pt x="1079284" y="761987"/>
                  </a:lnTo>
                  <a:lnTo>
                    <a:pt x="1079284" y="825588"/>
                  </a:lnTo>
                  <a:lnTo>
                    <a:pt x="1396707" y="825588"/>
                  </a:lnTo>
                  <a:lnTo>
                    <a:pt x="1396707" y="761987"/>
                  </a:lnTo>
                  <a:close/>
                </a:path>
                <a:path w="2367280" h="826135">
                  <a:moveTo>
                    <a:pt x="1650657" y="761987"/>
                  </a:moveTo>
                  <a:lnTo>
                    <a:pt x="1460195" y="761987"/>
                  </a:lnTo>
                  <a:lnTo>
                    <a:pt x="1460195" y="825588"/>
                  </a:lnTo>
                  <a:lnTo>
                    <a:pt x="1650657" y="825588"/>
                  </a:lnTo>
                  <a:lnTo>
                    <a:pt x="1650657" y="761987"/>
                  </a:lnTo>
                  <a:close/>
                </a:path>
                <a:path w="2367280" h="826135">
                  <a:moveTo>
                    <a:pt x="1650657" y="571563"/>
                  </a:moveTo>
                  <a:lnTo>
                    <a:pt x="1587169" y="571563"/>
                  </a:lnTo>
                  <a:lnTo>
                    <a:pt x="1587169" y="508050"/>
                  </a:lnTo>
                  <a:lnTo>
                    <a:pt x="1523682" y="508050"/>
                  </a:lnTo>
                  <a:lnTo>
                    <a:pt x="1523682" y="571563"/>
                  </a:lnTo>
                  <a:lnTo>
                    <a:pt x="1460195" y="571563"/>
                  </a:lnTo>
                  <a:lnTo>
                    <a:pt x="1460195" y="508050"/>
                  </a:lnTo>
                  <a:lnTo>
                    <a:pt x="1523682" y="508050"/>
                  </a:lnTo>
                  <a:lnTo>
                    <a:pt x="1523682" y="444550"/>
                  </a:lnTo>
                  <a:lnTo>
                    <a:pt x="1523682" y="381038"/>
                  </a:lnTo>
                  <a:lnTo>
                    <a:pt x="1460195" y="381038"/>
                  </a:lnTo>
                  <a:lnTo>
                    <a:pt x="1460195" y="444550"/>
                  </a:lnTo>
                  <a:lnTo>
                    <a:pt x="1333220" y="444550"/>
                  </a:lnTo>
                  <a:lnTo>
                    <a:pt x="1333220" y="381038"/>
                  </a:lnTo>
                  <a:lnTo>
                    <a:pt x="1206258" y="381038"/>
                  </a:lnTo>
                  <a:lnTo>
                    <a:pt x="1206258" y="444550"/>
                  </a:lnTo>
                  <a:lnTo>
                    <a:pt x="1206258" y="508050"/>
                  </a:lnTo>
                  <a:lnTo>
                    <a:pt x="1396707" y="508050"/>
                  </a:lnTo>
                  <a:lnTo>
                    <a:pt x="1396707" y="571563"/>
                  </a:lnTo>
                  <a:lnTo>
                    <a:pt x="1333220" y="571563"/>
                  </a:lnTo>
                  <a:lnTo>
                    <a:pt x="1333220" y="634987"/>
                  </a:lnTo>
                  <a:lnTo>
                    <a:pt x="1650657" y="634987"/>
                  </a:lnTo>
                  <a:lnTo>
                    <a:pt x="1650657" y="571563"/>
                  </a:lnTo>
                  <a:close/>
                </a:path>
                <a:path w="2367280" h="826135">
                  <a:moveTo>
                    <a:pt x="1777631" y="761987"/>
                  </a:moveTo>
                  <a:lnTo>
                    <a:pt x="1714144" y="761987"/>
                  </a:lnTo>
                  <a:lnTo>
                    <a:pt x="1714144" y="825588"/>
                  </a:lnTo>
                  <a:lnTo>
                    <a:pt x="1777631" y="825588"/>
                  </a:lnTo>
                  <a:lnTo>
                    <a:pt x="1777631" y="761987"/>
                  </a:lnTo>
                  <a:close/>
                </a:path>
                <a:path w="2367280" h="826135">
                  <a:moveTo>
                    <a:pt x="2095068" y="761987"/>
                  </a:moveTo>
                  <a:lnTo>
                    <a:pt x="2031580" y="761987"/>
                  </a:lnTo>
                  <a:lnTo>
                    <a:pt x="2031580" y="825588"/>
                  </a:lnTo>
                  <a:lnTo>
                    <a:pt x="2095068" y="825588"/>
                  </a:lnTo>
                  <a:lnTo>
                    <a:pt x="2095068" y="761987"/>
                  </a:lnTo>
                  <a:close/>
                </a:path>
                <a:path w="2367280" h="826135">
                  <a:moveTo>
                    <a:pt x="2367165" y="0"/>
                  </a:moveTo>
                  <a:lnTo>
                    <a:pt x="2158555" y="0"/>
                  </a:lnTo>
                  <a:lnTo>
                    <a:pt x="2158555" y="190525"/>
                  </a:lnTo>
                  <a:lnTo>
                    <a:pt x="2158555" y="254025"/>
                  </a:lnTo>
                  <a:lnTo>
                    <a:pt x="2158555" y="317487"/>
                  </a:lnTo>
                  <a:lnTo>
                    <a:pt x="2095068" y="317487"/>
                  </a:lnTo>
                  <a:lnTo>
                    <a:pt x="2095068" y="254025"/>
                  </a:lnTo>
                  <a:lnTo>
                    <a:pt x="2095068" y="190525"/>
                  </a:lnTo>
                  <a:lnTo>
                    <a:pt x="2158555" y="190525"/>
                  </a:lnTo>
                  <a:lnTo>
                    <a:pt x="2158555" y="0"/>
                  </a:lnTo>
                  <a:lnTo>
                    <a:pt x="2031580" y="0"/>
                  </a:lnTo>
                  <a:lnTo>
                    <a:pt x="2031580" y="190525"/>
                  </a:lnTo>
                  <a:lnTo>
                    <a:pt x="2031580" y="254025"/>
                  </a:lnTo>
                  <a:lnTo>
                    <a:pt x="1968093" y="254025"/>
                  </a:lnTo>
                  <a:lnTo>
                    <a:pt x="1968093" y="190525"/>
                  </a:lnTo>
                  <a:lnTo>
                    <a:pt x="2031580" y="190525"/>
                  </a:lnTo>
                  <a:lnTo>
                    <a:pt x="2031580" y="0"/>
                  </a:lnTo>
                  <a:lnTo>
                    <a:pt x="1904606" y="0"/>
                  </a:lnTo>
                  <a:lnTo>
                    <a:pt x="1904606" y="254025"/>
                  </a:lnTo>
                  <a:lnTo>
                    <a:pt x="1904606" y="317487"/>
                  </a:lnTo>
                  <a:lnTo>
                    <a:pt x="1904606" y="381038"/>
                  </a:lnTo>
                  <a:lnTo>
                    <a:pt x="1904606" y="444550"/>
                  </a:lnTo>
                  <a:lnTo>
                    <a:pt x="1904606" y="508050"/>
                  </a:lnTo>
                  <a:lnTo>
                    <a:pt x="1777631" y="508050"/>
                  </a:lnTo>
                  <a:lnTo>
                    <a:pt x="1777631" y="444550"/>
                  </a:lnTo>
                  <a:lnTo>
                    <a:pt x="1777631" y="381038"/>
                  </a:lnTo>
                  <a:lnTo>
                    <a:pt x="1841119" y="381038"/>
                  </a:lnTo>
                  <a:lnTo>
                    <a:pt x="1841119" y="317487"/>
                  </a:lnTo>
                  <a:lnTo>
                    <a:pt x="1841119" y="254025"/>
                  </a:lnTo>
                  <a:lnTo>
                    <a:pt x="1777631" y="254025"/>
                  </a:lnTo>
                  <a:lnTo>
                    <a:pt x="1777631" y="317487"/>
                  </a:lnTo>
                  <a:lnTo>
                    <a:pt x="1714144" y="317487"/>
                  </a:lnTo>
                  <a:lnTo>
                    <a:pt x="1714144" y="381038"/>
                  </a:lnTo>
                  <a:lnTo>
                    <a:pt x="1714144" y="444550"/>
                  </a:lnTo>
                  <a:lnTo>
                    <a:pt x="1650657" y="444550"/>
                  </a:lnTo>
                  <a:lnTo>
                    <a:pt x="1650657" y="381038"/>
                  </a:lnTo>
                  <a:lnTo>
                    <a:pt x="1714144" y="381038"/>
                  </a:lnTo>
                  <a:lnTo>
                    <a:pt x="1714144" y="317487"/>
                  </a:lnTo>
                  <a:lnTo>
                    <a:pt x="1714144" y="254025"/>
                  </a:lnTo>
                  <a:lnTo>
                    <a:pt x="1777631" y="254025"/>
                  </a:lnTo>
                  <a:lnTo>
                    <a:pt x="1777631" y="190525"/>
                  </a:lnTo>
                  <a:lnTo>
                    <a:pt x="1841119" y="190525"/>
                  </a:lnTo>
                  <a:lnTo>
                    <a:pt x="1841119" y="254025"/>
                  </a:lnTo>
                  <a:lnTo>
                    <a:pt x="1904606" y="254025"/>
                  </a:lnTo>
                  <a:lnTo>
                    <a:pt x="1904606" y="0"/>
                  </a:lnTo>
                  <a:lnTo>
                    <a:pt x="1269733" y="0"/>
                  </a:lnTo>
                  <a:lnTo>
                    <a:pt x="1269733" y="190525"/>
                  </a:lnTo>
                  <a:lnTo>
                    <a:pt x="1269733" y="254025"/>
                  </a:lnTo>
                  <a:lnTo>
                    <a:pt x="1206258" y="254025"/>
                  </a:lnTo>
                  <a:lnTo>
                    <a:pt x="1206258" y="190525"/>
                  </a:lnTo>
                  <a:lnTo>
                    <a:pt x="1269733" y="190525"/>
                  </a:lnTo>
                  <a:lnTo>
                    <a:pt x="1269733" y="0"/>
                  </a:lnTo>
                  <a:lnTo>
                    <a:pt x="1079284" y="0"/>
                  </a:lnTo>
                  <a:lnTo>
                    <a:pt x="1079284" y="190525"/>
                  </a:lnTo>
                  <a:lnTo>
                    <a:pt x="1079284" y="254025"/>
                  </a:lnTo>
                  <a:lnTo>
                    <a:pt x="1015796" y="254025"/>
                  </a:lnTo>
                  <a:lnTo>
                    <a:pt x="1015796" y="190525"/>
                  </a:lnTo>
                  <a:lnTo>
                    <a:pt x="1079284" y="190525"/>
                  </a:lnTo>
                  <a:lnTo>
                    <a:pt x="1079284" y="0"/>
                  </a:lnTo>
                  <a:lnTo>
                    <a:pt x="952309" y="0"/>
                  </a:lnTo>
                  <a:lnTo>
                    <a:pt x="952309" y="190525"/>
                  </a:lnTo>
                  <a:lnTo>
                    <a:pt x="952309" y="254025"/>
                  </a:lnTo>
                  <a:lnTo>
                    <a:pt x="888822" y="254025"/>
                  </a:lnTo>
                  <a:lnTo>
                    <a:pt x="888822" y="317487"/>
                  </a:lnTo>
                  <a:lnTo>
                    <a:pt x="888822" y="381038"/>
                  </a:lnTo>
                  <a:lnTo>
                    <a:pt x="825334" y="381038"/>
                  </a:lnTo>
                  <a:lnTo>
                    <a:pt x="825334" y="444550"/>
                  </a:lnTo>
                  <a:lnTo>
                    <a:pt x="825334" y="508050"/>
                  </a:lnTo>
                  <a:lnTo>
                    <a:pt x="761847" y="508050"/>
                  </a:lnTo>
                  <a:lnTo>
                    <a:pt x="761847" y="571563"/>
                  </a:lnTo>
                  <a:lnTo>
                    <a:pt x="634873" y="571563"/>
                  </a:lnTo>
                  <a:lnTo>
                    <a:pt x="634873" y="508050"/>
                  </a:lnTo>
                  <a:lnTo>
                    <a:pt x="698360" y="508050"/>
                  </a:lnTo>
                  <a:lnTo>
                    <a:pt x="698360" y="444550"/>
                  </a:lnTo>
                  <a:lnTo>
                    <a:pt x="698360" y="381038"/>
                  </a:lnTo>
                  <a:lnTo>
                    <a:pt x="698360" y="317487"/>
                  </a:lnTo>
                  <a:lnTo>
                    <a:pt x="571385" y="317487"/>
                  </a:lnTo>
                  <a:lnTo>
                    <a:pt x="571385" y="254025"/>
                  </a:lnTo>
                  <a:lnTo>
                    <a:pt x="634873" y="254025"/>
                  </a:lnTo>
                  <a:lnTo>
                    <a:pt x="634873" y="190525"/>
                  </a:lnTo>
                  <a:lnTo>
                    <a:pt x="825334" y="190525"/>
                  </a:lnTo>
                  <a:lnTo>
                    <a:pt x="825334" y="254025"/>
                  </a:lnTo>
                  <a:lnTo>
                    <a:pt x="698360" y="254025"/>
                  </a:lnTo>
                  <a:lnTo>
                    <a:pt x="698360" y="317487"/>
                  </a:lnTo>
                  <a:lnTo>
                    <a:pt x="761847" y="317487"/>
                  </a:lnTo>
                  <a:lnTo>
                    <a:pt x="761847" y="381038"/>
                  </a:lnTo>
                  <a:lnTo>
                    <a:pt x="825334" y="381038"/>
                  </a:lnTo>
                  <a:lnTo>
                    <a:pt x="825334" y="317487"/>
                  </a:lnTo>
                  <a:lnTo>
                    <a:pt x="888822" y="317487"/>
                  </a:lnTo>
                  <a:lnTo>
                    <a:pt x="888822" y="254025"/>
                  </a:lnTo>
                  <a:lnTo>
                    <a:pt x="888822" y="190525"/>
                  </a:lnTo>
                  <a:lnTo>
                    <a:pt x="952309" y="190525"/>
                  </a:lnTo>
                  <a:lnTo>
                    <a:pt x="952309" y="0"/>
                  </a:lnTo>
                  <a:lnTo>
                    <a:pt x="380923" y="0"/>
                  </a:lnTo>
                  <a:lnTo>
                    <a:pt x="380923" y="190525"/>
                  </a:lnTo>
                  <a:lnTo>
                    <a:pt x="380923" y="254025"/>
                  </a:lnTo>
                  <a:lnTo>
                    <a:pt x="190461" y="254025"/>
                  </a:lnTo>
                  <a:lnTo>
                    <a:pt x="190461" y="190525"/>
                  </a:lnTo>
                  <a:lnTo>
                    <a:pt x="380923" y="190525"/>
                  </a:lnTo>
                  <a:lnTo>
                    <a:pt x="380923" y="0"/>
                  </a:lnTo>
                  <a:lnTo>
                    <a:pt x="126974" y="0"/>
                  </a:lnTo>
                  <a:lnTo>
                    <a:pt x="126974" y="63487"/>
                  </a:lnTo>
                  <a:lnTo>
                    <a:pt x="126974" y="190525"/>
                  </a:lnTo>
                  <a:lnTo>
                    <a:pt x="63487" y="190525"/>
                  </a:lnTo>
                  <a:lnTo>
                    <a:pt x="63487" y="254025"/>
                  </a:lnTo>
                  <a:lnTo>
                    <a:pt x="0" y="254025"/>
                  </a:lnTo>
                  <a:lnTo>
                    <a:pt x="0" y="317487"/>
                  </a:lnTo>
                  <a:lnTo>
                    <a:pt x="0" y="381038"/>
                  </a:lnTo>
                  <a:lnTo>
                    <a:pt x="63487" y="381038"/>
                  </a:lnTo>
                  <a:lnTo>
                    <a:pt x="63487" y="444550"/>
                  </a:lnTo>
                  <a:lnTo>
                    <a:pt x="126974" y="444550"/>
                  </a:lnTo>
                  <a:lnTo>
                    <a:pt x="126974" y="381038"/>
                  </a:lnTo>
                  <a:lnTo>
                    <a:pt x="507898" y="381038"/>
                  </a:lnTo>
                  <a:lnTo>
                    <a:pt x="507898" y="444550"/>
                  </a:lnTo>
                  <a:lnTo>
                    <a:pt x="507898" y="508050"/>
                  </a:lnTo>
                  <a:lnTo>
                    <a:pt x="507898" y="571563"/>
                  </a:lnTo>
                  <a:lnTo>
                    <a:pt x="444411" y="571563"/>
                  </a:lnTo>
                  <a:lnTo>
                    <a:pt x="444411" y="508050"/>
                  </a:lnTo>
                  <a:lnTo>
                    <a:pt x="444411" y="444550"/>
                  </a:lnTo>
                  <a:lnTo>
                    <a:pt x="317436" y="444550"/>
                  </a:lnTo>
                  <a:lnTo>
                    <a:pt x="317436" y="508050"/>
                  </a:lnTo>
                  <a:lnTo>
                    <a:pt x="380923" y="508050"/>
                  </a:lnTo>
                  <a:lnTo>
                    <a:pt x="380923" y="571563"/>
                  </a:lnTo>
                  <a:lnTo>
                    <a:pt x="317436" y="571563"/>
                  </a:lnTo>
                  <a:lnTo>
                    <a:pt x="317436" y="508050"/>
                  </a:lnTo>
                  <a:lnTo>
                    <a:pt x="253949" y="508050"/>
                  </a:lnTo>
                  <a:lnTo>
                    <a:pt x="253949" y="444550"/>
                  </a:lnTo>
                  <a:lnTo>
                    <a:pt x="190461" y="444550"/>
                  </a:lnTo>
                  <a:lnTo>
                    <a:pt x="190461" y="508050"/>
                  </a:lnTo>
                  <a:lnTo>
                    <a:pt x="190461" y="571563"/>
                  </a:lnTo>
                  <a:lnTo>
                    <a:pt x="126974" y="571563"/>
                  </a:lnTo>
                  <a:lnTo>
                    <a:pt x="126974" y="508050"/>
                  </a:lnTo>
                  <a:lnTo>
                    <a:pt x="63487" y="508050"/>
                  </a:lnTo>
                  <a:lnTo>
                    <a:pt x="63487" y="571563"/>
                  </a:lnTo>
                  <a:lnTo>
                    <a:pt x="0" y="571563"/>
                  </a:lnTo>
                  <a:lnTo>
                    <a:pt x="0" y="634987"/>
                  </a:lnTo>
                  <a:lnTo>
                    <a:pt x="888822" y="634987"/>
                  </a:lnTo>
                  <a:lnTo>
                    <a:pt x="888822" y="571563"/>
                  </a:lnTo>
                  <a:lnTo>
                    <a:pt x="888822" y="508050"/>
                  </a:lnTo>
                  <a:lnTo>
                    <a:pt x="888822" y="444550"/>
                  </a:lnTo>
                  <a:lnTo>
                    <a:pt x="1015796" y="444550"/>
                  </a:lnTo>
                  <a:lnTo>
                    <a:pt x="1015796" y="508050"/>
                  </a:lnTo>
                  <a:lnTo>
                    <a:pt x="1015796" y="571563"/>
                  </a:lnTo>
                  <a:lnTo>
                    <a:pt x="1015796" y="634987"/>
                  </a:lnTo>
                  <a:lnTo>
                    <a:pt x="1142771" y="634987"/>
                  </a:lnTo>
                  <a:lnTo>
                    <a:pt x="1142771" y="571563"/>
                  </a:lnTo>
                  <a:lnTo>
                    <a:pt x="1079284" y="571563"/>
                  </a:lnTo>
                  <a:lnTo>
                    <a:pt x="1079284" y="508050"/>
                  </a:lnTo>
                  <a:lnTo>
                    <a:pt x="1142771" y="508050"/>
                  </a:lnTo>
                  <a:lnTo>
                    <a:pt x="1142771" y="444550"/>
                  </a:lnTo>
                  <a:lnTo>
                    <a:pt x="1142771" y="381038"/>
                  </a:lnTo>
                  <a:lnTo>
                    <a:pt x="1079284" y="381038"/>
                  </a:lnTo>
                  <a:lnTo>
                    <a:pt x="1079284" y="317487"/>
                  </a:lnTo>
                  <a:lnTo>
                    <a:pt x="1142771" y="317487"/>
                  </a:lnTo>
                  <a:lnTo>
                    <a:pt x="1142771" y="381038"/>
                  </a:lnTo>
                  <a:lnTo>
                    <a:pt x="1206258" y="381038"/>
                  </a:lnTo>
                  <a:lnTo>
                    <a:pt x="1206258" y="317487"/>
                  </a:lnTo>
                  <a:lnTo>
                    <a:pt x="1333220" y="317487"/>
                  </a:lnTo>
                  <a:lnTo>
                    <a:pt x="1333220" y="381038"/>
                  </a:lnTo>
                  <a:lnTo>
                    <a:pt x="1460195" y="381038"/>
                  </a:lnTo>
                  <a:lnTo>
                    <a:pt x="1460195" y="317487"/>
                  </a:lnTo>
                  <a:lnTo>
                    <a:pt x="1396707" y="317487"/>
                  </a:lnTo>
                  <a:lnTo>
                    <a:pt x="1396707" y="254025"/>
                  </a:lnTo>
                  <a:lnTo>
                    <a:pt x="1396707" y="190525"/>
                  </a:lnTo>
                  <a:lnTo>
                    <a:pt x="1460195" y="190525"/>
                  </a:lnTo>
                  <a:lnTo>
                    <a:pt x="1460195" y="254025"/>
                  </a:lnTo>
                  <a:lnTo>
                    <a:pt x="1460195" y="317487"/>
                  </a:lnTo>
                  <a:lnTo>
                    <a:pt x="1523682" y="317487"/>
                  </a:lnTo>
                  <a:lnTo>
                    <a:pt x="1523682" y="254025"/>
                  </a:lnTo>
                  <a:lnTo>
                    <a:pt x="1587169" y="254025"/>
                  </a:lnTo>
                  <a:lnTo>
                    <a:pt x="1587169" y="317487"/>
                  </a:lnTo>
                  <a:lnTo>
                    <a:pt x="1523682" y="317487"/>
                  </a:lnTo>
                  <a:lnTo>
                    <a:pt x="1523682" y="381038"/>
                  </a:lnTo>
                  <a:lnTo>
                    <a:pt x="1587169" y="381038"/>
                  </a:lnTo>
                  <a:lnTo>
                    <a:pt x="1587169" y="444550"/>
                  </a:lnTo>
                  <a:lnTo>
                    <a:pt x="1587169" y="508050"/>
                  </a:lnTo>
                  <a:lnTo>
                    <a:pt x="1650657" y="508050"/>
                  </a:lnTo>
                  <a:lnTo>
                    <a:pt x="1650657" y="571563"/>
                  </a:lnTo>
                  <a:lnTo>
                    <a:pt x="1714144" y="571563"/>
                  </a:lnTo>
                  <a:lnTo>
                    <a:pt x="1714144" y="634987"/>
                  </a:lnTo>
                  <a:lnTo>
                    <a:pt x="1841119" y="634987"/>
                  </a:lnTo>
                  <a:lnTo>
                    <a:pt x="1841119" y="571563"/>
                  </a:lnTo>
                  <a:lnTo>
                    <a:pt x="1904606" y="571563"/>
                  </a:lnTo>
                  <a:lnTo>
                    <a:pt x="1904606" y="634987"/>
                  </a:lnTo>
                  <a:lnTo>
                    <a:pt x="2031580" y="634987"/>
                  </a:lnTo>
                  <a:lnTo>
                    <a:pt x="2031580" y="571563"/>
                  </a:lnTo>
                  <a:lnTo>
                    <a:pt x="1968093" y="571563"/>
                  </a:lnTo>
                  <a:lnTo>
                    <a:pt x="1968093" y="508050"/>
                  </a:lnTo>
                  <a:lnTo>
                    <a:pt x="1968093" y="444550"/>
                  </a:lnTo>
                  <a:lnTo>
                    <a:pt x="1968093" y="381038"/>
                  </a:lnTo>
                  <a:lnTo>
                    <a:pt x="1968093" y="317487"/>
                  </a:lnTo>
                  <a:lnTo>
                    <a:pt x="2031580" y="317487"/>
                  </a:lnTo>
                  <a:lnTo>
                    <a:pt x="2031580" y="381038"/>
                  </a:lnTo>
                  <a:lnTo>
                    <a:pt x="2031580" y="444550"/>
                  </a:lnTo>
                  <a:lnTo>
                    <a:pt x="2095068" y="444550"/>
                  </a:lnTo>
                  <a:lnTo>
                    <a:pt x="2095068" y="508050"/>
                  </a:lnTo>
                  <a:lnTo>
                    <a:pt x="2095068" y="571563"/>
                  </a:lnTo>
                  <a:lnTo>
                    <a:pt x="2158555" y="571563"/>
                  </a:lnTo>
                  <a:lnTo>
                    <a:pt x="2158555" y="634987"/>
                  </a:lnTo>
                  <a:lnTo>
                    <a:pt x="2222042" y="634987"/>
                  </a:lnTo>
                  <a:lnTo>
                    <a:pt x="2222042" y="571563"/>
                  </a:lnTo>
                  <a:lnTo>
                    <a:pt x="2349017" y="571563"/>
                  </a:lnTo>
                  <a:lnTo>
                    <a:pt x="2349017" y="634987"/>
                  </a:lnTo>
                  <a:lnTo>
                    <a:pt x="2367165" y="634987"/>
                  </a:lnTo>
                  <a:lnTo>
                    <a:pt x="2367165" y="571563"/>
                  </a:lnTo>
                  <a:lnTo>
                    <a:pt x="2367165" y="508050"/>
                  </a:lnTo>
                  <a:lnTo>
                    <a:pt x="2367165" y="444550"/>
                  </a:lnTo>
                  <a:lnTo>
                    <a:pt x="2367165" y="381038"/>
                  </a:lnTo>
                  <a:lnTo>
                    <a:pt x="2367165" y="317487"/>
                  </a:lnTo>
                  <a:lnTo>
                    <a:pt x="2349017" y="317487"/>
                  </a:lnTo>
                  <a:lnTo>
                    <a:pt x="2349017" y="381038"/>
                  </a:lnTo>
                  <a:lnTo>
                    <a:pt x="2285530" y="381038"/>
                  </a:lnTo>
                  <a:lnTo>
                    <a:pt x="2285530" y="444550"/>
                  </a:lnTo>
                  <a:lnTo>
                    <a:pt x="2285530" y="508050"/>
                  </a:lnTo>
                  <a:lnTo>
                    <a:pt x="2158555" y="508050"/>
                  </a:lnTo>
                  <a:lnTo>
                    <a:pt x="2158555" y="444550"/>
                  </a:lnTo>
                  <a:lnTo>
                    <a:pt x="2158555" y="381038"/>
                  </a:lnTo>
                  <a:lnTo>
                    <a:pt x="2222042" y="381038"/>
                  </a:lnTo>
                  <a:lnTo>
                    <a:pt x="2222042" y="317487"/>
                  </a:lnTo>
                  <a:lnTo>
                    <a:pt x="2222042" y="254025"/>
                  </a:lnTo>
                  <a:lnTo>
                    <a:pt x="2367165" y="254025"/>
                  </a:lnTo>
                  <a:lnTo>
                    <a:pt x="2367165" y="190525"/>
                  </a:lnTo>
                  <a:lnTo>
                    <a:pt x="2367165" y="63487"/>
                  </a:lnTo>
                  <a:lnTo>
                    <a:pt x="2367165" y="0"/>
                  </a:lnTo>
                  <a:close/>
                </a:path>
              </a:pathLst>
            </a:custGeom>
            <a:solidFill>
              <a:srgbClr val="AB3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6" name="object 486"/>
            <p:cNvSpPr/>
            <p:nvPr/>
          </p:nvSpPr>
          <p:spPr>
            <a:xfrm>
              <a:off x="15920822" y="3159632"/>
              <a:ext cx="2367280" cy="381635"/>
            </a:xfrm>
            <a:custGeom>
              <a:avLst/>
              <a:gdLst/>
              <a:ahLst/>
              <a:cxnLst/>
              <a:rect l="l" t="t" r="r" b="b"/>
              <a:pathLst>
                <a:path w="2367280" h="381635">
                  <a:moveTo>
                    <a:pt x="126974" y="254000"/>
                  </a:moveTo>
                  <a:lnTo>
                    <a:pt x="63487" y="254000"/>
                  </a:lnTo>
                  <a:lnTo>
                    <a:pt x="63487" y="317614"/>
                  </a:lnTo>
                  <a:lnTo>
                    <a:pt x="126974" y="317614"/>
                  </a:lnTo>
                  <a:lnTo>
                    <a:pt x="126974" y="254000"/>
                  </a:lnTo>
                  <a:close/>
                </a:path>
                <a:path w="2367280" h="381635">
                  <a:moveTo>
                    <a:pt x="761847" y="0"/>
                  </a:moveTo>
                  <a:lnTo>
                    <a:pt x="380923" y="0"/>
                  </a:lnTo>
                  <a:lnTo>
                    <a:pt x="380923" y="63500"/>
                  </a:lnTo>
                  <a:lnTo>
                    <a:pt x="317436" y="63500"/>
                  </a:lnTo>
                  <a:lnTo>
                    <a:pt x="317436" y="0"/>
                  </a:lnTo>
                  <a:lnTo>
                    <a:pt x="0" y="0"/>
                  </a:lnTo>
                  <a:lnTo>
                    <a:pt x="0" y="63500"/>
                  </a:lnTo>
                  <a:lnTo>
                    <a:pt x="0" y="127000"/>
                  </a:lnTo>
                  <a:lnTo>
                    <a:pt x="63487" y="127000"/>
                  </a:lnTo>
                  <a:lnTo>
                    <a:pt x="63487" y="63500"/>
                  </a:lnTo>
                  <a:lnTo>
                    <a:pt x="126974" y="63500"/>
                  </a:lnTo>
                  <a:lnTo>
                    <a:pt x="126974" y="127000"/>
                  </a:lnTo>
                  <a:lnTo>
                    <a:pt x="634873" y="127000"/>
                  </a:lnTo>
                  <a:lnTo>
                    <a:pt x="634873" y="63500"/>
                  </a:lnTo>
                  <a:lnTo>
                    <a:pt x="761847" y="63500"/>
                  </a:lnTo>
                  <a:lnTo>
                    <a:pt x="761847" y="0"/>
                  </a:lnTo>
                  <a:close/>
                </a:path>
                <a:path w="2367280" h="381635">
                  <a:moveTo>
                    <a:pt x="1015796" y="0"/>
                  </a:moveTo>
                  <a:lnTo>
                    <a:pt x="825334" y="0"/>
                  </a:lnTo>
                  <a:lnTo>
                    <a:pt x="825334" y="63500"/>
                  </a:lnTo>
                  <a:lnTo>
                    <a:pt x="825334" y="127000"/>
                  </a:lnTo>
                  <a:lnTo>
                    <a:pt x="888822" y="127000"/>
                  </a:lnTo>
                  <a:lnTo>
                    <a:pt x="888822" y="63500"/>
                  </a:lnTo>
                  <a:lnTo>
                    <a:pt x="1015796" y="63500"/>
                  </a:lnTo>
                  <a:lnTo>
                    <a:pt x="1015796" y="0"/>
                  </a:lnTo>
                  <a:close/>
                </a:path>
                <a:path w="2367280" h="381635">
                  <a:moveTo>
                    <a:pt x="1141501" y="317614"/>
                  </a:moveTo>
                  <a:lnTo>
                    <a:pt x="1015796" y="317614"/>
                  </a:lnTo>
                  <a:lnTo>
                    <a:pt x="1015796" y="381127"/>
                  </a:lnTo>
                  <a:lnTo>
                    <a:pt x="1141501" y="381127"/>
                  </a:lnTo>
                  <a:lnTo>
                    <a:pt x="1141501" y="317614"/>
                  </a:lnTo>
                  <a:close/>
                </a:path>
                <a:path w="2367280" h="381635">
                  <a:moveTo>
                    <a:pt x="1142771" y="63500"/>
                  </a:moveTo>
                  <a:lnTo>
                    <a:pt x="1015796" y="63500"/>
                  </a:lnTo>
                  <a:lnTo>
                    <a:pt x="1015796" y="127000"/>
                  </a:lnTo>
                  <a:lnTo>
                    <a:pt x="1142771" y="127000"/>
                  </a:lnTo>
                  <a:lnTo>
                    <a:pt x="1142771" y="63500"/>
                  </a:lnTo>
                  <a:close/>
                </a:path>
                <a:path w="2367280" h="381635">
                  <a:moveTo>
                    <a:pt x="1206258" y="0"/>
                  </a:moveTo>
                  <a:lnTo>
                    <a:pt x="1142771" y="0"/>
                  </a:lnTo>
                  <a:lnTo>
                    <a:pt x="1142771" y="63500"/>
                  </a:lnTo>
                  <a:lnTo>
                    <a:pt x="1206258" y="63500"/>
                  </a:lnTo>
                  <a:lnTo>
                    <a:pt x="1206258" y="0"/>
                  </a:lnTo>
                  <a:close/>
                </a:path>
                <a:path w="2367280" h="381635">
                  <a:moveTo>
                    <a:pt x="1396707" y="63500"/>
                  </a:moveTo>
                  <a:lnTo>
                    <a:pt x="1333220" y="63500"/>
                  </a:lnTo>
                  <a:lnTo>
                    <a:pt x="1333220" y="127000"/>
                  </a:lnTo>
                  <a:lnTo>
                    <a:pt x="1396707" y="127000"/>
                  </a:lnTo>
                  <a:lnTo>
                    <a:pt x="1396707" y="63500"/>
                  </a:lnTo>
                  <a:close/>
                </a:path>
                <a:path w="2367280" h="381635">
                  <a:moveTo>
                    <a:pt x="1519872" y="190601"/>
                  </a:moveTo>
                  <a:lnTo>
                    <a:pt x="1269733" y="190601"/>
                  </a:lnTo>
                  <a:lnTo>
                    <a:pt x="1269733" y="254000"/>
                  </a:lnTo>
                  <a:lnTo>
                    <a:pt x="1460195" y="254000"/>
                  </a:lnTo>
                  <a:lnTo>
                    <a:pt x="1460195" y="317614"/>
                  </a:lnTo>
                  <a:lnTo>
                    <a:pt x="1269733" y="317614"/>
                  </a:lnTo>
                  <a:lnTo>
                    <a:pt x="1269733" y="254000"/>
                  </a:lnTo>
                  <a:lnTo>
                    <a:pt x="1206258" y="254000"/>
                  </a:lnTo>
                  <a:lnTo>
                    <a:pt x="1206258" y="190601"/>
                  </a:lnTo>
                  <a:lnTo>
                    <a:pt x="126974" y="190601"/>
                  </a:lnTo>
                  <a:lnTo>
                    <a:pt x="126974" y="254000"/>
                  </a:lnTo>
                  <a:lnTo>
                    <a:pt x="190461" y="254000"/>
                  </a:lnTo>
                  <a:lnTo>
                    <a:pt x="190461" y="317614"/>
                  </a:lnTo>
                  <a:lnTo>
                    <a:pt x="253949" y="317614"/>
                  </a:lnTo>
                  <a:lnTo>
                    <a:pt x="253949" y="254000"/>
                  </a:lnTo>
                  <a:lnTo>
                    <a:pt x="317436" y="254000"/>
                  </a:lnTo>
                  <a:lnTo>
                    <a:pt x="317436" y="317614"/>
                  </a:lnTo>
                  <a:lnTo>
                    <a:pt x="380923" y="317614"/>
                  </a:lnTo>
                  <a:lnTo>
                    <a:pt x="380923" y="381127"/>
                  </a:lnTo>
                  <a:lnTo>
                    <a:pt x="825334" y="381127"/>
                  </a:lnTo>
                  <a:lnTo>
                    <a:pt x="825334" y="317614"/>
                  </a:lnTo>
                  <a:lnTo>
                    <a:pt x="825334" y="254000"/>
                  </a:lnTo>
                  <a:lnTo>
                    <a:pt x="888822" y="254000"/>
                  </a:lnTo>
                  <a:lnTo>
                    <a:pt x="888822" y="317614"/>
                  </a:lnTo>
                  <a:lnTo>
                    <a:pt x="1015796" y="317614"/>
                  </a:lnTo>
                  <a:lnTo>
                    <a:pt x="1015796" y="254000"/>
                  </a:lnTo>
                  <a:lnTo>
                    <a:pt x="1142771" y="254000"/>
                  </a:lnTo>
                  <a:lnTo>
                    <a:pt x="1142771" y="317614"/>
                  </a:lnTo>
                  <a:lnTo>
                    <a:pt x="1206258" y="317614"/>
                  </a:lnTo>
                  <a:lnTo>
                    <a:pt x="1206258" y="381127"/>
                  </a:lnTo>
                  <a:lnTo>
                    <a:pt x="1519872" y="381127"/>
                  </a:lnTo>
                  <a:lnTo>
                    <a:pt x="1519872" y="317614"/>
                  </a:lnTo>
                  <a:lnTo>
                    <a:pt x="1519872" y="254000"/>
                  </a:lnTo>
                  <a:lnTo>
                    <a:pt x="1519872" y="190601"/>
                  </a:lnTo>
                  <a:close/>
                </a:path>
                <a:path w="2367280" h="381635">
                  <a:moveTo>
                    <a:pt x="2095068" y="254000"/>
                  </a:moveTo>
                  <a:lnTo>
                    <a:pt x="1968093" y="254000"/>
                  </a:lnTo>
                  <a:lnTo>
                    <a:pt x="1968093" y="190601"/>
                  </a:lnTo>
                  <a:lnTo>
                    <a:pt x="1841119" y="190601"/>
                  </a:lnTo>
                  <a:lnTo>
                    <a:pt x="1841119" y="254000"/>
                  </a:lnTo>
                  <a:lnTo>
                    <a:pt x="1841119" y="317614"/>
                  </a:lnTo>
                  <a:lnTo>
                    <a:pt x="1777631" y="317614"/>
                  </a:lnTo>
                  <a:lnTo>
                    <a:pt x="1777631" y="254000"/>
                  </a:lnTo>
                  <a:lnTo>
                    <a:pt x="1777631" y="190601"/>
                  </a:lnTo>
                  <a:lnTo>
                    <a:pt x="1587169" y="190601"/>
                  </a:lnTo>
                  <a:lnTo>
                    <a:pt x="1587169" y="254000"/>
                  </a:lnTo>
                  <a:lnTo>
                    <a:pt x="1587169" y="317614"/>
                  </a:lnTo>
                  <a:lnTo>
                    <a:pt x="1587169" y="381127"/>
                  </a:lnTo>
                  <a:lnTo>
                    <a:pt x="1650657" y="381127"/>
                  </a:lnTo>
                  <a:lnTo>
                    <a:pt x="1650657" y="317614"/>
                  </a:lnTo>
                  <a:lnTo>
                    <a:pt x="1650657" y="254000"/>
                  </a:lnTo>
                  <a:lnTo>
                    <a:pt x="1714144" y="254000"/>
                  </a:lnTo>
                  <a:lnTo>
                    <a:pt x="1714144" y="317614"/>
                  </a:lnTo>
                  <a:lnTo>
                    <a:pt x="1714144" y="381127"/>
                  </a:lnTo>
                  <a:lnTo>
                    <a:pt x="1909686" y="381127"/>
                  </a:lnTo>
                  <a:lnTo>
                    <a:pt x="1909686" y="317614"/>
                  </a:lnTo>
                  <a:lnTo>
                    <a:pt x="2031580" y="317614"/>
                  </a:lnTo>
                  <a:lnTo>
                    <a:pt x="2031580" y="381127"/>
                  </a:lnTo>
                  <a:lnTo>
                    <a:pt x="2095068" y="381127"/>
                  </a:lnTo>
                  <a:lnTo>
                    <a:pt x="2095068" y="317614"/>
                  </a:lnTo>
                  <a:lnTo>
                    <a:pt x="2095068" y="254000"/>
                  </a:lnTo>
                  <a:close/>
                </a:path>
                <a:path w="2367280" h="381635">
                  <a:moveTo>
                    <a:pt x="2367165" y="63500"/>
                  </a:moveTo>
                  <a:lnTo>
                    <a:pt x="2285530" y="63500"/>
                  </a:lnTo>
                  <a:lnTo>
                    <a:pt x="2285530" y="0"/>
                  </a:lnTo>
                  <a:lnTo>
                    <a:pt x="2158555" y="0"/>
                  </a:lnTo>
                  <a:lnTo>
                    <a:pt x="2158555" y="63500"/>
                  </a:lnTo>
                  <a:lnTo>
                    <a:pt x="2031580" y="63500"/>
                  </a:lnTo>
                  <a:lnTo>
                    <a:pt x="2031580" y="0"/>
                  </a:lnTo>
                  <a:lnTo>
                    <a:pt x="1968093" y="0"/>
                  </a:lnTo>
                  <a:lnTo>
                    <a:pt x="1968093" y="63500"/>
                  </a:lnTo>
                  <a:lnTo>
                    <a:pt x="1841119" y="63500"/>
                  </a:lnTo>
                  <a:lnTo>
                    <a:pt x="1841119" y="0"/>
                  </a:lnTo>
                  <a:lnTo>
                    <a:pt x="1777631" y="0"/>
                  </a:lnTo>
                  <a:lnTo>
                    <a:pt x="1777631" y="63500"/>
                  </a:lnTo>
                  <a:lnTo>
                    <a:pt x="1523682" y="63500"/>
                  </a:lnTo>
                  <a:lnTo>
                    <a:pt x="1523682" y="0"/>
                  </a:lnTo>
                  <a:lnTo>
                    <a:pt x="1396707" y="0"/>
                  </a:lnTo>
                  <a:lnTo>
                    <a:pt x="1396707" y="63500"/>
                  </a:lnTo>
                  <a:lnTo>
                    <a:pt x="1460195" y="63500"/>
                  </a:lnTo>
                  <a:lnTo>
                    <a:pt x="1460195" y="127000"/>
                  </a:lnTo>
                  <a:lnTo>
                    <a:pt x="2031580" y="127000"/>
                  </a:lnTo>
                  <a:lnTo>
                    <a:pt x="2031580" y="190601"/>
                  </a:lnTo>
                  <a:lnTo>
                    <a:pt x="2095068" y="190601"/>
                  </a:lnTo>
                  <a:lnTo>
                    <a:pt x="2095068" y="127000"/>
                  </a:lnTo>
                  <a:lnTo>
                    <a:pt x="2222042" y="127000"/>
                  </a:lnTo>
                  <a:lnTo>
                    <a:pt x="2222042" y="190601"/>
                  </a:lnTo>
                  <a:lnTo>
                    <a:pt x="2222042" y="254000"/>
                  </a:lnTo>
                  <a:lnTo>
                    <a:pt x="2222042" y="317614"/>
                  </a:lnTo>
                  <a:lnTo>
                    <a:pt x="2222042" y="381127"/>
                  </a:lnTo>
                  <a:lnTo>
                    <a:pt x="2367165" y="381127"/>
                  </a:lnTo>
                  <a:lnTo>
                    <a:pt x="2367165" y="317614"/>
                  </a:lnTo>
                  <a:lnTo>
                    <a:pt x="2367165" y="254000"/>
                  </a:lnTo>
                  <a:lnTo>
                    <a:pt x="2285530" y="254000"/>
                  </a:lnTo>
                  <a:lnTo>
                    <a:pt x="2285530" y="190601"/>
                  </a:lnTo>
                  <a:lnTo>
                    <a:pt x="2285530" y="127000"/>
                  </a:lnTo>
                  <a:lnTo>
                    <a:pt x="2367165" y="127000"/>
                  </a:lnTo>
                  <a:lnTo>
                    <a:pt x="2367165" y="63500"/>
                  </a:lnTo>
                  <a:close/>
                </a:path>
              </a:pathLst>
            </a:custGeom>
            <a:solidFill>
              <a:srgbClr val="AB3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7" name="object 487"/>
            <p:cNvSpPr/>
            <p:nvPr/>
          </p:nvSpPr>
          <p:spPr>
            <a:xfrm>
              <a:off x="15920822" y="2588132"/>
              <a:ext cx="2159000" cy="953135"/>
            </a:xfrm>
            <a:custGeom>
              <a:avLst/>
              <a:gdLst/>
              <a:ahLst/>
              <a:cxnLst/>
              <a:rect l="l" t="t" r="r" b="b"/>
              <a:pathLst>
                <a:path w="2159000" h="953135">
                  <a:moveTo>
                    <a:pt x="126974" y="698500"/>
                  </a:moveTo>
                  <a:lnTo>
                    <a:pt x="63487" y="698500"/>
                  </a:lnTo>
                  <a:lnTo>
                    <a:pt x="63487" y="635000"/>
                  </a:lnTo>
                  <a:lnTo>
                    <a:pt x="0" y="635000"/>
                  </a:lnTo>
                  <a:lnTo>
                    <a:pt x="0" y="762000"/>
                  </a:lnTo>
                  <a:lnTo>
                    <a:pt x="63487" y="762000"/>
                  </a:lnTo>
                  <a:lnTo>
                    <a:pt x="63487" y="825500"/>
                  </a:lnTo>
                  <a:lnTo>
                    <a:pt x="126974" y="825500"/>
                  </a:lnTo>
                  <a:lnTo>
                    <a:pt x="126974" y="698500"/>
                  </a:lnTo>
                  <a:close/>
                </a:path>
                <a:path w="2159000" h="953135">
                  <a:moveTo>
                    <a:pt x="126974" y="508000"/>
                  </a:moveTo>
                  <a:lnTo>
                    <a:pt x="63487" y="508000"/>
                  </a:lnTo>
                  <a:lnTo>
                    <a:pt x="63487" y="571500"/>
                  </a:lnTo>
                  <a:lnTo>
                    <a:pt x="126974" y="571500"/>
                  </a:lnTo>
                  <a:lnTo>
                    <a:pt x="126974" y="508000"/>
                  </a:lnTo>
                  <a:close/>
                </a:path>
                <a:path w="2159000" h="953135">
                  <a:moveTo>
                    <a:pt x="190461" y="0"/>
                  </a:moveTo>
                  <a:lnTo>
                    <a:pt x="126974" y="0"/>
                  </a:lnTo>
                  <a:lnTo>
                    <a:pt x="126974" y="63500"/>
                  </a:lnTo>
                  <a:lnTo>
                    <a:pt x="190461" y="63500"/>
                  </a:lnTo>
                  <a:lnTo>
                    <a:pt x="190461" y="0"/>
                  </a:lnTo>
                  <a:close/>
                </a:path>
                <a:path w="2159000" h="953135">
                  <a:moveTo>
                    <a:pt x="253949" y="698500"/>
                  </a:moveTo>
                  <a:lnTo>
                    <a:pt x="190461" y="698500"/>
                  </a:lnTo>
                  <a:lnTo>
                    <a:pt x="190461" y="825500"/>
                  </a:lnTo>
                  <a:lnTo>
                    <a:pt x="253949" y="825500"/>
                  </a:lnTo>
                  <a:lnTo>
                    <a:pt x="253949" y="698500"/>
                  </a:lnTo>
                  <a:close/>
                </a:path>
                <a:path w="2159000" h="953135">
                  <a:moveTo>
                    <a:pt x="253949" y="571500"/>
                  </a:moveTo>
                  <a:lnTo>
                    <a:pt x="126974" y="571500"/>
                  </a:lnTo>
                  <a:lnTo>
                    <a:pt x="126974" y="635000"/>
                  </a:lnTo>
                  <a:lnTo>
                    <a:pt x="253949" y="635000"/>
                  </a:lnTo>
                  <a:lnTo>
                    <a:pt x="253949" y="571500"/>
                  </a:lnTo>
                  <a:close/>
                </a:path>
                <a:path w="2159000" h="953135">
                  <a:moveTo>
                    <a:pt x="507898" y="635088"/>
                  </a:moveTo>
                  <a:lnTo>
                    <a:pt x="380923" y="635088"/>
                  </a:lnTo>
                  <a:lnTo>
                    <a:pt x="380923" y="698601"/>
                  </a:lnTo>
                  <a:lnTo>
                    <a:pt x="317436" y="698601"/>
                  </a:lnTo>
                  <a:lnTo>
                    <a:pt x="317436" y="762101"/>
                  </a:lnTo>
                  <a:lnTo>
                    <a:pt x="507898" y="762101"/>
                  </a:lnTo>
                  <a:lnTo>
                    <a:pt x="507898" y="698601"/>
                  </a:lnTo>
                  <a:lnTo>
                    <a:pt x="507898" y="635088"/>
                  </a:lnTo>
                  <a:close/>
                </a:path>
                <a:path w="2159000" h="953135">
                  <a:moveTo>
                    <a:pt x="507898" y="444500"/>
                  </a:moveTo>
                  <a:lnTo>
                    <a:pt x="444411" y="444500"/>
                  </a:lnTo>
                  <a:lnTo>
                    <a:pt x="444411" y="571500"/>
                  </a:lnTo>
                  <a:lnTo>
                    <a:pt x="507898" y="571500"/>
                  </a:lnTo>
                  <a:lnTo>
                    <a:pt x="507898" y="444500"/>
                  </a:lnTo>
                  <a:close/>
                </a:path>
                <a:path w="2159000" h="953135">
                  <a:moveTo>
                    <a:pt x="507898" y="0"/>
                  </a:moveTo>
                  <a:lnTo>
                    <a:pt x="380923" y="0"/>
                  </a:lnTo>
                  <a:lnTo>
                    <a:pt x="380923" y="63500"/>
                  </a:lnTo>
                  <a:lnTo>
                    <a:pt x="507898" y="63500"/>
                  </a:lnTo>
                  <a:lnTo>
                    <a:pt x="507898" y="0"/>
                  </a:lnTo>
                  <a:close/>
                </a:path>
                <a:path w="2159000" h="953135">
                  <a:moveTo>
                    <a:pt x="571385" y="63500"/>
                  </a:moveTo>
                  <a:lnTo>
                    <a:pt x="507898" y="63500"/>
                  </a:lnTo>
                  <a:lnTo>
                    <a:pt x="507898" y="127000"/>
                  </a:lnTo>
                  <a:lnTo>
                    <a:pt x="571385" y="127000"/>
                  </a:lnTo>
                  <a:lnTo>
                    <a:pt x="571385" y="63500"/>
                  </a:lnTo>
                  <a:close/>
                </a:path>
                <a:path w="2159000" h="953135">
                  <a:moveTo>
                    <a:pt x="634873" y="508076"/>
                  </a:moveTo>
                  <a:lnTo>
                    <a:pt x="571385" y="508076"/>
                  </a:lnTo>
                  <a:lnTo>
                    <a:pt x="571385" y="571588"/>
                  </a:lnTo>
                  <a:lnTo>
                    <a:pt x="507898" y="571588"/>
                  </a:lnTo>
                  <a:lnTo>
                    <a:pt x="507898" y="635088"/>
                  </a:lnTo>
                  <a:lnTo>
                    <a:pt x="634873" y="635088"/>
                  </a:lnTo>
                  <a:lnTo>
                    <a:pt x="634873" y="571588"/>
                  </a:lnTo>
                  <a:lnTo>
                    <a:pt x="634873" y="508076"/>
                  </a:lnTo>
                  <a:close/>
                </a:path>
                <a:path w="2159000" h="953135">
                  <a:moveTo>
                    <a:pt x="634873" y="317500"/>
                  </a:moveTo>
                  <a:lnTo>
                    <a:pt x="571385" y="317500"/>
                  </a:lnTo>
                  <a:lnTo>
                    <a:pt x="571385" y="381000"/>
                  </a:lnTo>
                  <a:lnTo>
                    <a:pt x="507898" y="381000"/>
                  </a:lnTo>
                  <a:lnTo>
                    <a:pt x="507898" y="317550"/>
                  </a:lnTo>
                  <a:lnTo>
                    <a:pt x="380923" y="317550"/>
                  </a:lnTo>
                  <a:lnTo>
                    <a:pt x="380923" y="254050"/>
                  </a:lnTo>
                  <a:lnTo>
                    <a:pt x="507898" y="254050"/>
                  </a:lnTo>
                  <a:lnTo>
                    <a:pt x="507898" y="190538"/>
                  </a:lnTo>
                  <a:lnTo>
                    <a:pt x="380923" y="190538"/>
                  </a:lnTo>
                  <a:lnTo>
                    <a:pt x="380923" y="127038"/>
                  </a:lnTo>
                  <a:lnTo>
                    <a:pt x="317436" y="127038"/>
                  </a:lnTo>
                  <a:lnTo>
                    <a:pt x="317436" y="63525"/>
                  </a:lnTo>
                  <a:lnTo>
                    <a:pt x="253949" y="63525"/>
                  </a:lnTo>
                  <a:lnTo>
                    <a:pt x="253949" y="127038"/>
                  </a:lnTo>
                  <a:lnTo>
                    <a:pt x="190461" y="127038"/>
                  </a:lnTo>
                  <a:lnTo>
                    <a:pt x="190461" y="190538"/>
                  </a:lnTo>
                  <a:lnTo>
                    <a:pt x="190461" y="254050"/>
                  </a:lnTo>
                  <a:lnTo>
                    <a:pt x="317436" y="254050"/>
                  </a:lnTo>
                  <a:lnTo>
                    <a:pt x="317436" y="317550"/>
                  </a:lnTo>
                  <a:lnTo>
                    <a:pt x="126974" y="317550"/>
                  </a:lnTo>
                  <a:lnTo>
                    <a:pt x="126974" y="381063"/>
                  </a:lnTo>
                  <a:lnTo>
                    <a:pt x="126974" y="444563"/>
                  </a:lnTo>
                  <a:lnTo>
                    <a:pt x="190461" y="444563"/>
                  </a:lnTo>
                  <a:lnTo>
                    <a:pt x="190461" y="381063"/>
                  </a:lnTo>
                  <a:lnTo>
                    <a:pt x="253949" y="381063"/>
                  </a:lnTo>
                  <a:lnTo>
                    <a:pt x="253949" y="444563"/>
                  </a:lnTo>
                  <a:lnTo>
                    <a:pt x="317436" y="444563"/>
                  </a:lnTo>
                  <a:lnTo>
                    <a:pt x="317436" y="508000"/>
                  </a:lnTo>
                  <a:lnTo>
                    <a:pt x="380923" y="508000"/>
                  </a:lnTo>
                  <a:lnTo>
                    <a:pt x="380923" y="444500"/>
                  </a:lnTo>
                  <a:lnTo>
                    <a:pt x="317436" y="444500"/>
                  </a:lnTo>
                  <a:lnTo>
                    <a:pt x="317436" y="381063"/>
                  </a:lnTo>
                  <a:lnTo>
                    <a:pt x="507898" y="381063"/>
                  </a:lnTo>
                  <a:lnTo>
                    <a:pt x="507898" y="444500"/>
                  </a:lnTo>
                  <a:lnTo>
                    <a:pt x="634873" y="444500"/>
                  </a:lnTo>
                  <a:lnTo>
                    <a:pt x="634873" y="317500"/>
                  </a:lnTo>
                  <a:close/>
                </a:path>
                <a:path w="2159000" h="953135">
                  <a:moveTo>
                    <a:pt x="634873" y="0"/>
                  </a:moveTo>
                  <a:lnTo>
                    <a:pt x="571385" y="0"/>
                  </a:lnTo>
                  <a:lnTo>
                    <a:pt x="571385" y="63500"/>
                  </a:lnTo>
                  <a:lnTo>
                    <a:pt x="634873" y="63500"/>
                  </a:lnTo>
                  <a:lnTo>
                    <a:pt x="634873" y="0"/>
                  </a:lnTo>
                  <a:close/>
                </a:path>
                <a:path w="2159000" h="953135">
                  <a:moveTo>
                    <a:pt x="825334" y="571588"/>
                  </a:moveTo>
                  <a:lnTo>
                    <a:pt x="761847" y="571588"/>
                  </a:lnTo>
                  <a:lnTo>
                    <a:pt x="761847" y="635088"/>
                  </a:lnTo>
                  <a:lnTo>
                    <a:pt x="698360" y="635088"/>
                  </a:lnTo>
                  <a:lnTo>
                    <a:pt x="698360" y="698601"/>
                  </a:lnTo>
                  <a:lnTo>
                    <a:pt x="825334" y="698601"/>
                  </a:lnTo>
                  <a:lnTo>
                    <a:pt x="825334" y="635088"/>
                  </a:lnTo>
                  <a:lnTo>
                    <a:pt x="825334" y="571588"/>
                  </a:lnTo>
                  <a:close/>
                </a:path>
                <a:path w="2159000" h="953135">
                  <a:moveTo>
                    <a:pt x="825334" y="317550"/>
                  </a:moveTo>
                  <a:lnTo>
                    <a:pt x="761847" y="317550"/>
                  </a:lnTo>
                  <a:lnTo>
                    <a:pt x="761847" y="254050"/>
                  </a:lnTo>
                  <a:lnTo>
                    <a:pt x="698360" y="254050"/>
                  </a:lnTo>
                  <a:lnTo>
                    <a:pt x="698360" y="317550"/>
                  </a:lnTo>
                  <a:lnTo>
                    <a:pt x="698360" y="444563"/>
                  </a:lnTo>
                  <a:lnTo>
                    <a:pt x="634873" y="444563"/>
                  </a:lnTo>
                  <a:lnTo>
                    <a:pt x="634873" y="508076"/>
                  </a:lnTo>
                  <a:lnTo>
                    <a:pt x="698360" y="508076"/>
                  </a:lnTo>
                  <a:lnTo>
                    <a:pt x="698360" y="571588"/>
                  </a:lnTo>
                  <a:lnTo>
                    <a:pt x="761847" y="571588"/>
                  </a:lnTo>
                  <a:lnTo>
                    <a:pt x="761847" y="508076"/>
                  </a:lnTo>
                  <a:lnTo>
                    <a:pt x="761847" y="444563"/>
                  </a:lnTo>
                  <a:lnTo>
                    <a:pt x="825334" y="444563"/>
                  </a:lnTo>
                  <a:lnTo>
                    <a:pt x="825334" y="317550"/>
                  </a:lnTo>
                  <a:close/>
                </a:path>
                <a:path w="2159000" h="953135">
                  <a:moveTo>
                    <a:pt x="888822" y="254000"/>
                  </a:moveTo>
                  <a:lnTo>
                    <a:pt x="825334" y="254000"/>
                  </a:lnTo>
                  <a:lnTo>
                    <a:pt x="825334" y="317500"/>
                  </a:lnTo>
                  <a:lnTo>
                    <a:pt x="888822" y="317500"/>
                  </a:lnTo>
                  <a:lnTo>
                    <a:pt x="888822" y="254000"/>
                  </a:lnTo>
                  <a:close/>
                </a:path>
                <a:path w="2159000" h="953135">
                  <a:moveTo>
                    <a:pt x="1015796" y="254000"/>
                  </a:moveTo>
                  <a:lnTo>
                    <a:pt x="952309" y="254000"/>
                  </a:lnTo>
                  <a:lnTo>
                    <a:pt x="952309" y="317500"/>
                  </a:lnTo>
                  <a:lnTo>
                    <a:pt x="1015796" y="317500"/>
                  </a:lnTo>
                  <a:lnTo>
                    <a:pt x="1015796" y="254000"/>
                  </a:lnTo>
                  <a:close/>
                </a:path>
                <a:path w="2159000" h="953135">
                  <a:moveTo>
                    <a:pt x="1015796" y="0"/>
                  </a:moveTo>
                  <a:lnTo>
                    <a:pt x="952309" y="0"/>
                  </a:lnTo>
                  <a:lnTo>
                    <a:pt x="952309" y="63500"/>
                  </a:lnTo>
                  <a:lnTo>
                    <a:pt x="1015796" y="63500"/>
                  </a:lnTo>
                  <a:lnTo>
                    <a:pt x="1015796" y="0"/>
                  </a:lnTo>
                  <a:close/>
                </a:path>
                <a:path w="2159000" h="953135">
                  <a:moveTo>
                    <a:pt x="1079284" y="698601"/>
                  </a:moveTo>
                  <a:lnTo>
                    <a:pt x="1015796" y="698601"/>
                  </a:lnTo>
                  <a:lnTo>
                    <a:pt x="1015796" y="635088"/>
                  </a:lnTo>
                  <a:lnTo>
                    <a:pt x="888822" y="635088"/>
                  </a:lnTo>
                  <a:lnTo>
                    <a:pt x="888822" y="698601"/>
                  </a:lnTo>
                  <a:lnTo>
                    <a:pt x="888822" y="762101"/>
                  </a:lnTo>
                  <a:lnTo>
                    <a:pt x="1079284" y="762101"/>
                  </a:lnTo>
                  <a:lnTo>
                    <a:pt x="1079284" y="698601"/>
                  </a:lnTo>
                  <a:close/>
                </a:path>
                <a:path w="2159000" h="953135">
                  <a:moveTo>
                    <a:pt x="1079284" y="127000"/>
                  </a:moveTo>
                  <a:lnTo>
                    <a:pt x="1015796" y="127000"/>
                  </a:lnTo>
                  <a:lnTo>
                    <a:pt x="1015796" y="254000"/>
                  </a:lnTo>
                  <a:lnTo>
                    <a:pt x="1079284" y="254000"/>
                  </a:lnTo>
                  <a:lnTo>
                    <a:pt x="1079284" y="127000"/>
                  </a:lnTo>
                  <a:close/>
                </a:path>
                <a:path w="2159000" h="953135">
                  <a:moveTo>
                    <a:pt x="1142771" y="571500"/>
                  </a:moveTo>
                  <a:lnTo>
                    <a:pt x="1015796" y="571500"/>
                  </a:lnTo>
                  <a:lnTo>
                    <a:pt x="1015796" y="635000"/>
                  </a:lnTo>
                  <a:lnTo>
                    <a:pt x="1142771" y="635000"/>
                  </a:lnTo>
                  <a:lnTo>
                    <a:pt x="1142771" y="571500"/>
                  </a:lnTo>
                  <a:close/>
                </a:path>
                <a:path w="2159000" h="953135">
                  <a:moveTo>
                    <a:pt x="1142771" y="254000"/>
                  </a:moveTo>
                  <a:lnTo>
                    <a:pt x="1079284" y="254000"/>
                  </a:lnTo>
                  <a:lnTo>
                    <a:pt x="1079284" y="317500"/>
                  </a:lnTo>
                  <a:lnTo>
                    <a:pt x="1142771" y="317500"/>
                  </a:lnTo>
                  <a:lnTo>
                    <a:pt x="1142771" y="254000"/>
                  </a:lnTo>
                  <a:close/>
                </a:path>
                <a:path w="2159000" h="953135">
                  <a:moveTo>
                    <a:pt x="1142771" y="0"/>
                  </a:moveTo>
                  <a:lnTo>
                    <a:pt x="1079284" y="0"/>
                  </a:lnTo>
                  <a:lnTo>
                    <a:pt x="1079284" y="127000"/>
                  </a:lnTo>
                  <a:lnTo>
                    <a:pt x="1142771" y="127000"/>
                  </a:lnTo>
                  <a:lnTo>
                    <a:pt x="1142771" y="0"/>
                  </a:lnTo>
                  <a:close/>
                </a:path>
                <a:path w="2159000" h="953135">
                  <a:moveTo>
                    <a:pt x="1206258" y="889114"/>
                  </a:moveTo>
                  <a:lnTo>
                    <a:pt x="1142771" y="889114"/>
                  </a:lnTo>
                  <a:lnTo>
                    <a:pt x="1142771" y="825614"/>
                  </a:lnTo>
                  <a:lnTo>
                    <a:pt x="1015796" y="825614"/>
                  </a:lnTo>
                  <a:lnTo>
                    <a:pt x="1015796" y="889114"/>
                  </a:lnTo>
                  <a:lnTo>
                    <a:pt x="1141501" y="889114"/>
                  </a:lnTo>
                  <a:lnTo>
                    <a:pt x="1141501" y="952627"/>
                  </a:lnTo>
                  <a:lnTo>
                    <a:pt x="1206258" y="952627"/>
                  </a:lnTo>
                  <a:lnTo>
                    <a:pt x="1206258" y="889114"/>
                  </a:lnTo>
                  <a:close/>
                </a:path>
                <a:path w="2159000" h="953135">
                  <a:moveTo>
                    <a:pt x="1206258" y="317500"/>
                  </a:moveTo>
                  <a:lnTo>
                    <a:pt x="1142771" y="317500"/>
                  </a:lnTo>
                  <a:lnTo>
                    <a:pt x="1142771" y="444500"/>
                  </a:lnTo>
                  <a:lnTo>
                    <a:pt x="1206258" y="444500"/>
                  </a:lnTo>
                  <a:lnTo>
                    <a:pt x="1206258" y="317500"/>
                  </a:lnTo>
                  <a:close/>
                </a:path>
                <a:path w="2159000" h="953135">
                  <a:moveTo>
                    <a:pt x="1269733" y="762000"/>
                  </a:moveTo>
                  <a:lnTo>
                    <a:pt x="1206258" y="762000"/>
                  </a:lnTo>
                  <a:lnTo>
                    <a:pt x="1206258" y="825500"/>
                  </a:lnTo>
                  <a:lnTo>
                    <a:pt x="1269733" y="825500"/>
                  </a:lnTo>
                  <a:lnTo>
                    <a:pt x="1269733" y="762000"/>
                  </a:lnTo>
                  <a:close/>
                </a:path>
                <a:path w="2159000" h="953135">
                  <a:moveTo>
                    <a:pt x="1333220" y="254000"/>
                  </a:moveTo>
                  <a:lnTo>
                    <a:pt x="1206258" y="254000"/>
                  </a:lnTo>
                  <a:lnTo>
                    <a:pt x="1206258" y="317500"/>
                  </a:lnTo>
                  <a:lnTo>
                    <a:pt x="1333220" y="317500"/>
                  </a:lnTo>
                  <a:lnTo>
                    <a:pt x="1333220" y="254000"/>
                  </a:lnTo>
                  <a:close/>
                </a:path>
                <a:path w="2159000" h="953135">
                  <a:moveTo>
                    <a:pt x="1396707" y="825500"/>
                  </a:moveTo>
                  <a:lnTo>
                    <a:pt x="1269733" y="825500"/>
                  </a:lnTo>
                  <a:lnTo>
                    <a:pt x="1269733" y="889000"/>
                  </a:lnTo>
                  <a:lnTo>
                    <a:pt x="1396707" y="889000"/>
                  </a:lnTo>
                  <a:lnTo>
                    <a:pt x="1396707" y="825500"/>
                  </a:lnTo>
                  <a:close/>
                </a:path>
                <a:path w="2159000" h="953135">
                  <a:moveTo>
                    <a:pt x="1396707" y="25"/>
                  </a:moveTo>
                  <a:lnTo>
                    <a:pt x="1269733" y="25"/>
                  </a:lnTo>
                  <a:lnTo>
                    <a:pt x="1269733" y="63525"/>
                  </a:lnTo>
                  <a:lnTo>
                    <a:pt x="1269733" y="127000"/>
                  </a:lnTo>
                  <a:lnTo>
                    <a:pt x="1206258" y="127000"/>
                  </a:lnTo>
                  <a:lnTo>
                    <a:pt x="1206258" y="190500"/>
                  </a:lnTo>
                  <a:lnTo>
                    <a:pt x="1269733" y="190500"/>
                  </a:lnTo>
                  <a:lnTo>
                    <a:pt x="1269733" y="127038"/>
                  </a:lnTo>
                  <a:lnTo>
                    <a:pt x="1333220" y="127038"/>
                  </a:lnTo>
                  <a:lnTo>
                    <a:pt x="1333220" y="63525"/>
                  </a:lnTo>
                  <a:lnTo>
                    <a:pt x="1396707" y="63525"/>
                  </a:lnTo>
                  <a:lnTo>
                    <a:pt x="1396707" y="25"/>
                  </a:lnTo>
                  <a:close/>
                </a:path>
                <a:path w="2159000" h="953135">
                  <a:moveTo>
                    <a:pt x="1460195" y="698500"/>
                  </a:moveTo>
                  <a:lnTo>
                    <a:pt x="1396707" y="698500"/>
                  </a:lnTo>
                  <a:lnTo>
                    <a:pt x="1396707" y="762000"/>
                  </a:lnTo>
                  <a:lnTo>
                    <a:pt x="1460195" y="762000"/>
                  </a:lnTo>
                  <a:lnTo>
                    <a:pt x="1460195" y="698500"/>
                  </a:lnTo>
                  <a:close/>
                </a:path>
                <a:path w="2159000" h="953135">
                  <a:moveTo>
                    <a:pt x="1460195" y="317500"/>
                  </a:moveTo>
                  <a:lnTo>
                    <a:pt x="1333220" y="317500"/>
                  </a:lnTo>
                  <a:lnTo>
                    <a:pt x="1333220" y="381000"/>
                  </a:lnTo>
                  <a:lnTo>
                    <a:pt x="1460195" y="381000"/>
                  </a:lnTo>
                  <a:lnTo>
                    <a:pt x="1460195" y="317500"/>
                  </a:lnTo>
                  <a:close/>
                </a:path>
                <a:path w="2159000" h="953135">
                  <a:moveTo>
                    <a:pt x="1460195" y="127000"/>
                  </a:moveTo>
                  <a:lnTo>
                    <a:pt x="1396707" y="127000"/>
                  </a:lnTo>
                  <a:lnTo>
                    <a:pt x="1396707" y="254000"/>
                  </a:lnTo>
                  <a:lnTo>
                    <a:pt x="1460195" y="254000"/>
                  </a:lnTo>
                  <a:lnTo>
                    <a:pt x="1460195" y="127000"/>
                  </a:lnTo>
                  <a:close/>
                </a:path>
                <a:path w="2159000" h="953135">
                  <a:moveTo>
                    <a:pt x="1523682" y="444500"/>
                  </a:moveTo>
                  <a:lnTo>
                    <a:pt x="1460195" y="444500"/>
                  </a:lnTo>
                  <a:lnTo>
                    <a:pt x="1460195" y="508000"/>
                  </a:lnTo>
                  <a:lnTo>
                    <a:pt x="1523682" y="508000"/>
                  </a:lnTo>
                  <a:lnTo>
                    <a:pt x="1523682" y="444500"/>
                  </a:lnTo>
                  <a:close/>
                </a:path>
                <a:path w="2159000" h="953135">
                  <a:moveTo>
                    <a:pt x="1523682" y="254000"/>
                  </a:moveTo>
                  <a:lnTo>
                    <a:pt x="1460195" y="254000"/>
                  </a:lnTo>
                  <a:lnTo>
                    <a:pt x="1460195" y="317500"/>
                  </a:lnTo>
                  <a:lnTo>
                    <a:pt x="1523682" y="317500"/>
                  </a:lnTo>
                  <a:lnTo>
                    <a:pt x="1523682" y="254000"/>
                  </a:lnTo>
                  <a:close/>
                </a:path>
                <a:path w="2159000" h="953135">
                  <a:moveTo>
                    <a:pt x="1523682" y="63500"/>
                  </a:moveTo>
                  <a:lnTo>
                    <a:pt x="1460195" y="63500"/>
                  </a:lnTo>
                  <a:lnTo>
                    <a:pt x="1460195" y="127000"/>
                  </a:lnTo>
                  <a:lnTo>
                    <a:pt x="1523682" y="127000"/>
                  </a:lnTo>
                  <a:lnTo>
                    <a:pt x="1523682" y="63500"/>
                  </a:lnTo>
                  <a:close/>
                </a:path>
                <a:path w="2159000" h="953135">
                  <a:moveTo>
                    <a:pt x="1587169" y="762000"/>
                  </a:moveTo>
                  <a:lnTo>
                    <a:pt x="1519872" y="762000"/>
                  </a:lnTo>
                  <a:lnTo>
                    <a:pt x="1519872" y="952500"/>
                  </a:lnTo>
                  <a:lnTo>
                    <a:pt x="1587169" y="952500"/>
                  </a:lnTo>
                  <a:lnTo>
                    <a:pt x="1587169" y="762000"/>
                  </a:lnTo>
                  <a:close/>
                </a:path>
                <a:path w="2159000" h="953135">
                  <a:moveTo>
                    <a:pt x="1587169" y="317500"/>
                  </a:moveTo>
                  <a:lnTo>
                    <a:pt x="1523682" y="317500"/>
                  </a:lnTo>
                  <a:lnTo>
                    <a:pt x="1523682" y="444500"/>
                  </a:lnTo>
                  <a:lnTo>
                    <a:pt x="1587169" y="444500"/>
                  </a:lnTo>
                  <a:lnTo>
                    <a:pt x="1587169" y="317500"/>
                  </a:lnTo>
                  <a:close/>
                </a:path>
                <a:path w="2159000" h="953135">
                  <a:moveTo>
                    <a:pt x="1587169" y="190500"/>
                  </a:moveTo>
                  <a:lnTo>
                    <a:pt x="1523682" y="190500"/>
                  </a:lnTo>
                  <a:lnTo>
                    <a:pt x="1523682" y="254000"/>
                  </a:lnTo>
                  <a:lnTo>
                    <a:pt x="1587169" y="254000"/>
                  </a:lnTo>
                  <a:lnTo>
                    <a:pt x="1587169" y="190500"/>
                  </a:lnTo>
                  <a:close/>
                </a:path>
                <a:path w="2159000" h="953135">
                  <a:moveTo>
                    <a:pt x="1650657" y="444500"/>
                  </a:moveTo>
                  <a:lnTo>
                    <a:pt x="1587169" y="444500"/>
                  </a:lnTo>
                  <a:lnTo>
                    <a:pt x="1587169" y="508000"/>
                  </a:lnTo>
                  <a:lnTo>
                    <a:pt x="1650657" y="508000"/>
                  </a:lnTo>
                  <a:lnTo>
                    <a:pt x="1650657" y="444500"/>
                  </a:lnTo>
                  <a:close/>
                </a:path>
                <a:path w="2159000" h="953135">
                  <a:moveTo>
                    <a:pt x="1714144" y="508076"/>
                  </a:moveTo>
                  <a:lnTo>
                    <a:pt x="1650657" y="508076"/>
                  </a:lnTo>
                  <a:lnTo>
                    <a:pt x="1650657" y="571588"/>
                  </a:lnTo>
                  <a:lnTo>
                    <a:pt x="1523682" y="571588"/>
                  </a:lnTo>
                  <a:lnTo>
                    <a:pt x="1523682" y="635088"/>
                  </a:lnTo>
                  <a:lnTo>
                    <a:pt x="1714144" y="635088"/>
                  </a:lnTo>
                  <a:lnTo>
                    <a:pt x="1714144" y="571588"/>
                  </a:lnTo>
                  <a:lnTo>
                    <a:pt x="1714144" y="508076"/>
                  </a:lnTo>
                  <a:close/>
                </a:path>
                <a:path w="2159000" h="953135">
                  <a:moveTo>
                    <a:pt x="1714144" y="317500"/>
                  </a:moveTo>
                  <a:lnTo>
                    <a:pt x="1650657" y="317500"/>
                  </a:lnTo>
                  <a:lnTo>
                    <a:pt x="1650657" y="381000"/>
                  </a:lnTo>
                  <a:lnTo>
                    <a:pt x="1714144" y="381000"/>
                  </a:lnTo>
                  <a:lnTo>
                    <a:pt x="1714144" y="317500"/>
                  </a:lnTo>
                  <a:close/>
                </a:path>
                <a:path w="2159000" h="953135">
                  <a:moveTo>
                    <a:pt x="1714144" y="63500"/>
                  </a:moveTo>
                  <a:lnTo>
                    <a:pt x="1587169" y="63500"/>
                  </a:lnTo>
                  <a:lnTo>
                    <a:pt x="1587169" y="127000"/>
                  </a:lnTo>
                  <a:lnTo>
                    <a:pt x="1714144" y="127000"/>
                  </a:lnTo>
                  <a:lnTo>
                    <a:pt x="1714144" y="63500"/>
                  </a:lnTo>
                  <a:close/>
                </a:path>
                <a:path w="2159000" h="953135">
                  <a:moveTo>
                    <a:pt x="1777631" y="190500"/>
                  </a:moveTo>
                  <a:lnTo>
                    <a:pt x="1714144" y="190500"/>
                  </a:lnTo>
                  <a:lnTo>
                    <a:pt x="1714144" y="254000"/>
                  </a:lnTo>
                  <a:lnTo>
                    <a:pt x="1777631" y="254000"/>
                  </a:lnTo>
                  <a:lnTo>
                    <a:pt x="1777631" y="190500"/>
                  </a:lnTo>
                  <a:close/>
                </a:path>
                <a:path w="2159000" h="953135">
                  <a:moveTo>
                    <a:pt x="1841119" y="127000"/>
                  </a:moveTo>
                  <a:lnTo>
                    <a:pt x="1777631" y="127000"/>
                  </a:lnTo>
                  <a:lnTo>
                    <a:pt x="1777631" y="190500"/>
                  </a:lnTo>
                  <a:lnTo>
                    <a:pt x="1841119" y="190500"/>
                  </a:lnTo>
                  <a:lnTo>
                    <a:pt x="1841119" y="127000"/>
                  </a:lnTo>
                  <a:close/>
                </a:path>
                <a:path w="2159000" h="953135">
                  <a:moveTo>
                    <a:pt x="1841119" y="0"/>
                  </a:moveTo>
                  <a:lnTo>
                    <a:pt x="1777631" y="0"/>
                  </a:lnTo>
                  <a:lnTo>
                    <a:pt x="1777631" y="63500"/>
                  </a:lnTo>
                  <a:lnTo>
                    <a:pt x="1841119" y="63500"/>
                  </a:lnTo>
                  <a:lnTo>
                    <a:pt x="1841119" y="0"/>
                  </a:lnTo>
                  <a:close/>
                </a:path>
                <a:path w="2159000" h="953135">
                  <a:moveTo>
                    <a:pt x="1904606" y="190538"/>
                  </a:moveTo>
                  <a:lnTo>
                    <a:pt x="1841119" y="190538"/>
                  </a:lnTo>
                  <a:lnTo>
                    <a:pt x="1841119" y="317550"/>
                  </a:lnTo>
                  <a:lnTo>
                    <a:pt x="1777631" y="317550"/>
                  </a:lnTo>
                  <a:lnTo>
                    <a:pt x="1777631" y="444563"/>
                  </a:lnTo>
                  <a:lnTo>
                    <a:pt x="1904606" y="444563"/>
                  </a:lnTo>
                  <a:lnTo>
                    <a:pt x="1904606" y="317550"/>
                  </a:lnTo>
                  <a:lnTo>
                    <a:pt x="1904606" y="190538"/>
                  </a:lnTo>
                  <a:close/>
                </a:path>
                <a:path w="2159000" h="953135">
                  <a:moveTo>
                    <a:pt x="1904606" y="63500"/>
                  </a:moveTo>
                  <a:lnTo>
                    <a:pt x="1841119" y="63500"/>
                  </a:lnTo>
                  <a:lnTo>
                    <a:pt x="1841119" y="127000"/>
                  </a:lnTo>
                  <a:lnTo>
                    <a:pt x="1904606" y="127000"/>
                  </a:lnTo>
                  <a:lnTo>
                    <a:pt x="1904606" y="63500"/>
                  </a:lnTo>
                  <a:close/>
                </a:path>
                <a:path w="2159000" h="953135">
                  <a:moveTo>
                    <a:pt x="1968093" y="571588"/>
                  </a:moveTo>
                  <a:lnTo>
                    <a:pt x="1904606" y="571588"/>
                  </a:lnTo>
                  <a:lnTo>
                    <a:pt x="1904606" y="508076"/>
                  </a:lnTo>
                  <a:lnTo>
                    <a:pt x="1841119" y="508076"/>
                  </a:lnTo>
                  <a:lnTo>
                    <a:pt x="1841119" y="571588"/>
                  </a:lnTo>
                  <a:lnTo>
                    <a:pt x="1841119" y="635088"/>
                  </a:lnTo>
                  <a:lnTo>
                    <a:pt x="1968093" y="635088"/>
                  </a:lnTo>
                  <a:lnTo>
                    <a:pt x="1968093" y="571588"/>
                  </a:lnTo>
                  <a:close/>
                </a:path>
                <a:path w="2159000" h="953135">
                  <a:moveTo>
                    <a:pt x="2031580" y="0"/>
                  </a:moveTo>
                  <a:lnTo>
                    <a:pt x="1968093" y="0"/>
                  </a:lnTo>
                  <a:lnTo>
                    <a:pt x="1968093" y="190500"/>
                  </a:lnTo>
                  <a:lnTo>
                    <a:pt x="2031580" y="190500"/>
                  </a:lnTo>
                  <a:lnTo>
                    <a:pt x="2031580" y="0"/>
                  </a:lnTo>
                  <a:close/>
                </a:path>
                <a:path w="2159000" h="953135">
                  <a:moveTo>
                    <a:pt x="2158555" y="127000"/>
                  </a:moveTo>
                  <a:lnTo>
                    <a:pt x="2095068" y="127000"/>
                  </a:lnTo>
                  <a:lnTo>
                    <a:pt x="2095068" y="254000"/>
                  </a:lnTo>
                  <a:lnTo>
                    <a:pt x="2158555" y="254000"/>
                  </a:lnTo>
                  <a:lnTo>
                    <a:pt x="2158555" y="127000"/>
                  </a:lnTo>
                  <a:close/>
                </a:path>
              </a:pathLst>
            </a:custGeom>
            <a:solidFill>
              <a:srgbClr val="932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8" name="object 488"/>
            <p:cNvSpPr/>
            <p:nvPr/>
          </p:nvSpPr>
          <p:spPr>
            <a:xfrm>
              <a:off x="16047797" y="2588132"/>
              <a:ext cx="2240280" cy="953135"/>
            </a:xfrm>
            <a:custGeom>
              <a:avLst/>
              <a:gdLst/>
              <a:ahLst/>
              <a:cxnLst/>
              <a:rect l="l" t="t" r="r" b="b"/>
              <a:pathLst>
                <a:path w="2240280" h="953135">
                  <a:moveTo>
                    <a:pt x="253949" y="889114"/>
                  </a:moveTo>
                  <a:lnTo>
                    <a:pt x="63487" y="889114"/>
                  </a:lnTo>
                  <a:lnTo>
                    <a:pt x="63487" y="825614"/>
                  </a:lnTo>
                  <a:lnTo>
                    <a:pt x="0" y="825614"/>
                  </a:lnTo>
                  <a:lnTo>
                    <a:pt x="0" y="889114"/>
                  </a:lnTo>
                  <a:lnTo>
                    <a:pt x="0" y="952627"/>
                  </a:lnTo>
                  <a:lnTo>
                    <a:pt x="253949" y="952627"/>
                  </a:lnTo>
                  <a:lnTo>
                    <a:pt x="253949" y="889114"/>
                  </a:lnTo>
                  <a:close/>
                </a:path>
                <a:path w="2240280" h="953135">
                  <a:moveTo>
                    <a:pt x="571385" y="825500"/>
                  </a:moveTo>
                  <a:lnTo>
                    <a:pt x="253949" y="825500"/>
                  </a:lnTo>
                  <a:lnTo>
                    <a:pt x="253949" y="889000"/>
                  </a:lnTo>
                  <a:lnTo>
                    <a:pt x="380923" y="889000"/>
                  </a:lnTo>
                  <a:lnTo>
                    <a:pt x="380923" y="952500"/>
                  </a:lnTo>
                  <a:lnTo>
                    <a:pt x="571385" y="952500"/>
                  </a:lnTo>
                  <a:lnTo>
                    <a:pt x="571385" y="825500"/>
                  </a:lnTo>
                  <a:close/>
                </a:path>
                <a:path w="2240280" h="953135">
                  <a:moveTo>
                    <a:pt x="825334" y="63525"/>
                  </a:moveTo>
                  <a:lnTo>
                    <a:pt x="761847" y="63525"/>
                  </a:lnTo>
                  <a:lnTo>
                    <a:pt x="761847" y="25"/>
                  </a:lnTo>
                  <a:lnTo>
                    <a:pt x="634873" y="25"/>
                  </a:lnTo>
                  <a:lnTo>
                    <a:pt x="634873" y="63525"/>
                  </a:lnTo>
                  <a:lnTo>
                    <a:pt x="507898" y="63525"/>
                  </a:lnTo>
                  <a:lnTo>
                    <a:pt x="507898" y="127038"/>
                  </a:lnTo>
                  <a:lnTo>
                    <a:pt x="507898" y="190538"/>
                  </a:lnTo>
                  <a:lnTo>
                    <a:pt x="444411" y="190538"/>
                  </a:lnTo>
                  <a:lnTo>
                    <a:pt x="444411" y="254050"/>
                  </a:lnTo>
                  <a:lnTo>
                    <a:pt x="571385" y="254050"/>
                  </a:lnTo>
                  <a:lnTo>
                    <a:pt x="571385" y="190538"/>
                  </a:lnTo>
                  <a:lnTo>
                    <a:pt x="698360" y="190538"/>
                  </a:lnTo>
                  <a:lnTo>
                    <a:pt x="698360" y="127038"/>
                  </a:lnTo>
                  <a:lnTo>
                    <a:pt x="761847" y="127038"/>
                  </a:lnTo>
                  <a:lnTo>
                    <a:pt x="761847" y="190538"/>
                  </a:lnTo>
                  <a:lnTo>
                    <a:pt x="825334" y="190538"/>
                  </a:lnTo>
                  <a:lnTo>
                    <a:pt x="825334" y="127038"/>
                  </a:lnTo>
                  <a:lnTo>
                    <a:pt x="825334" y="63525"/>
                  </a:lnTo>
                  <a:close/>
                </a:path>
                <a:path w="2240280" h="953135">
                  <a:moveTo>
                    <a:pt x="888822" y="889114"/>
                  </a:moveTo>
                  <a:lnTo>
                    <a:pt x="761847" y="889114"/>
                  </a:lnTo>
                  <a:lnTo>
                    <a:pt x="761847" y="825614"/>
                  </a:lnTo>
                  <a:lnTo>
                    <a:pt x="698360" y="825614"/>
                  </a:lnTo>
                  <a:lnTo>
                    <a:pt x="698360" y="889114"/>
                  </a:lnTo>
                  <a:lnTo>
                    <a:pt x="698360" y="952627"/>
                  </a:lnTo>
                  <a:lnTo>
                    <a:pt x="888822" y="952627"/>
                  </a:lnTo>
                  <a:lnTo>
                    <a:pt x="888822" y="889114"/>
                  </a:lnTo>
                  <a:close/>
                </a:path>
                <a:path w="2240280" h="953135">
                  <a:moveTo>
                    <a:pt x="888822" y="381000"/>
                  </a:moveTo>
                  <a:lnTo>
                    <a:pt x="761847" y="381000"/>
                  </a:lnTo>
                  <a:lnTo>
                    <a:pt x="761847" y="571500"/>
                  </a:lnTo>
                  <a:lnTo>
                    <a:pt x="888822" y="571500"/>
                  </a:lnTo>
                  <a:lnTo>
                    <a:pt x="888822" y="381000"/>
                  </a:lnTo>
                  <a:close/>
                </a:path>
                <a:path w="2240280" h="953135">
                  <a:moveTo>
                    <a:pt x="1269733" y="444563"/>
                  </a:moveTo>
                  <a:lnTo>
                    <a:pt x="1079284" y="444563"/>
                  </a:lnTo>
                  <a:lnTo>
                    <a:pt x="1079284" y="508076"/>
                  </a:lnTo>
                  <a:lnTo>
                    <a:pt x="1015796" y="508076"/>
                  </a:lnTo>
                  <a:lnTo>
                    <a:pt x="1015796" y="571588"/>
                  </a:lnTo>
                  <a:lnTo>
                    <a:pt x="1079284" y="571588"/>
                  </a:lnTo>
                  <a:lnTo>
                    <a:pt x="1079284" y="635088"/>
                  </a:lnTo>
                  <a:lnTo>
                    <a:pt x="1015796" y="635088"/>
                  </a:lnTo>
                  <a:lnTo>
                    <a:pt x="1015796" y="698601"/>
                  </a:lnTo>
                  <a:lnTo>
                    <a:pt x="1206246" y="698601"/>
                  </a:lnTo>
                  <a:lnTo>
                    <a:pt x="1206246" y="635088"/>
                  </a:lnTo>
                  <a:lnTo>
                    <a:pt x="1269733" y="635088"/>
                  </a:lnTo>
                  <a:lnTo>
                    <a:pt x="1269733" y="571588"/>
                  </a:lnTo>
                  <a:lnTo>
                    <a:pt x="1206246" y="571588"/>
                  </a:lnTo>
                  <a:lnTo>
                    <a:pt x="1206246" y="508076"/>
                  </a:lnTo>
                  <a:lnTo>
                    <a:pt x="1269733" y="508076"/>
                  </a:lnTo>
                  <a:lnTo>
                    <a:pt x="1269733" y="444563"/>
                  </a:lnTo>
                  <a:close/>
                </a:path>
                <a:path w="2240280" h="953135">
                  <a:moveTo>
                    <a:pt x="1587169" y="825500"/>
                  </a:moveTo>
                  <a:lnTo>
                    <a:pt x="1523682" y="825500"/>
                  </a:lnTo>
                  <a:lnTo>
                    <a:pt x="1523682" y="952500"/>
                  </a:lnTo>
                  <a:lnTo>
                    <a:pt x="1587169" y="952500"/>
                  </a:lnTo>
                  <a:lnTo>
                    <a:pt x="1587169" y="825500"/>
                  </a:lnTo>
                  <a:close/>
                </a:path>
                <a:path w="2240280" h="953135">
                  <a:moveTo>
                    <a:pt x="1904606" y="889000"/>
                  </a:moveTo>
                  <a:lnTo>
                    <a:pt x="1782711" y="889000"/>
                  </a:lnTo>
                  <a:lnTo>
                    <a:pt x="1782711" y="952500"/>
                  </a:lnTo>
                  <a:lnTo>
                    <a:pt x="1904606" y="952500"/>
                  </a:lnTo>
                  <a:lnTo>
                    <a:pt x="1904606" y="889000"/>
                  </a:lnTo>
                  <a:close/>
                </a:path>
                <a:path w="2240280" h="953135">
                  <a:moveTo>
                    <a:pt x="1904606" y="698601"/>
                  </a:moveTo>
                  <a:lnTo>
                    <a:pt x="1650657" y="698601"/>
                  </a:lnTo>
                  <a:lnTo>
                    <a:pt x="1650657" y="762101"/>
                  </a:lnTo>
                  <a:lnTo>
                    <a:pt x="1650657" y="825614"/>
                  </a:lnTo>
                  <a:lnTo>
                    <a:pt x="1650657" y="889114"/>
                  </a:lnTo>
                  <a:lnTo>
                    <a:pt x="1714144" y="889114"/>
                  </a:lnTo>
                  <a:lnTo>
                    <a:pt x="1714144" y="825614"/>
                  </a:lnTo>
                  <a:lnTo>
                    <a:pt x="1714144" y="762101"/>
                  </a:lnTo>
                  <a:lnTo>
                    <a:pt x="1841119" y="762101"/>
                  </a:lnTo>
                  <a:lnTo>
                    <a:pt x="1841119" y="825614"/>
                  </a:lnTo>
                  <a:lnTo>
                    <a:pt x="1904606" y="825614"/>
                  </a:lnTo>
                  <a:lnTo>
                    <a:pt x="1904606" y="762101"/>
                  </a:lnTo>
                  <a:lnTo>
                    <a:pt x="1904606" y="698601"/>
                  </a:lnTo>
                  <a:close/>
                </a:path>
                <a:path w="2240280" h="953135">
                  <a:moveTo>
                    <a:pt x="2031580" y="508076"/>
                  </a:moveTo>
                  <a:lnTo>
                    <a:pt x="1968093" y="508076"/>
                  </a:lnTo>
                  <a:lnTo>
                    <a:pt x="1968093" y="381063"/>
                  </a:lnTo>
                  <a:lnTo>
                    <a:pt x="1904606" y="381063"/>
                  </a:lnTo>
                  <a:lnTo>
                    <a:pt x="1904606" y="254050"/>
                  </a:lnTo>
                  <a:lnTo>
                    <a:pt x="1841119" y="254050"/>
                  </a:lnTo>
                  <a:lnTo>
                    <a:pt x="1841119" y="381063"/>
                  </a:lnTo>
                  <a:lnTo>
                    <a:pt x="1841119" y="508076"/>
                  </a:lnTo>
                  <a:lnTo>
                    <a:pt x="1904606" y="508076"/>
                  </a:lnTo>
                  <a:lnTo>
                    <a:pt x="1904606" y="635088"/>
                  </a:lnTo>
                  <a:lnTo>
                    <a:pt x="2031580" y="635088"/>
                  </a:lnTo>
                  <a:lnTo>
                    <a:pt x="2031580" y="508076"/>
                  </a:lnTo>
                  <a:close/>
                </a:path>
                <a:path w="2240280" h="953135">
                  <a:moveTo>
                    <a:pt x="2031580" y="127000"/>
                  </a:moveTo>
                  <a:lnTo>
                    <a:pt x="1968093" y="127000"/>
                  </a:lnTo>
                  <a:lnTo>
                    <a:pt x="1968093" y="254000"/>
                  </a:lnTo>
                  <a:lnTo>
                    <a:pt x="2031580" y="254000"/>
                  </a:lnTo>
                  <a:lnTo>
                    <a:pt x="2031580" y="127000"/>
                  </a:lnTo>
                  <a:close/>
                </a:path>
                <a:path w="2240280" h="953135">
                  <a:moveTo>
                    <a:pt x="2095068" y="698601"/>
                  </a:moveTo>
                  <a:lnTo>
                    <a:pt x="1968093" y="698601"/>
                  </a:lnTo>
                  <a:lnTo>
                    <a:pt x="1968093" y="762101"/>
                  </a:lnTo>
                  <a:lnTo>
                    <a:pt x="1968093" y="825614"/>
                  </a:lnTo>
                  <a:lnTo>
                    <a:pt x="1968093" y="889114"/>
                  </a:lnTo>
                  <a:lnTo>
                    <a:pt x="1968093" y="952627"/>
                  </a:lnTo>
                  <a:lnTo>
                    <a:pt x="2095068" y="952627"/>
                  </a:lnTo>
                  <a:lnTo>
                    <a:pt x="2095068" y="889114"/>
                  </a:lnTo>
                  <a:lnTo>
                    <a:pt x="2095068" y="825614"/>
                  </a:lnTo>
                  <a:lnTo>
                    <a:pt x="2095068" y="762101"/>
                  </a:lnTo>
                  <a:lnTo>
                    <a:pt x="2095068" y="698601"/>
                  </a:lnTo>
                  <a:close/>
                </a:path>
                <a:path w="2240280" h="953135">
                  <a:moveTo>
                    <a:pt x="2158555" y="0"/>
                  </a:moveTo>
                  <a:lnTo>
                    <a:pt x="1968093" y="0"/>
                  </a:lnTo>
                  <a:lnTo>
                    <a:pt x="1968093" y="63500"/>
                  </a:lnTo>
                  <a:lnTo>
                    <a:pt x="2158555" y="63500"/>
                  </a:lnTo>
                  <a:lnTo>
                    <a:pt x="2158555" y="0"/>
                  </a:lnTo>
                  <a:close/>
                </a:path>
                <a:path w="2240280" h="953135">
                  <a:moveTo>
                    <a:pt x="2222042" y="63500"/>
                  </a:moveTo>
                  <a:lnTo>
                    <a:pt x="2158555" y="63500"/>
                  </a:lnTo>
                  <a:lnTo>
                    <a:pt x="2158555" y="127000"/>
                  </a:lnTo>
                  <a:lnTo>
                    <a:pt x="2222042" y="127000"/>
                  </a:lnTo>
                  <a:lnTo>
                    <a:pt x="2222042" y="63500"/>
                  </a:lnTo>
                  <a:close/>
                </a:path>
                <a:path w="2240280" h="953135">
                  <a:moveTo>
                    <a:pt x="2240191" y="698601"/>
                  </a:moveTo>
                  <a:lnTo>
                    <a:pt x="2158555" y="698601"/>
                  </a:lnTo>
                  <a:lnTo>
                    <a:pt x="2158555" y="825614"/>
                  </a:lnTo>
                  <a:lnTo>
                    <a:pt x="2222042" y="825614"/>
                  </a:lnTo>
                  <a:lnTo>
                    <a:pt x="2222042" y="889114"/>
                  </a:lnTo>
                  <a:lnTo>
                    <a:pt x="2240191" y="889114"/>
                  </a:lnTo>
                  <a:lnTo>
                    <a:pt x="2240191" y="825614"/>
                  </a:lnTo>
                  <a:lnTo>
                    <a:pt x="2240191" y="698601"/>
                  </a:lnTo>
                  <a:close/>
                </a:path>
                <a:path w="2240280" h="953135">
                  <a:moveTo>
                    <a:pt x="2240191" y="571500"/>
                  </a:moveTo>
                  <a:lnTo>
                    <a:pt x="2222042" y="571500"/>
                  </a:lnTo>
                  <a:lnTo>
                    <a:pt x="2222042" y="508000"/>
                  </a:lnTo>
                  <a:lnTo>
                    <a:pt x="2158555" y="508000"/>
                  </a:lnTo>
                  <a:lnTo>
                    <a:pt x="2158555" y="571500"/>
                  </a:lnTo>
                  <a:lnTo>
                    <a:pt x="2158555" y="635000"/>
                  </a:lnTo>
                  <a:lnTo>
                    <a:pt x="2240191" y="635000"/>
                  </a:lnTo>
                  <a:lnTo>
                    <a:pt x="2240191" y="571500"/>
                  </a:lnTo>
                  <a:close/>
                </a:path>
                <a:path w="2240280" h="953135">
                  <a:moveTo>
                    <a:pt x="2240191" y="381000"/>
                  </a:moveTo>
                  <a:lnTo>
                    <a:pt x="2222042" y="381000"/>
                  </a:lnTo>
                  <a:lnTo>
                    <a:pt x="2222042" y="508000"/>
                  </a:lnTo>
                  <a:lnTo>
                    <a:pt x="2240191" y="508000"/>
                  </a:lnTo>
                  <a:lnTo>
                    <a:pt x="2240191" y="381000"/>
                  </a:lnTo>
                  <a:close/>
                </a:path>
                <a:path w="2240280" h="953135">
                  <a:moveTo>
                    <a:pt x="2240191" y="127038"/>
                  </a:moveTo>
                  <a:lnTo>
                    <a:pt x="2222042" y="127038"/>
                  </a:lnTo>
                  <a:lnTo>
                    <a:pt x="2222042" y="190538"/>
                  </a:lnTo>
                  <a:lnTo>
                    <a:pt x="2095068" y="190538"/>
                  </a:lnTo>
                  <a:lnTo>
                    <a:pt x="2095068" y="254050"/>
                  </a:lnTo>
                  <a:lnTo>
                    <a:pt x="2095068" y="317500"/>
                  </a:lnTo>
                  <a:lnTo>
                    <a:pt x="2031580" y="317500"/>
                  </a:lnTo>
                  <a:lnTo>
                    <a:pt x="2031580" y="444500"/>
                  </a:lnTo>
                  <a:lnTo>
                    <a:pt x="2158555" y="444500"/>
                  </a:lnTo>
                  <a:lnTo>
                    <a:pt x="2158555" y="317550"/>
                  </a:lnTo>
                  <a:lnTo>
                    <a:pt x="2222042" y="317550"/>
                  </a:lnTo>
                  <a:lnTo>
                    <a:pt x="2222042" y="254050"/>
                  </a:lnTo>
                  <a:lnTo>
                    <a:pt x="2240191" y="254050"/>
                  </a:lnTo>
                  <a:lnTo>
                    <a:pt x="2240191" y="190538"/>
                  </a:lnTo>
                  <a:lnTo>
                    <a:pt x="2240191" y="127038"/>
                  </a:lnTo>
                  <a:close/>
                </a:path>
              </a:pathLst>
            </a:custGeom>
            <a:solidFill>
              <a:srgbClr val="932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9" name="object 489"/>
            <p:cNvSpPr/>
            <p:nvPr/>
          </p:nvSpPr>
          <p:spPr>
            <a:xfrm>
              <a:off x="16047797" y="2588132"/>
              <a:ext cx="2240280" cy="254000"/>
            </a:xfrm>
            <a:custGeom>
              <a:avLst/>
              <a:gdLst/>
              <a:ahLst/>
              <a:cxnLst/>
              <a:rect l="l" t="t" r="r" b="b"/>
              <a:pathLst>
                <a:path w="2240280" h="254000">
                  <a:moveTo>
                    <a:pt x="63487" y="127000"/>
                  </a:moveTo>
                  <a:lnTo>
                    <a:pt x="0" y="127000"/>
                  </a:lnTo>
                  <a:lnTo>
                    <a:pt x="0" y="190500"/>
                  </a:lnTo>
                  <a:lnTo>
                    <a:pt x="63487" y="190500"/>
                  </a:lnTo>
                  <a:lnTo>
                    <a:pt x="63487" y="127000"/>
                  </a:lnTo>
                  <a:close/>
                </a:path>
                <a:path w="2240280" h="254000">
                  <a:moveTo>
                    <a:pt x="63487" y="0"/>
                  </a:moveTo>
                  <a:lnTo>
                    <a:pt x="0" y="0"/>
                  </a:lnTo>
                  <a:lnTo>
                    <a:pt x="0" y="63500"/>
                  </a:lnTo>
                  <a:lnTo>
                    <a:pt x="63487" y="63500"/>
                  </a:lnTo>
                  <a:lnTo>
                    <a:pt x="63487" y="0"/>
                  </a:lnTo>
                  <a:close/>
                </a:path>
                <a:path w="2240280" h="254000">
                  <a:moveTo>
                    <a:pt x="126974" y="190500"/>
                  </a:moveTo>
                  <a:lnTo>
                    <a:pt x="63487" y="190500"/>
                  </a:lnTo>
                  <a:lnTo>
                    <a:pt x="63487" y="254000"/>
                  </a:lnTo>
                  <a:lnTo>
                    <a:pt x="126974" y="254000"/>
                  </a:lnTo>
                  <a:lnTo>
                    <a:pt x="126974" y="190500"/>
                  </a:lnTo>
                  <a:close/>
                </a:path>
                <a:path w="2240280" h="254000">
                  <a:moveTo>
                    <a:pt x="126974" y="63500"/>
                  </a:moveTo>
                  <a:lnTo>
                    <a:pt x="63487" y="63500"/>
                  </a:lnTo>
                  <a:lnTo>
                    <a:pt x="63487" y="127000"/>
                  </a:lnTo>
                  <a:lnTo>
                    <a:pt x="126974" y="127000"/>
                  </a:lnTo>
                  <a:lnTo>
                    <a:pt x="126974" y="63500"/>
                  </a:lnTo>
                  <a:close/>
                </a:path>
                <a:path w="2240280" h="254000">
                  <a:moveTo>
                    <a:pt x="190461" y="127000"/>
                  </a:moveTo>
                  <a:lnTo>
                    <a:pt x="126974" y="127000"/>
                  </a:lnTo>
                  <a:lnTo>
                    <a:pt x="126974" y="190500"/>
                  </a:lnTo>
                  <a:lnTo>
                    <a:pt x="190461" y="190500"/>
                  </a:lnTo>
                  <a:lnTo>
                    <a:pt x="190461" y="127000"/>
                  </a:lnTo>
                  <a:close/>
                </a:path>
                <a:path w="2240280" h="254000">
                  <a:moveTo>
                    <a:pt x="190461" y="0"/>
                  </a:moveTo>
                  <a:lnTo>
                    <a:pt x="126974" y="0"/>
                  </a:lnTo>
                  <a:lnTo>
                    <a:pt x="126974" y="63500"/>
                  </a:lnTo>
                  <a:lnTo>
                    <a:pt x="190461" y="63500"/>
                  </a:lnTo>
                  <a:lnTo>
                    <a:pt x="190461" y="0"/>
                  </a:lnTo>
                  <a:close/>
                </a:path>
                <a:path w="2240280" h="254000">
                  <a:moveTo>
                    <a:pt x="253949" y="190500"/>
                  </a:moveTo>
                  <a:lnTo>
                    <a:pt x="190461" y="190500"/>
                  </a:lnTo>
                  <a:lnTo>
                    <a:pt x="190461" y="254000"/>
                  </a:lnTo>
                  <a:lnTo>
                    <a:pt x="253949" y="254000"/>
                  </a:lnTo>
                  <a:lnTo>
                    <a:pt x="253949" y="190500"/>
                  </a:lnTo>
                  <a:close/>
                </a:path>
                <a:path w="2240280" h="254000">
                  <a:moveTo>
                    <a:pt x="253949" y="63500"/>
                  </a:moveTo>
                  <a:lnTo>
                    <a:pt x="190461" y="63500"/>
                  </a:lnTo>
                  <a:lnTo>
                    <a:pt x="190461" y="127000"/>
                  </a:lnTo>
                  <a:lnTo>
                    <a:pt x="253949" y="127000"/>
                  </a:lnTo>
                  <a:lnTo>
                    <a:pt x="253949" y="63500"/>
                  </a:lnTo>
                  <a:close/>
                </a:path>
                <a:path w="2240280" h="254000">
                  <a:moveTo>
                    <a:pt x="317436" y="127000"/>
                  </a:moveTo>
                  <a:lnTo>
                    <a:pt x="253949" y="127000"/>
                  </a:lnTo>
                  <a:lnTo>
                    <a:pt x="253949" y="190500"/>
                  </a:lnTo>
                  <a:lnTo>
                    <a:pt x="317436" y="190500"/>
                  </a:lnTo>
                  <a:lnTo>
                    <a:pt x="317436" y="127000"/>
                  </a:lnTo>
                  <a:close/>
                </a:path>
                <a:path w="2240280" h="254000">
                  <a:moveTo>
                    <a:pt x="317436" y="0"/>
                  </a:moveTo>
                  <a:lnTo>
                    <a:pt x="253949" y="0"/>
                  </a:lnTo>
                  <a:lnTo>
                    <a:pt x="253949" y="63500"/>
                  </a:lnTo>
                  <a:lnTo>
                    <a:pt x="317436" y="63500"/>
                  </a:lnTo>
                  <a:lnTo>
                    <a:pt x="317436" y="0"/>
                  </a:lnTo>
                  <a:close/>
                </a:path>
                <a:path w="2240280" h="254000">
                  <a:moveTo>
                    <a:pt x="380923" y="190500"/>
                  </a:moveTo>
                  <a:lnTo>
                    <a:pt x="317436" y="190500"/>
                  </a:lnTo>
                  <a:lnTo>
                    <a:pt x="317436" y="254000"/>
                  </a:lnTo>
                  <a:lnTo>
                    <a:pt x="380923" y="254000"/>
                  </a:lnTo>
                  <a:lnTo>
                    <a:pt x="380923" y="190500"/>
                  </a:lnTo>
                  <a:close/>
                </a:path>
                <a:path w="2240280" h="254000">
                  <a:moveTo>
                    <a:pt x="380923" y="63500"/>
                  </a:moveTo>
                  <a:lnTo>
                    <a:pt x="317436" y="63500"/>
                  </a:lnTo>
                  <a:lnTo>
                    <a:pt x="317436" y="127000"/>
                  </a:lnTo>
                  <a:lnTo>
                    <a:pt x="380923" y="127000"/>
                  </a:lnTo>
                  <a:lnTo>
                    <a:pt x="380923" y="63500"/>
                  </a:lnTo>
                  <a:close/>
                </a:path>
                <a:path w="2240280" h="254000">
                  <a:moveTo>
                    <a:pt x="444411" y="127000"/>
                  </a:moveTo>
                  <a:lnTo>
                    <a:pt x="380923" y="127000"/>
                  </a:lnTo>
                  <a:lnTo>
                    <a:pt x="380923" y="190500"/>
                  </a:lnTo>
                  <a:lnTo>
                    <a:pt x="444411" y="190500"/>
                  </a:lnTo>
                  <a:lnTo>
                    <a:pt x="444411" y="127000"/>
                  </a:lnTo>
                  <a:close/>
                </a:path>
                <a:path w="2240280" h="254000">
                  <a:moveTo>
                    <a:pt x="444411" y="0"/>
                  </a:moveTo>
                  <a:lnTo>
                    <a:pt x="380923" y="0"/>
                  </a:lnTo>
                  <a:lnTo>
                    <a:pt x="380923" y="63500"/>
                  </a:lnTo>
                  <a:lnTo>
                    <a:pt x="444411" y="63500"/>
                  </a:lnTo>
                  <a:lnTo>
                    <a:pt x="444411" y="0"/>
                  </a:lnTo>
                  <a:close/>
                </a:path>
                <a:path w="2240280" h="254000">
                  <a:moveTo>
                    <a:pt x="507898" y="190500"/>
                  </a:moveTo>
                  <a:lnTo>
                    <a:pt x="444411" y="190500"/>
                  </a:lnTo>
                  <a:lnTo>
                    <a:pt x="444411" y="254000"/>
                  </a:lnTo>
                  <a:lnTo>
                    <a:pt x="507898" y="254000"/>
                  </a:lnTo>
                  <a:lnTo>
                    <a:pt x="507898" y="190500"/>
                  </a:lnTo>
                  <a:close/>
                </a:path>
                <a:path w="2240280" h="254000">
                  <a:moveTo>
                    <a:pt x="507898" y="63500"/>
                  </a:moveTo>
                  <a:lnTo>
                    <a:pt x="444411" y="63500"/>
                  </a:lnTo>
                  <a:lnTo>
                    <a:pt x="444411" y="127000"/>
                  </a:lnTo>
                  <a:lnTo>
                    <a:pt x="507898" y="127000"/>
                  </a:lnTo>
                  <a:lnTo>
                    <a:pt x="507898" y="63500"/>
                  </a:lnTo>
                  <a:close/>
                </a:path>
                <a:path w="2240280" h="254000">
                  <a:moveTo>
                    <a:pt x="571385" y="127000"/>
                  </a:moveTo>
                  <a:lnTo>
                    <a:pt x="507898" y="127000"/>
                  </a:lnTo>
                  <a:lnTo>
                    <a:pt x="507898" y="190500"/>
                  </a:lnTo>
                  <a:lnTo>
                    <a:pt x="571385" y="190500"/>
                  </a:lnTo>
                  <a:lnTo>
                    <a:pt x="571385" y="127000"/>
                  </a:lnTo>
                  <a:close/>
                </a:path>
                <a:path w="2240280" h="254000">
                  <a:moveTo>
                    <a:pt x="571385" y="0"/>
                  </a:moveTo>
                  <a:lnTo>
                    <a:pt x="507898" y="0"/>
                  </a:lnTo>
                  <a:lnTo>
                    <a:pt x="507898" y="63500"/>
                  </a:lnTo>
                  <a:lnTo>
                    <a:pt x="571385" y="63500"/>
                  </a:lnTo>
                  <a:lnTo>
                    <a:pt x="571385" y="0"/>
                  </a:lnTo>
                  <a:close/>
                </a:path>
                <a:path w="2240280" h="254000">
                  <a:moveTo>
                    <a:pt x="634873" y="190500"/>
                  </a:moveTo>
                  <a:lnTo>
                    <a:pt x="571385" y="190500"/>
                  </a:lnTo>
                  <a:lnTo>
                    <a:pt x="571385" y="254000"/>
                  </a:lnTo>
                  <a:lnTo>
                    <a:pt x="634873" y="254000"/>
                  </a:lnTo>
                  <a:lnTo>
                    <a:pt x="634873" y="190500"/>
                  </a:lnTo>
                  <a:close/>
                </a:path>
                <a:path w="2240280" h="254000">
                  <a:moveTo>
                    <a:pt x="634873" y="63500"/>
                  </a:moveTo>
                  <a:lnTo>
                    <a:pt x="571385" y="63500"/>
                  </a:lnTo>
                  <a:lnTo>
                    <a:pt x="571385" y="127000"/>
                  </a:lnTo>
                  <a:lnTo>
                    <a:pt x="634873" y="127000"/>
                  </a:lnTo>
                  <a:lnTo>
                    <a:pt x="634873" y="63500"/>
                  </a:lnTo>
                  <a:close/>
                </a:path>
                <a:path w="2240280" h="254000">
                  <a:moveTo>
                    <a:pt x="698360" y="127000"/>
                  </a:moveTo>
                  <a:lnTo>
                    <a:pt x="634873" y="127000"/>
                  </a:lnTo>
                  <a:lnTo>
                    <a:pt x="634873" y="190500"/>
                  </a:lnTo>
                  <a:lnTo>
                    <a:pt x="698360" y="190500"/>
                  </a:lnTo>
                  <a:lnTo>
                    <a:pt x="698360" y="127000"/>
                  </a:lnTo>
                  <a:close/>
                </a:path>
                <a:path w="2240280" h="254000">
                  <a:moveTo>
                    <a:pt x="698360" y="0"/>
                  </a:moveTo>
                  <a:lnTo>
                    <a:pt x="634873" y="0"/>
                  </a:lnTo>
                  <a:lnTo>
                    <a:pt x="634873" y="63500"/>
                  </a:lnTo>
                  <a:lnTo>
                    <a:pt x="698360" y="63500"/>
                  </a:lnTo>
                  <a:lnTo>
                    <a:pt x="698360" y="0"/>
                  </a:lnTo>
                  <a:close/>
                </a:path>
                <a:path w="2240280" h="254000">
                  <a:moveTo>
                    <a:pt x="761847" y="190500"/>
                  </a:moveTo>
                  <a:lnTo>
                    <a:pt x="698360" y="190500"/>
                  </a:lnTo>
                  <a:lnTo>
                    <a:pt x="698360" y="254000"/>
                  </a:lnTo>
                  <a:lnTo>
                    <a:pt x="761847" y="254000"/>
                  </a:lnTo>
                  <a:lnTo>
                    <a:pt x="761847" y="190500"/>
                  </a:lnTo>
                  <a:close/>
                </a:path>
                <a:path w="2240280" h="254000">
                  <a:moveTo>
                    <a:pt x="761847" y="63500"/>
                  </a:moveTo>
                  <a:lnTo>
                    <a:pt x="698360" y="63500"/>
                  </a:lnTo>
                  <a:lnTo>
                    <a:pt x="698360" y="127000"/>
                  </a:lnTo>
                  <a:lnTo>
                    <a:pt x="761847" y="127000"/>
                  </a:lnTo>
                  <a:lnTo>
                    <a:pt x="761847" y="63500"/>
                  </a:lnTo>
                  <a:close/>
                </a:path>
                <a:path w="2240280" h="254000">
                  <a:moveTo>
                    <a:pt x="825334" y="127000"/>
                  </a:moveTo>
                  <a:lnTo>
                    <a:pt x="761847" y="127000"/>
                  </a:lnTo>
                  <a:lnTo>
                    <a:pt x="761847" y="190500"/>
                  </a:lnTo>
                  <a:lnTo>
                    <a:pt x="825334" y="190500"/>
                  </a:lnTo>
                  <a:lnTo>
                    <a:pt x="825334" y="127000"/>
                  </a:lnTo>
                  <a:close/>
                </a:path>
                <a:path w="2240280" h="254000">
                  <a:moveTo>
                    <a:pt x="825334" y="0"/>
                  </a:moveTo>
                  <a:lnTo>
                    <a:pt x="761847" y="0"/>
                  </a:lnTo>
                  <a:lnTo>
                    <a:pt x="761847" y="63500"/>
                  </a:lnTo>
                  <a:lnTo>
                    <a:pt x="825334" y="63500"/>
                  </a:lnTo>
                  <a:lnTo>
                    <a:pt x="825334" y="0"/>
                  </a:lnTo>
                  <a:close/>
                </a:path>
                <a:path w="2240280" h="254000">
                  <a:moveTo>
                    <a:pt x="888822" y="190500"/>
                  </a:moveTo>
                  <a:lnTo>
                    <a:pt x="825334" y="190500"/>
                  </a:lnTo>
                  <a:lnTo>
                    <a:pt x="825334" y="254000"/>
                  </a:lnTo>
                  <a:lnTo>
                    <a:pt x="888822" y="254000"/>
                  </a:lnTo>
                  <a:lnTo>
                    <a:pt x="888822" y="190500"/>
                  </a:lnTo>
                  <a:close/>
                </a:path>
                <a:path w="2240280" h="254000">
                  <a:moveTo>
                    <a:pt x="888822" y="63500"/>
                  </a:moveTo>
                  <a:lnTo>
                    <a:pt x="825334" y="63500"/>
                  </a:lnTo>
                  <a:lnTo>
                    <a:pt x="825334" y="127000"/>
                  </a:lnTo>
                  <a:lnTo>
                    <a:pt x="888822" y="127000"/>
                  </a:lnTo>
                  <a:lnTo>
                    <a:pt x="888822" y="63500"/>
                  </a:lnTo>
                  <a:close/>
                </a:path>
                <a:path w="2240280" h="254000">
                  <a:moveTo>
                    <a:pt x="952309" y="127000"/>
                  </a:moveTo>
                  <a:lnTo>
                    <a:pt x="888822" y="127000"/>
                  </a:lnTo>
                  <a:lnTo>
                    <a:pt x="888822" y="190500"/>
                  </a:lnTo>
                  <a:lnTo>
                    <a:pt x="952309" y="190500"/>
                  </a:lnTo>
                  <a:lnTo>
                    <a:pt x="952309" y="127000"/>
                  </a:lnTo>
                  <a:close/>
                </a:path>
                <a:path w="2240280" h="254000">
                  <a:moveTo>
                    <a:pt x="952309" y="0"/>
                  </a:moveTo>
                  <a:lnTo>
                    <a:pt x="888822" y="0"/>
                  </a:lnTo>
                  <a:lnTo>
                    <a:pt x="888822" y="63500"/>
                  </a:lnTo>
                  <a:lnTo>
                    <a:pt x="952309" y="63500"/>
                  </a:lnTo>
                  <a:lnTo>
                    <a:pt x="952309" y="0"/>
                  </a:lnTo>
                  <a:close/>
                </a:path>
                <a:path w="2240280" h="254000">
                  <a:moveTo>
                    <a:pt x="1015796" y="190500"/>
                  </a:moveTo>
                  <a:lnTo>
                    <a:pt x="952309" y="190500"/>
                  </a:lnTo>
                  <a:lnTo>
                    <a:pt x="952309" y="254000"/>
                  </a:lnTo>
                  <a:lnTo>
                    <a:pt x="1015796" y="254000"/>
                  </a:lnTo>
                  <a:lnTo>
                    <a:pt x="1015796" y="190500"/>
                  </a:lnTo>
                  <a:close/>
                </a:path>
                <a:path w="2240280" h="254000">
                  <a:moveTo>
                    <a:pt x="1015796" y="63500"/>
                  </a:moveTo>
                  <a:lnTo>
                    <a:pt x="952309" y="63500"/>
                  </a:lnTo>
                  <a:lnTo>
                    <a:pt x="952309" y="127000"/>
                  </a:lnTo>
                  <a:lnTo>
                    <a:pt x="1015796" y="127000"/>
                  </a:lnTo>
                  <a:lnTo>
                    <a:pt x="1015796" y="63500"/>
                  </a:lnTo>
                  <a:close/>
                </a:path>
                <a:path w="2240280" h="254000">
                  <a:moveTo>
                    <a:pt x="1079284" y="127000"/>
                  </a:moveTo>
                  <a:lnTo>
                    <a:pt x="1015796" y="127000"/>
                  </a:lnTo>
                  <a:lnTo>
                    <a:pt x="1015796" y="190500"/>
                  </a:lnTo>
                  <a:lnTo>
                    <a:pt x="1079284" y="190500"/>
                  </a:lnTo>
                  <a:lnTo>
                    <a:pt x="1079284" y="127000"/>
                  </a:lnTo>
                  <a:close/>
                </a:path>
                <a:path w="2240280" h="254000">
                  <a:moveTo>
                    <a:pt x="1079284" y="0"/>
                  </a:moveTo>
                  <a:lnTo>
                    <a:pt x="1015796" y="0"/>
                  </a:lnTo>
                  <a:lnTo>
                    <a:pt x="1015796" y="63500"/>
                  </a:lnTo>
                  <a:lnTo>
                    <a:pt x="1079284" y="63500"/>
                  </a:lnTo>
                  <a:lnTo>
                    <a:pt x="1079284" y="0"/>
                  </a:lnTo>
                  <a:close/>
                </a:path>
                <a:path w="2240280" h="254000">
                  <a:moveTo>
                    <a:pt x="1142758" y="190500"/>
                  </a:moveTo>
                  <a:lnTo>
                    <a:pt x="1079284" y="190500"/>
                  </a:lnTo>
                  <a:lnTo>
                    <a:pt x="1079284" y="254000"/>
                  </a:lnTo>
                  <a:lnTo>
                    <a:pt x="1142758" y="254000"/>
                  </a:lnTo>
                  <a:lnTo>
                    <a:pt x="1142758" y="190500"/>
                  </a:lnTo>
                  <a:close/>
                </a:path>
                <a:path w="2240280" h="254000">
                  <a:moveTo>
                    <a:pt x="1142758" y="63500"/>
                  </a:moveTo>
                  <a:lnTo>
                    <a:pt x="1079284" y="63500"/>
                  </a:lnTo>
                  <a:lnTo>
                    <a:pt x="1079284" y="127000"/>
                  </a:lnTo>
                  <a:lnTo>
                    <a:pt x="1142758" y="127000"/>
                  </a:lnTo>
                  <a:lnTo>
                    <a:pt x="1142758" y="63500"/>
                  </a:lnTo>
                  <a:close/>
                </a:path>
                <a:path w="2240280" h="254000">
                  <a:moveTo>
                    <a:pt x="1206246" y="127000"/>
                  </a:moveTo>
                  <a:lnTo>
                    <a:pt x="1142758" y="127000"/>
                  </a:lnTo>
                  <a:lnTo>
                    <a:pt x="1142758" y="190500"/>
                  </a:lnTo>
                  <a:lnTo>
                    <a:pt x="1206246" y="190500"/>
                  </a:lnTo>
                  <a:lnTo>
                    <a:pt x="1206246" y="127000"/>
                  </a:lnTo>
                  <a:close/>
                </a:path>
                <a:path w="2240280" h="254000">
                  <a:moveTo>
                    <a:pt x="1206246" y="0"/>
                  </a:moveTo>
                  <a:lnTo>
                    <a:pt x="1142758" y="0"/>
                  </a:lnTo>
                  <a:lnTo>
                    <a:pt x="1142758" y="63500"/>
                  </a:lnTo>
                  <a:lnTo>
                    <a:pt x="1206246" y="63500"/>
                  </a:lnTo>
                  <a:lnTo>
                    <a:pt x="1206246" y="0"/>
                  </a:lnTo>
                  <a:close/>
                </a:path>
                <a:path w="2240280" h="254000">
                  <a:moveTo>
                    <a:pt x="1269733" y="190500"/>
                  </a:moveTo>
                  <a:lnTo>
                    <a:pt x="1206246" y="190500"/>
                  </a:lnTo>
                  <a:lnTo>
                    <a:pt x="1206246" y="254000"/>
                  </a:lnTo>
                  <a:lnTo>
                    <a:pt x="1269733" y="254000"/>
                  </a:lnTo>
                  <a:lnTo>
                    <a:pt x="1269733" y="190500"/>
                  </a:lnTo>
                  <a:close/>
                </a:path>
                <a:path w="2240280" h="254000">
                  <a:moveTo>
                    <a:pt x="1269733" y="63500"/>
                  </a:moveTo>
                  <a:lnTo>
                    <a:pt x="1206246" y="63500"/>
                  </a:lnTo>
                  <a:lnTo>
                    <a:pt x="1206246" y="127000"/>
                  </a:lnTo>
                  <a:lnTo>
                    <a:pt x="1269733" y="127000"/>
                  </a:lnTo>
                  <a:lnTo>
                    <a:pt x="1269733" y="63500"/>
                  </a:lnTo>
                  <a:close/>
                </a:path>
                <a:path w="2240280" h="254000">
                  <a:moveTo>
                    <a:pt x="1333220" y="127000"/>
                  </a:moveTo>
                  <a:lnTo>
                    <a:pt x="1269733" y="127000"/>
                  </a:lnTo>
                  <a:lnTo>
                    <a:pt x="1269733" y="190500"/>
                  </a:lnTo>
                  <a:lnTo>
                    <a:pt x="1333220" y="190500"/>
                  </a:lnTo>
                  <a:lnTo>
                    <a:pt x="1333220" y="127000"/>
                  </a:lnTo>
                  <a:close/>
                </a:path>
                <a:path w="2240280" h="254000">
                  <a:moveTo>
                    <a:pt x="1333220" y="0"/>
                  </a:moveTo>
                  <a:lnTo>
                    <a:pt x="1269733" y="0"/>
                  </a:lnTo>
                  <a:lnTo>
                    <a:pt x="1269733" y="63500"/>
                  </a:lnTo>
                  <a:lnTo>
                    <a:pt x="1333220" y="63500"/>
                  </a:lnTo>
                  <a:lnTo>
                    <a:pt x="1333220" y="0"/>
                  </a:lnTo>
                  <a:close/>
                </a:path>
                <a:path w="2240280" h="254000">
                  <a:moveTo>
                    <a:pt x="1396707" y="190500"/>
                  </a:moveTo>
                  <a:lnTo>
                    <a:pt x="1333220" y="190500"/>
                  </a:lnTo>
                  <a:lnTo>
                    <a:pt x="1333220" y="254000"/>
                  </a:lnTo>
                  <a:lnTo>
                    <a:pt x="1396707" y="254000"/>
                  </a:lnTo>
                  <a:lnTo>
                    <a:pt x="1396707" y="190500"/>
                  </a:lnTo>
                  <a:close/>
                </a:path>
                <a:path w="2240280" h="254000">
                  <a:moveTo>
                    <a:pt x="1396707" y="63500"/>
                  </a:moveTo>
                  <a:lnTo>
                    <a:pt x="1333220" y="63500"/>
                  </a:lnTo>
                  <a:lnTo>
                    <a:pt x="1333220" y="127000"/>
                  </a:lnTo>
                  <a:lnTo>
                    <a:pt x="1396707" y="127000"/>
                  </a:lnTo>
                  <a:lnTo>
                    <a:pt x="1396707" y="63500"/>
                  </a:lnTo>
                  <a:close/>
                </a:path>
                <a:path w="2240280" h="254000">
                  <a:moveTo>
                    <a:pt x="1460195" y="127000"/>
                  </a:moveTo>
                  <a:lnTo>
                    <a:pt x="1396707" y="127000"/>
                  </a:lnTo>
                  <a:lnTo>
                    <a:pt x="1396707" y="190500"/>
                  </a:lnTo>
                  <a:lnTo>
                    <a:pt x="1460195" y="190500"/>
                  </a:lnTo>
                  <a:lnTo>
                    <a:pt x="1460195" y="127000"/>
                  </a:lnTo>
                  <a:close/>
                </a:path>
                <a:path w="2240280" h="254000">
                  <a:moveTo>
                    <a:pt x="1460195" y="0"/>
                  </a:moveTo>
                  <a:lnTo>
                    <a:pt x="1396707" y="0"/>
                  </a:lnTo>
                  <a:lnTo>
                    <a:pt x="1396707" y="63500"/>
                  </a:lnTo>
                  <a:lnTo>
                    <a:pt x="1460195" y="63500"/>
                  </a:lnTo>
                  <a:lnTo>
                    <a:pt x="1460195" y="0"/>
                  </a:lnTo>
                  <a:close/>
                </a:path>
                <a:path w="2240280" h="254000">
                  <a:moveTo>
                    <a:pt x="1523682" y="190500"/>
                  </a:moveTo>
                  <a:lnTo>
                    <a:pt x="1460195" y="190500"/>
                  </a:lnTo>
                  <a:lnTo>
                    <a:pt x="1460195" y="254000"/>
                  </a:lnTo>
                  <a:lnTo>
                    <a:pt x="1523682" y="254000"/>
                  </a:lnTo>
                  <a:lnTo>
                    <a:pt x="1523682" y="190500"/>
                  </a:lnTo>
                  <a:close/>
                </a:path>
                <a:path w="2240280" h="254000">
                  <a:moveTo>
                    <a:pt x="1523682" y="63500"/>
                  </a:moveTo>
                  <a:lnTo>
                    <a:pt x="1460195" y="63500"/>
                  </a:lnTo>
                  <a:lnTo>
                    <a:pt x="1460195" y="127000"/>
                  </a:lnTo>
                  <a:lnTo>
                    <a:pt x="1523682" y="127000"/>
                  </a:lnTo>
                  <a:lnTo>
                    <a:pt x="1523682" y="63500"/>
                  </a:lnTo>
                  <a:close/>
                </a:path>
                <a:path w="2240280" h="254000">
                  <a:moveTo>
                    <a:pt x="1587169" y="127000"/>
                  </a:moveTo>
                  <a:lnTo>
                    <a:pt x="1523682" y="127000"/>
                  </a:lnTo>
                  <a:lnTo>
                    <a:pt x="1523682" y="190500"/>
                  </a:lnTo>
                  <a:lnTo>
                    <a:pt x="1587169" y="190500"/>
                  </a:lnTo>
                  <a:lnTo>
                    <a:pt x="1587169" y="127000"/>
                  </a:lnTo>
                  <a:close/>
                </a:path>
                <a:path w="2240280" h="254000">
                  <a:moveTo>
                    <a:pt x="1587169" y="0"/>
                  </a:moveTo>
                  <a:lnTo>
                    <a:pt x="1523682" y="0"/>
                  </a:lnTo>
                  <a:lnTo>
                    <a:pt x="1523682" y="63500"/>
                  </a:lnTo>
                  <a:lnTo>
                    <a:pt x="1587169" y="63500"/>
                  </a:lnTo>
                  <a:lnTo>
                    <a:pt x="1587169" y="0"/>
                  </a:lnTo>
                  <a:close/>
                </a:path>
                <a:path w="2240280" h="254000">
                  <a:moveTo>
                    <a:pt x="1650657" y="190500"/>
                  </a:moveTo>
                  <a:lnTo>
                    <a:pt x="1587169" y="190500"/>
                  </a:lnTo>
                  <a:lnTo>
                    <a:pt x="1587169" y="254000"/>
                  </a:lnTo>
                  <a:lnTo>
                    <a:pt x="1650657" y="254000"/>
                  </a:lnTo>
                  <a:lnTo>
                    <a:pt x="1650657" y="190500"/>
                  </a:lnTo>
                  <a:close/>
                </a:path>
                <a:path w="2240280" h="254000">
                  <a:moveTo>
                    <a:pt x="1650657" y="63500"/>
                  </a:moveTo>
                  <a:lnTo>
                    <a:pt x="1587169" y="63500"/>
                  </a:lnTo>
                  <a:lnTo>
                    <a:pt x="1587169" y="127000"/>
                  </a:lnTo>
                  <a:lnTo>
                    <a:pt x="1650657" y="127000"/>
                  </a:lnTo>
                  <a:lnTo>
                    <a:pt x="1650657" y="63500"/>
                  </a:lnTo>
                  <a:close/>
                </a:path>
                <a:path w="2240280" h="254000">
                  <a:moveTo>
                    <a:pt x="1714144" y="127000"/>
                  </a:moveTo>
                  <a:lnTo>
                    <a:pt x="1650657" y="127000"/>
                  </a:lnTo>
                  <a:lnTo>
                    <a:pt x="1650657" y="190500"/>
                  </a:lnTo>
                  <a:lnTo>
                    <a:pt x="1714144" y="190500"/>
                  </a:lnTo>
                  <a:lnTo>
                    <a:pt x="1714144" y="127000"/>
                  </a:lnTo>
                  <a:close/>
                </a:path>
                <a:path w="2240280" h="254000">
                  <a:moveTo>
                    <a:pt x="1714144" y="0"/>
                  </a:moveTo>
                  <a:lnTo>
                    <a:pt x="1650657" y="0"/>
                  </a:lnTo>
                  <a:lnTo>
                    <a:pt x="1650657" y="63500"/>
                  </a:lnTo>
                  <a:lnTo>
                    <a:pt x="1714144" y="63500"/>
                  </a:lnTo>
                  <a:lnTo>
                    <a:pt x="1714144" y="0"/>
                  </a:lnTo>
                  <a:close/>
                </a:path>
                <a:path w="2240280" h="254000">
                  <a:moveTo>
                    <a:pt x="1777631" y="190500"/>
                  </a:moveTo>
                  <a:lnTo>
                    <a:pt x="1714144" y="190500"/>
                  </a:lnTo>
                  <a:lnTo>
                    <a:pt x="1714144" y="254000"/>
                  </a:lnTo>
                  <a:lnTo>
                    <a:pt x="1777631" y="254000"/>
                  </a:lnTo>
                  <a:lnTo>
                    <a:pt x="1777631" y="190500"/>
                  </a:lnTo>
                  <a:close/>
                </a:path>
                <a:path w="2240280" h="254000">
                  <a:moveTo>
                    <a:pt x="1777631" y="63500"/>
                  </a:moveTo>
                  <a:lnTo>
                    <a:pt x="1714144" y="63500"/>
                  </a:lnTo>
                  <a:lnTo>
                    <a:pt x="1714144" y="127000"/>
                  </a:lnTo>
                  <a:lnTo>
                    <a:pt x="1777631" y="127000"/>
                  </a:lnTo>
                  <a:lnTo>
                    <a:pt x="1777631" y="63500"/>
                  </a:lnTo>
                  <a:close/>
                </a:path>
                <a:path w="2240280" h="254000">
                  <a:moveTo>
                    <a:pt x="1841119" y="127000"/>
                  </a:moveTo>
                  <a:lnTo>
                    <a:pt x="1777631" y="127000"/>
                  </a:lnTo>
                  <a:lnTo>
                    <a:pt x="1777631" y="190500"/>
                  </a:lnTo>
                  <a:lnTo>
                    <a:pt x="1841119" y="190500"/>
                  </a:lnTo>
                  <a:lnTo>
                    <a:pt x="1841119" y="127000"/>
                  </a:lnTo>
                  <a:close/>
                </a:path>
                <a:path w="2240280" h="254000">
                  <a:moveTo>
                    <a:pt x="1841119" y="0"/>
                  </a:moveTo>
                  <a:lnTo>
                    <a:pt x="1777631" y="0"/>
                  </a:lnTo>
                  <a:lnTo>
                    <a:pt x="1777631" y="63500"/>
                  </a:lnTo>
                  <a:lnTo>
                    <a:pt x="1841119" y="63500"/>
                  </a:lnTo>
                  <a:lnTo>
                    <a:pt x="1841119" y="0"/>
                  </a:lnTo>
                  <a:close/>
                </a:path>
                <a:path w="2240280" h="254000">
                  <a:moveTo>
                    <a:pt x="1904606" y="190500"/>
                  </a:moveTo>
                  <a:lnTo>
                    <a:pt x="1841119" y="190500"/>
                  </a:lnTo>
                  <a:lnTo>
                    <a:pt x="1841119" y="254000"/>
                  </a:lnTo>
                  <a:lnTo>
                    <a:pt x="1904606" y="254000"/>
                  </a:lnTo>
                  <a:lnTo>
                    <a:pt x="1904606" y="190500"/>
                  </a:lnTo>
                  <a:close/>
                </a:path>
                <a:path w="2240280" h="254000">
                  <a:moveTo>
                    <a:pt x="1904606" y="63500"/>
                  </a:moveTo>
                  <a:lnTo>
                    <a:pt x="1841119" y="63500"/>
                  </a:lnTo>
                  <a:lnTo>
                    <a:pt x="1841119" y="127000"/>
                  </a:lnTo>
                  <a:lnTo>
                    <a:pt x="1904606" y="127000"/>
                  </a:lnTo>
                  <a:lnTo>
                    <a:pt x="1904606" y="63500"/>
                  </a:lnTo>
                  <a:close/>
                </a:path>
                <a:path w="2240280" h="254000">
                  <a:moveTo>
                    <a:pt x="1968093" y="127000"/>
                  </a:moveTo>
                  <a:lnTo>
                    <a:pt x="1904606" y="127000"/>
                  </a:lnTo>
                  <a:lnTo>
                    <a:pt x="1904606" y="190500"/>
                  </a:lnTo>
                  <a:lnTo>
                    <a:pt x="1968093" y="190500"/>
                  </a:lnTo>
                  <a:lnTo>
                    <a:pt x="1968093" y="127000"/>
                  </a:lnTo>
                  <a:close/>
                </a:path>
                <a:path w="2240280" h="254000">
                  <a:moveTo>
                    <a:pt x="1968093" y="0"/>
                  </a:moveTo>
                  <a:lnTo>
                    <a:pt x="1904606" y="0"/>
                  </a:lnTo>
                  <a:lnTo>
                    <a:pt x="1904606" y="63500"/>
                  </a:lnTo>
                  <a:lnTo>
                    <a:pt x="1968093" y="63500"/>
                  </a:lnTo>
                  <a:lnTo>
                    <a:pt x="1968093" y="0"/>
                  </a:lnTo>
                  <a:close/>
                </a:path>
                <a:path w="2240280" h="254000">
                  <a:moveTo>
                    <a:pt x="2031580" y="190500"/>
                  </a:moveTo>
                  <a:lnTo>
                    <a:pt x="1968093" y="190500"/>
                  </a:lnTo>
                  <a:lnTo>
                    <a:pt x="1968093" y="254000"/>
                  </a:lnTo>
                  <a:lnTo>
                    <a:pt x="2031580" y="254000"/>
                  </a:lnTo>
                  <a:lnTo>
                    <a:pt x="2031580" y="190500"/>
                  </a:lnTo>
                  <a:close/>
                </a:path>
                <a:path w="2240280" h="254000">
                  <a:moveTo>
                    <a:pt x="2031580" y="63500"/>
                  </a:moveTo>
                  <a:lnTo>
                    <a:pt x="1968093" y="63500"/>
                  </a:lnTo>
                  <a:lnTo>
                    <a:pt x="1968093" y="127000"/>
                  </a:lnTo>
                  <a:lnTo>
                    <a:pt x="2031580" y="127000"/>
                  </a:lnTo>
                  <a:lnTo>
                    <a:pt x="2031580" y="63500"/>
                  </a:lnTo>
                  <a:close/>
                </a:path>
                <a:path w="2240280" h="254000">
                  <a:moveTo>
                    <a:pt x="2095068" y="127000"/>
                  </a:moveTo>
                  <a:lnTo>
                    <a:pt x="2031580" y="127000"/>
                  </a:lnTo>
                  <a:lnTo>
                    <a:pt x="2031580" y="190500"/>
                  </a:lnTo>
                  <a:lnTo>
                    <a:pt x="2095068" y="190500"/>
                  </a:lnTo>
                  <a:lnTo>
                    <a:pt x="2095068" y="127000"/>
                  </a:lnTo>
                  <a:close/>
                </a:path>
                <a:path w="2240280" h="254000">
                  <a:moveTo>
                    <a:pt x="2095068" y="0"/>
                  </a:moveTo>
                  <a:lnTo>
                    <a:pt x="2031580" y="0"/>
                  </a:lnTo>
                  <a:lnTo>
                    <a:pt x="2031580" y="63500"/>
                  </a:lnTo>
                  <a:lnTo>
                    <a:pt x="2095068" y="63500"/>
                  </a:lnTo>
                  <a:lnTo>
                    <a:pt x="2095068" y="0"/>
                  </a:lnTo>
                  <a:close/>
                </a:path>
                <a:path w="2240280" h="254000">
                  <a:moveTo>
                    <a:pt x="2158555" y="190500"/>
                  </a:moveTo>
                  <a:lnTo>
                    <a:pt x="2095068" y="190500"/>
                  </a:lnTo>
                  <a:lnTo>
                    <a:pt x="2095068" y="254000"/>
                  </a:lnTo>
                  <a:lnTo>
                    <a:pt x="2158555" y="254000"/>
                  </a:lnTo>
                  <a:lnTo>
                    <a:pt x="2158555" y="190500"/>
                  </a:lnTo>
                  <a:close/>
                </a:path>
                <a:path w="2240280" h="254000">
                  <a:moveTo>
                    <a:pt x="2158555" y="63500"/>
                  </a:moveTo>
                  <a:lnTo>
                    <a:pt x="2095068" y="63500"/>
                  </a:lnTo>
                  <a:lnTo>
                    <a:pt x="2095068" y="127000"/>
                  </a:lnTo>
                  <a:lnTo>
                    <a:pt x="2158555" y="127000"/>
                  </a:lnTo>
                  <a:lnTo>
                    <a:pt x="2158555" y="63500"/>
                  </a:lnTo>
                  <a:close/>
                </a:path>
                <a:path w="2240280" h="254000">
                  <a:moveTo>
                    <a:pt x="2222042" y="127000"/>
                  </a:moveTo>
                  <a:lnTo>
                    <a:pt x="2158555" y="127000"/>
                  </a:lnTo>
                  <a:lnTo>
                    <a:pt x="2158555" y="190500"/>
                  </a:lnTo>
                  <a:lnTo>
                    <a:pt x="2222042" y="190500"/>
                  </a:lnTo>
                  <a:lnTo>
                    <a:pt x="2222042" y="127000"/>
                  </a:lnTo>
                  <a:close/>
                </a:path>
                <a:path w="2240280" h="254000">
                  <a:moveTo>
                    <a:pt x="2222042" y="0"/>
                  </a:moveTo>
                  <a:lnTo>
                    <a:pt x="2158555" y="0"/>
                  </a:lnTo>
                  <a:lnTo>
                    <a:pt x="2158555" y="63500"/>
                  </a:lnTo>
                  <a:lnTo>
                    <a:pt x="2222042" y="63500"/>
                  </a:lnTo>
                  <a:lnTo>
                    <a:pt x="2222042" y="0"/>
                  </a:lnTo>
                  <a:close/>
                </a:path>
                <a:path w="2240280" h="254000">
                  <a:moveTo>
                    <a:pt x="2240191" y="63500"/>
                  </a:moveTo>
                  <a:lnTo>
                    <a:pt x="2222042" y="63500"/>
                  </a:lnTo>
                  <a:lnTo>
                    <a:pt x="2222042" y="127000"/>
                  </a:lnTo>
                  <a:lnTo>
                    <a:pt x="2240191" y="127000"/>
                  </a:lnTo>
                  <a:lnTo>
                    <a:pt x="2240191" y="63500"/>
                  </a:lnTo>
                  <a:close/>
                </a:path>
              </a:pathLst>
            </a:custGeom>
            <a:solidFill>
              <a:srgbClr val="2E1B5B">
                <a:alpha val="2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0" name="object 490"/>
            <p:cNvSpPr/>
            <p:nvPr/>
          </p:nvSpPr>
          <p:spPr>
            <a:xfrm>
              <a:off x="15920822" y="2588132"/>
              <a:ext cx="2367280" cy="381000"/>
            </a:xfrm>
            <a:custGeom>
              <a:avLst/>
              <a:gdLst/>
              <a:ahLst/>
              <a:cxnLst/>
              <a:rect l="l" t="t" r="r" b="b"/>
              <a:pathLst>
                <a:path w="2367280" h="381000">
                  <a:moveTo>
                    <a:pt x="2367165" y="0"/>
                  </a:moveTo>
                  <a:lnTo>
                    <a:pt x="126974" y="0"/>
                  </a:lnTo>
                  <a:lnTo>
                    <a:pt x="126974" y="127000"/>
                  </a:lnTo>
                  <a:lnTo>
                    <a:pt x="63487" y="127000"/>
                  </a:lnTo>
                  <a:lnTo>
                    <a:pt x="63487" y="190500"/>
                  </a:lnTo>
                  <a:lnTo>
                    <a:pt x="0" y="190500"/>
                  </a:lnTo>
                  <a:lnTo>
                    <a:pt x="0" y="317500"/>
                  </a:lnTo>
                  <a:lnTo>
                    <a:pt x="63487" y="317500"/>
                  </a:lnTo>
                  <a:lnTo>
                    <a:pt x="63487" y="381000"/>
                  </a:lnTo>
                  <a:lnTo>
                    <a:pt x="126974" y="381000"/>
                  </a:lnTo>
                  <a:lnTo>
                    <a:pt x="126974" y="317500"/>
                  </a:lnTo>
                  <a:lnTo>
                    <a:pt x="190461" y="317500"/>
                  </a:lnTo>
                  <a:lnTo>
                    <a:pt x="190461" y="381000"/>
                  </a:lnTo>
                  <a:lnTo>
                    <a:pt x="253949" y="381000"/>
                  </a:lnTo>
                  <a:lnTo>
                    <a:pt x="253949" y="317500"/>
                  </a:lnTo>
                  <a:lnTo>
                    <a:pt x="317436" y="317500"/>
                  </a:lnTo>
                  <a:lnTo>
                    <a:pt x="317436" y="381000"/>
                  </a:lnTo>
                  <a:lnTo>
                    <a:pt x="380923" y="381000"/>
                  </a:lnTo>
                  <a:lnTo>
                    <a:pt x="380923" y="317500"/>
                  </a:lnTo>
                  <a:lnTo>
                    <a:pt x="444411" y="317500"/>
                  </a:lnTo>
                  <a:lnTo>
                    <a:pt x="444411" y="381000"/>
                  </a:lnTo>
                  <a:lnTo>
                    <a:pt x="507898" y="381000"/>
                  </a:lnTo>
                  <a:lnTo>
                    <a:pt x="507898" y="317500"/>
                  </a:lnTo>
                  <a:lnTo>
                    <a:pt x="571385" y="317500"/>
                  </a:lnTo>
                  <a:lnTo>
                    <a:pt x="571385" y="381000"/>
                  </a:lnTo>
                  <a:lnTo>
                    <a:pt x="634873" y="381000"/>
                  </a:lnTo>
                  <a:lnTo>
                    <a:pt x="634873" y="317500"/>
                  </a:lnTo>
                  <a:lnTo>
                    <a:pt x="698360" y="317500"/>
                  </a:lnTo>
                  <a:lnTo>
                    <a:pt x="698360" y="381000"/>
                  </a:lnTo>
                  <a:lnTo>
                    <a:pt x="761847" y="381000"/>
                  </a:lnTo>
                  <a:lnTo>
                    <a:pt x="761847" y="317500"/>
                  </a:lnTo>
                  <a:lnTo>
                    <a:pt x="825334" y="317500"/>
                  </a:lnTo>
                  <a:lnTo>
                    <a:pt x="825334" y="381000"/>
                  </a:lnTo>
                  <a:lnTo>
                    <a:pt x="888822" y="381000"/>
                  </a:lnTo>
                  <a:lnTo>
                    <a:pt x="888822" y="317500"/>
                  </a:lnTo>
                  <a:lnTo>
                    <a:pt x="952309" y="317500"/>
                  </a:lnTo>
                  <a:lnTo>
                    <a:pt x="952309" y="381000"/>
                  </a:lnTo>
                  <a:lnTo>
                    <a:pt x="1015796" y="381000"/>
                  </a:lnTo>
                  <a:lnTo>
                    <a:pt x="1015796" y="317500"/>
                  </a:lnTo>
                  <a:lnTo>
                    <a:pt x="1079284" y="317500"/>
                  </a:lnTo>
                  <a:lnTo>
                    <a:pt x="1079284" y="381000"/>
                  </a:lnTo>
                  <a:lnTo>
                    <a:pt x="1142758" y="381000"/>
                  </a:lnTo>
                  <a:lnTo>
                    <a:pt x="1142758" y="317500"/>
                  </a:lnTo>
                  <a:lnTo>
                    <a:pt x="1206246" y="317500"/>
                  </a:lnTo>
                  <a:lnTo>
                    <a:pt x="1206246" y="381000"/>
                  </a:lnTo>
                  <a:lnTo>
                    <a:pt x="1269733" y="381000"/>
                  </a:lnTo>
                  <a:lnTo>
                    <a:pt x="1269733" y="317500"/>
                  </a:lnTo>
                  <a:lnTo>
                    <a:pt x="1333220" y="317500"/>
                  </a:lnTo>
                  <a:lnTo>
                    <a:pt x="1333220" y="381000"/>
                  </a:lnTo>
                  <a:lnTo>
                    <a:pt x="1396707" y="381000"/>
                  </a:lnTo>
                  <a:lnTo>
                    <a:pt x="1396707" y="317500"/>
                  </a:lnTo>
                  <a:lnTo>
                    <a:pt x="1460195" y="317500"/>
                  </a:lnTo>
                  <a:lnTo>
                    <a:pt x="1460195" y="381000"/>
                  </a:lnTo>
                  <a:lnTo>
                    <a:pt x="1523682" y="381000"/>
                  </a:lnTo>
                  <a:lnTo>
                    <a:pt x="1523682" y="317500"/>
                  </a:lnTo>
                  <a:lnTo>
                    <a:pt x="1587169" y="317500"/>
                  </a:lnTo>
                  <a:lnTo>
                    <a:pt x="1587169" y="381000"/>
                  </a:lnTo>
                  <a:lnTo>
                    <a:pt x="1650657" y="381000"/>
                  </a:lnTo>
                  <a:lnTo>
                    <a:pt x="1650657" y="317500"/>
                  </a:lnTo>
                  <a:lnTo>
                    <a:pt x="1714144" y="317500"/>
                  </a:lnTo>
                  <a:lnTo>
                    <a:pt x="1714144" y="381000"/>
                  </a:lnTo>
                  <a:lnTo>
                    <a:pt x="1777631" y="381000"/>
                  </a:lnTo>
                  <a:lnTo>
                    <a:pt x="1777631" y="317500"/>
                  </a:lnTo>
                  <a:lnTo>
                    <a:pt x="1841119" y="317500"/>
                  </a:lnTo>
                  <a:lnTo>
                    <a:pt x="1841119" y="381000"/>
                  </a:lnTo>
                  <a:lnTo>
                    <a:pt x="1904606" y="381000"/>
                  </a:lnTo>
                  <a:lnTo>
                    <a:pt x="1904606" y="317500"/>
                  </a:lnTo>
                  <a:lnTo>
                    <a:pt x="1968093" y="317500"/>
                  </a:lnTo>
                  <a:lnTo>
                    <a:pt x="1968093" y="381000"/>
                  </a:lnTo>
                  <a:lnTo>
                    <a:pt x="2031580" y="381000"/>
                  </a:lnTo>
                  <a:lnTo>
                    <a:pt x="2031580" y="317500"/>
                  </a:lnTo>
                  <a:lnTo>
                    <a:pt x="2095068" y="317500"/>
                  </a:lnTo>
                  <a:lnTo>
                    <a:pt x="2095068" y="381000"/>
                  </a:lnTo>
                  <a:lnTo>
                    <a:pt x="2158555" y="381000"/>
                  </a:lnTo>
                  <a:lnTo>
                    <a:pt x="2158555" y="317500"/>
                  </a:lnTo>
                  <a:lnTo>
                    <a:pt x="2222042" y="317500"/>
                  </a:lnTo>
                  <a:lnTo>
                    <a:pt x="2222042" y="381000"/>
                  </a:lnTo>
                  <a:lnTo>
                    <a:pt x="2285530" y="381000"/>
                  </a:lnTo>
                  <a:lnTo>
                    <a:pt x="2285530" y="317500"/>
                  </a:lnTo>
                  <a:lnTo>
                    <a:pt x="2349017" y="317500"/>
                  </a:lnTo>
                  <a:lnTo>
                    <a:pt x="2349017" y="381000"/>
                  </a:lnTo>
                  <a:lnTo>
                    <a:pt x="2367165" y="381000"/>
                  </a:lnTo>
                  <a:lnTo>
                    <a:pt x="2367165" y="254000"/>
                  </a:lnTo>
                  <a:lnTo>
                    <a:pt x="2367165" y="190500"/>
                  </a:lnTo>
                  <a:lnTo>
                    <a:pt x="2367165" y="0"/>
                  </a:lnTo>
                  <a:close/>
                </a:path>
              </a:pathLst>
            </a:custGeom>
            <a:solidFill>
              <a:srgbClr val="2E1B5B">
                <a:alpha val="2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1" name="object 491"/>
            <p:cNvSpPr/>
            <p:nvPr/>
          </p:nvSpPr>
          <p:spPr>
            <a:xfrm>
              <a:off x="15984309" y="2397632"/>
              <a:ext cx="2303780" cy="317500"/>
            </a:xfrm>
            <a:custGeom>
              <a:avLst/>
              <a:gdLst/>
              <a:ahLst/>
              <a:cxnLst/>
              <a:rect l="l" t="t" r="r" b="b"/>
              <a:pathLst>
                <a:path w="2303780" h="317500">
                  <a:moveTo>
                    <a:pt x="2303678" y="0"/>
                  </a:moveTo>
                  <a:lnTo>
                    <a:pt x="63487" y="0"/>
                  </a:lnTo>
                  <a:lnTo>
                    <a:pt x="63487" y="63500"/>
                  </a:lnTo>
                  <a:lnTo>
                    <a:pt x="0" y="63500"/>
                  </a:lnTo>
                  <a:lnTo>
                    <a:pt x="0" y="254000"/>
                  </a:lnTo>
                  <a:lnTo>
                    <a:pt x="63487" y="254000"/>
                  </a:lnTo>
                  <a:lnTo>
                    <a:pt x="126974" y="254000"/>
                  </a:lnTo>
                  <a:lnTo>
                    <a:pt x="126974" y="317500"/>
                  </a:lnTo>
                  <a:lnTo>
                    <a:pt x="380923" y="317500"/>
                  </a:lnTo>
                  <a:lnTo>
                    <a:pt x="380923" y="254000"/>
                  </a:lnTo>
                  <a:lnTo>
                    <a:pt x="761847" y="254000"/>
                  </a:lnTo>
                  <a:lnTo>
                    <a:pt x="761847" y="317500"/>
                  </a:lnTo>
                  <a:lnTo>
                    <a:pt x="888822" y="317500"/>
                  </a:lnTo>
                  <a:lnTo>
                    <a:pt x="888822" y="254000"/>
                  </a:lnTo>
                  <a:lnTo>
                    <a:pt x="952309" y="254000"/>
                  </a:lnTo>
                  <a:lnTo>
                    <a:pt x="952309" y="317500"/>
                  </a:lnTo>
                  <a:lnTo>
                    <a:pt x="1079284" y="317500"/>
                  </a:lnTo>
                  <a:lnTo>
                    <a:pt x="1079284" y="254000"/>
                  </a:lnTo>
                  <a:lnTo>
                    <a:pt x="1777631" y="254000"/>
                  </a:lnTo>
                  <a:lnTo>
                    <a:pt x="1777631" y="317500"/>
                  </a:lnTo>
                  <a:lnTo>
                    <a:pt x="1968093" y="317500"/>
                  </a:lnTo>
                  <a:lnTo>
                    <a:pt x="1968093" y="254000"/>
                  </a:lnTo>
                  <a:lnTo>
                    <a:pt x="2303678" y="254000"/>
                  </a:lnTo>
                  <a:lnTo>
                    <a:pt x="2303678" y="0"/>
                  </a:lnTo>
                  <a:close/>
                </a:path>
              </a:pathLst>
            </a:custGeom>
            <a:solidFill>
              <a:srgbClr val="E66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2" name="object 492"/>
            <p:cNvSpPr/>
            <p:nvPr/>
          </p:nvSpPr>
          <p:spPr>
            <a:xfrm>
              <a:off x="15984309" y="2588132"/>
              <a:ext cx="2303780" cy="190500"/>
            </a:xfrm>
            <a:custGeom>
              <a:avLst/>
              <a:gdLst/>
              <a:ahLst/>
              <a:cxnLst/>
              <a:rect l="l" t="t" r="r" b="b"/>
              <a:pathLst>
                <a:path w="2303780" h="190500">
                  <a:moveTo>
                    <a:pt x="126974" y="63500"/>
                  </a:moveTo>
                  <a:lnTo>
                    <a:pt x="0" y="63500"/>
                  </a:lnTo>
                  <a:lnTo>
                    <a:pt x="0" y="127000"/>
                  </a:lnTo>
                  <a:lnTo>
                    <a:pt x="126974" y="127000"/>
                  </a:lnTo>
                  <a:lnTo>
                    <a:pt x="126974" y="63500"/>
                  </a:lnTo>
                  <a:close/>
                </a:path>
                <a:path w="2303780" h="190500">
                  <a:moveTo>
                    <a:pt x="380923" y="127000"/>
                  </a:moveTo>
                  <a:lnTo>
                    <a:pt x="126974" y="127000"/>
                  </a:lnTo>
                  <a:lnTo>
                    <a:pt x="126974" y="190500"/>
                  </a:lnTo>
                  <a:lnTo>
                    <a:pt x="380923" y="190500"/>
                  </a:lnTo>
                  <a:lnTo>
                    <a:pt x="380923" y="127000"/>
                  </a:lnTo>
                  <a:close/>
                </a:path>
                <a:path w="2303780" h="190500">
                  <a:moveTo>
                    <a:pt x="444411" y="63500"/>
                  </a:moveTo>
                  <a:lnTo>
                    <a:pt x="380923" y="63500"/>
                  </a:lnTo>
                  <a:lnTo>
                    <a:pt x="380923" y="127000"/>
                  </a:lnTo>
                  <a:lnTo>
                    <a:pt x="444411" y="127000"/>
                  </a:lnTo>
                  <a:lnTo>
                    <a:pt x="444411" y="63500"/>
                  </a:lnTo>
                  <a:close/>
                </a:path>
                <a:path w="2303780" h="190500">
                  <a:moveTo>
                    <a:pt x="507898" y="0"/>
                  </a:moveTo>
                  <a:lnTo>
                    <a:pt x="444411" y="0"/>
                  </a:lnTo>
                  <a:lnTo>
                    <a:pt x="444411" y="63500"/>
                  </a:lnTo>
                  <a:lnTo>
                    <a:pt x="507898" y="63500"/>
                  </a:lnTo>
                  <a:lnTo>
                    <a:pt x="507898" y="0"/>
                  </a:lnTo>
                  <a:close/>
                </a:path>
                <a:path w="2303780" h="190500">
                  <a:moveTo>
                    <a:pt x="888822" y="127000"/>
                  </a:moveTo>
                  <a:lnTo>
                    <a:pt x="761847" y="127000"/>
                  </a:lnTo>
                  <a:lnTo>
                    <a:pt x="761847" y="63525"/>
                  </a:lnTo>
                  <a:lnTo>
                    <a:pt x="761847" y="25"/>
                  </a:lnTo>
                  <a:lnTo>
                    <a:pt x="698360" y="25"/>
                  </a:lnTo>
                  <a:lnTo>
                    <a:pt x="698360" y="63525"/>
                  </a:lnTo>
                  <a:lnTo>
                    <a:pt x="507898" y="63525"/>
                  </a:lnTo>
                  <a:lnTo>
                    <a:pt x="507898" y="127038"/>
                  </a:lnTo>
                  <a:lnTo>
                    <a:pt x="761847" y="127038"/>
                  </a:lnTo>
                  <a:lnTo>
                    <a:pt x="761847" y="190500"/>
                  </a:lnTo>
                  <a:lnTo>
                    <a:pt x="888822" y="190500"/>
                  </a:lnTo>
                  <a:lnTo>
                    <a:pt x="888822" y="127000"/>
                  </a:lnTo>
                  <a:close/>
                </a:path>
                <a:path w="2303780" h="190500">
                  <a:moveTo>
                    <a:pt x="952309" y="63500"/>
                  </a:moveTo>
                  <a:lnTo>
                    <a:pt x="888822" y="63500"/>
                  </a:lnTo>
                  <a:lnTo>
                    <a:pt x="888822" y="127000"/>
                  </a:lnTo>
                  <a:lnTo>
                    <a:pt x="952309" y="127000"/>
                  </a:lnTo>
                  <a:lnTo>
                    <a:pt x="952309" y="63500"/>
                  </a:lnTo>
                  <a:close/>
                </a:path>
                <a:path w="2303780" h="190500">
                  <a:moveTo>
                    <a:pt x="1333220" y="63525"/>
                  </a:moveTo>
                  <a:lnTo>
                    <a:pt x="1142771" y="63525"/>
                  </a:lnTo>
                  <a:lnTo>
                    <a:pt x="1142771" y="25"/>
                  </a:lnTo>
                  <a:lnTo>
                    <a:pt x="1079284" y="25"/>
                  </a:lnTo>
                  <a:lnTo>
                    <a:pt x="1079284" y="63525"/>
                  </a:lnTo>
                  <a:lnTo>
                    <a:pt x="1079284" y="127000"/>
                  </a:lnTo>
                  <a:lnTo>
                    <a:pt x="952309" y="127000"/>
                  </a:lnTo>
                  <a:lnTo>
                    <a:pt x="952309" y="190500"/>
                  </a:lnTo>
                  <a:lnTo>
                    <a:pt x="1079284" y="190500"/>
                  </a:lnTo>
                  <a:lnTo>
                    <a:pt x="1079284" y="127038"/>
                  </a:lnTo>
                  <a:lnTo>
                    <a:pt x="1333220" y="127038"/>
                  </a:lnTo>
                  <a:lnTo>
                    <a:pt x="1333220" y="63525"/>
                  </a:lnTo>
                  <a:close/>
                </a:path>
                <a:path w="2303780" h="190500">
                  <a:moveTo>
                    <a:pt x="1396707" y="0"/>
                  </a:moveTo>
                  <a:lnTo>
                    <a:pt x="1333220" y="0"/>
                  </a:lnTo>
                  <a:lnTo>
                    <a:pt x="1333220" y="63500"/>
                  </a:lnTo>
                  <a:lnTo>
                    <a:pt x="1396707" y="63500"/>
                  </a:lnTo>
                  <a:lnTo>
                    <a:pt x="1396707" y="0"/>
                  </a:lnTo>
                  <a:close/>
                </a:path>
                <a:path w="2303780" h="190500">
                  <a:moveTo>
                    <a:pt x="1650657" y="63500"/>
                  </a:moveTo>
                  <a:lnTo>
                    <a:pt x="1396707" y="63500"/>
                  </a:lnTo>
                  <a:lnTo>
                    <a:pt x="1396707" y="127000"/>
                  </a:lnTo>
                  <a:lnTo>
                    <a:pt x="1650657" y="127000"/>
                  </a:lnTo>
                  <a:lnTo>
                    <a:pt x="1650657" y="63500"/>
                  </a:lnTo>
                  <a:close/>
                </a:path>
                <a:path w="2303780" h="190500">
                  <a:moveTo>
                    <a:pt x="1714144" y="0"/>
                  </a:moveTo>
                  <a:lnTo>
                    <a:pt x="1650657" y="0"/>
                  </a:lnTo>
                  <a:lnTo>
                    <a:pt x="1650657" y="63500"/>
                  </a:lnTo>
                  <a:lnTo>
                    <a:pt x="1714144" y="63500"/>
                  </a:lnTo>
                  <a:lnTo>
                    <a:pt x="1714144" y="0"/>
                  </a:lnTo>
                  <a:close/>
                </a:path>
                <a:path w="2303780" h="190500">
                  <a:moveTo>
                    <a:pt x="1777631" y="63500"/>
                  </a:moveTo>
                  <a:lnTo>
                    <a:pt x="1714144" y="63500"/>
                  </a:lnTo>
                  <a:lnTo>
                    <a:pt x="1714144" y="127000"/>
                  </a:lnTo>
                  <a:lnTo>
                    <a:pt x="1777631" y="127000"/>
                  </a:lnTo>
                  <a:lnTo>
                    <a:pt x="1777631" y="63500"/>
                  </a:lnTo>
                  <a:close/>
                </a:path>
                <a:path w="2303780" h="190500">
                  <a:moveTo>
                    <a:pt x="2158555" y="63525"/>
                  </a:moveTo>
                  <a:lnTo>
                    <a:pt x="2031580" y="63525"/>
                  </a:lnTo>
                  <a:lnTo>
                    <a:pt x="2031580" y="25"/>
                  </a:lnTo>
                  <a:lnTo>
                    <a:pt x="1968093" y="25"/>
                  </a:lnTo>
                  <a:lnTo>
                    <a:pt x="1968093" y="63525"/>
                  </a:lnTo>
                  <a:lnTo>
                    <a:pt x="1968093" y="127000"/>
                  </a:lnTo>
                  <a:lnTo>
                    <a:pt x="1777631" y="127000"/>
                  </a:lnTo>
                  <a:lnTo>
                    <a:pt x="1777631" y="190500"/>
                  </a:lnTo>
                  <a:lnTo>
                    <a:pt x="1968093" y="190500"/>
                  </a:lnTo>
                  <a:lnTo>
                    <a:pt x="1968093" y="127038"/>
                  </a:lnTo>
                  <a:lnTo>
                    <a:pt x="2158555" y="127038"/>
                  </a:lnTo>
                  <a:lnTo>
                    <a:pt x="2158555" y="63525"/>
                  </a:lnTo>
                  <a:close/>
                </a:path>
                <a:path w="2303780" h="190500">
                  <a:moveTo>
                    <a:pt x="2222042" y="0"/>
                  </a:moveTo>
                  <a:lnTo>
                    <a:pt x="2158555" y="0"/>
                  </a:lnTo>
                  <a:lnTo>
                    <a:pt x="2158555" y="63500"/>
                  </a:lnTo>
                  <a:lnTo>
                    <a:pt x="2222042" y="63500"/>
                  </a:lnTo>
                  <a:lnTo>
                    <a:pt x="2222042" y="0"/>
                  </a:lnTo>
                  <a:close/>
                </a:path>
                <a:path w="2303780" h="190500">
                  <a:moveTo>
                    <a:pt x="2303678" y="0"/>
                  </a:moveTo>
                  <a:lnTo>
                    <a:pt x="2285530" y="0"/>
                  </a:lnTo>
                  <a:lnTo>
                    <a:pt x="2285530" y="63500"/>
                  </a:lnTo>
                  <a:lnTo>
                    <a:pt x="2222042" y="63500"/>
                  </a:lnTo>
                  <a:lnTo>
                    <a:pt x="2222042" y="127000"/>
                  </a:lnTo>
                  <a:lnTo>
                    <a:pt x="2303678" y="127000"/>
                  </a:lnTo>
                  <a:lnTo>
                    <a:pt x="2303678" y="0"/>
                  </a:lnTo>
                  <a:close/>
                </a:path>
              </a:pathLst>
            </a:custGeom>
            <a:solidFill>
              <a:srgbClr val="2E1B5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3" name="object 493"/>
            <p:cNvSpPr/>
            <p:nvPr/>
          </p:nvSpPr>
          <p:spPr>
            <a:xfrm>
              <a:off x="16111284" y="2397632"/>
              <a:ext cx="2176780" cy="190500"/>
            </a:xfrm>
            <a:custGeom>
              <a:avLst/>
              <a:gdLst/>
              <a:ahLst/>
              <a:cxnLst/>
              <a:rect l="l" t="t" r="r" b="b"/>
              <a:pathLst>
                <a:path w="2176780" h="190500">
                  <a:moveTo>
                    <a:pt x="126974" y="127000"/>
                  </a:moveTo>
                  <a:lnTo>
                    <a:pt x="0" y="127000"/>
                  </a:lnTo>
                  <a:lnTo>
                    <a:pt x="0" y="190500"/>
                  </a:lnTo>
                  <a:lnTo>
                    <a:pt x="126974" y="190500"/>
                  </a:lnTo>
                  <a:lnTo>
                    <a:pt x="126974" y="127000"/>
                  </a:lnTo>
                  <a:close/>
                </a:path>
                <a:path w="2176780" h="190500">
                  <a:moveTo>
                    <a:pt x="126974" y="0"/>
                  </a:moveTo>
                  <a:lnTo>
                    <a:pt x="0" y="0"/>
                  </a:lnTo>
                  <a:lnTo>
                    <a:pt x="0" y="63500"/>
                  </a:lnTo>
                  <a:lnTo>
                    <a:pt x="126974" y="63500"/>
                  </a:lnTo>
                  <a:lnTo>
                    <a:pt x="126974" y="0"/>
                  </a:lnTo>
                  <a:close/>
                </a:path>
                <a:path w="2176780" h="190500">
                  <a:moveTo>
                    <a:pt x="253949" y="63500"/>
                  </a:moveTo>
                  <a:lnTo>
                    <a:pt x="126974" y="63500"/>
                  </a:lnTo>
                  <a:lnTo>
                    <a:pt x="126974" y="127000"/>
                  </a:lnTo>
                  <a:lnTo>
                    <a:pt x="253949" y="127000"/>
                  </a:lnTo>
                  <a:lnTo>
                    <a:pt x="253949" y="63500"/>
                  </a:lnTo>
                  <a:close/>
                </a:path>
                <a:path w="2176780" h="190500">
                  <a:moveTo>
                    <a:pt x="444411" y="0"/>
                  </a:moveTo>
                  <a:lnTo>
                    <a:pt x="317436" y="0"/>
                  </a:lnTo>
                  <a:lnTo>
                    <a:pt x="317436" y="63500"/>
                  </a:lnTo>
                  <a:lnTo>
                    <a:pt x="444411" y="63500"/>
                  </a:lnTo>
                  <a:lnTo>
                    <a:pt x="444411" y="0"/>
                  </a:lnTo>
                  <a:close/>
                </a:path>
                <a:path w="2176780" h="190500">
                  <a:moveTo>
                    <a:pt x="507898" y="63500"/>
                  </a:moveTo>
                  <a:lnTo>
                    <a:pt x="444411" y="63500"/>
                  </a:lnTo>
                  <a:lnTo>
                    <a:pt x="444411" y="127000"/>
                  </a:lnTo>
                  <a:lnTo>
                    <a:pt x="507898" y="127000"/>
                  </a:lnTo>
                  <a:lnTo>
                    <a:pt x="507898" y="63500"/>
                  </a:lnTo>
                  <a:close/>
                </a:path>
                <a:path w="2176780" h="190500">
                  <a:moveTo>
                    <a:pt x="825334" y="127000"/>
                  </a:moveTo>
                  <a:lnTo>
                    <a:pt x="698360" y="127000"/>
                  </a:lnTo>
                  <a:lnTo>
                    <a:pt x="698360" y="190500"/>
                  </a:lnTo>
                  <a:lnTo>
                    <a:pt x="825334" y="190500"/>
                  </a:lnTo>
                  <a:lnTo>
                    <a:pt x="825334" y="127000"/>
                  </a:lnTo>
                  <a:close/>
                </a:path>
                <a:path w="2176780" h="190500">
                  <a:moveTo>
                    <a:pt x="825334" y="787"/>
                  </a:moveTo>
                  <a:lnTo>
                    <a:pt x="698360" y="787"/>
                  </a:lnTo>
                  <a:lnTo>
                    <a:pt x="698360" y="63500"/>
                  </a:lnTo>
                  <a:lnTo>
                    <a:pt x="825334" y="63500"/>
                  </a:lnTo>
                  <a:lnTo>
                    <a:pt x="825334" y="787"/>
                  </a:lnTo>
                  <a:close/>
                </a:path>
                <a:path w="2176780" h="190500">
                  <a:moveTo>
                    <a:pt x="952296" y="63500"/>
                  </a:moveTo>
                  <a:lnTo>
                    <a:pt x="888822" y="63500"/>
                  </a:lnTo>
                  <a:lnTo>
                    <a:pt x="888822" y="127000"/>
                  </a:lnTo>
                  <a:lnTo>
                    <a:pt x="952296" y="127000"/>
                  </a:lnTo>
                  <a:lnTo>
                    <a:pt x="952296" y="63500"/>
                  </a:lnTo>
                  <a:close/>
                </a:path>
                <a:path w="2176780" h="190500">
                  <a:moveTo>
                    <a:pt x="1142758" y="63500"/>
                  </a:moveTo>
                  <a:lnTo>
                    <a:pt x="1015784" y="63500"/>
                  </a:lnTo>
                  <a:lnTo>
                    <a:pt x="1015784" y="127000"/>
                  </a:lnTo>
                  <a:lnTo>
                    <a:pt x="1142758" y="127000"/>
                  </a:lnTo>
                  <a:lnTo>
                    <a:pt x="1142758" y="63500"/>
                  </a:lnTo>
                  <a:close/>
                </a:path>
                <a:path w="2176780" h="190500">
                  <a:moveTo>
                    <a:pt x="1269733" y="0"/>
                  </a:moveTo>
                  <a:lnTo>
                    <a:pt x="1142758" y="0"/>
                  </a:lnTo>
                  <a:lnTo>
                    <a:pt x="1142758" y="63500"/>
                  </a:lnTo>
                  <a:lnTo>
                    <a:pt x="1269733" y="63500"/>
                  </a:lnTo>
                  <a:lnTo>
                    <a:pt x="1269733" y="0"/>
                  </a:lnTo>
                  <a:close/>
                </a:path>
                <a:path w="2176780" h="190500">
                  <a:moveTo>
                    <a:pt x="1333220" y="63500"/>
                  </a:moveTo>
                  <a:lnTo>
                    <a:pt x="1269733" y="63500"/>
                  </a:lnTo>
                  <a:lnTo>
                    <a:pt x="1269733" y="127000"/>
                  </a:lnTo>
                  <a:lnTo>
                    <a:pt x="1333220" y="127000"/>
                  </a:lnTo>
                  <a:lnTo>
                    <a:pt x="1333220" y="63500"/>
                  </a:lnTo>
                  <a:close/>
                </a:path>
                <a:path w="2176780" h="190500">
                  <a:moveTo>
                    <a:pt x="1523682" y="63500"/>
                  </a:moveTo>
                  <a:lnTo>
                    <a:pt x="1396707" y="63500"/>
                  </a:lnTo>
                  <a:lnTo>
                    <a:pt x="1396707" y="127000"/>
                  </a:lnTo>
                  <a:lnTo>
                    <a:pt x="1523682" y="127000"/>
                  </a:lnTo>
                  <a:lnTo>
                    <a:pt x="1523682" y="63500"/>
                  </a:lnTo>
                  <a:close/>
                </a:path>
                <a:path w="2176780" h="190500">
                  <a:moveTo>
                    <a:pt x="1587169" y="0"/>
                  </a:moveTo>
                  <a:lnTo>
                    <a:pt x="1523682" y="0"/>
                  </a:lnTo>
                  <a:lnTo>
                    <a:pt x="1523682" y="63500"/>
                  </a:lnTo>
                  <a:lnTo>
                    <a:pt x="1587169" y="63500"/>
                  </a:lnTo>
                  <a:lnTo>
                    <a:pt x="1587169" y="0"/>
                  </a:lnTo>
                  <a:close/>
                </a:path>
                <a:path w="2176780" h="190500">
                  <a:moveTo>
                    <a:pt x="1777631" y="127000"/>
                  </a:moveTo>
                  <a:lnTo>
                    <a:pt x="1650657" y="127000"/>
                  </a:lnTo>
                  <a:lnTo>
                    <a:pt x="1650657" y="190500"/>
                  </a:lnTo>
                  <a:lnTo>
                    <a:pt x="1777631" y="190500"/>
                  </a:lnTo>
                  <a:lnTo>
                    <a:pt x="1777631" y="127000"/>
                  </a:lnTo>
                  <a:close/>
                </a:path>
                <a:path w="2176780" h="190500">
                  <a:moveTo>
                    <a:pt x="1777631" y="0"/>
                  </a:moveTo>
                  <a:lnTo>
                    <a:pt x="1714144" y="0"/>
                  </a:lnTo>
                  <a:lnTo>
                    <a:pt x="1714144" y="63500"/>
                  </a:lnTo>
                  <a:lnTo>
                    <a:pt x="1777631" y="63500"/>
                  </a:lnTo>
                  <a:lnTo>
                    <a:pt x="1777631" y="0"/>
                  </a:lnTo>
                  <a:close/>
                </a:path>
                <a:path w="2176780" h="190500">
                  <a:moveTo>
                    <a:pt x="1968093" y="63500"/>
                  </a:moveTo>
                  <a:lnTo>
                    <a:pt x="1841119" y="63500"/>
                  </a:lnTo>
                  <a:lnTo>
                    <a:pt x="1841119" y="127000"/>
                  </a:lnTo>
                  <a:lnTo>
                    <a:pt x="1968093" y="127000"/>
                  </a:lnTo>
                  <a:lnTo>
                    <a:pt x="1968093" y="63500"/>
                  </a:lnTo>
                  <a:close/>
                </a:path>
                <a:path w="2176780" h="190500">
                  <a:moveTo>
                    <a:pt x="2158555" y="0"/>
                  </a:moveTo>
                  <a:lnTo>
                    <a:pt x="2031580" y="0"/>
                  </a:lnTo>
                  <a:lnTo>
                    <a:pt x="2031580" y="63500"/>
                  </a:lnTo>
                  <a:lnTo>
                    <a:pt x="2158555" y="63500"/>
                  </a:lnTo>
                  <a:lnTo>
                    <a:pt x="2158555" y="0"/>
                  </a:lnTo>
                  <a:close/>
                </a:path>
                <a:path w="2176780" h="190500">
                  <a:moveTo>
                    <a:pt x="2176703" y="63500"/>
                  </a:moveTo>
                  <a:lnTo>
                    <a:pt x="2158555" y="63500"/>
                  </a:lnTo>
                  <a:lnTo>
                    <a:pt x="2158555" y="127000"/>
                  </a:lnTo>
                  <a:lnTo>
                    <a:pt x="2176703" y="127000"/>
                  </a:lnTo>
                  <a:lnTo>
                    <a:pt x="2176703" y="63500"/>
                  </a:lnTo>
                  <a:close/>
                </a:path>
              </a:pathLst>
            </a:custGeom>
            <a:solidFill>
              <a:srgbClr val="2E1B5B">
                <a:alpha val="2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4" name="object 494"/>
            <p:cNvSpPr/>
            <p:nvPr/>
          </p:nvSpPr>
          <p:spPr>
            <a:xfrm>
              <a:off x="15984309" y="2905632"/>
              <a:ext cx="2222500" cy="571500"/>
            </a:xfrm>
            <a:custGeom>
              <a:avLst/>
              <a:gdLst/>
              <a:ahLst/>
              <a:cxnLst/>
              <a:rect l="l" t="t" r="r" b="b"/>
              <a:pathLst>
                <a:path w="2222500" h="571500">
                  <a:moveTo>
                    <a:pt x="63487" y="317500"/>
                  </a:moveTo>
                  <a:lnTo>
                    <a:pt x="0" y="317500"/>
                  </a:lnTo>
                  <a:lnTo>
                    <a:pt x="0" y="381000"/>
                  </a:lnTo>
                  <a:lnTo>
                    <a:pt x="63487" y="381000"/>
                  </a:lnTo>
                  <a:lnTo>
                    <a:pt x="63487" y="317500"/>
                  </a:lnTo>
                  <a:close/>
                </a:path>
                <a:path w="2222500" h="571500">
                  <a:moveTo>
                    <a:pt x="126974" y="127000"/>
                  </a:moveTo>
                  <a:lnTo>
                    <a:pt x="63487" y="127000"/>
                  </a:lnTo>
                  <a:lnTo>
                    <a:pt x="63487" y="190500"/>
                  </a:lnTo>
                  <a:lnTo>
                    <a:pt x="126974" y="190500"/>
                  </a:lnTo>
                  <a:lnTo>
                    <a:pt x="126974" y="127000"/>
                  </a:lnTo>
                  <a:close/>
                </a:path>
                <a:path w="2222500" h="571500">
                  <a:moveTo>
                    <a:pt x="253949" y="508000"/>
                  </a:moveTo>
                  <a:lnTo>
                    <a:pt x="190461" y="508000"/>
                  </a:lnTo>
                  <a:lnTo>
                    <a:pt x="190461" y="571500"/>
                  </a:lnTo>
                  <a:lnTo>
                    <a:pt x="253949" y="571500"/>
                  </a:lnTo>
                  <a:lnTo>
                    <a:pt x="253949" y="508000"/>
                  </a:lnTo>
                  <a:close/>
                </a:path>
                <a:path w="2222500" h="571500">
                  <a:moveTo>
                    <a:pt x="317436" y="254000"/>
                  </a:moveTo>
                  <a:lnTo>
                    <a:pt x="253949" y="254000"/>
                  </a:lnTo>
                  <a:lnTo>
                    <a:pt x="253949" y="317500"/>
                  </a:lnTo>
                  <a:lnTo>
                    <a:pt x="317436" y="317500"/>
                  </a:lnTo>
                  <a:lnTo>
                    <a:pt x="317436" y="254000"/>
                  </a:lnTo>
                  <a:close/>
                </a:path>
                <a:path w="2222500" h="571500">
                  <a:moveTo>
                    <a:pt x="444411" y="63500"/>
                  </a:moveTo>
                  <a:lnTo>
                    <a:pt x="380923" y="63500"/>
                  </a:lnTo>
                  <a:lnTo>
                    <a:pt x="380923" y="127000"/>
                  </a:lnTo>
                  <a:lnTo>
                    <a:pt x="444411" y="127000"/>
                  </a:lnTo>
                  <a:lnTo>
                    <a:pt x="444411" y="63500"/>
                  </a:lnTo>
                  <a:close/>
                </a:path>
                <a:path w="2222500" h="571500">
                  <a:moveTo>
                    <a:pt x="634873" y="508000"/>
                  </a:moveTo>
                  <a:lnTo>
                    <a:pt x="571385" y="508000"/>
                  </a:lnTo>
                  <a:lnTo>
                    <a:pt x="571385" y="571500"/>
                  </a:lnTo>
                  <a:lnTo>
                    <a:pt x="634873" y="571500"/>
                  </a:lnTo>
                  <a:lnTo>
                    <a:pt x="634873" y="508000"/>
                  </a:lnTo>
                  <a:close/>
                </a:path>
                <a:path w="2222500" h="571500">
                  <a:moveTo>
                    <a:pt x="634873" y="317500"/>
                  </a:moveTo>
                  <a:lnTo>
                    <a:pt x="571385" y="317500"/>
                  </a:lnTo>
                  <a:lnTo>
                    <a:pt x="571385" y="381000"/>
                  </a:lnTo>
                  <a:lnTo>
                    <a:pt x="634873" y="381000"/>
                  </a:lnTo>
                  <a:lnTo>
                    <a:pt x="634873" y="317500"/>
                  </a:lnTo>
                  <a:close/>
                </a:path>
                <a:path w="2222500" h="571500">
                  <a:moveTo>
                    <a:pt x="888822" y="190500"/>
                  </a:moveTo>
                  <a:lnTo>
                    <a:pt x="825334" y="190500"/>
                  </a:lnTo>
                  <a:lnTo>
                    <a:pt x="825334" y="254000"/>
                  </a:lnTo>
                  <a:lnTo>
                    <a:pt x="888822" y="254000"/>
                  </a:lnTo>
                  <a:lnTo>
                    <a:pt x="888822" y="190500"/>
                  </a:lnTo>
                  <a:close/>
                </a:path>
                <a:path w="2222500" h="571500">
                  <a:moveTo>
                    <a:pt x="1079284" y="127000"/>
                  </a:moveTo>
                  <a:lnTo>
                    <a:pt x="1015796" y="127000"/>
                  </a:lnTo>
                  <a:lnTo>
                    <a:pt x="1015796" y="190500"/>
                  </a:lnTo>
                  <a:lnTo>
                    <a:pt x="1079284" y="190500"/>
                  </a:lnTo>
                  <a:lnTo>
                    <a:pt x="1079284" y="127000"/>
                  </a:lnTo>
                  <a:close/>
                </a:path>
                <a:path w="2222500" h="571500">
                  <a:moveTo>
                    <a:pt x="1396707" y="508000"/>
                  </a:moveTo>
                  <a:lnTo>
                    <a:pt x="1333220" y="508000"/>
                  </a:lnTo>
                  <a:lnTo>
                    <a:pt x="1333220" y="571500"/>
                  </a:lnTo>
                  <a:lnTo>
                    <a:pt x="1396707" y="571500"/>
                  </a:lnTo>
                  <a:lnTo>
                    <a:pt x="1396707" y="508000"/>
                  </a:lnTo>
                  <a:close/>
                </a:path>
                <a:path w="2222500" h="571500">
                  <a:moveTo>
                    <a:pt x="1396707" y="317500"/>
                  </a:moveTo>
                  <a:lnTo>
                    <a:pt x="1333220" y="317500"/>
                  </a:lnTo>
                  <a:lnTo>
                    <a:pt x="1333220" y="381000"/>
                  </a:lnTo>
                  <a:lnTo>
                    <a:pt x="1396707" y="381000"/>
                  </a:lnTo>
                  <a:lnTo>
                    <a:pt x="1396707" y="317500"/>
                  </a:lnTo>
                  <a:close/>
                </a:path>
                <a:path w="2222500" h="571500">
                  <a:moveTo>
                    <a:pt x="1523682" y="0"/>
                  </a:moveTo>
                  <a:lnTo>
                    <a:pt x="1460195" y="0"/>
                  </a:lnTo>
                  <a:lnTo>
                    <a:pt x="1460195" y="63500"/>
                  </a:lnTo>
                  <a:lnTo>
                    <a:pt x="1523682" y="63500"/>
                  </a:lnTo>
                  <a:lnTo>
                    <a:pt x="1523682" y="0"/>
                  </a:lnTo>
                  <a:close/>
                </a:path>
                <a:path w="2222500" h="571500">
                  <a:moveTo>
                    <a:pt x="1650657" y="381000"/>
                  </a:moveTo>
                  <a:lnTo>
                    <a:pt x="1587169" y="381000"/>
                  </a:lnTo>
                  <a:lnTo>
                    <a:pt x="1587169" y="444500"/>
                  </a:lnTo>
                  <a:lnTo>
                    <a:pt x="1650657" y="444500"/>
                  </a:lnTo>
                  <a:lnTo>
                    <a:pt x="1650657" y="381000"/>
                  </a:lnTo>
                  <a:close/>
                </a:path>
                <a:path w="2222500" h="571500">
                  <a:moveTo>
                    <a:pt x="1714144" y="254000"/>
                  </a:moveTo>
                  <a:lnTo>
                    <a:pt x="1650657" y="254000"/>
                  </a:lnTo>
                  <a:lnTo>
                    <a:pt x="1650657" y="317500"/>
                  </a:lnTo>
                  <a:lnTo>
                    <a:pt x="1714144" y="317500"/>
                  </a:lnTo>
                  <a:lnTo>
                    <a:pt x="1714144" y="254000"/>
                  </a:lnTo>
                  <a:close/>
                </a:path>
                <a:path w="2222500" h="571500">
                  <a:moveTo>
                    <a:pt x="1968093" y="127000"/>
                  </a:moveTo>
                  <a:lnTo>
                    <a:pt x="1904606" y="127000"/>
                  </a:lnTo>
                  <a:lnTo>
                    <a:pt x="1904606" y="190500"/>
                  </a:lnTo>
                  <a:lnTo>
                    <a:pt x="1968093" y="190500"/>
                  </a:lnTo>
                  <a:lnTo>
                    <a:pt x="1968093" y="127000"/>
                  </a:lnTo>
                  <a:close/>
                </a:path>
                <a:path w="2222500" h="571500">
                  <a:moveTo>
                    <a:pt x="2031580" y="444500"/>
                  </a:moveTo>
                  <a:lnTo>
                    <a:pt x="1968093" y="444500"/>
                  </a:lnTo>
                  <a:lnTo>
                    <a:pt x="1968093" y="508000"/>
                  </a:lnTo>
                  <a:lnTo>
                    <a:pt x="2031580" y="508000"/>
                  </a:lnTo>
                  <a:lnTo>
                    <a:pt x="2031580" y="444500"/>
                  </a:lnTo>
                  <a:close/>
                </a:path>
                <a:path w="2222500" h="571500">
                  <a:moveTo>
                    <a:pt x="2222042" y="190500"/>
                  </a:moveTo>
                  <a:lnTo>
                    <a:pt x="2158555" y="190500"/>
                  </a:lnTo>
                  <a:lnTo>
                    <a:pt x="2158555" y="254000"/>
                  </a:lnTo>
                  <a:lnTo>
                    <a:pt x="2222042" y="254000"/>
                  </a:lnTo>
                  <a:lnTo>
                    <a:pt x="2222042" y="190500"/>
                  </a:lnTo>
                  <a:close/>
                </a:path>
              </a:pathLst>
            </a:custGeom>
            <a:solidFill>
              <a:srgbClr val="D3641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5" name="object 495"/>
            <p:cNvSpPr/>
            <p:nvPr/>
          </p:nvSpPr>
          <p:spPr>
            <a:xfrm>
              <a:off x="15920822" y="2778632"/>
              <a:ext cx="190500" cy="127000"/>
            </a:xfrm>
            <a:custGeom>
              <a:avLst/>
              <a:gdLst/>
              <a:ahLst/>
              <a:cxnLst/>
              <a:rect l="l" t="t" r="r" b="b"/>
              <a:pathLst>
                <a:path w="190500" h="127000">
                  <a:moveTo>
                    <a:pt x="63487" y="63500"/>
                  </a:moveTo>
                  <a:lnTo>
                    <a:pt x="0" y="63500"/>
                  </a:lnTo>
                  <a:lnTo>
                    <a:pt x="0" y="127000"/>
                  </a:lnTo>
                  <a:lnTo>
                    <a:pt x="63487" y="127000"/>
                  </a:lnTo>
                  <a:lnTo>
                    <a:pt x="63487" y="63500"/>
                  </a:lnTo>
                  <a:close/>
                </a:path>
                <a:path w="190500" h="127000">
                  <a:moveTo>
                    <a:pt x="126974" y="0"/>
                  </a:moveTo>
                  <a:lnTo>
                    <a:pt x="63487" y="0"/>
                  </a:lnTo>
                  <a:lnTo>
                    <a:pt x="63487" y="63500"/>
                  </a:lnTo>
                  <a:lnTo>
                    <a:pt x="126974" y="63500"/>
                  </a:lnTo>
                  <a:lnTo>
                    <a:pt x="126974" y="0"/>
                  </a:lnTo>
                  <a:close/>
                </a:path>
                <a:path w="190500" h="127000">
                  <a:moveTo>
                    <a:pt x="190461" y="63500"/>
                  </a:moveTo>
                  <a:lnTo>
                    <a:pt x="126974" y="63500"/>
                  </a:lnTo>
                  <a:lnTo>
                    <a:pt x="126974" y="127000"/>
                  </a:lnTo>
                  <a:lnTo>
                    <a:pt x="190461" y="127000"/>
                  </a:lnTo>
                  <a:lnTo>
                    <a:pt x="190461" y="63500"/>
                  </a:lnTo>
                  <a:close/>
                </a:path>
              </a:pathLst>
            </a:custGeom>
            <a:solidFill>
              <a:srgbClr val="2E1B5B">
                <a:alpha val="2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6" name="object 496"/>
            <p:cNvSpPr/>
            <p:nvPr/>
          </p:nvSpPr>
          <p:spPr>
            <a:xfrm>
              <a:off x="15984317" y="2588129"/>
              <a:ext cx="127000" cy="63500"/>
            </a:xfrm>
            <a:custGeom>
              <a:avLst/>
              <a:gdLst/>
              <a:ahLst/>
              <a:cxnLst/>
              <a:rect l="l" t="t" r="r" b="b"/>
              <a:pathLst>
                <a:path w="127000" h="63500">
                  <a:moveTo>
                    <a:pt x="126973" y="63500"/>
                  </a:moveTo>
                  <a:lnTo>
                    <a:pt x="0" y="63500"/>
                  </a:lnTo>
                  <a:lnTo>
                    <a:pt x="0" y="0"/>
                  </a:lnTo>
                  <a:lnTo>
                    <a:pt x="126973" y="0"/>
                  </a:lnTo>
                  <a:lnTo>
                    <a:pt x="126973" y="63500"/>
                  </a:lnTo>
                  <a:close/>
                </a:path>
              </a:pathLst>
            </a:custGeom>
            <a:solidFill>
              <a:srgbClr val="2E1B5B">
                <a:alpha val="4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7" name="object 497"/>
            <p:cNvSpPr/>
            <p:nvPr/>
          </p:nvSpPr>
          <p:spPr>
            <a:xfrm>
              <a:off x="15984317" y="2461129"/>
              <a:ext cx="127000" cy="63500"/>
            </a:xfrm>
            <a:custGeom>
              <a:avLst/>
              <a:gdLst/>
              <a:ahLst/>
              <a:cxnLst/>
              <a:rect l="l" t="t" r="r" b="b"/>
              <a:pathLst>
                <a:path w="127000" h="63500">
                  <a:moveTo>
                    <a:pt x="126973" y="63500"/>
                  </a:moveTo>
                  <a:lnTo>
                    <a:pt x="0" y="63500"/>
                  </a:lnTo>
                  <a:lnTo>
                    <a:pt x="0" y="0"/>
                  </a:lnTo>
                  <a:lnTo>
                    <a:pt x="126973" y="0"/>
                  </a:lnTo>
                  <a:lnTo>
                    <a:pt x="126973" y="63500"/>
                  </a:lnTo>
                  <a:close/>
                </a:path>
              </a:pathLst>
            </a:custGeom>
            <a:solidFill>
              <a:srgbClr val="2E1B5B">
                <a:alpha val="2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8" name="object 498"/>
            <p:cNvSpPr/>
            <p:nvPr/>
          </p:nvSpPr>
          <p:spPr>
            <a:xfrm>
              <a:off x="16111284" y="2524632"/>
              <a:ext cx="2176780" cy="190500"/>
            </a:xfrm>
            <a:custGeom>
              <a:avLst/>
              <a:gdLst/>
              <a:ahLst/>
              <a:cxnLst/>
              <a:rect l="l" t="t" r="r" b="b"/>
              <a:pathLst>
                <a:path w="2176780" h="190500">
                  <a:moveTo>
                    <a:pt x="253949" y="127000"/>
                  </a:moveTo>
                  <a:lnTo>
                    <a:pt x="0" y="127000"/>
                  </a:lnTo>
                  <a:lnTo>
                    <a:pt x="0" y="190500"/>
                  </a:lnTo>
                  <a:lnTo>
                    <a:pt x="253949" y="190500"/>
                  </a:lnTo>
                  <a:lnTo>
                    <a:pt x="253949" y="127000"/>
                  </a:lnTo>
                  <a:close/>
                </a:path>
                <a:path w="2176780" h="190500">
                  <a:moveTo>
                    <a:pt x="317436" y="63500"/>
                  </a:moveTo>
                  <a:lnTo>
                    <a:pt x="253949" y="63500"/>
                  </a:lnTo>
                  <a:lnTo>
                    <a:pt x="253949" y="127000"/>
                  </a:lnTo>
                  <a:lnTo>
                    <a:pt x="317436" y="127000"/>
                  </a:lnTo>
                  <a:lnTo>
                    <a:pt x="317436" y="63500"/>
                  </a:lnTo>
                  <a:close/>
                </a:path>
                <a:path w="2176780" h="190500">
                  <a:moveTo>
                    <a:pt x="380923" y="0"/>
                  </a:moveTo>
                  <a:lnTo>
                    <a:pt x="317436" y="0"/>
                  </a:lnTo>
                  <a:lnTo>
                    <a:pt x="317436" y="63500"/>
                  </a:lnTo>
                  <a:lnTo>
                    <a:pt x="380923" y="63500"/>
                  </a:lnTo>
                  <a:lnTo>
                    <a:pt x="380923" y="0"/>
                  </a:lnTo>
                  <a:close/>
                </a:path>
                <a:path w="2176780" h="190500">
                  <a:moveTo>
                    <a:pt x="761847" y="127000"/>
                  </a:moveTo>
                  <a:lnTo>
                    <a:pt x="634873" y="127000"/>
                  </a:lnTo>
                  <a:lnTo>
                    <a:pt x="634873" y="63525"/>
                  </a:lnTo>
                  <a:lnTo>
                    <a:pt x="634873" y="12"/>
                  </a:lnTo>
                  <a:lnTo>
                    <a:pt x="571385" y="12"/>
                  </a:lnTo>
                  <a:lnTo>
                    <a:pt x="571385" y="63525"/>
                  </a:lnTo>
                  <a:lnTo>
                    <a:pt x="380923" y="63525"/>
                  </a:lnTo>
                  <a:lnTo>
                    <a:pt x="380923" y="127025"/>
                  </a:lnTo>
                  <a:lnTo>
                    <a:pt x="634873" y="127025"/>
                  </a:lnTo>
                  <a:lnTo>
                    <a:pt x="634873" y="190500"/>
                  </a:lnTo>
                  <a:lnTo>
                    <a:pt x="761847" y="190500"/>
                  </a:lnTo>
                  <a:lnTo>
                    <a:pt x="761847" y="127000"/>
                  </a:lnTo>
                  <a:close/>
                </a:path>
                <a:path w="2176780" h="190500">
                  <a:moveTo>
                    <a:pt x="825334" y="63500"/>
                  </a:moveTo>
                  <a:lnTo>
                    <a:pt x="761847" y="63500"/>
                  </a:lnTo>
                  <a:lnTo>
                    <a:pt x="761847" y="127000"/>
                  </a:lnTo>
                  <a:lnTo>
                    <a:pt x="825334" y="127000"/>
                  </a:lnTo>
                  <a:lnTo>
                    <a:pt x="825334" y="63500"/>
                  </a:lnTo>
                  <a:close/>
                </a:path>
                <a:path w="2176780" h="190500">
                  <a:moveTo>
                    <a:pt x="1206246" y="63525"/>
                  </a:moveTo>
                  <a:lnTo>
                    <a:pt x="1015796" y="63525"/>
                  </a:lnTo>
                  <a:lnTo>
                    <a:pt x="1015796" y="12"/>
                  </a:lnTo>
                  <a:lnTo>
                    <a:pt x="952309" y="12"/>
                  </a:lnTo>
                  <a:lnTo>
                    <a:pt x="952309" y="63525"/>
                  </a:lnTo>
                  <a:lnTo>
                    <a:pt x="952309" y="127000"/>
                  </a:lnTo>
                  <a:lnTo>
                    <a:pt x="825334" y="127000"/>
                  </a:lnTo>
                  <a:lnTo>
                    <a:pt x="825334" y="190500"/>
                  </a:lnTo>
                  <a:lnTo>
                    <a:pt x="952309" y="190500"/>
                  </a:lnTo>
                  <a:lnTo>
                    <a:pt x="952309" y="127025"/>
                  </a:lnTo>
                  <a:lnTo>
                    <a:pt x="1206246" y="127025"/>
                  </a:lnTo>
                  <a:lnTo>
                    <a:pt x="1206246" y="63525"/>
                  </a:lnTo>
                  <a:close/>
                </a:path>
                <a:path w="2176780" h="190500">
                  <a:moveTo>
                    <a:pt x="1269733" y="0"/>
                  </a:moveTo>
                  <a:lnTo>
                    <a:pt x="1206246" y="0"/>
                  </a:lnTo>
                  <a:lnTo>
                    <a:pt x="1206246" y="63500"/>
                  </a:lnTo>
                  <a:lnTo>
                    <a:pt x="1269733" y="63500"/>
                  </a:lnTo>
                  <a:lnTo>
                    <a:pt x="1269733" y="0"/>
                  </a:lnTo>
                  <a:close/>
                </a:path>
                <a:path w="2176780" h="190500">
                  <a:moveTo>
                    <a:pt x="1523682" y="63500"/>
                  </a:moveTo>
                  <a:lnTo>
                    <a:pt x="1269733" y="63500"/>
                  </a:lnTo>
                  <a:lnTo>
                    <a:pt x="1269733" y="127000"/>
                  </a:lnTo>
                  <a:lnTo>
                    <a:pt x="1523682" y="127000"/>
                  </a:lnTo>
                  <a:lnTo>
                    <a:pt x="1523682" y="63500"/>
                  </a:lnTo>
                  <a:close/>
                </a:path>
                <a:path w="2176780" h="190500">
                  <a:moveTo>
                    <a:pt x="1587169" y="0"/>
                  </a:moveTo>
                  <a:lnTo>
                    <a:pt x="1523682" y="0"/>
                  </a:lnTo>
                  <a:lnTo>
                    <a:pt x="1523682" y="63500"/>
                  </a:lnTo>
                  <a:lnTo>
                    <a:pt x="1587169" y="63500"/>
                  </a:lnTo>
                  <a:lnTo>
                    <a:pt x="1587169" y="0"/>
                  </a:lnTo>
                  <a:close/>
                </a:path>
                <a:path w="2176780" h="190500">
                  <a:moveTo>
                    <a:pt x="1650657" y="63500"/>
                  </a:moveTo>
                  <a:lnTo>
                    <a:pt x="1587169" y="63500"/>
                  </a:lnTo>
                  <a:lnTo>
                    <a:pt x="1587169" y="127000"/>
                  </a:lnTo>
                  <a:lnTo>
                    <a:pt x="1650657" y="127000"/>
                  </a:lnTo>
                  <a:lnTo>
                    <a:pt x="1650657" y="63500"/>
                  </a:lnTo>
                  <a:close/>
                </a:path>
                <a:path w="2176780" h="190500">
                  <a:moveTo>
                    <a:pt x="2031580" y="63525"/>
                  </a:moveTo>
                  <a:lnTo>
                    <a:pt x="1904606" y="63525"/>
                  </a:lnTo>
                  <a:lnTo>
                    <a:pt x="1904606" y="12"/>
                  </a:lnTo>
                  <a:lnTo>
                    <a:pt x="1841119" y="12"/>
                  </a:lnTo>
                  <a:lnTo>
                    <a:pt x="1841119" y="63525"/>
                  </a:lnTo>
                  <a:lnTo>
                    <a:pt x="1841119" y="127000"/>
                  </a:lnTo>
                  <a:lnTo>
                    <a:pt x="1650657" y="127000"/>
                  </a:lnTo>
                  <a:lnTo>
                    <a:pt x="1650657" y="190500"/>
                  </a:lnTo>
                  <a:lnTo>
                    <a:pt x="1841119" y="190500"/>
                  </a:lnTo>
                  <a:lnTo>
                    <a:pt x="1841119" y="127025"/>
                  </a:lnTo>
                  <a:lnTo>
                    <a:pt x="2031580" y="127025"/>
                  </a:lnTo>
                  <a:lnTo>
                    <a:pt x="2031580" y="63525"/>
                  </a:lnTo>
                  <a:close/>
                </a:path>
                <a:path w="2176780" h="190500">
                  <a:moveTo>
                    <a:pt x="2095068" y="0"/>
                  </a:moveTo>
                  <a:lnTo>
                    <a:pt x="2031580" y="0"/>
                  </a:lnTo>
                  <a:lnTo>
                    <a:pt x="2031580" y="63500"/>
                  </a:lnTo>
                  <a:lnTo>
                    <a:pt x="2095068" y="63500"/>
                  </a:lnTo>
                  <a:lnTo>
                    <a:pt x="2095068" y="0"/>
                  </a:lnTo>
                  <a:close/>
                </a:path>
                <a:path w="2176780" h="190500">
                  <a:moveTo>
                    <a:pt x="2176703" y="0"/>
                  </a:moveTo>
                  <a:lnTo>
                    <a:pt x="2158555" y="0"/>
                  </a:lnTo>
                  <a:lnTo>
                    <a:pt x="2158555" y="63500"/>
                  </a:lnTo>
                  <a:lnTo>
                    <a:pt x="2095068" y="63500"/>
                  </a:lnTo>
                  <a:lnTo>
                    <a:pt x="2095068" y="127000"/>
                  </a:lnTo>
                  <a:lnTo>
                    <a:pt x="2176703" y="127000"/>
                  </a:lnTo>
                  <a:lnTo>
                    <a:pt x="2176703" y="0"/>
                  </a:lnTo>
                  <a:close/>
                </a:path>
              </a:pathLst>
            </a:custGeom>
            <a:solidFill>
              <a:srgbClr val="2E1B5B">
                <a:alpha val="497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9" name="object 499"/>
          <p:cNvSpPr/>
          <p:nvPr/>
        </p:nvSpPr>
        <p:spPr>
          <a:xfrm>
            <a:off x="1345793" y="1100479"/>
            <a:ext cx="426084" cy="212725"/>
          </a:xfrm>
          <a:custGeom>
            <a:avLst/>
            <a:gdLst/>
            <a:ahLst/>
            <a:cxnLst/>
            <a:rect l="l" t="t" r="r" b="b"/>
            <a:pathLst>
              <a:path w="426085" h="212725">
                <a:moveTo>
                  <a:pt x="354609" y="0"/>
                </a:moveTo>
                <a:lnTo>
                  <a:pt x="141846" y="0"/>
                </a:lnTo>
                <a:lnTo>
                  <a:pt x="141846" y="70802"/>
                </a:lnTo>
                <a:lnTo>
                  <a:pt x="354609" y="70802"/>
                </a:lnTo>
                <a:lnTo>
                  <a:pt x="354609" y="0"/>
                </a:lnTo>
                <a:close/>
              </a:path>
              <a:path w="426085" h="212725">
                <a:moveTo>
                  <a:pt x="425538" y="71323"/>
                </a:moveTo>
                <a:lnTo>
                  <a:pt x="0" y="71323"/>
                </a:lnTo>
                <a:lnTo>
                  <a:pt x="0" y="141109"/>
                </a:lnTo>
                <a:lnTo>
                  <a:pt x="0" y="212166"/>
                </a:lnTo>
                <a:lnTo>
                  <a:pt x="141846" y="212166"/>
                </a:lnTo>
                <a:lnTo>
                  <a:pt x="141846" y="141109"/>
                </a:lnTo>
                <a:lnTo>
                  <a:pt x="212763" y="141109"/>
                </a:lnTo>
                <a:lnTo>
                  <a:pt x="212763" y="212166"/>
                </a:lnTo>
                <a:lnTo>
                  <a:pt x="354609" y="212166"/>
                </a:lnTo>
                <a:lnTo>
                  <a:pt x="354609" y="141109"/>
                </a:lnTo>
                <a:lnTo>
                  <a:pt x="425538" y="141109"/>
                </a:lnTo>
                <a:lnTo>
                  <a:pt x="425538" y="71323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0" name="object 500"/>
          <p:cNvSpPr/>
          <p:nvPr/>
        </p:nvSpPr>
        <p:spPr>
          <a:xfrm>
            <a:off x="0" y="1312645"/>
            <a:ext cx="778510" cy="708660"/>
          </a:xfrm>
          <a:custGeom>
            <a:avLst/>
            <a:gdLst/>
            <a:ahLst/>
            <a:cxnLst/>
            <a:rect l="l" t="t" r="r" b="b"/>
            <a:pathLst>
              <a:path w="778510" h="708660">
                <a:moveTo>
                  <a:pt x="565645" y="71056"/>
                </a:moveTo>
                <a:lnTo>
                  <a:pt x="281952" y="71056"/>
                </a:lnTo>
                <a:lnTo>
                  <a:pt x="281952" y="0"/>
                </a:lnTo>
                <a:lnTo>
                  <a:pt x="69189" y="0"/>
                </a:lnTo>
                <a:lnTo>
                  <a:pt x="69189" y="71056"/>
                </a:lnTo>
                <a:lnTo>
                  <a:pt x="0" y="71056"/>
                </a:lnTo>
                <a:lnTo>
                  <a:pt x="0" y="213169"/>
                </a:lnTo>
                <a:lnTo>
                  <a:pt x="0" y="354025"/>
                </a:lnTo>
                <a:lnTo>
                  <a:pt x="0" y="496138"/>
                </a:lnTo>
                <a:lnTo>
                  <a:pt x="0" y="567194"/>
                </a:lnTo>
                <a:lnTo>
                  <a:pt x="0" y="636981"/>
                </a:lnTo>
                <a:lnTo>
                  <a:pt x="140106" y="636981"/>
                </a:lnTo>
                <a:lnTo>
                  <a:pt x="140106" y="567194"/>
                </a:lnTo>
                <a:lnTo>
                  <a:pt x="211035" y="567194"/>
                </a:lnTo>
                <a:lnTo>
                  <a:pt x="211035" y="496138"/>
                </a:lnTo>
                <a:lnTo>
                  <a:pt x="352882" y="496138"/>
                </a:lnTo>
                <a:lnTo>
                  <a:pt x="352882" y="567194"/>
                </a:lnTo>
                <a:lnTo>
                  <a:pt x="423799" y="567194"/>
                </a:lnTo>
                <a:lnTo>
                  <a:pt x="423799" y="496138"/>
                </a:lnTo>
                <a:lnTo>
                  <a:pt x="494715" y="496138"/>
                </a:lnTo>
                <a:lnTo>
                  <a:pt x="494715" y="354025"/>
                </a:lnTo>
                <a:lnTo>
                  <a:pt x="565645" y="354025"/>
                </a:lnTo>
                <a:lnTo>
                  <a:pt x="565645" y="213169"/>
                </a:lnTo>
                <a:lnTo>
                  <a:pt x="565645" y="71056"/>
                </a:lnTo>
                <a:close/>
              </a:path>
              <a:path w="778510" h="708660">
                <a:moveTo>
                  <a:pt x="778408" y="636981"/>
                </a:moveTo>
                <a:lnTo>
                  <a:pt x="423799" y="636981"/>
                </a:lnTo>
                <a:lnTo>
                  <a:pt x="423799" y="708050"/>
                </a:lnTo>
                <a:lnTo>
                  <a:pt x="778408" y="708050"/>
                </a:lnTo>
                <a:lnTo>
                  <a:pt x="778408" y="636981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1" name="object 501"/>
          <p:cNvSpPr/>
          <p:nvPr/>
        </p:nvSpPr>
        <p:spPr>
          <a:xfrm>
            <a:off x="991186" y="194962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19">
                <a:moveTo>
                  <a:pt x="0" y="71058"/>
                </a:moveTo>
                <a:lnTo>
                  <a:pt x="70922" y="71058"/>
                </a:lnTo>
                <a:lnTo>
                  <a:pt x="70922" y="0"/>
                </a:lnTo>
                <a:lnTo>
                  <a:pt x="0" y="0"/>
                </a:lnTo>
                <a:lnTo>
                  <a:pt x="0" y="71058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2" name="object 502"/>
          <p:cNvSpPr/>
          <p:nvPr/>
        </p:nvSpPr>
        <p:spPr>
          <a:xfrm>
            <a:off x="1487645" y="1949627"/>
            <a:ext cx="213360" cy="71120"/>
          </a:xfrm>
          <a:custGeom>
            <a:avLst/>
            <a:gdLst/>
            <a:ahLst/>
            <a:cxnLst/>
            <a:rect l="l" t="t" r="r" b="b"/>
            <a:pathLst>
              <a:path w="213360" h="71119">
                <a:moveTo>
                  <a:pt x="0" y="71058"/>
                </a:moveTo>
                <a:lnTo>
                  <a:pt x="212768" y="71058"/>
                </a:lnTo>
                <a:lnTo>
                  <a:pt x="212768" y="0"/>
                </a:lnTo>
                <a:lnTo>
                  <a:pt x="0" y="0"/>
                </a:lnTo>
                <a:lnTo>
                  <a:pt x="0" y="71058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3" name="object 503"/>
          <p:cNvSpPr/>
          <p:nvPr/>
        </p:nvSpPr>
        <p:spPr>
          <a:xfrm>
            <a:off x="1771336" y="1949627"/>
            <a:ext cx="142240" cy="71120"/>
          </a:xfrm>
          <a:custGeom>
            <a:avLst/>
            <a:gdLst/>
            <a:ahLst/>
            <a:cxnLst/>
            <a:rect l="l" t="t" r="r" b="b"/>
            <a:pathLst>
              <a:path w="142239" h="71119">
                <a:moveTo>
                  <a:pt x="0" y="71058"/>
                </a:moveTo>
                <a:lnTo>
                  <a:pt x="141845" y="71058"/>
                </a:lnTo>
                <a:lnTo>
                  <a:pt x="141845" y="0"/>
                </a:lnTo>
                <a:lnTo>
                  <a:pt x="0" y="0"/>
                </a:lnTo>
                <a:lnTo>
                  <a:pt x="0" y="71058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4" name="object 504"/>
          <p:cNvSpPr/>
          <p:nvPr/>
        </p:nvSpPr>
        <p:spPr>
          <a:xfrm>
            <a:off x="2267794" y="1949627"/>
            <a:ext cx="354965" cy="71120"/>
          </a:xfrm>
          <a:custGeom>
            <a:avLst/>
            <a:gdLst/>
            <a:ahLst/>
            <a:cxnLst/>
            <a:rect l="l" t="t" r="r" b="b"/>
            <a:pathLst>
              <a:path w="354964" h="71119">
                <a:moveTo>
                  <a:pt x="0" y="71058"/>
                </a:moveTo>
                <a:lnTo>
                  <a:pt x="354613" y="71058"/>
                </a:lnTo>
                <a:lnTo>
                  <a:pt x="354613" y="0"/>
                </a:lnTo>
                <a:lnTo>
                  <a:pt x="0" y="0"/>
                </a:lnTo>
                <a:lnTo>
                  <a:pt x="0" y="71058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5" name="object 505"/>
          <p:cNvSpPr/>
          <p:nvPr/>
        </p:nvSpPr>
        <p:spPr>
          <a:xfrm>
            <a:off x="2977021" y="1949627"/>
            <a:ext cx="213360" cy="71120"/>
          </a:xfrm>
          <a:custGeom>
            <a:avLst/>
            <a:gdLst/>
            <a:ahLst/>
            <a:cxnLst/>
            <a:rect l="l" t="t" r="r" b="b"/>
            <a:pathLst>
              <a:path w="213360" h="71119">
                <a:moveTo>
                  <a:pt x="0" y="71058"/>
                </a:moveTo>
                <a:lnTo>
                  <a:pt x="212768" y="71058"/>
                </a:lnTo>
                <a:lnTo>
                  <a:pt x="212768" y="0"/>
                </a:lnTo>
                <a:lnTo>
                  <a:pt x="0" y="0"/>
                </a:lnTo>
                <a:lnTo>
                  <a:pt x="0" y="71058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6" name="object 506"/>
          <p:cNvSpPr/>
          <p:nvPr/>
        </p:nvSpPr>
        <p:spPr>
          <a:xfrm>
            <a:off x="3260712" y="1949627"/>
            <a:ext cx="142240" cy="71120"/>
          </a:xfrm>
          <a:custGeom>
            <a:avLst/>
            <a:gdLst/>
            <a:ahLst/>
            <a:cxnLst/>
            <a:rect l="l" t="t" r="r" b="b"/>
            <a:pathLst>
              <a:path w="142239" h="71119">
                <a:moveTo>
                  <a:pt x="0" y="71058"/>
                </a:moveTo>
                <a:lnTo>
                  <a:pt x="141845" y="71058"/>
                </a:lnTo>
                <a:lnTo>
                  <a:pt x="141845" y="0"/>
                </a:lnTo>
                <a:lnTo>
                  <a:pt x="0" y="0"/>
                </a:lnTo>
                <a:lnTo>
                  <a:pt x="0" y="71058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7" name="object 507"/>
          <p:cNvSpPr/>
          <p:nvPr/>
        </p:nvSpPr>
        <p:spPr>
          <a:xfrm>
            <a:off x="3473480" y="1949627"/>
            <a:ext cx="142240" cy="71120"/>
          </a:xfrm>
          <a:custGeom>
            <a:avLst/>
            <a:gdLst/>
            <a:ahLst/>
            <a:cxnLst/>
            <a:rect l="l" t="t" r="r" b="b"/>
            <a:pathLst>
              <a:path w="142239" h="71119">
                <a:moveTo>
                  <a:pt x="0" y="71058"/>
                </a:moveTo>
                <a:lnTo>
                  <a:pt x="141845" y="71058"/>
                </a:lnTo>
                <a:lnTo>
                  <a:pt x="141845" y="0"/>
                </a:lnTo>
                <a:lnTo>
                  <a:pt x="0" y="0"/>
                </a:lnTo>
                <a:lnTo>
                  <a:pt x="0" y="71058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8" name="object 508"/>
          <p:cNvSpPr/>
          <p:nvPr/>
        </p:nvSpPr>
        <p:spPr>
          <a:xfrm>
            <a:off x="3757171" y="194962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19">
                <a:moveTo>
                  <a:pt x="0" y="71058"/>
                </a:moveTo>
                <a:lnTo>
                  <a:pt x="70922" y="71058"/>
                </a:lnTo>
                <a:lnTo>
                  <a:pt x="70922" y="0"/>
                </a:lnTo>
                <a:lnTo>
                  <a:pt x="0" y="0"/>
                </a:lnTo>
                <a:lnTo>
                  <a:pt x="0" y="71058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9" name="object 509"/>
          <p:cNvSpPr/>
          <p:nvPr/>
        </p:nvSpPr>
        <p:spPr>
          <a:xfrm>
            <a:off x="3899017" y="1949627"/>
            <a:ext cx="142240" cy="71120"/>
          </a:xfrm>
          <a:custGeom>
            <a:avLst/>
            <a:gdLst/>
            <a:ahLst/>
            <a:cxnLst/>
            <a:rect l="l" t="t" r="r" b="b"/>
            <a:pathLst>
              <a:path w="142239" h="71119">
                <a:moveTo>
                  <a:pt x="0" y="71058"/>
                </a:moveTo>
                <a:lnTo>
                  <a:pt x="141845" y="71058"/>
                </a:lnTo>
                <a:lnTo>
                  <a:pt x="141845" y="0"/>
                </a:lnTo>
                <a:lnTo>
                  <a:pt x="0" y="0"/>
                </a:lnTo>
                <a:lnTo>
                  <a:pt x="0" y="71058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0" name="object 510"/>
          <p:cNvSpPr/>
          <p:nvPr/>
        </p:nvSpPr>
        <p:spPr>
          <a:xfrm>
            <a:off x="0" y="2020685"/>
            <a:ext cx="69215" cy="71120"/>
          </a:xfrm>
          <a:custGeom>
            <a:avLst/>
            <a:gdLst/>
            <a:ahLst/>
            <a:cxnLst/>
            <a:rect l="l" t="t" r="r" b="b"/>
            <a:pathLst>
              <a:path w="69215" h="71119">
                <a:moveTo>
                  <a:pt x="0" y="71058"/>
                </a:moveTo>
                <a:lnTo>
                  <a:pt x="69191" y="71058"/>
                </a:lnTo>
                <a:lnTo>
                  <a:pt x="69191" y="0"/>
                </a:lnTo>
                <a:lnTo>
                  <a:pt x="0" y="0"/>
                </a:lnTo>
                <a:lnTo>
                  <a:pt x="0" y="71058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1" name="object 511"/>
          <p:cNvSpPr/>
          <p:nvPr/>
        </p:nvSpPr>
        <p:spPr>
          <a:xfrm>
            <a:off x="211036" y="2020685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19">
                <a:moveTo>
                  <a:pt x="0" y="71058"/>
                </a:moveTo>
                <a:lnTo>
                  <a:pt x="70922" y="71058"/>
                </a:lnTo>
                <a:lnTo>
                  <a:pt x="70922" y="0"/>
                </a:lnTo>
                <a:lnTo>
                  <a:pt x="0" y="0"/>
                </a:lnTo>
                <a:lnTo>
                  <a:pt x="0" y="71058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2" name="object 512"/>
          <p:cNvSpPr/>
          <p:nvPr/>
        </p:nvSpPr>
        <p:spPr>
          <a:xfrm>
            <a:off x="352882" y="2020685"/>
            <a:ext cx="213360" cy="71120"/>
          </a:xfrm>
          <a:custGeom>
            <a:avLst/>
            <a:gdLst/>
            <a:ahLst/>
            <a:cxnLst/>
            <a:rect l="l" t="t" r="r" b="b"/>
            <a:pathLst>
              <a:path w="213359" h="71119">
                <a:moveTo>
                  <a:pt x="0" y="71058"/>
                </a:moveTo>
                <a:lnTo>
                  <a:pt x="212768" y="71058"/>
                </a:lnTo>
                <a:lnTo>
                  <a:pt x="212768" y="0"/>
                </a:lnTo>
                <a:lnTo>
                  <a:pt x="0" y="0"/>
                </a:lnTo>
                <a:lnTo>
                  <a:pt x="0" y="71058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3" name="object 513"/>
          <p:cNvSpPr/>
          <p:nvPr/>
        </p:nvSpPr>
        <p:spPr>
          <a:xfrm>
            <a:off x="636573" y="2020685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19">
                <a:moveTo>
                  <a:pt x="0" y="71058"/>
                </a:moveTo>
                <a:lnTo>
                  <a:pt x="70922" y="71058"/>
                </a:lnTo>
                <a:lnTo>
                  <a:pt x="70922" y="0"/>
                </a:lnTo>
                <a:lnTo>
                  <a:pt x="0" y="0"/>
                </a:lnTo>
                <a:lnTo>
                  <a:pt x="0" y="71058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4" name="object 514"/>
          <p:cNvSpPr/>
          <p:nvPr/>
        </p:nvSpPr>
        <p:spPr>
          <a:xfrm>
            <a:off x="778418" y="2020685"/>
            <a:ext cx="354965" cy="71120"/>
          </a:xfrm>
          <a:custGeom>
            <a:avLst/>
            <a:gdLst/>
            <a:ahLst/>
            <a:cxnLst/>
            <a:rect l="l" t="t" r="r" b="b"/>
            <a:pathLst>
              <a:path w="354965" h="71119">
                <a:moveTo>
                  <a:pt x="0" y="71058"/>
                </a:moveTo>
                <a:lnTo>
                  <a:pt x="354613" y="71058"/>
                </a:lnTo>
                <a:lnTo>
                  <a:pt x="354613" y="0"/>
                </a:lnTo>
                <a:lnTo>
                  <a:pt x="0" y="0"/>
                </a:lnTo>
                <a:lnTo>
                  <a:pt x="0" y="71058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5" name="object 515"/>
          <p:cNvSpPr/>
          <p:nvPr/>
        </p:nvSpPr>
        <p:spPr>
          <a:xfrm>
            <a:off x="1416722" y="2020685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19">
                <a:moveTo>
                  <a:pt x="0" y="71058"/>
                </a:moveTo>
                <a:lnTo>
                  <a:pt x="70922" y="71058"/>
                </a:lnTo>
                <a:lnTo>
                  <a:pt x="70922" y="0"/>
                </a:lnTo>
                <a:lnTo>
                  <a:pt x="0" y="0"/>
                </a:lnTo>
                <a:lnTo>
                  <a:pt x="0" y="71058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6" name="object 516"/>
          <p:cNvSpPr/>
          <p:nvPr/>
        </p:nvSpPr>
        <p:spPr>
          <a:xfrm>
            <a:off x="1558568" y="2020685"/>
            <a:ext cx="426084" cy="71120"/>
          </a:xfrm>
          <a:custGeom>
            <a:avLst/>
            <a:gdLst/>
            <a:ahLst/>
            <a:cxnLst/>
            <a:rect l="l" t="t" r="r" b="b"/>
            <a:pathLst>
              <a:path w="426085" h="71119">
                <a:moveTo>
                  <a:pt x="0" y="71058"/>
                </a:moveTo>
                <a:lnTo>
                  <a:pt x="425536" y="71058"/>
                </a:lnTo>
                <a:lnTo>
                  <a:pt x="425536" y="0"/>
                </a:lnTo>
                <a:lnTo>
                  <a:pt x="0" y="0"/>
                </a:lnTo>
                <a:lnTo>
                  <a:pt x="0" y="71058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7" name="object 517"/>
          <p:cNvSpPr/>
          <p:nvPr/>
        </p:nvSpPr>
        <p:spPr>
          <a:xfrm>
            <a:off x="2196872" y="2020685"/>
            <a:ext cx="496570" cy="71120"/>
          </a:xfrm>
          <a:custGeom>
            <a:avLst/>
            <a:gdLst/>
            <a:ahLst/>
            <a:cxnLst/>
            <a:rect l="l" t="t" r="r" b="b"/>
            <a:pathLst>
              <a:path w="496569" h="71119">
                <a:moveTo>
                  <a:pt x="0" y="71058"/>
                </a:moveTo>
                <a:lnTo>
                  <a:pt x="496458" y="71058"/>
                </a:lnTo>
                <a:lnTo>
                  <a:pt x="496458" y="0"/>
                </a:lnTo>
                <a:lnTo>
                  <a:pt x="0" y="0"/>
                </a:lnTo>
                <a:lnTo>
                  <a:pt x="0" y="71058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8" name="object 518"/>
          <p:cNvSpPr/>
          <p:nvPr/>
        </p:nvSpPr>
        <p:spPr>
          <a:xfrm>
            <a:off x="2977021" y="2020685"/>
            <a:ext cx="426084" cy="71120"/>
          </a:xfrm>
          <a:custGeom>
            <a:avLst/>
            <a:gdLst/>
            <a:ahLst/>
            <a:cxnLst/>
            <a:rect l="l" t="t" r="r" b="b"/>
            <a:pathLst>
              <a:path w="426085" h="71119">
                <a:moveTo>
                  <a:pt x="0" y="71058"/>
                </a:moveTo>
                <a:lnTo>
                  <a:pt x="425536" y="71058"/>
                </a:lnTo>
                <a:lnTo>
                  <a:pt x="425536" y="0"/>
                </a:lnTo>
                <a:lnTo>
                  <a:pt x="0" y="0"/>
                </a:lnTo>
                <a:lnTo>
                  <a:pt x="0" y="71058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9" name="object 519"/>
          <p:cNvSpPr/>
          <p:nvPr/>
        </p:nvSpPr>
        <p:spPr>
          <a:xfrm>
            <a:off x="3757171" y="2020685"/>
            <a:ext cx="213360" cy="71120"/>
          </a:xfrm>
          <a:custGeom>
            <a:avLst/>
            <a:gdLst/>
            <a:ahLst/>
            <a:cxnLst/>
            <a:rect l="l" t="t" r="r" b="b"/>
            <a:pathLst>
              <a:path w="213360" h="71119">
                <a:moveTo>
                  <a:pt x="0" y="71058"/>
                </a:moveTo>
                <a:lnTo>
                  <a:pt x="212768" y="71058"/>
                </a:lnTo>
                <a:lnTo>
                  <a:pt x="212768" y="0"/>
                </a:lnTo>
                <a:lnTo>
                  <a:pt x="0" y="0"/>
                </a:lnTo>
                <a:lnTo>
                  <a:pt x="0" y="71058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0" name="object 520"/>
          <p:cNvSpPr/>
          <p:nvPr/>
        </p:nvSpPr>
        <p:spPr>
          <a:xfrm>
            <a:off x="4040862" y="2020685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19">
                <a:moveTo>
                  <a:pt x="0" y="71058"/>
                </a:moveTo>
                <a:lnTo>
                  <a:pt x="70922" y="71058"/>
                </a:lnTo>
                <a:lnTo>
                  <a:pt x="70922" y="0"/>
                </a:lnTo>
                <a:lnTo>
                  <a:pt x="0" y="0"/>
                </a:lnTo>
                <a:lnTo>
                  <a:pt x="0" y="71058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1" name="object 521"/>
          <p:cNvSpPr/>
          <p:nvPr/>
        </p:nvSpPr>
        <p:spPr>
          <a:xfrm>
            <a:off x="0" y="2091743"/>
            <a:ext cx="282575" cy="71120"/>
          </a:xfrm>
          <a:custGeom>
            <a:avLst/>
            <a:gdLst/>
            <a:ahLst/>
            <a:cxnLst/>
            <a:rect l="l" t="t" r="r" b="b"/>
            <a:pathLst>
              <a:path w="282575" h="71119">
                <a:moveTo>
                  <a:pt x="0" y="71058"/>
                </a:moveTo>
                <a:lnTo>
                  <a:pt x="281959" y="71058"/>
                </a:lnTo>
                <a:lnTo>
                  <a:pt x="281959" y="0"/>
                </a:lnTo>
                <a:lnTo>
                  <a:pt x="0" y="0"/>
                </a:lnTo>
                <a:lnTo>
                  <a:pt x="0" y="71058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2" name="object 522"/>
          <p:cNvSpPr/>
          <p:nvPr/>
        </p:nvSpPr>
        <p:spPr>
          <a:xfrm>
            <a:off x="352882" y="2091743"/>
            <a:ext cx="496570" cy="71120"/>
          </a:xfrm>
          <a:custGeom>
            <a:avLst/>
            <a:gdLst/>
            <a:ahLst/>
            <a:cxnLst/>
            <a:rect l="l" t="t" r="r" b="b"/>
            <a:pathLst>
              <a:path w="496569" h="71119">
                <a:moveTo>
                  <a:pt x="0" y="71058"/>
                </a:moveTo>
                <a:lnTo>
                  <a:pt x="496458" y="71058"/>
                </a:lnTo>
                <a:lnTo>
                  <a:pt x="496458" y="0"/>
                </a:lnTo>
                <a:lnTo>
                  <a:pt x="0" y="0"/>
                </a:lnTo>
                <a:lnTo>
                  <a:pt x="0" y="71058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3" name="object 523"/>
          <p:cNvSpPr/>
          <p:nvPr/>
        </p:nvSpPr>
        <p:spPr>
          <a:xfrm>
            <a:off x="920263" y="2091743"/>
            <a:ext cx="922019" cy="71120"/>
          </a:xfrm>
          <a:custGeom>
            <a:avLst/>
            <a:gdLst/>
            <a:ahLst/>
            <a:cxnLst/>
            <a:rect l="l" t="t" r="r" b="b"/>
            <a:pathLst>
              <a:path w="922019" h="71119">
                <a:moveTo>
                  <a:pt x="0" y="71058"/>
                </a:moveTo>
                <a:lnTo>
                  <a:pt x="921995" y="71058"/>
                </a:lnTo>
                <a:lnTo>
                  <a:pt x="921995" y="0"/>
                </a:lnTo>
                <a:lnTo>
                  <a:pt x="0" y="0"/>
                </a:lnTo>
                <a:lnTo>
                  <a:pt x="0" y="71058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4" name="object 524"/>
          <p:cNvSpPr/>
          <p:nvPr/>
        </p:nvSpPr>
        <p:spPr>
          <a:xfrm>
            <a:off x="1913181" y="2091743"/>
            <a:ext cx="142240" cy="71120"/>
          </a:xfrm>
          <a:custGeom>
            <a:avLst/>
            <a:gdLst/>
            <a:ahLst/>
            <a:cxnLst/>
            <a:rect l="l" t="t" r="r" b="b"/>
            <a:pathLst>
              <a:path w="142239" h="71119">
                <a:moveTo>
                  <a:pt x="0" y="71058"/>
                </a:moveTo>
                <a:lnTo>
                  <a:pt x="141845" y="71058"/>
                </a:lnTo>
                <a:lnTo>
                  <a:pt x="141845" y="0"/>
                </a:lnTo>
                <a:lnTo>
                  <a:pt x="0" y="0"/>
                </a:lnTo>
                <a:lnTo>
                  <a:pt x="0" y="71058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5" name="object 525"/>
          <p:cNvSpPr/>
          <p:nvPr/>
        </p:nvSpPr>
        <p:spPr>
          <a:xfrm>
            <a:off x="2125949" y="2091743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19">
                <a:moveTo>
                  <a:pt x="0" y="71058"/>
                </a:moveTo>
                <a:lnTo>
                  <a:pt x="70922" y="71058"/>
                </a:lnTo>
                <a:lnTo>
                  <a:pt x="70922" y="0"/>
                </a:lnTo>
                <a:lnTo>
                  <a:pt x="0" y="0"/>
                </a:lnTo>
                <a:lnTo>
                  <a:pt x="0" y="71058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6" name="object 526"/>
          <p:cNvSpPr/>
          <p:nvPr/>
        </p:nvSpPr>
        <p:spPr>
          <a:xfrm>
            <a:off x="2267794" y="2091743"/>
            <a:ext cx="283845" cy="71120"/>
          </a:xfrm>
          <a:custGeom>
            <a:avLst/>
            <a:gdLst/>
            <a:ahLst/>
            <a:cxnLst/>
            <a:rect l="l" t="t" r="r" b="b"/>
            <a:pathLst>
              <a:path w="283844" h="71119">
                <a:moveTo>
                  <a:pt x="0" y="71058"/>
                </a:moveTo>
                <a:lnTo>
                  <a:pt x="283690" y="71058"/>
                </a:lnTo>
                <a:lnTo>
                  <a:pt x="283690" y="0"/>
                </a:lnTo>
                <a:lnTo>
                  <a:pt x="0" y="0"/>
                </a:lnTo>
                <a:lnTo>
                  <a:pt x="0" y="71058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7" name="object 527"/>
          <p:cNvSpPr/>
          <p:nvPr/>
        </p:nvSpPr>
        <p:spPr>
          <a:xfrm>
            <a:off x="2622408" y="2091743"/>
            <a:ext cx="283845" cy="71120"/>
          </a:xfrm>
          <a:custGeom>
            <a:avLst/>
            <a:gdLst/>
            <a:ahLst/>
            <a:cxnLst/>
            <a:rect l="l" t="t" r="r" b="b"/>
            <a:pathLst>
              <a:path w="283844" h="71119">
                <a:moveTo>
                  <a:pt x="0" y="71058"/>
                </a:moveTo>
                <a:lnTo>
                  <a:pt x="283690" y="71058"/>
                </a:lnTo>
                <a:lnTo>
                  <a:pt x="283690" y="0"/>
                </a:lnTo>
                <a:lnTo>
                  <a:pt x="0" y="0"/>
                </a:lnTo>
                <a:lnTo>
                  <a:pt x="0" y="71058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8" name="object 528"/>
          <p:cNvSpPr/>
          <p:nvPr/>
        </p:nvSpPr>
        <p:spPr>
          <a:xfrm>
            <a:off x="2977021" y="2091743"/>
            <a:ext cx="496570" cy="71120"/>
          </a:xfrm>
          <a:custGeom>
            <a:avLst/>
            <a:gdLst/>
            <a:ahLst/>
            <a:cxnLst/>
            <a:rect l="l" t="t" r="r" b="b"/>
            <a:pathLst>
              <a:path w="496570" h="71119">
                <a:moveTo>
                  <a:pt x="0" y="71058"/>
                </a:moveTo>
                <a:lnTo>
                  <a:pt x="496458" y="71058"/>
                </a:lnTo>
                <a:lnTo>
                  <a:pt x="496458" y="0"/>
                </a:lnTo>
                <a:lnTo>
                  <a:pt x="0" y="0"/>
                </a:lnTo>
                <a:lnTo>
                  <a:pt x="0" y="71058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9" name="object 529"/>
          <p:cNvSpPr/>
          <p:nvPr/>
        </p:nvSpPr>
        <p:spPr>
          <a:xfrm>
            <a:off x="3544403" y="2091743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19">
                <a:moveTo>
                  <a:pt x="0" y="71058"/>
                </a:moveTo>
                <a:lnTo>
                  <a:pt x="70922" y="71058"/>
                </a:lnTo>
                <a:lnTo>
                  <a:pt x="70922" y="0"/>
                </a:lnTo>
                <a:lnTo>
                  <a:pt x="0" y="0"/>
                </a:lnTo>
                <a:lnTo>
                  <a:pt x="0" y="71058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0" name="object 530"/>
          <p:cNvSpPr/>
          <p:nvPr/>
        </p:nvSpPr>
        <p:spPr>
          <a:xfrm>
            <a:off x="3757171" y="2091743"/>
            <a:ext cx="354965" cy="71120"/>
          </a:xfrm>
          <a:custGeom>
            <a:avLst/>
            <a:gdLst/>
            <a:ahLst/>
            <a:cxnLst/>
            <a:rect l="l" t="t" r="r" b="b"/>
            <a:pathLst>
              <a:path w="354964" h="71119">
                <a:moveTo>
                  <a:pt x="0" y="71058"/>
                </a:moveTo>
                <a:lnTo>
                  <a:pt x="354613" y="71058"/>
                </a:lnTo>
                <a:lnTo>
                  <a:pt x="354613" y="0"/>
                </a:lnTo>
                <a:lnTo>
                  <a:pt x="0" y="0"/>
                </a:lnTo>
                <a:lnTo>
                  <a:pt x="0" y="71058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1" name="object 531"/>
          <p:cNvSpPr/>
          <p:nvPr/>
        </p:nvSpPr>
        <p:spPr>
          <a:xfrm>
            <a:off x="140114" y="2162802"/>
            <a:ext cx="213360" cy="71120"/>
          </a:xfrm>
          <a:custGeom>
            <a:avLst/>
            <a:gdLst/>
            <a:ahLst/>
            <a:cxnLst/>
            <a:rect l="l" t="t" r="r" b="b"/>
            <a:pathLst>
              <a:path w="213360" h="71119">
                <a:moveTo>
                  <a:pt x="0" y="71058"/>
                </a:moveTo>
                <a:lnTo>
                  <a:pt x="212768" y="71058"/>
                </a:lnTo>
                <a:lnTo>
                  <a:pt x="212768" y="0"/>
                </a:lnTo>
                <a:lnTo>
                  <a:pt x="0" y="0"/>
                </a:lnTo>
                <a:lnTo>
                  <a:pt x="0" y="71058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2" name="object 532"/>
          <p:cNvSpPr/>
          <p:nvPr/>
        </p:nvSpPr>
        <p:spPr>
          <a:xfrm>
            <a:off x="636573" y="2162802"/>
            <a:ext cx="213360" cy="71120"/>
          </a:xfrm>
          <a:custGeom>
            <a:avLst/>
            <a:gdLst/>
            <a:ahLst/>
            <a:cxnLst/>
            <a:rect l="l" t="t" r="r" b="b"/>
            <a:pathLst>
              <a:path w="213359" h="71119">
                <a:moveTo>
                  <a:pt x="0" y="71058"/>
                </a:moveTo>
                <a:lnTo>
                  <a:pt x="212768" y="71058"/>
                </a:lnTo>
                <a:lnTo>
                  <a:pt x="212768" y="0"/>
                </a:lnTo>
                <a:lnTo>
                  <a:pt x="0" y="0"/>
                </a:lnTo>
                <a:lnTo>
                  <a:pt x="0" y="71058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3" name="object 533"/>
          <p:cNvSpPr/>
          <p:nvPr/>
        </p:nvSpPr>
        <p:spPr>
          <a:xfrm>
            <a:off x="4111785" y="2162802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19">
                <a:moveTo>
                  <a:pt x="0" y="71058"/>
                </a:moveTo>
                <a:lnTo>
                  <a:pt x="70922" y="71058"/>
                </a:lnTo>
                <a:lnTo>
                  <a:pt x="70922" y="0"/>
                </a:lnTo>
                <a:lnTo>
                  <a:pt x="0" y="0"/>
                </a:lnTo>
                <a:lnTo>
                  <a:pt x="0" y="71058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4" name="object 534"/>
          <p:cNvSpPr/>
          <p:nvPr/>
        </p:nvSpPr>
        <p:spPr>
          <a:xfrm>
            <a:off x="1345799" y="1312874"/>
            <a:ext cx="213360" cy="71120"/>
          </a:xfrm>
          <a:custGeom>
            <a:avLst/>
            <a:gdLst/>
            <a:ahLst/>
            <a:cxnLst/>
            <a:rect l="l" t="t" r="r" b="b"/>
            <a:pathLst>
              <a:path w="213359" h="71119">
                <a:moveTo>
                  <a:pt x="0" y="70799"/>
                </a:moveTo>
                <a:lnTo>
                  <a:pt x="212768" y="70799"/>
                </a:lnTo>
                <a:lnTo>
                  <a:pt x="212768" y="0"/>
                </a:lnTo>
                <a:lnTo>
                  <a:pt x="0" y="0"/>
                </a:lnTo>
                <a:lnTo>
                  <a:pt x="0" y="70799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5" name="object 535"/>
          <p:cNvSpPr/>
          <p:nvPr/>
        </p:nvSpPr>
        <p:spPr>
          <a:xfrm>
            <a:off x="1842258" y="1312874"/>
            <a:ext cx="283845" cy="71120"/>
          </a:xfrm>
          <a:custGeom>
            <a:avLst/>
            <a:gdLst/>
            <a:ahLst/>
            <a:cxnLst/>
            <a:rect l="l" t="t" r="r" b="b"/>
            <a:pathLst>
              <a:path w="283844" h="71119">
                <a:moveTo>
                  <a:pt x="0" y="70799"/>
                </a:moveTo>
                <a:lnTo>
                  <a:pt x="283690" y="70799"/>
                </a:lnTo>
                <a:lnTo>
                  <a:pt x="283690" y="0"/>
                </a:lnTo>
                <a:lnTo>
                  <a:pt x="0" y="0"/>
                </a:lnTo>
                <a:lnTo>
                  <a:pt x="0" y="70799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6" name="object 536"/>
          <p:cNvSpPr/>
          <p:nvPr/>
        </p:nvSpPr>
        <p:spPr>
          <a:xfrm>
            <a:off x="1345799" y="1383674"/>
            <a:ext cx="213360" cy="71120"/>
          </a:xfrm>
          <a:custGeom>
            <a:avLst/>
            <a:gdLst/>
            <a:ahLst/>
            <a:cxnLst/>
            <a:rect l="l" t="t" r="r" b="b"/>
            <a:pathLst>
              <a:path w="213359" h="71119">
                <a:moveTo>
                  <a:pt x="0" y="70799"/>
                </a:moveTo>
                <a:lnTo>
                  <a:pt x="212768" y="70799"/>
                </a:lnTo>
                <a:lnTo>
                  <a:pt x="212768" y="0"/>
                </a:lnTo>
                <a:lnTo>
                  <a:pt x="0" y="0"/>
                </a:lnTo>
                <a:lnTo>
                  <a:pt x="0" y="70799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7" name="object 537"/>
          <p:cNvSpPr/>
          <p:nvPr/>
        </p:nvSpPr>
        <p:spPr>
          <a:xfrm>
            <a:off x="1700413" y="1383674"/>
            <a:ext cx="354965" cy="71120"/>
          </a:xfrm>
          <a:custGeom>
            <a:avLst/>
            <a:gdLst/>
            <a:ahLst/>
            <a:cxnLst/>
            <a:rect l="l" t="t" r="r" b="b"/>
            <a:pathLst>
              <a:path w="354964" h="71119">
                <a:moveTo>
                  <a:pt x="0" y="70799"/>
                </a:moveTo>
                <a:lnTo>
                  <a:pt x="354613" y="70799"/>
                </a:lnTo>
                <a:lnTo>
                  <a:pt x="354613" y="0"/>
                </a:lnTo>
                <a:lnTo>
                  <a:pt x="0" y="0"/>
                </a:lnTo>
                <a:lnTo>
                  <a:pt x="0" y="70799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8" name="object 538"/>
          <p:cNvSpPr/>
          <p:nvPr/>
        </p:nvSpPr>
        <p:spPr>
          <a:xfrm>
            <a:off x="2125949" y="138367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19">
                <a:moveTo>
                  <a:pt x="0" y="70799"/>
                </a:moveTo>
                <a:lnTo>
                  <a:pt x="70922" y="70799"/>
                </a:lnTo>
                <a:lnTo>
                  <a:pt x="70922" y="0"/>
                </a:lnTo>
                <a:lnTo>
                  <a:pt x="0" y="0"/>
                </a:lnTo>
                <a:lnTo>
                  <a:pt x="0" y="70799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9" name="object 539"/>
          <p:cNvSpPr/>
          <p:nvPr/>
        </p:nvSpPr>
        <p:spPr>
          <a:xfrm>
            <a:off x="1062109" y="1454756"/>
            <a:ext cx="354965" cy="71120"/>
          </a:xfrm>
          <a:custGeom>
            <a:avLst/>
            <a:gdLst/>
            <a:ahLst/>
            <a:cxnLst/>
            <a:rect l="l" t="t" r="r" b="b"/>
            <a:pathLst>
              <a:path w="354965" h="71119">
                <a:moveTo>
                  <a:pt x="0" y="71058"/>
                </a:moveTo>
                <a:lnTo>
                  <a:pt x="354613" y="71058"/>
                </a:lnTo>
                <a:lnTo>
                  <a:pt x="354613" y="0"/>
                </a:lnTo>
                <a:lnTo>
                  <a:pt x="0" y="0"/>
                </a:lnTo>
                <a:lnTo>
                  <a:pt x="0" y="71058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0" name="object 540"/>
          <p:cNvSpPr/>
          <p:nvPr/>
        </p:nvSpPr>
        <p:spPr>
          <a:xfrm>
            <a:off x="1629490" y="1454756"/>
            <a:ext cx="354965" cy="71120"/>
          </a:xfrm>
          <a:custGeom>
            <a:avLst/>
            <a:gdLst/>
            <a:ahLst/>
            <a:cxnLst/>
            <a:rect l="l" t="t" r="r" b="b"/>
            <a:pathLst>
              <a:path w="354964" h="71119">
                <a:moveTo>
                  <a:pt x="0" y="71058"/>
                </a:moveTo>
                <a:lnTo>
                  <a:pt x="354613" y="71058"/>
                </a:lnTo>
                <a:lnTo>
                  <a:pt x="354613" y="0"/>
                </a:lnTo>
                <a:lnTo>
                  <a:pt x="0" y="0"/>
                </a:lnTo>
                <a:lnTo>
                  <a:pt x="0" y="71058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1" name="object 541"/>
          <p:cNvSpPr/>
          <p:nvPr/>
        </p:nvSpPr>
        <p:spPr>
          <a:xfrm>
            <a:off x="2055026" y="1454756"/>
            <a:ext cx="213360" cy="71120"/>
          </a:xfrm>
          <a:custGeom>
            <a:avLst/>
            <a:gdLst/>
            <a:ahLst/>
            <a:cxnLst/>
            <a:rect l="l" t="t" r="r" b="b"/>
            <a:pathLst>
              <a:path w="213360" h="71119">
                <a:moveTo>
                  <a:pt x="0" y="71058"/>
                </a:moveTo>
                <a:lnTo>
                  <a:pt x="212768" y="71058"/>
                </a:lnTo>
                <a:lnTo>
                  <a:pt x="212768" y="0"/>
                </a:lnTo>
                <a:lnTo>
                  <a:pt x="0" y="0"/>
                </a:lnTo>
                <a:lnTo>
                  <a:pt x="0" y="71058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2" name="object 542"/>
          <p:cNvSpPr/>
          <p:nvPr/>
        </p:nvSpPr>
        <p:spPr>
          <a:xfrm>
            <a:off x="1062109" y="1525814"/>
            <a:ext cx="213360" cy="69850"/>
          </a:xfrm>
          <a:custGeom>
            <a:avLst/>
            <a:gdLst/>
            <a:ahLst/>
            <a:cxnLst/>
            <a:rect l="l" t="t" r="r" b="b"/>
            <a:pathLst>
              <a:path w="213359" h="69850">
                <a:moveTo>
                  <a:pt x="0" y="69789"/>
                </a:moveTo>
                <a:lnTo>
                  <a:pt x="212768" y="69789"/>
                </a:lnTo>
                <a:lnTo>
                  <a:pt x="212768" y="0"/>
                </a:lnTo>
                <a:lnTo>
                  <a:pt x="0" y="0"/>
                </a:lnTo>
                <a:lnTo>
                  <a:pt x="0" y="69789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3" name="object 543"/>
          <p:cNvSpPr/>
          <p:nvPr/>
        </p:nvSpPr>
        <p:spPr>
          <a:xfrm>
            <a:off x="1345799" y="1525814"/>
            <a:ext cx="142240" cy="69850"/>
          </a:xfrm>
          <a:custGeom>
            <a:avLst/>
            <a:gdLst/>
            <a:ahLst/>
            <a:cxnLst/>
            <a:rect l="l" t="t" r="r" b="b"/>
            <a:pathLst>
              <a:path w="142240" h="69850">
                <a:moveTo>
                  <a:pt x="0" y="69789"/>
                </a:moveTo>
                <a:lnTo>
                  <a:pt x="141845" y="69789"/>
                </a:lnTo>
                <a:lnTo>
                  <a:pt x="141845" y="0"/>
                </a:lnTo>
                <a:lnTo>
                  <a:pt x="0" y="0"/>
                </a:lnTo>
                <a:lnTo>
                  <a:pt x="0" y="69789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4" name="object 544"/>
          <p:cNvSpPr/>
          <p:nvPr/>
        </p:nvSpPr>
        <p:spPr>
          <a:xfrm>
            <a:off x="1629490" y="1525814"/>
            <a:ext cx="496570" cy="69850"/>
          </a:xfrm>
          <a:custGeom>
            <a:avLst/>
            <a:gdLst/>
            <a:ahLst/>
            <a:cxnLst/>
            <a:rect l="l" t="t" r="r" b="b"/>
            <a:pathLst>
              <a:path w="496569" h="69850">
                <a:moveTo>
                  <a:pt x="0" y="69789"/>
                </a:moveTo>
                <a:lnTo>
                  <a:pt x="496458" y="69789"/>
                </a:lnTo>
                <a:lnTo>
                  <a:pt x="496458" y="0"/>
                </a:lnTo>
                <a:lnTo>
                  <a:pt x="0" y="0"/>
                </a:lnTo>
                <a:lnTo>
                  <a:pt x="0" y="69789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5" name="object 545"/>
          <p:cNvSpPr/>
          <p:nvPr/>
        </p:nvSpPr>
        <p:spPr>
          <a:xfrm>
            <a:off x="2196872" y="1525814"/>
            <a:ext cx="71120" cy="69850"/>
          </a:xfrm>
          <a:custGeom>
            <a:avLst/>
            <a:gdLst/>
            <a:ahLst/>
            <a:cxnLst/>
            <a:rect l="l" t="t" r="r" b="b"/>
            <a:pathLst>
              <a:path w="71119" h="69850">
                <a:moveTo>
                  <a:pt x="0" y="69789"/>
                </a:moveTo>
                <a:lnTo>
                  <a:pt x="70922" y="69789"/>
                </a:lnTo>
                <a:lnTo>
                  <a:pt x="70922" y="0"/>
                </a:lnTo>
                <a:lnTo>
                  <a:pt x="0" y="0"/>
                </a:lnTo>
                <a:lnTo>
                  <a:pt x="0" y="69789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6" name="object 546"/>
          <p:cNvSpPr/>
          <p:nvPr/>
        </p:nvSpPr>
        <p:spPr>
          <a:xfrm>
            <a:off x="1133031" y="1595604"/>
            <a:ext cx="213360" cy="71120"/>
          </a:xfrm>
          <a:custGeom>
            <a:avLst/>
            <a:gdLst/>
            <a:ahLst/>
            <a:cxnLst/>
            <a:rect l="l" t="t" r="r" b="b"/>
            <a:pathLst>
              <a:path w="213359" h="71119">
                <a:moveTo>
                  <a:pt x="0" y="71058"/>
                </a:moveTo>
                <a:lnTo>
                  <a:pt x="212768" y="71058"/>
                </a:lnTo>
                <a:lnTo>
                  <a:pt x="212768" y="0"/>
                </a:lnTo>
                <a:lnTo>
                  <a:pt x="0" y="0"/>
                </a:lnTo>
                <a:lnTo>
                  <a:pt x="0" y="71058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7" name="object 547"/>
          <p:cNvSpPr/>
          <p:nvPr/>
        </p:nvSpPr>
        <p:spPr>
          <a:xfrm>
            <a:off x="1558568" y="1595604"/>
            <a:ext cx="213360" cy="71120"/>
          </a:xfrm>
          <a:custGeom>
            <a:avLst/>
            <a:gdLst/>
            <a:ahLst/>
            <a:cxnLst/>
            <a:rect l="l" t="t" r="r" b="b"/>
            <a:pathLst>
              <a:path w="213360" h="71119">
                <a:moveTo>
                  <a:pt x="0" y="71058"/>
                </a:moveTo>
                <a:lnTo>
                  <a:pt x="212768" y="71058"/>
                </a:lnTo>
                <a:lnTo>
                  <a:pt x="212768" y="0"/>
                </a:lnTo>
                <a:lnTo>
                  <a:pt x="0" y="0"/>
                </a:lnTo>
                <a:lnTo>
                  <a:pt x="0" y="71058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8" name="object 548"/>
          <p:cNvSpPr/>
          <p:nvPr/>
        </p:nvSpPr>
        <p:spPr>
          <a:xfrm>
            <a:off x="1984104" y="1595604"/>
            <a:ext cx="213360" cy="71120"/>
          </a:xfrm>
          <a:custGeom>
            <a:avLst/>
            <a:gdLst/>
            <a:ahLst/>
            <a:cxnLst/>
            <a:rect l="l" t="t" r="r" b="b"/>
            <a:pathLst>
              <a:path w="213360" h="71119">
                <a:moveTo>
                  <a:pt x="0" y="71058"/>
                </a:moveTo>
                <a:lnTo>
                  <a:pt x="212768" y="71058"/>
                </a:lnTo>
                <a:lnTo>
                  <a:pt x="212768" y="0"/>
                </a:lnTo>
                <a:lnTo>
                  <a:pt x="0" y="0"/>
                </a:lnTo>
                <a:lnTo>
                  <a:pt x="0" y="71058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9" name="object 549"/>
          <p:cNvSpPr/>
          <p:nvPr/>
        </p:nvSpPr>
        <p:spPr>
          <a:xfrm>
            <a:off x="1203954" y="1666662"/>
            <a:ext cx="142240" cy="71120"/>
          </a:xfrm>
          <a:custGeom>
            <a:avLst/>
            <a:gdLst/>
            <a:ahLst/>
            <a:cxnLst/>
            <a:rect l="l" t="t" r="r" b="b"/>
            <a:pathLst>
              <a:path w="142240" h="71119">
                <a:moveTo>
                  <a:pt x="0" y="71058"/>
                </a:moveTo>
                <a:lnTo>
                  <a:pt x="141845" y="71058"/>
                </a:lnTo>
                <a:lnTo>
                  <a:pt x="141845" y="0"/>
                </a:lnTo>
                <a:lnTo>
                  <a:pt x="0" y="0"/>
                </a:lnTo>
                <a:lnTo>
                  <a:pt x="0" y="71058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0" name="object 550"/>
          <p:cNvSpPr/>
          <p:nvPr/>
        </p:nvSpPr>
        <p:spPr>
          <a:xfrm>
            <a:off x="1558568" y="1666662"/>
            <a:ext cx="142240" cy="71120"/>
          </a:xfrm>
          <a:custGeom>
            <a:avLst/>
            <a:gdLst/>
            <a:ahLst/>
            <a:cxnLst/>
            <a:rect l="l" t="t" r="r" b="b"/>
            <a:pathLst>
              <a:path w="142239" h="71119">
                <a:moveTo>
                  <a:pt x="0" y="71058"/>
                </a:moveTo>
                <a:lnTo>
                  <a:pt x="141845" y="71058"/>
                </a:lnTo>
                <a:lnTo>
                  <a:pt x="141845" y="0"/>
                </a:lnTo>
                <a:lnTo>
                  <a:pt x="0" y="0"/>
                </a:lnTo>
                <a:lnTo>
                  <a:pt x="0" y="71058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1" name="object 551"/>
          <p:cNvSpPr/>
          <p:nvPr/>
        </p:nvSpPr>
        <p:spPr>
          <a:xfrm>
            <a:off x="2055026" y="1666662"/>
            <a:ext cx="142240" cy="71120"/>
          </a:xfrm>
          <a:custGeom>
            <a:avLst/>
            <a:gdLst/>
            <a:ahLst/>
            <a:cxnLst/>
            <a:rect l="l" t="t" r="r" b="b"/>
            <a:pathLst>
              <a:path w="142239" h="71119">
                <a:moveTo>
                  <a:pt x="0" y="71058"/>
                </a:moveTo>
                <a:lnTo>
                  <a:pt x="141845" y="71058"/>
                </a:lnTo>
                <a:lnTo>
                  <a:pt x="141845" y="0"/>
                </a:lnTo>
                <a:lnTo>
                  <a:pt x="0" y="0"/>
                </a:lnTo>
                <a:lnTo>
                  <a:pt x="0" y="71058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2" name="object 552"/>
          <p:cNvSpPr/>
          <p:nvPr/>
        </p:nvSpPr>
        <p:spPr>
          <a:xfrm>
            <a:off x="2835173" y="1596084"/>
            <a:ext cx="426084" cy="141605"/>
          </a:xfrm>
          <a:custGeom>
            <a:avLst/>
            <a:gdLst/>
            <a:ahLst/>
            <a:cxnLst/>
            <a:rect l="l" t="t" r="r" b="b"/>
            <a:pathLst>
              <a:path w="426085" h="141605">
                <a:moveTo>
                  <a:pt x="354609" y="0"/>
                </a:moveTo>
                <a:lnTo>
                  <a:pt x="70916" y="0"/>
                </a:lnTo>
                <a:lnTo>
                  <a:pt x="70916" y="70789"/>
                </a:lnTo>
                <a:lnTo>
                  <a:pt x="0" y="70789"/>
                </a:lnTo>
                <a:lnTo>
                  <a:pt x="0" y="141592"/>
                </a:lnTo>
                <a:lnTo>
                  <a:pt x="283692" y="141592"/>
                </a:lnTo>
                <a:lnTo>
                  <a:pt x="283692" y="70789"/>
                </a:lnTo>
                <a:lnTo>
                  <a:pt x="354609" y="70789"/>
                </a:lnTo>
                <a:lnTo>
                  <a:pt x="354609" y="0"/>
                </a:lnTo>
                <a:close/>
              </a:path>
              <a:path w="426085" h="141605">
                <a:moveTo>
                  <a:pt x="425538" y="70789"/>
                </a:moveTo>
                <a:lnTo>
                  <a:pt x="354609" y="70789"/>
                </a:lnTo>
                <a:lnTo>
                  <a:pt x="354609" y="141592"/>
                </a:lnTo>
                <a:lnTo>
                  <a:pt x="425538" y="141592"/>
                </a:lnTo>
                <a:lnTo>
                  <a:pt x="425538" y="70789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3" name="object 553"/>
          <p:cNvSpPr/>
          <p:nvPr/>
        </p:nvSpPr>
        <p:spPr>
          <a:xfrm>
            <a:off x="3402558" y="1666873"/>
            <a:ext cx="142240" cy="71120"/>
          </a:xfrm>
          <a:custGeom>
            <a:avLst/>
            <a:gdLst/>
            <a:ahLst/>
            <a:cxnLst/>
            <a:rect l="l" t="t" r="r" b="b"/>
            <a:pathLst>
              <a:path w="142239" h="71119">
                <a:moveTo>
                  <a:pt x="0" y="70799"/>
                </a:moveTo>
                <a:lnTo>
                  <a:pt x="141845" y="70799"/>
                </a:lnTo>
                <a:lnTo>
                  <a:pt x="141845" y="0"/>
                </a:lnTo>
                <a:lnTo>
                  <a:pt x="0" y="0"/>
                </a:lnTo>
                <a:lnTo>
                  <a:pt x="0" y="70799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4" name="object 554"/>
          <p:cNvSpPr/>
          <p:nvPr/>
        </p:nvSpPr>
        <p:spPr>
          <a:xfrm>
            <a:off x="1203954" y="1737673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19">
                <a:moveTo>
                  <a:pt x="0" y="70799"/>
                </a:moveTo>
                <a:lnTo>
                  <a:pt x="70922" y="70799"/>
                </a:lnTo>
                <a:lnTo>
                  <a:pt x="70922" y="0"/>
                </a:lnTo>
                <a:lnTo>
                  <a:pt x="0" y="0"/>
                </a:lnTo>
                <a:lnTo>
                  <a:pt x="0" y="70799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5" name="object 555"/>
          <p:cNvSpPr/>
          <p:nvPr/>
        </p:nvSpPr>
        <p:spPr>
          <a:xfrm>
            <a:off x="1345799" y="1737673"/>
            <a:ext cx="142240" cy="71120"/>
          </a:xfrm>
          <a:custGeom>
            <a:avLst/>
            <a:gdLst/>
            <a:ahLst/>
            <a:cxnLst/>
            <a:rect l="l" t="t" r="r" b="b"/>
            <a:pathLst>
              <a:path w="142240" h="71119">
                <a:moveTo>
                  <a:pt x="0" y="70799"/>
                </a:moveTo>
                <a:lnTo>
                  <a:pt x="141845" y="70799"/>
                </a:lnTo>
                <a:lnTo>
                  <a:pt x="141845" y="0"/>
                </a:lnTo>
                <a:lnTo>
                  <a:pt x="0" y="0"/>
                </a:lnTo>
                <a:lnTo>
                  <a:pt x="0" y="70799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6" name="object 556"/>
          <p:cNvSpPr/>
          <p:nvPr/>
        </p:nvSpPr>
        <p:spPr>
          <a:xfrm>
            <a:off x="1771336" y="1737673"/>
            <a:ext cx="213360" cy="71120"/>
          </a:xfrm>
          <a:custGeom>
            <a:avLst/>
            <a:gdLst/>
            <a:ahLst/>
            <a:cxnLst/>
            <a:rect l="l" t="t" r="r" b="b"/>
            <a:pathLst>
              <a:path w="213360" h="71119">
                <a:moveTo>
                  <a:pt x="0" y="70799"/>
                </a:moveTo>
                <a:lnTo>
                  <a:pt x="212768" y="70799"/>
                </a:lnTo>
                <a:lnTo>
                  <a:pt x="212768" y="0"/>
                </a:lnTo>
                <a:lnTo>
                  <a:pt x="0" y="0"/>
                </a:lnTo>
                <a:lnTo>
                  <a:pt x="0" y="70799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7" name="object 557"/>
          <p:cNvSpPr/>
          <p:nvPr/>
        </p:nvSpPr>
        <p:spPr>
          <a:xfrm>
            <a:off x="2055026" y="1737673"/>
            <a:ext cx="213360" cy="71120"/>
          </a:xfrm>
          <a:custGeom>
            <a:avLst/>
            <a:gdLst/>
            <a:ahLst/>
            <a:cxnLst/>
            <a:rect l="l" t="t" r="r" b="b"/>
            <a:pathLst>
              <a:path w="213360" h="71119">
                <a:moveTo>
                  <a:pt x="0" y="70799"/>
                </a:moveTo>
                <a:lnTo>
                  <a:pt x="212768" y="70799"/>
                </a:lnTo>
                <a:lnTo>
                  <a:pt x="212768" y="0"/>
                </a:lnTo>
                <a:lnTo>
                  <a:pt x="0" y="0"/>
                </a:lnTo>
                <a:lnTo>
                  <a:pt x="0" y="70799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8" name="object 558"/>
          <p:cNvSpPr/>
          <p:nvPr/>
        </p:nvSpPr>
        <p:spPr>
          <a:xfrm>
            <a:off x="2835176" y="1737720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19">
                <a:moveTo>
                  <a:pt x="0" y="71058"/>
                </a:moveTo>
                <a:lnTo>
                  <a:pt x="70922" y="71058"/>
                </a:lnTo>
                <a:lnTo>
                  <a:pt x="70922" y="0"/>
                </a:lnTo>
                <a:lnTo>
                  <a:pt x="0" y="0"/>
                </a:lnTo>
                <a:lnTo>
                  <a:pt x="0" y="71058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9" name="object 559"/>
          <p:cNvSpPr/>
          <p:nvPr/>
        </p:nvSpPr>
        <p:spPr>
          <a:xfrm>
            <a:off x="2977021" y="1737720"/>
            <a:ext cx="142240" cy="71120"/>
          </a:xfrm>
          <a:custGeom>
            <a:avLst/>
            <a:gdLst/>
            <a:ahLst/>
            <a:cxnLst/>
            <a:rect l="l" t="t" r="r" b="b"/>
            <a:pathLst>
              <a:path w="142239" h="71119">
                <a:moveTo>
                  <a:pt x="0" y="71058"/>
                </a:moveTo>
                <a:lnTo>
                  <a:pt x="141845" y="71058"/>
                </a:lnTo>
                <a:lnTo>
                  <a:pt x="141845" y="0"/>
                </a:lnTo>
                <a:lnTo>
                  <a:pt x="0" y="0"/>
                </a:lnTo>
                <a:lnTo>
                  <a:pt x="0" y="71058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0" name="object 560"/>
          <p:cNvSpPr/>
          <p:nvPr/>
        </p:nvSpPr>
        <p:spPr>
          <a:xfrm>
            <a:off x="3260712" y="1737720"/>
            <a:ext cx="213360" cy="71120"/>
          </a:xfrm>
          <a:custGeom>
            <a:avLst/>
            <a:gdLst/>
            <a:ahLst/>
            <a:cxnLst/>
            <a:rect l="l" t="t" r="r" b="b"/>
            <a:pathLst>
              <a:path w="213360" h="71119">
                <a:moveTo>
                  <a:pt x="0" y="71058"/>
                </a:moveTo>
                <a:lnTo>
                  <a:pt x="212768" y="71058"/>
                </a:lnTo>
                <a:lnTo>
                  <a:pt x="212768" y="0"/>
                </a:lnTo>
                <a:lnTo>
                  <a:pt x="0" y="0"/>
                </a:lnTo>
                <a:lnTo>
                  <a:pt x="0" y="71058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1" name="object 561"/>
          <p:cNvSpPr/>
          <p:nvPr/>
        </p:nvSpPr>
        <p:spPr>
          <a:xfrm>
            <a:off x="3544403" y="1737720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19">
                <a:moveTo>
                  <a:pt x="0" y="71058"/>
                </a:moveTo>
                <a:lnTo>
                  <a:pt x="70922" y="71058"/>
                </a:lnTo>
                <a:lnTo>
                  <a:pt x="70922" y="0"/>
                </a:lnTo>
                <a:lnTo>
                  <a:pt x="0" y="0"/>
                </a:lnTo>
                <a:lnTo>
                  <a:pt x="0" y="71058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2" name="object 562"/>
          <p:cNvSpPr/>
          <p:nvPr/>
        </p:nvSpPr>
        <p:spPr>
          <a:xfrm>
            <a:off x="1274877" y="1808779"/>
            <a:ext cx="213360" cy="71120"/>
          </a:xfrm>
          <a:custGeom>
            <a:avLst/>
            <a:gdLst/>
            <a:ahLst/>
            <a:cxnLst/>
            <a:rect l="l" t="t" r="r" b="b"/>
            <a:pathLst>
              <a:path w="213359" h="71119">
                <a:moveTo>
                  <a:pt x="0" y="71058"/>
                </a:moveTo>
                <a:lnTo>
                  <a:pt x="212768" y="71058"/>
                </a:lnTo>
                <a:lnTo>
                  <a:pt x="212768" y="0"/>
                </a:lnTo>
                <a:lnTo>
                  <a:pt x="0" y="0"/>
                </a:lnTo>
                <a:lnTo>
                  <a:pt x="0" y="71058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3" name="object 563"/>
          <p:cNvSpPr/>
          <p:nvPr/>
        </p:nvSpPr>
        <p:spPr>
          <a:xfrm>
            <a:off x="1700413" y="1808779"/>
            <a:ext cx="567690" cy="71120"/>
          </a:xfrm>
          <a:custGeom>
            <a:avLst/>
            <a:gdLst/>
            <a:ahLst/>
            <a:cxnLst/>
            <a:rect l="l" t="t" r="r" b="b"/>
            <a:pathLst>
              <a:path w="567689" h="71119">
                <a:moveTo>
                  <a:pt x="0" y="71058"/>
                </a:moveTo>
                <a:lnTo>
                  <a:pt x="567381" y="71058"/>
                </a:lnTo>
                <a:lnTo>
                  <a:pt x="567381" y="0"/>
                </a:lnTo>
                <a:lnTo>
                  <a:pt x="0" y="0"/>
                </a:lnTo>
                <a:lnTo>
                  <a:pt x="0" y="71058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4" name="object 564"/>
          <p:cNvSpPr/>
          <p:nvPr/>
        </p:nvSpPr>
        <p:spPr>
          <a:xfrm>
            <a:off x="2409640" y="1808779"/>
            <a:ext cx="142240" cy="71120"/>
          </a:xfrm>
          <a:custGeom>
            <a:avLst/>
            <a:gdLst/>
            <a:ahLst/>
            <a:cxnLst/>
            <a:rect l="l" t="t" r="r" b="b"/>
            <a:pathLst>
              <a:path w="142239" h="71119">
                <a:moveTo>
                  <a:pt x="0" y="71058"/>
                </a:moveTo>
                <a:lnTo>
                  <a:pt x="141845" y="71058"/>
                </a:lnTo>
                <a:lnTo>
                  <a:pt x="141845" y="0"/>
                </a:lnTo>
                <a:lnTo>
                  <a:pt x="0" y="0"/>
                </a:lnTo>
                <a:lnTo>
                  <a:pt x="0" y="71058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5" name="object 565"/>
          <p:cNvSpPr/>
          <p:nvPr/>
        </p:nvSpPr>
        <p:spPr>
          <a:xfrm>
            <a:off x="2764253" y="1808779"/>
            <a:ext cx="496570" cy="71120"/>
          </a:xfrm>
          <a:custGeom>
            <a:avLst/>
            <a:gdLst/>
            <a:ahLst/>
            <a:cxnLst/>
            <a:rect l="l" t="t" r="r" b="b"/>
            <a:pathLst>
              <a:path w="496570" h="71119">
                <a:moveTo>
                  <a:pt x="0" y="71058"/>
                </a:moveTo>
                <a:lnTo>
                  <a:pt x="496458" y="71058"/>
                </a:lnTo>
                <a:lnTo>
                  <a:pt x="496458" y="0"/>
                </a:lnTo>
                <a:lnTo>
                  <a:pt x="0" y="0"/>
                </a:lnTo>
                <a:lnTo>
                  <a:pt x="0" y="71058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6" name="object 566"/>
          <p:cNvSpPr/>
          <p:nvPr/>
        </p:nvSpPr>
        <p:spPr>
          <a:xfrm>
            <a:off x="3331635" y="1808779"/>
            <a:ext cx="283845" cy="71120"/>
          </a:xfrm>
          <a:custGeom>
            <a:avLst/>
            <a:gdLst/>
            <a:ahLst/>
            <a:cxnLst/>
            <a:rect l="l" t="t" r="r" b="b"/>
            <a:pathLst>
              <a:path w="283845" h="71119">
                <a:moveTo>
                  <a:pt x="0" y="71058"/>
                </a:moveTo>
                <a:lnTo>
                  <a:pt x="283690" y="71058"/>
                </a:lnTo>
                <a:lnTo>
                  <a:pt x="283690" y="0"/>
                </a:lnTo>
                <a:lnTo>
                  <a:pt x="0" y="0"/>
                </a:lnTo>
                <a:lnTo>
                  <a:pt x="0" y="71058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7" name="object 567"/>
          <p:cNvSpPr/>
          <p:nvPr/>
        </p:nvSpPr>
        <p:spPr>
          <a:xfrm>
            <a:off x="1274877" y="1879837"/>
            <a:ext cx="71120" cy="69850"/>
          </a:xfrm>
          <a:custGeom>
            <a:avLst/>
            <a:gdLst/>
            <a:ahLst/>
            <a:cxnLst/>
            <a:rect l="l" t="t" r="r" b="b"/>
            <a:pathLst>
              <a:path w="71119" h="69850">
                <a:moveTo>
                  <a:pt x="0" y="69789"/>
                </a:moveTo>
                <a:lnTo>
                  <a:pt x="70922" y="69789"/>
                </a:lnTo>
                <a:lnTo>
                  <a:pt x="70922" y="0"/>
                </a:lnTo>
                <a:lnTo>
                  <a:pt x="0" y="0"/>
                </a:lnTo>
                <a:lnTo>
                  <a:pt x="0" y="69789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8" name="object 568"/>
          <p:cNvSpPr/>
          <p:nvPr/>
        </p:nvSpPr>
        <p:spPr>
          <a:xfrm>
            <a:off x="1771336" y="1879837"/>
            <a:ext cx="71120" cy="69850"/>
          </a:xfrm>
          <a:custGeom>
            <a:avLst/>
            <a:gdLst/>
            <a:ahLst/>
            <a:cxnLst/>
            <a:rect l="l" t="t" r="r" b="b"/>
            <a:pathLst>
              <a:path w="71119" h="69850">
                <a:moveTo>
                  <a:pt x="0" y="69789"/>
                </a:moveTo>
                <a:lnTo>
                  <a:pt x="70922" y="69789"/>
                </a:lnTo>
                <a:lnTo>
                  <a:pt x="70922" y="0"/>
                </a:lnTo>
                <a:lnTo>
                  <a:pt x="0" y="0"/>
                </a:lnTo>
                <a:lnTo>
                  <a:pt x="0" y="69789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9" name="object 569"/>
          <p:cNvSpPr/>
          <p:nvPr/>
        </p:nvSpPr>
        <p:spPr>
          <a:xfrm>
            <a:off x="1913181" y="1879837"/>
            <a:ext cx="142240" cy="69850"/>
          </a:xfrm>
          <a:custGeom>
            <a:avLst/>
            <a:gdLst/>
            <a:ahLst/>
            <a:cxnLst/>
            <a:rect l="l" t="t" r="r" b="b"/>
            <a:pathLst>
              <a:path w="142239" h="69850">
                <a:moveTo>
                  <a:pt x="0" y="69789"/>
                </a:moveTo>
                <a:lnTo>
                  <a:pt x="141845" y="69789"/>
                </a:lnTo>
                <a:lnTo>
                  <a:pt x="141845" y="0"/>
                </a:lnTo>
                <a:lnTo>
                  <a:pt x="0" y="0"/>
                </a:lnTo>
                <a:lnTo>
                  <a:pt x="0" y="69789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0" name="object 570"/>
          <p:cNvSpPr/>
          <p:nvPr/>
        </p:nvSpPr>
        <p:spPr>
          <a:xfrm>
            <a:off x="2267794" y="1879837"/>
            <a:ext cx="142240" cy="69850"/>
          </a:xfrm>
          <a:custGeom>
            <a:avLst/>
            <a:gdLst/>
            <a:ahLst/>
            <a:cxnLst/>
            <a:rect l="l" t="t" r="r" b="b"/>
            <a:pathLst>
              <a:path w="142239" h="69850">
                <a:moveTo>
                  <a:pt x="0" y="69789"/>
                </a:moveTo>
                <a:lnTo>
                  <a:pt x="141845" y="69789"/>
                </a:lnTo>
                <a:lnTo>
                  <a:pt x="141845" y="0"/>
                </a:lnTo>
                <a:lnTo>
                  <a:pt x="0" y="0"/>
                </a:lnTo>
                <a:lnTo>
                  <a:pt x="0" y="69789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1" name="object 571"/>
          <p:cNvSpPr/>
          <p:nvPr/>
        </p:nvSpPr>
        <p:spPr>
          <a:xfrm>
            <a:off x="2480563" y="1879837"/>
            <a:ext cx="142240" cy="69850"/>
          </a:xfrm>
          <a:custGeom>
            <a:avLst/>
            <a:gdLst/>
            <a:ahLst/>
            <a:cxnLst/>
            <a:rect l="l" t="t" r="r" b="b"/>
            <a:pathLst>
              <a:path w="142239" h="69850">
                <a:moveTo>
                  <a:pt x="0" y="69789"/>
                </a:moveTo>
                <a:lnTo>
                  <a:pt x="141845" y="69789"/>
                </a:lnTo>
                <a:lnTo>
                  <a:pt x="141845" y="0"/>
                </a:lnTo>
                <a:lnTo>
                  <a:pt x="0" y="0"/>
                </a:lnTo>
                <a:lnTo>
                  <a:pt x="0" y="69789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2" name="object 572"/>
          <p:cNvSpPr/>
          <p:nvPr/>
        </p:nvSpPr>
        <p:spPr>
          <a:xfrm>
            <a:off x="2764253" y="1879837"/>
            <a:ext cx="142240" cy="69850"/>
          </a:xfrm>
          <a:custGeom>
            <a:avLst/>
            <a:gdLst/>
            <a:ahLst/>
            <a:cxnLst/>
            <a:rect l="l" t="t" r="r" b="b"/>
            <a:pathLst>
              <a:path w="142239" h="69850">
                <a:moveTo>
                  <a:pt x="0" y="69789"/>
                </a:moveTo>
                <a:lnTo>
                  <a:pt x="141845" y="69789"/>
                </a:lnTo>
                <a:lnTo>
                  <a:pt x="141845" y="0"/>
                </a:lnTo>
                <a:lnTo>
                  <a:pt x="0" y="0"/>
                </a:lnTo>
                <a:lnTo>
                  <a:pt x="0" y="69789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3" name="object 573"/>
          <p:cNvSpPr/>
          <p:nvPr/>
        </p:nvSpPr>
        <p:spPr>
          <a:xfrm>
            <a:off x="2977021" y="1879837"/>
            <a:ext cx="638810" cy="69850"/>
          </a:xfrm>
          <a:custGeom>
            <a:avLst/>
            <a:gdLst/>
            <a:ahLst/>
            <a:cxnLst/>
            <a:rect l="l" t="t" r="r" b="b"/>
            <a:pathLst>
              <a:path w="638810" h="69850">
                <a:moveTo>
                  <a:pt x="0" y="69789"/>
                </a:moveTo>
                <a:lnTo>
                  <a:pt x="638304" y="69789"/>
                </a:lnTo>
                <a:lnTo>
                  <a:pt x="638304" y="0"/>
                </a:lnTo>
                <a:lnTo>
                  <a:pt x="0" y="0"/>
                </a:lnTo>
                <a:lnTo>
                  <a:pt x="0" y="69789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4" name="object 574"/>
          <p:cNvSpPr/>
          <p:nvPr/>
        </p:nvSpPr>
        <p:spPr>
          <a:xfrm>
            <a:off x="3757171" y="1879273"/>
            <a:ext cx="213360" cy="71120"/>
          </a:xfrm>
          <a:custGeom>
            <a:avLst/>
            <a:gdLst/>
            <a:ahLst/>
            <a:cxnLst/>
            <a:rect l="l" t="t" r="r" b="b"/>
            <a:pathLst>
              <a:path w="213360" h="71119">
                <a:moveTo>
                  <a:pt x="0" y="70799"/>
                </a:moveTo>
                <a:lnTo>
                  <a:pt x="212768" y="70799"/>
                </a:lnTo>
                <a:lnTo>
                  <a:pt x="212768" y="0"/>
                </a:lnTo>
                <a:lnTo>
                  <a:pt x="0" y="0"/>
                </a:lnTo>
                <a:lnTo>
                  <a:pt x="0" y="70799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5" name="object 575"/>
          <p:cNvSpPr/>
          <p:nvPr/>
        </p:nvSpPr>
        <p:spPr>
          <a:xfrm>
            <a:off x="-1727" y="1596084"/>
            <a:ext cx="354965" cy="141605"/>
          </a:xfrm>
          <a:custGeom>
            <a:avLst/>
            <a:gdLst/>
            <a:ahLst/>
            <a:cxnLst/>
            <a:rect l="l" t="t" r="r" b="b"/>
            <a:pathLst>
              <a:path w="354965" h="141605">
                <a:moveTo>
                  <a:pt x="141833" y="70789"/>
                </a:moveTo>
                <a:lnTo>
                  <a:pt x="0" y="70789"/>
                </a:lnTo>
                <a:lnTo>
                  <a:pt x="0" y="141592"/>
                </a:lnTo>
                <a:lnTo>
                  <a:pt x="141833" y="141592"/>
                </a:lnTo>
                <a:lnTo>
                  <a:pt x="141833" y="70789"/>
                </a:lnTo>
                <a:close/>
              </a:path>
              <a:path w="354965" h="141605">
                <a:moveTo>
                  <a:pt x="283679" y="0"/>
                </a:moveTo>
                <a:lnTo>
                  <a:pt x="141833" y="0"/>
                </a:lnTo>
                <a:lnTo>
                  <a:pt x="141833" y="70789"/>
                </a:lnTo>
                <a:lnTo>
                  <a:pt x="283679" y="70789"/>
                </a:lnTo>
                <a:lnTo>
                  <a:pt x="283679" y="0"/>
                </a:lnTo>
                <a:close/>
              </a:path>
              <a:path w="354965" h="141605">
                <a:moveTo>
                  <a:pt x="354609" y="70789"/>
                </a:moveTo>
                <a:lnTo>
                  <a:pt x="283679" y="70789"/>
                </a:lnTo>
                <a:lnTo>
                  <a:pt x="283679" y="141592"/>
                </a:lnTo>
                <a:lnTo>
                  <a:pt x="354609" y="141592"/>
                </a:lnTo>
                <a:lnTo>
                  <a:pt x="354609" y="70789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6" name="object 576"/>
          <p:cNvSpPr/>
          <p:nvPr/>
        </p:nvSpPr>
        <p:spPr>
          <a:xfrm>
            <a:off x="-1731" y="2020873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19">
                <a:moveTo>
                  <a:pt x="70922" y="70799"/>
                </a:moveTo>
                <a:lnTo>
                  <a:pt x="0" y="70799"/>
                </a:lnTo>
                <a:lnTo>
                  <a:pt x="0" y="0"/>
                </a:lnTo>
                <a:lnTo>
                  <a:pt x="70922" y="0"/>
                </a:lnTo>
                <a:lnTo>
                  <a:pt x="70922" y="70799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7" name="object 577"/>
          <p:cNvSpPr/>
          <p:nvPr/>
        </p:nvSpPr>
        <p:spPr>
          <a:xfrm>
            <a:off x="281952" y="1808479"/>
            <a:ext cx="354965" cy="141605"/>
          </a:xfrm>
          <a:custGeom>
            <a:avLst/>
            <a:gdLst/>
            <a:ahLst/>
            <a:cxnLst/>
            <a:rect l="l" t="t" r="r" b="b"/>
            <a:pathLst>
              <a:path w="354965" h="141605">
                <a:moveTo>
                  <a:pt x="141846" y="70802"/>
                </a:moveTo>
                <a:lnTo>
                  <a:pt x="0" y="70802"/>
                </a:lnTo>
                <a:lnTo>
                  <a:pt x="0" y="141605"/>
                </a:lnTo>
                <a:lnTo>
                  <a:pt x="141846" y="141605"/>
                </a:lnTo>
                <a:lnTo>
                  <a:pt x="141846" y="70802"/>
                </a:lnTo>
                <a:close/>
              </a:path>
              <a:path w="354965" h="141605">
                <a:moveTo>
                  <a:pt x="354609" y="0"/>
                </a:moveTo>
                <a:lnTo>
                  <a:pt x="141846" y="0"/>
                </a:lnTo>
                <a:lnTo>
                  <a:pt x="141846" y="70802"/>
                </a:lnTo>
                <a:lnTo>
                  <a:pt x="354609" y="70802"/>
                </a:lnTo>
                <a:lnTo>
                  <a:pt x="354609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8" name="object 578"/>
          <p:cNvSpPr/>
          <p:nvPr/>
        </p:nvSpPr>
        <p:spPr>
          <a:xfrm>
            <a:off x="778418" y="1950073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19">
                <a:moveTo>
                  <a:pt x="70922" y="70799"/>
                </a:moveTo>
                <a:lnTo>
                  <a:pt x="0" y="70799"/>
                </a:lnTo>
                <a:lnTo>
                  <a:pt x="0" y="0"/>
                </a:lnTo>
                <a:lnTo>
                  <a:pt x="70922" y="0"/>
                </a:lnTo>
                <a:lnTo>
                  <a:pt x="70922" y="70799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9" name="object 579"/>
          <p:cNvSpPr/>
          <p:nvPr/>
        </p:nvSpPr>
        <p:spPr>
          <a:xfrm>
            <a:off x="1274877" y="138367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19">
                <a:moveTo>
                  <a:pt x="70922" y="70799"/>
                </a:moveTo>
                <a:lnTo>
                  <a:pt x="0" y="70799"/>
                </a:lnTo>
                <a:lnTo>
                  <a:pt x="0" y="0"/>
                </a:lnTo>
                <a:lnTo>
                  <a:pt x="70922" y="0"/>
                </a:lnTo>
                <a:lnTo>
                  <a:pt x="70922" y="70799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0" name="object 580"/>
          <p:cNvSpPr/>
          <p:nvPr/>
        </p:nvSpPr>
        <p:spPr>
          <a:xfrm>
            <a:off x="1700413" y="1950073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19">
                <a:moveTo>
                  <a:pt x="70922" y="70799"/>
                </a:moveTo>
                <a:lnTo>
                  <a:pt x="0" y="70799"/>
                </a:lnTo>
                <a:lnTo>
                  <a:pt x="0" y="0"/>
                </a:lnTo>
                <a:lnTo>
                  <a:pt x="70922" y="0"/>
                </a:lnTo>
                <a:lnTo>
                  <a:pt x="70922" y="70799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1" name="object 581"/>
          <p:cNvSpPr/>
          <p:nvPr/>
        </p:nvSpPr>
        <p:spPr>
          <a:xfrm>
            <a:off x="1416710" y="1242084"/>
            <a:ext cx="638810" cy="566420"/>
          </a:xfrm>
          <a:custGeom>
            <a:avLst/>
            <a:gdLst/>
            <a:ahLst/>
            <a:cxnLst/>
            <a:rect l="l" t="t" r="r" b="b"/>
            <a:pathLst>
              <a:path w="638810" h="566419">
                <a:moveTo>
                  <a:pt x="70929" y="353999"/>
                </a:moveTo>
                <a:lnTo>
                  <a:pt x="0" y="353999"/>
                </a:lnTo>
                <a:lnTo>
                  <a:pt x="0" y="495592"/>
                </a:lnTo>
                <a:lnTo>
                  <a:pt x="70929" y="495592"/>
                </a:lnTo>
                <a:lnTo>
                  <a:pt x="70929" y="353999"/>
                </a:lnTo>
                <a:close/>
              </a:path>
              <a:path w="638810" h="566419">
                <a:moveTo>
                  <a:pt x="141846" y="495592"/>
                </a:moveTo>
                <a:lnTo>
                  <a:pt x="70929" y="495592"/>
                </a:lnTo>
                <a:lnTo>
                  <a:pt x="70929" y="566394"/>
                </a:lnTo>
                <a:lnTo>
                  <a:pt x="141846" y="566394"/>
                </a:lnTo>
                <a:lnTo>
                  <a:pt x="141846" y="495592"/>
                </a:lnTo>
                <a:close/>
              </a:path>
              <a:path w="638810" h="566419">
                <a:moveTo>
                  <a:pt x="141846" y="212394"/>
                </a:moveTo>
                <a:lnTo>
                  <a:pt x="70929" y="212394"/>
                </a:lnTo>
                <a:lnTo>
                  <a:pt x="70929" y="353999"/>
                </a:lnTo>
                <a:lnTo>
                  <a:pt x="141846" y="353999"/>
                </a:lnTo>
                <a:lnTo>
                  <a:pt x="141846" y="212394"/>
                </a:lnTo>
                <a:close/>
              </a:path>
              <a:path w="638810" h="566419">
                <a:moveTo>
                  <a:pt x="212775" y="141592"/>
                </a:moveTo>
                <a:lnTo>
                  <a:pt x="141846" y="141592"/>
                </a:lnTo>
                <a:lnTo>
                  <a:pt x="141846" y="212394"/>
                </a:lnTo>
                <a:lnTo>
                  <a:pt x="212775" y="212394"/>
                </a:lnTo>
                <a:lnTo>
                  <a:pt x="212775" y="141592"/>
                </a:lnTo>
                <a:close/>
              </a:path>
              <a:path w="638810" h="566419">
                <a:moveTo>
                  <a:pt x="283692" y="495592"/>
                </a:moveTo>
                <a:lnTo>
                  <a:pt x="212775" y="495592"/>
                </a:lnTo>
                <a:lnTo>
                  <a:pt x="212775" y="566394"/>
                </a:lnTo>
                <a:lnTo>
                  <a:pt x="283692" y="566394"/>
                </a:lnTo>
                <a:lnTo>
                  <a:pt x="283692" y="495592"/>
                </a:lnTo>
                <a:close/>
              </a:path>
              <a:path w="638810" h="566419">
                <a:moveTo>
                  <a:pt x="354622" y="424789"/>
                </a:moveTo>
                <a:lnTo>
                  <a:pt x="283692" y="424789"/>
                </a:lnTo>
                <a:lnTo>
                  <a:pt x="283692" y="495592"/>
                </a:lnTo>
                <a:lnTo>
                  <a:pt x="354622" y="495592"/>
                </a:lnTo>
                <a:lnTo>
                  <a:pt x="354622" y="424789"/>
                </a:lnTo>
                <a:close/>
              </a:path>
              <a:path w="638810" h="566419">
                <a:moveTo>
                  <a:pt x="354622" y="70789"/>
                </a:moveTo>
                <a:lnTo>
                  <a:pt x="212775" y="70789"/>
                </a:lnTo>
                <a:lnTo>
                  <a:pt x="212775" y="141592"/>
                </a:lnTo>
                <a:lnTo>
                  <a:pt x="354622" y="141592"/>
                </a:lnTo>
                <a:lnTo>
                  <a:pt x="354622" y="70789"/>
                </a:lnTo>
                <a:close/>
              </a:path>
              <a:path w="638810" h="566419">
                <a:moveTo>
                  <a:pt x="496468" y="0"/>
                </a:moveTo>
                <a:lnTo>
                  <a:pt x="354622" y="0"/>
                </a:lnTo>
                <a:lnTo>
                  <a:pt x="354622" y="70789"/>
                </a:lnTo>
                <a:lnTo>
                  <a:pt x="496468" y="70789"/>
                </a:lnTo>
                <a:lnTo>
                  <a:pt x="496468" y="0"/>
                </a:lnTo>
                <a:close/>
              </a:path>
              <a:path w="638810" h="566419">
                <a:moveTo>
                  <a:pt x="567385" y="353999"/>
                </a:moveTo>
                <a:lnTo>
                  <a:pt x="354622" y="353999"/>
                </a:lnTo>
                <a:lnTo>
                  <a:pt x="354622" y="424789"/>
                </a:lnTo>
                <a:lnTo>
                  <a:pt x="567385" y="424789"/>
                </a:lnTo>
                <a:lnTo>
                  <a:pt x="567385" y="353999"/>
                </a:lnTo>
                <a:close/>
              </a:path>
              <a:path w="638810" h="566419">
                <a:moveTo>
                  <a:pt x="638314" y="424789"/>
                </a:moveTo>
                <a:lnTo>
                  <a:pt x="567385" y="424789"/>
                </a:lnTo>
                <a:lnTo>
                  <a:pt x="567385" y="495592"/>
                </a:lnTo>
                <a:lnTo>
                  <a:pt x="638314" y="495592"/>
                </a:lnTo>
                <a:lnTo>
                  <a:pt x="638314" y="424789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2" name="object 582"/>
          <p:cNvSpPr/>
          <p:nvPr/>
        </p:nvSpPr>
        <p:spPr>
          <a:xfrm>
            <a:off x="2055025" y="1808479"/>
            <a:ext cx="354965" cy="212725"/>
          </a:xfrm>
          <a:custGeom>
            <a:avLst/>
            <a:gdLst/>
            <a:ahLst/>
            <a:cxnLst/>
            <a:rect l="l" t="t" r="r" b="b"/>
            <a:pathLst>
              <a:path w="354964" h="212725">
                <a:moveTo>
                  <a:pt x="70916" y="141605"/>
                </a:moveTo>
                <a:lnTo>
                  <a:pt x="0" y="141605"/>
                </a:lnTo>
                <a:lnTo>
                  <a:pt x="0" y="212394"/>
                </a:lnTo>
                <a:lnTo>
                  <a:pt x="70916" y="212394"/>
                </a:lnTo>
                <a:lnTo>
                  <a:pt x="70916" y="141605"/>
                </a:lnTo>
                <a:close/>
              </a:path>
              <a:path w="354964" h="212725">
                <a:moveTo>
                  <a:pt x="212763" y="70802"/>
                </a:moveTo>
                <a:lnTo>
                  <a:pt x="70916" y="70802"/>
                </a:lnTo>
                <a:lnTo>
                  <a:pt x="70916" y="141605"/>
                </a:lnTo>
                <a:lnTo>
                  <a:pt x="212763" y="141605"/>
                </a:lnTo>
                <a:lnTo>
                  <a:pt x="212763" y="70802"/>
                </a:lnTo>
                <a:close/>
              </a:path>
              <a:path w="354964" h="212725">
                <a:moveTo>
                  <a:pt x="354609" y="0"/>
                </a:moveTo>
                <a:lnTo>
                  <a:pt x="212763" y="0"/>
                </a:lnTo>
                <a:lnTo>
                  <a:pt x="212763" y="70802"/>
                </a:lnTo>
                <a:lnTo>
                  <a:pt x="354609" y="70802"/>
                </a:lnTo>
                <a:lnTo>
                  <a:pt x="354609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3" name="object 583"/>
          <p:cNvSpPr/>
          <p:nvPr/>
        </p:nvSpPr>
        <p:spPr>
          <a:xfrm>
            <a:off x="778408" y="1029677"/>
            <a:ext cx="709295" cy="920115"/>
          </a:xfrm>
          <a:custGeom>
            <a:avLst/>
            <a:gdLst/>
            <a:ahLst/>
            <a:cxnLst/>
            <a:rect l="l" t="t" r="r" b="b"/>
            <a:pathLst>
              <a:path w="709294" h="920114">
                <a:moveTo>
                  <a:pt x="496468" y="142125"/>
                </a:moveTo>
                <a:lnTo>
                  <a:pt x="354622" y="142125"/>
                </a:lnTo>
                <a:lnTo>
                  <a:pt x="354622" y="282968"/>
                </a:lnTo>
                <a:lnTo>
                  <a:pt x="212775" y="282968"/>
                </a:lnTo>
                <a:lnTo>
                  <a:pt x="212775" y="353999"/>
                </a:lnTo>
                <a:lnTo>
                  <a:pt x="141846" y="353999"/>
                </a:lnTo>
                <a:lnTo>
                  <a:pt x="141846" y="424802"/>
                </a:lnTo>
                <a:lnTo>
                  <a:pt x="70929" y="424802"/>
                </a:lnTo>
                <a:lnTo>
                  <a:pt x="70929" y="495604"/>
                </a:lnTo>
                <a:lnTo>
                  <a:pt x="0" y="495604"/>
                </a:lnTo>
                <a:lnTo>
                  <a:pt x="0" y="637197"/>
                </a:lnTo>
                <a:lnTo>
                  <a:pt x="70929" y="637197"/>
                </a:lnTo>
                <a:lnTo>
                  <a:pt x="70929" y="708050"/>
                </a:lnTo>
                <a:lnTo>
                  <a:pt x="141846" y="708050"/>
                </a:lnTo>
                <a:lnTo>
                  <a:pt x="141846" y="779106"/>
                </a:lnTo>
                <a:lnTo>
                  <a:pt x="70929" y="779106"/>
                </a:lnTo>
                <a:lnTo>
                  <a:pt x="70929" y="850163"/>
                </a:lnTo>
                <a:lnTo>
                  <a:pt x="70929" y="919949"/>
                </a:lnTo>
                <a:lnTo>
                  <a:pt x="212775" y="919949"/>
                </a:lnTo>
                <a:lnTo>
                  <a:pt x="212775" y="850163"/>
                </a:lnTo>
                <a:lnTo>
                  <a:pt x="354622" y="850163"/>
                </a:lnTo>
                <a:lnTo>
                  <a:pt x="354622" y="779106"/>
                </a:lnTo>
                <a:lnTo>
                  <a:pt x="354622" y="708050"/>
                </a:lnTo>
                <a:lnTo>
                  <a:pt x="354622" y="636993"/>
                </a:lnTo>
                <a:lnTo>
                  <a:pt x="141846" y="636993"/>
                </a:lnTo>
                <a:lnTo>
                  <a:pt x="141846" y="495604"/>
                </a:lnTo>
                <a:lnTo>
                  <a:pt x="212775" y="495604"/>
                </a:lnTo>
                <a:lnTo>
                  <a:pt x="212775" y="424802"/>
                </a:lnTo>
                <a:lnTo>
                  <a:pt x="283692" y="424802"/>
                </a:lnTo>
                <a:lnTo>
                  <a:pt x="283692" y="354025"/>
                </a:lnTo>
                <a:lnTo>
                  <a:pt x="496468" y="354025"/>
                </a:lnTo>
                <a:lnTo>
                  <a:pt x="496468" y="282968"/>
                </a:lnTo>
                <a:lnTo>
                  <a:pt x="496468" y="142125"/>
                </a:lnTo>
                <a:close/>
              </a:path>
              <a:path w="709294" h="920114">
                <a:moveTo>
                  <a:pt x="709231" y="0"/>
                </a:moveTo>
                <a:lnTo>
                  <a:pt x="496468" y="0"/>
                </a:lnTo>
                <a:lnTo>
                  <a:pt x="496468" y="70802"/>
                </a:lnTo>
                <a:lnTo>
                  <a:pt x="425538" y="70802"/>
                </a:lnTo>
                <a:lnTo>
                  <a:pt x="425538" y="141605"/>
                </a:lnTo>
                <a:lnTo>
                  <a:pt x="567385" y="141605"/>
                </a:lnTo>
                <a:lnTo>
                  <a:pt x="567385" y="70802"/>
                </a:lnTo>
                <a:lnTo>
                  <a:pt x="709231" y="70802"/>
                </a:lnTo>
                <a:lnTo>
                  <a:pt x="709231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4" name="object 584"/>
          <p:cNvSpPr/>
          <p:nvPr/>
        </p:nvSpPr>
        <p:spPr>
          <a:xfrm>
            <a:off x="1558567" y="1808473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19">
                <a:moveTo>
                  <a:pt x="70922" y="70799"/>
                </a:moveTo>
                <a:lnTo>
                  <a:pt x="0" y="70799"/>
                </a:lnTo>
                <a:lnTo>
                  <a:pt x="0" y="0"/>
                </a:lnTo>
                <a:lnTo>
                  <a:pt x="70922" y="0"/>
                </a:lnTo>
                <a:lnTo>
                  <a:pt x="70922" y="70799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5" name="object 585"/>
          <p:cNvSpPr/>
          <p:nvPr/>
        </p:nvSpPr>
        <p:spPr>
          <a:xfrm>
            <a:off x="1062109" y="1879273"/>
            <a:ext cx="142240" cy="141605"/>
          </a:xfrm>
          <a:custGeom>
            <a:avLst/>
            <a:gdLst/>
            <a:ahLst/>
            <a:cxnLst/>
            <a:rect l="l" t="t" r="r" b="b"/>
            <a:pathLst>
              <a:path w="142240" h="141605">
                <a:moveTo>
                  <a:pt x="141845" y="141599"/>
                </a:moveTo>
                <a:lnTo>
                  <a:pt x="0" y="141599"/>
                </a:lnTo>
                <a:lnTo>
                  <a:pt x="0" y="0"/>
                </a:lnTo>
                <a:lnTo>
                  <a:pt x="141845" y="0"/>
                </a:lnTo>
                <a:lnTo>
                  <a:pt x="141845" y="141599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6" name="object 586"/>
          <p:cNvSpPr/>
          <p:nvPr/>
        </p:nvSpPr>
        <p:spPr>
          <a:xfrm>
            <a:off x="1416722" y="1879273"/>
            <a:ext cx="283845" cy="71120"/>
          </a:xfrm>
          <a:custGeom>
            <a:avLst/>
            <a:gdLst/>
            <a:ahLst/>
            <a:cxnLst/>
            <a:rect l="l" t="t" r="r" b="b"/>
            <a:pathLst>
              <a:path w="283844" h="71119">
                <a:moveTo>
                  <a:pt x="283690" y="70799"/>
                </a:moveTo>
                <a:lnTo>
                  <a:pt x="0" y="70799"/>
                </a:lnTo>
                <a:lnTo>
                  <a:pt x="0" y="0"/>
                </a:lnTo>
                <a:lnTo>
                  <a:pt x="283690" y="0"/>
                </a:lnTo>
                <a:lnTo>
                  <a:pt x="283690" y="70799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7" name="object 587"/>
          <p:cNvSpPr/>
          <p:nvPr/>
        </p:nvSpPr>
        <p:spPr>
          <a:xfrm>
            <a:off x="140106" y="1949627"/>
            <a:ext cx="213360" cy="284480"/>
          </a:xfrm>
          <a:custGeom>
            <a:avLst/>
            <a:gdLst/>
            <a:ahLst/>
            <a:cxnLst/>
            <a:rect l="l" t="t" r="r" b="b"/>
            <a:pathLst>
              <a:path w="213360" h="284480">
                <a:moveTo>
                  <a:pt x="212763" y="213182"/>
                </a:moveTo>
                <a:lnTo>
                  <a:pt x="141846" y="213182"/>
                </a:lnTo>
                <a:lnTo>
                  <a:pt x="141846" y="142125"/>
                </a:lnTo>
                <a:lnTo>
                  <a:pt x="141846" y="0"/>
                </a:lnTo>
                <a:lnTo>
                  <a:pt x="70929" y="0"/>
                </a:lnTo>
                <a:lnTo>
                  <a:pt x="70929" y="142125"/>
                </a:lnTo>
                <a:lnTo>
                  <a:pt x="0" y="142125"/>
                </a:lnTo>
                <a:lnTo>
                  <a:pt x="0" y="213182"/>
                </a:lnTo>
                <a:lnTo>
                  <a:pt x="0" y="284238"/>
                </a:lnTo>
                <a:lnTo>
                  <a:pt x="212763" y="284238"/>
                </a:lnTo>
                <a:lnTo>
                  <a:pt x="212763" y="213182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8" name="object 588"/>
          <p:cNvSpPr/>
          <p:nvPr/>
        </p:nvSpPr>
        <p:spPr>
          <a:xfrm>
            <a:off x="1345799" y="1950073"/>
            <a:ext cx="142240" cy="71120"/>
          </a:xfrm>
          <a:custGeom>
            <a:avLst/>
            <a:gdLst/>
            <a:ahLst/>
            <a:cxnLst/>
            <a:rect l="l" t="t" r="r" b="b"/>
            <a:pathLst>
              <a:path w="142240" h="71119">
                <a:moveTo>
                  <a:pt x="141845" y="70799"/>
                </a:moveTo>
                <a:lnTo>
                  <a:pt x="0" y="70799"/>
                </a:lnTo>
                <a:lnTo>
                  <a:pt x="0" y="0"/>
                </a:lnTo>
                <a:lnTo>
                  <a:pt x="141845" y="0"/>
                </a:lnTo>
                <a:lnTo>
                  <a:pt x="141845" y="70799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9" name="object 589"/>
          <p:cNvSpPr/>
          <p:nvPr/>
        </p:nvSpPr>
        <p:spPr>
          <a:xfrm>
            <a:off x="636562" y="2020696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59" h="213360">
                <a:moveTo>
                  <a:pt x="212775" y="142113"/>
                </a:moveTo>
                <a:lnTo>
                  <a:pt x="141846" y="142113"/>
                </a:lnTo>
                <a:lnTo>
                  <a:pt x="141846" y="71056"/>
                </a:lnTo>
                <a:lnTo>
                  <a:pt x="141846" y="0"/>
                </a:lnTo>
                <a:lnTo>
                  <a:pt x="70929" y="0"/>
                </a:lnTo>
                <a:lnTo>
                  <a:pt x="70929" y="71056"/>
                </a:lnTo>
                <a:lnTo>
                  <a:pt x="0" y="71056"/>
                </a:lnTo>
                <a:lnTo>
                  <a:pt x="0" y="142113"/>
                </a:lnTo>
                <a:lnTo>
                  <a:pt x="0" y="213169"/>
                </a:lnTo>
                <a:lnTo>
                  <a:pt x="212775" y="213169"/>
                </a:lnTo>
                <a:lnTo>
                  <a:pt x="212775" y="142113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0" name="object 590"/>
          <p:cNvSpPr/>
          <p:nvPr/>
        </p:nvSpPr>
        <p:spPr>
          <a:xfrm>
            <a:off x="1133030" y="2020696"/>
            <a:ext cx="283845" cy="142240"/>
          </a:xfrm>
          <a:custGeom>
            <a:avLst/>
            <a:gdLst/>
            <a:ahLst/>
            <a:cxnLst/>
            <a:rect l="l" t="t" r="r" b="b"/>
            <a:pathLst>
              <a:path w="283844" h="142239">
                <a:moveTo>
                  <a:pt x="283679" y="0"/>
                </a:moveTo>
                <a:lnTo>
                  <a:pt x="0" y="0"/>
                </a:lnTo>
                <a:lnTo>
                  <a:pt x="0" y="71056"/>
                </a:lnTo>
                <a:lnTo>
                  <a:pt x="0" y="142113"/>
                </a:lnTo>
                <a:lnTo>
                  <a:pt x="212763" y="142113"/>
                </a:lnTo>
                <a:lnTo>
                  <a:pt x="212763" y="71056"/>
                </a:lnTo>
                <a:lnTo>
                  <a:pt x="283679" y="71056"/>
                </a:lnTo>
                <a:lnTo>
                  <a:pt x="283679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1" name="object 591"/>
          <p:cNvSpPr/>
          <p:nvPr/>
        </p:nvSpPr>
        <p:spPr>
          <a:xfrm>
            <a:off x="1913178" y="2020696"/>
            <a:ext cx="142240" cy="142240"/>
          </a:xfrm>
          <a:custGeom>
            <a:avLst/>
            <a:gdLst/>
            <a:ahLst/>
            <a:cxnLst/>
            <a:rect l="l" t="t" r="r" b="b"/>
            <a:pathLst>
              <a:path w="142239" h="142239">
                <a:moveTo>
                  <a:pt x="141846" y="0"/>
                </a:moveTo>
                <a:lnTo>
                  <a:pt x="70916" y="0"/>
                </a:lnTo>
                <a:lnTo>
                  <a:pt x="70916" y="71056"/>
                </a:lnTo>
                <a:lnTo>
                  <a:pt x="0" y="71056"/>
                </a:lnTo>
                <a:lnTo>
                  <a:pt x="0" y="142113"/>
                </a:lnTo>
                <a:lnTo>
                  <a:pt x="141846" y="142113"/>
                </a:lnTo>
                <a:lnTo>
                  <a:pt x="141846" y="71056"/>
                </a:lnTo>
                <a:lnTo>
                  <a:pt x="141846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2" name="object 592"/>
          <p:cNvSpPr/>
          <p:nvPr/>
        </p:nvSpPr>
        <p:spPr>
          <a:xfrm>
            <a:off x="2693327" y="2020696"/>
            <a:ext cx="213360" cy="142240"/>
          </a:xfrm>
          <a:custGeom>
            <a:avLst/>
            <a:gdLst/>
            <a:ahLst/>
            <a:cxnLst/>
            <a:rect l="l" t="t" r="r" b="b"/>
            <a:pathLst>
              <a:path w="213360" h="142239">
                <a:moveTo>
                  <a:pt x="212763" y="0"/>
                </a:moveTo>
                <a:lnTo>
                  <a:pt x="0" y="0"/>
                </a:lnTo>
                <a:lnTo>
                  <a:pt x="0" y="71056"/>
                </a:lnTo>
                <a:lnTo>
                  <a:pt x="70916" y="71056"/>
                </a:lnTo>
                <a:lnTo>
                  <a:pt x="70916" y="142113"/>
                </a:lnTo>
                <a:lnTo>
                  <a:pt x="212763" y="142113"/>
                </a:lnTo>
                <a:lnTo>
                  <a:pt x="212763" y="71056"/>
                </a:lnTo>
                <a:lnTo>
                  <a:pt x="212763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3" name="object 593"/>
          <p:cNvSpPr/>
          <p:nvPr/>
        </p:nvSpPr>
        <p:spPr>
          <a:xfrm>
            <a:off x="3544392" y="2020696"/>
            <a:ext cx="142240" cy="213360"/>
          </a:xfrm>
          <a:custGeom>
            <a:avLst/>
            <a:gdLst/>
            <a:ahLst/>
            <a:cxnLst/>
            <a:rect l="l" t="t" r="r" b="b"/>
            <a:pathLst>
              <a:path w="142239" h="213360">
                <a:moveTo>
                  <a:pt x="141846" y="142113"/>
                </a:moveTo>
                <a:lnTo>
                  <a:pt x="70929" y="142113"/>
                </a:lnTo>
                <a:lnTo>
                  <a:pt x="70929" y="0"/>
                </a:lnTo>
                <a:lnTo>
                  <a:pt x="0" y="0"/>
                </a:lnTo>
                <a:lnTo>
                  <a:pt x="0" y="142113"/>
                </a:lnTo>
                <a:lnTo>
                  <a:pt x="0" y="213169"/>
                </a:lnTo>
                <a:lnTo>
                  <a:pt x="141846" y="213169"/>
                </a:lnTo>
                <a:lnTo>
                  <a:pt x="141846" y="142113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4" name="object 594"/>
          <p:cNvSpPr/>
          <p:nvPr/>
        </p:nvSpPr>
        <p:spPr>
          <a:xfrm>
            <a:off x="1203954" y="2162472"/>
            <a:ext cx="213360" cy="71120"/>
          </a:xfrm>
          <a:custGeom>
            <a:avLst/>
            <a:gdLst/>
            <a:ahLst/>
            <a:cxnLst/>
            <a:rect l="l" t="t" r="r" b="b"/>
            <a:pathLst>
              <a:path w="213359" h="71119">
                <a:moveTo>
                  <a:pt x="212768" y="70799"/>
                </a:moveTo>
                <a:lnTo>
                  <a:pt x="0" y="70799"/>
                </a:lnTo>
                <a:lnTo>
                  <a:pt x="0" y="0"/>
                </a:lnTo>
                <a:lnTo>
                  <a:pt x="212768" y="0"/>
                </a:lnTo>
                <a:lnTo>
                  <a:pt x="212768" y="70799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5" name="object 595"/>
          <p:cNvSpPr/>
          <p:nvPr/>
        </p:nvSpPr>
        <p:spPr>
          <a:xfrm>
            <a:off x="1842258" y="2162472"/>
            <a:ext cx="283845" cy="71120"/>
          </a:xfrm>
          <a:custGeom>
            <a:avLst/>
            <a:gdLst/>
            <a:ahLst/>
            <a:cxnLst/>
            <a:rect l="l" t="t" r="r" b="b"/>
            <a:pathLst>
              <a:path w="283844" h="71119">
                <a:moveTo>
                  <a:pt x="283690" y="70799"/>
                </a:moveTo>
                <a:lnTo>
                  <a:pt x="0" y="70799"/>
                </a:lnTo>
                <a:lnTo>
                  <a:pt x="0" y="0"/>
                </a:lnTo>
                <a:lnTo>
                  <a:pt x="283690" y="0"/>
                </a:lnTo>
                <a:lnTo>
                  <a:pt x="283690" y="70799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6" name="object 596"/>
          <p:cNvSpPr/>
          <p:nvPr/>
        </p:nvSpPr>
        <p:spPr>
          <a:xfrm>
            <a:off x="0" y="2162479"/>
            <a:ext cx="4112260" cy="141605"/>
          </a:xfrm>
          <a:custGeom>
            <a:avLst/>
            <a:gdLst/>
            <a:ahLst/>
            <a:cxnLst/>
            <a:rect l="l" t="t" r="r" b="b"/>
            <a:pathLst>
              <a:path w="4112260" h="141605">
                <a:moveTo>
                  <a:pt x="4111777" y="70802"/>
                </a:moveTo>
                <a:lnTo>
                  <a:pt x="2977019" y="70802"/>
                </a:lnTo>
                <a:lnTo>
                  <a:pt x="2977019" y="0"/>
                </a:lnTo>
                <a:lnTo>
                  <a:pt x="2622397" y="0"/>
                </a:lnTo>
                <a:lnTo>
                  <a:pt x="2622397" y="70802"/>
                </a:lnTo>
                <a:lnTo>
                  <a:pt x="0" y="70802"/>
                </a:lnTo>
                <a:lnTo>
                  <a:pt x="0" y="141605"/>
                </a:lnTo>
                <a:lnTo>
                  <a:pt x="4111777" y="141605"/>
                </a:lnTo>
                <a:lnTo>
                  <a:pt x="4111777" y="70802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7" name="object 597"/>
          <p:cNvSpPr/>
          <p:nvPr/>
        </p:nvSpPr>
        <p:spPr>
          <a:xfrm>
            <a:off x="2622397" y="1666874"/>
            <a:ext cx="142240" cy="354330"/>
          </a:xfrm>
          <a:custGeom>
            <a:avLst/>
            <a:gdLst/>
            <a:ahLst/>
            <a:cxnLst/>
            <a:rect l="l" t="t" r="r" b="b"/>
            <a:pathLst>
              <a:path w="142239" h="354330">
                <a:moveTo>
                  <a:pt x="70929" y="141605"/>
                </a:moveTo>
                <a:lnTo>
                  <a:pt x="0" y="141605"/>
                </a:lnTo>
                <a:lnTo>
                  <a:pt x="0" y="353999"/>
                </a:lnTo>
                <a:lnTo>
                  <a:pt x="70929" y="353999"/>
                </a:lnTo>
                <a:lnTo>
                  <a:pt x="70929" y="141605"/>
                </a:lnTo>
                <a:close/>
              </a:path>
              <a:path w="142239" h="354330">
                <a:moveTo>
                  <a:pt x="141846" y="0"/>
                </a:moveTo>
                <a:lnTo>
                  <a:pt x="70929" y="0"/>
                </a:lnTo>
                <a:lnTo>
                  <a:pt x="70929" y="141605"/>
                </a:lnTo>
                <a:lnTo>
                  <a:pt x="141846" y="141605"/>
                </a:lnTo>
                <a:lnTo>
                  <a:pt x="141846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8" name="object 598"/>
          <p:cNvSpPr/>
          <p:nvPr/>
        </p:nvSpPr>
        <p:spPr>
          <a:xfrm>
            <a:off x="2906090" y="1808479"/>
            <a:ext cx="354965" cy="212725"/>
          </a:xfrm>
          <a:custGeom>
            <a:avLst/>
            <a:gdLst/>
            <a:ahLst/>
            <a:cxnLst/>
            <a:rect l="l" t="t" r="r" b="b"/>
            <a:pathLst>
              <a:path w="354964" h="212725">
                <a:moveTo>
                  <a:pt x="70929" y="141605"/>
                </a:moveTo>
                <a:lnTo>
                  <a:pt x="0" y="141605"/>
                </a:lnTo>
                <a:lnTo>
                  <a:pt x="0" y="212394"/>
                </a:lnTo>
                <a:lnTo>
                  <a:pt x="70929" y="212394"/>
                </a:lnTo>
                <a:lnTo>
                  <a:pt x="70929" y="141605"/>
                </a:lnTo>
                <a:close/>
              </a:path>
              <a:path w="354964" h="212725">
                <a:moveTo>
                  <a:pt x="283692" y="0"/>
                </a:moveTo>
                <a:lnTo>
                  <a:pt x="212775" y="0"/>
                </a:lnTo>
                <a:lnTo>
                  <a:pt x="212775" y="70802"/>
                </a:lnTo>
                <a:lnTo>
                  <a:pt x="70929" y="70802"/>
                </a:lnTo>
                <a:lnTo>
                  <a:pt x="70929" y="141605"/>
                </a:lnTo>
                <a:lnTo>
                  <a:pt x="283692" y="141605"/>
                </a:lnTo>
                <a:lnTo>
                  <a:pt x="283692" y="0"/>
                </a:lnTo>
                <a:close/>
              </a:path>
              <a:path w="354964" h="212725">
                <a:moveTo>
                  <a:pt x="354622" y="141605"/>
                </a:moveTo>
                <a:lnTo>
                  <a:pt x="283692" y="141605"/>
                </a:lnTo>
                <a:lnTo>
                  <a:pt x="283692" y="212394"/>
                </a:lnTo>
                <a:lnTo>
                  <a:pt x="354622" y="212394"/>
                </a:lnTo>
                <a:lnTo>
                  <a:pt x="354622" y="141605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9" name="object 599"/>
          <p:cNvSpPr/>
          <p:nvPr/>
        </p:nvSpPr>
        <p:spPr>
          <a:xfrm>
            <a:off x="3615326" y="1950073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19">
                <a:moveTo>
                  <a:pt x="70922" y="70799"/>
                </a:moveTo>
                <a:lnTo>
                  <a:pt x="0" y="70799"/>
                </a:lnTo>
                <a:lnTo>
                  <a:pt x="0" y="0"/>
                </a:lnTo>
                <a:lnTo>
                  <a:pt x="70922" y="0"/>
                </a:lnTo>
                <a:lnTo>
                  <a:pt x="70922" y="70799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0" name="object 600"/>
          <p:cNvSpPr/>
          <p:nvPr/>
        </p:nvSpPr>
        <p:spPr>
          <a:xfrm>
            <a:off x="3189783" y="1666874"/>
            <a:ext cx="213360" cy="141605"/>
          </a:xfrm>
          <a:custGeom>
            <a:avLst/>
            <a:gdLst/>
            <a:ahLst/>
            <a:cxnLst/>
            <a:rect l="l" t="t" r="r" b="b"/>
            <a:pathLst>
              <a:path w="213360" h="141605">
                <a:moveTo>
                  <a:pt x="70929" y="70802"/>
                </a:moveTo>
                <a:lnTo>
                  <a:pt x="0" y="70802"/>
                </a:lnTo>
                <a:lnTo>
                  <a:pt x="0" y="141605"/>
                </a:lnTo>
                <a:lnTo>
                  <a:pt x="70929" y="141605"/>
                </a:lnTo>
                <a:lnTo>
                  <a:pt x="70929" y="70802"/>
                </a:lnTo>
                <a:close/>
              </a:path>
              <a:path w="213360" h="141605">
                <a:moveTo>
                  <a:pt x="212763" y="0"/>
                </a:moveTo>
                <a:lnTo>
                  <a:pt x="70929" y="0"/>
                </a:lnTo>
                <a:lnTo>
                  <a:pt x="70929" y="70802"/>
                </a:lnTo>
                <a:lnTo>
                  <a:pt x="212763" y="70802"/>
                </a:lnTo>
                <a:lnTo>
                  <a:pt x="212763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1" name="object 601"/>
          <p:cNvSpPr/>
          <p:nvPr/>
        </p:nvSpPr>
        <p:spPr>
          <a:xfrm>
            <a:off x="2764253" y="1596073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19">
                <a:moveTo>
                  <a:pt x="70922" y="70799"/>
                </a:moveTo>
                <a:lnTo>
                  <a:pt x="0" y="70799"/>
                </a:lnTo>
                <a:lnTo>
                  <a:pt x="0" y="0"/>
                </a:lnTo>
                <a:lnTo>
                  <a:pt x="70922" y="0"/>
                </a:lnTo>
                <a:lnTo>
                  <a:pt x="70922" y="70799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2" name="object 602"/>
          <p:cNvSpPr/>
          <p:nvPr/>
        </p:nvSpPr>
        <p:spPr>
          <a:xfrm>
            <a:off x="-1731" y="131287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19">
                <a:moveTo>
                  <a:pt x="70922" y="70799"/>
                </a:moveTo>
                <a:lnTo>
                  <a:pt x="0" y="70799"/>
                </a:lnTo>
                <a:lnTo>
                  <a:pt x="0" y="0"/>
                </a:lnTo>
                <a:lnTo>
                  <a:pt x="70922" y="0"/>
                </a:lnTo>
                <a:lnTo>
                  <a:pt x="70922" y="70799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3" name="object 603"/>
          <p:cNvSpPr/>
          <p:nvPr/>
        </p:nvSpPr>
        <p:spPr>
          <a:xfrm>
            <a:off x="0" y="1525282"/>
            <a:ext cx="282575" cy="141605"/>
          </a:xfrm>
          <a:custGeom>
            <a:avLst/>
            <a:gdLst/>
            <a:ahLst/>
            <a:cxnLst/>
            <a:rect l="l" t="t" r="r" b="b"/>
            <a:pathLst>
              <a:path w="282575" h="141605">
                <a:moveTo>
                  <a:pt x="281952" y="0"/>
                </a:moveTo>
                <a:lnTo>
                  <a:pt x="140106" y="0"/>
                </a:lnTo>
                <a:lnTo>
                  <a:pt x="140106" y="70332"/>
                </a:lnTo>
                <a:lnTo>
                  <a:pt x="69189" y="70332"/>
                </a:lnTo>
                <a:lnTo>
                  <a:pt x="69189" y="533"/>
                </a:lnTo>
                <a:lnTo>
                  <a:pt x="0" y="533"/>
                </a:lnTo>
                <a:lnTo>
                  <a:pt x="0" y="70332"/>
                </a:lnTo>
                <a:lnTo>
                  <a:pt x="0" y="141389"/>
                </a:lnTo>
                <a:lnTo>
                  <a:pt x="140106" y="141389"/>
                </a:lnTo>
                <a:lnTo>
                  <a:pt x="140106" y="70802"/>
                </a:lnTo>
                <a:lnTo>
                  <a:pt x="281952" y="70802"/>
                </a:lnTo>
                <a:lnTo>
                  <a:pt x="281952" y="0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4" name="object 604"/>
          <p:cNvSpPr/>
          <p:nvPr/>
        </p:nvSpPr>
        <p:spPr>
          <a:xfrm>
            <a:off x="-1731" y="1737673"/>
            <a:ext cx="142240" cy="71120"/>
          </a:xfrm>
          <a:custGeom>
            <a:avLst/>
            <a:gdLst/>
            <a:ahLst/>
            <a:cxnLst/>
            <a:rect l="l" t="t" r="r" b="b"/>
            <a:pathLst>
              <a:path w="142240" h="71119">
                <a:moveTo>
                  <a:pt x="141845" y="70799"/>
                </a:moveTo>
                <a:lnTo>
                  <a:pt x="0" y="70799"/>
                </a:lnTo>
                <a:lnTo>
                  <a:pt x="0" y="0"/>
                </a:lnTo>
                <a:lnTo>
                  <a:pt x="141845" y="0"/>
                </a:lnTo>
                <a:lnTo>
                  <a:pt x="141845" y="70799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5" name="object 605"/>
          <p:cNvSpPr/>
          <p:nvPr/>
        </p:nvSpPr>
        <p:spPr>
          <a:xfrm>
            <a:off x="-1727" y="1879281"/>
            <a:ext cx="283845" cy="212725"/>
          </a:xfrm>
          <a:custGeom>
            <a:avLst/>
            <a:gdLst/>
            <a:ahLst/>
            <a:cxnLst/>
            <a:rect l="l" t="t" r="r" b="b"/>
            <a:pathLst>
              <a:path w="283845" h="212725">
                <a:moveTo>
                  <a:pt x="283679" y="0"/>
                </a:moveTo>
                <a:lnTo>
                  <a:pt x="212763" y="0"/>
                </a:lnTo>
                <a:lnTo>
                  <a:pt x="212763" y="70345"/>
                </a:lnTo>
                <a:lnTo>
                  <a:pt x="0" y="70345"/>
                </a:lnTo>
                <a:lnTo>
                  <a:pt x="0" y="141414"/>
                </a:lnTo>
                <a:lnTo>
                  <a:pt x="70916" y="141414"/>
                </a:lnTo>
                <a:lnTo>
                  <a:pt x="70916" y="212471"/>
                </a:lnTo>
                <a:lnTo>
                  <a:pt x="212763" y="212471"/>
                </a:lnTo>
                <a:lnTo>
                  <a:pt x="212763" y="141414"/>
                </a:lnTo>
                <a:lnTo>
                  <a:pt x="212763" y="70802"/>
                </a:lnTo>
                <a:lnTo>
                  <a:pt x="283679" y="70802"/>
                </a:lnTo>
                <a:lnTo>
                  <a:pt x="283679" y="0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6" name="object 606"/>
          <p:cNvSpPr/>
          <p:nvPr/>
        </p:nvSpPr>
        <p:spPr>
          <a:xfrm>
            <a:off x="0" y="2162472"/>
            <a:ext cx="140335" cy="71120"/>
          </a:xfrm>
          <a:custGeom>
            <a:avLst/>
            <a:gdLst/>
            <a:ahLst/>
            <a:cxnLst/>
            <a:rect l="l" t="t" r="r" b="b"/>
            <a:pathLst>
              <a:path w="140335" h="71119">
                <a:moveTo>
                  <a:pt x="0" y="0"/>
                </a:moveTo>
                <a:lnTo>
                  <a:pt x="0" y="70799"/>
                </a:lnTo>
                <a:lnTo>
                  <a:pt x="140114" y="70799"/>
                </a:lnTo>
                <a:lnTo>
                  <a:pt x="140114" y="0"/>
                </a:lnTo>
                <a:lnTo>
                  <a:pt x="0" y="0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7" name="object 607"/>
          <p:cNvSpPr/>
          <p:nvPr/>
        </p:nvSpPr>
        <p:spPr>
          <a:xfrm>
            <a:off x="352882" y="2162472"/>
            <a:ext cx="283845" cy="71120"/>
          </a:xfrm>
          <a:custGeom>
            <a:avLst/>
            <a:gdLst/>
            <a:ahLst/>
            <a:cxnLst/>
            <a:rect l="l" t="t" r="r" b="b"/>
            <a:pathLst>
              <a:path w="283845" h="71119">
                <a:moveTo>
                  <a:pt x="283690" y="70799"/>
                </a:moveTo>
                <a:lnTo>
                  <a:pt x="0" y="70799"/>
                </a:lnTo>
                <a:lnTo>
                  <a:pt x="0" y="0"/>
                </a:lnTo>
                <a:lnTo>
                  <a:pt x="283690" y="0"/>
                </a:lnTo>
                <a:lnTo>
                  <a:pt x="283690" y="70799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8" name="object 608"/>
          <p:cNvSpPr/>
          <p:nvPr/>
        </p:nvSpPr>
        <p:spPr>
          <a:xfrm>
            <a:off x="1416722" y="2162472"/>
            <a:ext cx="426084" cy="71120"/>
          </a:xfrm>
          <a:custGeom>
            <a:avLst/>
            <a:gdLst/>
            <a:ahLst/>
            <a:cxnLst/>
            <a:rect l="l" t="t" r="r" b="b"/>
            <a:pathLst>
              <a:path w="426085" h="71119">
                <a:moveTo>
                  <a:pt x="425536" y="70799"/>
                </a:moveTo>
                <a:lnTo>
                  <a:pt x="0" y="70799"/>
                </a:lnTo>
                <a:lnTo>
                  <a:pt x="0" y="0"/>
                </a:lnTo>
                <a:lnTo>
                  <a:pt x="425536" y="0"/>
                </a:lnTo>
                <a:lnTo>
                  <a:pt x="425536" y="70799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9" name="object 609"/>
          <p:cNvSpPr/>
          <p:nvPr/>
        </p:nvSpPr>
        <p:spPr>
          <a:xfrm>
            <a:off x="920254" y="1383677"/>
            <a:ext cx="496570" cy="637540"/>
          </a:xfrm>
          <a:custGeom>
            <a:avLst/>
            <a:gdLst/>
            <a:ahLst/>
            <a:cxnLst/>
            <a:rect l="l" t="t" r="r" b="b"/>
            <a:pathLst>
              <a:path w="496569" h="637539">
                <a:moveTo>
                  <a:pt x="212775" y="211937"/>
                </a:moveTo>
                <a:lnTo>
                  <a:pt x="141846" y="211937"/>
                </a:lnTo>
                <a:lnTo>
                  <a:pt x="141846" y="142138"/>
                </a:lnTo>
                <a:lnTo>
                  <a:pt x="141846" y="71081"/>
                </a:lnTo>
                <a:lnTo>
                  <a:pt x="70929" y="71081"/>
                </a:lnTo>
                <a:lnTo>
                  <a:pt x="70929" y="142138"/>
                </a:lnTo>
                <a:lnTo>
                  <a:pt x="0" y="142138"/>
                </a:lnTo>
                <a:lnTo>
                  <a:pt x="0" y="211937"/>
                </a:lnTo>
                <a:lnTo>
                  <a:pt x="0" y="282994"/>
                </a:lnTo>
                <a:lnTo>
                  <a:pt x="212775" y="282994"/>
                </a:lnTo>
                <a:lnTo>
                  <a:pt x="212775" y="211937"/>
                </a:lnTo>
                <a:close/>
              </a:path>
              <a:path w="496569" h="637539">
                <a:moveTo>
                  <a:pt x="354622" y="0"/>
                </a:moveTo>
                <a:lnTo>
                  <a:pt x="141846" y="0"/>
                </a:lnTo>
                <a:lnTo>
                  <a:pt x="141846" y="70802"/>
                </a:lnTo>
                <a:lnTo>
                  <a:pt x="354622" y="70802"/>
                </a:lnTo>
                <a:lnTo>
                  <a:pt x="354622" y="0"/>
                </a:lnTo>
                <a:close/>
              </a:path>
              <a:path w="496569" h="637539">
                <a:moveTo>
                  <a:pt x="496455" y="495604"/>
                </a:moveTo>
                <a:lnTo>
                  <a:pt x="425538" y="495604"/>
                </a:lnTo>
                <a:lnTo>
                  <a:pt x="425538" y="565950"/>
                </a:lnTo>
                <a:lnTo>
                  <a:pt x="354622" y="565950"/>
                </a:lnTo>
                <a:lnTo>
                  <a:pt x="354622" y="496163"/>
                </a:lnTo>
                <a:lnTo>
                  <a:pt x="354622" y="425107"/>
                </a:lnTo>
                <a:lnTo>
                  <a:pt x="283692" y="425107"/>
                </a:lnTo>
                <a:lnTo>
                  <a:pt x="283692" y="282994"/>
                </a:lnTo>
                <a:lnTo>
                  <a:pt x="212775" y="282994"/>
                </a:lnTo>
                <a:lnTo>
                  <a:pt x="212775" y="425107"/>
                </a:lnTo>
                <a:lnTo>
                  <a:pt x="212775" y="496163"/>
                </a:lnTo>
                <a:lnTo>
                  <a:pt x="283692" y="496163"/>
                </a:lnTo>
                <a:lnTo>
                  <a:pt x="283692" y="565950"/>
                </a:lnTo>
                <a:lnTo>
                  <a:pt x="283692" y="637019"/>
                </a:lnTo>
                <a:lnTo>
                  <a:pt x="425538" y="637019"/>
                </a:lnTo>
                <a:lnTo>
                  <a:pt x="425538" y="566407"/>
                </a:lnTo>
                <a:lnTo>
                  <a:pt x="496455" y="566407"/>
                </a:lnTo>
                <a:lnTo>
                  <a:pt x="496455" y="495604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0" name="object 610"/>
          <p:cNvSpPr/>
          <p:nvPr/>
        </p:nvSpPr>
        <p:spPr>
          <a:xfrm>
            <a:off x="281952" y="1879281"/>
            <a:ext cx="354965" cy="283845"/>
          </a:xfrm>
          <a:custGeom>
            <a:avLst/>
            <a:gdLst/>
            <a:ahLst/>
            <a:cxnLst/>
            <a:rect l="l" t="t" r="r" b="b"/>
            <a:pathLst>
              <a:path w="354965" h="283844">
                <a:moveTo>
                  <a:pt x="354609" y="0"/>
                </a:moveTo>
                <a:lnTo>
                  <a:pt x="141846" y="0"/>
                </a:lnTo>
                <a:lnTo>
                  <a:pt x="141846" y="70345"/>
                </a:lnTo>
                <a:lnTo>
                  <a:pt x="0" y="70345"/>
                </a:lnTo>
                <a:lnTo>
                  <a:pt x="0" y="141414"/>
                </a:lnTo>
                <a:lnTo>
                  <a:pt x="0" y="283527"/>
                </a:lnTo>
                <a:lnTo>
                  <a:pt x="70929" y="283527"/>
                </a:lnTo>
                <a:lnTo>
                  <a:pt x="70929" y="141414"/>
                </a:lnTo>
                <a:lnTo>
                  <a:pt x="141846" y="141414"/>
                </a:lnTo>
                <a:lnTo>
                  <a:pt x="141846" y="70802"/>
                </a:lnTo>
                <a:lnTo>
                  <a:pt x="354609" y="70802"/>
                </a:lnTo>
                <a:lnTo>
                  <a:pt x="354609" y="0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1" name="object 611"/>
          <p:cNvSpPr/>
          <p:nvPr/>
        </p:nvSpPr>
        <p:spPr>
          <a:xfrm>
            <a:off x="1274877" y="1737673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19">
                <a:moveTo>
                  <a:pt x="70922" y="70799"/>
                </a:moveTo>
                <a:lnTo>
                  <a:pt x="0" y="70799"/>
                </a:lnTo>
                <a:lnTo>
                  <a:pt x="0" y="0"/>
                </a:lnTo>
                <a:lnTo>
                  <a:pt x="70922" y="0"/>
                </a:lnTo>
                <a:lnTo>
                  <a:pt x="70922" y="70799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2" name="object 612"/>
          <p:cNvSpPr/>
          <p:nvPr/>
        </p:nvSpPr>
        <p:spPr>
          <a:xfrm>
            <a:off x="849337" y="2091752"/>
            <a:ext cx="354965" cy="142240"/>
          </a:xfrm>
          <a:custGeom>
            <a:avLst/>
            <a:gdLst/>
            <a:ahLst/>
            <a:cxnLst/>
            <a:rect l="l" t="t" r="r" b="b"/>
            <a:pathLst>
              <a:path w="354965" h="142239">
                <a:moveTo>
                  <a:pt x="354609" y="71056"/>
                </a:moveTo>
                <a:lnTo>
                  <a:pt x="70916" y="71056"/>
                </a:lnTo>
                <a:lnTo>
                  <a:pt x="70916" y="0"/>
                </a:lnTo>
                <a:lnTo>
                  <a:pt x="0" y="0"/>
                </a:lnTo>
                <a:lnTo>
                  <a:pt x="0" y="71056"/>
                </a:lnTo>
                <a:lnTo>
                  <a:pt x="0" y="142113"/>
                </a:lnTo>
                <a:lnTo>
                  <a:pt x="354609" y="142113"/>
                </a:lnTo>
                <a:lnTo>
                  <a:pt x="354609" y="71056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3" name="object 613"/>
          <p:cNvSpPr/>
          <p:nvPr/>
        </p:nvSpPr>
        <p:spPr>
          <a:xfrm>
            <a:off x="565650" y="2020873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19">
                <a:moveTo>
                  <a:pt x="70922" y="70799"/>
                </a:moveTo>
                <a:lnTo>
                  <a:pt x="0" y="70799"/>
                </a:lnTo>
                <a:lnTo>
                  <a:pt x="0" y="0"/>
                </a:lnTo>
                <a:lnTo>
                  <a:pt x="70922" y="0"/>
                </a:lnTo>
                <a:lnTo>
                  <a:pt x="70922" y="70799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4" name="object 614"/>
          <p:cNvSpPr/>
          <p:nvPr/>
        </p:nvSpPr>
        <p:spPr>
          <a:xfrm>
            <a:off x="281959" y="145447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19">
                <a:moveTo>
                  <a:pt x="70922" y="70799"/>
                </a:moveTo>
                <a:lnTo>
                  <a:pt x="0" y="70799"/>
                </a:lnTo>
                <a:lnTo>
                  <a:pt x="0" y="0"/>
                </a:lnTo>
                <a:lnTo>
                  <a:pt x="70922" y="0"/>
                </a:lnTo>
                <a:lnTo>
                  <a:pt x="70922" y="70799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5" name="object 615"/>
          <p:cNvSpPr/>
          <p:nvPr/>
        </p:nvSpPr>
        <p:spPr>
          <a:xfrm>
            <a:off x="352882" y="1596073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19">
                <a:moveTo>
                  <a:pt x="70922" y="70799"/>
                </a:moveTo>
                <a:lnTo>
                  <a:pt x="0" y="70799"/>
                </a:lnTo>
                <a:lnTo>
                  <a:pt x="0" y="0"/>
                </a:lnTo>
                <a:lnTo>
                  <a:pt x="70922" y="0"/>
                </a:lnTo>
                <a:lnTo>
                  <a:pt x="70922" y="70799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6" name="object 616"/>
          <p:cNvSpPr/>
          <p:nvPr/>
        </p:nvSpPr>
        <p:spPr>
          <a:xfrm>
            <a:off x="281959" y="1808473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19">
                <a:moveTo>
                  <a:pt x="70922" y="70799"/>
                </a:moveTo>
                <a:lnTo>
                  <a:pt x="0" y="70799"/>
                </a:lnTo>
                <a:lnTo>
                  <a:pt x="0" y="0"/>
                </a:lnTo>
                <a:lnTo>
                  <a:pt x="70922" y="0"/>
                </a:lnTo>
                <a:lnTo>
                  <a:pt x="70922" y="70799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7" name="object 617"/>
          <p:cNvSpPr/>
          <p:nvPr/>
        </p:nvSpPr>
        <p:spPr>
          <a:xfrm>
            <a:off x="1487640" y="1596084"/>
            <a:ext cx="142240" cy="212725"/>
          </a:xfrm>
          <a:custGeom>
            <a:avLst/>
            <a:gdLst/>
            <a:ahLst/>
            <a:cxnLst/>
            <a:rect l="l" t="t" r="r" b="b"/>
            <a:pathLst>
              <a:path w="142239" h="212725">
                <a:moveTo>
                  <a:pt x="70916" y="0"/>
                </a:moveTo>
                <a:lnTo>
                  <a:pt x="0" y="0"/>
                </a:lnTo>
                <a:lnTo>
                  <a:pt x="0" y="141592"/>
                </a:lnTo>
                <a:lnTo>
                  <a:pt x="70916" y="141592"/>
                </a:lnTo>
                <a:lnTo>
                  <a:pt x="70916" y="0"/>
                </a:lnTo>
                <a:close/>
              </a:path>
              <a:path w="142239" h="212725">
                <a:moveTo>
                  <a:pt x="141846" y="141592"/>
                </a:moveTo>
                <a:lnTo>
                  <a:pt x="70916" y="141592"/>
                </a:lnTo>
                <a:lnTo>
                  <a:pt x="70916" y="212394"/>
                </a:lnTo>
                <a:lnTo>
                  <a:pt x="141846" y="212394"/>
                </a:lnTo>
                <a:lnTo>
                  <a:pt x="141846" y="141592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8" name="object 618"/>
          <p:cNvSpPr/>
          <p:nvPr/>
        </p:nvSpPr>
        <p:spPr>
          <a:xfrm>
            <a:off x="2055025" y="1949627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60" h="213360">
                <a:moveTo>
                  <a:pt x="212763" y="0"/>
                </a:moveTo>
                <a:lnTo>
                  <a:pt x="70916" y="0"/>
                </a:lnTo>
                <a:lnTo>
                  <a:pt x="70916" y="71069"/>
                </a:lnTo>
                <a:lnTo>
                  <a:pt x="0" y="71069"/>
                </a:lnTo>
                <a:lnTo>
                  <a:pt x="0" y="142125"/>
                </a:lnTo>
                <a:lnTo>
                  <a:pt x="0" y="213182"/>
                </a:lnTo>
                <a:lnTo>
                  <a:pt x="70916" y="213182"/>
                </a:lnTo>
                <a:lnTo>
                  <a:pt x="70916" y="142125"/>
                </a:lnTo>
                <a:lnTo>
                  <a:pt x="141846" y="142125"/>
                </a:lnTo>
                <a:lnTo>
                  <a:pt x="141846" y="71069"/>
                </a:lnTo>
                <a:lnTo>
                  <a:pt x="212763" y="71069"/>
                </a:lnTo>
                <a:lnTo>
                  <a:pt x="212763" y="0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9" name="object 619"/>
          <p:cNvSpPr/>
          <p:nvPr/>
        </p:nvSpPr>
        <p:spPr>
          <a:xfrm>
            <a:off x="2622408" y="2020873"/>
            <a:ext cx="142240" cy="141605"/>
          </a:xfrm>
          <a:custGeom>
            <a:avLst/>
            <a:gdLst/>
            <a:ahLst/>
            <a:cxnLst/>
            <a:rect l="l" t="t" r="r" b="b"/>
            <a:pathLst>
              <a:path w="142239" h="141605">
                <a:moveTo>
                  <a:pt x="141845" y="141599"/>
                </a:moveTo>
                <a:lnTo>
                  <a:pt x="0" y="141599"/>
                </a:lnTo>
                <a:lnTo>
                  <a:pt x="0" y="0"/>
                </a:lnTo>
                <a:lnTo>
                  <a:pt x="70922" y="0"/>
                </a:lnTo>
                <a:lnTo>
                  <a:pt x="70922" y="70799"/>
                </a:lnTo>
                <a:lnTo>
                  <a:pt x="141845" y="70799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0" name="object 620"/>
          <p:cNvSpPr/>
          <p:nvPr/>
        </p:nvSpPr>
        <p:spPr>
          <a:xfrm>
            <a:off x="2125941" y="2091752"/>
            <a:ext cx="496570" cy="142240"/>
          </a:xfrm>
          <a:custGeom>
            <a:avLst/>
            <a:gdLst/>
            <a:ahLst/>
            <a:cxnLst/>
            <a:rect l="l" t="t" r="r" b="b"/>
            <a:pathLst>
              <a:path w="496569" h="142239">
                <a:moveTo>
                  <a:pt x="496455" y="71056"/>
                </a:moveTo>
                <a:lnTo>
                  <a:pt x="141846" y="71056"/>
                </a:lnTo>
                <a:lnTo>
                  <a:pt x="141846" y="0"/>
                </a:lnTo>
                <a:lnTo>
                  <a:pt x="70929" y="0"/>
                </a:lnTo>
                <a:lnTo>
                  <a:pt x="70929" y="71056"/>
                </a:lnTo>
                <a:lnTo>
                  <a:pt x="0" y="71056"/>
                </a:lnTo>
                <a:lnTo>
                  <a:pt x="0" y="142113"/>
                </a:lnTo>
                <a:lnTo>
                  <a:pt x="496455" y="142113"/>
                </a:lnTo>
                <a:lnTo>
                  <a:pt x="496455" y="71056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1" name="object 621"/>
          <p:cNvSpPr/>
          <p:nvPr/>
        </p:nvSpPr>
        <p:spPr>
          <a:xfrm>
            <a:off x="1487645" y="2020873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19">
                <a:moveTo>
                  <a:pt x="70922" y="70799"/>
                </a:moveTo>
                <a:lnTo>
                  <a:pt x="0" y="70799"/>
                </a:lnTo>
                <a:lnTo>
                  <a:pt x="0" y="0"/>
                </a:lnTo>
                <a:lnTo>
                  <a:pt x="70922" y="0"/>
                </a:lnTo>
                <a:lnTo>
                  <a:pt x="70922" y="70799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2" name="object 622"/>
          <p:cNvSpPr/>
          <p:nvPr/>
        </p:nvSpPr>
        <p:spPr>
          <a:xfrm>
            <a:off x="1629486" y="1737676"/>
            <a:ext cx="142240" cy="212725"/>
          </a:xfrm>
          <a:custGeom>
            <a:avLst/>
            <a:gdLst/>
            <a:ahLst/>
            <a:cxnLst/>
            <a:rect l="l" t="t" r="r" b="b"/>
            <a:pathLst>
              <a:path w="142239" h="212725">
                <a:moveTo>
                  <a:pt x="70916" y="70802"/>
                </a:moveTo>
                <a:lnTo>
                  <a:pt x="0" y="70802"/>
                </a:lnTo>
                <a:lnTo>
                  <a:pt x="0" y="141605"/>
                </a:lnTo>
                <a:lnTo>
                  <a:pt x="70916" y="141605"/>
                </a:lnTo>
                <a:lnTo>
                  <a:pt x="70916" y="70802"/>
                </a:lnTo>
                <a:close/>
              </a:path>
              <a:path w="142239" h="212725">
                <a:moveTo>
                  <a:pt x="141846" y="141605"/>
                </a:moveTo>
                <a:lnTo>
                  <a:pt x="70916" y="141605"/>
                </a:lnTo>
                <a:lnTo>
                  <a:pt x="70916" y="212407"/>
                </a:lnTo>
                <a:lnTo>
                  <a:pt x="141846" y="212407"/>
                </a:lnTo>
                <a:lnTo>
                  <a:pt x="141846" y="141605"/>
                </a:lnTo>
                <a:close/>
              </a:path>
              <a:path w="142239" h="212725">
                <a:moveTo>
                  <a:pt x="141846" y="0"/>
                </a:moveTo>
                <a:lnTo>
                  <a:pt x="70916" y="0"/>
                </a:lnTo>
                <a:lnTo>
                  <a:pt x="70916" y="70802"/>
                </a:lnTo>
                <a:lnTo>
                  <a:pt x="141846" y="70802"/>
                </a:lnTo>
                <a:lnTo>
                  <a:pt x="141846" y="0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3" name="object 623"/>
          <p:cNvSpPr/>
          <p:nvPr/>
        </p:nvSpPr>
        <p:spPr>
          <a:xfrm>
            <a:off x="2693327" y="1525282"/>
            <a:ext cx="496570" cy="637540"/>
          </a:xfrm>
          <a:custGeom>
            <a:avLst/>
            <a:gdLst/>
            <a:ahLst/>
            <a:cxnLst/>
            <a:rect l="l" t="t" r="r" b="b"/>
            <a:pathLst>
              <a:path w="496569" h="637539">
                <a:moveTo>
                  <a:pt x="141846" y="141592"/>
                </a:moveTo>
                <a:lnTo>
                  <a:pt x="70916" y="141592"/>
                </a:lnTo>
                <a:lnTo>
                  <a:pt x="70916" y="283197"/>
                </a:lnTo>
                <a:lnTo>
                  <a:pt x="141846" y="283197"/>
                </a:lnTo>
                <a:lnTo>
                  <a:pt x="141846" y="141592"/>
                </a:lnTo>
                <a:close/>
              </a:path>
              <a:path w="496569" h="637539">
                <a:moveTo>
                  <a:pt x="212763" y="0"/>
                </a:moveTo>
                <a:lnTo>
                  <a:pt x="141846" y="0"/>
                </a:lnTo>
                <a:lnTo>
                  <a:pt x="141846" y="141592"/>
                </a:lnTo>
                <a:lnTo>
                  <a:pt x="212763" y="141592"/>
                </a:lnTo>
                <a:lnTo>
                  <a:pt x="212763" y="0"/>
                </a:lnTo>
                <a:close/>
              </a:path>
              <a:path w="496569" h="637539">
                <a:moveTo>
                  <a:pt x="283692" y="495592"/>
                </a:moveTo>
                <a:lnTo>
                  <a:pt x="212763" y="495592"/>
                </a:lnTo>
                <a:lnTo>
                  <a:pt x="212763" y="637197"/>
                </a:lnTo>
                <a:lnTo>
                  <a:pt x="283692" y="637197"/>
                </a:lnTo>
                <a:lnTo>
                  <a:pt x="283692" y="495592"/>
                </a:lnTo>
                <a:close/>
              </a:path>
              <a:path w="496569" h="637539">
                <a:moveTo>
                  <a:pt x="283692" y="353999"/>
                </a:moveTo>
                <a:lnTo>
                  <a:pt x="212763" y="353999"/>
                </a:lnTo>
                <a:lnTo>
                  <a:pt x="212763" y="424345"/>
                </a:lnTo>
                <a:lnTo>
                  <a:pt x="70916" y="424345"/>
                </a:lnTo>
                <a:lnTo>
                  <a:pt x="70916" y="283502"/>
                </a:lnTo>
                <a:lnTo>
                  <a:pt x="0" y="283502"/>
                </a:lnTo>
                <a:lnTo>
                  <a:pt x="0" y="424345"/>
                </a:lnTo>
                <a:lnTo>
                  <a:pt x="0" y="495414"/>
                </a:lnTo>
                <a:lnTo>
                  <a:pt x="212763" y="495414"/>
                </a:lnTo>
                <a:lnTo>
                  <a:pt x="212763" y="424802"/>
                </a:lnTo>
                <a:lnTo>
                  <a:pt x="283692" y="424802"/>
                </a:lnTo>
                <a:lnTo>
                  <a:pt x="283692" y="353999"/>
                </a:lnTo>
                <a:close/>
              </a:path>
              <a:path w="496569" h="637539">
                <a:moveTo>
                  <a:pt x="283692" y="212394"/>
                </a:moveTo>
                <a:lnTo>
                  <a:pt x="212763" y="212394"/>
                </a:lnTo>
                <a:lnTo>
                  <a:pt x="212763" y="283197"/>
                </a:lnTo>
                <a:lnTo>
                  <a:pt x="283692" y="283197"/>
                </a:lnTo>
                <a:lnTo>
                  <a:pt x="283692" y="212394"/>
                </a:lnTo>
                <a:close/>
              </a:path>
              <a:path w="496569" h="637539">
                <a:moveTo>
                  <a:pt x="425538" y="283197"/>
                </a:moveTo>
                <a:lnTo>
                  <a:pt x="283692" y="283197"/>
                </a:lnTo>
                <a:lnTo>
                  <a:pt x="283692" y="353999"/>
                </a:lnTo>
                <a:lnTo>
                  <a:pt x="425538" y="353999"/>
                </a:lnTo>
                <a:lnTo>
                  <a:pt x="425538" y="283197"/>
                </a:lnTo>
                <a:close/>
              </a:path>
              <a:path w="496569" h="637539">
                <a:moveTo>
                  <a:pt x="496455" y="212394"/>
                </a:moveTo>
                <a:lnTo>
                  <a:pt x="425538" y="212394"/>
                </a:lnTo>
                <a:lnTo>
                  <a:pt x="425538" y="283197"/>
                </a:lnTo>
                <a:lnTo>
                  <a:pt x="496455" y="283197"/>
                </a:lnTo>
                <a:lnTo>
                  <a:pt x="496455" y="212394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4" name="object 624"/>
          <p:cNvSpPr/>
          <p:nvPr/>
        </p:nvSpPr>
        <p:spPr>
          <a:xfrm>
            <a:off x="2551485" y="1808473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19">
                <a:moveTo>
                  <a:pt x="70922" y="70799"/>
                </a:moveTo>
                <a:lnTo>
                  <a:pt x="0" y="70799"/>
                </a:lnTo>
                <a:lnTo>
                  <a:pt x="0" y="0"/>
                </a:lnTo>
                <a:lnTo>
                  <a:pt x="70922" y="0"/>
                </a:lnTo>
                <a:lnTo>
                  <a:pt x="70922" y="70799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5" name="object 625"/>
          <p:cNvSpPr/>
          <p:nvPr/>
        </p:nvSpPr>
        <p:spPr>
          <a:xfrm>
            <a:off x="2977019" y="1950084"/>
            <a:ext cx="567690" cy="283845"/>
          </a:xfrm>
          <a:custGeom>
            <a:avLst/>
            <a:gdLst/>
            <a:ahLst/>
            <a:cxnLst/>
            <a:rect l="l" t="t" r="r" b="b"/>
            <a:pathLst>
              <a:path w="567689" h="283844">
                <a:moveTo>
                  <a:pt x="567372" y="70612"/>
                </a:moveTo>
                <a:lnTo>
                  <a:pt x="496455" y="70612"/>
                </a:lnTo>
                <a:lnTo>
                  <a:pt x="496455" y="0"/>
                </a:lnTo>
                <a:lnTo>
                  <a:pt x="425526" y="0"/>
                </a:lnTo>
                <a:lnTo>
                  <a:pt x="425526" y="70789"/>
                </a:lnTo>
                <a:lnTo>
                  <a:pt x="496455" y="70789"/>
                </a:lnTo>
                <a:lnTo>
                  <a:pt x="496455" y="212725"/>
                </a:lnTo>
                <a:lnTo>
                  <a:pt x="0" y="212725"/>
                </a:lnTo>
                <a:lnTo>
                  <a:pt x="0" y="283781"/>
                </a:lnTo>
                <a:lnTo>
                  <a:pt x="567372" y="283781"/>
                </a:lnTo>
                <a:lnTo>
                  <a:pt x="567372" y="212725"/>
                </a:lnTo>
                <a:lnTo>
                  <a:pt x="567372" y="70612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6" name="object 626"/>
          <p:cNvSpPr/>
          <p:nvPr/>
        </p:nvSpPr>
        <p:spPr>
          <a:xfrm>
            <a:off x="3615321" y="1949627"/>
            <a:ext cx="567690" cy="284480"/>
          </a:xfrm>
          <a:custGeom>
            <a:avLst/>
            <a:gdLst/>
            <a:ahLst/>
            <a:cxnLst/>
            <a:rect l="l" t="t" r="r" b="b"/>
            <a:pathLst>
              <a:path w="567689" h="284480">
                <a:moveTo>
                  <a:pt x="496455" y="213182"/>
                </a:moveTo>
                <a:lnTo>
                  <a:pt x="141846" y="213182"/>
                </a:lnTo>
                <a:lnTo>
                  <a:pt x="141846" y="71069"/>
                </a:lnTo>
                <a:lnTo>
                  <a:pt x="141846" y="0"/>
                </a:lnTo>
                <a:lnTo>
                  <a:pt x="70916" y="0"/>
                </a:lnTo>
                <a:lnTo>
                  <a:pt x="70916" y="71069"/>
                </a:lnTo>
                <a:lnTo>
                  <a:pt x="0" y="71069"/>
                </a:lnTo>
                <a:lnTo>
                  <a:pt x="0" y="213182"/>
                </a:lnTo>
                <a:lnTo>
                  <a:pt x="70916" y="213182"/>
                </a:lnTo>
                <a:lnTo>
                  <a:pt x="70916" y="284238"/>
                </a:lnTo>
                <a:lnTo>
                  <a:pt x="496455" y="284238"/>
                </a:lnTo>
                <a:lnTo>
                  <a:pt x="496455" y="213182"/>
                </a:lnTo>
                <a:close/>
              </a:path>
              <a:path w="567689" h="284480">
                <a:moveTo>
                  <a:pt x="567385" y="71247"/>
                </a:moveTo>
                <a:lnTo>
                  <a:pt x="496455" y="71247"/>
                </a:lnTo>
                <a:lnTo>
                  <a:pt x="496455" y="212852"/>
                </a:lnTo>
                <a:lnTo>
                  <a:pt x="567385" y="212852"/>
                </a:lnTo>
                <a:lnTo>
                  <a:pt x="567385" y="71247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7" name="object 627"/>
          <p:cNvSpPr/>
          <p:nvPr/>
        </p:nvSpPr>
        <p:spPr>
          <a:xfrm>
            <a:off x="1274876" y="1100479"/>
            <a:ext cx="213360" cy="283210"/>
          </a:xfrm>
          <a:custGeom>
            <a:avLst/>
            <a:gdLst/>
            <a:ahLst/>
            <a:cxnLst/>
            <a:rect l="l" t="t" r="r" b="b"/>
            <a:pathLst>
              <a:path w="213359" h="283209">
                <a:moveTo>
                  <a:pt x="70916" y="70802"/>
                </a:moveTo>
                <a:lnTo>
                  <a:pt x="0" y="70802"/>
                </a:lnTo>
                <a:lnTo>
                  <a:pt x="0" y="283197"/>
                </a:lnTo>
                <a:lnTo>
                  <a:pt x="70916" y="283197"/>
                </a:lnTo>
                <a:lnTo>
                  <a:pt x="70916" y="70802"/>
                </a:lnTo>
                <a:close/>
              </a:path>
              <a:path w="213359" h="283209">
                <a:moveTo>
                  <a:pt x="212763" y="0"/>
                </a:moveTo>
                <a:lnTo>
                  <a:pt x="70916" y="0"/>
                </a:lnTo>
                <a:lnTo>
                  <a:pt x="70916" y="70802"/>
                </a:lnTo>
                <a:lnTo>
                  <a:pt x="212763" y="70802"/>
                </a:lnTo>
                <a:lnTo>
                  <a:pt x="212763" y="0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8" name="object 628"/>
          <p:cNvSpPr/>
          <p:nvPr/>
        </p:nvSpPr>
        <p:spPr>
          <a:xfrm>
            <a:off x="1558556" y="1383677"/>
            <a:ext cx="142240" cy="212725"/>
          </a:xfrm>
          <a:custGeom>
            <a:avLst/>
            <a:gdLst/>
            <a:ahLst/>
            <a:cxnLst/>
            <a:rect l="l" t="t" r="r" b="b"/>
            <a:pathLst>
              <a:path w="142239" h="212725">
                <a:moveTo>
                  <a:pt x="70929" y="70802"/>
                </a:moveTo>
                <a:lnTo>
                  <a:pt x="0" y="70802"/>
                </a:lnTo>
                <a:lnTo>
                  <a:pt x="0" y="212407"/>
                </a:lnTo>
                <a:lnTo>
                  <a:pt x="70929" y="212407"/>
                </a:lnTo>
                <a:lnTo>
                  <a:pt x="70929" y="70802"/>
                </a:lnTo>
                <a:close/>
              </a:path>
              <a:path w="142239" h="212725">
                <a:moveTo>
                  <a:pt x="141846" y="0"/>
                </a:moveTo>
                <a:lnTo>
                  <a:pt x="70929" y="0"/>
                </a:lnTo>
                <a:lnTo>
                  <a:pt x="70929" y="70802"/>
                </a:lnTo>
                <a:lnTo>
                  <a:pt x="141846" y="70802"/>
                </a:lnTo>
                <a:lnTo>
                  <a:pt x="141846" y="0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9" name="object 629"/>
          <p:cNvSpPr/>
          <p:nvPr/>
        </p:nvSpPr>
        <p:spPr>
          <a:xfrm>
            <a:off x="1771336" y="131287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19">
                <a:moveTo>
                  <a:pt x="70922" y="70799"/>
                </a:moveTo>
                <a:lnTo>
                  <a:pt x="0" y="70799"/>
                </a:lnTo>
                <a:lnTo>
                  <a:pt x="0" y="0"/>
                </a:lnTo>
                <a:lnTo>
                  <a:pt x="70922" y="0"/>
                </a:lnTo>
                <a:lnTo>
                  <a:pt x="70922" y="70799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0" name="object 630"/>
          <p:cNvSpPr/>
          <p:nvPr/>
        </p:nvSpPr>
        <p:spPr>
          <a:xfrm>
            <a:off x="69189" y="1241589"/>
            <a:ext cx="567690" cy="567055"/>
          </a:xfrm>
          <a:custGeom>
            <a:avLst/>
            <a:gdLst/>
            <a:ahLst/>
            <a:cxnLst/>
            <a:rect l="l" t="t" r="r" b="b"/>
            <a:pathLst>
              <a:path w="567690" h="567055">
                <a:moveTo>
                  <a:pt x="212763" y="425284"/>
                </a:moveTo>
                <a:lnTo>
                  <a:pt x="70916" y="425284"/>
                </a:lnTo>
                <a:lnTo>
                  <a:pt x="70916" y="496087"/>
                </a:lnTo>
                <a:lnTo>
                  <a:pt x="212763" y="496087"/>
                </a:lnTo>
                <a:lnTo>
                  <a:pt x="212763" y="425284"/>
                </a:lnTo>
                <a:close/>
              </a:path>
              <a:path w="567690" h="567055">
                <a:moveTo>
                  <a:pt x="496455" y="425284"/>
                </a:moveTo>
                <a:lnTo>
                  <a:pt x="425526" y="425284"/>
                </a:lnTo>
                <a:lnTo>
                  <a:pt x="425526" y="566889"/>
                </a:lnTo>
                <a:lnTo>
                  <a:pt x="496455" y="566889"/>
                </a:lnTo>
                <a:lnTo>
                  <a:pt x="496455" y="425284"/>
                </a:lnTo>
                <a:close/>
              </a:path>
              <a:path w="567690" h="567055">
                <a:moveTo>
                  <a:pt x="567372" y="283692"/>
                </a:moveTo>
                <a:lnTo>
                  <a:pt x="496455" y="283692"/>
                </a:lnTo>
                <a:lnTo>
                  <a:pt x="496455" y="213169"/>
                </a:lnTo>
                <a:lnTo>
                  <a:pt x="496455" y="142113"/>
                </a:lnTo>
                <a:lnTo>
                  <a:pt x="425526" y="142113"/>
                </a:lnTo>
                <a:lnTo>
                  <a:pt x="425526" y="71056"/>
                </a:lnTo>
                <a:lnTo>
                  <a:pt x="283692" y="71056"/>
                </a:lnTo>
                <a:lnTo>
                  <a:pt x="283692" y="0"/>
                </a:lnTo>
                <a:lnTo>
                  <a:pt x="0" y="0"/>
                </a:lnTo>
                <a:lnTo>
                  <a:pt x="0" y="71056"/>
                </a:lnTo>
                <a:lnTo>
                  <a:pt x="212763" y="71056"/>
                </a:lnTo>
                <a:lnTo>
                  <a:pt x="212763" y="142113"/>
                </a:lnTo>
                <a:lnTo>
                  <a:pt x="354609" y="142113"/>
                </a:lnTo>
                <a:lnTo>
                  <a:pt x="354609" y="213169"/>
                </a:lnTo>
                <a:lnTo>
                  <a:pt x="425526" y="213169"/>
                </a:lnTo>
                <a:lnTo>
                  <a:pt x="425526" y="284226"/>
                </a:lnTo>
                <a:lnTo>
                  <a:pt x="496455" y="284226"/>
                </a:lnTo>
                <a:lnTo>
                  <a:pt x="496455" y="425284"/>
                </a:lnTo>
                <a:lnTo>
                  <a:pt x="567372" y="425284"/>
                </a:lnTo>
                <a:lnTo>
                  <a:pt x="567372" y="283692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1" name="object 631"/>
          <p:cNvSpPr/>
          <p:nvPr/>
        </p:nvSpPr>
        <p:spPr>
          <a:xfrm>
            <a:off x="636573" y="1879273"/>
            <a:ext cx="142240" cy="71120"/>
          </a:xfrm>
          <a:custGeom>
            <a:avLst/>
            <a:gdLst/>
            <a:ahLst/>
            <a:cxnLst/>
            <a:rect l="l" t="t" r="r" b="b"/>
            <a:pathLst>
              <a:path w="142240" h="71119">
                <a:moveTo>
                  <a:pt x="141845" y="70799"/>
                </a:moveTo>
                <a:lnTo>
                  <a:pt x="0" y="70799"/>
                </a:lnTo>
                <a:lnTo>
                  <a:pt x="0" y="0"/>
                </a:lnTo>
                <a:lnTo>
                  <a:pt x="141845" y="0"/>
                </a:lnTo>
                <a:lnTo>
                  <a:pt x="141845" y="70799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2" name="object 632"/>
          <p:cNvSpPr/>
          <p:nvPr/>
        </p:nvSpPr>
        <p:spPr>
          <a:xfrm>
            <a:off x="849337" y="1879281"/>
            <a:ext cx="213360" cy="141605"/>
          </a:xfrm>
          <a:custGeom>
            <a:avLst/>
            <a:gdLst/>
            <a:ahLst/>
            <a:cxnLst/>
            <a:rect l="l" t="t" r="r" b="b"/>
            <a:pathLst>
              <a:path w="213359" h="141605">
                <a:moveTo>
                  <a:pt x="141846" y="70802"/>
                </a:moveTo>
                <a:lnTo>
                  <a:pt x="0" y="70802"/>
                </a:lnTo>
                <a:lnTo>
                  <a:pt x="0" y="141592"/>
                </a:lnTo>
                <a:lnTo>
                  <a:pt x="141846" y="141592"/>
                </a:lnTo>
                <a:lnTo>
                  <a:pt x="141846" y="70802"/>
                </a:lnTo>
                <a:close/>
              </a:path>
              <a:path w="213359" h="141605">
                <a:moveTo>
                  <a:pt x="212763" y="0"/>
                </a:moveTo>
                <a:lnTo>
                  <a:pt x="141846" y="0"/>
                </a:lnTo>
                <a:lnTo>
                  <a:pt x="141846" y="70802"/>
                </a:lnTo>
                <a:lnTo>
                  <a:pt x="212763" y="70802"/>
                </a:lnTo>
                <a:lnTo>
                  <a:pt x="212763" y="0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3" name="object 633"/>
          <p:cNvSpPr/>
          <p:nvPr/>
        </p:nvSpPr>
        <p:spPr>
          <a:xfrm>
            <a:off x="423804" y="1596073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19">
                <a:moveTo>
                  <a:pt x="70922" y="70799"/>
                </a:moveTo>
                <a:lnTo>
                  <a:pt x="0" y="70799"/>
                </a:lnTo>
                <a:lnTo>
                  <a:pt x="0" y="0"/>
                </a:lnTo>
                <a:lnTo>
                  <a:pt x="70922" y="0"/>
                </a:lnTo>
                <a:lnTo>
                  <a:pt x="70922" y="70799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4" name="object 634"/>
          <p:cNvSpPr/>
          <p:nvPr/>
        </p:nvSpPr>
        <p:spPr>
          <a:xfrm>
            <a:off x="211036" y="138367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19">
                <a:moveTo>
                  <a:pt x="70922" y="70799"/>
                </a:moveTo>
                <a:lnTo>
                  <a:pt x="0" y="70799"/>
                </a:lnTo>
                <a:lnTo>
                  <a:pt x="0" y="0"/>
                </a:lnTo>
                <a:lnTo>
                  <a:pt x="70922" y="0"/>
                </a:lnTo>
                <a:lnTo>
                  <a:pt x="70922" y="70799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5" name="object 635"/>
          <p:cNvSpPr/>
          <p:nvPr/>
        </p:nvSpPr>
        <p:spPr>
          <a:xfrm>
            <a:off x="1487640" y="1029677"/>
            <a:ext cx="354965" cy="283210"/>
          </a:xfrm>
          <a:custGeom>
            <a:avLst/>
            <a:gdLst/>
            <a:ahLst/>
            <a:cxnLst/>
            <a:rect l="l" t="t" r="r" b="b"/>
            <a:pathLst>
              <a:path w="354964" h="283209">
                <a:moveTo>
                  <a:pt x="212763" y="0"/>
                </a:moveTo>
                <a:lnTo>
                  <a:pt x="0" y="0"/>
                </a:lnTo>
                <a:lnTo>
                  <a:pt x="0" y="70802"/>
                </a:lnTo>
                <a:lnTo>
                  <a:pt x="212763" y="70802"/>
                </a:lnTo>
                <a:lnTo>
                  <a:pt x="212763" y="0"/>
                </a:lnTo>
                <a:close/>
              </a:path>
              <a:path w="354964" h="283209">
                <a:moveTo>
                  <a:pt x="283692" y="212407"/>
                </a:moveTo>
                <a:lnTo>
                  <a:pt x="212763" y="212407"/>
                </a:lnTo>
                <a:lnTo>
                  <a:pt x="212763" y="283197"/>
                </a:lnTo>
                <a:lnTo>
                  <a:pt x="283692" y="283197"/>
                </a:lnTo>
                <a:lnTo>
                  <a:pt x="283692" y="212407"/>
                </a:lnTo>
                <a:close/>
              </a:path>
              <a:path w="354964" h="283209">
                <a:moveTo>
                  <a:pt x="283692" y="70802"/>
                </a:moveTo>
                <a:lnTo>
                  <a:pt x="212763" y="70802"/>
                </a:lnTo>
                <a:lnTo>
                  <a:pt x="212763" y="141605"/>
                </a:lnTo>
                <a:lnTo>
                  <a:pt x="283692" y="141605"/>
                </a:lnTo>
                <a:lnTo>
                  <a:pt x="283692" y="70802"/>
                </a:lnTo>
                <a:close/>
              </a:path>
              <a:path w="354964" h="283209">
                <a:moveTo>
                  <a:pt x="354609" y="141605"/>
                </a:moveTo>
                <a:lnTo>
                  <a:pt x="283692" y="141605"/>
                </a:lnTo>
                <a:lnTo>
                  <a:pt x="283692" y="212407"/>
                </a:lnTo>
                <a:lnTo>
                  <a:pt x="354609" y="212407"/>
                </a:lnTo>
                <a:lnTo>
                  <a:pt x="354609" y="141605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6" name="object 636"/>
          <p:cNvSpPr/>
          <p:nvPr/>
        </p:nvSpPr>
        <p:spPr>
          <a:xfrm>
            <a:off x="1771332" y="1242084"/>
            <a:ext cx="567690" cy="566420"/>
          </a:xfrm>
          <a:custGeom>
            <a:avLst/>
            <a:gdLst/>
            <a:ahLst/>
            <a:cxnLst/>
            <a:rect l="l" t="t" r="r" b="b"/>
            <a:pathLst>
              <a:path w="567689" h="566419">
                <a:moveTo>
                  <a:pt x="212763" y="424789"/>
                </a:moveTo>
                <a:lnTo>
                  <a:pt x="0" y="424789"/>
                </a:lnTo>
                <a:lnTo>
                  <a:pt x="0" y="495592"/>
                </a:lnTo>
                <a:lnTo>
                  <a:pt x="212763" y="495592"/>
                </a:lnTo>
                <a:lnTo>
                  <a:pt x="212763" y="424789"/>
                </a:lnTo>
                <a:close/>
              </a:path>
              <a:path w="567689" h="566419">
                <a:moveTo>
                  <a:pt x="283692" y="495592"/>
                </a:moveTo>
                <a:lnTo>
                  <a:pt x="212763" y="495592"/>
                </a:lnTo>
                <a:lnTo>
                  <a:pt x="212763" y="566394"/>
                </a:lnTo>
                <a:lnTo>
                  <a:pt x="283692" y="566394"/>
                </a:lnTo>
                <a:lnTo>
                  <a:pt x="283692" y="495592"/>
                </a:lnTo>
                <a:close/>
              </a:path>
              <a:path w="567689" h="566419">
                <a:moveTo>
                  <a:pt x="354609" y="141592"/>
                </a:moveTo>
                <a:lnTo>
                  <a:pt x="283692" y="141592"/>
                </a:lnTo>
                <a:lnTo>
                  <a:pt x="283692" y="212394"/>
                </a:lnTo>
                <a:lnTo>
                  <a:pt x="354609" y="212394"/>
                </a:lnTo>
                <a:lnTo>
                  <a:pt x="354609" y="141592"/>
                </a:lnTo>
                <a:close/>
              </a:path>
              <a:path w="567689" h="566419">
                <a:moveTo>
                  <a:pt x="354609" y="0"/>
                </a:moveTo>
                <a:lnTo>
                  <a:pt x="141846" y="0"/>
                </a:lnTo>
                <a:lnTo>
                  <a:pt x="141846" y="70789"/>
                </a:lnTo>
                <a:lnTo>
                  <a:pt x="354609" y="70789"/>
                </a:lnTo>
                <a:lnTo>
                  <a:pt x="354609" y="0"/>
                </a:lnTo>
                <a:close/>
              </a:path>
              <a:path w="567689" h="566419">
                <a:moveTo>
                  <a:pt x="425538" y="283197"/>
                </a:moveTo>
                <a:lnTo>
                  <a:pt x="354609" y="283197"/>
                </a:lnTo>
                <a:lnTo>
                  <a:pt x="354609" y="353999"/>
                </a:lnTo>
                <a:lnTo>
                  <a:pt x="425538" y="353999"/>
                </a:lnTo>
                <a:lnTo>
                  <a:pt x="425538" y="283197"/>
                </a:lnTo>
                <a:close/>
              </a:path>
              <a:path w="567689" h="566419">
                <a:moveTo>
                  <a:pt x="425538" y="70789"/>
                </a:moveTo>
                <a:lnTo>
                  <a:pt x="354609" y="70789"/>
                </a:lnTo>
                <a:lnTo>
                  <a:pt x="354609" y="141592"/>
                </a:lnTo>
                <a:lnTo>
                  <a:pt x="425538" y="141592"/>
                </a:lnTo>
                <a:lnTo>
                  <a:pt x="425538" y="70789"/>
                </a:lnTo>
                <a:close/>
              </a:path>
              <a:path w="567689" h="566419">
                <a:moveTo>
                  <a:pt x="496455" y="353999"/>
                </a:moveTo>
                <a:lnTo>
                  <a:pt x="425538" y="353999"/>
                </a:lnTo>
                <a:lnTo>
                  <a:pt x="425538" y="495592"/>
                </a:lnTo>
                <a:lnTo>
                  <a:pt x="496455" y="495592"/>
                </a:lnTo>
                <a:lnTo>
                  <a:pt x="496455" y="353999"/>
                </a:lnTo>
                <a:close/>
              </a:path>
              <a:path w="567689" h="566419">
                <a:moveTo>
                  <a:pt x="496455" y="141592"/>
                </a:moveTo>
                <a:lnTo>
                  <a:pt x="425538" y="141592"/>
                </a:lnTo>
                <a:lnTo>
                  <a:pt x="425538" y="212394"/>
                </a:lnTo>
                <a:lnTo>
                  <a:pt x="496455" y="212394"/>
                </a:lnTo>
                <a:lnTo>
                  <a:pt x="496455" y="141592"/>
                </a:lnTo>
                <a:close/>
              </a:path>
              <a:path w="567689" h="566419">
                <a:moveTo>
                  <a:pt x="567372" y="495592"/>
                </a:moveTo>
                <a:lnTo>
                  <a:pt x="496455" y="495592"/>
                </a:lnTo>
                <a:lnTo>
                  <a:pt x="496455" y="566394"/>
                </a:lnTo>
                <a:lnTo>
                  <a:pt x="567372" y="566394"/>
                </a:lnTo>
                <a:lnTo>
                  <a:pt x="567372" y="495592"/>
                </a:lnTo>
                <a:close/>
              </a:path>
              <a:path w="567689" h="566419">
                <a:moveTo>
                  <a:pt x="567372" y="212394"/>
                </a:moveTo>
                <a:lnTo>
                  <a:pt x="496455" y="212394"/>
                </a:lnTo>
                <a:lnTo>
                  <a:pt x="496455" y="353999"/>
                </a:lnTo>
                <a:lnTo>
                  <a:pt x="567372" y="353999"/>
                </a:lnTo>
                <a:lnTo>
                  <a:pt x="567372" y="212394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7" name="object 637"/>
          <p:cNvSpPr/>
          <p:nvPr/>
        </p:nvSpPr>
        <p:spPr>
          <a:xfrm>
            <a:off x="2480563" y="1737673"/>
            <a:ext cx="213360" cy="71120"/>
          </a:xfrm>
          <a:custGeom>
            <a:avLst/>
            <a:gdLst/>
            <a:ahLst/>
            <a:cxnLst/>
            <a:rect l="l" t="t" r="r" b="b"/>
            <a:pathLst>
              <a:path w="213360" h="71119">
                <a:moveTo>
                  <a:pt x="212768" y="70799"/>
                </a:moveTo>
                <a:lnTo>
                  <a:pt x="0" y="70799"/>
                </a:lnTo>
                <a:lnTo>
                  <a:pt x="0" y="0"/>
                </a:lnTo>
                <a:lnTo>
                  <a:pt x="212768" y="0"/>
                </a:lnTo>
                <a:lnTo>
                  <a:pt x="212768" y="70799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8" name="object 638"/>
          <p:cNvSpPr/>
          <p:nvPr/>
        </p:nvSpPr>
        <p:spPr>
          <a:xfrm>
            <a:off x="2055026" y="1879273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19">
                <a:moveTo>
                  <a:pt x="70922" y="70799"/>
                </a:moveTo>
                <a:lnTo>
                  <a:pt x="0" y="70799"/>
                </a:lnTo>
                <a:lnTo>
                  <a:pt x="0" y="0"/>
                </a:lnTo>
                <a:lnTo>
                  <a:pt x="70922" y="0"/>
                </a:lnTo>
                <a:lnTo>
                  <a:pt x="70922" y="70799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9" name="object 639"/>
          <p:cNvSpPr/>
          <p:nvPr/>
        </p:nvSpPr>
        <p:spPr>
          <a:xfrm>
            <a:off x="1984104" y="145447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19">
                <a:moveTo>
                  <a:pt x="70922" y="70799"/>
                </a:moveTo>
                <a:lnTo>
                  <a:pt x="0" y="70799"/>
                </a:lnTo>
                <a:lnTo>
                  <a:pt x="0" y="0"/>
                </a:lnTo>
                <a:lnTo>
                  <a:pt x="70922" y="0"/>
                </a:lnTo>
                <a:lnTo>
                  <a:pt x="70922" y="70799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0" name="object 640"/>
          <p:cNvSpPr/>
          <p:nvPr/>
        </p:nvSpPr>
        <p:spPr>
          <a:xfrm>
            <a:off x="2906090" y="1525282"/>
            <a:ext cx="354965" cy="212725"/>
          </a:xfrm>
          <a:custGeom>
            <a:avLst/>
            <a:gdLst/>
            <a:ahLst/>
            <a:cxnLst/>
            <a:rect l="l" t="t" r="r" b="b"/>
            <a:pathLst>
              <a:path w="354964" h="212725">
                <a:moveTo>
                  <a:pt x="283692" y="141592"/>
                </a:moveTo>
                <a:lnTo>
                  <a:pt x="212775" y="141592"/>
                </a:lnTo>
                <a:lnTo>
                  <a:pt x="212775" y="212394"/>
                </a:lnTo>
                <a:lnTo>
                  <a:pt x="283692" y="212394"/>
                </a:lnTo>
                <a:lnTo>
                  <a:pt x="283692" y="141592"/>
                </a:lnTo>
                <a:close/>
              </a:path>
              <a:path w="354964" h="212725">
                <a:moveTo>
                  <a:pt x="283692" y="0"/>
                </a:moveTo>
                <a:lnTo>
                  <a:pt x="0" y="0"/>
                </a:lnTo>
                <a:lnTo>
                  <a:pt x="0" y="70802"/>
                </a:lnTo>
                <a:lnTo>
                  <a:pt x="283692" y="70802"/>
                </a:lnTo>
                <a:lnTo>
                  <a:pt x="283692" y="0"/>
                </a:lnTo>
                <a:close/>
              </a:path>
              <a:path w="354964" h="212725">
                <a:moveTo>
                  <a:pt x="354622" y="70802"/>
                </a:moveTo>
                <a:lnTo>
                  <a:pt x="283692" y="70802"/>
                </a:lnTo>
                <a:lnTo>
                  <a:pt x="283692" y="141592"/>
                </a:lnTo>
                <a:lnTo>
                  <a:pt x="354622" y="141592"/>
                </a:lnTo>
                <a:lnTo>
                  <a:pt x="354622" y="70802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1" name="object 641"/>
          <p:cNvSpPr/>
          <p:nvPr/>
        </p:nvSpPr>
        <p:spPr>
          <a:xfrm>
            <a:off x="3402546" y="1596084"/>
            <a:ext cx="283845" cy="283210"/>
          </a:xfrm>
          <a:custGeom>
            <a:avLst/>
            <a:gdLst/>
            <a:ahLst/>
            <a:cxnLst/>
            <a:rect l="l" t="t" r="r" b="b"/>
            <a:pathLst>
              <a:path w="283845" h="283210">
                <a:moveTo>
                  <a:pt x="141846" y="141592"/>
                </a:moveTo>
                <a:lnTo>
                  <a:pt x="70929" y="141592"/>
                </a:lnTo>
                <a:lnTo>
                  <a:pt x="70929" y="212394"/>
                </a:lnTo>
                <a:lnTo>
                  <a:pt x="141846" y="212394"/>
                </a:lnTo>
                <a:lnTo>
                  <a:pt x="141846" y="141592"/>
                </a:lnTo>
                <a:close/>
              </a:path>
              <a:path w="283845" h="283210">
                <a:moveTo>
                  <a:pt x="141846" y="0"/>
                </a:moveTo>
                <a:lnTo>
                  <a:pt x="0" y="0"/>
                </a:lnTo>
                <a:lnTo>
                  <a:pt x="0" y="70789"/>
                </a:lnTo>
                <a:lnTo>
                  <a:pt x="141846" y="70789"/>
                </a:lnTo>
                <a:lnTo>
                  <a:pt x="141846" y="0"/>
                </a:lnTo>
                <a:close/>
              </a:path>
              <a:path w="283845" h="283210">
                <a:moveTo>
                  <a:pt x="212775" y="70789"/>
                </a:moveTo>
                <a:lnTo>
                  <a:pt x="141846" y="70789"/>
                </a:lnTo>
                <a:lnTo>
                  <a:pt x="141846" y="141592"/>
                </a:lnTo>
                <a:lnTo>
                  <a:pt x="212775" y="141592"/>
                </a:lnTo>
                <a:lnTo>
                  <a:pt x="212775" y="70789"/>
                </a:lnTo>
                <a:close/>
              </a:path>
              <a:path w="283845" h="283210">
                <a:moveTo>
                  <a:pt x="283692" y="141592"/>
                </a:moveTo>
                <a:lnTo>
                  <a:pt x="212775" y="141592"/>
                </a:lnTo>
                <a:lnTo>
                  <a:pt x="212775" y="283197"/>
                </a:lnTo>
                <a:lnTo>
                  <a:pt x="283692" y="283197"/>
                </a:lnTo>
                <a:lnTo>
                  <a:pt x="283692" y="141592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2" name="object 642"/>
          <p:cNvSpPr/>
          <p:nvPr/>
        </p:nvSpPr>
        <p:spPr>
          <a:xfrm>
            <a:off x="3402558" y="2020873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19">
                <a:moveTo>
                  <a:pt x="70922" y="70799"/>
                </a:moveTo>
                <a:lnTo>
                  <a:pt x="0" y="70799"/>
                </a:lnTo>
                <a:lnTo>
                  <a:pt x="0" y="0"/>
                </a:lnTo>
                <a:lnTo>
                  <a:pt x="70922" y="0"/>
                </a:lnTo>
                <a:lnTo>
                  <a:pt x="70922" y="70799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3" name="object 643"/>
          <p:cNvSpPr/>
          <p:nvPr/>
        </p:nvSpPr>
        <p:spPr>
          <a:xfrm>
            <a:off x="3260712" y="1808473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19">
                <a:moveTo>
                  <a:pt x="70922" y="70799"/>
                </a:moveTo>
                <a:lnTo>
                  <a:pt x="0" y="70799"/>
                </a:lnTo>
                <a:lnTo>
                  <a:pt x="0" y="0"/>
                </a:lnTo>
                <a:lnTo>
                  <a:pt x="70922" y="0"/>
                </a:lnTo>
                <a:lnTo>
                  <a:pt x="70922" y="70799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4" name="object 644"/>
          <p:cNvSpPr/>
          <p:nvPr/>
        </p:nvSpPr>
        <p:spPr>
          <a:xfrm>
            <a:off x="1487640" y="1242084"/>
            <a:ext cx="142240" cy="141605"/>
          </a:xfrm>
          <a:custGeom>
            <a:avLst/>
            <a:gdLst/>
            <a:ahLst/>
            <a:cxnLst/>
            <a:rect l="l" t="t" r="r" b="b"/>
            <a:pathLst>
              <a:path w="142239" h="141605">
                <a:moveTo>
                  <a:pt x="70916" y="0"/>
                </a:moveTo>
                <a:lnTo>
                  <a:pt x="0" y="0"/>
                </a:lnTo>
                <a:lnTo>
                  <a:pt x="0" y="70789"/>
                </a:lnTo>
                <a:lnTo>
                  <a:pt x="70916" y="70789"/>
                </a:lnTo>
                <a:lnTo>
                  <a:pt x="70916" y="0"/>
                </a:lnTo>
                <a:close/>
              </a:path>
              <a:path w="142239" h="141605">
                <a:moveTo>
                  <a:pt x="141846" y="70789"/>
                </a:moveTo>
                <a:lnTo>
                  <a:pt x="70916" y="70789"/>
                </a:lnTo>
                <a:lnTo>
                  <a:pt x="70916" y="141592"/>
                </a:lnTo>
                <a:lnTo>
                  <a:pt x="141846" y="141592"/>
                </a:lnTo>
                <a:lnTo>
                  <a:pt x="141846" y="70789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5" name="object 645"/>
          <p:cNvSpPr/>
          <p:nvPr/>
        </p:nvSpPr>
        <p:spPr>
          <a:xfrm>
            <a:off x="3686238" y="1808479"/>
            <a:ext cx="426084" cy="283210"/>
          </a:xfrm>
          <a:custGeom>
            <a:avLst/>
            <a:gdLst/>
            <a:ahLst/>
            <a:cxnLst/>
            <a:rect l="l" t="t" r="r" b="b"/>
            <a:pathLst>
              <a:path w="426085" h="283210">
                <a:moveTo>
                  <a:pt x="70929" y="70802"/>
                </a:moveTo>
                <a:lnTo>
                  <a:pt x="0" y="70802"/>
                </a:lnTo>
                <a:lnTo>
                  <a:pt x="0" y="141605"/>
                </a:lnTo>
                <a:lnTo>
                  <a:pt x="70929" y="141605"/>
                </a:lnTo>
                <a:lnTo>
                  <a:pt x="70929" y="70802"/>
                </a:lnTo>
                <a:close/>
              </a:path>
              <a:path w="426085" h="283210">
                <a:moveTo>
                  <a:pt x="212775" y="141605"/>
                </a:moveTo>
                <a:lnTo>
                  <a:pt x="141846" y="141605"/>
                </a:lnTo>
                <a:lnTo>
                  <a:pt x="141846" y="212394"/>
                </a:lnTo>
                <a:lnTo>
                  <a:pt x="212775" y="212394"/>
                </a:lnTo>
                <a:lnTo>
                  <a:pt x="212775" y="141605"/>
                </a:lnTo>
                <a:close/>
              </a:path>
              <a:path w="426085" h="283210">
                <a:moveTo>
                  <a:pt x="283692" y="0"/>
                </a:moveTo>
                <a:lnTo>
                  <a:pt x="70929" y="0"/>
                </a:lnTo>
                <a:lnTo>
                  <a:pt x="70929" y="70802"/>
                </a:lnTo>
                <a:lnTo>
                  <a:pt x="283692" y="70802"/>
                </a:lnTo>
                <a:lnTo>
                  <a:pt x="283692" y="0"/>
                </a:lnTo>
                <a:close/>
              </a:path>
              <a:path w="426085" h="283210">
                <a:moveTo>
                  <a:pt x="354622" y="212394"/>
                </a:moveTo>
                <a:lnTo>
                  <a:pt x="283692" y="212394"/>
                </a:lnTo>
                <a:lnTo>
                  <a:pt x="283692" y="283197"/>
                </a:lnTo>
                <a:lnTo>
                  <a:pt x="354622" y="283197"/>
                </a:lnTo>
                <a:lnTo>
                  <a:pt x="354622" y="212394"/>
                </a:lnTo>
                <a:close/>
              </a:path>
              <a:path w="426085" h="283210">
                <a:moveTo>
                  <a:pt x="354622" y="70802"/>
                </a:moveTo>
                <a:lnTo>
                  <a:pt x="283692" y="70802"/>
                </a:lnTo>
                <a:lnTo>
                  <a:pt x="283692" y="141605"/>
                </a:lnTo>
                <a:lnTo>
                  <a:pt x="354622" y="141605"/>
                </a:lnTo>
                <a:lnTo>
                  <a:pt x="354622" y="70802"/>
                </a:lnTo>
                <a:close/>
              </a:path>
              <a:path w="426085" h="283210">
                <a:moveTo>
                  <a:pt x="425538" y="141605"/>
                </a:moveTo>
                <a:lnTo>
                  <a:pt x="354622" y="141605"/>
                </a:lnTo>
                <a:lnTo>
                  <a:pt x="354622" y="212394"/>
                </a:lnTo>
                <a:lnTo>
                  <a:pt x="425538" y="212394"/>
                </a:lnTo>
                <a:lnTo>
                  <a:pt x="425538" y="141605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6" name="object 646"/>
          <p:cNvSpPr/>
          <p:nvPr/>
        </p:nvSpPr>
        <p:spPr>
          <a:xfrm>
            <a:off x="2409640" y="1879273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19">
                <a:moveTo>
                  <a:pt x="70922" y="70799"/>
                </a:moveTo>
                <a:lnTo>
                  <a:pt x="0" y="70799"/>
                </a:lnTo>
                <a:lnTo>
                  <a:pt x="0" y="0"/>
                </a:lnTo>
                <a:lnTo>
                  <a:pt x="70922" y="0"/>
                </a:lnTo>
                <a:lnTo>
                  <a:pt x="70922" y="70799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7" name="object 647"/>
          <p:cNvSpPr/>
          <p:nvPr/>
        </p:nvSpPr>
        <p:spPr>
          <a:xfrm>
            <a:off x="140106" y="1808479"/>
            <a:ext cx="142240" cy="141605"/>
          </a:xfrm>
          <a:custGeom>
            <a:avLst/>
            <a:gdLst/>
            <a:ahLst/>
            <a:cxnLst/>
            <a:rect l="l" t="t" r="r" b="b"/>
            <a:pathLst>
              <a:path w="142240" h="141605">
                <a:moveTo>
                  <a:pt x="70929" y="70802"/>
                </a:moveTo>
                <a:lnTo>
                  <a:pt x="0" y="70802"/>
                </a:lnTo>
                <a:lnTo>
                  <a:pt x="0" y="141605"/>
                </a:lnTo>
                <a:lnTo>
                  <a:pt x="70929" y="141605"/>
                </a:lnTo>
                <a:lnTo>
                  <a:pt x="70929" y="70802"/>
                </a:lnTo>
                <a:close/>
              </a:path>
              <a:path w="142240" h="141605">
                <a:moveTo>
                  <a:pt x="141846" y="0"/>
                </a:moveTo>
                <a:lnTo>
                  <a:pt x="70929" y="0"/>
                </a:lnTo>
                <a:lnTo>
                  <a:pt x="70929" y="70802"/>
                </a:lnTo>
                <a:lnTo>
                  <a:pt x="141846" y="70802"/>
                </a:lnTo>
                <a:lnTo>
                  <a:pt x="141846" y="0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8" name="object 648"/>
          <p:cNvSpPr/>
          <p:nvPr/>
        </p:nvSpPr>
        <p:spPr>
          <a:xfrm>
            <a:off x="1487645" y="1808473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19">
                <a:moveTo>
                  <a:pt x="70922" y="70799"/>
                </a:moveTo>
                <a:lnTo>
                  <a:pt x="0" y="70799"/>
                </a:lnTo>
                <a:lnTo>
                  <a:pt x="0" y="0"/>
                </a:lnTo>
                <a:lnTo>
                  <a:pt x="70922" y="0"/>
                </a:lnTo>
                <a:lnTo>
                  <a:pt x="70922" y="70799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9" name="object 649"/>
          <p:cNvSpPr/>
          <p:nvPr/>
        </p:nvSpPr>
        <p:spPr>
          <a:xfrm>
            <a:off x="1274876" y="1454479"/>
            <a:ext cx="213360" cy="283210"/>
          </a:xfrm>
          <a:custGeom>
            <a:avLst/>
            <a:gdLst/>
            <a:ahLst/>
            <a:cxnLst/>
            <a:rect l="l" t="t" r="r" b="b"/>
            <a:pathLst>
              <a:path w="213359" h="283210">
                <a:moveTo>
                  <a:pt x="70916" y="70802"/>
                </a:moveTo>
                <a:lnTo>
                  <a:pt x="0" y="70802"/>
                </a:lnTo>
                <a:lnTo>
                  <a:pt x="0" y="141605"/>
                </a:lnTo>
                <a:lnTo>
                  <a:pt x="70916" y="141605"/>
                </a:lnTo>
                <a:lnTo>
                  <a:pt x="70916" y="70802"/>
                </a:lnTo>
                <a:close/>
              </a:path>
              <a:path w="213359" h="283210">
                <a:moveTo>
                  <a:pt x="141833" y="141605"/>
                </a:moveTo>
                <a:lnTo>
                  <a:pt x="70916" y="141605"/>
                </a:lnTo>
                <a:lnTo>
                  <a:pt x="70916" y="283197"/>
                </a:lnTo>
                <a:lnTo>
                  <a:pt x="141833" y="283197"/>
                </a:lnTo>
                <a:lnTo>
                  <a:pt x="141833" y="141605"/>
                </a:lnTo>
                <a:close/>
              </a:path>
              <a:path w="213359" h="283210">
                <a:moveTo>
                  <a:pt x="212763" y="0"/>
                </a:moveTo>
                <a:lnTo>
                  <a:pt x="141833" y="0"/>
                </a:lnTo>
                <a:lnTo>
                  <a:pt x="141833" y="70802"/>
                </a:lnTo>
                <a:lnTo>
                  <a:pt x="212763" y="70802"/>
                </a:lnTo>
                <a:lnTo>
                  <a:pt x="212763" y="0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0" name="object 650"/>
          <p:cNvSpPr/>
          <p:nvPr/>
        </p:nvSpPr>
        <p:spPr>
          <a:xfrm>
            <a:off x="1842258" y="2091673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19">
                <a:moveTo>
                  <a:pt x="70922" y="70799"/>
                </a:moveTo>
                <a:lnTo>
                  <a:pt x="0" y="70799"/>
                </a:lnTo>
                <a:lnTo>
                  <a:pt x="0" y="0"/>
                </a:lnTo>
                <a:lnTo>
                  <a:pt x="70922" y="0"/>
                </a:lnTo>
                <a:lnTo>
                  <a:pt x="70922" y="70799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1" name="object 651"/>
          <p:cNvSpPr/>
          <p:nvPr/>
        </p:nvSpPr>
        <p:spPr>
          <a:xfrm>
            <a:off x="1842249" y="1879281"/>
            <a:ext cx="213360" cy="141605"/>
          </a:xfrm>
          <a:custGeom>
            <a:avLst/>
            <a:gdLst/>
            <a:ahLst/>
            <a:cxnLst/>
            <a:rect l="l" t="t" r="r" b="b"/>
            <a:pathLst>
              <a:path w="213360" h="141605">
                <a:moveTo>
                  <a:pt x="70929" y="0"/>
                </a:moveTo>
                <a:lnTo>
                  <a:pt x="0" y="0"/>
                </a:lnTo>
                <a:lnTo>
                  <a:pt x="0" y="70802"/>
                </a:lnTo>
                <a:lnTo>
                  <a:pt x="70929" y="70802"/>
                </a:lnTo>
                <a:lnTo>
                  <a:pt x="70929" y="0"/>
                </a:lnTo>
                <a:close/>
              </a:path>
              <a:path w="213360" h="141605">
                <a:moveTo>
                  <a:pt x="212775" y="70802"/>
                </a:moveTo>
                <a:lnTo>
                  <a:pt x="70929" y="70802"/>
                </a:lnTo>
                <a:lnTo>
                  <a:pt x="70929" y="141592"/>
                </a:lnTo>
                <a:lnTo>
                  <a:pt x="212775" y="141592"/>
                </a:lnTo>
                <a:lnTo>
                  <a:pt x="212775" y="70802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2" name="object 652"/>
          <p:cNvSpPr/>
          <p:nvPr/>
        </p:nvSpPr>
        <p:spPr>
          <a:xfrm>
            <a:off x="2551485" y="2091673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19">
                <a:moveTo>
                  <a:pt x="70922" y="70799"/>
                </a:moveTo>
                <a:lnTo>
                  <a:pt x="0" y="70799"/>
                </a:lnTo>
                <a:lnTo>
                  <a:pt x="0" y="0"/>
                </a:lnTo>
                <a:lnTo>
                  <a:pt x="70922" y="0"/>
                </a:lnTo>
                <a:lnTo>
                  <a:pt x="70922" y="70799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3" name="object 653"/>
          <p:cNvSpPr/>
          <p:nvPr/>
        </p:nvSpPr>
        <p:spPr>
          <a:xfrm>
            <a:off x="13777762" y="7299593"/>
            <a:ext cx="88900" cy="44450"/>
          </a:xfrm>
          <a:custGeom>
            <a:avLst/>
            <a:gdLst/>
            <a:ahLst/>
            <a:cxnLst/>
            <a:rect l="l" t="t" r="r" b="b"/>
            <a:pathLst>
              <a:path w="88900" h="44450">
                <a:moveTo>
                  <a:pt x="0" y="0"/>
                </a:moveTo>
                <a:lnTo>
                  <a:pt x="88900" y="0"/>
                </a:lnTo>
                <a:lnTo>
                  <a:pt x="88900" y="44448"/>
                </a:lnTo>
                <a:lnTo>
                  <a:pt x="0" y="44448"/>
                </a:lnTo>
                <a:lnTo>
                  <a:pt x="0" y="0"/>
                </a:lnTo>
                <a:close/>
              </a:path>
            </a:pathLst>
          </a:custGeom>
          <a:solidFill>
            <a:srgbClr val="2E1B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4" name="object 654"/>
          <p:cNvSpPr/>
          <p:nvPr/>
        </p:nvSpPr>
        <p:spPr>
          <a:xfrm>
            <a:off x="13911113" y="7299593"/>
            <a:ext cx="88900" cy="44450"/>
          </a:xfrm>
          <a:custGeom>
            <a:avLst/>
            <a:gdLst/>
            <a:ahLst/>
            <a:cxnLst/>
            <a:rect l="l" t="t" r="r" b="b"/>
            <a:pathLst>
              <a:path w="88900" h="44450">
                <a:moveTo>
                  <a:pt x="0" y="0"/>
                </a:moveTo>
                <a:lnTo>
                  <a:pt x="88900" y="0"/>
                </a:lnTo>
                <a:lnTo>
                  <a:pt x="88900" y="44448"/>
                </a:lnTo>
                <a:lnTo>
                  <a:pt x="0" y="44448"/>
                </a:lnTo>
                <a:lnTo>
                  <a:pt x="0" y="0"/>
                </a:lnTo>
                <a:close/>
              </a:path>
            </a:pathLst>
          </a:custGeom>
          <a:solidFill>
            <a:srgbClr val="2E1B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5" name="object 655"/>
          <p:cNvSpPr/>
          <p:nvPr/>
        </p:nvSpPr>
        <p:spPr>
          <a:xfrm>
            <a:off x="13733312" y="7344042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0" y="44448"/>
                </a:moveTo>
                <a:lnTo>
                  <a:pt x="44450" y="44448"/>
                </a:lnTo>
                <a:lnTo>
                  <a:pt x="44450" y="0"/>
                </a:lnTo>
                <a:lnTo>
                  <a:pt x="0" y="0"/>
                </a:lnTo>
                <a:lnTo>
                  <a:pt x="0" y="44448"/>
                </a:lnTo>
                <a:close/>
              </a:path>
            </a:pathLst>
          </a:custGeom>
          <a:solidFill>
            <a:srgbClr val="2E1B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6" name="object 656"/>
          <p:cNvSpPr/>
          <p:nvPr/>
        </p:nvSpPr>
        <p:spPr>
          <a:xfrm>
            <a:off x="13866663" y="7344042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0" y="44448"/>
                </a:moveTo>
                <a:lnTo>
                  <a:pt x="44450" y="44448"/>
                </a:lnTo>
                <a:lnTo>
                  <a:pt x="44450" y="0"/>
                </a:lnTo>
                <a:lnTo>
                  <a:pt x="0" y="0"/>
                </a:lnTo>
                <a:lnTo>
                  <a:pt x="0" y="44448"/>
                </a:lnTo>
                <a:close/>
              </a:path>
            </a:pathLst>
          </a:custGeom>
          <a:solidFill>
            <a:srgbClr val="2E1B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7" name="object 657"/>
          <p:cNvSpPr/>
          <p:nvPr/>
        </p:nvSpPr>
        <p:spPr>
          <a:xfrm>
            <a:off x="14000013" y="7344042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0" y="44448"/>
                </a:moveTo>
                <a:lnTo>
                  <a:pt x="44450" y="44448"/>
                </a:lnTo>
                <a:lnTo>
                  <a:pt x="44450" y="0"/>
                </a:lnTo>
                <a:lnTo>
                  <a:pt x="0" y="0"/>
                </a:lnTo>
                <a:lnTo>
                  <a:pt x="0" y="44448"/>
                </a:lnTo>
                <a:close/>
              </a:path>
            </a:pathLst>
          </a:custGeom>
          <a:solidFill>
            <a:srgbClr val="2E1B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8" name="object 658"/>
          <p:cNvSpPr/>
          <p:nvPr/>
        </p:nvSpPr>
        <p:spPr>
          <a:xfrm>
            <a:off x="13688862" y="7388491"/>
            <a:ext cx="88900" cy="44450"/>
          </a:xfrm>
          <a:custGeom>
            <a:avLst/>
            <a:gdLst/>
            <a:ahLst/>
            <a:cxnLst/>
            <a:rect l="l" t="t" r="r" b="b"/>
            <a:pathLst>
              <a:path w="88900" h="44450">
                <a:moveTo>
                  <a:pt x="0" y="44448"/>
                </a:moveTo>
                <a:lnTo>
                  <a:pt x="88900" y="44448"/>
                </a:lnTo>
                <a:lnTo>
                  <a:pt x="88900" y="0"/>
                </a:lnTo>
                <a:lnTo>
                  <a:pt x="0" y="0"/>
                </a:lnTo>
                <a:lnTo>
                  <a:pt x="0" y="44448"/>
                </a:lnTo>
                <a:close/>
              </a:path>
            </a:pathLst>
          </a:custGeom>
          <a:solidFill>
            <a:srgbClr val="2E1B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9" name="object 659"/>
          <p:cNvSpPr/>
          <p:nvPr/>
        </p:nvSpPr>
        <p:spPr>
          <a:xfrm>
            <a:off x="13866663" y="7388491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0" y="44448"/>
                </a:moveTo>
                <a:lnTo>
                  <a:pt x="44450" y="44448"/>
                </a:lnTo>
                <a:lnTo>
                  <a:pt x="44450" y="0"/>
                </a:lnTo>
                <a:lnTo>
                  <a:pt x="0" y="0"/>
                </a:lnTo>
                <a:lnTo>
                  <a:pt x="0" y="44448"/>
                </a:lnTo>
                <a:close/>
              </a:path>
            </a:pathLst>
          </a:custGeom>
          <a:solidFill>
            <a:srgbClr val="2E1B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0" name="object 660"/>
          <p:cNvSpPr/>
          <p:nvPr/>
        </p:nvSpPr>
        <p:spPr>
          <a:xfrm>
            <a:off x="14000013" y="7388491"/>
            <a:ext cx="88900" cy="44450"/>
          </a:xfrm>
          <a:custGeom>
            <a:avLst/>
            <a:gdLst/>
            <a:ahLst/>
            <a:cxnLst/>
            <a:rect l="l" t="t" r="r" b="b"/>
            <a:pathLst>
              <a:path w="88900" h="44450">
                <a:moveTo>
                  <a:pt x="0" y="44448"/>
                </a:moveTo>
                <a:lnTo>
                  <a:pt x="88900" y="44448"/>
                </a:lnTo>
                <a:lnTo>
                  <a:pt x="88900" y="0"/>
                </a:lnTo>
                <a:lnTo>
                  <a:pt x="0" y="0"/>
                </a:lnTo>
                <a:lnTo>
                  <a:pt x="0" y="44448"/>
                </a:lnTo>
                <a:close/>
              </a:path>
            </a:pathLst>
          </a:custGeom>
          <a:solidFill>
            <a:srgbClr val="2E1B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1" name="object 661"/>
          <p:cNvSpPr/>
          <p:nvPr/>
        </p:nvSpPr>
        <p:spPr>
          <a:xfrm>
            <a:off x="13644412" y="7477388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0" y="44448"/>
                </a:moveTo>
                <a:lnTo>
                  <a:pt x="44450" y="44448"/>
                </a:lnTo>
                <a:lnTo>
                  <a:pt x="44450" y="0"/>
                </a:lnTo>
                <a:lnTo>
                  <a:pt x="0" y="0"/>
                </a:lnTo>
                <a:lnTo>
                  <a:pt x="0" y="44448"/>
                </a:lnTo>
                <a:close/>
              </a:path>
            </a:pathLst>
          </a:custGeom>
          <a:solidFill>
            <a:srgbClr val="2E1B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2" name="object 662"/>
          <p:cNvSpPr/>
          <p:nvPr/>
        </p:nvSpPr>
        <p:spPr>
          <a:xfrm>
            <a:off x="13777762" y="7477388"/>
            <a:ext cx="222885" cy="44450"/>
          </a:xfrm>
          <a:custGeom>
            <a:avLst/>
            <a:gdLst/>
            <a:ahLst/>
            <a:cxnLst/>
            <a:rect l="l" t="t" r="r" b="b"/>
            <a:pathLst>
              <a:path w="222884" h="44450">
                <a:moveTo>
                  <a:pt x="0" y="44448"/>
                </a:moveTo>
                <a:lnTo>
                  <a:pt x="222259" y="44448"/>
                </a:lnTo>
                <a:lnTo>
                  <a:pt x="222259" y="0"/>
                </a:lnTo>
                <a:lnTo>
                  <a:pt x="0" y="0"/>
                </a:lnTo>
                <a:lnTo>
                  <a:pt x="0" y="44448"/>
                </a:lnTo>
                <a:close/>
              </a:path>
            </a:pathLst>
          </a:custGeom>
          <a:solidFill>
            <a:srgbClr val="2E1B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3" name="object 663"/>
          <p:cNvSpPr/>
          <p:nvPr/>
        </p:nvSpPr>
        <p:spPr>
          <a:xfrm>
            <a:off x="14088922" y="7477388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0" y="44448"/>
                </a:moveTo>
                <a:lnTo>
                  <a:pt x="44440" y="44448"/>
                </a:lnTo>
                <a:lnTo>
                  <a:pt x="44440" y="0"/>
                </a:lnTo>
                <a:lnTo>
                  <a:pt x="0" y="0"/>
                </a:lnTo>
                <a:lnTo>
                  <a:pt x="0" y="44448"/>
                </a:lnTo>
                <a:close/>
              </a:path>
            </a:pathLst>
          </a:custGeom>
          <a:solidFill>
            <a:srgbClr val="2E1B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4" name="object 664"/>
          <p:cNvSpPr/>
          <p:nvPr/>
        </p:nvSpPr>
        <p:spPr>
          <a:xfrm>
            <a:off x="13644412" y="7432940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0" y="44448"/>
                </a:moveTo>
                <a:lnTo>
                  <a:pt x="44450" y="44448"/>
                </a:lnTo>
                <a:lnTo>
                  <a:pt x="44450" y="0"/>
                </a:lnTo>
                <a:lnTo>
                  <a:pt x="0" y="0"/>
                </a:lnTo>
                <a:lnTo>
                  <a:pt x="0" y="44448"/>
                </a:lnTo>
                <a:close/>
              </a:path>
            </a:pathLst>
          </a:custGeom>
          <a:solidFill>
            <a:srgbClr val="2E1B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5" name="object 665"/>
          <p:cNvSpPr/>
          <p:nvPr/>
        </p:nvSpPr>
        <p:spPr>
          <a:xfrm>
            <a:off x="13777762" y="7432940"/>
            <a:ext cx="222885" cy="44450"/>
          </a:xfrm>
          <a:custGeom>
            <a:avLst/>
            <a:gdLst/>
            <a:ahLst/>
            <a:cxnLst/>
            <a:rect l="l" t="t" r="r" b="b"/>
            <a:pathLst>
              <a:path w="222884" h="44450">
                <a:moveTo>
                  <a:pt x="0" y="44448"/>
                </a:moveTo>
                <a:lnTo>
                  <a:pt x="222259" y="44448"/>
                </a:lnTo>
                <a:lnTo>
                  <a:pt x="222259" y="0"/>
                </a:lnTo>
                <a:lnTo>
                  <a:pt x="0" y="0"/>
                </a:lnTo>
                <a:lnTo>
                  <a:pt x="0" y="44448"/>
                </a:lnTo>
                <a:close/>
              </a:path>
            </a:pathLst>
          </a:custGeom>
          <a:solidFill>
            <a:srgbClr val="2E1B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6" name="object 666"/>
          <p:cNvSpPr/>
          <p:nvPr/>
        </p:nvSpPr>
        <p:spPr>
          <a:xfrm>
            <a:off x="14088922" y="7432940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0" y="44448"/>
                </a:moveTo>
                <a:lnTo>
                  <a:pt x="44440" y="44448"/>
                </a:lnTo>
                <a:lnTo>
                  <a:pt x="44440" y="0"/>
                </a:lnTo>
                <a:lnTo>
                  <a:pt x="0" y="0"/>
                </a:lnTo>
                <a:lnTo>
                  <a:pt x="0" y="44448"/>
                </a:lnTo>
                <a:close/>
              </a:path>
            </a:pathLst>
          </a:custGeom>
          <a:solidFill>
            <a:srgbClr val="2E1B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7" name="object 667"/>
          <p:cNvSpPr/>
          <p:nvPr/>
        </p:nvSpPr>
        <p:spPr>
          <a:xfrm>
            <a:off x="13688862" y="7521837"/>
            <a:ext cx="88900" cy="44450"/>
          </a:xfrm>
          <a:custGeom>
            <a:avLst/>
            <a:gdLst/>
            <a:ahLst/>
            <a:cxnLst/>
            <a:rect l="l" t="t" r="r" b="b"/>
            <a:pathLst>
              <a:path w="88900" h="44450">
                <a:moveTo>
                  <a:pt x="0" y="44448"/>
                </a:moveTo>
                <a:lnTo>
                  <a:pt x="88900" y="44448"/>
                </a:lnTo>
                <a:lnTo>
                  <a:pt x="88900" y="0"/>
                </a:lnTo>
                <a:lnTo>
                  <a:pt x="0" y="0"/>
                </a:lnTo>
                <a:lnTo>
                  <a:pt x="0" y="44448"/>
                </a:lnTo>
                <a:close/>
              </a:path>
            </a:pathLst>
          </a:custGeom>
          <a:solidFill>
            <a:srgbClr val="2E1B5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68" name="object 668"/>
          <p:cNvGrpSpPr/>
          <p:nvPr/>
        </p:nvGrpSpPr>
        <p:grpSpPr>
          <a:xfrm>
            <a:off x="13599962" y="7299593"/>
            <a:ext cx="533400" cy="1333500"/>
            <a:chOff x="13599962" y="7299593"/>
            <a:chExt cx="533400" cy="1333500"/>
          </a:xfrm>
        </p:grpSpPr>
        <p:sp>
          <p:nvSpPr>
            <p:cNvPr id="669" name="object 669"/>
            <p:cNvSpPr/>
            <p:nvPr/>
          </p:nvSpPr>
          <p:spPr>
            <a:xfrm>
              <a:off x="13599960" y="7521841"/>
              <a:ext cx="533400" cy="1111250"/>
            </a:xfrm>
            <a:custGeom>
              <a:avLst/>
              <a:gdLst/>
              <a:ahLst/>
              <a:cxnLst/>
              <a:rect l="l" t="t" r="r" b="b"/>
              <a:pathLst>
                <a:path w="533400" h="1111250">
                  <a:moveTo>
                    <a:pt x="177800" y="760704"/>
                  </a:moveTo>
                  <a:lnTo>
                    <a:pt x="44450" y="760704"/>
                  </a:lnTo>
                  <a:lnTo>
                    <a:pt x="44450" y="805154"/>
                  </a:lnTo>
                  <a:lnTo>
                    <a:pt x="177800" y="805154"/>
                  </a:lnTo>
                  <a:lnTo>
                    <a:pt x="177800" y="760704"/>
                  </a:lnTo>
                  <a:close/>
                </a:path>
                <a:path w="533400" h="1111250">
                  <a:moveTo>
                    <a:pt x="177800" y="627367"/>
                  </a:moveTo>
                  <a:lnTo>
                    <a:pt x="44450" y="627367"/>
                  </a:lnTo>
                  <a:lnTo>
                    <a:pt x="44450" y="666737"/>
                  </a:lnTo>
                  <a:lnTo>
                    <a:pt x="44450" y="671817"/>
                  </a:lnTo>
                  <a:lnTo>
                    <a:pt x="177800" y="671817"/>
                  </a:lnTo>
                  <a:lnTo>
                    <a:pt x="177800" y="666737"/>
                  </a:lnTo>
                  <a:lnTo>
                    <a:pt x="177800" y="627367"/>
                  </a:lnTo>
                  <a:close/>
                </a:path>
                <a:path w="533400" h="1111250">
                  <a:moveTo>
                    <a:pt x="488950" y="133350"/>
                  </a:moveTo>
                  <a:lnTo>
                    <a:pt x="400062" y="133350"/>
                  </a:lnTo>
                  <a:lnTo>
                    <a:pt x="400062" y="177800"/>
                  </a:lnTo>
                  <a:lnTo>
                    <a:pt x="488950" y="177800"/>
                  </a:lnTo>
                  <a:lnTo>
                    <a:pt x="488950" y="133350"/>
                  </a:lnTo>
                  <a:close/>
                </a:path>
                <a:path w="533400" h="1111250">
                  <a:moveTo>
                    <a:pt x="488950" y="0"/>
                  </a:moveTo>
                  <a:lnTo>
                    <a:pt x="400050" y="0"/>
                  </a:lnTo>
                  <a:lnTo>
                    <a:pt x="400050" y="44450"/>
                  </a:lnTo>
                  <a:lnTo>
                    <a:pt x="488950" y="44450"/>
                  </a:lnTo>
                  <a:lnTo>
                    <a:pt x="488950" y="0"/>
                  </a:lnTo>
                  <a:close/>
                </a:path>
                <a:path w="533400" h="1111250">
                  <a:moveTo>
                    <a:pt x="533400" y="444487"/>
                  </a:moveTo>
                  <a:lnTo>
                    <a:pt x="400050" y="444487"/>
                  </a:lnTo>
                  <a:lnTo>
                    <a:pt x="400050" y="488937"/>
                  </a:lnTo>
                  <a:lnTo>
                    <a:pt x="355600" y="488937"/>
                  </a:lnTo>
                  <a:lnTo>
                    <a:pt x="355600" y="533387"/>
                  </a:lnTo>
                  <a:lnTo>
                    <a:pt x="311150" y="533387"/>
                  </a:lnTo>
                  <a:lnTo>
                    <a:pt x="311150" y="488937"/>
                  </a:lnTo>
                  <a:lnTo>
                    <a:pt x="311150" y="444487"/>
                  </a:lnTo>
                  <a:lnTo>
                    <a:pt x="311150" y="400037"/>
                  </a:lnTo>
                  <a:lnTo>
                    <a:pt x="311150" y="355587"/>
                  </a:lnTo>
                  <a:lnTo>
                    <a:pt x="311150" y="311137"/>
                  </a:lnTo>
                  <a:lnTo>
                    <a:pt x="311150" y="266700"/>
                  </a:lnTo>
                  <a:lnTo>
                    <a:pt x="400050" y="266700"/>
                  </a:lnTo>
                  <a:lnTo>
                    <a:pt x="400050" y="222250"/>
                  </a:lnTo>
                  <a:lnTo>
                    <a:pt x="311162" y="222250"/>
                  </a:lnTo>
                  <a:lnTo>
                    <a:pt x="311162" y="177800"/>
                  </a:lnTo>
                  <a:lnTo>
                    <a:pt x="311162" y="133350"/>
                  </a:lnTo>
                  <a:lnTo>
                    <a:pt x="400050" y="133350"/>
                  </a:lnTo>
                  <a:lnTo>
                    <a:pt x="400050" y="88900"/>
                  </a:lnTo>
                  <a:lnTo>
                    <a:pt x="400050" y="44450"/>
                  </a:lnTo>
                  <a:lnTo>
                    <a:pt x="266712" y="44450"/>
                  </a:lnTo>
                  <a:lnTo>
                    <a:pt x="266712" y="133350"/>
                  </a:lnTo>
                  <a:lnTo>
                    <a:pt x="266712" y="177800"/>
                  </a:lnTo>
                  <a:lnTo>
                    <a:pt x="266712" y="222250"/>
                  </a:lnTo>
                  <a:lnTo>
                    <a:pt x="222250" y="222237"/>
                  </a:lnTo>
                  <a:lnTo>
                    <a:pt x="177812" y="222250"/>
                  </a:lnTo>
                  <a:lnTo>
                    <a:pt x="177812" y="177800"/>
                  </a:lnTo>
                  <a:lnTo>
                    <a:pt x="177812" y="133350"/>
                  </a:lnTo>
                  <a:lnTo>
                    <a:pt x="266712" y="133350"/>
                  </a:lnTo>
                  <a:lnTo>
                    <a:pt x="266712" y="44450"/>
                  </a:lnTo>
                  <a:lnTo>
                    <a:pt x="177800" y="44450"/>
                  </a:lnTo>
                  <a:lnTo>
                    <a:pt x="177800" y="88900"/>
                  </a:lnTo>
                  <a:lnTo>
                    <a:pt x="177800" y="133350"/>
                  </a:lnTo>
                  <a:lnTo>
                    <a:pt x="88900" y="133350"/>
                  </a:lnTo>
                  <a:lnTo>
                    <a:pt x="88900" y="177800"/>
                  </a:lnTo>
                  <a:lnTo>
                    <a:pt x="133350" y="177800"/>
                  </a:lnTo>
                  <a:lnTo>
                    <a:pt x="133350" y="222250"/>
                  </a:lnTo>
                  <a:lnTo>
                    <a:pt x="177800" y="222250"/>
                  </a:lnTo>
                  <a:lnTo>
                    <a:pt x="177800" y="266700"/>
                  </a:lnTo>
                  <a:lnTo>
                    <a:pt x="222250" y="266700"/>
                  </a:lnTo>
                  <a:lnTo>
                    <a:pt x="222250" y="311137"/>
                  </a:lnTo>
                  <a:lnTo>
                    <a:pt x="222250" y="355587"/>
                  </a:lnTo>
                  <a:lnTo>
                    <a:pt x="222250" y="400037"/>
                  </a:lnTo>
                  <a:lnTo>
                    <a:pt x="177800" y="400037"/>
                  </a:lnTo>
                  <a:lnTo>
                    <a:pt x="177800" y="355587"/>
                  </a:lnTo>
                  <a:lnTo>
                    <a:pt x="133350" y="355587"/>
                  </a:lnTo>
                  <a:lnTo>
                    <a:pt x="133350" y="311137"/>
                  </a:lnTo>
                  <a:lnTo>
                    <a:pt x="0" y="311137"/>
                  </a:lnTo>
                  <a:lnTo>
                    <a:pt x="0" y="355587"/>
                  </a:lnTo>
                  <a:lnTo>
                    <a:pt x="0" y="400037"/>
                  </a:lnTo>
                  <a:lnTo>
                    <a:pt x="0" y="444487"/>
                  </a:lnTo>
                  <a:lnTo>
                    <a:pt x="44450" y="444487"/>
                  </a:lnTo>
                  <a:lnTo>
                    <a:pt x="44450" y="488937"/>
                  </a:lnTo>
                  <a:lnTo>
                    <a:pt x="88900" y="488937"/>
                  </a:lnTo>
                  <a:lnTo>
                    <a:pt x="88900" y="533387"/>
                  </a:lnTo>
                  <a:lnTo>
                    <a:pt x="222250" y="533387"/>
                  </a:lnTo>
                  <a:lnTo>
                    <a:pt x="222250" y="1111224"/>
                  </a:lnTo>
                  <a:lnTo>
                    <a:pt x="311150" y="1111224"/>
                  </a:lnTo>
                  <a:lnTo>
                    <a:pt x="311150" y="805154"/>
                  </a:lnTo>
                  <a:lnTo>
                    <a:pt x="311150" y="760704"/>
                  </a:lnTo>
                  <a:lnTo>
                    <a:pt x="311150" y="671817"/>
                  </a:lnTo>
                  <a:lnTo>
                    <a:pt x="311150" y="666737"/>
                  </a:lnTo>
                  <a:lnTo>
                    <a:pt x="444500" y="666737"/>
                  </a:lnTo>
                  <a:lnTo>
                    <a:pt x="444500" y="627367"/>
                  </a:lnTo>
                  <a:lnTo>
                    <a:pt x="444500" y="622287"/>
                  </a:lnTo>
                  <a:lnTo>
                    <a:pt x="488950" y="622287"/>
                  </a:lnTo>
                  <a:lnTo>
                    <a:pt x="488950" y="577837"/>
                  </a:lnTo>
                  <a:lnTo>
                    <a:pt x="533400" y="577837"/>
                  </a:lnTo>
                  <a:lnTo>
                    <a:pt x="533400" y="533387"/>
                  </a:lnTo>
                  <a:lnTo>
                    <a:pt x="533400" y="488937"/>
                  </a:lnTo>
                  <a:lnTo>
                    <a:pt x="533400" y="444487"/>
                  </a:lnTo>
                  <a:close/>
                </a:path>
                <a:path w="533400" h="1111250">
                  <a:moveTo>
                    <a:pt x="533400" y="44450"/>
                  </a:moveTo>
                  <a:lnTo>
                    <a:pt x="488950" y="44450"/>
                  </a:lnTo>
                  <a:lnTo>
                    <a:pt x="488950" y="88900"/>
                  </a:lnTo>
                  <a:lnTo>
                    <a:pt x="488950" y="133350"/>
                  </a:lnTo>
                  <a:lnTo>
                    <a:pt x="533400" y="133350"/>
                  </a:lnTo>
                  <a:lnTo>
                    <a:pt x="533400" y="88900"/>
                  </a:lnTo>
                  <a:lnTo>
                    <a:pt x="533400" y="44450"/>
                  </a:lnTo>
                  <a:close/>
                </a:path>
              </a:pathLst>
            </a:custGeom>
            <a:solidFill>
              <a:srgbClr val="2E1B5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0" name="object 670"/>
            <p:cNvSpPr/>
            <p:nvPr/>
          </p:nvSpPr>
          <p:spPr>
            <a:xfrm>
              <a:off x="13777760" y="7432941"/>
              <a:ext cx="222250" cy="222250"/>
            </a:xfrm>
            <a:custGeom>
              <a:avLst/>
              <a:gdLst/>
              <a:ahLst/>
              <a:cxnLst/>
              <a:rect l="l" t="t" r="r" b="b"/>
              <a:pathLst>
                <a:path w="222250" h="222250">
                  <a:moveTo>
                    <a:pt x="222250" y="44450"/>
                  </a:moveTo>
                  <a:lnTo>
                    <a:pt x="177800" y="44450"/>
                  </a:lnTo>
                  <a:lnTo>
                    <a:pt x="177800" y="0"/>
                  </a:lnTo>
                  <a:lnTo>
                    <a:pt x="44450" y="0"/>
                  </a:lnTo>
                  <a:lnTo>
                    <a:pt x="44450" y="44450"/>
                  </a:lnTo>
                  <a:lnTo>
                    <a:pt x="0" y="44450"/>
                  </a:lnTo>
                  <a:lnTo>
                    <a:pt x="0" y="177800"/>
                  </a:lnTo>
                  <a:lnTo>
                    <a:pt x="44450" y="177800"/>
                  </a:lnTo>
                  <a:lnTo>
                    <a:pt x="44450" y="222250"/>
                  </a:lnTo>
                  <a:lnTo>
                    <a:pt x="177800" y="222250"/>
                  </a:lnTo>
                  <a:lnTo>
                    <a:pt x="177800" y="177800"/>
                  </a:lnTo>
                  <a:lnTo>
                    <a:pt x="222250" y="177800"/>
                  </a:lnTo>
                  <a:lnTo>
                    <a:pt x="222250" y="44450"/>
                  </a:lnTo>
                  <a:close/>
                </a:path>
              </a:pathLst>
            </a:custGeom>
            <a:solidFill>
              <a:srgbClr val="DD780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1" name="object 671"/>
            <p:cNvSpPr/>
            <p:nvPr/>
          </p:nvSpPr>
          <p:spPr>
            <a:xfrm>
              <a:off x="13777760" y="7432941"/>
              <a:ext cx="222250" cy="222250"/>
            </a:xfrm>
            <a:custGeom>
              <a:avLst/>
              <a:gdLst/>
              <a:ahLst/>
              <a:cxnLst/>
              <a:rect l="l" t="t" r="r" b="b"/>
              <a:pathLst>
                <a:path w="222250" h="222250">
                  <a:moveTo>
                    <a:pt x="44450" y="88900"/>
                  </a:moveTo>
                  <a:lnTo>
                    <a:pt x="0" y="88900"/>
                  </a:lnTo>
                  <a:lnTo>
                    <a:pt x="0" y="133350"/>
                  </a:lnTo>
                  <a:lnTo>
                    <a:pt x="44450" y="133350"/>
                  </a:lnTo>
                  <a:lnTo>
                    <a:pt x="44450" y="88900"/>
                  </a:lnTo>
                  <a:close/>
                </a:path>
                <a:path w="222250" h="222250">
                  <a:moveTo>
                    <a:pt x="88900" y="133350"/>
                  </a:moveTo>
                  <a:lnTo>
                    <a:pt x="44450" y="133350"/>
                  </a:lnTo>
                  <a:lnTo>
                    <a:pt x="44450" y="177787"/>
                  </a:lnTo>
                  <a:lnTo>
                    <a:pt x="88900" y="177787"/>
                  </a:lnTo>
                  <a:lnTo>
                    <a:pt x="88900" y="133350"/>
                  </a:lnTo>
                  <a:close/>
                </a:path>
                <a:path w="222250" h="222250">
                  <a:moveTo>
                    <a:pt x="88900" y="44450"/>
                  </a:moveTo>
                  <a:lnTo>
                    <a:pt x="44450" y="44450"/>
                  </a:lnTo>
                  <a:lnTo>
                    <a:pt x="44450" y="88900"/>
                  </a:lnTo>
                  <a:lnTo>
                    <a:pt x="88900" y="88900"/>
                  </a:lnTo>
                  <a:lnTo>
                    <a:pt x="88900" y="44450"/>
                  </a:lnTo>
                  <a:close/>
                </a:path>
                <a:path w="222250" h="222250">
                  <a:moveTo>
                    <a:pt x="133350" y="177787"/>
                  </a:moveTo>
                  <a:lnTo>
                    <a:pt x="88900" y="177787"/>
                  </a:lnTo>
                  <a:lnTo>
                    <a:pt x="88900" y="222237"/>
                  </a:lnTo>
                  <a:lnTo>
                    <a:pt x="133350" y="222237"/>
                  </a:lnTo>
                  <a:lnTo>
                    <a:pt x="133350" y="177787"/>
                  </a:lnTo>
                  <a:close/>
                </a:path>
                <a:path w="222250" h="222250">
                  <a:moveTo>
                    <a:pt x="133350" y="88900"/>
                  </a:moveTo>
                  <a:lnTo>
                    <a:pt x="88900" y="88900"/>
                  </a:lnTo>
                  <a:lnTo>
                    <a:pt x="88900" y="133350"/>
                  </a:lnTo>
                  <a:lnTo>
                    <a:pt x="133350" y="133350"/>
                  </a:lnTo>
                  <a:lnTo>
                    <a:pt x="133350" y="88900"/>
                  </a:lnTo>
                  <a:close/>
                </a:path>
                <a:path w="222250" h="222250">
                  <a:moveTo>
                    <a:pt x="133350" y="0"/>
                  </a:moveTo>
                  <a:lnTo>
                    <a:pt x="88900" y="0"/>
                  </a:lnTo>
                  <a:lnTo>
                    <a:pt x="88900" y="44450"/>
                  </a:lnTo>
                  <a:lnTo>
                    <a:pt x="133350" y="44450"/>
                  </a:lnTo>
                  <a:lnTo>
                    <a:pt x="133350" y="0"/>
                  </a:lnTo>
                  <a:close/>
                </a:path>
                <a:path w="222250" h="222250">
                  <a:moveTo>
                    <a:pt x="177800" y="133350"/>
                  </a:moveTo>
                  <a:lnTo>
                    <a:pt x="133350" y="133350"/>
                  </a:lnTo>
                  <a:lnTo>
                    <a:pt x="133350" y="177787"/>
                  </a:lnTo>
                  <a:lnTo>
                    <a:pt x="177800" y="177787"/>
                  </a:lnTo>
                  <a:lnTo>
                    <a:pt x="177800" y="133350"/>
                  </a:lnTo>
                  <a:close/>
                </a:path>
                <a:path w="222250" h="222250">
                  <a:moveTo>
                    <a:pt x="177800" y="44450"/>
                  </a:moveTo>
                  <a:lnTo>
                    <a:pt x="133350" y="44450"/>
                  </a:lnTo>
                  <a:lnTo>
                    <a:pt x="133350" y="88900"/>
                  </a:lnTo>
                  <a:lnTo>
                    <a:pt x="177800" y="88900"/>
                  </a:lnTo>
                  <a:lnTo>
                    <a:pt x="177800" y="44450"/>
                  </a:lnTo>
                  <a:close/>
                </a:path>
                <a:path w="222250" h="222250">
                  <a:moveTo>
                    <a:pt x="222250" y="88900"/>
                  </a:moveTo>
                  <a:lnTo>
                    <a:pt x="177800" y="88900"/>
                  </a:lnTo>
                  <a:lnTo>
                    <a:pt x="177800" y="133350"/>
                  </a:lnTo>
                  <a:lnTo>
                    <a:pt x="222250" y="133350"/>
                  </a:lnTo>
                  <a:lnTo>
                    <a:pt x="222250" y="88900"/>
                  </a:lnTo>
                  <a:close/>
                </a:path>
              </a:pathLst>
            </a:custGeom>
            <a:solidFill>
              <a:srgbClr val="2E1B5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2" name="object 672"/>
            <p:cNvSpPr/>
            <p:nvPr/>
          </p:nvSpPr>
          <p:spPr>
            <a:xfrm>
              <a:off x="13688860" y="7344053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400050" y="88887"/>
                  </a:moveTo>
                  <a:lnTo>
                    <a:pt x="355600" y="88887"/>
                  </a:lnTo>
                  <a:lnTo>
                    <a:pt x="311150" y="88887"/>
                  </a:lnTo>
                  <a:lnTo>
                    <a:pt x="311150" y="133337"/>
                  </a:lnTo>
                  <a:lnTo>
                    <a:pt x="311150" y="177787"/>
                  </a:lnTo>
                  <a:lnTo>
                    <a:pt x="311150" y="222250"/>
                  </a:lnTo>
                  <a:lnTo>
                    <a:pt x="311150" y="266674"/>
                  </a:lnTo>
                  <a:lnTo>
                    <a:pt x="266700" y="266674"/>
                  </a:lnTo>
                  <a:lnTo>
                    <a:pt x="266700" y="311124"/>
                  </a:lnTo>
                  <a:lnTo>
                    <a:pt x="133350" y="311124"/>
                  </a:lnTo>
                  <a:lnTo>
                    <a:pt x="133350" y="266674"/>
                  </a:lnTo>
                  <a:lnTo>
                    <a:pt x="88900" y="266674"/>
                  </a:lnTo>
                  <a:lnTo>
                    <a:pt x="88900" y="222237"/>
                  </a:lnTo>
                  <a:lnTo>
                    <a:pt x="88900" y="177787"/>
                  </a:lnTo>
                  <a:lnTo>
                    <a:pt x="88900" y="133337"/>
                  </a:lnTo>
                  <a:lnTo>
                    <a:pt x="133350" y="133337"/>
                  </a:lnTo>
                  <a:lnTo>
                    <a:pt x="133350" y="88887"/>
                  </a:lnTo>
                  <a:lnTo>
                    <a:pt x="177800" y="88887"/>
                  </a:lnTo>
                  <a:lnTo>
                    <a:pt x="222250" y="88887"/>
                  </a:lnTo>
                  <a:lnTo>
                    <a:pt x="266700" y="88887"/>
                  </a:lnTo>
                  <a:lnTo>
                    <a:pt x="266700" y="133337"/>
                  </a:lnTo>
                  <a:lnTo>
                    <a:pt x="311150" y="133337"/>
                  </a:lnTo>
                  <a:lnTo>
                    <a:pt x="311150" y="88887"/>
                  </a:lnTo>
                  <a:lnTo>
                    <a:pt x="311150" y="44437"/>
                  </a:lnTo>
                  <a:lnTo>
                    <a:pt x="311150" y="0"/>
                  </a:lnTo>
                  <a:lnTo>
                    <a:pt x="222250" y="0"/>
                  </a:lnTo>
                  <a:lnTo>
                    <a:pt x="222250" y="44437"/>
                  </a:lnTo>
                  <a:lnTo>
                    <a:pt x="177800" y="44437"/>
                  </a:lnTo>
                  <a:lnTo>
                    <a:pt x="177800" y="0"/>
                  </a:lnTo>
                  <a:lnTo>
                    <a:pt x="88900" y="0"/>
                  </a:lnTo>
                  <a:lnTo>
                    <a:pt x="88900" y="44437"/>
                  </a:lnTo>
                  <a:lnTo>
                    <a:pt x="88900" y="88887"/>
                  </a:lnTo>
                  <a:lnTo>
                    <a:pt x="44450" y="88887"/>
                  </a:lnTo>
                  <a:lnTo>
                    <a:pt x="0" y="88887"/>
                  </a:lnTo>
                  <a:lnTo>
                    <a:pt x="0" y="177787"/>
                  </a:lnTo>
                  <a:lnTo>
                    <a:pt x="44450" y="177787"/>
                  </a:lnTo>
                  <a:lnTo>
                    <a:pt x="44450" y="222237"/>
                  </a:lnTo>
                  <a:lnTo>
                    <a:pt x="0" y="222237"/>
                  </a:lnTo>
                  <a:lnTo>
                    <a:pt x="0" y="311124"/>
                  </a:lnTo>
                  <a:lnTo>
                    <a:pt x="44450" y="311124"/>
                  </a:lnTo>
                  <a:lnTo>
                    <a:pt x="88900" y="311124"/>
                  </a:lnTo>
                  <a:lnTo>
                    <a:pt x="88900" y="355574"/>
                  </a:lnTo>
                  <a:lnTo>
                    <a:pt x="88912" y="400037"/>
                  </a:lnTo>
                  <a:lnTo>
                    <a:pt x="177812" y="400037"/>
                  </a:lnTo>
                  <a:lnTo>
                    <a:pt x="177812" y="355574"/>
                  </a:lnTo>
                  <a:lnTo>
                    <a:pt x="222262" y="355574"/>
                  </a:lnTo>
                  <a:lnTo>
                    <a:pt x="222262" y="400037"/>
                  </a:lnTo>
                  <a:lnTo>
                    <a:pt x="311162" y="400037"/>
                  </a:lnTo>
                  <a:lnTo>
                    <a:pt x="311162" y="311150"/>
                  </a:lnTo>
                  <a:lnTo>
                    <a:pt x="400050" y="311137"/>
                  </a:lnTo>
                  <a:lnTo>
                    <a:pt x="400050" y="222250"/>
                  </a:lnTo>
                  <a:lnTo>
                    <a:pt x="355600" y="222250"/>
                  </a:lnTo>
                  <a:lnTo>
                    <a:pt x="355600" y="177787"/>
                  </a:lnTo>
                  <a:lnTo>
                    <a:pt x="400050" y="177787"/>
                  </a:lnTo>
                  <a:lnTo>
                    <a:pt x="400050" y="88887"/>
                  </a:lnTo>
                  <a:close/>
                </a:path>
              </a:pathLst>
            </a:custGeom>
            <a:solidFill>
              <a:srgbClr val="FE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3" name="object 673"/>
            <p:cNvSpPr/>
            <p:nvPr/>
          </p:nvSpPr>
          <p:spPr>
            <a:xfrm>
              <a:off x="13644410" y="7299603"/>
              <a:ext cx="355600" cy="355600"/>
            </a:xfrm>
            <a:custGeom>
              <a:avLst/>
              <a:gdLst/>
              <a:ahLst/>
              <a:cxnLst/>
              <a:rect l="l" t="t" r="r" b="b"/>
              <a:pathLst>
                <a:path w="355600" h="355600">
                  <a:moveTo>
                    <a:pt x="44450" y="266687"/>
                  </a:moveTo>
                  <a:lnTo>
                    <a:pt x="0" y="266687"/>
                  </a:lnTo>
                  <a:lnTo>
                    <a:pt x="0" y="355574"/>
                  </a:lnTo>
                  <a:lnTo>
                    <a:pt x="44450" y="355574"/>
                  </a:lnTo>
                  <a:lnTo>
                    <a:pt x="44450" y="266687"/>
                  </a:lnTo>
                  <a:close/>
                </a:path>
                <a:path w="355600" h="355600">
                  <a:moveTo>
                    <a:pt x="44450" y="133337"/>
                  </a:moveTo>
                  <a:lnTo>
                    <a:pt x="0" y="133337"/>
                  </a:lnTo>
                  <a:lnTo>
                    <a:pt x="0" y="222237"/>
                  </a:lnTo>
                  <a:lnTo>
                    <a:pt x="44450" y="222237"/>
                  </a:lnTo>
                  <a:lnTo>
                    <a:pt x="44450" y="133337"/>
                  </a:lnTo>
                  <a:close/>
                </a:path>
                <a:path w="355600" h="355600">
                  <a:moveTo>
                    <a:pt x="88900" y="222237"/>
                  </a:moveTo>
                  <a:lnTo>
                    <a:pt x="44450" y="222237"/>
                  </a:lnTo>
                  <a:lnTo>
                    <a:pt x="44450" y="266687"/>
                  </a:lnTo>
                  <a:lnTo>
                    <a:pt x="88900" y="266687"/>
                  </a:lnTo>
                  <a:lnTo>
                    <a:pt x="88900" y="222237"/>
                  </a:lnTo>
                  <a:close/>
                </a:path>
                <a:path w="355600" h="355600">
                  <a:moveTo>
                    <a:pt x="133350" y="44450"/>
                  </a:moveTo>
                  <a:lnTo>
                    <a:pt x="88900" y="44450"/>
                  </a:lnTo>
                  <a:lnTo>
                    <a:pt x="88900" y="88887"/>
                  </a:lnTo>
                  <a:lnTo>
                    <a:pt x="44450" y="88887"/>
                  </a:lnTo>
                  <a:lnTo>
                    <a:pt x="44450" y="133337"/>
                  </a:lnTo>
                  <a:lnTo>
                    <a:pt x="133350" y="133337"/>
                  </a:lnTo>
                  <a:lnTo>
                    <a:pt x="133350" y="88887"/>
                  </a:lnTo>
                  <a:lnTo>
                    <a:pt x="133350" y="44450"/>
                  </a:lnTo>
                  <a:close/>
                </a:path>
                <a:path w="355600" h="355600">
                  <a:moveTo>
                    <a:pt x="222250" y="0"/>
                  </a:moveTo>
                  <a:lnTo>
                    <a:pt x="133350" y="0"/>
                  </a:lnTo>
                  <a:lnTo>
                    <a:pt x="133350" y="44450"/>
                  </a:lnTo>
                  <a:lnTo>
                    <a:pt x="222250" y="44450"/>
                  </a:lnTo>
                  <a:lnTo>
                    <a:pt x="222250" y="0"/>
                  </a:lnTo>
                  <a:close/>
                </a:path>
                <a:path w="355600" h="355600">
                  <a:moveTo>
                    <a:pt x="266700" y="44450"/>
                  </a:moveTo>
                  <a:lnTo>
                    <a:pt x="222250" y="44450"/>
                  </a:lnTo>
                  <a:lnTo>
                    <a:pt x="222250" y="88887"/>
                  </a:lnTo>
                  <a:lnTo>
                    <a:pt x="266700" y="88887"/>
                  </a:lnTo>
                  <a:lnTo>
                    <a:pt x="266700" y="44450"/>
                  </a:lnTo>
                  <a:close/>
                </a:path>
                <a:path w="355600" h="355600">
                  <a:moveTo>
                    <a:pt x="355600" y="0"/>
                  </a:moveTo>
                  <a:lnTo>
                    <a:pt x="266700" y="0"/>
                  </a:lnTo>
                  <a:lnTo>
                    <a:pt x="266700" y="44450"/>
                  </a:lnTo>
                  <a:lnTo>
                    <a:pt x="355600" y="44450"/>
                  </a:lnTo>
                  <a:lnTo>
                    <a:pt x="355600" y="0"/>
                  </a:lnTo>
                  <a:close/>
                </a:path>
              </a:pathLst>
            </a:custGeom>
            <a:solidFill>
              <a:srgbClr val="DD780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4" name="object 674"/>
            <p:cNvSpPr/>
            <p:nvPr/>
          </p:nvSpPr>
          <p:spPr>
            <a:xfrm>
              <a:off x="13777762" y="7744068"/>
              <a:ext cx="88900" cy="44450"/>
            </a:xfrm>
            <a:custGeom>
              <a:avLst/>
              <a:gdLst/>
              <a:ahLst/>
              <a:cxnLst/>
              <a:rect l="l" t="t" r="r" b="b"/>
              <a:pathLst>
                <a:path w="88900" h="44450">
                  <a:moveTo>
                    <a:pt x="88900" y="44447"/>
                  </a:moveTo>
                  <a:lnTo>
                    <a:pt x="0" y="44447"/>
                  </a:lnTo>
                  <a:lnTo>
                    <a:pt x="0" y="0"/>
                  </a:lnTo>
                  <a:lnTo>
                    <a:pt x="88900" y="0"/>
                  </a:lnTo>
                  <a:lnTo>
                    <a:pt x="88900" y="44447"/>
                  </a:lnTo>
                  <a:close/>
                </a:path>
              </a:pathLst>
            </a:custGeom>
            <a:solidFill>
              <a:srgbClr val="2E1B5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5" name="object 675"/>
            <p:cNvSpPr/>
            <p:nvPr/>
          </p:nvSpPr>
          <p:spPr>
            <a:xfrm>
              <a:off x="13688860" y="7344053"/>
              <a:ext cx="444500" cy="444500"/>
            </a:xfrm>
            <a:custGeom>
              <a:avLst/>
              <a:gdLst/>
              <a:ahLst/>
              <a:cxnLst/>
              <a:rect l="l" t="t" r="r" b="b"/>
              <a:pathLst>
                <a:path w="444500" h="444500">
                  <a:moveTo>
                    <a:pt x="88900" y="311137"/>
                  </a:moveTo>
                  <a:lnTo>
                    <a:pt x="0" y="311137"/>
                  </a:lnTo>
                  <a:lnTo>
                    <a:pt x="0" y="355587"/>
                  </a:lnTo>
                  <a:lnTo>
                    <a:pt x="44450" y="355587"/>
                  </a:lnTo>
                  <a:lnTo>
                    <a:pt x="44450" y="400037"/>
                  </a:lnTo>
                  <a:lnTo>
                    <a:pt x="88900" y="400037"/>
                  </a:lnTo>
                  <a:lnTo>
                    <a:pt x="88900" y="355587"/>
                  </a:lnTo>
                  <a:lnTo>
                    <a:pt x="88900" y="311137"/>
                  </a:lnTo>
                  <a:close/>
                </a:path>
                <a:path w="444500" h="444500">
                  <a:moveTo>
                    <a:pt x="222250" y="355574"/>
                  </a:moveTo>
                  <a:lnTo>
                    <a:pt x="177800" y="355574"/>
                  </a:lnTo>
                  <a:lnTo>
                    <a:pt x="177800" y="400024"/>
                  </a:lnTo>
                  <a:lnTo>
                    <a:pt x="222250" y="400024"/>
                  </a:lnTo>
                  <a:lnTo>
                    <a:pt x="222250" y="355574"/>
                  </a:lnTo>
                  <a:close/>
                </a:path>
                <a:path w="444500" h="444500">
                  <a:moveTo>
                    <a:pt x="400050" y="311137"/>
                  </a:moveTo>
                  <a:lnTo>
                    <a:pt x="311150" y="311137"/>
                  </a:lnTo>
                  <a:lnTo>
                    <a:pt x="311150" y="355587"/>
                  </a:lnTo>
                  <a:lnTo>
                    <a:pt x="311150" y="400024"/>
                  </a:lnTo>
                  <a:lnTo>
                    <a:pt x="222250" y="400024"/>
                  </a:lnTo>
                  <a:lnTo>
                    <a:pt x="222250" y="444474"/>
                  </a:lnTo>
                  <a:lnTo>
                    <a:pt x="311150" y="444474"/>
                  </a:lnTo>
                  <a:lnTo>
                    <a:pt x="311150" y="400037"/>
                  </a:lnTo>
                  <a:lnTo>
                    <a:pt x="355600" y="400037"/>
                  </a:lnTo>
                  <a:lnTo>
                    <a:pt x="355600" y="355587"/>
                  </a:lnTo>
                  <a:lnTo>
                    <a:pt x="400050" y="355587"/>
                  </a:lnTo>
                  <a:lnTo>
                    <a:pt x="400050" y="311137"/>
                  </a:lnTo>
                  <a:close/>
                </a:path>
                <a:path w="444500" h="444500">
                  <a:moveTo>
                    <a:pt x="400050" y="177787"/>
                  </a:moveTo>
                  <a:lnTo>
                    <a:pt x="355600" y="177787"/>
                  </a:lnTo>
                  <a:lnTo>
                    <a:pt x="355600" y="222237"/>
                  </a:lnTo>
                  <a:lnTo>
                    <a:pt x="400050" y="222237"/>
                  </a:lnTo>
                  <a:lnTo>
                    <a:pt x="400050" y="177787"/>
                  </a:lnTo>
                  <a:close/>
                </a:path>
                <a:path w="444500" h="444500">
                  <a:moveTo>
                    <a:pt x="400050" y="44437"/>
                  </a:moveTo>
                  <a:lnTo>
                    <a:pt x="355600" y="44437"/>
                  </a:lnTo>
                  <a:lnTo>
                    <a:pt x="355600" y="0"/>
                  </a:lnTo>
                  <a:lnTo>
                    <a:pt x="311150" y="0"/>
                  </a:lnTo>
                  <a:lnTo>
                    <a:pt x="311150" y="44437"/>
                  </a:lnTo>
                  <a:lnTo>
                    <a:pt x="311150" y="88887"/>
                  </a:lnTo>
                  <a:lnTo>
                    <a:pt x="400050" y="88887"/>
                  </a:lnTo>
                  <a:lnTo>
                    <a:pt x="400050" y="44437"/>
                  </a:lnTo>
                  <a:close/>
                </a:path>
                <a:path w="444500" h="444500">
                  <a:moveTo>
                    <a:pt x="444500" y="222237"/>
                  </a:moveTo>
                  <a:lnTo>
                    <a:pt x="400050" y="222237"/>
                  </a:lnTo>
                  <a:lnTo>
                    <a:pt x="400050" y="311124"/>
                  </a:lnTo>
                  <a:lnTo>
                    <a:pt x="444500" y="311124"/>
                  </a:lnTo>
                  <a:lnTo>
                    <a:pt x="444500" y="222237"/>
                  </a:lnTo>
                  <a:close/>
                </a:path>
                <a:path w="444500" h="444500">
                  <a:moveTo>
                    <a:pt x="444500" y="88887"/>
                  </a:moveTo>
                  <a:lnTo>
                    <a:pt x="400050" y="88887"/>
                  </a:lnTo>
                  <a:lnTo>
                    <a:pt x="400050" y="177787"/>
                  </a:lnTo>
                  <a:lnTo>
                    <a:pt x="444500" y="177787"/>
                  </a:lnTo>
                  <a:lnTo>
                    <a:pt x="444500" y="88887"/>
                  </a:lnTo>
                  <a:close/>
                </a:path>
              </a:pathLst>
            </a:custGeom>
            <a:solidFill>
              <a:srgbClr val="DD780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6" name="object 676"/>
            <p:cNvSpPr/>
            <p:nvPr/>
          </p:nvSpPr>
          <p:spPr>
            <a:xfrm>
              <a:off x="13733322" y="7388503"/>
              <a:ext cx="311150" cy="311150"/>
            </a:xfrm>
            <a:custGeom>
              <a:avLst/>
              <a:gdLst/>
              <a:ahLst/>
              <a:cxnLst/>
              <a:rect l="l" t="t" r="r" b="b"/>
              <a:pathLst>
                <a:path w="311150" h="311150">
                  <a:moveTo>
                    <a:pt x="44450" y="133337"/>
                  </a:moveTo>
                  <a:lnTo>
                    <a:pt x="0" y="133337"/>
                  </a:lnTo>
                  <a:lnTo>
                    <a:pt x="0" y="177787"/>
                  </a:lnTo>
                  <a:lnTo>
                    <a:pt x="44450" y="177787"/>
                  </a:lnTo>
                  <a:lnTo>
                    <a:pt x="44450" y="133337"/>
                  </a:lnTo>
                  <a:close/>
                </a:path>
                <a:path w="311150" h="311150">
                  <a:moveTo>
                    <a:pt x="88900" y="222250"/>
                  </a:moveTo>
                  <a:lnTo>
                    <a:pt x="0" y="222250"/>
                  </a:lnTo>
                  <a:lnTo>
                    <a:pt x="0" y="266687"/>
                  </a:lnTo>
                  <a:lnTo>
                    <a:pt x="44450" y="266687"/>
                  </a:lnTo>
                  <a:lnTo>
                    <a:pt x="44450" y="311137"/>
                  </a:lnTo>
                  <a:lnTo>
                    <a:pt x="88900" y="311137"/>
                  </a:lnTo>
                  <a:lnTo>
                    <a:pt x="88900" y="266687"/>
                  </a:lnTo>
                  <a:lnTo>
                    <a:pt x="88900" y="222250"/>
                  </a:lnTo>
                  <a:close/>
                </a:path>
                <a:path w="311150" h="311150">
                  <a:moveTo>
                    <a:pt x="88900" y="0"/>
                  </a:moveTo>
                  <a:lnTo>
                    <a:pt x="44450" y="0"/>
                  </a:lnTo>
                  <a:lnTo>
                    <a:pt x="44450" y="44450"/>
                  </a:lnTo>
                  <a:lnTo>
                    <a:pt x="0" y="44450"/>
                  </a:lnTo>
                  <a:lnTo>
                    <a:pt x="0" y="88900"/>
                  </a:lnTo>
                  <a:lnTo>
                    <a:pt x="88900" y="88900"/>
                  </a:lnTo>
                  <a:lnTo>
                    <a:pt x="88900" y="44450"/>
                  </a:lnTo>
                  <a:lnTo>
                    <a:pt x="88900" y="0"/>
                  </a:lnTo>
                  <a:close/>
                </a:path>
                <a:path w="311150" h="311150">
                  <a:moveTo>
                    <a:pt x="177800" y="266687"/>
                  </a:moveTo>
                  <a:lnTo>
                    <a:pt x="133350" y="266687"/>
                  </a:lnTo>
                  <a:lnTo>
                    <a:pt x="133350" y="311124"/>
                  </a:lnTo>
                  <a:lnTo>
                    <a:pt x="177800" y="311124"/>
                  </a:lnTo>
                  <a:lnTo>
                    <a:pt x="177800" y="266687"/>
                  </a:lnTo>
                  <a:close/>
                </a:path>
                <a:path w="311150" h="311150">
                  <a:moveTo>
                    <a:pt x="177800" y="0"/>
                  </a:moveTo>
                  <a:lnTo>
                    <a:pt x="133350" y="0"/>
                  </a:lnTo>
                  <a:lnTo>
                    <a:pt x="133350" y="44450"/>
                  </a:lnTo>
                  <a:lnTo>
                    <a:pt x="177800" y="44450"/>
                  </a:lnTo>
                  <a:lnTo>
                    <a:pt x="177800" y="0"/>
                  </a:lnTo>
                  <a:close/>
                </a:path>
                <a:path w="311150" h="311150">
                  <a:moveTo>
                    <a:pt x="311150" y="222250"/>
                  </a:moveTo>
                  <a:lnTo>
                    <a:pt x="222250" y="222250"/>
                  </a:lnTo>
                  <a:lnTo>
                    <a:pt x="222250" y="266687"/>
                  </a:lnTo>
                  <a:lnTo>
                    <a:pt x="222250" y="311137"/>
                  </a:lnTo>
                  <a:lnTo>
                    <a:pt x="266700" y="311137"/>
                  </a:lnTo>
                  <a:lnTo>
                    <a:pt x="266700" y="266687"/>
                  </a:lnTo>
                  <a:lnTo>
                    <a:pt x="311150" y="266687"/>
                  </a:lnTo>
                  <a:lnTo>
                    <a:pt x="311150" y="222250"/>
                  </a:lnTo>
                  <a:close/>
                </a:path>
                <a:path w="311150" h="311150">
                  <a:moveTo>
                    <a:pt x="311150" y="133337"/>
                  </a:moveTo>
                  <a:lnTo>
                    <a:pt x="266700" y="133337"/>
                  </a:lnTo>
                  <a:lnTo>
                    <a:pt x="266700" y="177787"/>
                  </a:lnTo>
                  <a:lnTo>
                    <a:pt x="311150" y="177787"/>
                  </a:lnTo>
                  <a:lnTo>
                    <a:pt x="311150" y="133337"/>
                  </a:lnTo>
                  <a:close/>
                </a:path>
                <a:path w="311150" h="311150">
                  <a:moveTo>
                    <a:pt x="311150" y="44450"/>
                  </a:moveTo>
                  <a:lnTo>
                    <a:pt x="266700" y="44450"/>
                  </a:lnTo>
                  <a:lnTo>
                    <a:pt x="266700" y="0"/>
                  </a:lnTo>
                  <a:lnTo>
                    <a:pt x="222250" y="0"/>
                  </a:lnTo>
                  <a:lnTo>
                    <a:pt x="222250" y="44450"/>
                  </a:lnTo>
                  <a:lnTo>
                    <a:pt x="222250" y="88900"/>
                  </a:lnTo>
                  <a:lnTo>
                    <a:pt x="311150" y="88900"/>
                  </a:lnTo>
                  <a:lnTo>
                    <a:pt x="311150" y="44450"/>
                  </a:lnTo>
                  <a:close/>
                </a:path>
              </a:pathLst>
            </a:custGeom>
            <a:solidFill>
              <a:srgbClr val="DD780E">
                <a:alpha val="4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7" name="object 677"/>
            <p:cNvSpPr/>
            <p:nvPr/>
          </p:nvSpPr>
          <p:spPr>
            <a:xfrm>
              <a:off x="13688872" y="7344053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44450" y="133337"/>
                  </a:moveTo>
                  <a:lnTo>
                    <a:pt x="0" y="133337"/>
                  </a:lnTo>
                  <a:lnTo>
                    <a:pt x="0" y="266687"/>
                  </a:lnTo>
                  <a:lnTo>
                    <a:pt x="44450" y="266687"/>
                  </a:lnTo>
                  <a:lnTo>
                    <a:pt x="44450" y="133337"/>
                  </a:lnTo>
                  <a:close/>
                </a:path>
                <a:path w="400050" h="400050">
                  <a:moveTo>
                    <a:pt x="266700" y="355574"/>
                  </a:moveTo>
                  <a:lnTo>
                    <a:pt x="133350" y="355574"/>
                  </a:lnTo>
                  <a:lnTo>
                    <a:pt x="133350" y="400024"/>
                  </a:lnTo>
                  <a:lnTo>
                    <a:pt x="266700" y="400024"/>
                  </a:lnTo>
                  <a:lnTo>
                    <a:pt x="266700" y="355574"/>
                  </a:lnTo>
                  <a:close/>
                </a:path>
                <a:path w="400050" h="400050">
                  <a:moveTo>
                    <a:pt x="266700" y="0"/>
                  </a:moveTo>
                  <a:lnTo>
                    <a:pt x="133350" y="0"/>
                  </a:lnTo>
                  <a:lnTo>
                    <a:pt x="133350" y="44450"/>
                  </a:lnTo>
                  <a:lnTo>
                    <a:pt x="266700" y="44450"/>
                  </a:lnTo>
                  <a:lnTo>
                    <a:pt x="266700" y="0"/>
                  </a:lnTo>
                  <a:close/>
                </a:path>
                <a:path w="400050" h="400050">
                  <a:moveTo>
                    <a:pt x="400050" y="133337"/>
                  </a:moveTo>
                  <a:lnTo>
                    <a:pt x="355600" y="133337"/>
                  </a:lnTo>
                  <a:lnTo>
                    <a:pt x="355600" y="266687"/>
                  </a:lnTo>
                  <a:lnTo>
                    <a:pt x="400050" y="266687"/>
                  </a:lnTo>
                  <a:lnTo>
                    <a:pt x="400050" y="133337"/>
                  </a:lnTo>
                  <a:close/>
                </a:path>
              </a:pathLst>
            </a:custGeom>
            <a:solidFill>
              <a:srgbClr val="DD780E">
                <a:alpha val="2470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8" name="object 678"/>
            <p:cNvSpPr/>
            <p:nvPr/>
          </p:nvSpPr>
          <p:spPr>
            <a:xfrm>
              <a:off x="13599960" y="7832978"/>
              <a:ext cx="222250" cy="222250"/>
            </a:xfrm>
            <a:custGeom>
              <a:avLst/>
              <a:gdLst/>
              <a:ahLst/>
              <a:cxnLst/>
              <a:rect l="l" t="t" r="r" b="b"/>
              <a:pathLst>
                <a:path w="222250" h="222250">
                  <a:moveTo>
                    <a:pt x="222250" y="88900"/>
                  </a:moveTo>
                  <a:lnTo>
                    <a:pt x="177800" y="88900"/>
                  </a:lnTo>
                  <a:lnTo>
                    <a:pt x="177800" y="44450"/>
                  </a:lnTo>
                  <a:lnTo>
                    <a:pt x="133350" y="44450"/>
                  </a:lnTo>
                  <a:lnTo>
                    <a:pt x="133350" y="0"/>
                  </a:lnTo>
                  <a:lnTo>
                    <a:pt x="0" y="0"/>
                  </a:lnTo>
                  <a:lnTo>
                    <a:pt x="0" y="44450"/>
                  </a:lnTo>
                  <a:lnTo>
                    <a:pt x="0" y="88900"/>
                  </a:lnTo>
                  <a:lnTo>
                    <a:pt x="0" y="133350"/>
                  </a:lnTo>
                  <a:lnTo>
                    <a:pt x="44450" y="133350"/>
                  </a:lnTo>
                  <a:lnTo>
                    <a:pt x="44450" y="177800"/>
                  </a:lnTo>
                  <a:lnTo>
                    <a:pt x="88900" y="177800"/>
                  </a:lnTo>
                  <a:lnTo>
                    <a:pt x="88900" y="222250"/>
                  </a:lnTo>
                  <a:lnTo>
                    <a:pt x="222250" y="222250"/>
                  </a:lnTo>
                  <a:lnTo>
                    <a:pt x="222250" y="177800"/>
                  </a:lnTo>
                  <a:lnTo>
                    <a:pt x="222250" y="133350"/>
                  </a:lnTo>
                  <a:lnTo>
                    <a:pt x="222250" y="88900"/>
                  </a:lnTo>
                  <a:close/>
                </a:path>
              </a:pathLst>
            </a:custGeom>
            <a:solidFill>
              <a:srgbClr val="01931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9" name="object 679"/>
            <p:cNvSpPr/>
            <p:nvPr/>
          </p:nvSpPr>
          <p:spPr>
            <a:xfrm>
              <a:off x="13644410" y="787742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133350" y="44450"/>
                  </a:moveTo>
                  <a:lnTo>
                    <a:pt x="88900" y="44450"/>
                  </a:lnTo>
                  <a:lnTo>
                    <a:pt x="88900" y="0"/>
                  </a:lnTo>
                  <a:lnTo>
                    <a:pt x="0" y="0"/>
                  </a:lnTo>
                  <a:lnTo>
                    <a:pt x="0" y="44450"/>
                  </a:lnTo>
                  <a:lnTo>
                    <a:pt x="0" y="88900"/>
                  </a:lnTo>
                  <a:lnTo>
                    <a:pt x="44450" y="88900"/>
                  </a:lnTo>
                  <a:lnTo>
                    <a:pt x="44450" y="133350"/>
                  </a:lnTo>
                  <a:lnTo>
                    <a:pt x="133350" y="133350"/>
                  </a:lnTo>
                  <a:lnTo>
                    <a:pt x="133350" y="88900"/>
                  </a:lnTo>
                  <a:lnTo>
                    <a:pt x="133350" y="44450"/>
                  </a:lnTo>
                  <a:close/>
                </a:path>
              </a:pathLst>
            </a:custGeom>
            <a:solidFill>
              <a:srgbClr val="E66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0" name="object 680"/>
            <p:cNvSpPr/>
            <p:nvPr/>
          </p:nvSpPr>
          <p:spPr>
            <a:xfrm>
              <a:off x="13644422" y="787742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44450" y="0"/>
                  </a:moveTo>
                  <a:lnTo>
                    <a:pt x="0" y="0"/>
                  </a:lnTo>
                  <a:lnTo>
                    <a:pt x="0" y="44437"/>
                  </a:lnTo>
                  <a:lnTo>
                    <a:pt x="44450" y="44437"/>
                  </a:lnTo>
                  <a:lnTo>
                    <a:pt x="44450" y="0"/>
                  </a:lnTo>
                  <a:close/>
                </a:path>
                <a:path w="133350" h="133350">
                  <a:moveTo>
                    <a:pt x="88900" y="44437"/>
                  </a:moveTo>
                  <a:lnTo>
                    <a:pt x="44450" y="44437"/>
                  </a:lnTo>
                  <a:lnTo>
                    <a:pt x="44450" y="88887"/>
                  </a:lnTo>
                  <a:lnTo>
                    <a:pt x="88900" y="88887"/>
                  </a:lnTo>
                  <a:lnTo>
                    <a:pt x="88900" y="44437"/>
                  </a:lnTo>
                  <a:close/>
                </a:path>
                <a:path w="133350" h="133350">
                  <a:moveTo>
                    <a:pt x="133350" y="88887"/>
                  </a:moveTo>
                  <a:lnTo>
                    <a:pt x="88900" y="88887"/>
                  </a:lnTo>
                  <a:lnTo>
                    <a:pt x="88900" y="133337"/>
                  </a:lnTo>
                  <a:lnTo>
                    <a:pt x="133350" y="133337"/>
                  </a:lnTo>
                  <a:lnTo>
                    <a:pt x="133350" y="88887"/>
                  </a:lnTo>
                  <a:close/>
                </a:path>
              </a:pathLst>
            </a:custGeom>
            <a:solidFill>
              <a:srgbClr val="FEFF00">
                <a:alpha val="748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1" name="object 681"/>
            <p:cNvSpPr/>
            <p:nvPr/>
          </p:nvSpPr>
          <p:spPr>
            <a:xfrm>
              <a:off x="13733310" y="7966328"/>
              <a:ext cx="133350" cy="88900"/>
            </a:xfrm>
            <a:custGeom>
              <a:avLst/>
              <a:gdLst/>
              <a:ahLst/>
              <a:cxnLst/>
              <a:rect l="l" t="t" r="r" b="b"/>
              <a:pathLst>
                <a:path w="133350" h="88900">
                  <a:moveTo>
                    <a:pt x="133350" y="0"/>
                  </a:moveTo>
                  <a:lnTo>
                    <a:pt x="44450" y="0"/>
                  </a:lnTo>
                  <a:lnTo>
                    <a:pt x="44450" y="44450"/>
                  </a:lnTo>
                  <a:lnTo>
                    <a:pt x="0" y="44450"/>
                  </a:lnTo>
                  <a:lnTo>
                    <a:pt x="0" y="88900"/>
                  </a:lnTo>
                  <a:lnTo>
                    <a:pt x="133350" y="88900"/>
                  </a:lnTo>
                  <a:lnTo>
                    <a:pt x="133350" y="44450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2E1B5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2" name="object 682"/>
            <p:cNvSpPr/>
            <p:nvPr/>
          </p:nvSpPr>
          <p:spPr>
            <a:xfrm>
              <a:off x="13688872" y="792186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44450" y="88900"/>
                  </a:moveTo>
                  <a:lnTo>
                    <a:pt x="0" y="88900"/>
                  </a:lnTo>
                  <a:lnTo>
                    <a:pt x="0" y="133350"/>
                  </a:lnTo>
                  <a:lnTo>
                    <a:pt x="44450" y="133350"/>
                  </a:lnTo>
                  <a:lnTo>
                    <a:pt x="44450" y="88900"/>
                  </a:lnTo>
                  <a:close/>
                </a:path>
                <a:path w="133350" h="133350">
                  <a:moveTo>
                    <a:pt x="133350" y="0"/>
                  </a:moveTo>
                  <a:lnTo>
                    <a:pt x="88900" y="0"/>
                  </a:lnTo>
                  <a:lnTo>
                    <a:pt x="88900" y="44450"/>
                  </a:lnTo>
                  <a:lnTo>
                    <a:pt x="133350" y="44450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2E1B5B">
                <a:alpha val="4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3" name="object 683"/>
            <p:cNvSpPr/>
            <p:nvPr/>
          </p:nvSpPr>
          <p:spPr>
            <a:xfrm>
              <a:off x="13911110" y="7966328"/>
              <a:ext cx="222250" cy="222250"/>
            </a:xfrm>
            <a:custGeom>
              <a:avLst/>
              <a:gdLst/>
              <a:ahLst/>
              <a:cxnLst/>
              <a:rect l="l" t="t" r="r" b="b"/>
              <a:pathLst>
                <a:path w="222250" h="222250">
                  <a:moveTo>
                    <a:pt x="222250" y="0"/>
                  </a:moveTo>
                  <a:lnTo>
                    <a:pt x="88900" y="0"/>
                  </a:lnTo>
                  <a:lnTo>
                    <a:pt x="88900" y="44450"/>
                  </a:lnTo>
                  <a:lnTo>
                    <a:pt x="44450" y="44450"/>
                  </a:lnTo>
                  <a:lnTo>
                    <a:pt x="44450" y="88900"/>
                  </a:lnTo>
                  <a:lnTo>
                    <a:pt x="0" y="88900"/>
                  </a:lnTo>
                  <a:lnTo>
                    <a:pt x="0" y="133350"/>
                  </a:lnTo>
                  <a:lnTo>
                    <a:pt x="0" y="177800"/>
                  </a:lnTo>
                  <a:lnTo>
                    <a:pt x="0" y="222250"/>
                  </a:lnTo>
                  <a:lnTo>
                    <a:pt x="133350" y="222250"/>
                  </a:lnTo>
                  <a:lnTo>
                    <a:pt x="133350" y="177800"/>
                  </a:lnTo>
                  <a:lnTo>
                    <a:pt x="177800" y="177800"/>
                  </a:lnTo>
                  <a:lnTo>
                    <a:pt x="177800" y="133350"/>
                  </a:lnTo>
                  <a:lnTo>
                    <a:pt x="222250" y="133350"/>
                  </a:lnTo>
                  <a:lnTo>
                    <a:pt x="222250" y="88900"/>
                  </a:lnTo>
                  <a:lnTo>
                    <a:pt x="222250" y="44450"/>
                  </a:lnTo>
                  <a:lnTo>
                    <a:pt x="222250" y="0"/>
                  </a:lnTo>
                  <a:close/>
                </a:path>
              </a:pathLst>
            </a:custGeom>
            <a:solidFill>
              <a:srgbClr val="01931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4" name="object 684"/>
            <p:cNvSpPr/>
            <p:nvPr/>
          </p:nvSpPr>
          <p:spPr>
            <a:xfrm>
              <a:off x="13955560" y="8010778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133350" y="0"/>
                  </a:moveTo>
                  <a:lnTo>
                    <a:pt x="44450" y="0"/>
                  </a:lnTo>
                  <a:lnTo>
                    <a:pt x="44450" y="44450"/>
                  </a:lnTo>
                  <a:lnTo>
                    <a:pt x="0" y="44450"/>
                  </a:lnTo>
                  <a:lnTo>
                    <a:pt x="0" y="88900"/>
                  </a:lnTo>
                  <a:lnTo>
                    <a:pt x="0" y="133350"/>
                  </a:lnTo>
                  <a:lnTo>
                    <a:pt x="88900" y="133350"/>
                  </a:lnTo>
                  <a:lnTo>
                    <a:pt x="88900" y="88900"/>
                  </a:lnTo>
                  <a:lnTo>
                    <a:pt x="133350" y="88900"/>
                  </a:lnTo>
                  <a:lnTo>
                    <a:pt x="133350" y="44450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E66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5" name="object 685"/>
            <p:cNvSpPr/>
            <p:nvPr/>
          </p:nvSpPr>
          <p:spPr>
            <a:xfrm>
              <a:off x="13955572" y="801076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44450" y="88900"/>
                  </a:moveTo>
                  <a:lnTo>
                    <a:pt x="0" y="88900"/>
                  </a:lnTo>
                  <a:lnTo>
                    <a:pt x="0" y="133350"/>
                  </a:lnTo>
                  <a:lnTo>
                    <a:pt x="44450" y="133350"/>
                  </a:lnTo>
                  <a:lnTo>
                    <a:pt x="44450" y="88900"/>
                  </a:lnTo>
                  <a:close/>
                </a:path>
                <a:path w="133350" h="133350">
                  <a:moveTo>
                    <a:pt x="88900" y="44450"/>
                  </a:moveTo>
                  <a:lnTo>
                    <a:pt x="44450" y="44450"/>
                  </a:lnTo>
                  <a:lnTo>
                    <a:pt x="44450" y="88900"/>
                  </a:lnTo>
                  <a:lnTo>
                    <a:pt x="88900" y="88900"/>
                  </a:lnTo>
                  <a:lnTo>
                    <a:pt x="88900" y="44450"/>
                  </a:lnTo>
                  <a:close/>
                </a:path>
                <a:path w="133350" h="133350">
                  <a:moveTo>
                    <a:pt x="133350" y="0"/>
                  </a:moveTo>
                  <a:lnTo>
                    <a:pt x="88900" y="0"/>
                  </a:lnTo>
                  <a:lnTo>
                    <a:pt x="88900" y="44450"/>
                  </a:lnTo>
                  <a:lnTo>
                    <a:pt x="133350" y="44450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FEFF00">
                <a:alpha val="748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6" name="object 686"/>
            <p:cNvSpPr/>
            <p:nvPr/>
          </p:nvSpPr>
          <p:spPr>
            <a:xfrm>
              <a:off x="13911110" y="8099678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>
                  <a:moveTo>
                    <a:pt x="88900" y="44450"/>
                  </a:moveTo>
                  <a:lnTo>
                    <a:pt x="44450" y="44450"/>
                  </a:lnTo>
                  <a:lnTo>
                    <a:pt x="44450" y="0"/>
                  </a:lnTo>
                  <a:lnTo>
                    <a:pt x="0" y="0"/>
                  </a:lnTo>
                  <a:lnTo>
                    <a:pt x="0" y="44450"/>
                  </a:lnTo>
                  <a:lnTo>
                    <a:pt x="0" y="88900"/>
                  </a:lnTo>
                  <a:lnTo>
                    <a:pt x="88900" y="88900"/>
                  </a:lnTo>
                  <a:lnTo>
                    <a:pt x="88900" y="44450"/>
                  </a:lnTo>
                  <a:close/>
                </a:path>
              </a:pathLst>
            </a:custGeom>
            <a:solidFill>
              <a:srgbClr val="2E1B5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7" name="object 687"/>
            <p:cNvSpPr/>
            <p:nvPr/>
          </p:nvSpPr>
          <p:spPr>
            <a:xfrm>
              <a:off x="13911122" y="805521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44450" y="0"/>
                  </a:moveTo>
                  <a:lnTo>
                    <a:pt x="0" y="0"/>
                  </a:lnTo>
                  <a:lnTo>
                    <a:pt x="0" y="44450"/>
                  </a:lnTo>
                  <a:lnTo>
                    <a:pt x="44450" y="44450"/>
                  </a:lnTo>
                  <a:lnTo>
                    <a:pt x="44450" y="0"/>
                  </a:lnTo>
                  <a:close/>
                </a:path>
                <a:path w="133350" h="133350">
                  <a:moveTo>
                    <a:pt x="133350" y="88900"/>
                  </a:moveTo>
                  <a:lnTo>
                    <a:pt x="88900" y="88900"/>
                  </a:lnTo>
                  <a:lnTo>
                    <a:pt x="88900" y="133337"/>
                  </a:lnTo>
                  <a:lnTo>
                    <a:pt x="133350" y="133337"/>
                  </a:lnTo>
                  <a:lnTo>
                    <a:pt x="133350" y="88900"/>
                  </a:lnTo>
                  <a:close/>
                </a:path>
              </a:pathLst>
            </a:custGeom>
            <a:solidFill>
              <a:srgbClr val="2E1B5B">
                <a:alpha val="4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8" name="object 688"/>
            <p:cNvSpPr/>
            <p:nvPr/>
          </p:nvSpPr>
          <p:spPr>
            <a:xfrm>
              <a:off x="13866662" y="7744068"/>
              <a:ext cx="44450" cy="889000"/>
            </a:xfrm>
            <a:custGeom>
              <a:avLst/>
              <a:gdLst/>
              <a:ahLst/>
              <a:cxnLst/>
              <a:rect l="l" t="t" r="r" b="b"/>
              <a:pathLst>
                <a:path w="44450" h="889000">
                  <a:moveTo>
                    <a:pt x="44450" y="888949"/>
                  </a:moveTo>
                  <a:lnTo>
                    <a:pt x="0" y="888949"/>
                  </a:lnTo>
                  <a:lnTo>
                    <a:pt x="0" y="0"/>
                  </a:lnTo>
                  <a:lnTo>
                    <a:pt x="44450" y="0"/>
                  </a:lnTo>
                  <a:lnTo>
                    <a:pt x="44450" y="888949"/>
                  </a:lnTo>
                  <a:close/>
                </a:path>
              </a:pathLst>
            </a:custGeom>
            <a:solidFill>
              <a:srgbClr val="E66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9" name="object 689"/>
            <p:cNvSpPr/>
            <p:nvPr/>
          </p:nvSpPr>
          <p:spPr>
            <a:xfrm>
              <a:off x="13644410" y="7566291"/>
              <a:ext cx="133350" cy="177800"/>
            </a:xfrm>
            <a:custGeom>
              <a:avLst/>
              <a:gdLst/>
              <a:ahLst/>
              <a:cxnLst/>
              <a:rect l="l" t="t" r="r" b="b"/>
              <a:pathLst>
                <a:path w="133350" h="177800">
                  <a:moveTo>
                    <a:pt x="133350" y="88887"/>
                  </a:moveTo>
                  <a:lnTo>
                    <a:pt x="44450" y="88887"/>
                  </a:lnTo>
                  <a:lnTo>
                    <a:pt x="44450" y="0"/>
                  </a:lnTo>
                  <a:lnTo>
                    <a:pt x="0" y="0"/>
                  </a:lnTo>
                  <a:lnTo>
                    <a:pt x="0" y="88900"/>
                  </a:lnTo>
                  <a:lnTo>
                    <a:pt x="44450" y="88900"/>
                  </a:lnTo>
                  <a:lnTo>
                    <a:pt x="44450" y="133337"/>
                  </a:lnTo>
                  <a:lnTo>
                    <a:pt x="88900" y="133337"/>
                  </a:lnTo>
                  <a:lnTo>
                    <a:pt x="88900" y="177787"/>
                  </a:lnTo>
                  <a:lnTo>
                    <a:pt x="133350" y="177787"/>
                  </a:lnTo>
                  <a:lnTo>
                    <a:pt x="133350" y="133337"/>
                  </a:lnTo>
                  <a:lnTo>
                    <a:pt x="133350" y="88887"/>
                  </a:lnTo>
                  <a:close/>
                </a:path>
              </a:pathLst>
            </a:custGeom>
            <a:solidFill>
              <a:srgbClr val="2E1B5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0" name="object 690"/>
            <p:cNvSpPr/>
            <p:nvPr/>
          </p:nvSpPr>
          <p:spPr>
            <a:xfrm>
              <a:off x="13866672" y="7744078"/>
              <a:ext cx="44450" cy="844550"/>
            </a:xfrm>
            <a:custGeom>
              <a:avLst/>
              <a:gdLst/>
              <a:ahLst/>
              <a:cxnLst/>
              <a:rect l="l" t="t" r="r" b="b"/>
              <a:pathLst>
                <a:path w="44450" h="844550">
                  <a:moveTo>
                    <a:pt x="44450" y="800061"/>
                  </a:moveTo>
                  <a:lnTo>
                    <a:pt x="0" y="800061"/>
                  </a:lnTo>
                  <a:lnTo>
                    <a:pt x="0" y="844499"/>
                  </a:lnTo>
                  <a:lnTo>
                    <a:pt x="44450" y="844499"/>
                  </a:lnTo>
                  <a:lnTo>
                    <a:pt x="44450" y="800061"/>
                  </a:lnTo>
                  <a:close/>
                </a:path>
                <a:path w="44450" h="844550">
                  <a:moveTo>
                    <a:pt x="44450" y="711161"/>
                  </a:moveTo>
                  <a:lnTo>
                    <a:pt x="0" y="711161"/>
                  </a:lnTo>
                  <a:lnTo>
                    <a:pt x="0" y="755611"/>
                  </a:lnTo>
                  <a:lnTo>
                    <a:pt x="44450" y="755611"/>
                  </a:lnTo>
                  <a:lnTo>
                    <a:pt x="44450" y="711161"/>
                  </a:lnTo>
                  <a:close/>
                </a:path>
                <a:path w="44450" h="844550">
                  <a:moveTo>
                    <a:pt x="44450" y="622261"/>
                  </a:moveTo>
                  <a:lnTo>
                    <a:pt x="0" y="622261"/>
                  </a:lnTo>
                  <a:lnTo>
                    <a:pt x="0" y="666711"/>
                  </a:lnTo>
                  <a:lnTo>
                    <a:pt x="44450" y="666711"/>
                  </a:lnTo>
                  <a:lnTo>
                    <a:pt x="44450" y="622261"/>
                  </a:lnTo>
                  <a:close/>
                </a:path>
                <a:path w="44450" h="844550">
                  <a:moveTo>
                    <a:pt x="44450" y="533374"/>
                  </a:moveTo>
                  <a:lnTo>
                    <a:pt x="0" y="533374"/>
                  </a:lnTo>
                  <a:lnTo>
                    <a:pt x="0" y="577824"/>
                  </a:lnTo>
                  <a:lnTo>
                    <a:pt x="44450" y="577824"/>
                  </a:lnTo>
                  <a:lnTo>
                    <a:pt x="44450" y="533374"/>
                  </a:lnTo>
                  <a:close/>
                </a:path>
                <a:path w="44450" h="844550">
                  <a:moveTo>
                    <a:pt x="44450" y="444474"/>
                  </a:moveTo>
                  <a:lnTo>
                    <a:pt x="0" y="444474"/>
                  </a:lnTo>
                  <a:lnTo>
                    <a:pt x="0" y="488924"/>
                  </a:lnTo>
                  <a:lnTo>
                    <a:pt x="44450" y="488924"/>
                  </a:lnTo>
                  <a:lnTo>
                    <a:pt x="44450" y="444474"/>
                  </a:lnTo>
                  <a:close/>
                </a:path>
                <a:path w="44450" h="844550">
                  <a:moveTo>
                    <a:pt x="44450" y="355587"/>
                  </a:moveTo>
                  <a:lnTo>
                    <a:pt x="0" y="355587"/>
                  </a:lnTo>
                  <a:lnTo>
                    <a:pt x="0" y="400024"/>
                  </a:lnTo>
                  <a:lnTo>
                    <a:pt x="44450" y="400024"/>
                  </a:lnTo>
                  <a:lnTo>
                    <a:pt x="44450" y="355587"/>
                  </a:lnTo>
                  <a:close/>
                </a:path>
                <a:path w="44450" h="844550">
                  <a:moveTo>
                    <a:pt x="44450" y="266687"/>
                  </a:moveTo>
                  <a:lnTo>
                    <a:pt x="0" y="266687"/>
                  </a:lnTo>
                  <a:lnTo>
                    <a:pt x="0" y="311137"/>
                  </a:lnTo>
                  <a:lnTo>
                    <a:pt x="44450" y="311137"/>
                  </a:lnTo>
                  <a:lnTo>
                    <a:pt x="44450" y="266687"/>
                  </a:lnTo>
                  <a:close/>
                </a:path>
                <a:path w="44450" h="844550">
                  <a:moveTo>
                    <a:pt x="44450" y="177787"/>
                  </a:moveTo>
                  <a:lnTo>
                    <a:pt x="0" y="177787"/>
                  </a:lnTo>
                  <a:lnTo>
                    <a:pt x="0" y="222237"/>
                  </a:lnTo>
                  <a:lnTo>
                    <a:pt x="44450" y="222237"/>
                  </a:lnTo>
                  <a:lnTo>
                    <a:pt x="44450" y="177787"/>
                  </a:lnTo>
                  <a:close/>
                </a:path>
                <a:path w="44450" h="844550">
                  <a:moveTo>
                    <a:pt x="44450" y="88900"/>
                  </a:moveTo>
                  <a:lnTo>
                    <a:pt x="0" y="88900"/>
                  </a:lnTo>
                  <a:lnTo>
                    <a:pt x="0" y="133350"/>
                  </a:lnTo>
                  <a:lnTo>
                    <a:pt x="44450" y="133350"/>
                  </a:lnTo>
                  <a:lnTo>
                    <a:pt x="44450" y="88900"/>
                  </a:lnTo>
                  <a:close/>
                </a:path>
                <a:path w="44450" h="844550">
                  <a:moveTo>
                    <a:pt x="44450" y="0"/>
                  </a:moveTo>
                  <a:lnTo>
                    <a:pt x="0" y="0"/>
                  </a:lnTo>
                  <a:lnTo>
                    <a:pt x="0" y="44450"/>
                  </a:lnTo>
                  <a:lnTo>
                    <a:pt x="44450" y="44450"/>
                  </a:lnTo>
                  <a:lnTo>
                    <a:pt x="44450" y="0"/>
                  </a:lnTo>
                  <a:close/>
                </a:path>
              </a:pathLst>
            </a:custGeom>
            <a:solidFill>
              <a:srgbClr val="2E1B5B">
                <a:alpha val="4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1" name="object 691"/>
            <p:cNvSpPr/>
            <p:nvPr/>
          </p:nvSpPr>
          <p:spPr>
            <a:xfrm>
              <a:off x="13911110" y="7655178"/>
              <a:ext cx="177800" cy="133350"/>
            </a:xfrm>
            <a:custGeom>
              <a:avLst/>
              <a:gdLst/>
              <a:ahLst/>
              <a:cxnLst/>
              <a:rect l="l" t="t" r="r" b="b"/>
              <a:pathLst>
                <a:path w="177800" h="133350">
                  <a:moveTo>
                    <a:pt x="177800" y="0"/>
                  </a:moveTo>
                  <a:lnTo>
                    <a:pt x="133350" y="0"/>
                  </a:lnTo>
                  <a:lnTo>
                    <a:pt x="88900" y="0"/>
                  </a:lnTo>
                  <a:lnTo>
                    <a:pt x="88900" y="44450"/>
                  </a:lnTo>
                  <a:lnTo>
                    <a:pt x="88900" y="88900"/>
                  </a:lnTo>
                  <a:lnTo>
                    <a:pt x="0" y="88900"/>
                  </a:lnTo>
                  <a:lnTo>
                    <a:pt x="0" y="133350"/>
                  </a:lnTo>
                  <a:lnTo>
                    <a:pt x="88900" y="133350"/>
                  </a:lnTo>
                  <a:lnTo>
                    <a:pt x="88900" y="88912"/>
                  </a:lnTo>
                  <a:lnTo>
                    <a:pt x="133350" y="88912"/>
                  </a:lnTo>
                  <a:lnTo>
                    <a:pt x="133350" y="44450"/>
                  </a:lnTo>
                  <a:lnTo>
                    <a:pt x="177800" y="444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2E1B5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2" name="object 692"/>
            <p:cNvSpPr/>
            <p:nvPr/>
          </p:nvSpPr>
          <p:spPr>
            <a:xfrm>
              <a:off x="13599960" y="8149208"/>
              <a:ext cx="177800" cy="177800"/>
            </a:xfrm>
            <a:custGeom>
              <a:avLst/>
              <a:gdLst/>
              <a:ahLst/>
              <a:cxnLst/>
              <a:rect l="l" t="t" r="r" b="b"/>
              <a:pathLst>
                <a:path w="177800" h="177800">
                  <a:moveTo>
                    <a:pt x="44450" y="44450"/>
                  </a:moveTo>
                  <a:lnTo>
                    <a:pt x="0" y="44450"/>
                  </a:lnTo>
                  <a:lnTo>
                    <a:pt x="0" y="133337"/>
                  </a:lnTo>
                  <a:lnTo>
                    <a:pt x="44450" y="133337"/>
                  </a:lnTo>
                  <a:lnTo>
                    <a:pt x="44450" y="44450"/>
                  </a:lnTo>
                  <a:close/>
                </a:path>
                <a:path w="177800" h="177800">
                  <a:moveTo>
                    <a:pt x="177800" y="133337"/>
                  </a:moveTo>
                  <a:lnTo>
                    <a:pt x="44450" y="133337"/>
                  </a:lnTo>
                  <a:lnTo>
                    <a:pt x="44450" y="177787"/>
                  </a:lnTo>
                  <a:lnTo>
                    <a:pt x="177800" y="177787"/>
                  </a:lnTo>
                  <a:lnTo>
                    <a:pt x="177800" y="133337"/>
                  </a:lnTo>
                  <a:close/>
                </a:path>
                <a:path w="177800" h="177800">
                  <a:moveTo>
                    <a:pt x="177800" y="0"/>
                  </a:moveTo>
                  <a:lnTo>
                    <a:pt x="44450" y="0"/>
                  </a:lnTo>
                  <a:lnTo>
                    <a:pt x="44450" y="44450"/>
                  </a:lnTo>
                  <a:lnTo>
                    <a:pt x="177800" y="444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01931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3" name="object 693"/>
            <p:cNvSpPr/>
            <p:nvPr/>
          </p:nvSpPr>
          <p:spPr>
            <a:xfrm>
              <a:off x="13644422" y="8193984"/>
              <a:ext cx="133350" cy="88900"/>
            </a:xfrm>
            <a:custGeom>
              <a:avLst/>
              <a:gdLst/>
              <a:ahLst/>
              <a:cxnLst/>
              <a:rect l="l" t="t" r="r" b="b"/>
              <a:pathLst>
                <a:path w="133350" h="88900">
                  <a:moveTo>
                    <a:pt x="0" y="0"/>
                  </a:moveTo>
                  <a:lnTo>
                    <a:pt x="133350" y="0"/>
                  </a:lnTo>
                  <a:lnTo>
                    <a:pt x="133350" y="88894"/>
                  </a:lnTo>
                  <a:lnTo>
                    <a:pt x="0" y="88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6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4" name="object 694"/>
            <p:cNvSpPr/>
            <p:nvPr/>
          </p:nvSpPr>
          <p:spPr>
            <a:xfrm>
              <a:off x="13644422" y="8194001"/>
              <a:ext cx="133350" cy="88900"/>
            </a:xfrm>
            <a:custGeom>
              <a:avLst/>
              <a:gdLst/>
              <a:ahLst/>
              <a:cxnLst/>
              <a:rect l="l" t="t" r="r" b="b"/>
              <a:pathLst>
                <a:path w="133350" h="88900">
                  <a:moveTo>
                    <a:pt x="44450" y="44450"/>
                  </a:moveTo>
                  <a:lnTo>
                    <a:pt x="0" y="44450"/>
                  </a:lnTo>
                  <a:lnTo>
                    <a:pt x="0" y="88900"/>
                  </a:lnTo>
                  <a:lnTo>
                    <a:pt x="44450" y="88900"/>
                  </a:lnTo>
                  <a:lnTo>
                    <a:pt x="44450" y="44450"/>
                  </a:lnTo>
                  <a:close/>
                </a:path>
                <a:path w="133350" h="88900">
                  <a:moveTo>
                    <a:pt x="88900" y="0"/>
                  </a:moveTo>
                  <a:lnTo>
                    <a:pt x="44450" y="0"/>
                  </a:lnTo>
                  <a:lnTo>
                    <a:pt x="44450" y="44450"/>
                  </a:lnTo>
                  <a:lnTo>
                    <a:pt x="88900" y="44450"/>
                  </a:lnTo>
                  <a:lnTo>
                    <a:pt x="88900" y="0"/>
                  </a:lnTo>
                  <a:close/>
                </a:path>
                <a:path w="133350" h="88900">
                  <a:moveTo>
                    <a:pt x="133350" y="44450"/>
                  </a:moveTo>
                  <a:lnTo>
                    <a:pt x="88900" y="44450"/>
                  </a:lnTo>
                  <a:lnTo>
                    <a:pt x="88900" y="88900"/>
                  </a:lnTo>
                  <a:lnTo>
                    <a:pt x="133350" y="88900"/>
                  </a:lnTo>
                  <a:lnTo>
                    <a:pt x="133350" y="44450"/>
                  </a:lnTo>
                  <a:close/>
                </a:path>
              </a:pathLst>
            </a:custGeom>
            <a:solidFill>
              <a:srgbClr val="FEFF00">
                <a:alpha val="748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5" name="object 695"/>
            <p:cNvSpPr/>
            <p:nvPr/>
          </p:nvSpPr>
          <p:spPr>
            <a:xfrm>
              <a:off x="13777782" y="8193984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>
                  <a:moveTo>
                    <a:pt x="0" y="0"/>
                  </a:moveTo>
                  <a:lnTo>
                    <a:pt x="88900" y="0"/>
                  </a:lnTo>
                  <a:lnTo>
                    <a:pt x="88900" y="88894"/>
                  </a:lnTo>
                  <a:lnTo>
                    <a:pt x="0" y="88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1B5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6" name="object 696"/>
            <p:cNvSpPr/>
            <p:nvPr/>
          </p:nvSpPr>
          <p:spPr>
            <a:xfrm>
              <a:off x="13733322" y="8149551"/>
              <a:ext cx="44450" cy="177800"/>
            </a:xfrm>
            <a:custGeom>
              <a:avLst/>
              <a:gdLst/>
              <a:ahLst/>
              <a:cxnLst/>
              <a:rect l="l" t="t" r="r" b="b"/>
              <a:pathLst>
                <a:path w="44450" h="177800">
                  <a:moveTo>
                    <a:pt x="44450" y="133350"/>
                  </a:moveTo>
                  <a:lnTo>
                    <a:pt x="0" y="133350"/>
                  </a:lnTo>
                  <a:lnTo>
                    <a:pt x="0" y="177787"/>
                  </a:lnTo>
                  <a:lnTo>
                    <a:pt x="44450" y="177787"/>
                  </a:lnTo>
                  <a:lnTo>
                    <a:pt x="44450" y="133350"/>
                  </a:lnTo>
                  <a:close/>
                </a:path>
                <a:path w="44450" h="177800">
                  <a:moveTo>
                    <a:pt x="44450" y="0"/>
                  </a:moveTo>
                  <a:lnTo>
                    <a:pt x="0" y="0"/>
                  </a:lnTo>
                  <a:lnTo>
                    <a:pt x="0" y="44450"/>
                  </a:lnTo>
                  <a:lnTo>
                    <a:pt x="44450" y="44450"/>
                  </a:lnTo>
                  <a:lnTo>
                    <a:pt x="44450" y="0"/>
                  </a:lnTo>
                  <a:close/>
                </a:path>
              </a:pathLst>
            </a:custGeom>
            <a:solidFill>
              <a:srgbClr val="2E1B5B">
                <a:alpha val="497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97" name="object 697"/>
          <p:cNvGrpSpPr/>
          <p:nvPr/>
        </p:nvGrpSpPr>
        <p:grpSpPr>
          <a:xfrm>
            <a:off x="16586423" y="626763"/>
            <a:ext cx="1343025" cy="1771650"/>
            <a:chOff x="16586423" y="626763"/>
            <a:chExt cx="1343025" cy="1771650"/>
          </a:xfrm>
        </p:grpSpPr>
        <p:sp>
          <p:nvSpPr>
            <p:cNvPr id="698" name="object 698"/>
            <p:cNvSpPr/>
            <p:nvPr/>
          </p:nvSpPr>
          <p:spPr>
            <a:xfrm>
              <a:off x="16798465" y="910223"/>
              <a:ext cx="71120" cy="1275715"/>
            </a:xfrm>
            <a:custGeom>
              <a:avLst/>
              <a:gdLst/>
              <a:ahLst/>
              <a:cxnLst/>
              <a:rect l="l" t="t" r="r" b="b"/>
              <a:pathLst>
                <a:path w="71119" h="1275714">
                  <a:moveTo>
                    <a:pt x="0" y="0"/>
                  </a:moveTo>
                  <a:lnTo>
                    <a:pt x="70683" y="0"/>
                  </a:lnTo>
                  <a:lnTo>
                    <a:pt x="70683" y="1275589"/>
                  </a:lnTo>
                  <a:lnTo>
                    <a:pt x="0" y="1275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1B5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9" name="object 699"/>
            <p:cNvSpPr/>
            <p:nvPr/>
          </p:nvSpPr>
          <p:spPr>
            <a:xfrm>
              <a:off x="16869143" y="910233"/>
              <a:ext cx="71120" cy="1275715"/>
            </a:xfrm>
            <a:custGeom>
              <a:avLst/>
              <a:gdLst/>
              <a:ahLst/>
              <a:cxnLst/>
              <a:rect l="l" t="t" r="r" b="b"/>
              <a:pathLst>
                <a:path w="71119" h="1275714">
                  <a:moveTo>
                    <a:pt x="70675" y="1204722"/>
                  </a:moveTo>
                  <a:lnTo>
                    <a:pt x="0" y="1204722"/>
                  </a:lnTo>
                  <a:lnTo>
                    <a:pt x="0" y="1275588"/>
                  </a:lnTo>
                  <a:lnTo>
                    <a:pt x="70675" y="1275588"/>
                  </a:lnTo>
                  <a:lnTo>
                    <a:pt x="70675" y="1204722"/>
                  </a:lnTo>
                  <a:close/>
                </a:path>
                <a:path w="71119" h="1275714">
                  <a:moveTo>
                    <a:pt x="70675" y="0"/>
                  </a:moveTo>
                  <a:lnTo>
                    <a:pt x="0" y="0"/>
                  </a:lnTo>
                  <a:lnTo>
                    <a:pt x="0" y="1133856"/>
                  </a:lnTo>
                  <a:lnTo>
                    <a:pt x="70675" y="1133856"/>
                  </a:lnTo>
                  <a:lnTo>
                    <a:pt x="70675" y="0"/>
                  </a:lnTo>
                  <a:close/>
                </a:path>
              </a:pathLst>
            </a:custGeom>
            <a:solidFill>
              <a:srgbClr val="8C94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0" name="object 700"/>
            <p:cNvSpPr/>
            <p:nvPr/>
          </p:nvSpPr>
          <p:spPr>
            <a:xfrm>
              <a:off x="16939819" y="910233"/>
              <a:ext cx="71120" cy="1205230"/>
            </a:xfrm>
            <a:custGeom>
              <a:avLst/>
              <a:gdLst/>
              <a:ahLst/>
              <a:cxnLst/>
              <a:rect l="l" t="t" r="r" b="b"/>
              <a:pathLst>
                <a:path w="71119" h="1205230">
                  <a:moveTo>
                    <a:pt x="70688" y="1133856"/>
                  </a:moveTo>
                  <a:lnTo>
                    <a:pt x="0" y="1133856"/>
                  </a:lnTo>
                  <a:lnTo>
                    <a:pt x="0" y="1204722"/>
                  </a:lnTo>
                  <a:lnTo>
                    <a:pt x="70688" y="1204722"/>
                  </a:lnTo>
                  <a:lnTo>
                    <a:pt x="70688" y="1133856"/>
                  </a:lnTo>
                  <a:close/>
                </a:path>
                <a:path w="71119" h="1205230">
                  <a:moveTo>
                    <a:pt x="70688" y="992124"/>
                  </a:moveTo>
                  <a:lnTo>
                    <a:pt x="0" y="992124"/>
                  </a:lnTo>
                  <a:lnTo>
                    <a:pt x="0" y="1062990"/>
                  </a:lnTo>
                  <a:lnTo>
                    <a:pt x="70688" y="1062990"/>
                  </a:lnTo>
                  <a:lnTo>
                    <a:pt x="70688" y="992124"/>
                  </a:lnTo>
                  <a:close/>
                </a:path>
                <a:path w="71119" h="1205230">
                  <a:moveTo>
                    <a:pt x="70688" y="850392"/>
                  </a:moveTo>
                  <a:lnTo>
                    <a:pt x="0" y="850392"/>
                  </a:lnTo>
                  <a:lnTo>
                    <a:pt x="0" y="921258"/>
                  </a:lnTo>
                  <a:lnTo>
                    <a:pt x="70688" y="921258"/>
                  </a:lnTo>
                  <a:lnTo>
                    <a:pt x="70688" y="850392"/>
                  </a:lnTo>
                  <a:close/>
                </a:path>
                <a:path w="71119" h="1205230">
                  <a:moveTo>
                    <a:pt x="70688" y="708660"/>
                  </a:moveTo>
                  <a:lnTo>
                    <a:pt x="0" y="708660"/>
                  </a:lnTo>
                  <a:lnTo>
                    <a:pt x="0" y="779526"/>
                  </a:lnTo>
                  <a:lnTo>
                    <a:pt x="70688" y="779526"/>
                  </a:lnTo>
                  <a:lnTo>
                    <a:pt x="70688" y="708660"/>
                  </a:lnTo>
                  <a:close/>
                </a:path>
                <a:path w="71119" h="1205230">
                  <a:moveTo>
                    <a:pt x="70688" y="566928"/>
                  </a:moveTo>
                  <a:lnTo>
                    <a:pt x="0" y="566928"/>
                  </a:lnTo>
                  <a:lnTo>
                    <a:pt x="0" y="637794"/>
                  </a:lnTo>
                  <a:lnTo>
                    <a:pt x="70688" y="637794"/>
                  </a:lnTo>
                  <a:lnTo>
                    <a:pt x="70688" y="566928"/>
                  </a:lnTo>
                  <a:close/>
                </a:path>
                <a:path w="71119" h="1205230">
                  <a:moveTo>
                    <a:pt x="70688" y="425196"/>
                  </a:moveTo>
                  <a:lnTo>
                    <a:pt x="0" y="425196"/>
                  </a:lnTo>
                  <a:lnTo>
                    <a:pt x="0" y="496062"/>
                  </a:lnTo>
                  <a:lnTo>
                    <a:pt x="70688" y="496062"/>
                  </a:lnTo>
                  <a:lnTo>
                    <a:pt x="70688" y="425196"/>
                  </a:lnTo>
                  <a:close/>
                </a:path>
                <a:path w="71119" h="1205230">
                  <a:moveTo>
                    <a:pt x="70688" y="283464"/>
                  </a:moveTo>
                  <a:lnTo>
                    <a:pt x="0" y="283464"/>
                  </a:lnTo>
                  <a:lnTo>
                    <a:pt x="0" y="354330"/>
                  </a:lnTo>
                  <a:lnTo>
                    <a:pt x="70688" y="354330"/>
                  </a:lnTo>
                  <a:lnTo>
                    <a:pt x="70688" y="283464"/>
                  </a:lnTo>
                  <a:close/>
                </a:path>
                <a:path w="71119" h="1205230">
                  <a:moveTo>
                    <a:pt x="70688" y="141732"/>
                  </a:moveTo>
                  <a:lnTo>
                    <a:pt x="0" y="141732"/>
                  </a:lnTo>
                  <a:lnTo>
                    <a:pt x="0" y="212598"/>
                  </a:lnTo>
                  <a:lnTo>
                    <a:pt x="70688" y="212598"/>
                  </a:lnTo>
                  <a:lnTo>
                    <a:pt x="70688" y="141732"/>
                  </a:lnTo>
                  <a:close/>
                </a:path>
                <a:path w="71119" h="1205230">
                  <a:moveTo>
                    <a:pt x="70688" y="0"/>
                  </a:moveTo>
                  <a:lnTo>
                    <a:pt x="0" y="0"/>
                  </a:lnTo>
                  <a:lnTo>
                    <a:pt x="0" y="70866"/>
                  </a:lnTo>
                  <a:lnTo>
                    <a:pt x="70688" y="70866"/>
                  </a:lnTo>
                  <a:lnTo>
                    <a:pt x="70688" y="0"/>
                  </a:lnTo>
                  <a:close/>
                </a:path>
              </a:pathLst>
            </a:custGeom>
            <a:solidFill>
              <a:srgbClr val="B1B6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1" name="object 701"/>
            <p:cNvSpPr/>
            <p:nvPr/>
          </p:nvSpPr>
          <p:spPr>
            <a:xfrm>
              <a:off x="16798468" y="2044089"/>
              <a:ext cx="212090" cy="142240"/>
            </a:xfrm>
            <a:custGeom>
              <a:avLst/>
              <a:gdLst/>
              <a:ahLst/>
              <a:cxnLst/>
              <a:rect l="l" t="t" r="r" b="b"/>
              <a:pathLst>
                <a:path w="212090" h="142239">
                  <a:moveTo>
                    <a:pt x="141351" y="0"/>
                  </a:moveTo>
                  <a:lnTo>
                    <a:pt x="0" y="0"/>
                  </a:lnTo>
                  <a:lnTo>
                    <a:pt x="0" y="70866"/>
                  </a:lnTo>
                  <a:lnTo>
                    <a:pt x="141351" y="70866"/>
                  </a:lnTo>
                  <a:lnTo>
                    <a:pt x="141351" y="0"/>
                  </a:lnTo>
                  <a:close/>
                </a:path>
                <a:path w="212090" h="142239">
                  <a:moveTo>
                    <a:pt x="212039" y="70866"/>
                  </a:moveTo>
                  <a:lnTo>
                    <a:pt x="141351" y="70866"/>
                  </a:lnTo>
                  <a:lnTo>
                    <a:pt x="141351" y="141732"/>
                  </a:lnTo>
                  <a:lnTo>
                    <a:pt x="212039" y="141732"/>
                  </a:lnTo>
                  <a:lnTo>
                    <a:pt x="212039" y="70866"/>
                  </a:lnTo>
                  <a:close/>
                </a:path>
              </a:pathLst>
            </a:custGeom>
            <a:solidFill>
              <a:srgbClr val="2E1B5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2" name="object 702"/>
            <p:cNvSpPr/>
            <p:nvPr/>
          </p:nvSpPr>
          <p:spPr>
            <a:xfrm>
              <a:off x="16939819" y="981099"/>
              <a:ext cx="71120" cy="1062990"/>
            </a:xfrm>
            <a:custGeom>
              <a:avLst/>
              <a:gdLst/>
              <a:ahLst/>
              <a:cxnLst/>
              <a:rect l="l" t="t" r="r" b="b"/>
              <a:pathLst>
                <a:path w="71119" h="1062989">
                  <a:moveTo>
                    <a:pt x="70688" y="992124"/>
                  </a:moveTo>
                  <a:lnTo>
                    <a:pt x="0" y="992124"/>
                  </a:lnTo>
                  <a:lnTo>
                    <a:pt x="0" y="1062990"/>
                  </a:lnTo>
                  <a:lnTo>
                    <a:pt x="70688" y="1062990"/>
                  </a:lnTo>
                  <a:lnTo>
                    <a:pt x="70688" y="992124"/>
                  </a:lnTo>
                  <a:close/>
                </a:path>
                <a:path w="71119" h="1062989">
                  <a:moveTo>
                    <a:pt x="70688" y="850392"/>
                  </a:moveTo>
                  <a:lnTo>
                    <a:pt x="0" y="850392"/>
                  </a:lnTo>
                  <a:lnTo>
                    <a:pt x="0" y="921258"/>
                  </a:lnTo>
                  <a:lnTo>
                    <a:pt x="70688" y="921258"/>
                  </a:lnTo>
                  <a:lnTo>
                    <a:pt x="70688" y="850392"/>
                  </a:lnTo>
                  <a:close/>
                </a:path>
                <a:path w="71119" h="1062989">
                  <a:moveTo>
                    <a:pt x="70688" y="708660"/>
                  </a:moveTo>
                  <a:lnTo>
                    <a:pt x="0" y="708660"/>
                  </a:lnTo>
                  <a:lnTo>
                    <a:pt x="0" y="779526"/>
                  </a:lnTo>
                  <a:lnTo>
                    <a:pt x="70688" y="779526"/>
                  </a:lnTo>
                  <a:lnTo>
                    <a:pt x="70688" y="708660"/>
                  </a:lnTo>
                  <a:close/>
                </a:path>
                <a:path w="71119" h="1062989">
                  <a:moveTo>
                    <a:pt x="70688" y="566928"/>
                  </a:moveTo>
                  <a:lnTo>
                    <a:pt x="0" y="566928"/>
                  </a:lnTo>
                  <a:lnTo>
                    <a:pt x="0" y="637794"/>
                  </a:lnTo>
                  <a:lnTo>
                    <a:pt x="70688" y="637794"/>
                  </a:lnTo>
                  <a:lnTo>
                    <a:pt x="70688" y="566928"/>
                  </a:lnTo>
                  <a:close/>
                </a:path>
                <a:path w="71119" h="1062989">
                  <a:moveTo>
                    <a:pt x="70688" y="425196"/>
                  </a:moveTo>
                  <a:lnTo>
                    <a:pt x="0" y="425196"/>
                  </a:lnTo>
                  <a:lnTo>
                    <a:pt x="0" y="496062"/>
                  </a:lnTo>
                  <a:lnTo>
                    <a:pt x="70688" y="496062"/>
                  </a:lnTo>
                  <a:lnTo>
                    <a:pt x="70688" y="425196"/>
                  </a:lnTo>
                  <a:close/>
                </a:path>
                <a:path w="71119" h="1062989">
                  <a:moveTo>
                    <a:pt x="70688" y="283464"/>
                  </a:moveTo>
                  <a:lnTo>
                    <a:pt x="0" y="283464"/>
                  </a:lnTo>
                  <a:lnTo>
                    <a:pt x="0" y="354330"/>
                  </a:lnTo>
                  <a:lnTo>
                    <a:pt x="70688" y="354330"/>
                  </a:lnTo>
                  <a:lnTo>
                    <a:pt x="70688" y="283464"/>
                  </a:lnTo>
                  <a:close/>
                </a:path>
                <a:path w="71119" h="1062989">
                  <a:moveTo>
                    <a:pt x="70688" y="141732"/>
                  </a:moveTo>
                  <a:lnTo>
                    <a:pt x="0" y="141732"/>
                  </a:lnTo>
                  <a:lnTo>
                    <a:pt x="0" y="212598"/>
                  </a:lnTo>
                  <a:lnTo>
                    <a:pt x="70688" y="212598"/>
                  </a:lnTo>
                  <a:lnTo>
                    <a:pt x="70688" y="141732"/>
                  </a:lnTo>
                  <a:close/>
                </a:path>
                <a:path w="71119" h="1062989">
                  <a:moveTo>
                    <a:pt x="70688" y="0"/>
                  </a:moveTo>
                  <a:lnTo>
                    <a:pt x="0" y="0"/>
                  </a:lnTo>
                  <a:lnTo>
                    <a:pt x="0" y="70866"/>
                  </a:lnTo>
                  <a:lnTo>
                    <a:pt x="70688" y="70866"/>
                  </a:lnTo>
                  <a:lnTo>
                    <a:pt x="70688" y="0"/>
                  </a:lnTo>
                  <a:close/>
                </a:path>
              </a:pathLst>
            </a:custGeom>
            <a:solidFill>
              <a:srgbClr val="CAD0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3" name="object 703"/>
            <p:cNvSpPr/>
            <p:nvPr/>
          </p:nvSpPr>
          <p:spPr>
            <a:xfrm>
              <a:off x="16798467" y="697629"/>
              <a:ext cx="212090" cy="212725"/>
            </a:xfrm>
            <a:custGeom>
              <a:avLst/>
              <a:gdLst/>
              <a:ahLst/>
              <a:cxnLst/>
              <a:rect l="l" t="t" r="r" b="b"/>
              <a:pathLst>
                <a:path w="212090" h="212725">
                  <a:moveTo>
                    <a:pt x="212044" y="212598"/>
                  </a:moveTo>
                  <a:lnTo>
                    <a:pt x="0" y="212598"/>
                  </a:lnTo>
                  <a:lnTo>
                    <a:pt x="0" y="0"/>
                  </a:lnTo>
                  <a:lnTo>
                    <a:pt x="212044" y="0"/>
                  </a:lnTo>
                  <a:lnTo>
                    <a:pt x="212044" y="212598"/>
                  </a:lnTo>
                  <a:close/>
                </a:path>
              </a:pathLst>
            </a:custGeom>
            <a:solidFill>
              <a:srgbClr val="8C94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4" name="object 704"/>
            <p:cNvSpPr/>
            <p:nvPr/>
          </p:nvSpPr>
          <p:spPr>
            <a:xfrm>
              <a:off x="16727780" y="626769"/>
              <a:ext cx="283210" cy="283845"/>
            </a:xfrm>
            <a:custGeom>
              <a:avLst/>
              <a:gdLst/>
              <a:ahLst/>
              <a:cxnLst/>
              <a:rect l="l" t="t" r="r" b="b"/>
              <a:pathLst>
                <a:path w="283209" h="283844">
                  <a:moveTo>
                    <a:pt x="70688" y="70866"/>
                  </a:moveTo>
                  <a:lnTo>
                    <a:pt x="0" y="70866"/>
                  </a:lnTo>
                  <a:lnTo>
                    <a:pt x="0" y="283464"/>
                  </a:lnTo>
                  <a:lnTo>
                    <a:pt x="70688" y="283464"/>
                  </a:lnTo>
                  <a:lnTo>
                    <a:pt x="70688" y="70866"/>
                  </a:lnTo>
                  <a:close/>
                </a:path>
                <a:path w="283209" h="283844">
                  <a:moveTo>
                    <a:pt x="282727" y="0"/>
                  </a:moveTo>
                  <a:lnTo>
                    <a:pt x="212039" y="0"/>
                  </a:lnTo>
                  <a:lnTo>
                    <a:pt x="141363" y="0"/>
                  </a:lnTo>
                  <a:lnTo>
                    <a:pt x="70688" y="0"/>
                  </a:lnTo>
                  <a:lnTo>
                    <a:pt x="70688" y="70866"/>
                  </a:lnTo>
                  <a:lnTo>
                    <a:pt x="141363" y="70866"/>
                  </a:lnTo>
                  <a:lnTo>
                    <a:pt x="212039" y="70866"/>
                  </a:lnTo>
                  <a:lnTo>
                    <a:pt x="282727" y="70866"/>
                  </a:lnTo>
                  <a:lnTo>
                    <a:pt x="282727" y="0"/>
                  </a:lnTo>
                  <a:close/>
                </a:path>
              </a:pathLst>
            </a:custGeom>
            <a:solidFill>
              <a:srgbClr val="2E1B5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5" name="object 705"/>
            <p:cNvSpPr/>
            <p:nvPr/>
          </p:nvSpPr>
          <p:spPr>
            <a:xfrm>
              <a:off x="17010511" y="697629"/>
              <a:ext cx="71120" cy="212725"/>
            </a:xfrm>
            <a:custGeom>
              <a:avLst/>
              <a:gdLst/>
              <a:ahLst/>
              <a:cxnLst/>
              <a:rect l="l" t="t" r="r" b="b"/>
              <a:pathLst>
                <a:path w="71119" h="212725">
                  <a:moveTo>
                    <a:pt x="70681" y="212598"/>
                  </a:moveTo>
                  <a:lnTo>
                    <a:pt x="0" y="212598"/>
                  </a:lnTo>
                  <a:lnTo>
                    <a:pt x="0" y="0"/>
                  </a:lnTo>
                  <a:lnTo>
                    <a:pt x="70681" y="0"/>
                  </a:lnTo>
                  <a:lnTo>
                    <a:pt x="70681" y="212598"/>
                  </a:lnTo>
                  <a:close/>
                </a:path>
              </a:pathLst>
            </a:custGeom>
            <a:solidFill>
              <a:srgbClr val="B1B6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6" name="object 706"/>
            <p:cNvSpPr/>
            <p:nvPr/>
          </p:nvSpPr>
          <p:spPr>
            <a:xfrm>
              <a:off x="16869143" y="697978"/>
              <a:ext cx="141605" cy="141605"/>
            </a:xfrm>
            <a:custGeom>
              <a:avLst/>
              <a:gdLst/>
              <a:ahLst/>
              <a:cxnLst/>
              <a:rect l="l" t="t" r="r" b="b"/>
              <a:pathLst>
                <a:path w="141605" h="141605">
                  <a:moveTo>
                    <a:pt x="141363" y="0"/>
                  </a:moveTo>
                  <a:lnTo>
                    <a:pt x="0" y="0"/>
                  </a:lnTo>
                  <a:lnTo>
                    <a:pt x="0" y="69938"/>
                  </a:lnTo>
                  <a:lnTo>
                    <a:pt x="70675" y="69938"/>
                  </a:lnTo>
                  <a:lnTo>
                    <a:pt x="70675" y="141160"/>
                  </a:lnTo>
                  <a:lnTo>
                    <a:pt x="141363" y="141160"/>
                  </a:lnTo>
                  <a:lnTo>
                    <a:pt x="141363" y="69938"/>
                  </a:lnTo>
                  <a:lnTo>
                    <a:pt x="141363" y="0"/>
                  </a:lnTo>
                  <a:close/>
                </a:path>
              </a:pathLst>
            </a:custGeom>
            <a:solidFill>
              <a:srgbClr val="CAD0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7" name="object 707"/>
            <p:cNvSpPr/>
            <p:nvPr/>
          </p:nvSpPr>
          <p:spPr>
            <a:xfrm>
              <a:off x="16657104" y="2185821"/>
              <a:ext cx="565785" cy="212725"/>
            </a:xfrm>
            <a:custGeom>
              <a:avLst/>
              <a:gdLst/>
              <a:ahLst/>
              <a:cxnLst/>
              <a:rect l="l" t="t" r="r" b="b"/>
              <a:pathLst>
                <a:path w="565784" h="212725">
                  <a:moveTo>
                    <a:pt x="565442" y="70866"/>
                  </a:moveTo>
                  <a:lnTo>
                    <a:pt x="494766" y="70866"/>
                  </a:lnTo>
                  <a:lnTo>
                    <a:pt x="494766" y="0"/>
                  </a:lnTo>
                  <a:lnTo>
                    <a:pt x="0" y="0"/>
                  </a:lnTo>
                  <a:lnTo>
                    <a:pt x="0" y="70866"/>
                  </a:lnTo>
                  <a:lnTo>
                    <a:pt x="0" y="212598"/>
                  </a:lnTo>
                  <a:lnTo>
                    <a:pt x="494766" y="212598"/>
                  </a:lnTo>
                  <a:lnTo>
                    <a:pt x="565442" y="212598"/>
                  </a:lnTo>
                  <a:lnTo>
                    <a:pt x="565442" y="70866"/>
                  </a:lnTo>
                  <a:close/>
                </a:path>
              </a:pathLst>
            </a:custGeom>
            <a:solidFill>
              <a:srgbClr val="8C94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8" name="object 708"/>
            <p:cNvSpPr/>
            <p:nvPr/>
          </p:nvSpPr>
          <p:spPr>
            <a:xfrm>
              <a:off x="16586416" y="2185821"/>
              <a:ext cx="212090" cy="212725"/>
            </a:xfrm>
            <a:custGeom>
              <a:avLst/>
              <a:gdLst/>
              <a:ahLst/>
              <a:cxnLst/>
              <a:rect l="l" t="t" r="r" b="b"/>
              <a:pathLst>
                <a:path w="212090" h="212725">
                  <a:moveTo>
                    <a:pt x="70688" y="70866"/>
                  </a:moveTo>
                  <a:lnTo>
                    <a:pt x="0" y="70866"/>
                  </a:lnTo>
                  <a:lnTo>
                    <a:pt x="0" y="212598"/>
                  </a:lnTo>
                  <a:lnTo>
                    <a:pt x="70688" y="212598"/>
                  </a:lnTo>
                  <a:lnTo>
                    <a:pt x="70688" y="70866"/>
                  </a:lnTo>
                  <a:close/>
                </a:path>
                <a:path w="212090" h="212725">
                  <a:moveTo>
                    <a:pt x="212051" y="0"/>
                  </a:moveTo>
                  <a:lnTo>
                    <a:pt x="70688" y="0"/>
                  </a:lnTo>
                  <a:lnTo>
                    <a:pt x="70688" y="70866"/>
                  </a:lnTo>
                  <a:lnTo>
                    <a:pt x="212051" y="70866"/>
                  </a:lnTo>
                  <a:lnTo>
                    <a:pt x="212051" y="0"/>
                  </a:lnTo>
                  <a:close/>
                </a:path>
              </a:pathLst>
            </a:custGeom>
            <a:solidFill>
              <a:srgbClr val="2E1B5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9" name="object 709"/>
            <p:cNvSpPr/>
            <p:nvPr/>
          </p:nvSpPr>
          <p:spPr>
            <a:xfrm>
              <a:off x="16657079" y="768501"/>
              <a:ext cx="565785" cy="1630045"/>
            </a:xfrm>
            <a:custGeom>
              <a:avLst/>
              <a:gdLst/>
              <a:ahLst/>
              <a:cxnLst/>
              <a:rect l="l" t="t" r="r" b="b"/>
              <a:pathLst>
                <a:path w="565784" h="1630045">
                  <a:moveTo>
                    <a:pt x="212051" y="0"/>
                  </a:moveTo>
                  <a:lnTo>
                    <a:pt x="141363" y="0"/>
                  </a:lnTo>
                  <a:lnTo>
                    <a:pt x="141363" y="141732"/>
                  </a:lnTo>
                  <a:lnTo>
                    <a:pt x="212051" y="141732"/>
                  </a:lnTo>
                  <a:lnTo>
                    <a:pt x="212051" y="0"/>
                  </a:lnTo>
                  <a:close/>
                </a:path>
                <a:path w="565784" h="1630045">
                  <a:moveTo>
                    <a:pt x="282727" y="1133856"/>
                  </a:moveTo>
                  <a:lnTo>
                    <a:pt x="212051" y="1133856"/>
                  </a:lnTo>
                  <a:lnTo>
                    <a:pt x="212051" y="1204722"/>
                  </a:lnTo>
                  <a:lnTo>
                    <a:pt x="282727" y="1204722"/>
                  </a:lnTo>
                  <a:lnTo>
                    <a:pt x="282727" y="1133856"/>
                  </a:lnTo>
                  <a:close/>
                </a:path>
                <a:path w="565784" h="1630045">
                  <a:moveTo>
                    <a:pt x="282727" y="992124"/>
                  </a:moveTo>
                  <a:lnTo>
                    <a:pt x="212051" y="992124"/>
                  </a:lnTo>
                  <a:lnTo>
                    <a:pt x="212051" y="1062990"/>
                  </a:lnTo>
                  <a:lnTo>
                    <a:pt x="282727" y="1062990"/>
                  </a:lnTo>
                  <a:lnTo>
                    <a:pt x="282727" y="992124"/>
                  </a:lnTo>
                  <a:close/>
                </a:path>
                <a:path w="565784" h="1630045">
                  <a:moveTo>
                    <a:pt x="353415" y="141732"/>
                  </a:moveTo>
                  <a:lnTo>
                    <a:pt x="212051" y="141732"/>
                  </a:lnTo>
                  <a:lnTo>
                    <a:pt x="212051" y="212598"/>
                  </a:lnTo>
                  <a:lnTo>
                    <a:pt x="353415" y="212598"/>
                  </a:lnTo>
                  <a:lnTo>
                    <a:pt x="353415" y="141732"/>
                  </a:lnTo>
                  <a:close/>
                </a:path>
                <a:path w="565784" h="1630045">
                  <a:moveTo>
                    <a:pt x="565454" y="1558467"/>
                  </a:moveTo>
                  <a:lnTo>
                    <a:pt x="353415" y="1558467"/>
                  </a:lnTo>
                  <a:lnTo>
                    <a:pt x="353415" y="1488186"/>
                  </a:lnTo>
                  <a:lnTo>
                    <a:pt x="282727" y="1488186"/>
                  </a:lnTo>
                  <a:lnTo>
                    <a:pt x="282727" y="1488528"/>
                  </a:lnTo>
                  <a:lnTo>
                    <a:pt x="282727" y="1558467"/>
                  </a:lnTo>
                  <a:lnTo>
                    <a:pt x="212051" y="1558467"/>
                  </a:lnTo>
                  <a:lnTo>
                    <a:pt x="212051" y="1488528"/>
                  </a:lnTo>
                  <a:lnTo>
                    <a:pt x="282727" y="1488528"/>
                  </a:lnTo>
                  <a:lnTo>
                    <a:pt x="282727" y="1488186"/>
                  </a:lnTo>
                  <a:lnTo>
                    <a:pt x="282727" y="1417320"/>
                  </a:lnTo>
                  <a:lnTo>
                    <a:pt x="282727" y="1346098"/>
                  </a:lnTo>
                  <a:lnTo>
                    <a:pt x="212051" y="1346098"/>
                  </a:lnTo>
                  <a:lnTo>
                    <a:pt x="212051" y="1417320"/>
                  </a:lnTo>
                  <a:lnTo>
                    <a:pt x="141363" y="1417320"/>
                  </a:lnTo>
                  <a:lnTo>
                    <a:pt x="141363" y="1488528"/>
                  </a:lnTo>
                  <a:lnTo>
                    <a:pt x="141363" y="1558467"/>
                  </a:lnTo>
                  <a:lnTo>
                    <a:pt x="70688" y="1558467"/>
                  </a:lnTo>
                  <a:lnTo>
                    <a:pt x="70688" y="1488528"/>
                  </a:lnTo>
                  <a:lnTo>
                    <a:pt x="0" y="1488528"/>
                  </a:lnTo>
                  <a:lnTo>
                    <a:pt x="0" y="1558467"/>
                  </a:lnTo>
                  <a:lnTo>
                    <a:pt x="0" y="1629689"/>
                  </a:lnTo>
                  <a:lnTo>
                    <a:pt x="565454" y="1629689"/>
                  </a:lnTo>
                  <a:lnTo>
                    <a:pt x="565454" y="1558467"/>
                  </a:lnTo>
                  <a:close/>
                </a:path>
              </a:pathLst>
            </a:custGeom>
            <a:solidFill>
              <a:srgbClr val="2E1B5B">
                <a:alpha val="4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0" name="object 710"/>
            <p:cNvSpPr/>
            <p:nvPr/>
          </p:nvSpPr>
          <p:spPr>
            <a:xfrm>
              <a:off x="17010507" y="2185821"/>
              <a:ext cx="212090" cy="142240"/>
            </a:xfrm>
            <a:custGeom>
              <a:avLst/>
              <a:gdLst/>
              <a:ahLst/>
              <a:cxnLst/>
              <a:rect l="l" t="t" r="r" b="b"/>
              <a:pathLst>
                <a:path w="212090" h="142239">
                  <a:moveTo>
                    <a:pt x="141363" y="0"/>
                  </a:moveTo>
                  <a:lnTo>
                    <a:pt x="0" y="0"/>
                  </a:lnTo>
                  <a:lnTo>
                    <a:pt x="0" y="70866"/>
                  </a:lnTo>
                  <a:lnTo>
                    <a:pt x="141363" y="70866"/>
                  </a:lnTo>
                  <a:lnTo>
                    <a:pt x="141363" y="0"/>
                  </a:lnTo>
                  <a:close/>
                </a:path>
                <a:path w="212090" h="142239">
                  <a:moveTo>
                    <a:pt x="212039" y="70866"/>
                  </a:moveTo>
                  <a:lnTo>
                    <a:pt x="141363" y="70866"/>
                  </a:lnTo>
                  <a:lnTo>
                    <a:pt x="141363" y="141732"/>
                  </a:lnTo>
                  <a:lnTo>
                    <a:pt x="212039" y="141732"/>
                  </a:lnTo>
                  <a:lnTo>
                    <a:pt x="212039" y="70866"/>
                  </a:lnTo>
                  <a:close/>
                </a:path>
              </a:pathLst>
            </a:custGeom>
            <a:solidFill>
              <a:srgbClr val="CAD0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1" name="object 711"/>
            <p:cNvSpPr/>
            <p:nvPr/>
          </p:nvSpPr>
          <p:spPr>
            <a:xfrm>
              <a:off x="17010507" y="910348"/>
              <a:ext cx="919480" cy="496570"/>
            </a:xfrm>
            <a:custGeom>
              <a:avLst/>
              <a:gdLst/>
              <a:ahLst/>
              <a:cxnLst/>
              <a:rect l="l" t="t" r="r" b="b"/>
              <a:pathLst>
                <a:path w="919480" h="496569">
                  <a:moveTo>
                    <a:pt x="918857" y="354787"/>
                  </a:moveTo>
                  <a:lnTo>
                    <a:pt x="706818" y="354787"/>
                  </a:lnTo>
                  <a:lnTo>
                    <a:pt x="706818" y="283578"/>
                  </a:lnTo>
                  <a:lnTo>
                    <a:pt x="494766" y="283578"/>
                  </a:lnTo>
                  <a:lnTo>
                    <a:pt x="494766" y="71208"/>
                  </a:lnTo>
                  <a:lnTo>
                    <a:pt x="282727" y="71208"/>
                  </a:lnTo>
                  <a:lnTo>
                    <a:pt x="282727" y="0"/>
                  </a:lnTo>
                  <a:lnTo>
                    <a:pt x="0" y="0"/>
                  </a:lnTo>
                  <a:lnTo>
                    <a:pt x="0" y="71208"/>
                  </a:lnTo>
                  <a:lnTo>
                    <a:pt x="0" y="283578"/>
                  </a:lnTo>
                  <a:lnTo>
                    <a:pt x="0" y="354787"/>
                  </a:lnTo>
                  <a:lnTo>
                    <a:pt x="0" y="424738"/>
                  </a:lnTo>
                  <a:lnTo>
                    <a:pt x="282727" y="424738"/>
                  </a:lnTo>
                  <a:lnTo>
                    <a:pt x="282727" y="495947"/>
                  </a:lnTo>
                  <a:lnTo>
                    <a:pt x="848182" y="495947"/>
                  </a:lnTo>
                  <a:lnTo>
                    <a:pt x="848182" y="424738"/>
                  </a:lnTo>
                  <a:lnTo>
                    <a:pt x="918857" y="424738"/>
                  </a:lnTo>
                  <a:lnTo>
                    <a:pt x="918857" y="354787"/>
                  </a:lnTo>
                  <a:close/>
                </a:path>
              </a:pathLst>
            </a:custGeom>
            <a:solidFill>
              <a:srgbClr val="FF0E3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2" name="object 712"/>
            <p:cNvSpPr/>
            <p:nvPr/>
          </p:nvSpPr>
          <p:spPr>
            <a:xfrm>
              <a:off x="17010507" y="1335429"/>
              <a:ext cx="707390" cy="142240"/>
            </a:xfrm>
            <a:custGeom>
              <a:avLst/>
              <a:gdLst/>
              <a:ahLst/>
              <a:cxnLst/>
              <a:rect l="l" t="t" r="r" b="b"/>
              <a:pathLst>
                <a:path w="707390" h="142240">
                  <a:moveTo>
                    <a:pt x="282727" y="0"/>
                  </a:moveTo>
                  <a:lnTo>
                    <a:pt x="0" y="0"/>
                  </a:lnTo>
                  <a:lnTo>
                    <a:pt x="0" y="70866"/>
                  </a:lnTo>
                  <a:lnTo>
                    <a:pt x="282727" y="70866"/>
                  </a:lnTo>
                  <a:lnTo>
                    <a:pt x="282727" y="0"/>
                  </a:lnTo>
                  <a:close/>
                </a:path>
                <a:path w="707390" h="142240">
                  <a:moveTo>
                    <a:pt x="706818" y="70866"/>
                  </a:moveTo>
                  <a:lnTo>
                    <a:pt x="282727" y="70866"/>
                  </a:lnTo>
                  <a:lnTo>
                    <a:pt x="282727" y="141732"/>
                  </a:lnTo>
                  <a:lnTo>
                    <a:pt x="706818" y="141732"/>
                  </a:lnTo>
                  <a:lnTo>
                    <a:pt x="706818" y="70866"/>
                  </a:lnTo>
                  <a:close/>
                </a:path>
              </a:pathLst>
            </a:custGeom>
            <a:solidFill>
              <a:srgbClr val="2E1B5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3" name="object 713"/>
            <p:cNvSpPr/>
            <p:nvPr/>
          </p:nvSpPr>
          <p:spPr>
            <a:xfrm>
              <a:off x="17010494" y="839367"/>
              <a:ext cx="777875" cy="567055"/>
            </a:xfrm>
            <a:custGeom>
              <a:avLst/>
              <a:gdLst/>
              <a:ahLst/>
              <a:cxnLst/>
              <a:rect l="l" t="t" r="r" b="b"/>
              <a:pathLst>
                <a:path w="777875" h="567055">
                  <a:moveTo>
                    <a:pt x="70675" y="0"/>
                  </a:moveTo>
                  <a:lnTo>
                    <a:pt x="0" y="0"/>
                  </a:lnTo>
                  <a:lnTo>
                    <a:pt x="0" y="496062"/>
                  </a:lnTo>
                  <a:lnTo>
                    <a:pt x="70675" y="496062"/>
                  </a:lnTo>
                  <a:lnTo>
                    <a:pt x="70675" y="0"/>
                  </a:lnTo>
                  <a:close/>
                </a:path>
                <a:path w="777875" h="567055">
                  <a:moveTo>
                    <a:pt x="353402" y="141732"/>
                  </a:moveTo>
                  <a:lnTo>
                    <a:pt x="282727" y="141732"/>
                  </a:lnTo>
                  <a:lnTo>
                    <a:pt x="282727" y="566928"/>
                  </a:lnTo>
                  <a:lnTo>
                    <a:pt x="353402" y="566928"/>
                  </a:lnTo>
                  <a:lnTo>
                    <a:pt x="353402" y="141732"/>
                  </a:lnTo>
                  <a:close/>
                </a:path>
                <a:path w="777875" h="567055">
                  <a:moveTo>
                    <a:pt x="565442" y="354330"/>
                  </a:moveTo>
                  <a:lnTo>
                    <a:pt x="494766" y="354330"/>
                  </a:lnTo>
                  <a:lnTo>
                    <a:pt x="494766" y="566928"/>
                  </a:lnTo>
                  <a:lnTo>
                    <a:pt x="565442" y="566928"/>
                  </a:lnTo>
                  <a:lnTo>
                    <a:pt x="565442" y="354330"/>
                  </a:lnTo>
                  <a:close/>
                </a:path>
                <a:path w="777875" h="567055">
                  <a:moveTo>
                    <a:pt x="777494" y="425196"/>
                  </a:moveTo>
                  <a:lnTo>
                    <a:pt x="706805" y="425196"/>
                  </a:lnTo>
                  <a:lnTo>
                    <a:pt x="706805" y="566928"/>
                  </a:lnTo>
                  <a:lnTo>
                    <a:pt x="777494" y="566928"/>
                  </a:lnTo>
                  <a:lnTo>
                    <a:pt x="777494" y="425196"/>
                  </a:lnTo>
                  <a:close/>
                </a:path>
              </a:pathLst>
            </a:custGeom>
            <a:solidFill>
              <a:srgbClr val="2E1B5B">
                <a:alpha val="4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4" name="object 714"/>
            <p:cNvSpPr/>
            <p:nvPr/>
          </p:nvSpPr>
          <p:spPr>
            <a:xfrm>
              <a:off x="17081170" y="910233"/>
              <a:ext cx="636270" cy="354330"/>
            </a:xfrm>
            <a:custGeom>
              <a:avLst/>
              <a:gdLst/>
              <a:ahLst/>
              <a:cxnLst/>
              <a:rect l="l" t="t" r="r" b="b"/>
              <a:pathLst>
                <a:path w="636269" h="354330">
                  <a:moveTo>
                    <a:pt x="212051" y="0"/>
                  </a:moveTo>
                  <a:lnTo>
                    <a:pt x="0" y="0"/>
                  </a:lnTo>
                  <a:lnTo>
                    <a:pt x="0" y="70866"/>
                  </a:lnTo>
                  <a:lnTo>
                    <a:pt x="212051" y="70866"/>
                  </a:lnTo>
                  <a:lnTo>
                    <a:pt x="212051" y="0"/>
                  </a:lnTo>
                  <a:close/>
                </a:path>
                <a:path w="636269" h="354330">
                  <a:moveTo>
                    <a:pt x="424091" y="70866"/>
                  </a:moveTo>
                  <a:lnTo>
                    <a:pt x="282727" y="70866"/>
                  </a:lnTo>
                  <a:lnTo>
                    <a:pt x="282727" y="141732"/>
                  </a:lnTo>
                  <a:lnTo>
                    <a:pt x="424091" y="141732"/>
                  </a:lnTo>
                  <a:lnTo>
                    <a:pt x="424091" y="70866"/>
                  </a:lnTo>
                  <a:close/>
                </a:path>
                <a:path w="636269" h="354330">
                  <a:moveTo>
                    <a:pt x="636130" y="283464"/>
                  </a:moveTo>
                  <a:lnTo>
                    <a:pt x="494766" y="283464"/>
                  </a:lnTo>
                  <a:lnTo>
                    <a:pt x="494766" y="354330"/>
                  </a:lnTo>
                  <a:lnTo>
                    <a:pt x="636130" y="354330"/>
                  </a:lnTo>
                  <a:lnTo>
                    <a:pt x="636130" y="283464"/>
                  </a:lnTo>
                  <a:close/>
                </a:path>
              </a:pathLst>
            </a:custGeom>
            <a:solidFill>
              <a:srgbClr val="CAD0DA">
                <a:alpha val="4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5" name="object 715"/>
            <p:cNvSpPr/>
            <p:nvPr/>
          </p:nvSpPr>
          <p:spPr>
            <a:xfrm>
              <a:off x="17010494" y="981099"/>
              <a:ext cx="707390" cy="425450"/>
            </a:xfrm>
            <a:custGeom>
              <a:avLst/>
              <a:gdLst/>
              <a:ahLst/>
              <a:cxnLst/>
              <a:rect l="l" t="t" r="r" b="b"/>
              <a:pathLst>
                <a:path w="707390" h="425450">
                  <a:moveTo>
                    <a:pt x="70675" y="283464"/>
                  </a:moveTo>
                  <a:lnTo>
                    <a:pt x="0" y="283464"/>
                  </a:lnTo>
                  <a:lnTo>
                    <a:pt x="0" y="354330"/>
                  </a:lnTo>
                  <a:lnTo>
                    <a:pt x="70675" y="354330"/>
                  </a:lnTo>
                  <a:lnTo>
                    <a:pt x="70675" y="283464"/>
                  </a:lnTo>
                  <a:close/>
                </a:path>
                <a:path w="707390" h="425450">
                  <a:moveTo>
                    <a:pt x="70675" y="141732"/>
                  </a:moveTo>
                  <a:lnTo>
                    <a:pt x="0" y="141732"/>
                  </a:lnTo>
                  <a:lnTo>
                    <a:pt x="0" y="212598"/>
                  </a:lnTo>
                  <a:lnTo>
                    <a:pt x="70675" y="212598"/>
                  </a:lnTo>
                  <a:lnTo>
                    <a:pt x="70675" y="141732"/>
                  </a:lnTo>
                  <a:close/>
                </a:path>
                <a:path w="707390" h="425450">
                  <a:moveTo>
                    <a:pt x="141363" y="212598"/>
                  </a:moveTo>
                  <a:lnTo>
                    <a:pt x="70675" y="212598"/>
                  </a:lnTo>
                  <a:lnTo>
                    <a:pt x="70675" y="283464"/>
                  </a:lnTo>
                  <a:lnTo>
                    <a:pt x="141363" y="283464"/>
                  </a:lnTo>
                  <a:lnTo>
                    <a:pt x="141363" y="212598"/>
                  </a:lnTo>
                  <a:close/>
                </a:path>
                <a:path w="707390" h="425450">
                  <a:moveTo>
                    <a:pt x="212039" y="283464"/>
                  </a:moveTo>
                  <a:lnTo>
                    <a:pt x="141363" y="283464"/>
                  </a:lnTo>
                  <a:lnTo>
                    <a:pt x="141363" y="354330"/>
                  </a:lnTo>
                  <a:lnTo>
                    <a:pt x="212039" y="354330"/>
                  </a:lnTo>
                  <a:lnTo>
                    <a:pt x="212039" y="283464"/>
                  </a:lnTo>
                  <a:close/>
                </a:path>
                <a:path w="707390" h="425450">
                  <a:moveTo>
                    <a:pt x="282727" y="0"/>
                  </a:moveTo>
                  <a:lnTo>
                    <a:pt x="212039" y="0"/>
                  </a:lnTo>
                  <a:lnTo>
                    <a:pt x="212039" y="70866"/>
                  </a:lnTo>
                  <a:lnTo>
                    <a:pt x="282727" y="70866"/>
                  </a:lnTo>
                  <a:lnTo>
                    <a:pt x="282727" y="0"/>
                  </a:lnTo>
                  <a:close/>
                </a:path>
                <a:path w="707390" h="425450">
                  <a:moveTo>
                    <a:pt x="424091" y="354330"/>
                  </a:moveTo>
                  <a:lnTo>
                    <a:pt x="353402" y="354330"/>
                  </a:lnTo>
                  <a:lnTo>
                    <a:pt x="353402" y="425196"/>
                  </a:lnTo>
                  <a:lnTo>
                    <a:pt x="424091" y="425196"/>
                  </a:lnTo>
                  <a:lnTo>
                    <a:pt x="424091" y="354330"/>
                  </a:lnTo>
                  <a:close/>
                </a:path>
                <a:path w="707390" h="425450">
                  <a:moveTo>
                    <a:pt x="424091" y="212598"/>
                  </a:moveTo>
                  <a:lnTo>
                    <a:pt x="353402" y="212598"/>
                  </a:lnTo>
                  <a:lnTo>
                    <a:pt x="353402" y="283464"/>
                  </a:lnTo>
                  <a:lnTo>
                    <a:pt x="424091" y="283464"/>
                  </a:lnTo>
                  <a:lnTo>
                    <a:pt x="424091" y="212598"/>
                  </a:lnTo>
                  <a:close/>
                </a:path>
                <a:path w="707390" h="425450">
                  <a:moveTo>
                    <a:pt x="494766" y="283464"/>
                  </a:moveTo>
                  <a:lnTo>
                    <a:pt x="424091" y="283464"/>
                  </a:lnTo>
                  <a:lnTo>
                    <a:pt x="424091" y="354330"/>
                  </a:lnTo>
                  <a:lnTo>
                    <a:pt x="494766" y="354330"/>
                  </a:lnTo>
                  <a:lnTo>
                    <a:pt x="494766" y="283464"/>
                  </a:lnTo>
                  <a:close/>
                </a:path>
                <a:path w="707390" h="425450">
                  <a:moveTo>
                    <a:pt x="494766" y="70866"/>
                  </a:moveTo>
                  <a:lnTo>
                    <a:pt x="424091" y="70866"/>
                  </a:lnTo>
                  <a:lnTo>
                    <a:pt x="424091" y="141732"/>
                  </a:lnTo>
                  <a:lnTo>
                    <a:pt x="494766" y="141732"/>
                  </a:lnTo>
                  <a:lnTo>
                    <a:pt x="494766" y="70866"/>
                  </a:lnTo>
                  <a:close/>
                </a:path>
                <a:path w="707390" h="425450">
                  <a:moveTo>
                    <a:pt x="636130" y="354330"/>
                  </a:moveTo>
                  <a:lnTo>
                    <a:pt x="565442" y="354330"/>
                  </a:lnTo>
                  <a:lnTo>
                    <a:pt x="565442" y="425196"/>
                  </a:lnTo>
                  <a:lnTo>
                    <a:pt x="636130" y="425196"/>
                  </a:lnTo>
                  <a:lnTo>
                    <a:pt x="636130" y="354330"/>
                  </a:lnTo>
                  <a:close/>
                </a:path>
                <a:path w="707390" h="425450">
                  <a:moveTo>
                    <a:pt x="706805" y="283464"/>
                  </a:moveTo>
                  <a:lnTo>
                    <a:pt x="636130" y="283464"/>
                  </a:lnTo>
                  <a:lnTo>
                    <a:pt x="636130" y="354330"/>
                  </a:lnTo>
                  <a:lnTo>
                    <a:pt x="706805" y="354330"/>
                  </a:lnTo>
                  <a:lnTo>
                    <a:pt x="706805" y="283464"/>
                  </a:lnTo>
                  <a:close/>
                </a:path>
              </a:pathLst>
            </a:custGeom>
            <a:solidFill>
              <a:srgbClr val="2E1B5B">
                <a:alpha val="2470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16" name="object 716"/>
          <p:cNvSpPr/>
          <p:nvPr/>
        </p:nvSpPr>
        <p:spPr>
          <a:xfrm>
            <a:off x="17373474" y="8119554"/>
            <a:ext cx="428625" cy="571500"/>
          </a:xfrm>
          <a:custGeom>
            <a:avLst/>
            <a:gdLst/>
            <a:ahLst/>
            <a:cxnLst/>
            <a:rect l="l" t="t" r="r" b="b"/>
            <a:pathLst>
              <a:path w="428625" h="571500">
                <a:moveTo>
                  <a:pt x="142875" y="498627"/>
                </a:moveTo>
                <a:lnTo>
                  <a:pt x="71437" y="498627"/>
                </a:lnTo>
                <a:lnTo>
                  <a:pt x="71437" y="570941"/>
                </a:lnTo>
                <a:lnTo>
                  <a:pt x="142875" y="570941"/>
                </a:lnTo>
                <a:lnTo>
                  <a:pt x="142875" y="498627"/>
                </a:lnTo>
                <a:close/>
              </a:path>
              <a:path w="428625" h="571500">
                <a:moveTo>
                  <a:pt x="428625" y="498627"/>
                </a:moveTo>
                <a:lnTo>
                  <a:pt x="357187" y="498627"/>
                </a:lnTo>
                <a:lnTo>
                  <a:pt x="357187" y="427570"/>
                </a:lnTo>
                <a:lnTo>
                  <a:pt x="285750" y="427570"/>
                </a:lnTo>
                <a:lnTo>
                  <a:pt x="285750" y="0"/>
                </a:lnTo>
                <a:lnTo>
                  <a:pt x="0" y="0"/>
                </a:lnTo>
                <a:lnTo>
                  <a:pt x="0" y="427570"/>
                </a:lnTo>
                <a:lnTo>
                  <a:pt x="142875" y="427570"/>
                </a:lnTo>
                <a:lnTo>
                  <a:pt x="142875" y="498627"/>
                </a:lnTo>
                <a:lnTo>
                  <a:pt x="285750" y="498627"/>
                </a:lnTo>
                <a:lnTo>
                  <a:pt x="285750" y="570941"/>
                </a:lnTo>
                <a:lnTo>
                  <a:pt x="428625" y="570941"/>
                </a:lnTo>
                <a:lnTo>
                  <a:pt x="428625" y="498627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7" name="object 717"/>
          <p:cNvSpPr/>
          <p:nvPr/>
        </p:nvSpPr>
        <p:spPr>
          <a:xfrm>
            <a:off x="17373474" y="5909411"/>
            <a:ext cx="214629" cy="427990"/>
          </a:xfrm>
          <a:custGeom>
            <a:avLst/>
            <a:gdLst/>
            <a:ahLst/>
            <a:cxnLst/>
            <a:rect l="l" t="t" r="r" b="b"/>
            <a:pathLst>
              <a:path w="214630" h="427989">
                <a:moveTo>
                  <a:pt x="214312" y="214414"/>
                </a:moveTo>
                <a:lnTo>
                  <a:pt x="142875" y="214414"/>
                </a:lnTo>
                <a:lnTo>
                  <a:pt x="142875" y="0"/>
                </a:lnTo>
                <a:lnTo>
                  <a:pt x="71437" y="0"/>
                </a:lnTo>
                <a:lnTo>
                  <a:pt x="71437" y="214414"/>
                </a:lnTo>
                <a:lnTo>
                  <a:pt x="0" y="214414"/>
                </a:lnTo>
                <a:lnTo>
                  <a:pt x="0" y="427558"/>
                </a:lnTo>
                <a:lnTo>
                  <a:pt x="214312" y="427558"/>
                </a:lnTo>
                <a:lnTo>
                  <a:pt x="214312" y="214414"/>
                </a:lnTo>
                <a:close/>
              </a:path>
            </a:pathLst>
          </a:custGeom>
          <a:solidFill>
            <a:srgbClr val="E66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8" name="object 718"/>
          <p:cNvSpPr/>
          <p:nvPr/>
        </p:nvSpPr>
        <p:spPr>
          <a:xfrm>
            <a:off x="17016286" y="6336969"/>
            <a:ext cx="1000125" cy="713105"/>
          </a:xfrm>
          <a:custGeom>
            <a:avLst/>
            <a:gdLst/>
            <a:ahLst/>
            <a:cxnLst/>
            <a:rect l="l" t="t" r="r" b="b"/>
            <a:pathLst>
              <a:path w="1000125" h="713104">
                <a:moveTo>
                  <a:pt x="1000125" y="356527"/>
                </a:moveTo>
                <a:lnTo>
                  <a:pt x="857250" y="356527"/>
                </a:lnTo>
                <a:lnTo>
                  <a:pt x="857250" y="280911"/>
                </a:lnTo>
                <a:lnTo>
                  <a:pt x="857250" y="214426"/>
                </a:lnTo>
                <a:lnTo>
                  <a:pt x="785812" y="214426"/>
                </a:lnTo>
                <a:lnTo>
                  <a:pt x="785812" y="171754"/>
                </a:lnTo>
                <a:lnTo>
                  <a:pt x="785812" y="0"/>
                </a:lnTo>
                <a:lnTo>
                  <a:pt x="285750" y="0"/>
                </a:lnTo>
                <a:lnTo>
                  <a:pt x="285750" y="171754"/>
                </a:lnTo>
                <a:lnTo>
                  <a:pt x="498106" y="171754"/>
                </a:lnTo>
                <a:lnTo>
                  <a:pt x="498106" y="214426"/>
                </a:lnTo>
                <a:lnTo>
                  <a:pt x="498106" y="280911"/>
                </a:lnTo>
                <a:lnTo>
                  <a:pt x="389077" y="280911"/>
                </a:lnTo>
                <a:lnTo>
                  <a:pt x="389077" y="356527"/>
                </a:lnTo>
                <a:lnTo>
                  <a:pt x="0" y="356527"/>
                </a:lnTo>
                <a:lnTo>
                  <a:pt x="0" y="390067"/>
                </a:lnTo>
                <a:lnTo>
                  <a:pt x="0" y="570941"/>
                </a:lnTo>
                <a:lnTo>
                  <a:pt x="142875" y="570941"/>
                </a:lnTo>
                <a:lnTo>
                  <a:pt x="142875" y="641985"/>
                </a:lnTo>
                <a:lnTo>
                  <a:pt x="214312" y="641985"/>
                </a:lnTo>
                <a:lnTo>
                  <a:pt x="214312" y="570941"/>
                </a:lnTo>
                <a:lnTo>
                  <a:pt x="285750" y="570941"/>
                </a:lnTo>
                <a:lnTo>
                  <a:pt x="285750" y="641985"/>
                </a:lnTo>
                <a:lnTo>
                  <a:pt x="285750" y="713041"/>
                </a:lnTo>
                <a:lnTo>
                  <a:pt x="357187" y="713041"/>
                </a:lnTo>
                <a:lnTo>
                  <a:pt x="357187" y="641985"/>
                </a:lnTo>
                <a:lnTo>
                  <a:pt x="428625" y="641985"/>
                </a:lnTo>
                <a:lnTo>
                  <a:pt x="428625" y="713041"/>
                </a:lnTo>
                <a:lnTo>
                  <a:pt x="928687" y="713041"/>
                </a:lnTo>
                <a:lnTo>
                  <a:pt x="928687" y="641985"/>
                </a:lnTo>
                <a:lnTo>
                  <a:pt x="785812" y="641985"/>
                </a:lnTo>
                <a:lnTo>
                  <a:pt x="785812" y="570941"/>
                </a:lnTo>
                <a:lnTo>
                  <a:pt x="928687" y="570941"/>
                </a:lnTo>
                <a:lnTo>
                  <a:pt x="928687" y="641985"/>
                </a:lnTo>
                <a:lnTo>
                  <a:pt x="1000125" y="641985"/>
                </a:lnTo>
                <a:lnTo>
                  <a:pt x="1000125" y="570941"/>
                </a:lnTo>
                <a:lnTo>
                  <a:pt x="1000125" y="390067"/>
                </a:lnTo>
                <a:lnTo>
                  <a:pt x="1000125" y="356527"/>
                </a:lnTo>
                <a:close/>
              </a:path>
            </a:pathLst>
          </a:custGeom>
          <a:solidFill>
            <a:srgbClr val="E66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9" name="object 719"/>
          <p:cNvSpPr/>
          <p:nvPr/>
        </p:nvSpPr>
        <p:spPr>
          <a:xfrm>
            <a:off x="16944849" y="7121054"/>
            <a:ext cx="1285875" cy="856615"/>
          </a:xfrm>
          <a:custGeom>
            <a:avLst/>
            <a:gdLst/>
            <a:ahLst/>
            <a:cxnLst/>
            <a:rect l="l" t="t" r="r" b="b"/>
            <a:pathLst>
              <a:path w="1285875" h="856615">
                <a:moveTo>
                  <a:pt x="1214437" y="641985"/>
                </a:moveTo>
                <a:lnTo>
                  <a:pt x="1143000" y="641985"/>
                </a:lnTo>
                <a:lnTo>
                  <a:pt x="1143000" y="499884"/>
                </a:lnTo>
                <a:lnTo>
                  <a:pt x="1071562" y="499884"/>
                </a:lnTo>
                <a:lnTo>
                  <a:pt x="1071562" y="641985"/>
                </a:lnTo>
                <a:lnTo>
                  <a:pt x="1071562" y="713041"/>
                </a:lnTo>
                <a:lnTo>
                  <a:pt x="1000125" y="713041"/>
                </a:lnTo>
                <a:lnTo>
                  <a:pt x="1000125" y="641985"/>
                </a:lnTo>
                <a:lnTo>
                  <a:pt x="1071562" y="641985"/>
                </a:lnTo>
                <a:lnTo>
                  <a:pt x="1071562" y="499884"/>
                </a:lnTo>
                <a:lnTo>
                  <a:pt x="928687" y="499884"/>
                </a:lnTo>
                <a:lnTo>
                  <a:pt x="928687" y="427570"/>
                </a:lnTo>
                <a:lnTo>
                  <a:pt x="857250" y="427570"/>
                </a:lnTo>
                <a:lnTo>
                  <a:pt x="857250" y="499884"/>
                </a:lnTo>
                <a:lnTo>
                  <a:pt x="357187" y="499884"/>
                </a:lnTo>
                <a:lnTo>
                  <a:pt x="357187" y="641985"/>
                </a:lnTo>
                <a:lnTo>
                  <a:pt x="357187" y="713041"/>
                </a:lnTo>
                <a:lnTo>
                  <a:pt x="285750" y="713041"/>
                </a:lnTo>
                <a:lnTo>
                  <a:pt x="285750" y="641985"/>
                </a:lnTo>
                <a:lnTo>
                  <a:pt x="357187" y="641985"/>
                </a:lnTo>
                <a:lnTo>
                  <a:pt x="357187" y="499884"/>
                </a:lnTo>
                <a:lnTo>
                  <a:pt x="0" y="499884"/>
                </a:lnTo>
                <a:lnTo>
                  <a:pt x="0" y="641985"/>
                </a:lnTo>
                <a:lnTo>
                  <a:pt x="214312" y="641985"/>
                </a:lnTo>
                <a:lnTo>
                  <a:pt x="214312" y="713041"/>
                </a:lnTo>
                <a:lnTo>
                  <a:pt x="71437" y="713041"/>
                </a:lnTo>
                <a:lnTo>
                  <a:pt x="71437" y="856411"/>
                </a:lnTo>
                <a:lnTo>
                  <a:pt x="1143000" y="856411"/>
                </a:lnTo>
                <a:lnTo>
                  <a:pt x="1143000" y="713041"/>
                </a:lnTo>
                <a:lnTo>
                  <a:pt x="1214437" y="713041"/>
                </a:lnTo>
                <a:lnTo>
                  <a:pt x="1214437" y="641985"/>
                </a:lnTo>
                <a:close/>
              </a:path>
              <a:path w="1285875" h="856615">
                <a:moveTo>
                  <a:pt x="1285875" y="214426"/>
                </a:moveTo>
                <a:lnTo>
                  <a:pt x="1214437" y="214426"/>
                </a:lnTo>
                <a:lnTo>
                  <a:pt x="1214437" y="143370"/>
                </a:lnTo>
                <a:lnTo>
                  <a:pt x="1143000" y="143370"/>
                </a:lnTo>
                <a:lnTo>
                  <a:pt x="1143000" y="214426"/>
                </a:lnTo>
                <a:lnTo>
                  <a:pt x="1071562" y="214426"/>
                </a:lnTo>
                <a:lnTo>
                  <a:pt x="1071562" y="143370"/>
                </a:lnTo>
                <a:lnTo>
                  <a:pt x="1143000" y="143370"/>
                </a:lnTo>
                <a:lnTo>
                  <a:pt x="1143000" y="71056"/>
                </a:lnTo>
                <a:lnTo>
                  <a:pt x="928687" y="71056"/>
                </a:lnTo>
                <a:lnTo>
                  <a:pt x="928687" y="0"/>
                </a:lnTo>
                <a:lnTo>
                  <a:pt x="357187" y="0"/>
                </a:lnTo>
                <a:lnTo>
                  <a:pt x="357187" y="71056"/>
                </a:lnTo>
                <a:lnTo>
                  <a:pt x="357187" y="214426"/>
                </a:lnTo>
                <a:lnTo>
                  <a:pt x="357187" y="285470"/>
                </a:lnTo>
                <a:lnTo>
                  <a:pt x="285750" y="285470"/>
                </a:lnTo>
                <a:lnTo>
                  <a:pt x="285750" y="214426"/>
                </a:lnTo>
                <a:lnTo>
                  <a:pt x="357187" y="214426"/>
                </a:lnTo>
                <a:lnTo>
                  <a:pt x="357187" y="71056"/>
                </a:lnTo>
                <a:lnTo>
                  <a:pt x="214312" y="71056"/>
                </a:lnTo>
                <a:lnTo>
                  <a:pt x="214312" y="143370"/>
                </a:lnTo>
                <a:lnTo>
                  <a:pt x="142875" y="143370"/>
                </a:lnTo>
                <a:lnTo>
                  <a:pt x="142875" y="214426"/>
                </a:lnTo>
                <a:lnTo>
                  <a:pt x="214312" y="214426"/>
                </a:lnTo>
                <a:lnTo>
                  <a:pt x="214312" y="285470"/>
                </a:lnTo>
                <a:lnTo>
                  <a:pt x="71437" y="285470"/>
                </a:lnTo>
                <a:lnTo>
                  <a:pt x="71437" y="356514"/>
                </a:lnTo>
                <a:lnTo>
                  <a:pt x="285750" y="356514"/>
                </a:lnTo>
                <a:lnTo>
                  <a:pt x="285750" y="427570"/>
                </a:lnTo>
                <a:lnTo>
                  <a:pt x="428625" y="427570"/>
                </a:lnTo>
                <a:lnTo>
                  <a:pt x="428625" y="356514"/>
                </a:lnTo>
                <a:lnTo>
                  <a:pt x="500062" y="356514"/>
                </a:lnTo>
                <a:lnTo>
                  <a:pt x="500062" y="427570"/>
                </a:lnTo>
                <a:lnTo>
                  <a:pt x="857250" y="427570"/>
                </a:lnTo>
                <a:lnTo>
                  <a:pt x="857250" y="356514"/>
                </a:lnTo>
                <a:lnTo>
                  <a:pt x="1000125" y="356514"/>
                </a:lnTo>
                <a:lnTo>
                  <a:pt x="1000125" y="427570"/>
                </a:lnTo>
                <a:lnTo>
                  <a:pt x="1071562" y="427570"/>
                </a:lnTo>
                <a:lnTo>
                  <a:pt x="1071562" y="356514"/>
                </a:lnTo>
                <a:lnTo>
                  <a:pt x="1143000" y="356514"/>
                </a:lnTo>
                <a:lnTo>
                  <a:pt x="1143000" y="285470"/>
                </a:lnTo>
                <a:lnTo>
                  <a:pt x="1285875" y="285470"/>
                </a:lnTo>
                <a:lnTo>
                  <a:pt x="1285875" y="214426"/>
                </a:lnTo>
                <a:close/>
              </a:path>
            </a:pathLst>
          </a:custGeom>
          <a:solidFill>
            <a:srgbClr val="E66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0" name="object 720"/>
          <p:cNvSpPr/>
          <p:nvPr/>
        </p:nvSpPr>
        <p:spPr>
          <a:xfrm>
            <a:off x="17516349" y="5909411"/>
            <a:ext cx="142875" cy="427990"/>
          </a:xfrm>
          <a:custGeom>
            <a:avLst/>
            <a:gdLst/>
            <a:ahLst/>
            <a:cxnLst/>
            <a:rect l="l" t="t" r="r" b="b"/>
            <a:pathLst>
              <a:path w="142875" h="427989">
                <a:moveTo>
                  <a:pt x="71437" y="0"/>
                </a:moveTo>
                <a:lnTo>
                  <a:pt x="0" y="0"/>
                </a:lnTo>
                <a:lnTo>
                  <a:pt x="0" y="213880"/>
                </a:lnTo>
                <a:lnTo>
                  <a:pt x="71437" y="213880"/>
                </a:lnTo>
                <a:lnTo>
                  <a:pt x="71437" y="0"/>
                </a:lnTo>
                <a:close/>
              </a:path>
              <a:path w="142875" h="427989">
                <a:moveTo>
                  <a:pt x="142875" y="213880"/>
                </a:moveTo>
                <a:lnTo>
                  <a:pt x="71437" y="213880"/>
                </a:lnTo>
                <a:lnTo>
                  <a:pt x="71437" y="427774"/>
                </a:lnTo>
                <a:lnTo>
                  <a:pt x="142875" y="427774"/>
                </a:lnTo>
                <a:lnTo>
                  <a:pt x="142875" y="213880"/>
                </a:lnTo>
                <a:close/>
              </a:path>
            </a:pathLst>
          </a:custGeom>
          <a:solidFill>
            <a:srgbClr val="A3FF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1" name="object 721"/>
          <p:cNvSpPr/>
          <p:nvPr/>
        </p:nvSpPr>
        <p:spPr>
          <a:xfrm>
            <a:off x="17659224" y="6337185"/>
            <a:ext cx="214629" cy="356870"/>
          </a:xfrm>
          <a:custGeom>
            <a:avLst/>
            <a:gdLst/>
            <a:ahLst/>
            <a:cxnLst/>
            <a:rect l="l" t="t" r="r" b="b"/>
            <a:pathLst>
              <a:path w="214630" h="356870">
                <a:moveTo>
                  <a:pt x="71437" y="0"/>
                </a:moveTo>
                <a:lnTo>
                  <a:pt x="0" y="0"/>
                </a:lnTo>
                <a:lnTo>
                  <a:pt x="0" y="71297"/>
                </a:lnTo>
                <a:lnTo>
                  <a:pt x="71437" y="71297"/>
                </a:lnTo>
                <a:lnTo>
                  <a:pt x="71437" y="0"/>
                </a:lnTo>
                <a:close/>
              </a:path>
              <a:path w="214630" h="356870">
                <a:moveTo>
                  <a:pt x="142875" y="285191"/>
                </a:moveTo>
                <a:lnTo>
                  <a:pt x="71437" y="285191"/>
                </a:lnTo>
                <a:lnTo>
                  <a:pt x="71437" y="356476"/>
                </a:lnTo>
                <a:lnTo>
                  <a:pt x="142875" y="356476"/>
                </a:lnTo>
                <a:lnTo>
                  <a:pt x="142875" y="285191"/>
                </a:lnTo>
                <a:close/>
              </a:path>
              <a:path w="214630" h="356870">
                <a:moveTo>
                  <a:pt x="142875" y="71297"/>
                </a:moveTo>
                <a:lnTo>
                  <a:pt x="71437" y="71297"/>
                </a:lnTo>
                <a:lnTo>
                  <a:pt x="71437" y="213893"/>
                </a:lnTo>
                <a:lnTo>
                  <a:pt x="142875" y="213893"/>
                </a:lnTo>
                <a:lnTo>
                  <a:pt x="142875" y="71297"/>
                </a:lnTo>
                <a:close/>
              </a:path>
              <a:path w="214630" h="356870">
                <a:moveTo>
                  <a:pt x="214312" y="213893"/>
                </a:moveTo>
                <a:lnTo>
                  <a:pt x="142875" y="213893"/>
                </a:lnTo>
                <a:lnTo>
                  <a:pt x="142875" y="285191"/>
                </a:lnTo>
                <a:lnTo>
                  <a:pt x="214312" y="285191"/>
                </a:lnTo>
                <a:lnTo>
                  <a:pt x="214312" y="213893"/>
                </a:lnTo>
                <a:close/>
              </a:path>
            </a:pathLst>
          </a:custGeom>
          <a:solidFill>
            <a:srgbClr val="A3FF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2" name="object 722"/>
          <p:cNvSpPr/>
          <p:nvPr/>
        </p:nvSpPr>
        <p:spPr>
          <a:xfrm>
            <a:off x="17873536" y="6693661"/>
            <a:ext cx="142875" cy="142875"/>
          </a:xfrm>
          <a:custGeom>
            <a:avLst/>
            <a:gdLst/>
            <a:ahLst/>
            <a:cxnLst/>
            <a:rect l="l" t="t" r="r" b="b"/>
            <a:pathLst>
              <a:path w="142875" h="142875">
                <a:moveTo>
                  <a:pt x="71437" y="71297"/>
                </a:moveTo>
                <a:lnTo>
                  <a:pt x="0" y="71297"/>
                </a:lnTo>
                <a:lnTo>
                  <a:pt x="0" y="142595"/>
                </a:lnTo>
                <a:lnTo>
                  <a:pt x="71437" y="142595"/>
                </a:lnTo>
                <a:lnTo>
                  <a:pt x="71437" y="71297"/>
                </a:lnTo>
                <a:close/>
              </a:path>
              <a:path w="142875" h="142875">
                <a:moveTo>
                  <a:pt x="142875" y="0"/>
                </a:moveTo>
                <a:lnTo>
                  <a:pt x="71437" y="0"/>
                </a:lnTo>
                <a:lnTo>
                  <a:pt x="71437" y="71297"/>
                </a:lnTo>
                <a:lnTo>
                  <a:pt x="142875" y="71297"/>
                </a:lnTo>
                <a:lnTo>
                  <a:pt x="142875" y="0"/>
                </a:lnTo>
                <a:close/>
              </a:path>
            </a:pathLst>
          </a:custGeom>
          <a:solidFill>
            <a:srgbClr val="A3FF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3" name="object 723"/>
          <p:cNvSpPr/>
          <p:nvPr/>
        </p:nvSpPr>
        <p:spPr>
          <a:xfrm>
            <a:off x="18016415" y="6907550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4">
                <a:moveTo>
                  <a:pt x="71437" y="71296"/>
                </a:moveTo>
                <a:lnTo>
                  <a:pt x="0" y="71296"/>
                </a:lnTo>
                <a:lnTo>
                  <a:pt x="0" y="0"/>
                </a:lnTo>
                <a:lnTo>
                  <a:pt x="71437" y="0"/>
                </a:lnTo>
                <a:lnTo>
                  <a:pt x="71437" y="71296"/>
                </a:lnTo>
                <a:close/>
              </a:path>
            </a:pathLst>
          </a:custGeom>
          <a:solidFill>
            <a:srgbClr val="A3FF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4" name="object 724"/>
          <p:cNvSpPr/>
          <p:nvPr/>
        </p:nvSpPr>
        <p:spPr>
          <a:xfrm>
            <a:off x="17802102" y="6907550"/>
            <a:ext cx="142875" cy="71755"/>
          </a:xfrm>
          <a:custGeom>
            <a:avLst/>
            <a:gdLst/>
            <a:ahLst/>
            <a:cxnLst/>
            <a:rect l="l" t="t" r="r" b="b"/>
            <a:pathLst>
              <a:path w="142875" h="71754">
                <a:moveTo>
                  <a:pt x="142875" y="71296"/>
                </a:moveTo>
                <a:lnTo>
                  <a:pt x="0" y="71296"/>
                </a:lnTo>
                <a:lnTo>
                  <a:pt x="0" y="0"/>
                </a:lnTo>
                <a:lnTo>
                  <a:pt x="142875" y="0"/>
                </a:lnTo>
                <a:lnTo>
                  <a:pt x="142875" y="71296"/>
                </a:lnTo>
                <a:close/>
              </a:path>
            </a:pathLst>
          </a:custGeom>
          <a:solidFill>
            <a:srgbClr val="A3FF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5" name="object 725"/>
          <p:cNvSpPr/>
          <p:nvPr/>
        </p:nvSpPr>
        <p:spPr>
          <a:xfrm>
            <a:off x="17802099" y="7050150"/>
            <a:ext cx="142875" cy="142875"/>
          </a:xfrm>
          <a:custGeom>
            <a:avLst/>
            <a:gdLst/>
            <a:ahLst/>
            <a:cxnLst/>
            <a:rect l="l" t="t" r="r" b="b"/>
            <a:pathLst>
              <a:path w="142875" h="142875">
                <a:moveTo>
                  <a:pt x="71437" y="0"/>
                </a:moveTo>
                <a:lnTo>
                  <a:pt x="0" y="0"/>
                </a:lnTo>
                <a:lnTo>
                  <a:pt x="0" y="71297"/>
                </a:lnTo>
                <a:lnTo>
                  <a:pt x="71437" y="71297"/>
                </a:lnTo>
                <a:lnTo>
                  <a:pt x="71437" y="0"/>
                </a:lnTo>
                <a:close/>
              </a:path>
              <a:path w="142875" h="142875">
                <a:moveTo>
                  <a:pt x="142875" y="71297"/>
                </a:moveTo>
                <a:lnTo>
                  <a:pt x="71437" y="71297"/>
                </a:lnTo>
                <a:lnTo>
                  <a:pt x="71437" y="142595"/>
                </a:lnTo>
                <a:lnTo>
                  <a:pt x="142875" y="142595"/>
                </a:lnTo>
                <a:lnTo>
                  <a:pt x="142875" y="71297"/>
                </a:lnTo>
                <a:close/>
              </a:path>
            </a:pathLst>
          </a:custGeom>
          <a:solidFill>
            <a:srgbClr val="A3FF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6" name="object 726"/>
          <p:cNvSpPr/>
          <p:nvPr/>
        </p:nvSpPr>
        <p:spPr>
          <a:xfrm>
            <a:off x="18016411" y="7406626"/>
            <a:ext cx="142875" cy="142875"/>
          </a:xfrm>
          <a:custGeom>
            <a:avLst/>
            <a:gdLst/>
            <a:ahLst/>
            <a:cxnLst/>
            <a:rect l="l" t="t" r="r" b="b"/>
            <a:pathLst>
              <a:path w="142875" h="142875">
                <a:moveTo>
                  <a:pt x="71437" y="71297"/>
                </a:moveTo>
                <a:lnTo>
                  <a:pt x="0" y="71297"/>
                </a:lnTo>
                <a:lnTo>
                  <a:pt x="0" y="142595"/>
                </a:lnTo>
                <a:lnTo>
                  <a:pt x="71437" y="142595"/>
                </a:lnTo>
                <a:lnTo>
                  <a:pt x="71437" y="71297"/>
                </a:lnTo>
                <a:close/>
              </a:path>
              <a:path w="142875" h="142875">
                <a:moveTo>
                  <a:pt x="142875" y="0"/>
                </a:moveTo>
                <a:lnTo>
                  <a:pt x="71437" y="0"/>
                </a:lnTo>
                <a:lnTo>
                  <a:pt x="71437" y="71297"/>
                </a:lnTo>
                <a:lnTo>
                  <a:pt x="142875" y="71297"/>
                </a:lnTo>
                <a:lnTo>
                  <a:pt x="142875" y="0"/>
                </a:lnTo>
                <a:close/>
              </a:path>
            </a:pathLst>
          </a:custGeom>
          <a:solidFill>
            <a:srgbClr val="A3FF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7" name="object 727"/>
          <p:cNvSpPr/>
          <p:nvPr/>
        </p:nvSpPr>
        <p:spPr>
          <a:xfrm>
            <a:off x="17802099" y="7477924"/>
            <a:ext cx="214629" cy="142875"/>
          </a:xfrm>
          <a:custGeom>
            <a:avLst/>
            <a:gdLst/>
            <a:ahLst/>
            <a:cxnLst/>
            <a:rect l="l" t="t" r="r" b="b"/>
            <a:pathLst>
              <a:path w="214630" h="142875">
                <a:moveTo>
                  <a:pt x="142875" y="0"/>
                </a:moveTo>
                <a:lnTo>
                  <a:pt x="0" y="0"/>
                </a:lnTo>
                <a:lnTo>
                  <a:pt x="0" y="71297"/>
                </a:lnTo>
                <a:lnTo>
                  <a:pt x="142875" y="71297"/>
                </a:lnTo>
                <a:lnTo>
                  <a:pt x="142875" y="0"/>
                </a:lnTo>
                <a:close/>
              </a:path>
              <a:path w="214630" h="142875">
                <a:moveTo>
                  <a:pt x="214312" y="71297"/>
                </a:moveTo>
                <a:lnTo>
                  <a:pt x="142875" y="71297"/>
                </a:lnTo>
                <a:lnTo>
                  <a:pt x="142875" y="142595"/>
                </a:lnTo>
                <a:lnTo>
                  <a:pt x="214312" y="142595"/>
                </a:lnTo>
                <a:lnTo>
                  <a:pt x="214312" y="71297"/>
                </a:lnTo>
                <a:close/>
              </a:path>
            </a:pathLst>
          </a:custGeom>
          <a:solidFill>
            <a:srgbClr val="A3FF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8" name="object 728"/>
          <p:cNvSpPr/>
          <p:nvPr/>
        </p:nvSpPr>
        <p:spPr>
          <a:xfrm>
            <a:off x="17944974" y="7691818"/>
            <a:ext cx="142875" cy="142875"/>
          </a:xfrm>
          <a:custGeom>
            <a:avLst/>
            <a:gdLst/>
            <a:ahLst/>
            <a:cxnLst/>
            <a:rect l="l" t="t" r="r" b="b"/>
            <a:pathLst>
              <a:path w="142875" h="142875">
                <a:moveTo>
                  <a:pt x="71437" y="71297"/>
                </a:moveTo>
                <a:lnTo>
                  <a:pt x="0" y="71297"/>
                </a:lnTo>
                <a:lnTo>
                  <a:pt x="0" y="142595"/>
                </a:lnTo>
                <a:lnTo>
                  <a:pt x="71437" y="142595"/>
                </a:lnTo>
                <a:lnTo>
                  <a:pt x="71437" y="71297"/>
                </a:lnTo>
                <a:close/>
              </a:path>
              <a:path w="142875" h="142875">
                <a:moveTo>
                  <a:pt x="142875" y="0"/>
                </a:moveTo>
                <a:lnTo>
                  <a:pt x="71437" y="0"/>
                </a:lnTo>
                <a:lnTo>
                  <a:pt x="71437" y="71297"/>
                </a:lnTo>
                <a:lnTo>
                  <a:pt x="142875" y="71297"/>
                </a:lnTo>
                <a:lnTo>
                  <a:pt x="142875" y="0"/>
                </a:lnTo>
                <a:close/>
              </a:path>
            </a:pathLst>
          </a:custGeom>
          <a:solidFill>
            <a:srgbClr val="A3FF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9" name="object 729"/>
          <p:cNvSpPr/>
          <p:nvPr/>
        </p:nvSpPr>
        <p:spPr>
          <a:xfrm>
            <a:off x="18016415" y="7264032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4">
                <a:moveTo>
                  <a:pt x="71437" y="71296"/>
                </a:moveTo>
                <a:lnTo>
                  <a:pt x="0" y="71296"/>
                </a:lnTo>
                <a:lnTo>
                  <a:pt x="0" y="0"/>
                </a:lnTo>
                <a:lnTo>
                  <a:pt x="71437" y="0"/>
                </a:lnTo>
                <a:lnTo>
                  <a:pt x="71437" y="71296"/>
                </a:lnTo>
                <a:close/>
              </a:path>
            </a:pathLst>
          </a:custGeom>
          <a:solidFill>
            <a:srgbClr val="A3FF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0" name="object 730"/>
          <p:cNvSpPr/>
          <p:nvPr/>
        </p:nvSpPr>
        <p:spPr>
          <a:xfrm>
            <a:off x="17444928" y="7121449"/>
            <a:ext cx="214629" cy="71755"/>
          </a:xfrm>
          <a:custGeom>
            <a:avLst/>
            <a:gdLst/>
            <a:ahLst/>
            <a:cxnLst/>
            <a:rect l="l" t="t" r="r" b="b"/>
            <a:pathLst>
              <a:path w="214630" h="71754">
                <a:moveTo>
                  <a:pt x="0" y="0"/>
                </a:moveTo>
                <a:lnTo>
                  <a:pt x="214312" y="0"/>
                </a:lnTo>
                <a:lnTo>
                  <a:pt x="214312" y="71296"/>
                </a:lnTo>
                <a:lnTo>
                  <a:pt x="0" y="71296"/>
                </a:lnTo>
                <a:lnTo>
                  <a:pt x="0" y="0"/>
                </a:lnTo>
                <a:close/>
              </a:path>
            </a:pathLst>
          </a:custGeom>
          <a:solidFill>
            <a:srgbClr val="005B52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31" name="object 731"/>
          <p:cNvSpPr/>
          <p:nvPr/>
        </p:nvSpPr>
        <p:spPr>
          <a:xfrm>
            <a:off x="17373491" y="7620523"/>
            <a:ext cx="214629" cy="71755"/>
          </a:xfrm>
          <a:custGeom>
            <a:avLst/>
            <a:gdLst/>
            <a:ahLst/>
            <a:cxnLst/>
            <a:rect l="l" t="t" r="r" b="b"/>
            <a:pathLst>
              <a:path w="214630" h="71754">
                <a:moveTo>
                  <a:pt x="0" y="0"/>
                </a:moveTo>
                <a:lnTo>
                  <a:pt x="214312" y="0"/>
                </a:lnTo>
                <a:lnTo>
                  <a:pt x="214312" y="71296"/>
                </a:lnTo>
                <a:lnTo>
                  <a:pt x="0" y="71296"/>
                </a:lnTo>
                <a:lnTo>
                  <a:pt x="0" y="0"/>
                </a:lnTo>
                <a:close/>
              </a:path>
            </a:pathLst>
          </a:custGeom>
          <a:solidFill>
            <a:srgbClr val="005B52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32" name="object 732"/>
          <p:cNvSpPr/>
          <p:nvPr/>
        </p:nvSpPr>
        <p:spPr>
          <a:xfrm>
            <a:off x="17159178" y="7620523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4">
                <a:moveTo>
                  <a:pt x="0" y="0"/>
                </a:moveTo>
                <a:lnTo>
                  <a:pt x="71437" y="0"/>
                </a:lnTo>
                <a:lnTo>
                  <a:pt x="71437" y="71296"/>
                </a:lnTo>
                <a:lnTo>
                  <a:pt x="0" y="71296"/>
                </a:lnTo>
                <a:lnTo>
                  <a:pt x="0" y="0"/>
                </a:lnTo>
                <a:close/>
              </a:path>
            </a:pathLst>
          </a:custGeom>
          <a:solidFill>
            <a:srgbClr val="005B52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33" name="object 733"/>
          <p:cNvSpPr/>
          <p:nvPr/>
        </p:nvSpPr>
        <p:spPr>
          <a:xfrm>
            <a:off x="17159178" y="7192747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4">
                <a:moveTo>
                  <a:pt x="0" y="0"/>
                </a:moveTo>
                <a:lnTo>
                  <a:pt x="71437" y="0"/>
                </a:lnTo>
                <a:lnTo>
                  <a:pt x="71437" y="71296"/>
                </a:lnTo>
                <a:lnTo>
                  <a:pt x="0" y="71296"/>
                </a:lnTo>
                <a:lnTo>
                  <a:pt x="0" y="0"/>
                </a:lnTo>
                <a:close/>
              </a:path>
            </a:pathLst>
          </a:custGeom>
          <a:solidFill>
            <a:srgbClr val="005B52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34" name="object 734"/>
          <p:cNvSpPr/>
          <p:nvPr/>
        </p:nvSpPr>
        <p:spPr>
          <a:xfrm>
            <a:off x="17159178" y="6764968"/>
            <a:ext cx="71755" cy="213995"/>
          </a:xfrm>
          <a:custGeom>
            <a:avLst/>
            <a:gdLst/>
            <a:ahLst/>
            <a:cxnLst/>
            <a:rect l="l" t="t" r="r" b="b"/>
            <a:pathLst>
              <a:path w="71755" h="213995">
                <a:moveTo>
                  <a:pt x="0" y="0"/>
                </a:moveTo>
                <a:lnTo>
                  <a:pt x="71437" y="0"/>
                </a:lnTo>
                <a:lnTo>
                  <a:pt x="71437" y="213889"/>
                </a:lnTo>
                <a:lnTo>
                  <a:pt x="0" y="213889"/>
                </a:lnTo>
                <a:lnTo>
                  <a:pt x="0" y="0"/>
                </a:lnTo>
                <a:close/>
              </a:path>
            </a:pathLst>
          </a:custGeom>
          <a:solidFill>
            <a:srgbClr val="005B52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35" name="object 735"/>
          <p:cNvSpPr/>
          <p:nvPr/>
        </p:nvSpPr>
        <p:spPr>
          <a:xfrm>
            <a:off x="17302053" y="7121052"/>
            <a:ext cx="71755" cy="635"/>
          </a:xfrm>
          <a:custGeom>
            <a:avLst/>
            <a:gdLst/>
            <a:ahLst/>
            <a:cxnLst/>
            <a:rect l="l" t="t" r="r" b="b"/>
            <a:pathLst>
              <a:path w="71755" h="634">
                <a:moveTo>
                  <a:pt x="0" y="398"/>
                </a:moveTo>
                <a:lnTo>
                  <a:pt x="71437" y="398"/>
                </a:lnTo>
                <a:lnTo>
                  <a:pt x="71437" y="0"/>
                </a:lnTo>
                <a:lnTo>
                  <a:pt x="0" y="0"/>
                </a:lnTo>
                <a:lnTo>
                  <a:pt x="0" y="398"/>
                </a:lnTo>
                <a:close/>
              </a:path>
            </a:pathLst>
          </a:custGeom>
          <a:solidFill>
            <a:srgbClr val="005B52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36" name="object 736"/>
          <p:cNvSpPr/>
          <p:nvPr/>
        </p:nvSpPr>
        <p:spPr>
          <a:xfrm>
            <a:off x="17302053" y="6978857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4">
                <a:moveTo>
                  <a:pt x="0" y="71144"/>
                </a:moveTo>
                <a:lnTo>
                  <a:pt x="71437" y="71144"/>
                </a:lnTo>
                <a:lnTo>
                  <a:pt x="71437" y="0"/>
                </a:lnTo>
                <a:lnTo>
                  <a:pt x="0" y="0"/>
                </a:lnTo>
                <a:lnTo>
                  <a:pt x="0" y="71144"/>
                </a:lnTo>
                <a:close/>
              </a:path>
            </a:pathLst>
          </a:custGeom>
          <a:solidFill>
            <a:srgbClr val="005B52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37" name="object 737"/>
          <p:cNvSpPr/>
          <p:nvPr/>
        </p:nvSpPr>
        <p:spPr>
          <a:xfrm>
            <a:off x="17302053" y="6337191"/>
            <a:ext cx="71755" cy="172085"/>
          </a:xfrm>
          <a:custGeom>
            <a:avLst/>
            <a:gdLst/>
            <a:ahLst/>
            <a:cxnLst/>
            <a:rect l="l" t="t" r="r" b="b"/>
            <a:pathLst>
              <a:path w="71755" h="172084">
                <a:moveTo>
                  <a:pt x="0" y="171522"/>
                </a:moveTo>
                <a:lnTo>
                  <a:pt x="71437" y="171522"/>
                </a:lnTo>
                <a:lnTo>
                  <a:pt x="71437" y="0"/>
                </a:lnTo>
                <a:lnTo>
                  <a:pt x="0" y="0"/>
                </a:lnTo>
                <a:lnTo>
                  <a:pt x="0" y="171522"/>
                </a:lnTo>
                <a:close/>
              </a:path>
            </a:pathLst>
          </a:custGeom>
          <a:solidFill>
            <a:srgbClr val="005B52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38" name="object 738"/>
          <p:cNvSpPr/>
          <p:nvPr/>
        </p:nvSpPr>
        <p:spPr>
          <a:xfrm>
            <a:off x="17016303" y="7406632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4">
                <a:moveTo>
                  <a:pt x="0" y="0"/>
                </a:moveTo>
                <a:lnTo>
                  <a:pt x="71437" y="0"/>
                </a:lnTo>
                <a:lnTo>
                  <a:pt x="71437" y="71296"/>
                </a:lnTo>
                <a:lnTo>
                  <a:pt x="0" y="71296"/>
                </a:lnTo>
                <a:lnTo>
                  <a:pt x="0" y="0"/>
                </a:lnTo>
                <a:close/>
              </a:path>
            </a:pathLst>
          </a:custGeom>
          <a:solidFill>
            <a:srgbClr val="005B52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39" name="object 739"/>
          <p:cNvSpPr/>
          <p:nvPr/>
        </p:nvSpPr>
        <p:spPr>
          <a:xfrm>
            <a:off x="17087736" y="7834426"/>
            <a:ext cx="786130" cy="142875"/>
          </a:xfrm>
          <a:custGeom>
            <a:avLst/>
            <a:gdLst/>
            <a:ahLst/>
            <a:cxnLst/>
            <a:rect l="l" t="t" r="r" b="b"/>
            <a:pathLst>
              <a:path w="786130" h="142875">
                <a:moveTo>
                  <a:pt x="500062" y="0"/>
                </a:moveTo>
                <a:lnTo>
                  <a:pt x="0" y="0"/>
                </a:lnTo>
                <a:lnTo>
                  <a:pt x="0" y="71297"/>
                </a:lnTo>
                <a:lnTo>
                  <a:pt x="71437" y="71297"/>
                </a:lnTo>
                <a:lnTo>
                  <a:pt x="71437" y="142582"/>
                </a:lnTo>
                <a:lnTo>
                  <a:pt x="142875" y="142582"/>
                </a:lnTo>
                <a:lnTo>
                  <a:pt x="142875" y="71297"/>
                </a:lnTo>
                <a:lnTo>
                  <a:pt x="500062" y="71297"/>
                </a:lnTo>
                <a:lnTo>
                  <a:pt x="500062" y="0"/>
                </a:lnTo>
                <a:close/>
              </a:path>
              <a:path w="786130" h="142875">
                <a:moveTo>
                  <a:pt x="785812" y="71297"/>
                </a:moveTo>
                <a:lnTo>
                  <a:pt x="500062" y="71297"/>
                </a:lnTo>
                <a:lnTo>
                  <a:pt x="500062" y="142582"/>
                </a:lnTo>
                <a:lnTo>
                  <a:pt x="785812" y="142582"/>
                </a:lnTo>
                <a:lnTo>
                  <a:pt x="785812" y="71297"/>
                </a:lnTo>
                <a:close/>
              </a:path>
            </a:pathLst>
          </a:custGeom>
          <a:solidFill>
            <a:srgbClr val="005B52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40" name="object 740"/>
          <p:cNvSpPr/>
          <p:nvPr/>
        </p:nvSpPr>
        <p:spPr>
          <a:xfrm>
            <a:off x="17516364" y="6479783"/>
            <a:ext cx="142875" cy="71755"/>
          </a:xfrm>
          <a:custGeom>
            <a:avLst/>
            <a:gdLst/>
            <a:ahLst/>
            <a:cxnLst/>
            <a:rect l="l" t="t" r="r" b="b"/>
            <a:pathLst>
              <a:path w="142875" h="71754">
                <a:moveTo>
                  <a:pt x="0" y="0"/>
                </a:moveTo>
                <a:lnTo>
                  <a:pt x="142875" y="0"/>
                </a:lnTo>
                <a:lnTo>
                  <a:pt x="142875" y="71296"/>
                </a:lnTo>
                <a:lnTo>
                  <a:pt x="0" y="71296"/>
                </a:lnTo>
                <a:lnTo>
                  <a:pt x="0" y="0"/>
                </a:lnTo>
                <a:close/>
              </a:path>
            </a:pathLst>
          </a:custGeom>
          <a:solidFill>
            <a:srgbClr val="005B52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41" name="object 741"/>
          <p:cNvSpPr/>
          <p:nvPr/>
        </p:nvSpPr>
        <p:spPr>
          <a:xfrm>
            <a:off x="17587803" y="6337189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4">
                <a:moveTo>
                  <a:pt x="0" y="0"/>
                </a:moveTo>
                <a:lnTo>
                  <a:pt x="71437" y="0"/>
                </a:lnTo>
                <a:lnTo>
                  <a:pt x="71437" y="71296"/>
                </a:lnTo>
                <a:lnTo>
                  <a:pt x="0" y="71296"/>
                </a:lnTo>
                <a:lnTo>
                  <a:pt x="0" y="0"/>
                </a:lnTo>
                <a:close/>
              </a:path>
            </a:pathLst>
          </a:custGeom>
          <a:solidFill>
            <a:srgbClr val="005B52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42" name="object 742"/>
          <p:cNvSpPr/>
          <p:nvPr/>
        </p:nvSpPr>
        <p:spPr>
          <a:xfrm>
            <a:off x="17659236" y="6693674"/>
            <a:ext cx="214629" cy="142875"/>
          </a:xfrm>
          <a:custGeom>
            <a:avLst/>
            <a:gdLst/>
            <a:ahLst/>
            <a:cxnLst/>
            <a:rect l="l" t="t" r="r" b="b"/>
            <a:pathLst>
              <a:path w="214630" h="142875">
                <a:moveTo>
                  <a:pt x="71437" y="71297"/>
                </a:moveTo>
                <a:lnTo>
                  <a:pt x="0" y="71297"/>
                </a:lnTo>
                <a:lnTo>
                  <a:pt x="0" y="142595"/>
                </a:lnTo>
                <a:lnTo>
                  <a:pt x="71437" y="142595"/>
                </a:lnTo>
                <a:lnTo>
                  <a:pt x="71437" y="71297"/>
                </a:lnTo>
                <a:close/>
              </a:path>
              <a:path w="214630" h="142875">
                <a:moveTo>
                  <a:pt x="214312" y="0"/>
                </a:moveTo>
                <a:lnTo>
                  <a:pt x="71437" y="0"/>
                </a:lnTo>
                <a:lnTo>
                  <a:pt x="71437" y="71297"/>
                </a:lnTo>
                <a:lnTo>
                  <a:pt x="214312" y="71297"/>
                </a:lnTo>
                <a:lnTo>
                  <a:pt x="214312" y="0"/>
                </a:lnTo>
                <a:close/>
              </a:path>
            </a:pathLst>
          </a:custGeom>
          <a:solidFill>
            <a:srgbClr val="005B52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43" name="object 743"/>
          <p:cNvSpPr/>
          <p:nvPr/>
        </p:nvSpPr>
        <p:spPr>
          <a:xfrm>
            <a:off x="17373491" y="6836264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4">
                <a:moveTo>
                  <a:pt x="0" y="0"/>
                </a:moveTo>
                <a:lnTo>
                  <a:pt x="71437" y="0"/>
                </a:lnTo>
                <a:lnTo>
                  <a:pt x="71437" y="71296"/>
                </a:lnTo>
                <a:lnTo>
                  <a:pt x="0" y="71296"/>
                </a:lnTo>
                <a:lnTo>
                  <a:pt x="0" y="0"/>
                </a:lnTo>
                <a:close/>
              </a:path>
            </a:pathLst>
          </a:custGeom>
          <a:solidFill>
            <a:srgbClr val="005B52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44" name="object 744"/>
          <p:cNvSpPr/>
          <p:nvPr/>
        </p:nvSpPr>
        <p:spPr>
          <a:xfrm>
            <a:off x="17873553" y="6836264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4">
                <a:moveTo>
                  <a:pt x="0" y="0"/>
                </a:moveTo>
                <a:lnTo>
                  <a:pt x="71437" y="0"/>
                </a:lnTo>
                <a:lnTo>
                  <a:pt x="71437" y="71296"/>
                </a:lnTo>
                <a:lnTo>
                  <a:pt x="0" y="71296"/>
                </a:lnTo>
                <a:lnTo>
                  <a:pt x="0" y="0"/>
                </a:lnTo>
                <a:close/>
              </a:path>
            </a:pathLst>
          </a:custGeom>
          <a:solidFill>
            <a:srgbClr val="005B52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45" name="object 745"/>
          <p:cNvSpPr/>
          <p:nvPr/>
        </p:nvSpPr>
        <p:spPr>
          <a:xfrm>
            <a:off x="17659236" y="6907567"/>
            <a:ext cx="214629" cy="142875"/>
          </a:xfrm>
          <a:custGeom>
            <a:avLst/>
            <a:gdLst/>
            <a:ahLst/>
            <a:cxnLst/>
            <a:rect l="l" t="t" r="r" b="b"/>
            <a:pathLst>
              <a:path w="214630" h="142875">
                <a:moveTo>
                  <a:pt x="71437" y="0"/>
                </a:moveTo>
                <a:lnTo>
                  <a:pt x="0" y="0"/>
                </a:lnTo>
                <a:lnTo>
                  <a:pt x="0" y="71297"/>
                </a:lnTo>
                <a:lnTo>
                  <a:pt x="71437" y="71297"/>
                </a:lnTo>
                <a:lnTo>
                  <a:pt x="71437" y="0"/>
                </a:lnTo>
                <a:close/>
              </a:path>
              <a:path w="214630" h="142875">
                <a:moveTo>
                  <a:pt x="214312" y="71297"/>
                </a:moveTo>
                <a:lnTo>
                  <a:pt x="71437" y="71297"/>
                </a:lnTo>
                <a:lnTo>
                  <a:pt x="71437" y="142595"/>
                </a:lnTo>
                <a:lnTo>
                  <a:pt x="214312" y="142595"/>
                </a:lnTo>
                <a:lnTo>
                  <a:pt x="214312" y="71297"/>
                </a:lnTo>
                <a:close/>
              </a:path>
            </a:pathLst>
          </a:custGeom>
          <a:solidFill>
            <a:srgbClr val="005B52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46" name="object 746"/>
          <p:cNvSpPr/>
          <p:nvPr/>
        </p:nvSpPr>
        <p:spPr>
          <a:xfrm>
            <a:off x="17944991" y="7192747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4">
                <a:moveTo>
                  <a:pt x="0" y="0"/>
                </a:moveTo>
                <a:lnTo>
                  <a:pt x="71437" y="0"/>
                </a:lnTo>
                <a:lnTo>
                  <a:pt x="71437" y="71296"/>
                </a:lnTo>
                <a:lnTo>
                  <a:pt x="0" y="71296"/>
                </a:lnTo>
                <a:lnTo>
                  <a:pt x="0" y="0"/>
                </a:lnTo>
                <a:close/>
              </a:path>
            </a:pathLst>
          </a:custGeom>
          <a:solidFill>
            <a:srgbClr val="005B52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47" name="object 747"/>
          <p:cNvSpPr/>
          <p:nvPr/>
        </p:nvSpPr>
        <p:spPr>
          <a:xfrm>
            <a:off x="17730677" y="7264041"/>
            <a:ext cx="142875" cy="71755"/>
          </a:xfrm>
          <a:custGeom>
            <a:avLst/>
            <a:gdLst/>
            <a:ahLst/>
            <a:cxnLst/>
            <a:rect l="l" t="t" r="r" b="b"/>
            <a:pathLst>
              <a:path w="142875" h="71754">
                <a:moveTo>
                  <a:pt x="0" y="0"/>
                </a:moveTo>
                <a:lnTo>
                  <a:pt x="142875" y="0"/>
                </a:lnTo>
                <a:lnTo>
                  <a:pt x="142875" y="71296"/>
                </a:lnTo>
                <a:lnTo>
                  <a:pt x="0" y="71296"/>
                </a:lnTo>
                <a:lnTo>
                  <a:pt x="0" y="0"/>
                </a:lnTo>
                <a:close/>
              </a:path>
            </a:pathLst>
          </a:custGeom>
          <a:solidFill>
            <a:srgbClr val="005B52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48" name="object 748"/>
          <p:cNvSpPr/>
          <p:nvPr/>
        </p:nvSpPr>
        <p:spPr>
          <a:xfrm>
            <a:off x="17944989" y="7335337"/>
            <a:ext cx="142875" cy="71755"/>
          </a:xfrm>
          <a:custGeom>
            <a:avLst/>
            <a:gdLst/>
            <a:ahLst/>
            <a:cxnLst/>
            <a:rect l="l" t="t" r="r" b="b"/>
            <a:pathLst>
              <a:path w="142875" h="71754">
                <a:moveTo>
                  <a:pt x="0" y="0"/>
                </a:moveTo>
                <a:lnTo>
                  <a:pt x="142875" y="0"/>
                </a:lnTo>
                <a:lnTo>
                  <a:pt x="142875" y="71296"/>
                </a:lnTo>
                <a:lnTo>
                  <a:pt x="0" y="71296"/>
                </a:lnTo>
                <a:lnTo>
                  <a:pt x="0" y="0"/>
                </a:lnTo>
                <a:close/>
              </a:path>
            </a:pathLst>
          </a:custGeom>
          <a:solidFill>
            <a:srgbClr val="005B52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49" name="object 749"/>
          <p:cNvSpPr/>
          <p:nvPr/>
        </p:nvSpPr>
        <p:spPr>
          <a:xfrm>
            <a:off x="17659239" y="7406632"/>
            <a:ext cx="142875" cy="71755"/>
          </a:xfrm>
          <a:custGeom>
            <a:avLst/>
            <a:gdLst/>
            <a:ahLst/>
            <a:cxnLst/>
            <a:rect l="l" t="t" r="r" b="b"/>
            <a:pathLst>
              <a:path w="142875" h="71754">
                <a:moveTo>
                  <a:pt x="0" y="0"/>
                </a:moveTo>
                <a:lnTo>
                  <a:pt x="142875" y="0"/>
                </a:lnTo>
                <a:lnTo>
                  <a:pt x="142875" y="71296"/>
                </a:lnTo>
                <a:lnTo>
                  <a:pt x="0" y="71296"/>
                </a:lnTo>
                <a:lnTo>
                  <a:pt x="0" y="0"/>
                </a:lnTo>
                <a:close/>
              </a:path>
            </a:pathLst>
          </a:custGeom>
          <a:solidFill>
            <a:srgbClr val="005B52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50" name="object 750"/>
          <p:cNvSpPr/>
          <p:nvPr/>
        </p:nvSpPr>
        <p:spPr>
          <a:xfrm>
            <a:off x="17944991" y="7620523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4">
                <a:moveTo>
                  <a:pt x="0" y="0"/>
                </a:moveTo>
                <a:lnTo>
                  <a:pt x="71437" y="0"/>
                </a:lnTo>
                <a:lnTo>
                  <a:pt x="71437" y="71296"/>
                </a:lnTo>
                <a:lnTo>
                  <a:pt x="0" y="71296"/>
                </a:lnTo>
                <a:lnTo>
                  <a:pt x="0" y="0"/>
                </a:lnTo>
                <a:close/>
              </a:path>
            </a:pathLst>
          </a:custGeom>
          <a:solidFill>
            <a:srgbClr val="005B52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51" name="object 751"/>
          <p:cNvSpPr/>
          <p:nvPr/>
        </p:nvSpPr>
        <p:spPr>
          <a:xfrm>
            <a:off x="17802116" y="7691818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4">
                <a:moveTo>
                  <a:pt x="0" y="0"/>
                </a:moveTo>
                <a:lnTo>
                  <a:pt x="71437" y="0"/>
                </a:lnTo>
                <a:lnTo>
                  <a:pt x="71437" y="71296"/>
                </a:lnTo>
                <a:lnTo>
                  <a:pt x="0" y="71296"/>
                </a:lnTo>
                <a:lnTo>
                  <a:pt x="0" y="0"/>
                </a:lnTo>
                <a:close/>
              </a:path>
            </a:pathLst>
          </a:custGeom>
          <a:solidFill>
            <a:srgbClr val="005B52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52" name="object 752"/>
          <p:cNvSpPr/>
          <p:nvPr/>
        </p:nvSpPr>
        <p:spPr>
          <a:xfrm>
            <a:off x="17516366" y="6693672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4">
                <a:moveTo>
                  <a:pt x="0" y="0"/>
                </a:moveTo>
                <a:lnTo>
                  <a:pt x="71437" y="0"/>
                </a:lnTo>
                <a:lnTo>
                  <a:pt x="71437" y="71296"/>
                </a:lnTo>
                <a:lnTo>
                  <a:pt x="0" y="71296"/>
                </a:lnTo>
                <a:lnTo>
                  <a:pt x="0" y="0"/>
                </a:lnTo>
                <a:close/>
              </a:path>
            </a:pathLst>
          </a:custGeom>
          <a:solidFill>
            <a:srgbClr val="005B52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53" name="object 753"/>
          <p:cNvSpPr/>
          <p:nvPr/>
        </p:nvSpPr>
        <p:spPr>
          <a:xfrm>
            <a:off x="17296352" y="6727035"/>
            <a:ext cx="5715" cy="38100"/>
          </a:xfrm>
          <a:custGeom>
            <a:avLst/>
            <a:gdLst/>
            <a:ahLst/>
            <a:cxnLst/>
            <a:rect l="l" t="t" r="r" b="b"/>
            <a:pathLst>
              <a:path w="5715" h="38100">
                <a:moveTo>
                  <a:pt x="0" y="37933"/>
                </a:moveTo>
                <a:lnTo>
                  <a:pt x="5701" y="37933"/>
                </a:lnTo>
                <a:lnTo>
                  <a:pt x="5701" y="0"/>
                </a:lnTo>
                <a:lnTo>
                  <a:pt x="0" y="0"/>
                </a:lnTo>
                <a:lnTo>
                  <a:pt x="0" y="37933"/>
                </a:lnTo>
                <a:close/>
              </a:path>
            </a:pathLst>
          </a:custGeom>
          <a:solidFill>
            <a:srgbClr val="005B52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54" name="object 754"/>
          <p:cNvSpPr/>
          <p:nvPr/>
        </p:nvSpPr>
        <p:spPr>
          <a:xfrm>
            <a:off x="17587803" y="6836264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4">
                <a:moveTo>
                  <a:pt x="0" y="0"/>
                </a:moveTo>
                <a:lnTo>
                  <a:pt x="71437" y="0"/>
                </a:lnTo>
                <a:lnTo>
                  <a:pt x="71437" y="71296"/>
                </a:lnTo>
                <a:lnTo>
                  <a:pt x="0" y="71296"/>
                </a:lnTo>
                <a:lnTo>
                  <a:pt x="0" y="0"/>
                </a:lnTo>
                <a:close/>
              </a:path>
            </a:pathLst>
          </a:custGeom>
          <a:solidFill>
            <a:srgbClr val="005B52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55" name="object 755"/>
          <p:cNvSpPr/>
          <p:nvPr/>
        </p:nvSpPr>
        <p:spPr>
          <a:xfrm>
            <a:off x="17516366" y="7264041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4">
                <a:moveTo>
                  <a:pt x="0" y="0"/>
                </a:moveTo>
                <a:lnTo>
                  <a:pt x="71437" y="0"/>
                </a:lnTo>
                <a:lnTo>
                  <a:pt x="71437" y="71296"/>
                </a:lnTo>
                <a:lnTo>
                  <a:pt x="0" y="71296"/>
                </a:lnTo>
                <a:lnTo>
                  <a:pt x="0" y="0"/>
                </a:lnTo>
                <a:close/>
              </a:path>
            </a:pathLst>
          </a:custGeom>
          <a:solidFill>
            <a:srgbClr val="005B52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56" name="object 756"/>
          <p:cNvSpPr/>
          <p:nvPr/>
        </p:nvSpPr>
        <p:spPr>
          <a:xfrm>
            <a:off x="17587803" y="7477930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4">
                <a:moveTo>
                  <a:pt x="0" y="0"/>
                </a:moveTo>
                <a:lnTo>
                  <a:pt x="71437" y="0"/>
                </a:lnTo>
                <a:lnTo>
                  <a:pt x="71437" y="71296"/>
                </a:lnTo>
                <a:lnTo>
                  <a:pt x="0" y="71296"/>
                </a:lnTo>
                <a:lnTo>
                  <a:pt x="0" y="0"/>
                </a:lnTo>
                <a:close/>
              </a:path>
            </a:pathLst>
          </a:custGeom>
          <a:solidFill>
            <a:srgbClr val="005B52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57" name="object 757"/>
          <p:cNvSpPr/>
          <p:nvPr/>
        </p:nvSpPr>
        <p:spPr>
          <a:xfrm>
            <a:off x="17659241" y="7691818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4">
                <a:moveTo>
                  <a:pt x="0" y="0"/>
                </a:moveTo>
                <a:lnTo>
                  <a:pt x="71437" y="0"/>
                </a:lnTo>
                <a:lnTo>
                  <a:pt x="71437" y="71296"/>
                </a:lnTo>
                <a:lnTo>
                  <a:pt x="0" y="71296"/>
                </a:lnTo>
                <a:lnTo>
                  <a:pt x="0" y="0"/>
                </a:lnTo>
                <a:close/>
              </a:path>
            </a:pathLst>
          </a:custGeom>
          <a:solidFill>
            <a:srgbClr val="005B52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58" name="object 758"/>
          <p:cNvSpPr/>
          <p:nvPr/>
        </p:nvSpPr>
        <p:spPr>
          <a:xfrm>
            <a:off x="17230602" y="6337179"/>
            <a:ext cx="71755" cy="172085"/>
          </a:xfrm>
          <a:custGeom>
            <a:avLst/>
            <a:gdLst/>
            <a:ahLst/>
            <a:cxnLst/>
            <a:rect l="l" t="t" r="r" b="b"/>
            <a:pathLst>
              <a:path w="71755" h="172084">
                <a:moveTo>
                  <a:pt x="0" y="171493"/>
                </a:moveTo>
                <a:lnTo>
                  <a:pt x="71437" y="171493"/>
                </a:lnTo>
                <a:lnTo>
                  <a:pt x="71437" y="0"/>
                </a:lnTo>
                <a:lnTo>
                  <a:pt x="0" y="0"/>
                </a:lnTo>
                <a:lnTo>
                  <a:pt x="0" y="171493"/>
                </a:lnTo>
                <a:close/>
              </a:path>
            </a:pathLst>
          </a:custGeom>
          <a:solidFill>
            <a:srgbClr val="2E1B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9" name="object 759"/>
          <p:cNvSpPr/>
          <p:nvPr/>
        </p:nvSpPr>
        <p:spPr>
          <a:xfrm>
            <a:off x="17296352" y="6978952"/>
            <a:ext cx="5715" cy="71120"/>
          </a:xfrm>
          <a:custGeom>
            <a:avLst/>
            <a:gdLst/>
            <a:ahLst/>
            <a:cxnLst/>
            <a:rect l="l" t="t" r="r" b="b"/>
            <a:pathLst>
              <a:path w="5715" h="71120">
                <a:moveTo>
                  <a:pt x="0" y="71049"/>
                </a:moveTo>
                <a:lnTo>
                  <a:pt x="5688" y="71049"/>
                </a:lnTo>
                <a:lnTo>
                  <a:pt x="5688" y="0"/>
                </a:lnTo>
                <a:lnTo>
                  <a:pt x="0" y="0"/>
                </a:lnTo>
                <a:lnTo>
                  <a:pt x="0" y="71049"/>
                </a:lnTo>
                <a:close/>
              </a:path>
            </a:pathLst>
          </a:custGeom>
          <a:solidFill>
            <a:srgbClr val="2E1B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0" name="object 760"/>
          <p:cNvSpPr/>
          <p:nvPr/>
        </p:nvSpPr>
        <p:spPr>
          <a:xfrm>
            <a:off x="17373477" y="6978846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4">
                <a:moveTo>
                  <a:pt x="71437" y="71296"/>
                </a:moveTo>
                <a:lnTo>
                  <a:pt x="0" y="71296"/>
                </a:lnTo>
                <a:lnTo>
                  <a:pt x="0" y="0"/>
                </a:lnTo>
                <a:lnTo>
                  <a:pt x="71437" y="0"/>
                </a:lnTo>
                <a:lnTo>
                  <a:pt x="71437" y="71296"/>
                </a:lnTo>
                <a:close/>
              </a:path>
            </a:pathLst>
          </a:custGeom>
          <a:solidFill>
            <a:srgbClr val="2E1B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1" name="object 761"/>
          <p:cNvSpPr/>
          <p:nvPr/>
        </p:nvSpPr>
        <p:spPr>
          <a:xfrm>
            <a:off x="17873540" y="7976996"/>
            <a:ext cx="142875" cy="71755"/>
          </a:xfrm>
          <a:custGeom>
            <a:avLst/>
            <a:gdLst/>
            <a:ahLst/>
            <a:cxnLst/>
            <a:rect l="l" t="t" r="r" b="b"/>
            <a:pathLst>
              <a:path w="142875" h="71754">
                <a:moveTo>
                  <a:pt x="142875" y="71296"/>
                </a:moveTo>
                <a:lnTo>
                  <a:pt x="0" y="71296"/>
                </a:lnTo>
                <a:lnTo>
                  <a:pt x="0" y="0"/>
                </a:lnTo>
                <a:lnTo>
                  <a:pt x="142875" y="0"/>
                </a:lnTo>
                <a:lnTo>
                  <a:pt x="142875" y="71296"/>
                </a:lnTo>
                <a:close/>
              </a:path>
            </a:pathLst>
          </a:custGeom>
          <a:solidFill>
            <a:srgbClr val="2E1B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2" name="object 762"/>
          <p:cNvSpPr/>
          <p:nvPr/>
        </p:nvSpPr>
        <p:spPr>
          <a:xfrm>
            <a:off x="17230599" y="7905711"/>
            <a:ext cx="643255" cy="784860"/>
          </a:xfrm>
          <a:custGeom>
            <a:avLst/>
            <a:gdLst/>
            <a:ahLst/>
            <a:cxnLst/>
            <a:rect l="l" t="t" r="r" b="b"/>
            <a:pathLst>
              <a:path w="643255" h="784859">
                <a:moveTo>
                  <a:pt x="71437" y="712952"/>
                </a:moveTo>
                <a:lnTo>
                  <a:pt x="0" y="712952"/>
                </a:lnTo>
                <a:lnTo>
                  <a:pt x="0" y="784250"/>
                </a:lnTo>
                <a:lnTo>
                  <a:pt x="71437" y="784250"/>
                </a:lnTo>
                <a:lnTo>
                  <a:pt x="71437" y="712952"/>
                </a:lnTo>
                <a:close/>
              </a:path>
              <a:path w="643255" h="784859">
                <a:moveTo>
                  <a:pt x="142875" y="641667"/>
                </a:moveTo>
                <a:lnTo>
                  <a:pt x="71437" y="641667"/>
                </a:lnTo>
                <a:lnTo>
                  <a:pt x="71437" y="712952"/>
                </a:lnTo>
                <a:lnTo>
                  <a:pt x="142875" y="712952"/>
                </a:lnTo>
                <a:lnTo>
                  <a:pt x="142875" y="641667"/>
                </a:lnTo>
                <a:close/>
              </a:path>
              <a:path w="643255" h="784859">
                <a:moveTo>
                  <a:pt x="214312" y="712952"/>
                </a:moveTo>
                <a:lnTo>
                  <a:pt x="142875" y="712952"/>
                </a:lnTo>
                <a:lnTo>
                  <a:pt x="142875" y="784250"/>
                </a:lnTo>
                <a:lnTo>
                  <a:pt x="214312" y="784250"/>
                </a:lnTo>
                <a:lnTo>
                  <a:pt x="214312" y="712952"/>
                </a:lnTo>
                <a:close/>
              </a:path>
              <a:path w="643255" h="784859">
                <a:moveTo>
                  <a:pt x="214312" y="0"/>
                </a:moveTo>
                <a:lnTo>
                  <a:pt x="142875" y="0"/>
                </a:lnTo>
                <a:lnTo>
                  <a:pt x="142875" y="71285"/>
                </a:lnTo>
                <a:lnTo>
                  <a:pt x="214312" y="71285"/>
                </a:lnTo>
                <a:lnTo>
                  <a:pt x="214312" y="0"/>
                </a:lnTo>
                <a:close/>
              </a:path>
              <a:path w="643255" h="784859">
                <a:moveTo>
                  <a:pt x="285750" y="641667"/>
                </a:moveTo>
                <a:lnTo>
                  <a:pt x="214312" y="641667"/>
                </a:lnTo>
                <a:lnTo>
                  <a:pt x="214312" y="712952"/>
                </a:lnTo>
                <a:lnTo>
                  <a:pt x="285750" y="712952"/>
                </a:lnTo>
                <a:lnTo>
                  <a:pt x="285750" y="641667"/>
                </a:lnTo>
                <a:close/>
              </a:path>
              <a:path w="643255" h="784859">
                <a:moveTo>
                  <a:pt x="428625" y="712952"/>
                </a:moveTo>
                <a:lnTo>
                  <a:pt x="357187" y="712952"/>
                </a:lnTo>
                <a:lnTo>
                  <a:pt x="357187" y="784250"/>
                </a:lnTo>
                <a:lnTo>
                  <a:pt x="428625" y="784250"/>
                </a:lnTo>
                <a:lnTo>
                  <a:pt x="428625" y="712952"/>
                </a:lnTo>
                <a:close/>
              </a:path>
              <a:path w="643255" h="784859">
                <a:moveTo>
                  <a:pt x="642937" y="142798"/>
                </a:moveTo>
                <a:lnTo>
                  <a:pt x="142875" y="142798"/>
                </a:lnTo>
                <a:lnTo>
                  <a:pt x="142875" y="71755"/>
                </a:lnTo>
                <a:lnTo>
                  <a:pt x="65747" y="71755"/>
                </a:lnTo>
                <a:lnTo>
                  <a:pt x="65747" y="142798"/>
                </a:lnTo>
                <a:lnTo>
                  <a:pt x="65747" y="213842"/>
                </a:lnTo>
                <a:lnTo>
                  <a:pt x="142875" y="213842"/>
                </a:lnTo>
                <a:lnTo>
                  <a:pt x="142875" y="355942"/>
                </a:lnTo>
                <a:lnTo>
                  <a:pt x="142875" y="428269"/>
                </a:lnTo>
                <a:lnTo>
                  <a:pt x="142875" y="641413"/>
                </a:lnTo>
                <a:lnTo>
                  <a:pt x="214312" y="641413"/>
                </a:lnTo>
                <a:lnTo>
                  <a:pt x="214312" y="428269"/>
                </a:lnTo>
                <a:lnTo>
                  <a:pt x="285750" y="428269"/>
                </a:lnTo>
                <a:lnTo>
                  <a:pt x="285750" y="355942"/>
                </a:lnTo>
                <a:lnTo>
                  <a:pt x="214312" y="355942"/>
                </a:lnTo>
                <a:lnTo>
                  <a:pt x="214312" y="213842"/>
                </a:lnTo>
                <a:lnTo>
                  <a:pt x="642937" y="213842"/>
                </a:lnTo>
                <a:lnTo>
                  <a:pt x="642937" y="142798"/>
                </a:lnTo>
                <a:close/>
              </a:path>
            </a:pathLst>
          </a:custGeom>
          <a:solidFill>
            <a:srgbClr val="2E1B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3" name="object 763"/>
          <p:cNvSpPr/>
          <p:nvPr/>
        </p:nvSpPr>
        <p:spPr>
          <a:xfrm>
            <a:off x="17296347" y="7477569"/>
            <a:ext cx="506095" cy="143510"/>
          </a:xfrm>
          <a:custGeom>
            <a:avLst/>
            <a:gdLst/>
            <a:ahLst/>
            <a:cxnLst/>
            <a:rect l="l" t="t" r="r" b="b"/>
            <a:pathLst>
              <a:path w="506094" h="143509">
                <a:moveTo>
                  <a:pt x="505752" y="71056"/>
                </a:moveTo>
                <a:lnTo>
                  <a:pt x="148564" y="71056"/>
                </a:lnTo>
                <a:lnTo>
                  <a:pt x="148564" y="0"/>
                </a:lnTo>
                <a:lnTo>
                  <a:pt x="77127" y="0"/>
                </a:lnTo>
                <a:lnTo>
                  <a:pt x="77127" y="71056"/>
                </a:lnTo>
                <a:lnTo>
                  <a:pt x="0" y="71056"/>
                </a:lnTo>
                <a:lnTo>
                  <a:pt x="0" y="143370"/>
                </a:lnTo>
                <a:lnTo>
                  <a:pt x="505752" y="143370"/>
                </a:lnTo>
                <a:lnTo>
                  <a:pt x="505752" y="71056"/>
                </a:lnTo>
                <a:close/>
              </a:path>
            </a:pathLst>
          </a:custGeom>
          <a:solidFill>
            <a:srgbClr val="005B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4" name="object 764"/>
          <p:cNvSpPr/>
          <p:nvPr/>
        </p:nvSpPr>
        <p:spPr>
          <a:xfrm>
            <a:off x="17296352" y="7905699"/>
            <a:ext cx="77470" cy="71755"/>
          </a:xfrm>
          <a:custGeom>
            <a:avLst/>
            <a:gdLst/>
            <a:ahLst/>
            <a:cxnLst/>
            <a:rect l="l" t="t" r="r" b="b"/>
            <a:pathLst>
              <a:path w="77469" h="71754">
                <a:moveTo>
                  <a:pt x="0" y="71296"/>
                </a:moveTo>
                <a:lnTo>
                  <a:pt x="77125" y="71296"/>
                </a:lnTo>
                <a:lnTo>
                  <a:pt x="77125" y="0"/>
                </a:lnTo>
                <a:lnTo>
                  <a:pt x="0" y="0"/>
                </a:lnTo>
                <a:lnTo>
                  <a:pt x="0" y="71296"/>
                </a:lnTo>
                <a:close/>
              </a:path>
            </a:pathLst>
          </a:custGeom>
          <a:solidFill>
            <a:srgbClr val="005B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5" name="object 765"/>
          <p:cNvSpPr/>
          <p:nvPr/>
        </p:nvSpPr>
        <p:spPr>
          <a:xfrm>
            <a:off x="17873540" y="7905699"/>
            <a:ext cx="142875" cy="71755"/>
          </a:xfrm>
          <a:custGeom>
            <a:avLst/>
            <a:gdLst/>
            <a:ahLst/>
            <a:cxnLst/>
            <a:rect l="l" t="t" r="r" b="b"/>
            <a:pathLst>
              <a:path w="142875" h="71754">
                <a:moveTo>
                  <a:pt x="142875" y="71296"/>
                </a:moveTo>
                <a:lnTo>
                  <a:pt x="0" y="71296"/>
                </a:lnTo>
                <a:lnTo>
                  <a:pt x="0" y="0"/>
                </a:lnTo>
                <a:lnTo>
                  <a:pt x="142875" y="0"/>
                </a:lnTo>
                <a:lnTo>
                  <a:pt x="142875" y="71296"/>
                </a:lnTo>
                <a:close/>
              </a:path>
            </a:pathLst>
          </a:custGeom>
          <a:solidFill>
            <a:srgbClr val="005B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6" name="object 766"/>
          <p:cNvSpPr/>
          <p:nvPr/>
        </p:nvSpPr>
        <p:spPr>
          <a:xfrm>
            <a:off x="17373474" y="7905139"/>
            <a:ext cx="500380" cy="143510"/>
          </a:xfrm>
          <a:custGeom>
            <a:avLst/>
            <a:gdLst/>
            <a:ahLst/>
            <a:cxnLst/>
            <a:rect l="l" t="t" r="r" b="b"/>
            <a:pathLst>
              <a:path w="500380" h="143509">
                <a:moveTo>
                  <a:pt x="500062" y="72326"/>
                </a:moveTo>
                <a:lnTo>
                  <a:pt x="214312" y="72326"/>
                </a:lnTo>
                <a:lnTo>
                  <a:pt x="214312" y="0"/>
                </a:lnTo>
                <a:lnTo>
                  <a:pt x="71437" y="0"/>
                </a:lnTo>
                <a:lnTo>
                  <a:pt x="71437" y="72326"/>
                </a:lnTo>
                <a:lnTo>
                  <a:pt x="0" y="72326"/>
                </a:lnTo>
                <a:lnTo>
                  <a:pt x="0" y="143370"/>
                </a:lnTo>
                <a:lnTo>
                  <a:pt x="500062" y="143370"/>
                </a:lnTo>
                <a:lnTo>
                  <a:pt x="500062" y="72326"/>
                </a:lnTo>
                <a:close/>
              </a:path>
            </a:pathLst>
          </a:custGeom>
          <a:solidFill>
            <a:srgbClr val="005B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7" name="object 767"/>
          <p:cNvSpPr/>
          <p:nvPr/>
        </p:nvSpPr>
        <p:spPr>
          <a:xfrm>
            <a:off x="17873540" y="7549217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4">
                <a:moveTo>
                  <a:pt x="71437" y="71296"/>
                </a:moveTo>
                <a:lnTo>
                  <a:pt x="0" y="71296"/>
                </a:lnTo>
                <a:lnTo>
                  <a:pt x="0" y="0"/>
                </a:lnTo>
                <a:lnTo>
                  <a:pt x="71437" y="0"/>
                </a:lnTo>
                <a:lnTo>
                  <a:pt x="71437" y="71296"/>
                </a:lnTo>
                <a:close/>
              </a:path>
            </a:pathLst>
          </a:custGeom>
          <a:solidFill>
            <a:srgbClr val="005B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8" name="object 768"/>
          <p:cNvSpPr/>
          <p:nvPr/>
        </p:nvSpPr>
        <p:spPr>
          <a:xfrm>
            <a:off x="17296347" y="7050010"/>
            <a:ext cx="506095" cy="142240"/>
          </a:xfrm>
          <a:custGeom>
            <a:avLst/>
            <a:gdLst/>
            <a:ahLst/>
            <a:cxnLst/>
            <a:rect l="l" t="t" r="r" b="b"/>
            <a:pathLst>
              <a:path w="506094" h="142240">
                <a:moveTo>
                  <a:pt x="505752" y="0"/>
                </a:moveTo>
                <a:lnTo>
                  <a:pt x="0" y="0"/>
                </a:lnTo>
                <a:lnTo>
                  <a:pt x="0" y="71043"/>
                </a:lnTo>
                <a:lnTo>
                  <a:pt x="0" y="142100"/>
                </a:lnTo>
                <a:lnTo>
                  <a:pt x="5689" y="142100"/>
                </a:lnTo>
                <a:lnTo>
                  <a:pt x="5689" y="71043"/>
                </a:lnTo>
                <a:lnTo>
                  <a:pt x="505752" y="71043"/>
                </a:lnTo>
                <a:lnTo>
                  <a:pt x="505752" y="0"/>
                </a:lnTo>
                <a:close/>
              </a:path>
            </a:pathLst>
          </a:custGeom>
          <a:solidFill>
            <a:srgbClr val="005B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9" name="object 769"/>
          <p:cNvSpPr/>
          <p:nvPr/>
        </p:nvSpPr>
        <p:spPr>
          <a:xfrm>
            <a:off x="17296352" y="6907550"/>
            <a:ext cx="5715" cy="71755"/>
          </a:xfrm>
          <a:custGeom>
            <a:avLst/>
            <a:gdLst/>
            <a:ahLst/>
            <a:cxnLst/>
            <a:rect l="l" t="t" r="r" b="b"/>
            <a:pathLst>
              <a:path w="5715" h="71754">
                <a:moveTo>
                  <a:pt x="0" y="71296"/>
                </a:moveTo>
                <a:lnTo>
                  <a:pt x="5688" y="71296"/>
                </a:lnTo>
                <a:lnTo>
                  <a:pt x="5688" y="0"/>
                </a:lnTo>
                <a:lnTo>
                  <a:pt x="0" y="0"/>
                </a:lnTo>
                <a:lnTo>
                  <a:pt x="0" y="71296"/>
                </a:lnTo>
                <a:close/>
              </a:path>
            </a:pathLst>
          </a:custGeom>
          <a:solidFill>
            <a:srgbClr val="005B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0" name="object 770"/>
          <p:cNvSpPr/>
          <p:nvPr/>
        </p:nvSpPr>
        <p:spPr>
          <a:xfrm>
            <a:off x="17296352" y="7763106"/>
            <a:ext cx="5715" cy="71755"/>
          </a:xfrm>
          <a:custGeom>
            <a:avLst/>
            <a:gdLst/>
            <a:ahLst/>
            <a:cxnLst/>
            <a:rect l="l" t="t" r="r" b="b"/>
            <a:pathLst>
              <a:path w="5715" h="71754">
                <a:moveTo>
                  <a:pt x="0" y="71296"/>
                </a:moveTo>
                <a:lnTo>
                  <a:pt x="5688" y="71296"/>
                </a:lnTo>
                <a:lnTo>
                  <a:pt x="5688" y="0"/>
                </a:lnTo>
                <a:lnTo>
                  <a:pt x="0" y="0"/>
                </a:lnTo>
                <a:lnTo>
                  <a:pt x="0" y="71296"/>
                </a:lnTo>
                <a:close/>
              </a:path>
            </a:pathLst>
          </a:custGeom>
          <a:solidFill>
            <a:srgbClr val="005B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1" name="object 771"/>
          <p:cNvSpPr/>
          <p:nvPr/>
        </p:nvSpPr>
        <p:spPr>
          <a:xfrm>
            <a:off x="17296352" y="7335329"/>
            <a:ext cx="5715" cy="71755"/>
          </a:xfrm>
          <a:custGeom>
            <a:avLst/>
            <a:gdLst/>
            <a:ahLst/>
            <a:cxnLst/>
            <a:rect l="l" t="t" r="r" b="b"/>
            <a:pathLst>
              <a:path w="5715" h="71754">
                <a:moveTo>
                  <a:pt x="0" y="71296"/>
                </a:moveTo>
                <a:lnTo>
                  <a:pt x="5688" y="71296"/>
                </a:lnTo>
                <a:lnTo>
                  <a:pt x="5688" y="0"/>
                </a:lnTo>
                <a:lnTo>
                  <a:pt x="0" y="0"/>
                </a:lnTo>
                <a:lnTo>
                  <a:pt x="0" y="71296"/>
                </a:lnTo>
                <a:close/>
              </a:path>
            </a:pathLst>
          </a:custGeom>
          <a:solidFill>
            <a:srgbClr val="005B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2" name="object 772"/>
          <p:cNvSpPr/>
          <p:nvPr/>
        </p:nvSpPr>
        <p:spPr>
          <a:xfrm>
            <a:off x="17444915" y="8119588"/>
            <a:ext cx="142875" cy="71755"/>
          </a:xfrm>
          <a:custGeom>
            <a:avLst/>
            <a:gdLst/>
            <a:ahLst/>
            <a:cxnLst/>
            <a:rect l="l" t="t" r="r" b="b"/>
            <a:pathLst>
              <a:path w="142875" h="71754">
                <a:moveTo>
                  <a:pt x="142875" y="71296"/>
                </a:moveTo>
                <a:lnTo>
                  <a:pt x="0" y="71296"/>
                </a:lnTo>
                <a:lnTo>
                  <a:pt x="0" y="0"/>
                </a:lnTo>
                <a:lnTo>
                  <a:pt x="142875" y="0"/>
                </a:lnTo>
                <a:lnTo>
                  <a:pt x="142875" y="71296"/>
                </a:lnTo>
                <a:close/>
              </a:path>
            </a:pathLst>
          </a:custGeom>
          <a:solidFill>
            <a:srgbClr val="005B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3" name="object 773"/>
          <p:cNvSpPr/>
          <p:nvPr/>
        </p:nvSpPr>
        <p:spPr>
          <a:xfrm>
            <a:off x="17373477" y="8547367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4">
                <a:moveTo>
                  <a:pt x="71437" y="71296"/>
                </a:moveTo>
                <a:lnTo>
                  <a:pt x="0" y="71296"/>
                </a:lnTo>
                <a:lnTo>
                  <a:pt x="0" y="0"/>
                </a:lnTo>
                <a:lnTo>
                  <a:pt x="71437" y="0"/>
                </a:lnTo>
                <a:lnTo>
                  <a:pt x="71437" y="71296"/>
                </a:lnTo>
                <a:close/>
              </a:path>
            </a:pathLst>
          </a:custGeom>
          <a:solidFill>
            <a:srgbClr val="005B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4" name="object 774"/>
          <p:cNvSpPr/>
          <p:nvPr/>
        </p:nvSpPr>
        <p:spPr>
          <a:xfrm>
            <a:off x="17444915" y="8333478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4">
                <a:moveTo>
                  <a:pt x="71437" y="71296"/>
                </a:moveTo>
                <a:lnTo>
                  <a:pt x="0" y="71296"/>
                </a:lnTo>
                <a:lnTo>
                  <a:pt x="0" y="0"/>
                </a:lnTo>
                <a:lnTo>
                  <a:pt x="71437" y="0"/>
                </a:lnTo>
                <a:lnTo>
                  <a:pt x="71437" y="71296"/>
                </a:lnTo>
                <a:close/>
              </a:path>
            </a:pathLst>
          </a:custGeom>
          <a:solidFill>
            <a:srgbClr val="005B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5" name="object 775"/>
          <p:cNvSpPr/>
          <p:nvPr/>
        </p:nvSpPr>
        <p:spPr>
          <a:xfrm>
            <a:off x="17587790" y="8333478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4">
                <a:moveTo>
                  <a:pt x="71437" y="71296"/>
                </a:moveTo>
                <a:lnTo>
                  <a:pt x="0" y="71296"/>
                </a:lnTo>
                <a:lnTo>
                  <a:pt x="0" y="0"/>
                </a:lnTo>
                <a:lnTo>
                  <a:pt x="71437" y="0"/>
                </a:lnTo>
                <a:lnTo>
                  <a:pt x="71437" y="71296"/>
                </a:lnTo>
                <a:close/>
              </a:path>
            </a:pathLst>
          </a:custGeom>
          <a:solidFill>
            <a:srgbClr val="005B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6" name="object 776"/>
          <p:cNvSpPr/>
          <p:nvPr/>
        </p:nvSpPr>
        <p:spPr>
          <a:xfrm>
            <a:off x="17302040" y="8618663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4">
                <a:moveTo>
                  <a:pt x="71437" y="71296"/>
                </a:moveTo>
                <a:lnTo>
                  <a:pt x="0" y="71296"/>
                </a:lnTo>
                <a:lnTo>
                  <a:pt x="0" y="0"/>
                </a:lnTo>
                <a:lnTo>
                  <a:pt x="71437" y="0"/>
                </a:lnTo>
                <a:lnTo>
                  <a:pt x="71437" y="71296"/>
                </a:lnTo>
                <a:close/>
              </a:path>
            </a:pathLst>
          </a:custGeom>
          <a:solidFill>
            <a:srgbClr val="005B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7" name="object 777"/>
          <p:cNvSpPr/>
          <p:nvPr/>
        </p:nvSpPr>
        <p:spPr>
          <a:xfrm>
            <a:off x="17516352" y="8618663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4">
                <a:moveTo>
                  <a:pt x="71437" y="71296"/>
                </a:moveTo>
                <a:lnTo>
                  <a:pt x="0" y="71296"/>
                </a:lnTo>
                <a:lnTo>
                  <a:pt x="0" y="0"/>
                </a:lnTo>
                <a:lnTo>
                  <a:pt x="71437" y="0"/>
                </a:lnTo>
                <a:lnTo>
                  <a:pt x="71437" y="71296"/>
                </a:lnTo>
                <a:close/>
              </a:path>
            </a:pathLst>
          </a:custGeom>
          <a:solidFill>
            <a:srgbClr val="005B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8" name="object 778"/>
          <p:cNvSpPr/>
          <p:nvPr/>
        </p:nvSpPr>
        <p:spPr>
          <a:xfrm>
            <a:off x="17516352" y="8476071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4">
                <a:moveTo>
                  <a:pt x="71437" y="71296"/>
                </a:moveTo>
                <a:lnTo>
                  <a:pt x="0" y="71296"/>
                </a:lnTo>
                <a:lnTo>
                  <a:pt x="0" y="0"/>
                </a:lnTo>
                <a:lnTo>
                  <a:pt x="71437" y="0"/>
                </a:lnTo>
                <a:lnTo>
                  <a:pt x="71437" y="71296"/>
                </a:lnTo>
                <a:close/>
              </a:path>
            </a:pathLst>
          </a:custGeom>
          <a:solidFill>
            <a:srgbClr val="005B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9" name="object 779"/>
          <p:cNvSpPr/>
          <p:nvPr/>
        </p:nvSpPr>
        <p:spPr>
          <a:xfrm>
            <a:off x="14243755" y="6617874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19" h="109220">
                <a:moveTo>
                  <a:pt x="0" y="109160"/>
                </a:moveTo>
                <a:lnTo>
                  <a:pt x="109021" y="109160"/>
                </a:lnTo>
                <a:lnTo>
                  <a:pt x="109021" y="0"/>
                </a:lnTo>
                <a:lnTo>
                  <a:pt x="0" y="0"/>
                </a:lnTo>
                <a:lnTo>
                  <a:pt x="0" y="109160"/>
                </a:lnTo>
                <a:close/>
              </a:path>
            </a:pathLst>
          </a:custGeom>
          <a:solidFill>
            <a:srgbClr val="2E1B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0" name="object 780"/>
          <p:cNvSpPr/>
          <p:nvPr/>
        </p:nvSpPr>
        <p:spPr>
          <a:xfrm>
            <a:off x="17296352" y="6617874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19" h="109220">
                <a:moveTo>
                  <a:pt x="0" y="109160"/>
                </a:moveTo>
                <a:lnTo>
                  <a:pt x="109021" y="109160"/>
                </a:lnTo>
                <a:lnTo>
                  <a:pt x="109021" y="0"/>
                </a:lnTo>
                <a:lnTo>
                  <a:pt x="0" y="0"/>
                </a:lnTo>
                <a:lnTo>
                  <a:pt x="0" y="109160"/>
                </a:lnTo>
                <a:close/>
              </a:path>
            </a:pathLst>
          </a:custGeom>
          <a:solidFill>
            <a:srgbClr val="2E1B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1" name="object 781"/>
          <p:cNvSpPr/>
          <p:nvPr/>
        </p:nvSpPr>
        <p:spPr>
          <a:xfrm>
            <a:off x="15333969" y="8360633"/>
            <a:ext cx="109220" cy="107950"/>
          </a:xfrm>
          <a:custGeom>
            <a:avLst/>
            <a:gdLst/>
            <a:ahLst/>
            <a:cxnLst/>
            <a:rect l="l" t="t" r="r" b="b"/>
            <a:pathLst>
              <a:path w="109219" h="107950">
                <a:moveTo>
                  <a:pt x="0" y="107891"/>
                </a:moveTo>
                <a:lnTo>
                  <a:pt x="109021" y="107891"/>
                </a:lnTo>
                <a:lnTo>
                  <a:pt x="109021" y="0"/>
                </a:lnTo>
                <a:lnTo>
                  <a:pt x="0" y="0"/>
                </a:lnTo>
                <a:lnTo>
                  <a:pt x="0" y="107891"/>
                </a:lnTo>
                <a:close/>
              </a:path>
            </a:pathLst>
          </a:custGeom>
          <a:solidFill>
            <a:srgbClr val="2E1B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2" name="object 782"/>
          <p:cNvSpPr/>
          <p:nvPr/>
        </p:nvSpPr>
        <p:spPr>
          <a:xfrm>
            <a:off x="16206139" y="8360633"/>
            <a:ext cx="109220" cy="107950"/>
          </a:xfrm>
          <a:custGeom>
            <a:avLst/>
            <a:gdLst/>
            <a:ahLst/>
            <a:cxnLst/>
            <a:rect l="l" t="t" r="r" b="b"/>
            <a:pathLst>
              <a:path w="109219" h="107950">
                <a:moveTo>
                  <a:pt x="0" y="107891"/>
                </a:moveTo>
                <a:lnTo>
                  <a:pt x="109021" y="107891"/>
                </a:lnTo>
                <a:lnTo>
                  <a:pt x="109021" y="0"/>
                </a:lnTo>
                <a:lnTo>
                  <a:pt x="0" y="0"/>
                </a:lnTo>
                <a:lnTo>
                  <a:pt x="0" y="107891"/>
                </a:lnTo>
                <a:close/>
              </a:path>
            </a:pathLst>
          </a:custGeom>
          <a:solidFill>
            <a:srgbClr val="2E1B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3" name="object 783"/>
          <p:cNvSpPr/>
          <p:nvPr/>
        </p:nvSpPr>
        <p:spPr>
          <a:xfrm>
            <a:off x="14897882" y="8360014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19" h="109220">
                <a:moveTo>
                  <a:pt x="0" y="108902"/>
                </a:moveTo>
                <a:lnTo>
                  <a:pt x="109021" y="108902"/>
                </a:lnTo>
                <a:lnTo>
                  <a:pt x="109021" y="0"/>
                </a:lnTo>
                <a:lnTo>
                  <a:pt x="0" y="0"/>
                </a:lnTo>
                <a:lnTo>
                  <a:pt x="0" y="108902"/>
                </a:lnTo>
                <a:close/>
              </a:path>
            </a:pathLst>
          </a:custGeom>
          <a:solidFill>
            <a:srgbClr val="2E1B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4" name="object 784"/>
          <p:cNvSpPr/>
          <p:nvPr/>
        </p:nvSpPr>
        <p:spPr>
          <a:xfrm>
            <a:off x="15115925" y="8360014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19" h="109220">
                <a:moveTo>
                  <a:pt x="0" y="108902"/>
                </a:moveTo>
                <a:lnTo>
                  <a:pt x="109021" y="108902"/>
                </a:lnTo>
                <a:lnTo>
                  <a:pt x="109021" y="0"/>
                </a:lnTo>
                <a:lnTo>
                  <a:pt x="0" y="0"/>
                </a:lnTo>
                <a:lnTo>
                  <a:pt x="0" y="108902"/>
                </a:lnTo>
                <a:close/>
              </a:path>
            </a:pathLst>
          </a:custGeom>
          <a:solidFill>
            <a:srgbClr val="2E1B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5" name="object 785"/>
          <p:cNvSpPr/>
          <p:nvPr/>
        </p:nvSpPr>
        <p:spPr>
          <a:xfrm>
            <a:off x="15333969" y="8360014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19" h="109220">
                <a:moveTo>
                  <a:pt x="0" y="108902"/>
                </a:moveTo>
                <a:lnTo>
                  <a:pt x="109021" y="108902"/>
                </a:lnTo>
                <a:lnTo>
                  <a:pt x="109021" y="0"/>
                </a:lnTo>
                <a:lnTo>
                  <a:pt x="0" y="0"/>
                </a:lnTo>
                <a:lnTo>
                  <a:pt x="0" y="108902"/>
                </a:lnTo>
                <a:close/>
              </a:path>
            </a:pathLst>
          </a:custGeom>
          <a:solidFill>
            <a:srgbClr val="2E1B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6" name="object 786"/>
          <p:cNvSpPr/>
          <p:nvPr/>
        </p:nvSpPr>
        <p:spPr>
          <a:xfrm>
            <a:off x="16206139" y="8360014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19" h="109220">
                <a:moveTo>
                  <a:pt x="0" y="108902"/>
                </a:moveTo>
                <a:lnTo>
                  <a:pt x="109021" y="108902"/>
                </a:lnTo>
                <a:lnTo>
                  <a:pt x="109021" y="0"/>
                </a:lnTo>
                <a:lnTo>
                  <a:pt x="0" y="0"/>
                </a:lnTo>
                <a:lnTo>
                  <a:pt x="0" y="108902"/>
                </a:lnTo>
                <a:close/>
              </a:path>
            </a:pathLst>
          </a:custGeom>
          <a:solidFill>
            <a:srgbClr val="2E1B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7" name="object 787"/>
          <p:cNvSpPr/>
          <p:nvPr/>
        </p:nvSpPr>
        <p:spPr>
          <a:xfrm>
            <a:off x="16424181" y="8360014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19" h="109220">
                <a:moveTo>
                  <a:pt x="0" y="108902"/>
                </a:moveTo>
                <a:lnTo>
                  <a:pt x="109021" y="108902"/>
                </a:lnTo>
                <a:lnTo>
                  <a:pt x="109021" y="0"/>
                </a:lnTo>
                <a:lnTo>
                  <a:pt x="0" y="0"/>
                </a:lnTo>
                <a:lnTo>
                  <a:pt x="0" y="108902"/>
                </a:lnTo>
                <a:close/>
              </a:path>
            </a:pathLst>
          </a:custGeom>
          <a:solidFill>
            <a:srgbClr val="2E1B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8" name="object 788"/>
          <p:cNvSpPr/>
          <p:nvPr/>
        </p:nvSpPr>
        <p:spPr>
          <a:xfrm>
            <a:off x="16642224" y="8360014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19" h="109220">
                <a:moveTo>
                  <a:pt x="0" y="108902"/>
                </a:moveTo>
                <a:lnTo>
                  <a:pt x="109021" y="108902"/>
                </a:lnTo>
                <a:lnTo>
                  <a:pt x="109021" y="0"/>
                </a:lnTo>
                <a:lnTo>
                  <a:pt x="0" y="0"/>
                </a:lnTo>
                <a:lnTo>
                  <a:pt x="0" y="108902"/>
                </a:lnTo>
                <a:close/>
              </a:path>
            </a:pathLst>
          </a:custGeom>
          <a:solidFill>
            <a:srgbClr val="2E1B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9" name="object 789"/>
          <p:cNvSpPr/>
          <p:nvPr/>
        </p:nvSpPr>
        <p:spPr>
          <a:xfrm>
            <a:off x="17187330" y="8360014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19" h="109220">
                <a:moveTo>
                  <a:pt x="0" y="108902"/>
                </a:moveTo>
                <a:lnTo>
                  <a:pt x="109021" y="108902"/>
                </a:lnTo>
                <a:lnTo>
                  <a:pt x="109021" y="0"/>
                </a:lnTo>
                <a:lnTo>
                  <a:pt x="0" y="0"/>
                </a:lnTo>
                <a:lnTo>
                  <a:pt x="0" y="108902"/>
                </a:lnTo>
                <a:close/>
              </a:path>
            </a:pathLst>
          </a:custGeom>
          <a:solidFill>
            <a:srgbClr val="2E1B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0" name="object 790"/>
          <p:cNvSpPr/>
          <p:nvPr/>
        </p:nvSpPr>
        <p:spPr>
          <a:xfrm>
            <a:off x="14352776" y="8360014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19" h="109220">
                <a:moveTo>
                  <a:pt x="0" y="108902"/>
                </a:moveTo>
                <a:lnTo>
                  <a:pt x="109021" y="108902"/>
                </a:lnTo>
                <a:lnTo>
                  <a:pt x="109021" y="0"/>
                </a:lnTo>
                <a:lnTo>
                  <a:pt x="0" y="0"/>
                </a:lnTo>
                <a:lnTo>
                  <a:pt x="0" y="108902"/>
                </a:lnTo>
                <a:close/>
              </a:path>
            </a:pathLst>
          </a:custGeom>
          <a:solidFill>
            <a:srgbClr val="2E1B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1" name="object 791"/>
          <p:cNvSpPr/>
          <p:nvPr/>
        </p:nvSpPr>
        <p:spPr>
          <a:xfrm>
            <a:off x="15442990" y="8577684"/>
            <a:ext cx="218440" cy="109220"/>
          </a:xfrm>
          <a:custGeom>
            <a:avLst/>
            <a:gdLst/>
            <a:ahLst/>
            <a:cxnLst/>
            <a:rect l="l" t="t" r="r" b="b"/>
            <a:pathLst>
              <a:path w="218440" h="109220">
                <a:moveTo>
                  <a:pt x="0" y="109036"/>
                </a:moveTo>
                <a:lnTo>
                  <a:pt x="218042" y="109036"/>
                </a:lnTo>
                <a:lnTo>
                  <a:pt x="218042" y="0"/>
                </a:lnTo>
                <a:lnTo>
                  <a:pt x="0" y="0"/>
                </a:lnTo>
                <a:lnTo>
                  <a:pt x="0" y="109036"/>
                </a:lnTo>
                <a:close/>
              </a:path>
            </a:pathLst>
          </a:custGeom>
          <a:solidFill>
            <a:srgbClr val="A64A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2" name="object 792"/>
          <p:cNvSpPr/>
          <p:nvPr/>
        </p:nvSpPr>
        <p:spPr>
          <a:xfrm>
            <a:off x="15770054" y="8577684"/>
            <a:ext cx="436245" cy="109220"/>
          </a:xfrm>
          <a:custGeom>
            <a:avLst/>
            <a:gdLst/>
            <a:ahLst/>
            <a:cxnLst/>
            <a:rect l="l" t="t" r="r" b="b"/>
            <a:pathLst>
              <a:path w="436244" h="109220">
                <a:moveTo>
                  <a:pt x="0" y="109036"/>
                </a:moveTo>
                <a:lnTo>
                  <a:pt x="436085" y="109036"/>
                </a:lnTo>
                <a:lnTo>
                  <a:pt x="436085" y="0"/>
                </a:lnTo>
                <a:lnTo>
                  <a:pt x="0" y="0"/>
                </a:lnTo>
                <a:lnTo>
                  <a:pt x="0" y="109036"/>
                </a:lnTo>
                <a:close/>
              </a:path>
            </a:pathLst>
          </a:custGeom>
          <a:solidFill>
            <a:srgbClr val="A64A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3" name="object 793"/>
          <p:cNvSpPr/>
          <p:nvPr/>
        </p:nvSpPr>
        <p:spPr>
          <a:xfrm>
            <a:off x="15442990" y="8142209"/>
            <a:ext cx="763270" cy="326390"/>
          </a:xfrm>
          <a:custGeom>
            <a:avLst/>
            <a:gdLst/>
            <a:ahLst/>
            <a:cxnLst/>
            <a:rect l="l" t="t" r="r" b="b"/>
            <a:pathLst>
              <a:path w="763269" h="326390">
                <a:moveTo>
                  <a:pt x="0" y="326314"/>
                </a:moveTo>
                <a:lnTo>
                  <a:pt x="763149" y="326314"/>
                </a:lnTo>
                <a:lnTo>
                  <a:pt x="763149" y="0"/>
                </a:lnTo>
                <a:lnTo>
                  <a:pt x="0" y="0"/>
                </a:lnTo>
                <a:lnTo>
                  <a:pt x="0" y="326314"/>
                </a:lnTo>
                <a:close/>
              </a:path>
            </a:pathLst>
          </a:custGeom>
          <a:solidFill>
            <a:srgbClr val="A64A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4" name="object 794"/>
          <p:cNvSpPr/>
          <p:nvPr/>
        </p:nvSpPr>
        <p:spPr>
          <a:xfrm>
            <a:off x="14570819" y="8468917"/>
            <a:ext cx="218440" cy="217804"/>
          </a:xfrm>
          <a:custGeom>
            <a:avLst/>
            <a:gdLst/>
            <a:ahLst/>
            <a:cxnLst/>
            <a:rect l="l" t="t" r="r" b="b"/>
            <a:pathLst>
              <a:path w="218440" h="217804">
                <a:moveTo>
                  <a:pt x="0" y="217804"/>
                </a:moveTo>
                <a:lnTo>
                  <a:pt x="218042" y="217804"/>
                </a:lnTo>
                <a:lnTo>
                  <a:pt x="218042" y="0"/>
                </a:lnTo>
                <a:lnTo>
                  <a:pt x="0" y="0"/>
                </a:lnTo>
                <a:lnTo>
                  <a:pt x="0" y="217804"/>
                </a:lnTo>
                <a:close/>
              </a:path>
            </a:pathLst>
          </a:custGeom>
          <a:solidFill>
            <a:srgbClr val="5B1B1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5" name="object 795"/>
          <p:cNvSpPr/>
          <p:nvPr/>
        </p:nvSpPr>
        <p:spPr>
          <a:xfrm>
            <a:off x="16860266" y="8468917"/>
            <a:ext cx="218440" cy="217804"/>
          </a:xfrm>
          <a:custGeom>
            <a:avLst/>
            <a:gdLst/>
            <a:ahLst/>
            <a:cxnLst/>
            <a:rect l="l" t="t" r="r" b="b"/>
            <a:pathLst>
              <a:path w="218440" h="217804">
                <a:moveTo>
                  <a:pt x="0" y="217804"/>
                </a:moveTo>
                <a:lnTo>
                  <a:pt x="218042" y="217804"/>
                </a:lnTo>
                <a:lnTo>
                  <a:pt x="218042" y="0"/>
                </a:lnTo>
                <a:lnTo>
                  <a:pt x="0" y="0"/>
                </a:lnTo>
                <a:lnTo>
                  <a:pt x="0" y="217804"/>
                </a:lnTo>
                <a:close/>
              </a:path>
            </a:pathLst>
          </a:custGeom>
          <a:solidFill>
            <a:srgbClr val="5B1B1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6" name="object 796"/>
          <p:cNvSpPr/>
          <p:nvPr/>
        </p:nvSpPr>
        <p:spPr>
          <a:xfrm>
            <a:off x="14570819" y="8360014"/>
            <a:ext cx="218440" cy="109220"/>
          </a:xfrm>
          <a:custGeom>
            <a:avLst/>
            <a:gdLst/>
            <a:ahLst/>
            <a:cxnLst/>
            <a:rect l="l" t="t" r="r" b="b"/>
            <a:pathLst>
              <a:path w="218440" h="109220">
                <a:moveTo>
                  <a:pt x="0" y="108902"/>
                </a:moveTo>
                <a:lnTo>
                  <a:pt x="218042" y="108902"/>
                </a:lnTo>
                <a:lnTo>
                  <a:pt x="218042" y="0"/>
                </a:lnTo>
                <a:lnTo>
                  <a:pt x="0" y="0"/>
                </a:lnTo>
                <a:lnTo>
                  <a:pt x="0" y="108902"/>
                </a:lnTo>
                <a:close/>
              </a:path>
            </a:pathLst>
          </a:custGeom>
          <a:solidFill>
            <a:srgbClr val="2E1B5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97" name="object 797"/>
          <p:cNvGrpSpPr/>
          <p:nvPr/>
        </p:nvGrpSpPr>
        <p:grpSpPr>
          <a:xfrm>
            <a:off x="14352771" y="6617575"/>
            <a:ext cx="2943860" cy="2069464"/>
            <a:chOff x="14352771" y="6617575"/>
            <a:chExt cx="2943860" cy="2069464"/>
          </a:xfrm>
        </p:grpSpPr>
        <p:sp>
          <p:nvSpPr>
            <p:cNvPr id="798" name="object 798"/>
            <p:cNvSpPr/>
            <p:nvPr/>
          </p:nvSpPr>
          <p:spPr>
            <a:xfrm>
              <a:off x="16860267" y="8360014"/>
              <a:ext cx="218440" cy="109220"/>
            </a:xfrm>
            <a:custGeom>
              <a:avLst/>
              <a:gdLst/>
              <a:ahLst/>
              <a:cxnLst/>
              <a:rect l="l" t="t" r="r" b="b"/>
              <a:pathLst>
                <a:path w="218440" h="109220">
                  <a:moveTo>
                    <a:pt x="0" y="108902"/>
                  </a:moveTo>
                  <a:lnTo>
                    <a:pt x="218042" y="108902"/>
                  </a:lnTo>
                  <a:lnTo>
                    <a:pt x="218042" y="0"/>
                  </a:lnTo>
                  <a:lnTo>
                    <a:pt x="0" y="0"/>
                  </a:lnTo>
                  <a:lnTo>
                    <a:pt x="0" y="108902"/>
                  </a:lnTo>
                  <a:close/>
                </a:path>
              </a:pathLst>
            </a:custGeom>
            <a:solidFill>
              <a:srgbClr val="2E1B5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9" name="object 799"/>
            <p:cNvSpPr/>
            <p:nvPr/>
          </p:nvSpPr>
          <p:spPr>
            <a:xfrm>
              <a:off x="14352776" y="6617874"/>
              <a:ext cx="2943860" cy="1742439"/>
            </a:xfrm>
            <a:custGeom>
              <a:avLst/>
              <a:gdLst/>
              <a:ahLst/>
              <a:cxnLst/>
              <a:rect l="l" t="t" r="r" b="b"/>
              <a:pathLst>
                <a:path w="2943859" h="1742440">
                  <a:moveTo>
                    <a:pt x="0" y="1742140"/>
                  </a:moveTo>
                  <a:lnTo>
                    <a:pt x="2943575" y="1742140"/>
                  </a:lnTo>
                  <a:lnTo>
                    <a:pt x="2943575" y="0"/>
                  </a:lnTo>
                  <a:lnTo>
                    <a:pt x="0" y="0"/>
                  </a:lnTo>
                  <a:lnTo>
                    <a:pt x="0" y="1742140"/>
                  </a:lnTo>
                  <a:close/>
                </a:path>
              </a:pathLst>
            </a:custGeom>
            <a:solidFill>
              <a:srgbClr val="A64A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0" name="object 800"/>
            <p:cNvSpPr/>
            <p:nvPr/>
          </p:nvSpPr>
          <p:spPr>
            <a:xfrm>
              <a:off x="15442990" y="7162087"/>
              <a:ext cx="763270" cy="1198245"/>
            </a:xfrm>
            <a:custGeom>
              <a:avLst/>
              <a:gdLst/>
              <a:ahLst/>
              <a:cxnLst/>
              <a:rect l="l" t="t" r="r" b="b"/>
              <a:pathLst>
                <a:path w="763269" h="1198245">
                  <a:moveTo>
                    <a:pt x="763149" y="1197926"/>
                  </a:moveTo>
                  <a:lnTo>
                    <a:pt x="0" y="1197926"/>
                  </a:lnTo>
                  <a:lnTo>
                    <a:pt x="0" y="0"/>
                  </a:lnTo>
                  <a:lnTo>
                    <a:pt x="763149" y="0"/>
                  </a:lnTo>
                  <a:lnTo>
                    <a:pt x="763149" y="1197926"/>
                  </a:lnTo>
                  <a:close/>
                </a:path>
              </a:pathLst>
            </a:custGeom>
            <a:solidFill>
              <a:srgbClr val="5B1B1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1" name="object 801"/>
            <p:cNvSpPr/>
            <p:nvPr/>
          </p:nvSpPr>
          <p:spPr>
            <a:xfrm>
              <a:off x="15552001" y="7162088"/>
              <a:ext cx="545465" cy="1198245"/>
            </a:xfrm>
            <a:custGeom>
              <a:avLst/>
              <a:gdLst/>
              <a:ahLst/>
              <a:cxnLst/>
              <a:rect l="l" t="t" r="r" b="b"/>
              <a:pathLst>
                <a:path w="545465" h="1198245">
                  <a:moveTo>
                    <a:pt x="109029" y="0"/>
                  </a:moveTo>
                  <a:lnTo>
                    <a:pt x="0" y="0"/>
                  </a:lnTo>
                  <a:lnTo>
                    <a:pt x="0" y="1197927"/>
                  </a:lnTo>
                  <a:lnTo>
                    <a:pt x="109029" y="1197927"/>
                  </a:lnTo>
                  <a:lnTo>
                    <a:pt x="109029" y="0"/>
                  </a:lnTo>
                  <a:close/>
                </a:path>
                <a:path w="545465" h="1198245">
                  <a:moveTo>
                    <a:pt x="327063" y="0"/>
                  </a:moveTo>
                  <a:lnTo>
                    <a:pt x="218046" y="0"/>
                  </a:lnTo>
                  <a:lnTo>
                    <a:pt x="218046" y="1197927"/>
                  </a:lnTo>
                  <a:lnTo>
                    <a:pt x="327063" y="1197927"/>
                  </a:lnTo>
                  <a:lnTo>
                    <a:pt x="327063" y="0"/>
                  </a:lnTo>
                  <a:close/>
                </a:path>
                <a:path w="545465" h="1198245">
                  <a:moveTo>
                    <a:pt x="545109" y="0"/>
                  </a:moveTo>
                  <a:lnTo>
                    <a:pt x="436092" y="0"/>
                  </a:lnTo>
                  <a:lnTo>
                    <a:pt x="436092" y="1197927"/>
                  </a:lnTo>
                  <a:lnTo>
                    <a:pt x="545109" y="1197927"/>
                  </a:lnTo>
                  <a:lnTo>
                    <a:pt x="545109" y="0"/>
                  </a:lnTo>
                  <a:close/>
                </a:path>
              </a:pathLst>
            </a:custGeom>
            <a:solidFill>
              <a:srgbClr val="2E1B5B">
                <a:alpha val="4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2" name="object 802"/>
            <p:cNvSpPr/>
            <p:nvPr/>
          </p:nvSpPr>
          <p:spPr>
            <a:xfrm>
              <a:off x="14352765" y="6617575"/>
              <a:ext cx="2943860" cy="217804"/>
            </a:xfrm>
            <a:custGeom>
              <a:avLst/>
              <a:gdLst/>
              <a:ahLst/>
              <a:cxnLst/>
              <a:rect l="l" t="t" r="r" b="b"/>
              <a:pathLst>
                <a:path w="2943859" h="217804">
                  <a:moveTo>
                    <a:pt x="109029" y="0"/>
                  </a:moveTo>
                  <a:lnTo>
                    <a:pt x="0" y="0"/>
                  </a:lnTo>
                  <a:lnTo>
                    <a:pt x="0" y="108902"/>
                  </a:lnTo>
                  <a:lnTo>
                    <a:pt x="109029" y="108902"/>
                  </a:lnTo>
                  <a:lnTo>
                    <a:pt x="109029" y="0"/>
                  </a:lnTo>
                  <a:close/>
                </a:path>
                <a:path w="2943859" h="217804">
                  <a:moveTo>
                    <a:pt x="218046" y="108902"/>
                  </a:moveTo>
                  <a:lnTo>
                    <a:pt x="109029" y="108902"/>
                  </a:lnTo>
                  <a:lnTo>
                    <a:pt x="109029" y="217805"/>
                  </a:lnTo>
                  <a:lnTo>
                    <a:pt x="218046" y="217805"/>
                  </a:lnTo>
                  <a:lnTo>
                    <a:pt x="218046" y="108902"/>
                  </a:lnTo>
                  <a:close/>
                </a:path>
                <a:path w="2943859" h="217804">
                  <a:moveTo>
                    <a:pt x="327063" y="0"/>
                  </a:moveTo>
                  <a:lnTo>
                    <a:pt x="218046" y="0"/>
                  </a:lnTo>
                  <a:lnTo>
                    <a:pt x="218046" y="108902"/>
                  </a:lnTo>
                  <a:lnTo>
                    <a:pt x="327063" y="108902"/>
                  </a:lnTo>
                  <a:lnTo>
                    <a:pt x="327063" y="0"/>
                  </a:lnTo>
                  <a:close/>
                </a:path>
                <a:path w="2943859" h="217804">
                  <a:moveTo>
                    <a:pt x="436092" y="108902"/>
                  </a:moveTo>
                  <a:lnTo>
                    <a:pt x="327063" y="108902"/>
                  </a:lnTo>
                  <a:lnTo>
                    <a:pt x="327063" y="217805"/>
                  </a:lnTo>
                  <a:lnTo>
                    <a:pt x="436092" y="217805"/>
                  </a:lnTo>
                  <a:lnTo>
                    <a:pt x="436092" y="108902"/>
                  </a:lnTo>
                  <a:close/>
                </a:path>
                <a:path w="2943859" h="217804">
                  <a:moveTo>
                    <a:pt x="545109" y="0"/>
                  </a:moveTo>
                  <a:lnTo>
                    <a:pt x="436092" y="0"/>
                  </a:lnTo>
                  <a:lnTo>
                    <a:pt x="436092" y="108902"/>
                  </a:lnTo>
                  <a:lnTo>
                    <a:pt x="545109" y="108902"/>
                  </a:lnTo>
                  <a:lnTo>
                    <a:pt x="545109" y="0"/>
                  </a:lnTo>
                  <a:close/>
                </a:path>
                <a:path w="2943859" h="217804">
                  <a:moveTo>
                    <a:pt x="654138" y="108902"/>
                  </a:moveTo>
                  <a:lnTo>
                    <a:pt x="545109" y="108902"/>
                  </a:lnTo>
                  <a:lnTo>
                    <a:pt x="545109" y="217805"/>
                  </a:lnTo>
                  <a:lnTo>
                    <a:pt x="654138" y="217805"/>
                  </a:lnTo>
                  <a:lnTo>
                    <a:pt x="654138" y="108902"/>
                  </a:lnTo>
                  <a:close/>
                </a:path>
                <a:path w="2943859" h="217804">
                  <a:moveTo>
                    <a:pt x="763155" y="0"/>
                  </a:moveTo>
                  <a:lnTo>
                    <a:pt x="654138" y="0"/>
                  </a:lnTo>
                  <a:lnTo>
                    <a:pt x="654138" y="108902"/>
                  </a:lnTo>
                  <a:lnTo>
                    <a:pt x="763155" y="108902"/>
                  </a:lnTo>
                  <a:lnTo>
                    <a:pt x="763155" y="0"/>
                  </a:lnTo>
                  <a:close/>
                </a:path>
                <a:path w="2943859" h="217804">
                  <a:moveTo>
                    <a:pt x="872172" y="108902"/>
                  </a:moveTo>
                  <a:lnTo>
                    <a:pt x="763155" y="108902"/>
                  </a:lnTo>
                  <a:lnTo>
                    <a:pt x="763155" y="217805"/>
                  </a:lnTo>
                  <a:lnTo>
                    <a:pt x="872172" y="217805"/>
                  </a:lnTo>
                  <a:lnTo>
                    <a:pt x="872172" y="108902"/>
                  </a:lnTo>
                  <a:close/>
                </a:path>
                <a:path w="2943859" h="217804">
                  <a:moveTo>
                    <a:pt x="981202" y="0"/>
                  </a:moveTo>
                  <a:lnTo>
                    <a:pt x="872172" y="0"/>
                  </a:lnTo>
                  <a:lnTo>
                    <a:pt x="872172" y="108902"/>
                  </a:lnTo>
                  <a:lnTo>
                    <a:pt x="981202" y="108902"/>
                  </a:lnTo>
                  <a:lnTo>
                    <a:pt x="981202" y="0"/>
                  </a:lnTo>
                  <a:close/>
                </a:path>
                <a:path w="2943859" h="217804">
                  <a:moveTo>
                    <a:pt x="1090218" y="108902"/>
                  </a:moveTo>
                  <a:lnTo>
                    <a:pt x="981202" y="108902"/>
                  </a:lnTo>
                  <a:lnTo>
                    <a:pt x="981202" y="217805"/>
                  </a:lnTo>
                  <a:lnTo>
                    <a:pt x="1090218" y="217805"/>
                  </a:lnTo>
                  <a:lnTo>
                    <a:pt x="1090218" y="108902"/>
                  </a:lnTo>
                  <a:close/>
                </a:path>
                <a:path w="2943859" h="217804">
                  <a:moveTo>
                    <a:pt x="1199235" y="0"/>
                  </a:moveTo>
                  <a:lnTo>
                    <a:pt x="1090218" y="0"/>
                  </a:lnTo>
                  <a:lnTo>
                    <a:pt x="1090218" y="108902"/>
                  </a:lnTo>
                  <a:lnTo>
                    <a:pt x="1199235" y="108902"/>
                  </a:lnTo>
                  <a:lnTo>
                    <a:pt x="1199235" y="0"/>
                  </a:lnTo>
                  <a:close/>
                </a:path>
                <a:path w="2943859" h="217804">
                  <a:moveTo>
                    <a:pt x="1308265" y="108902"/>
                  </a:moveTo>
                  <a:lnTo>
                    <a:pt x="1199235" y="108902"/>
                  </a:lnTo>
                  <a:lnTo>
                    <a:pt x="1199235" y="217805"/>
                  </a:lnTo>
                  <a:lnTo>
                    <a:pt x="1308265" y="217805"/>
                  </a:lnTo>
                  <a:lnTo>
                    <a:pt x="1308265" y="108902"/>
                  </a:lnTo>
                  <a:close/>
                </a:path>
                <a:path w="2943859" h="217804">
                  <a:moveTo>
                    <a:pt x="1417281" y="0"/>
                  </a:moveTo>
                  <a:lnTo>
                    <a:pt x="1308265" y="0"/>
                  </a:lnTo>
                  <a:lnTo>
                    <a:pt x="1308265" y="108902"/>
                  </a:lnTo>
                  <a:lnTo>
                    <a:pt x="1417281" y="108902"/>
                  </a:lnTo>
                  <a:lnTo>
                    <a:pt x="1417281" y="0"/>
                  </a:lnTo>
                  <a:close/>
                </a:path>
                <a:path w="2943859" h="217804">
                  <a:moveTo>
                    <a:pt x="1526298" y="108902"/>
                  </a:moveTo>
                  <a:lnTo>
                    <a:pt x="1417281" y="108902"/>
                  </a:lnTo>
                  <a:lnTo>
                    <a:pt x="1417281" y="217805"/>
                  </a:lnTo>
                  <a:lnTo>
                    <a:pt x="1526298" y="217805"/>
                  </a:lnTo>
                  <a:lnTo>
                    <a:pt x="1526298" y="108902"/>
                  </a:lnTo>
                  <a:close/>
                </a:path>
                <a:path w="2943859" h="217804">
                  <a:moveTo>
                    <a:pt x="1635328" y="0"/>
                  </a:moveTo>
                  <a:lnTo>
                    <a:pt x="1526298" y="0"/>
                  </a:lnTo>
                  <a:lnTo>
                    <a:pt x="1526298" y="108902"/>
                  </a:lnTo>
                  <a:lnTo>
                    <a:pt x="1635328" y="108902"/>
                  </a:lnTo>
                  <a:lnTo>
                    <a:pt x="1635328" y="0"/>
                  </a:lnTo>
                  <a:close/>
                </a:path>
                <a:path w="2943859" h="217804">
                  <a:moveTo>
                    <a:pt x="1744345" y="108902"/>
                  </a:moveTo>
                  <a:lnTo>
                    <a:pt x="1635328" y="108902"/>
                  </a:lnTo>
                  <a:lnTo>
                    <a:pt x="1635328" y="217805"/>
                  </a:lnTo>
                  <a:lnTo>
                    <a:pt x="1744345" y="217805"/>
                  </a:lnTo>
                  <a:lnTo>
                    <a:pt x="1744345" y="108902"/>
                  </a:lnTo>
                  <a:close/>
                </a:path>
                <a:path w="2943859" h="217804">
                  <a:moveTo>
                    <a:pt x="1853361" y="0"/>
                  </a:moveTo>
                  <a:lnTo>
                    <a:pt x="1744345" y="0"/>
                  </a:lnTo>
                  <a:lnTo>
                    <a:pt x="1744345" y="108902"/>
                  </a:lnTo>
                  <a:lnTo>
                    <a:pt x="1853361" y="108902"/>
                  </a:lnTo>
                  <a:lnTo>
                    <a:pt x="1853361" y="0"/>
                  </a:lnTo>
                  <a:close/>
                </a:path>
                <a:path w="2943859" h="217804">
                  <a:moveTo>
                    <a:pt x="1962391" y="108902"/>
                  </a:moveTo>
                  <a:lnTo>
                    <a:pt x="1853361" y="108902"/>
                  </a:lnTo>
                  <a:lnTo>
                    <a:pt x="1853361" y="217805"/>
                  </a:lnTo>
                  <a:lnTo>
                    <a:pt x="1962391" y="217805"/>
                  </a:lnTo>
                  <a:lnTo>
                    <a:pt x="1962391" y="108902"/>
                  </a:lnTo>
                  <a:close/>
                </a:path>
                <a:path w="2943859" h="217804">
                  <a:moveTo>
                    <a:pt x="2071408" y="0"/>
                  </a:moveTo>
                  <a:lnTo>
                    <a:pt x="1962391" y="0"/>
                  </a:lnTo>
                  <a:lnTo>
                    <a:pt x="1962391" y="108902"/>
                  </a:lnTo>
                  <a:lnTo>
                    <a:pt x="2071408" y="108902"/>
                  </a:lnTo>
                  <a:lnTo>
                    <a:pt x="2071408" y="0"/>
                  </a:lnTo>
                  <a:close/>
                </a:path>
                <a:path w="2943859" h="217804">
                  <a:moveTo>
                    <a:pt x="2180437" y="108902"/>
                  </a:moveTo>
                  <a:lnTo>
                    <a:pt x="2071408" y="108902"/>
                  </a:lnTo>
                  <a:lnTo>
                    <a:pt x="2071408" y="217805"/>
                  </a:lnTo>
                  <a:lnTo>
                    <a:pt x="2180437" y="217805"/>
                  </a:lnTo>
                  <a:lnTo>
                    <a:pt x="2180437" y="108902"/>
                  </a:lnTo>
                  <a:close/>
                </a:path>
                <a:path w="2943859" h="217804">
                  <a:moveTo>
                    <a:pt x="2289454" y="0"/>
                  </a:moveTo>
                  <a:lnTo>
                    <a:pt x="2180437" y="0"/>
                  </a:lnTo>
                  <a:lnTo>
                    <a:pt x="2180437" y="108902"/>
                  </a:lnTo>
                  <a:lnTo>
                    <a:pt x="2289454" y="108902"/>
                  </a:lnTo>
                  <a:lnTo>
                    <a:pt x="2289454" y="0"/>
                  </a:lnTo>
                  <a:close/>
                </a:path>
                <a:path w="2943859" h="217804">
                  <a:moveTo>
                    <a:pt x="2398471" y="108902"/>
                  </a:moveTo>
                  <a:lnTo>
                    <a:pt x="2289454" y="108902"/>
                  </a:lnTo>
                  <a:lnTo>
                    <a:pt x="2289454" y="217805"/>
                  </a:lnTo>
                  <a:lnTo>
                    <a:pt x="2398471" y="217805"/>
                  </a:lnTo>
                  <a:lnTo>
                    <a:pt x="2398471" y="108902"/>
                  </a:lnTo>
                  <a:close/>
                </a:path>
                <a:path w="2943859" h="217804">
                  <a:moveTo>
                    <a:pt x="2507500" y="0"/>
                  </a:moveTo>
                  <a:lnTo>
                    <a:pt x="2398471" y="0"/>
                  </a:lnTo>
                  <a:lnTo>
                    <a:pt x="2398471" y="108902"/>
                  </a:lnTo>
                  <a:lnTo>
                    <a:pt x="2507500" y="108902"/>
                  </a:lnTo>
                  <a:lnTo>
                    <a:pt x="2507500" y="0"/>
                  </a:lnTo>
                  <a:close/>
                </a:path>
                <a:path w="2943859" h="217804">
                  <a:moveTo>
                    <a:pt x="2616517" y="108902"/>
                  </a:moveTo>
                  <a:lnTo>
                    <a:pt x="2507500" y="108902"/>
                  </a:lnTo>
                  <a:lnTo>
                    <a:pt x="2507500" y="217805"/>
                  </a:lnTo>
                  <a:lnTo>
                    <a:pt x="2616517" y="217805"/>
                  </a:lnTo>
                  <a:lnTo>
                    <a:pt x="2616517" y="108902"/>
                  </a:lnTo>
                  <a:close/>
                </a:path>
                <a:path w="2943859" h="217804">
                  <a:moveTo>
                    <a:pt x="2725534" y="0"/>
                  </a:moveTo>
                  <a:lnTo>
                    <a:pt x="2616517" y="0"/>
                  </a:lnTo>
                  <a:lnTo>
                    <a:pt x="2616517" y="108902"/>
                  </a:lnTo>
                  <a:lnTo>
                    <a:pt x="2725534" y="108902"/>
                  </a:lnTo>
                  <a:lnTo>
                    <a:pt x="2725534" y="0"/>
                  </a:lnTo>
                  <a:close/>
                </a:path>
                <a:path w="2943859" h="217804">
                  <a:moveTo>
                    <a:pt x="2834563" y="108902"/>
                  </a:moveTo>
                  <a:lnTo>
                    <a:pt x="2725534" y="108902"/>
                  </a:lnTo>
                  <a:lnTo>
                    <a:pt x="2725534" y="217805"/>
                  </a:lnTo>
                  <a:lnTo>
                    <a:pt x="2834563" y="217805"/>
                  </a:lnTo>
                  <a:lnTo>
                    <a:pt x="2834563" y="108902"/>
                  </a:lnTo>
                  <a:close/>
                </a:path>
                <a:path w="2943859" h="217804">
                  <a:moveTo>
                    <a:pt x="2943580" y="0"/>
                  </a:moveTo>
                  <a:lnTo>
                    <a:pt x="2834563" y="0"/>
                  </a:lnTo>
                  <a:lnTo>
                    <a:pt x="2834563" y="108902"/>
                  </a:lnTo>
                  <a:lnTo>
                    <a:pt x="2943580" y="108902"/>
                  </a:lnTo>
                  <a:lnTo>
                    <a:pt x="2943580" y="0"/>
                  </a:lnTo>
                  <a:close/>
                </a:path>
              </a:pathLst>
            </a:custGeom>
            <a:solidFill>
              <a:srgbClr val="2E1B5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3" name="object 803"/>
            <p:cNvSpPr/>
            <p:nvPr/>
          </p:nvSpPr>
          <p:spPr>
            <a:xfrm>
              <a:off x="14352765" y="6617575"/>
              <a:ext cx="2943860" cy="1743075"/>
            </a:xfrm>
            <a:custGeom>
              <a:avLst/>
              <a:gdLst/>
              <a:ahLst/>
              <a:cxnLst/>
              <a:rect l="l" t="t" r="r" b="b"/>
              <a:pathLst>
                <a:path w="2943859" h="1743075">
                  <a:moveTo>
                    <a:pt x="109016" y="435622"/>
                  </a:moveTo>
                  <a:lnTo>
                    <a:pt x="0" y="435622"/>
                  </a:lnTo>
                  <a:lnTo>
                    <a:pt x="0" y="544525"/>
                  </a:lnTo>
                  <a:lnTo>
                    <a:pt x="109016" y="544525"/>
                  </a:lnTo>
                  <a:lnTo>
                    <a:pt x="109016" y="435622"/>
                  </a:lnTo>
                  <a:close/>
                </a:path>
                <a:path w="2943859" h="1743075">
                  <a:moveTo>
                    <a:pt x="218046" y="326720"/>
                  </a:moveTo>
                  <a:lnTo>
                    <a:pt x="109016" y="326720"/>
                  </a:lnTo>
                  <a:lnTo>
                    <a:pt x="109016" y="435622"/>
                  </a:lnTo>
                  <a:lnTo>
                    <a:pt x="218046" y="435622"/>
                  </a:lnTo>
                  <a:lnTo>
                    <a:pt x="218046" y="326720"/>
                  </a:lnTo>
                  <a:close/>
                </a:path>
                <a:path w="2943859" h="1743075">
                  <a:moveTo>
                    <a:pt x="327063" y="435622"/>
                  </a:moveTo>
                  <a:lnTo>
                    <a:pt x="218046" y="435622"/>
                  </a:lnTo>
                  <a:lnTo>
                    <a:pt x="218046" y="544525"/>
                  </a:lnTo>
                  <a:lnTo>
                    <a:pt x="327063" y="544525"/>
                  </a:lnTo>
                  <a:lnTo>
                    <a:pt x="327063" y="435622"/>
                  </a:lnTo>
                  <a:close/>
                </a:path>
                <a:path w="2943859" h="1743075">
                  <a:moveTo>
                    <a:pt x="545109" y="435622"/>
                  </a:moveTo>
                  <a:lnTo>
                    <a:pt x="436079" y="435622"/>
                  </a:lnTo>
                  <a:lnTo>
                    <a:pt x="436079" y="544525"/>
                  </a:lnTo>
                  <a:lnTo>
                    <a:pt x="545109" y="544525"/>
                  </a:lnTo>
                  <a:lnTo>
                    <a:pt x="545109" y="435622"/>
                  </a:lnTo>
                  <a:close/>
                </a:path>
                <a:path w="2943859" h="1743075">
                  <a:moveTo>
                    <a:pt x="654126" y="326720"/>
                  </a:moveTo>
                  <a:lnTo>
                    <a:pt x="545109" y="326720"/>
                  </a:lnTo>
                  <a:lnTo>
                    <a:pt x="545109" y="435622"/>
                  </a:lnTo>
                  <a:lnTo>
                    <a:pt x="654126" y="435622"/>
                  </a:lnTo>
                  <a:lnTo>
                    <a:pt x="654126" y="326720"/>
                  </a:lnTo>
                  <a:close/>
                </a:path>
                <a:path w="2943859" h="1743075">
                  <a:moveTo>
                    <a:pt x="763155" y="435622"/>
                  </a:moveTo>
                  <a:lnTo>
                    <a:pt x="654126" y="435622"/>
                  </a:lnTo>
                  <a:lnTo>
                    <a:pt x="654126" y="544525"/>
                  </a:lnTo>
                  <a:lnTo>
                    <a:pt x="763155" y="544525"/>
                  </a:lnTo>
                  <a:lnTo>
                    <a:pt x="763155" y="435622"/>
                  </a:lnTo>
                  <a:close/>
                </a:path>
                <a:path w="2943859" h="1743075">
                  <a:moveTo>
                    <a:pt x="981189" y="435622"/>
                  </a:moveTo>
                  <a:lnTo>
                    <a:pt x="872172" y="435622"/>
                  </a:lnTo>
                  <a:lnTo>
                    <a:pt x="872172" y="544525"/>
                  </a:lnTo>
                  <a:lnTo>
                    <a:pt x="981189" y="544525"/>
                  </a:lnTo>
                  <a:lnTo>
                    <a:pt x="981189" y="435622"/>
                  </a:lnTo>
                  <a:close/>
                </a:path>
                <a:path w="2943859" h="1743075">
                  <a:moveTo>
                    <a:pt x="1090218" y="1524635"/>
                  </a:moveTo>
                  <a:lnTo>
                    <a:pt x="981202" y="1524635"/>
                  </a:lnTo>
                  <a:lnTo>
                    <a:pt x="981202" y="1633537"/>
                  </a:lnTo>
                  <a:lnTo>
                    <a:pt x="872172" y="1633537"/>
                  </a:lnTo>
                  <a:lnTo>
                    <a:pt x="872172" y="1524635"/>
                  </a:lnTo>
                  <a:lnTo>
                    <a:pt x="763155" y="1524635"/>
                  </a:lnTo>
                  <a:lnTo>
                    <a:pt x="763155" y="1633537"/>
                  </a:lnTo>
                  <a:lnTo>
                    <a:pt x="654138" y="1633537"/>
                  </a:lnTo>
                  <a:lnTo>
                    <a:pt x="654138" y="1524635"/>
                  </a:lnTo>
                  <a:lnTo>
                    <a:pt x="545109" y="1524635"/>
                  </a:lnTo>
                  <a:lnTo>
                    <a:pt x="545109" y="1633537"/>
                  </a:lnTo>
                  <a:lnTo>
                    <a:pt x="436092" y="1633537"/>
                  </a:lnTo>
                  <a:lnTo>
                    <a:pt x="436092" y="1524635"/>
                  </a:lnTo>
                  <a:lnTo>
                    <a:pt x="327063" y="1524635"/>
                  </a:lnTo>
                  <a:lnTo>
                    <a:pt x="327063" y="1633537"/>
                  </a:lnTo>
                  <a:lnTo>
                    <a:pt x="218046" y="1633537"/>
                  </a:lnTo>
                  <a:lnTo>
                    <a:pt x="218046" y="1524635"/>
                  </a:lnTo>
                  <a:lnTo>
                    <a:pt x="109029" y="1524635"/>
                  </a:lnTo>
                  <a:lnTo>
                    <a:pt x="109029" y="1633537"/>
                  </a:lnTo>
                  <a:lnTo>
                    <a:pt x="0" y="1633537"/>
                  </a:lnTo>
                  <a:lnTo>
                    <a:pt x="0" y="1742440"/>
                  </a:lnTo>
                  <a:lnTo>
                    <a:pt x="109016" y="1742452"/>
                  </a:lnTo>
                  <a:lnTo>
                    <a:pt x="218046" y="1742440"/>
                  </a:lnTo>
                  <a:lnTo>
                    <a:pt x="327063" y="1742452"/>
                  </a:lnTo>
                  <a:lnTo>
                    <a:pt x="436079" y="1742440"/>
                  </a:lnTo>
                  <a:lnTo>
                    <a:pt x="545109" y="1742452"/>
                  </a:lnTo>
                  <a:lnTo>
                    <a:pt x="654126" y="1742440"/>
                  </a:lnTo>
                  <a:lnTo>
                    <a:pt x="763155" y="1742452"/>
                  </a:lnTo>
                  <a:lnTo>
                    <a:pt x="872172" y="1742440"/>
                  </a:lnTo>
                  <a:lnTo>
                    <a:pt x="981189" y="1742452"/>
                  </a:lnTo>
                  <a:lnTo>
                    <a:pt x="1090218" y="1742440"/>
                  </a:lnTo>
                  <a:lnTo>
                    <a:pt x="1090218" y="1524635"/>
                  </a:lnTo>
                  <a:close/>
                </a:path>
                <a:path w="2943859" h="1743075">
                  <a:moveTo>
                    <a:pt x="1090218" y="326720"/>
                  </a:moveTo>
                  <a:lnTo>
                    <a:pt x="981189" y="326720"/>
                  </a:lnTo>
                  <a:lnTo>
                    <a:pt x="981189" y="435622"/>
                  </a:lnTo>
                  <a:lnTo>
                    <a:pt x="1090218" y="435622"/>
                  </a:lnTo>
                  <a:lnTo>
                    <a:pt x="1090218" y="326720"/>
                  </a:lnTo>
                  <a:close/>
                </a:path>
                <a:path w="2943859" h="1743075">
                  <a:moveTo>
                    <a:pt x="1199235" y="435622"/>
                  </a:moveTo>
                  <a:lnTo>
                    <a:pt x="1090218" y="435622"/>
                  </a:lnTo>
                  <a:lnTo>
                    <a:pt x="1090218" y="544525"/>
                  </a:lnTo>
                  <a:lnTo>
                    <a:pt x="1199235" y="544525"/>
                  </a:lnTo>
                  <a:lnTo>
                    <a:pt x="1199235" y="435622"/>
                  </a:lnTo>
                  <a:close/>
                </a:path>
                <a:path w="2943859" h="1743075">
                  <a:moveTo>
                    <a:pt x="1417281" y="435622"/>
                  </a:moveTo>
                  <a:lnTo>
                    <a:pt x="1308252" y="435622"/>
                  </a:lnTo>
                  <a:lnTo>
                    <a:pt x="1308252" y="544525"/>
                  </a:lnTo>
                  <a:lnTo>
                    <a:pt x="1417281" y="544525"/>
                  </a:lnTo>
                  <a:lnTo>
                    <a:pt x="1417281" y="435622"/>
                  </a:lnTo>
                  <a:close/>
                </a:path>
                <a:path w="2943859" h="1743075">
                  <a:moveTo>
                    <a:pt x="1526298" y="326720"/>
                  </a:moveTo>
                  <a:lnTo>
                    <a:pt x="1417281" y="326720"/>
                  </a:lnTo>
                  <a:lnTo>
                    <a:pt x="1417281" y="435622"/>
                  </a:lnTo>
                  <a:lnTo>
                    <a:pt x="1526298" y="435622"/>
                  </a:lnTo>
                  <a:lnTo>
                    <a:pt x="1526298" y="326720"/>
                  </a:lnTo>
                  <a:close/>
                </a:path>
                <a:path w="2943859" h="1743075">
                  <a:moveTo>
                    <a:pt x="1635315" y="435622"/>
                  </a:moveTo>
                  <a:lnTo>
                    <a:pt x="1526298" y="435622"/>
                  </a:lnTo>
                  <a:lnTo>
                    <a:pt x="1526298" y="544525"/>
                  </a:lnTo>
                  <a:lnTo>
                    <a:pt x="1635315" y="544525"/>
                  </a:lnTo>
                  <a:lnTo>
                    <a:pt x="1635315" y="435622"/>
                  </a:lnTo>
                  <a:close/>
                </a:path>
                <a:path w="2943859" h="1743075">
                  <a:moveTo>
                    <a:pt x="1853361" y="435622"/>
                  </a:moveTo>
                  <a:lnTo>
                    <a:pt x="1744345" y="435622"/>
                  </a:lnTo>
                  <a:lnTo>
                    <a:pt x="1744345" y="544525"/>
                  </a:lnTo>
                  <a:lnTo>
                    <a:pt x="1853361" y="544525"/>
                  </a:lnTo>
                  <a:lnTo>
                    <a:pt x="1853361" y="435622"/>
                  </a:lnTo>
                  <a:close/>
                </a:path>
                <a:path w="2943859" h="1743075">
                  <a:moveTo>
                    <a:pt x="1962378" y="326720"/>
                  </a:moveTo>
                  <a:lnTo>
                    <a:pt x="1853361" y="326720"/>
                  </a:lnTo>
                  <a:lnTo>
                    <a:pt x="1853361" y="435622"/>
                  </a:lnTo>
                  <a:lnTo>
                    <a:pt x="1962378" y="435622"/>
                  </a:lnTo>
                  <a:lnTo>
                    <a:pt x="1962378" y="326720"/>
                  </a:lnTo>
                  <a:close/>
                </a:path>
                <a:path w="2943859" h="1743075">
                  <a:moveTo>
                    <a:pt x="2071408" y="435622"/>
                  </a:moveTo>
                  <a:lnTo>
                    <a:pt x="1962378" y="435622"/>
                  </a:lnTo>
                  <a:lnTo>
                    <a:pt x="1962378" y="544525"/>
                  </a:lnTo>
                  <a:lnTo>
                    <a:pt x="2071408" y="544525"/>
                  </a:lnTo>
                  <a:lnTo>
                    <a:pt x="2071408" y="435622"/>
                  </a:lnTo>
                  <a:close/>
                </a:path>
                <a:path w="2943859" h="1743075">
                  <a:moveTo>
                    <a:pt x="2289454" y="435622"/>
                  </a:moveTo>
                  <a:lnTo>
                    <a:pt x="2180425" y="435622"/>
                  </a:lnTo>
                  <a:lnTo>
                    <a:pt x="2180425" y="544525"/>
                  </a:lnTo>
                  <a:lnTo>
                    <a:pt x="2289454" y="544525"/>
                  </a:lnTo>
                  <a:lnTo>
                    <a:pt x="2289454" y="435622"/>
                  </a:lnTo>
                  <a:close/>
                </a:path>
                <a:path w="2943859" h="1743075">
                  <a:moveTo>
                    <a:pt x="2398471" y="326720"/>
                  </a:moveTo>
                  <a:lnTo>
                    <a:pt x="2289454" y="326720"/>
                  </a:lnTo>
                  <a:lnTo>
                    <a:pt x="2289454" y="435622"/>
                  </a:lnTo>
                  <a:lnTo>
                    <a:pt x="2398471" y="435622"/>
                  </a:lnTo>
                  <a:lnTo>
                    <a:pt x="2398471" y="326720"/>
                  </a:lnTo>
                  <a:close/>
                </a:path>
                <a:path w="2943859" h="1743075">
                  <a:moveTo>
                    <a:pt x="2507488" y="435622"/>
                  </a:moveTo>
                  <a:lnTo>
                    <a:pt x="2398471" y="435622"/>
                  </a:lnTo>
                  <a:lnTo>
                    <a:pt x="2398471" y="544525"/>
                  </a:lnTo>
                  <a:lnTo>
                    <a:pt x="2507488" y="544525"/>
                  </a:lnTo>
                  <a:lnTo>
                    <a:pt x="2507488" y="435622"/>
                  </a:lnTo>
                  <a:close/>
                </a:path>
                <a:path w="2943859" h="1743075">
                  <a:moveTo>
                    <a:pt x="2725534" y="435622"/>
                  </a:moveTo>
                  <a:lnTo>
                    <a:pt x="2616517" y="435622"/>
                  </a:lnTo>
                  <a:lnTo>
                    <a:pt x="2616517" y="544525"/>
                  </a:lnTo>
                  <a:lnTo>
                    <a:pt x="2725534" y="544525"/>
                  </a:lnTo>
                  <a:lnTo>
                    <a:pt x="2725534" y="435622"/>
                  </a:lnTo>
                  <a:close/>
                </a:path>
                <a:path w="2943859" h="1743075">
                  <a:moveTo>
                    <a:pt x="2834551" y="326720"/>
                  </a:moveTo>
                  <a:lnTo>
                    <a:pt x="2725534" y="326720"/>
                  </a:lnTo>
                  <a:lnTo>
                    <a:pt x="2725534" y="435622"/>
                  </a:lnTo>
                  <a:lnTo>
                    <a:pt x="2834551" y="435622"/>
                  </a:lnTo>
                  <a:lnTo>
                    <a:pt x="2834551" y="326720"/>
                  </a:lnTo>
                  <a:close/>
                </a:path>
                <a:path w="2943859" h="1743075">
                  <a:moveTo>
                    <a:pt x="2943580" y="1633537"/>
                  </a:moveTo>
                  <a:lnTo>
                    <a:pt x="2834563" y="1633537"/>
                  </a:lnTo>
                  <a:lnTo>
                    <a:pt x="2834563" y="1524635"/>
                  </a:lnTo>
                  <a:lnTo>
                    <a:pt x="2725534" y="1524635"/>
                  </a:lnTo>
                  <a:lnTo>
                    <a:pt x="2725534" y="1633537"/>
                  </a:lnTo>
                  <a:lnTo>
                    <a:pt x="2616517" y="1633537"/>
                  </a:lnTo>
                  <a:lnTo>
                    <a:pt x="2616517" y="1524635"/>
                  </a:lnTo>
                  <a:lnTo>
                    <a:pt x="2507500" y="1524635"/>
                  </a:lnTo>
                  <a:lnTo>
                    <a:pt x="2507500" y="1633537"/>
                  </a:lnTo>
                  <a:lnTo>
                    <a:pt x="2398471" y="1633537"/>
                  </a:lnTo>
                  <a:lnTo>
                    <a:pt x="2398471" y="1524635"/>
                  </a:lnTo>
                  <a:lnTo>
                    <a:pt x="2289454" y="1524635"/>
                  </a:lnTo>
                  <a:lnTo>
                    <a:pt x="2289454" y="1633537"/>
                  </a:lnTo>
                  <a:lnTo>
                    <a:pt x="2180437" y="1633537"/>
                  </a:lnTo>
                  <a:lnTo>
                    <a:pt x="2180437" y="1524635"/>
                  </a:lnTo>
                  <a:lnTo>
                    <a:pt x="2071408" y="1524635"/>
                  </a:lnTo>
                  <a:lnTo>
                    <a:pt x="2071408" y="1633537"/>
                  </a:lnTo>
                  <a:lnTo>
                    <a:pt x="1962391" y="1633537"/>
                  </a:lnTo>
                  <a:lnTo>
                    <a:pt x="1962391" y="1524635"/>
                  </a:lnTo>
                  <a:lnTo>
                    <a:pt x="1853361" y="1524635"/>
                  </a:lnTo>
                  <a:lnTo>
                    <a:pt x="1853361" y="1742440"/>
                  </a:lnTo>
                  <a:lnTo>
                    <a:pt x="1962378" y="1742440"/>
                  </a:lnTo>
                  <a:lnTo>
                    <a:pt x="2071408" y="1742452"/>
                  </a:lnTo>
                  <a:lnTo>
                    <a:pt x="2180425" y="1742440"/>
                  </a:lnTo>
                  <a:lnTo>
                    <a:pt x="2289454" y="1742452"/>
                  </a:lnTo>
                  <a:lnTo>
                    <a:pt x="2398471" y="1742440"/>
                  </a:lnTo>
                  <a:lnTo>
                    <a:pt x="2507488" y="1742452"/>
                  </a:lnTo>
                  <a:lnTo>
                    <a:pt x="2616517" y="1742440"/>
                  </a:lnTo>
                  <a:lnTo>
                    <a:pt x="2725534" y="1742452"/>
                  </a:lnTo>
                  <a:lnTo>
                    <a:pt x="2834551" y="1742440"/>
                  </a:lnTo>
                  <a:lnTo>
                    <a:pt x="2943580" y="1742452"/>
                  </a:lnTo>
                  <a:lnTo>
                    <a:pt x="2943580" y="1633550"/>
                  </a:lnTo>
                  <a:close/>
                </a:path>
                <a:path w="2943859" h="1743075">
                  <a:moveTo>
                    <a:pt x="2943580" y="435622"/>
                  </a:moveTo>
                  <a:lnTo>
                    <a:pt x="2834551" y="435622"/>
                  </a:lnTo>
                  <a:lnTo>
                    <a:pt x="2834551" y="544525"/>
                  </a:lnTo>
                  <a:lnTo>
                    <a:pt x="2943580" y="544525"/>
                  </a:lnTo>
                  <a:lnTo>
                    <a:pt x="2943580" y="435622"/>
                  </a:lnTo>
                  <a:close/>
                </a:path>
                <a:path w="2943859" h="1743075">
                  <a:moveTo>
                    <a:pt x="2943580" y="0"/>
                  </a:moveTo>
                  <a:lnTo>
                    <a:pt x="0" y="0"/>
                  </a:lnTo>
                  <a:lnTo>
                    <a:pt x="0" y="326707"/>
                  </a:lnTo>
                  <a:lnTo>
                    <a:pt x="109029" y="326707"/>
                  </a:lnTo>
                  <a:lnTo>
                    <a:pt x="109029" y="217805"/>
                  </a:lnTo>
                  <a:lnTo>
                    <a:pt x="218046" y="217805"/>
                  </a:lnTo>
                  <a:lnTo>
                    <a:pt x="218046" y="326707"/>
                  </a:lnTo>
                  <a:lnTo>
                    <a:pt x="327063" y="326707"/>
                  </a:lnTo>
                  <a:lnTo>
                    <a:pt x="327063" y="217805"/>
                  </a:lnTo>
                  <a:lnTo>
                    <a:pt x="436092" y="217805"/>
                  </a:lnTo>
                  <a:lnTo>
                    <a:pt x="436092" y="326707"/>
                  </a:lnTo>
                  <a:lnTo>
                    <a:pt x="545109" y="326707"/>
                  </a:lnTo>
                  <a:lnTo>
                    <a:pt x="545109" y="217805"/>
                  </a:lnTo>
                  <a:lnTo>
                    <a:pt x="654138" y="217805"/>
                  </a:lnTo>
                  <a:lnTo>
                    <a:pt x="654138" y="326707"/>
                  </a:lnTo>
                  <a:lnTo>
                    <a:pt x="763155" y="326707"/>
                  </a:lnTo>
                  <a:lnTo>
                    <a:pt x="763155" y="217805"/>
                  </a:lnTo>
                  <a:lnTo>
                    <a:pt x="872172" y="217805"/>
                  </a:lnTo>
                  <a:lnTo>
                    <a:pt x="872172" y="326707"/>
                  </a:lnTo>
                  <a:lnTo>
                    <a:pt x="981202" y="326707"/>
                  </a:lnTo>
                  <a:lnTo>
                    <a:pt x="981202" y="217805"/>
                  </a:lnTo>
                  <a:lnTo>
                    <a:pt x="1090218" y="217805"/>
                  </a:lnTo>
                  <a:lnTo>
                    <a:pt x="1090218" y="326707"/>
                  </a:lnTo>
                  <a:lnTo>
                    <a:pt x="1199235" y="326707"/>
                  </a:lnTo>
                  <a:lnTo>
                    <a:pt x="1199235" y="217805"/>
                  </a:lnTo>
                  <a:lnTo>
                    <a:pt x="1308265" y="217805"/>
                  </a:lnTo>
                  <a:lnTo>
                    <a:pt x="1308265" y="326707"/>
                  </a:lnTo>
                  <a:lnTo>
                    <a:pt x="1417281" y="326707"/>
                  </a:lnTo>
                  <a:lnTo>
                    <a:pt x="1417281" y="217805"/>
                  </a:lnTo>
                  <a:lnTo>
                    <a:pt x="1526298" y="217805"/>
                  </a:lnTo>
                  <a:lnTo>
                    <a:pt x="1526298" y="326707"/>
                  </a:lnTo>
                  <a:lnTo>
                    <a:pt x="1635328" y="326707"/>
                  </a:lnTo>
                  <a:lnTo>
                    <a:pt x="1635328" y="217805"/>
                  </a:lnTo>
                  <a:lnTo>
                    <a:pt x="1744345" y="217805"/>
                  </a:lnTo>
                  <a:lnTo>
                    <a:pt x="1744345" y="326707"/>
                  </a:lnTo>
                  <a:lnTo>
                    <a:pt x="1853361" y="326707"/>
                  </a:lnTo>
                  <a:lnTo>
                    <a:pt x="1853361" y="217805"/>
                  </a:lnTo>
                  <a:lnTo>
                    <a:pt x="1962391" y="217805"/>
                  </a:lnTo>
                  <a:lnTo>
                    <a:pt x="1962391" y="326707"/>
                  </a:lnTo>
                  <a:lnTo>
                    <a:pt x="2071408" y="326707"/>
                  </a:lnTo>
                  <a:lnTo>
                    <a:pt x="2071408" y="217805"/>
                  </a:lnTo>
                  <a:lnTo>
                    <a:pt x="2180437" y="217805"/>
                  </a:lnTo>
                  <a:lnTo>
                    <a:pt x="2180437" y="326707"/>
                  </a:lnTo>
                  <a:lnTo>
                    <a:pt x="2289454" y="326707"/>
                  </a:lnTo>
                  <a:lnTo>
                    <a:pt x="2289454" y="217805"/>
                  </a:lnTo>
                  <a:lnTo>
                    <a:pt x="2398471" y="217805"/>
                  </a:lnTo>
                  <a:lnTo>
                    <a:pt x="2398471" y="326707"/>
                  </a:lnTo>
                  <a:lnTo>
                    <a:pt x="2507500" y="326707"/>
                  </a:lnTo>
                  <a:lnTo>
                    <a:pt x="2507500" y="217805"/>
                  </a:lnTo>
                  <a:lnTo>
                    <a:pt x="2616517" y="217805"/>
                  </a:lnTo>
                  <a:lnTo>
                    <a:pt x="2616517" y="326707"/>
                  </a:lnTo>
                  <a:lnTo>
                    <a:pt x="2725534" y="326707"/>
                  </a:lnTo>
                  <a:lnTo>
                    <a:pt x="2725534" y="217805"/>
                  </a:lnTo>
                  <a:lnTo>
                    <a:pt x="2834563" y="217805"/>
                  </a:lnTo>
                  <a:lnTo>
                    <a:pt x="2834563" y="326707"/>
                  </a:lnTo>
                  <a:lnTo>
                    <a:pt x="2943580" y="326707"/>
                  </a:lnTo>
                  <a:lnTo>
                    <a:pt x="2943580" y="0"/>
                  </a:lnTo>
                  <a:close/>
                </a:path>
              </a:pathLst>
            </a:custGeom>
            <a:solidFill>
              <a:srgbClr val="2E1B5B">
                <a:alpha val="4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4" name="object 804"/>
            <p:cNvSpPr/>
            <p:nvPr/>
          </p:nvSpPr>
          <p:spPr>
            <a:xfrm>
              <a:off x="14461795" y="7270990"/>
              <a:ext cx="2726055" cy="762635"/>
            </a:xfrm>
            <a:custGeom>
              <a:avLst/>
              <a:gdLst/>
              <a:ahLst/>
              <a:cxnLst/>
              <a:rect l="l" t="t" r="r" b="b"/>
              <a:pathLst>
                <a:path w="2726055" h="762634">
                  <a:moveTo>
                    <a:pt x="109016" y="326707"/>
                  </a:moveTo>
                  <a:lnTo>
                    <a:pt x="0" y="326707"/>
                  </a:lnTo>
                  <a:lnTo>
                    <a:pt x="0" y="544512"/>
                  </a:lnTo>
                  <a:lnTo>
                    <a:pt x="109016" y="544512"/>
                  </a:lnTo>
                  <a:lnTo>
                    <a:pt x="109016" y="326707"/>
                  </a:lnTo>
                  <a:close/>
                </a:path>
                <a:path w="2726055" h="762634">
                  <a:moveTo>
                    <a:pt x="327063" y="217805"/>
                  </a:moveTo>
                  <a:lnTo>
                    <a:pt x="109016" y="217805"/>
                  </a:lnTo>
                  <a:lnTo>
                    <a:pt x="109016" y="326707"/>
                  </a:lnTo>
                  <a:lnTo>
                    <a:pt x="327063" y="326707"/>
                  </a:lnTo>
                  <a:lnTo>
                    <a:pt x="327063" y="217805"/>
                  </a:lnTo>
                  <a:close/>
                </a:path>
                <a:path w="2726055" h="762634">
                  <a:moveTo>
                    <a:pt x="654126" y="544512"/>
                  </a:moveTo>
                  <a:lnTo>
                    <a:pt x="545109" y="544512"/>
                  </a:lnTo>
                  <a:lnTo>
                    <a:pt x="545109" y="762317"/>
                  </a:lnTo>
                  <a:lnTo>
                    <a:pt x="654126" y="762317"/>
                  </a:lnTo>
                  <a:lnTo>
                    <a:pt x="654126" y="544512"/>
                  </a:lnTo>
                  <a:close/>
                </a:path>
                <a:path w="2726055" h="762634">
                  <a:moveTo>
                    <a:pt x="763143" y="0"/>
                  </a:moveTo>
                  <a:lnTo>
                    <a:pt x="545109" y="0"/>
                  </a:lnTo>
                  <a:lnTo>
                    <a:pt x="545109" y="108902"/>
                  </a:lnTo>
                  <a:lnTo>
                    <a:pt x="763143" y="108902"/>
                  </a:lnTo>
                  <a:lnTo>
                    <a:pt x="763143" y="0"/>
                  </a:lnTo>
                  <a:close/>
                </a:path>
                <a:path w="2726055" h="762634">
                  <a:moveTo>
                    <a:pt x="1962378" y="0"/>
                  </a:moveTo>
                  <a:lnTo>
                    <a:pt x="1853361" y="0"/>
                  </a:lnTo>
                  <a:lnTo>
                    <a:pt x="1853361" y="217805"/>
                  </a:lnTo>
                  <a:lnTo>
                    <a:pt x="1962378" y="217805"/>
                  </a:lnTo>
                  <a:lnTo>
                    <a:pt x="1962378" y="0"/>
                  </a:lnTo>
                  <a:close/>
                </a:path>
                <a:path w="2726055" h="762634">
                  <a:moveTo>
                    <a:pt x="2071408" y="653415"/>
                  </a:moveTo>
                  <a:lnTo>
                    <a:pt x="1853361" y="653415"/>
                  </a:lnTo>
                  <a:lnTo>
                    <a:pt x="1853361" y="762317"/>
                  </a:lnTo>
                  <a:lnTo>
                    <a:pt x="2071408" y="762317"/>
                  </a:lnTo>
                  <a:lnTo>
                    <a:pt x="2071408" y="653415"/>
                  </a:lnTo>
                  <a:close/>
                </a:path>
                <a:path w="2726055" h="762634">
                  <a:moveTo>
                    <a:pt x="2180425" y="435610"/>
                  </a:moveTo>
                  <a:lnTo>
                    <a:pt x="2071408" y="435610"/>
                  </a:lnTo>
                  <a:lnTo>
                    <a:pt x="2071408" y="653415"/>
                  </a:lnTo>
                  <a:lnTo>
                    <a:pt x="2180425" y="653415"/>
                  </a:lnTo>
                  <a:lnTo>
                    <a:pt x="2180425" y="435610"/>
                  </a:lnTo>
                  <a:close/>
                </a:path>
                <a:path w="2726055" h="762634">
                  <a:moveTo>
                    <a:pt x="2725534" y="217805"/>
                  </a:moveTo>
                  <a:lnTo>
                    <a:pt x="2616504" y="217805"/>
                  </a:lnTo>
                  <a:lnTo>
                    <a:pt x="2616504" y="435610"/>
                  </a:lnTo>
                  <a:lnTo>
                    <a:pt x="2725534" y="435610"/>
                  </a:lnTo>
                  <a:lnTo>
                    <a:pt x="2725534" y="217805"/>
                  </a:lnTo>
                  <a:close/>
                </a:path>
              </a:pathLst>
            </a:custGeom>
            <a:solidFill>
              <a:srgbClr val="5B1B1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5" name="object 805"/>
            <p:cNvSpPr/>
            <p:nvPr/>
          </p:nvSpPr>
          <p:spPr>
            <a:xfrm>
              <a:off x="14461795" y="7270990"/>
              <a:ext cx="2834640" cy="980440"/>
            </a:xfrm>
            <a:custGeom>
              <a:avLst/>
              <a:gdLst/>
              <a:ahLst/>
              <a:cxnLst/>
              <a:rect l="l" t="t" r="r" b="b"/>
              <a:pathLst>
                <a:path w="2834640" h="980440">
                  <a:moveTo>
                    <a:pt x="109016" y="653415"/>
                  </a:moveTo>
                  <a:lnTo>
                    <a:pt x="0" y="653415"/>
                  </a:lnTo>
                  <a:lnTo>
                    <a:pt x="0" y="762317"/>
                  </a:lnTo>
                  <a:lnTo>
                    <a:pt x="109016" y="762317"/>
                  </a:lnTo>
                  <a:lnTo>
                    <a:pt x="109016" y="653415"/>
                  </a:lnTo>
                  <a:close/>
                </a:path>
                <a:path w="2834640" h="980440">
                  <a:moveTo>
                    <a:pt x="218033" y="871220"/>
                  </a:moveTo>
                  <a:lnTo>
                    <a:pt x="109016" y="871220"/>
                  </a:lnTo>
                  <a:lnTo>
                    <a:pt x="109016" y="980122"/>
                  </a:lnTo>
                  <a:lnTo>
                    <a:pt x="218033" y="980122"/>
                  </a:lnTo>
                  <a:lnTo>
                    <a:pt x="218033" y="871220"/>
                  </a:lnTo>
                  <a:close/>
                </a:path>
                <a:path w="2834640" h="980440">
                  <a:moveTo>
                    <a:pt x="218033" y="326707"/>
                  </a:moveTo>
                  <a:lnTo>
                    <a:pt x="109016" y="326707"/>
                  </a:lnTo>
                  <a:lnTo>
                    <a:pt x="109016" y="435610"/>
                  </a:lnTo>
                  <a:lnTo>
                    <a:pt x="218033" y="435610"/>
                  </a:lnTo>
                  <a:lnTo>
                    <a:pt x="218033" y="326707"/>
                  </a:lnTo>
                  <a:close/>
                </a:path>
                <a:path w="2834640" h="980440">
                  <a:moveTo>
                    <a:pt x="327063" y="435610"/>
                  </a:moveTo>
                  <a:lnTo>
                    <a:pt x="218033" y="435610"/>
                  </a:lnTo>
                  <a:lnTo>
                    <a:pt x="218033" y="544512"/>
                  </a:lnTo>
                  <a:lnTo>
                    <a:pt x="327063" y="544512"/>
                  </a:lnTo>
                  <a:lnTo>
                    <a:pt x="327063" y="435610"/>
                  </a:lnTo>
                  <a:close/>
                </a:path>
                <a:path w="2834640" h="980440">
                  <a:moveTo>
                    <a:pt x="436079" y="762317"/>
                  </a:moveTo>
                  <a:lnTo>
                    <a:pt x="327063" y="762317"/>
                  </a:lnTo>
                  <a:lnTo>
                    <a:pt x="327063" y="871220"/>
                  </a:lnTo>
                  <a:lnTo>
                    <a:pt x="436079" y="871220"/>
                  </a:lnTo>
                  <a:lnTo>
                    <a:pt x="436079" y="762317"/>
                  </a:lnTo>
                  <a:close/>
                </a:path>
                <a:path w="2834640" h="980440">
                  <a:moveTo>
                    <a:pt x="545109" y="217805"/>
                  </a:moveTo>
                  <a:lnTo>
                    <a:pt x="436079" y="217805"/>
                  </a:lnTo>
                  <a:lnTo>
                    <a:pt x="436079" y="326707"/>
                  </a:lnTo>
                  <a:lnTo>
                    <a:pt x="545109" y="326707"/>
                  </a:lnTo>
                  <a:lnTo>
                    <a:pt x="545109" y="217805"/>
                  </a:lnTo>
                  <a:close/>
                </a:path>
                <a:path w="2834640" h="980440">
                  <a:moveTo>
                    <a:pt x="545109" y="0"/>
                  </a:moveTo>
                  <a:lnTo>
                    <a:pt x="436079" y="0"/>
                  </a:lnTo>
                  <a:lnTo>
                    <a:pt x="436079" y="108902"/>
                  </a:lnTo>
                  <a:lnTo>
                    <a:pt x="545109" y="108902"/>
                  </a:lnTo>
                  <a:lnTo>
                    <a:pt x="545109" y="0"/>
                  </a:lnTo>
                  <a:close/>
                </a:path>
                <a:path w="2834640" h="980440">
                  <a:moveTo>
                    <a:pt x="654126" y="435610"/>
                  </a:moveTo>
                  <a:lnTo>
                    <a:pt x="545109" y="435610"/>
                  </a:lnTo>
                  <a:lnTo>
                    <a:pt x="545109" y="544512"/>
                  </a:lnTo>
                  <a:lnTo>
                    <a:pt x="654126" y="544512"/>
                  </a:lnTo>
                  <a:lnTo>
                    <a:pt x="654126" y="435610"/>
                  </a:lnTo>
                  <a:close/>
                </a:path>
                <a:path w="2834640" h="980440">
                  <a:moveTo>
                    <a:pt x="763143" y="326707"/>
                  </a:moveTo>
                  <a:lnTo>
                    <a:pt x="654126" y="326707"/>
                  </a:lnTo>
                  <a:lnTo>
                    <a:pt x="654126" y="435610"/>
                  </a:lnTo>
                  <a:lnTo>
                    <a:pt x="763143" y="435610"/>
                  </a:lnTo>
                  <a:lnTo>
                    <a:pt x="763143" y="326707"/>
                  </a:lnTo>
                  <a:close/>
                </a:path>
                <a:path w="2834640" h="980440">
                  <a:moveTo>
                    <a:pt x="872172" y="762317"/>
                  </a:moveTo>
                  <a:lnTo>
                    <a:pt x="763143" y="762317"/>
                  </a:lnTo>
                  <a:lnTo>
                    <a:pt x="763143" y="871220"/>
                  </a:lnTo>
                  <a:lnTo>
                    <a:pt x="872172" y="871220"/>
                  </a:lnTo>
                  <a:lnTo>
                    <a:pt x="872172" y="762317"/>
                  </a:lnTo>
                  <a:close/>
                </a:path>
                <a:path w="2834640" h="980440">
                  <a:moveTo>
                    <a:pt x="872172" y="544512"/>
                  </a:moveTo>
                  <a:lnTo>
                    <a:pt x="763143" y="544512"/>
                  </a:lnTo>
                  <a:lnTo>
                    <a:pt x="763143" y="653415"/>
                  </a:lnTo>
                  <a:lnTo>
                    <a:pt x="872172" y="653415"/>
                  </a:lnTo>
                  <a:lnTo>
                    <a:pt x="872172" y="544512"/>
                  </a:lnTo>
                  <a:close/>
                </a:path>
                <a:path w="2834640" h="980440">
                  <a:moveTo>
                    <a:pt x="1962378" y="435610"/>
                  </a:moveTo>
                  <a:lnTo>
                    <a:pt x="1853361" y="435610"/>
                  </a:lnTo>
                  <a:lnTo>
                    <a:pt x="1853361" y="544512"/>
                  </a:lnTo>
                  <a:lnTo>
                    <a:pt x="1962378" y="544512"/>
                  </a:lnTo>
                  <a:lnTo>
                    <a:pt x="1962378" y="435610"/>
                  </a:lnTo>
                  <a:close/>
                </a:path>
                <a:path w="2834640" h="980440">
                  <a:moveTo>
                    <a:pt x="1962378" y="217805"/>
                  </a:moveTo>
                  <a:lnTo>
                    <a:pt x="1853361" y="217805"/>
                  </a:lnTo>
                  <a:lnTo>
                    <a:pt x="1853361" y="326707"/>
                  </a:lnTo>
                  <a:lnTo>
                    <a:pt x="1962378" y="326707"/>
                  </a:lnTo>
                  <a:lnTo>
                    <a:pt x="1962378" y="217805"/>
                  </a:lnTo>
                  <a:close/>
                </a:path>
                <a:path w="2834640" h="980440">
                  <a:moveTo>
                    <a:pt x="2071408" y="544512"/>
                  </a:moveTo>
                  <a:lnTo>
                    <a:pt x="1962378" y="544512"/>
                  </a:lnTo>
                  <a:lnTo>
                    <a:pt x="1962378" y="653415"/>
                  </a:lnTo>
                  <a:lnTo>
                    <a:pt x="2071408" y="653415"/>
                  </a:lnTo>
                  <a:lnTo>
                    <a:pt x="2071408" y="544512"/>
                  </a:lnTo>
                  <a:close/>
                </a:path>
                <a:path w="2834640" h="980440">
                  <a:moveTo>
                    <a:pt x="2180425" y="871220"/>
                  </a:moveTo>
                  <a:lnTo>
                    <a:pt x="2071408" y="871220"/>
                  </a:lnTo>
                  <a:lnTo>
                    <a:pt x="2071408" y="980122"/>
                  </a:lnTo>
                  <a:lnTo>
                    <a:pt x="2180425" y="980122"/>
                  </a:lnTo>
                  <a:lnTo>
                    <a:pt x="2180425" y="871220"/>
                  </a:lnTo>
                  <a:close/>
                </a:path>
                <a:path w="2834640" h="980440">
                  <a:moveTo>
                    <a:pt x="2180425" y="217805"/>
                  </a:moveTo>
                  <a:lnTo>
                    <a:pt x="2071408" y="217805"/>
                  </a:lnTo>
                  <a:lnTo>
                    <a:pt x="2071408" y="326707"/>
                  </a:lnTo>
                  <a:lnTo>
                    <a:pt x="2180425" y="326707"/>
                  </a:lnTo>
                  <a:lnTo>
                    <a:pt x="2180425" y="217805"/>
                  </a:lnTo>
                  <a:close/>
                </a:path>
                <a:path w="2834640" h="980440">
                  <a:moveTo>
                    <a:pt x="2398471" y="762317"/>
                  </a:moveTo>
                  <a:lnTo>
                    <a:pt x="2289441" y="762317"/>
                  </a:lnTo>
                  <a:lnTo>
                    <a:pt x="2289441" y="871220"/>
                  </a:lnTo>
                  <a:lnTo>
                    <a:pt x="2398471" y="871220"/>
                  </a:lnTo>
                  <a:lnTo>
                    <a:pt x="2398471" y="762317"/>
                  </a:lnTo>
                  <a:close/>
                </a:path>
                <a:path w="2834640" h="980440">
                  <a:moveTo>
                    <a:pt x="2398471" y="435610"/>
                  </a:moveTo>
                  <a:lnTo>
                    <a:pt x="2289441" y="435610"/>
                  </a:lnTo>
                  <a:lnTo>
                    <a:pt x="2289441" y="544512"/>
                  </a:lnTo>
                  <a:lnTo>
                    <a:pt x="2398471" y="544512"/>
                  </a:lnTo>
                  <a:lnTo>
                    <a:pt x="2398471" y="435610"/>
                  </a:lnTo>
                  <a:close/>
                </a:path>
                <a:path w="2834640" h="980440">
                  <a:moveTo>
                    <a:pt x="2398471" y="217805"/>
                  </a:moveTo>
                  <a:lnTo>
                    <a:pt x="2289441" y="217805"/>
                  </a:lnTo>
                  <a:lnTo>
                    <a:pt x="2289441" y="326707"/>
                  </a:lnTo>
                  <a:lnTo>
                    <a:pt x="2398471" y="326707"/>
                  </a:lnTo>
                  <a:lnTo>
                    <a:pt x="2398471" y="217805"/>
                  </a:lnTo>
                  <a:close/>
                </a:path>
                <a:path w="2834640" h="980440">
                  <a:moveTo>
                    <a:pt x="2616504" y="544512"/>
                  </a:moveTo>
                  <a:lnTo>
                    <a:pt x="2507488" y="544512"/>
                  </a:lnTo>
                  <a:lnTo>
                    <a:pt x="2507488" y="653415"/>
                  </a:lnTo>
                  <a:lnTo>
                    <a:pt x="2616504" y="653415"/>
                  </a:lnTo>
                  <a:lnTo>
                    <a:pt x="2616504" y="544512"/>
                  </a:lnTo>
                  <a:close/>
                </a:path>
                <a:path w="2834640" h="980440">
                  <a:moveTo>
                    <a:pt x="2616504" y="0"/>
                  </a:moveTo>
                  <a:lnTo>
                    <a:pt x="2398471" y="0"/>
                  </a:lnTo>
                  <a:lnTo>
                    <a:pt x="2398471" y="108902"/>
                  </a:lnTo>
                  <a:lnTo>
                    <a:pt x="2616504" y="108902"/>
                  </a:lnTo>
                  <a:lnTo>
                    <a:pt x="2616504" y="0"/>
                  </a:lnTo>
                  <a:close/>
                </a:path>
                <a:path w="2834640" h="980440">
                  <a:moveTo>
                    <a:pt x="2725534" y="653415"/>
                  </a:moveTo>
                  <a:lnTo>
                    <a:pt x="2616504" y="653415"/>
                  </a:lnTo>
                  <a:lnTo>
                    <a:pt x="2616504" y="762317"/>
                  </a:lnTo>
                  <a:lnTo>
                    <a:pt x="2725534" y="762317"/>
                  </a:lnTo>
                  <a:lnTo>
                    <a:pt x="2725534" y="653415"/>
                  </a:lnTo>
                  <a:close/>
                </a:path>
                <a:path w="2834640" h="980440">
                  <a:moveTo>
                    <a:pt x="2725534" y="435610"/>
                  </a:moveTo>
                  <a:lnTo>
                    <a:pt x="2616504" y="435610"/>
                  </a:lnTo>
                  <a:lnTo>
                    <a:pt x="2616504" y="544512"/>
                  </a:lnTo>
                  <a:lnTo>
                    <a:pt x="2725534" y="544512"/>
                  </a:lnTo>
                  <a:lnTo>
                    <a:pt x="2725534" y="435610"/>
                  </a:lnTo>
                  <a:close/>
                </a:path>
                <a:path w="2834640" h="980440">
                  <a:moveTo>
                    <a:pt x="2834551" y="108902"/>
                  </a:moveTo>
                  <a:lnTo>
                    <a:pt x="2725534" y="108902"/>
                  </a:lnTo>
                  <a:lnTo>
                    <a:pt x="2725534" y="217805"/>
                  </a:lnTo>
                  <a:lnTo>
                    <a:pt x="2834551" y="217805"/>
                  </a:lnTo>
                  <a:lnTo>
                    <a:pt x="2834551" y="108902"/>
                  </a:lnTo>
                  <a:close/>
                </a:path>
              </a:pathLst>
            </a:custGeom>
            <a:solidFill>
              <a:srgbClr val="5B1B13">
                <a:alpha val="4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6" name="object 806"/>
            <p:cNvSpPr/>
            <p:nvPr/>
          </p:nvSpPr>
          <p:spPr>
            <a:xfrm>
              <a:off x="14352765" y="6617575"/>
              <a:ext cx="1853564" cy="1742439"/>
            </a:xfrm>
            <a:custGeom>
              <a:avLst/>
              <a:gdLst/>
              <a:ahLst/>
              <a:cxnLst/>
              <a:rect l="l" t="t" r="r" b="b"/>
              <a:pathLst>
                <a:path w="1853565" h="1742440">
                  <a:moveTo>
                    <a:pt x="109029" y="109461"/>
                  </a:moveTo>
                  <a:lnTo>
                    <a:pt x="0" y="109461"/>
                  </a:lnTo>
                  <a:lnTo>
                    <a:pt x="0" y="1742440"/>
                  </a:lnTo>
                  <a:lnTo>
                    <a:pt x="109029" y="1742440"/>
                  </a:lnTo>
                  <a:lnTo>
                    <a:pt x="109029" y="109461"/>
                  </a:lnTo>
                  <a:close/>
                </a:path>
                <a:path w="1853565" h="1742440">
                  <a:moveTo>
                    <a:pt x="109029" y="0"/>
                  </a:moveTo>
                  <a:lnTo>
                    <a:pt x="0" y="0"/>
                  </a:lnTo>
                  <a:lnTo>
                    <a:pt x="0" y="304"/>
                  </a:lnTo>
                  <a:lnTo>
                    <a:pt x="109029" y="304"/>
                  </a:lnTo>
                  <a:lnTo>
                    <a:pt x="109029" y="0"/>
                  </a:lnTo>
                  <a:close/>
                </a:path>
                <a:path w="1853565" h="1742440">
                  <a:moveTo>
                    <a:pt x="1199235" y="1415732"/>
                  </a:moveTo>
                  <a:lnTo>
                    <a:pt x="1090218" y="1415732"/>
                  </a:lnTo>
                  <a:lnTo>
                    <a:pt x="1090218" y="1524635"/>
                  </a:lnTo>
                  <a:lnTo>
                    <a:pt x="1199235" y="1524635"/>
                  </a:lnTo>
                  <a:lnTo>
                    <a:pt x="1199235" y="1415732"/>
                  </a:lnTo>
                  <a:close/>
                </a:path>
                <a:path w="1853565" h="1742440">
                  <a:moveTo>
                    <a:pt x="1199235" y="653415"/>
                  </a:moveTo>
                  <a:lnTo>
                    <a:pt x="1090218" y="653415"/>
                  </a:lnTo>
                  <a:lnTo>
                    <a:pt x="1090218" y="762317"/>
                  </a:lnTo>
                  <a:lnTo>
                    <a:pt x="1199235" y="762317"/>
                  </a:lnTo>
                  <a:lnTo>
                    <a:pt x="1199235" y="653415"/>
                  </a:lnTo>
                  <a:close/>
                </a:path>
                <a:path w="1853565" h="1742440">
                  <a:moveTo>
                    <a:pt x="1417281" y="1524635"/>
                  </a:moveTo>
                  <a:lnTo>
                    <a:pt x="1308265" y="1524635"/>
                  </a:lnTo>
                  <a:lnTo>
                    <a:pt x="1308265" y="1742440"/>
                  </a:lnTo>
                  <a:lnTo>
                    <a:pt x="1417281" y="1742440"/>
                  </a:lnTo>
                  <a:lnTo>
                    <a:pt x="1417281" y="1524635"/>
                  </a:lnTo>
                  <a:close/>
                </a:path>
                <a:path w="1853565" h="1742440">
                  <a:moveTo>
                    <a:pt x="1417281" y="980122"/>
                  </a:moveTo>
                  <a:lnTo>
                    <a:pt x="1308265" y="980122"/>
                  </a:lnTo>
                  <a:lnTo>
                    <a:pt x="1308265" y="1089025"/>
                  </a:lnTo>
                  <a:lnTo>
                    <a:pt x="1417281" y="1089025"/>
                  </a:lnTo>
                  <a:lnTo>
                    <a:pt x="1417281" y="980122"/>
                  </a:lnTo>
                  <a:close/>
                </a:path>
                <a:path w="1853565" h="1742440">
                  <a:moveTo>
                    <a:pt x="1635328" y="1089025"/>
                  </a:moveTo>
                  <a:lnTo>
                    <a:pt x="1526298" y="1089025"/>
                  </a:lnTo>
                  <a:lnTo>
                    <a:pt x="1526298" y="1306830"/>
                  </a:lnTo>
                  <a:lnTo>
                    <a:pt x="1635328" y="1306830"/>
                  </a:lnTo>
                  <a:lnTo>
                    <a:pt x="1635328" y="1089025"/>
                  </a:lnTo>
                  <a:close/>
                </a:path>
                <a:path w="1853565" h="1742440">
                  <a:moveTo>
                    <a:pt x="1635328" y="653415"/>
                  </a:moveTo>
                  <a:lnTo>
                    <a:pt x="1526298" y="653415"/>
                  </a:lnTo>
                  <a:lnTo>
                    <a:pt x="1526298" y="762317"/>
                  </a:lnTo>
                  <a:lnTo>
                    <a:pt x="1635328" y="762317"/>
                  </a:lnTo>
                  <a:lnTo>
                    <a:pt x="1635328" y="653415"/>
                  </a:lnTo>
                  <a:close/>
                </a:path>
                <a:path w="1853565" h="1742440">
                  <a:moveTo>
                    <a:pt x="1853361" y="980122"/>
                  </a:moveTo>
                  <a:lnTo>
                    <a:pt x="1744345" y="980122"/>
                  </a:lnTo>
                  <a:lnTo>
                    <a:pt x="1744345" y="1089025"/>
                  </a:lnTo>
                  <a:lnTo>
                    <a:pt x="1853361" y="1089025"/>
                  </a:lnTo>
                  <a:lnTo>
                    <a:pt x="1853361" y="980122"/>
                  </a:lnTo>
                  <a:close/>
                </a:path>
                <a:path w="1853565" h="1742440">
                  <a:moveTo>
                    <a:pt x="1853361" y="544512"/>
                  </a:moveTo>
                  <a:lnTo>
                    <a:pt x="1744345" y="544512"/>
                  </a:lnTo>
                  <a:lnTo>
                    <a:pt x="1744345" y="653415"/>
                  </a:lnTo>
                  <a:lnTo>
                    <a:pt x="1853361" y="653415"/>
                  </a:lnTo>
                  <a:lnTo>
                    <a:pt x="1853361" y="544512"/>
                  </a:lnTo>
                  <a:close/>
                </a:path>
              </a:pathLst>
            </a:custGeom>
            <a:solidFill>
              <a:srgbClr val="2E1B5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7" name="object 807"/>
            <p:cNvSpPr/>
            <p:nvPr/>
          </p:nvSpPr>
          <p:spPr>
            <a:xfrm>
              <a:off x="15442984" y="8360637"/>
              <a:ext cx="763270" cy="326390"/>
            </a:xfrm>
            <a:custGeom>
              <a:avLst/>
              <a:gdLst/>
              <a:ahLst/>
              <a:cxnLst/>
              <a:rect l="l" t="t" r="r" b="b"/>
              <a:pathLst>
                <a:path w="763269" h="326390">
                  <a:moveTo>
                    <a:pt x="327063" y="217182"/>
                  </a:moveTo>
                  <a:lnTo>
                    <a:pt x="218046" y="217182"/>
                  </a:lnTo>
                  <a:lnTo>
                    <a:pt x="218046" y="326085"/>
                  </a:lnTo>
                  <a:lnTo>
                    <a:pt x="327063" y="326085"/>
                  </a:lnTo>
                  <a:lnTo>
                    <a:pt x="327063" y="217182"/>
                  </a:lnTo>
                  <a:close/>
                </a:path>
                <a:path w="763269" h="326390">
                  <a:moveTo>
                    <a:pt x="763143" y="107886"/>
                  </a:moveTo>
                  <a:lnTo>
                    <a:pt x="654126" y="107886"/>
                  </a:lnTo>
                  <a:lnTo>
                    <a:pt x="654126" y="0"/>
                  </a:lnTo>
                  <a:lnTo>
                    <a:pt x="545109" y="0"/>
                  </a:lnTo>
                  <a:lnTo>
                    <a:pt x="545109" y="107886"/>
                  </a:lnTo>
                  <a:lnTo>
                    <a:pt x="218046" y="107886"/>
                  </a:lnTo>
                  <a:lnTo>
                    <a:pt x="218046" y="0"/>
                  </a:lnTo>
                  <a:lnTo>
                    <a:pt x="109016" y="0"/>
                  </a:lnTo>
                  <a:lnTo>
                    <a:pt x="109016" y="107886"/>
                  </a:lnTo>
                  <a:lnTo>
                    <a:pt x="0" y="107886"/>
                  </a:lnTo>
                  <a:lnTo>
                    <a:pt x="0" y="217055"/>
                  </a:lnTo>
                  <a:lnTo>
                    <a:pt x="763143" y="217055"/>
                  </a:lnTo>
                  <a:lnTo>
                    <a:pt x="763143" y="107886"/>
                  </a:lnTo>
                  <a:close/>
                </a:path>
              </a:pathLst>
            </a:custGeom>
            <a:solidFill>
              <a:srgbClr val="5B1B1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8" name="object 808"/>
            <p:cNvSpPr/>
            <p:nvPr/>
          </p:nvSpPr>
          <p:spPr>
            <a:xfrm>
              <a:off x="15442984" y="8360015"/>
              <a:ext cx="763270" cy="327025"/>
            </a:xfrm>
            <a:custGeom>
              <a:avLst/>
              <a:gdLst/>
              <a:ahLst/>
              <a:cxnLst/>
              <a:rect l="l" t="t" r="r" b="b"/>
              <a:pathLst>
                <a:path w="763269" h="327025">
                  <a:moveTo>
                    <a:pt x="109016" y="217805"/>
                  </a:moveTo>
                  <a:lnTo>
                    <a:pt x="0" y="217805"/>
                  </a:lnTo>
                  <a:lnTo>
                    <a:pt x="0" y="326707"/>
                  </a:lnTo>
                  <a:lnTo>
                    <a:pt x="109016" y="326707"/>
                  </a:lnTo>
                  <a:lnTo>
                    <a:pt x="109016" y="217805"/>
                  </a:lnTo>
                  <a:close/>
                </a:path>
                <a:path w="763269" h="327025">
                  <a:moveTo>
                    <a:pt x="545109" y="217805"/>
                  </a:moveTo>
                  <a:lnTo>
                    <a:pt x="436079" y="217805"/>
                  </a:lnTo>
                  <a:lnTo>
                    <a:pt x="436079" y="326707"/>
                  </a:lnTo>
                  <a:lnTo>
                    <a:pt x="545109" y="326707"/>
                  </a:lnTo>
                  <a:lnTo>
                    <a:pt x="545109" y="217805"/>
                  </a:lnTo>
                  <a:close/>
                </a:path>
                <a:path w="763269" h="327025">
                  <a:moveTo>
                    <a:pt x="545109" y="0"/>
                  </a:moveTo>
                  <a:lnTo>
                    <a:pt x="218046" y="0"/>
                  </a:lnTo>
                  <a:lnTo>
                    <a:pt x="218046" y="108902"/>
                  </a:lnTo>
                  <a:lnTo>
                    <a:pt x="545109" y="108902"/>
                  </a:lnTo>
                  <a:lnTo>
                    <a:pt x="545109" y="0"/>
                  </a:lnTo>
                  <a:close/>
                </a:path>
                <a:path w="763269" h="327025">
                  <a:moveTo>
                    <a:pt x="763143" y="217805"/>
                  </a:moveTo>
                  <a:lnTo>
                    <a:pt x="654126" y="217805"/>
                  </a:lnTo>
                  <a:lnTo>
                    <a:pt x="654126" y="326707"/>
                  </a:lnTo>
                  <a:lnTo>
                    <a:pt x="763143" y="326707"/>
                  </a:lnTo>
                  <a:lnTo>
                    <a:pt x="763143" y="217805"/>
                  </a:lnTo>
                  <a:close/>
                </a:path>
              </a:pathLst>
            </a:custGeom>
            <a:solidFill>
              <a:srgbClr val="5B1B13">
                <a:alpha val="497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09" name="object 809"/>
          <p:cNvSpPr/>
          <p:nvPr/>
        </p:nvSpPr>
        <p:spPr>
          <a:xfrm>
            <a:off x="15661031" y="5528817"/>
            <a:ext cx="327660" cy="217170"/>
          </a:xfrm>
          <a:custGeom>
            <a:avLst/>
            <a:gdLst/>
            <a:ahLst/>
            <a:cxnLst/>
            <a:rect l="l" t="t" r="r" b="b"/>
            <a:pathLst>
              <a:path w="327659" h="217170">
                <a:moveTo>
                  <a:pt x="109016" y="109156"/>
                </a:moveTo>
                <a:lnTo>
                  <a:pt x="0" y="109156"/>
                </a:lnTo>
                <a:lnTo>
                  <a:pt x="0" y="217043"/>
                </a:lnTo>
                <a:lnTo>
                  <a:pt x="109016" y="217043"/>
                </a:lnTo>
                <a:lnTo>
                  <a:pt x="109016" y="109156"/>
                </a:lnTo>
                <a:close/>
              </a:path>
              <a:path w="327659" h="217170">
                <a:moveTo>
                  <a:pt x="327063" y="0"/>
                </a:moveTo>
                <a:lnTo>
                  <a:pt x="109016" y="0"/>
                </a:lnTo>
                <a:lnTo>
                  <a:pt x="109016" y="109156"/>
                </a:lnTo>
                <a:lnTo>
                  <a:pt x="218033" y="109156"/>
                </a:lnTo>
                <a:lnTo>
                  <a:pt x="218033" y="217043"/>
                </a:lnTo>
                <a:lnTo>
                  <a:pt x="327063" y="217043"/>
                </a:lnTo>
                <a:lnTo>
                  <a:pt x="327063" y="109156"/>
                </a:lnTo>
                <a:lnTo>
                  <a:pt x="327063" y="0"/>
                </a:lnTo>
                <a:close/>
              </a:path>
            </a:pathLst>
          </a:custGeom>
          <a:solidFill>
            <a:srgbClr val="E2B6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0" name="object 810"/>
          <p:cNvSpPr/>
          <p:nvPr/>
        </p:nvSpPr>
        <p:spPr>
          <a:xfrm>
            <a:off x="15552001" y="5637974"/>
            <a:ext cx="763270" cy="217170"/>
          </a:xfrm>
          <a:custGeom>
            <a:avLst/>
            <a:gdLst/>
            <a:ahLst/>
            <a:cxnLst/>
            <a:rect l="l" t="t" r="r" b="b"/>
            <a:pathLst>
              <a:path w="763269" h="217170">
                <a:moveTo>
                  <a:pt x="763155" y="107886"/>
                </a:moveTo>
                <a:lnTo>
                  <a:pt x="654126" y="107886"/>
                </a:lnTo>
                <a:lnTo>
                  <a:pt x="654126" y="0"/>
                </a:lnTo>
                <a:lnTo>
                  <a:pt x="545109" y="0"/>
                </a:lnTo>
                <a:lnTo>
                  <a:pt x="545109" y="107886"/>
                </a:lnTo>
                <a:lnTo>
                  <a:pt x="0" y="107886"/>
                </a:lnTo>
                <a:lnTo>
                  <a:pt x="0" y="217055"/>
                </a:lnTo>
                <a:lnTo>
                  <a:pt x="763155" y="217055"/>
                </a:lnTo>
                <a:lnTo>
                  <a:pt x="763155" y="107886"/>
                </a:lnTo>
                <a:close/>
              </a:path>
            </a:pathLst>
          </a:custGeom>
          <a:solidFill>
            <a:srgbClr val="E2B6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1" name="object 811"/>
          <p:cNvSpPr/>
          <p:nvPr/>
        </p:nvSpPr>
        <p:spPr>
          <a:xfrm>
            <a:off x="15333969" y="5855020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19" h="109220">
                <a:moveTo>
                  <a:pt x="0" y="109160"/>
                </a:moveTo>
                <a:lnTo>
                  <a:pt x="109021" y="109160"/>
                </a:lnTo>
                <a:lnTo>
                  <a:pt x="109021" y="0"/>
                </a:lnTo>
                <a:lnTo>
                  <a:pt x="0" y="0"/>
                </a:lnTo>
                <a:lnTo>
                  <a:pt x="0" y="109160"/>
                </a:lnTo>
                <a:close/>
              </a:path>
            </a:pathLst>
          </a:custGeom>
          <a:solidFill>
            <a:srgbClr val="E2B6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2" name="object 812"/>
          <p:cNvSpPr/>
          <p:nvPr/>
        </p:nvSpPr>
        <p:spPr>
          <a:xfrm>
            <a:off x="15552011" y="5855020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19" h="109220">
                <a:moveTo>
                  <a:pt x="0" y="109160"/>
                </a:moveTo>
                <a:lnTo>
                  <a:pt x="109021" y="109160"/>
                </a:lnTo>
                <a:lnTo>
                  <a:pt x="109021" y="0"/>
                </a:lnTo>
                <a:lnTo>
                  <a:pt x="0" y="0"/>
                </a:lnTo>
                <a:lnTo>
                  <a:pt x="0" y="109160"/>
                </a:lnTo>
                <a:close/>
              </a:path>
            </a:pathLst>
          </a:custGeom>
          <a:solidFill>
            <a:srgbClr val="E2B6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3" name="object 813"/>
          <p:cNvSpPr/>
          <p:nvPr/>
        </p:nvSpPr>
        <p:spPr>
          <a:xfrm>
            <a:off x="15879075" y="5855020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19" h="109220">
                <a:moveTo>
                  <a:pt x="0" y="109160"/>
                </a:moveTo>
                <a:lnTo>
                  <a:pt x="109021" y="109160"/>
                </a:lnTo>
                <a:lnTo>
                  <a:pt x="109021" y="0"/>
                </a:lnTo>
                <a:lnTo>
                  <a:pt x="0" y="0"/>
                </a:lnTo>
                <a:lnTo>
                  <a:pt x="0" y="109160"/>
                </a:lnTo>
                <a:close/>
              </a:path>
            </a:pathLst>
          </a:custGeom>
          <a:solidFill>
            <a:srgbClr val="E2B6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4" name="object 814"/>
          <p:cNvSpPr/>
          <p:nvPr/>
        </p:nvSpPr>
        <p:spPr>
          <a:xfrm>
            <a:off x="16097118" y="5855020"/>
            <a:ext cx="436245" cy="109220"/>
          </a:xfrm>
          <a:custGeom>
            <a:avLst/>
            <a:gdLst/>
            <a:ahLst/>
            <a:cxnLst/>
            <a:rect l="l" t="t" r="r" b="b"/>
            <a:pathLst>
              <a:path w="436244" h="109220">
                <a:moveTo>
                  <a:pt x="0" y="109160"/>
                </a:moveTo>
                <a:lnTo>
                  <a:pt x="436085" y="109160"/>
                </a:lnTo>
                <a:lnTo>
                  <a:pt x="436085" y="0"/>
                </a:lnTo>
                <a:lnTo>
                  <a:pt x="0" y="0"/>
                </a:lnTo>
                <a:lnTo>
                  <a:pt x="0" y="109160"/>
                </a:lnTo>
                <a:close/>
              </a:path>
            </a:pathLst>
          </a:custGeom>
          <a:solidFill>
            <a:srgbClr val="E2B6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5" name="object 815"/>
          <p:cNvSpPr/>
          <p:nvPr/>
        </p:nvSpPr>
        <p:spPr>
          <a:xfrm>
            <a:off x="15224946" y="5964181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19" h="109220">
                <a:moveTo>
                  <a:pt x="0" y="109160"/>
                </a:moveTo>
                <a:lnTo>
                  <a:pt x="109021" y="109160"/>
                </a:lnTo>
                <a:lnTo>
                  <a:pt x="109021" y="0"/>
                </a:lnTo>
                <a:lnTo>
                  <a:pt x="0" y="0"/>
                </a:lnTo>
                <a:lnTo>
                  <a:pt x="0" y="109160"/>
                </a:lnTo>
                <a:close/>
              </a:path>
            </a:pathLst>
          </a:custGeom>
          <a:solidFill>
            <a:srgbClr val="E2B6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6" name="object 816"/>
          <p:cNvSpPr/>
          <p:nvPr/>
        </p:nvSpPr>
        <p:spPr>
          <a:xfrm>
            <a:off x="15442990" y="5964181"/>
            <a:ext cx="763270" cy="109220"/>
          </a:xfrm>
          <a:custGeom>
            <a:avLst/>
            <a:gdLst/>
            <a:ahLst/>
            <a:cxnLst/>
            <a:rect l="l" t="t" r="r" b="b"/>
            <a:pathLst>
              <a:path w="763269" h="109220">
                <a:moveTo>
                  <a:pt x="0" y="109160"/>
                </a:moveTo>
                <a:lnTo>
                  <a:pt x="763149" y="109160"/>
                </a:lnTo>
                <a:lnTo>
                  <a:pt x="763149" y="0"/>
                </a:lnTo>
                <a:lnTo>
                  <a:pt x="0" y="0"/>
                </a:lnTo>
                <a:lnTo>
                  <a:pt x="0" y="109160"/>
                </a:lnTo>
                <a:close/>
              </a:path>
            </a:pathLst>
          </a:custGeom>
          <a:solidFill>
            <a:srgbClr val="E2B6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7" name="object 817"/>
          <p:cNvSpPr/>
          <p:nvPr/>
        </p:nvSpPr>
        <p:spPr>
          <a:xfrm>
            <a:off x="16315160" y="5964181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19" h="109220">
                <a:moveTo>
                  <a:pt x="0" y="109160"/>
                </a:moveTo>
                <a:lnTo>
                  <a:pt x="109021" y="109160"/>
                </a:lnTo>
                <a:lnTo>
                  <a:pt x="109021" y="0"/>
                </a:lnTo>
                <a:lnTo>
                  <a:pt x="0" y="0"/>
                </a:lnTo>
                <a:lnTo>
                  <a:pt x="0" y="109160"/>
                </a:lnTo>
                <a:close/>
              </a:path>
            </a:pathLst>
          </a:custGeom>
          <a:solidFill>
            <a:srgbClr val="E2B6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8" name="object 818"/>
          <p:cNvSpPr/>
          <p:nvPr/>
        </p:nvSpPr>
        <p:spPr>
          <a:xfrm>
            <a:off x="16533203" y="5964181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19" h="109220">
                <a:moveTo>
                  <a:pt x="0" y="109160"/>
                </a:moveTo>
                <a:lnTo>
                  <a:pt x="109021" y="109160"/>
                </a:lnTo>
                <a:lnTo>
                  <a:pt x="109021" y="0"/>
                </a:lnTo>
                <a:lnTo>
                  <a:pt x="0" y="0"/>
                </a:lnTo>
                <a:lnTo>
                  <a:pt x="0" y="109160"/>
                </a:lnTo>
                <a:close/>
              </a:path>
            </a:pathLst>
          </a:custGeom>
          <a:solidFill>
            <a:srgbClr val="E2B6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9" name="object 819"/>
          <p:cNvSpPr/>
          <p:nvPr/>
        </p:nvSpPr>
        <p:spPr>
          <a:xfrm>
            <a:off x="15115925" y="6073341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19" h="109220">
                <a:moveTo>
                  <a:pt x="0" y="109160"/>
                </a:moveTo>
                <a:lnTo>
                  <a:pt x="109021" y="109160"/>
                </a:lnTo>
                <a:lnTo>
                  <a:pt x="109021" y="0"/>
                </a:lnTo>
                <a:lnTo>
                  <a:pt x="0" y="0"/>
                </a:lnTo>
                <a:lnTo>
                  <a:pt x="0" y="109160"/>
                </a:lnTo>
                <a:close/>
              </a:path>
            </a:pathLst>
          </a:custGeom>
          <a:solidFill>
            <a:srgbClr val="E2B6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0" name="object 820"/>
          <p:cNvSpPr/>
          <p:nvPr/>
        </p:nvSpPr>
        <p:spPr>
          <a:xfrm>
            <a:off x="15333969" y="6073341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19" h="109220">
                <a:moveTo>
                  <a:pt x="0" y="109160"/>
                </a:moveTo>
                <a:lnTo>
                  <a:pt x="109021" y="109160"/>
                </a:lnTo>
                <a:lnTo>
                  <a:pt x="109021" y="0"/>
                </a:lnTo>
                <a:lnTo>
                  <a:pt x="0" y="0"/>
                </a:lnTo>
                <a:lnTo>
                  <a:pt x="0" y="109160"/>
                </a:lnTo>
                <a:close/>
              </a:path>
            </a:pathLst>
          </a:custGeom>
          <a:solidFill>
            <a:srgbClr val="E2B6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1" name="object 821"/>
          <p:cNvSpPr/>
          <p:nvPr/>
        </p:nvSpPr>
        <p:spPr>
          <a:xfrm>
            <a:off x="15661033" y="6073341"/>
            <a:ext cx="218440" cy="109220"/>
          </a:xfrm>
          <a:custGeom>
            <a:avLst/>
            <a:gdLst/>
            <a:ahLst/>
            <a:cxnLst/>
            <a:rect l="l" t="t" r="r" b="b"/>
            <a:pathLst>
              <a:path w="218440" h="109220">
                <a:moveTo>
                  <a:pt x="0" y="109160"/>
                </a:moveTo>
                <a:lnTo>
                  <a:pt x="218042" y="109160"/>
                </a:lnTo>
                <a:lnTo>
                  <a:pt x="218042" y="0"/>
                </a:lnTo>
                <a:lnTo>
                  <a:pt x="0" y="0"/>
                </a:lnTo>
                <a:lnTo>
                  <a:pt x="0" y="109160"/>
                </a:lnTo>
                <a:close/>
              </a:path>
            </a:pathLst>
          </a:custGeom>
          <a:solidFill>
            <a:srgbClr val="E2B6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2" name="object 822"/>
          <p:cNvSpPr/>
          <p:nvPr/>
        </p:nvSpPr>
        <p:spPr>
          <a:xfrm>
            <a:off x="16206139" y="6073341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19" h="109220">
                <a:moveTo>
                  <a:pt x="0" y="109160"/>
                </a:moveTo>
                <a:lnTo>
                  <a:pt x="109021" y="109160"/>
                </a:lnTo>
                <a:lnTo>
                  <a:pt x="109021" y="0"/>
                </a:lnTo>
                <a:lnTo>
                  <a:pt x="0" y="0"/>
                </a:lnTo>
                <a:lnTo>
                  <a:pt x="0" y="109160"/>
                </a:lnTo>
                <a:close/>
              </a:path>
            </a:pathLst>
          </a:custGeom>
          <a:solidFill>
            <a:srgbClr val="E2B6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3" name="object 823"/>
          <p:cNvSpPr/>
          <p:nvPr/>
        </p:nvSpPr>
        <p:spPr>
          <a:xfrm>
            <a:off x="16424181" y="6073341"/>
            <a:ext cx="436245" cy="109220"/>
          </a:xfrm>
          <a:custGeom>
            <a:avLst/>
            <a:gdLst/>
            <a:ahLst/>
            <a:cxnLst/>
            <a:rect l="l" t="t" r="r" b="b"/>
            <a:pathLst>
              <a:path w="436244" h="109220">
                <a:moveTo>
                  <a:pt x="0" y="109160"/>
                </a:moveTo>
                <a:lnTo>
                  <a:pt x="436085" y="109160"/>
                </a:lnTo>
                <a:lnTo>
                  <a:pt x="436085" y="0"/>
                </a:lnTo>
                <a:lnTo>
                  <a:pt x="0" y="0"/>
                </a:lnTo>
                <a:lnTo>
                  <a:pt x="0" y="109160"/>
                </a:lnTo>
                <a:close/>
              </a:path>
            </a:pathLst>
          </a:custGeom>
          <a:solidFill>
            <a:srgbClr val="E2B6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4" name="object 824"/>
          <p:cNvSpPr/>
          <p:nvPr/>
        </p:nvSpPr>
        <p:spPr>
          <a:xfrm>
            <a:off x="14788861" y="6182502"/>
            <a:ext cx="218440" cy="107950"/>
          </a:xfrm>
          <a:custGeom>
            <a:avLst/>
            <a:gdLst/>
            <a:ahLst/>
            <a:cxnLst/>
            <a:rect l="l" t="t" r="r" b="b"/>
            <a:pathLst>
              <a:path w="218440" h="107950">
                <a:moveTo>
                  <a:pt x="0" y="107891"/>
                </a:moveTo>
                <a:lnTo>
                  <a:pt x="218042" y="107891"/>
                </a:lnTo>
                <a:lnTo>
                  <a:pt x="218042" y="0"/>
                </a:lnTo>
                <a:lnTo>
                  <a:pt x="0" y="0"/>
                </a:lnTo>
                <a:lnTo>
                  <a:pt x="0" y="107891"/>
                </a:lnTo>
                <a:close/>
              </a:path>
            </a:pathLst>
          </a:custGeom>
          <a:solidFill>
            <a:srgbClr val="E2B6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5" name="object 825"/>
          <p:cNvSpPr/>
          <p:nvPr/>
        </p:nvSpPr>
        <p:spPr>
          <a:xfrm>
            <a:off x="15115925" y="6182502"/>
            <a:ext cx="218440" cy="107950"/>
          </a:xfrm>
          <a:custGeom>
            <a:avLst/>
            <a:gdLst/>
            <a:ahLst/>
            <a:cxnLst/>
            <a:rect l="l" t="t" r="r" b="b"/>
            <a:pathLst>
              <a:path w="218440" h="107950">
                <a:moveTo>
                  <a:pt x="0" y="107891"/>
                </a:moveTo>
                <a:lnTo>
                  <a:pt x="218042" y="107891"/>
                </a:lnTo>
                <a:lnTo>
                  <a:pt x="218042" y="0"/>
                </a:lnTo>
                <a:lnTo>
                  <a:pt x="0" y="0"/>
                </a:lnTo>
                <a:lnTo>
                  <a:pt x="0" y="107891"/>
                </a:lnTo>
                <a:close/>
              </a:path>
            </a:pathLst>
          </a:custGeom>
          <a:solidFill>
            <a:srgbClr val="E2B6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6" name="object 826"/>
          <p:cNvSpPr/>
          <p:nvPr/>
        </p:nvSpPr>
        <p:spPr>
          <a:xfrm>
            <a:off x="15442990" y="6182502"/>
            <a:ext cx="327660" cy="107950"/>
          </a:xfrm>
          <a:custGeom>
            <a:avLst/>
            <a:gdLst/>
            <a:ahLst/>
            <a:cxnLst/>
            <a:rect l="l" t="t" r="r" b="b"/>
            <a:pathLst>
              <a:path w="327659" h="107950">
                <a:moveTo>
                  <a:pt x="0" y="107891"/>
                </a:moveTo>
                <a:lnTo>
                  <a:pt x="327063" y="107891"/>
                </a:lnTo>
                <a:lnTo>
                  <a:pt x="327063" y="0"/>
                </a:lnTo>
                <a:lnTo>
                  <a:pt x="0" y="0"/>
                </a:lnTo>
                <a:lnTo>
                  <a:pt x="0" y="107891"/>
                </a:lnTo>
                <a:close/>
              </a:path>
            </a:pathLst>
          </a:custGeom>
          <a:solidFill>
            <a:srgbClr val="E2B6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7" name="object 827"/>
          <p:cNvSpPr/>
          <p:nvPr/>
        </p:nvSpPr>
        <p:spPr>
          <a:xfrm>
            <a:off x="15879075" y="6182502"/>
            <a:ext cx="109220" cy="107950"/>
          </a:xfrm>
          <a:custGeom>
            <a:avLst/>
            <a:gdLst/>
            <a:ahLst/>
            <a:cxnLst/>
            <a:rect l="l" t="t" r="r" b="b"/>
            <a:pathLst>
              <a:path w="109219" h="107950">
                <a:moveTo>
                  <a:pt x="0" y="107891"/>
                </a:moveTo>
                <a:lnTo>
                  <a:pt x="109021" y="107891"/>
                </a:lnTo>
                <a:lnTo>
                  <a:pt x="109021" y="0"/>
                </a:lnTo>
                <a:lnTo>
                  <a:pt x="0" y="0"/>
                </a:lnTo>
                <a:lnTo>
                  <a:pt x="0" y="107891"/>
                </a:lnTo>
                <a:close/>
              </a:path>
            </a:pathLst>
          </a:custGeom>
          <a:solidFill>
            <a:srgbClr val="E2B6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8" name="object 828"/>
          <p:cNvSpPr/>
          <p:nvPr/>
        </p:nvSpPr>
        <p:spPr>
          <a:xfrm>
            <a:off x="16097118" y="6182502"/>
            <a:ext cx="109220" cy="107950"/>
          </a:xfrm>
          <a:custGeom>
            <a:avLst/>
            <a:gdLst/>
            <a:ahLst/>
            <a:cxnLst/>
            <a:rect l="l" t="t" r="r" b="b"/>
            <a:pathLst>
              <a:path w="109219" h="107950">
                <a:moveTo>
                  <a:pt x="0" y="107891"/>
                </a:moveTo>
                <a:lnTo>
                  <a:pt x="109021" y="107891"/>
                </a:lnTo>
                <a:lnTo>
                  <a:pt x="109021" y="0"/>
                </a:lnTo>
                <a:lnTo>
                  <a:pt x="0" y="0"/>
                </a:lnTo>
                <a:lnTo>
                  <a:pt x="0" y="107891"/>
                </a:lnTo>
                <a:close/>
              </a:path>
            </a:pathLst>
          </a:custGeom>
          <a:solidFill>
            <a:srgbClr val="E2B6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9" name="object 829"/>
          <p:cNvSpPr/>
          <p:nvPr/>
        </p:nvSpPr>
        <p:spPr>
          <a:xfrm>
            <a:off x="16424181" y="6182502"/>
            <a:ext cx="109220" cy="107950"/>
          </a:xfrm>
          <a:custGeom>
            <a:avLst/>
            <a:gdLst/>
            <a:ahLst/>
            <a:cxnLst/>
            <a:rect l="l" t="t" r="r" b="b"/>
            <a:pathLst>
              <a:path w="109219" h="107950">
                <a:moveTo>
                  <a:pt x="0" y="107891"/>
                </a:moveTo>
                <a:lnTo>
                  <a:pt x="109021" y="107891"/>
                </a:lnTo>
                <a:lnTo>
                  <a:pt x="109021" y="0"/>
                </a:lnTo>
                <a:lnTo>
                  <a:pt x="0" y="0"/>
                </a:lnTo>
                <a:lnTo>
                  <a:pt x="0" y="107891"/>
                </a:lnTo>
                <a:close/>
              </a:path>
            </a:pathLst>
          </a:custGeom>
          <a:solidFill>
            <a:srgbClr val="E2B6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0" name="object 830"/>
          <p:cNvSpPr/>
          <p:nvPr/>
        </p:nvSpPr>
        <p:spPr>
          <a:xfrm>
            <a:off x="16642224" y="6182502"/>
            <a:ext cx="109220" cy="107950"/>
          </a:xfrm>
          <a:custGeom>
            <a:avLst/>
            <a:gdLst/>
            <a:ahLst/>
            <a:cxnLst/>
            <a:rect l="l" t="t" r="r" b="b"/>
            <a:pathLst>
              <a:path w="109219" h="107950">
                <a:moveTo>
                  <a:pt x="0" y="107891"/>
                </a:moveTo>
                <a:lnTo>
                  <a:pt x="109021" y="107891"/>
                </a:lnTo>
                <a:lnTo>
                  <a:pt x="109021" y="0"/>
                </a:lnTo>
                <a:lnTo>
                  <a:pt x="0" y="0"/>
                </a:lnTo>
                <a:lnTo>
                  <a:pt x="0" y="107891"/>
                </a:lnTo>
                <a:close/>
              </a:path>
            </a:pathLst>
          </a:custGeom>
          <a:solidFill>
            <a:srgbClr val="E2B6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1" name="object 831"/>
          <p:cNvSpPr/>
          <p:nvPr/>
        </p:nvSpPr>
        <p:spPr>
          <a:xfrm>
            <a:off x="16860266" y="6182502"/>
            <a:ext cx="109220" cy="107950"/>
          </a:xfrm>
          <a:custGeom>
            <a:avLst/>
            <a:gdLst/>
            <a:ahLst/>
            <a:cxnLst/>
            <a:rect l="l" t="t" r="r" b="b"/>
            <a:pathLst>
              <a:path w="109219" h="107950">
                <a:moveTo>
                  <a:pt x="0" y="107891"/>
                </a:moveTo>
                <a:lnTo>
                  <a:pt x="109021" y="107891"/>
                </a:lnTo>
                <a:lnTo>
                  <a:pt x="109021" y="0"/>
                </a:lnTo>
                <a:lnTo>
                  <a:pt x="0" y="0"/>
                </a:lnTo>
                <a:lnTo>
                  <a:pt x="0" y="107891"/>
                </a:lnTo>
                <a:close/>
              </a:path>
            </a:pathLst>
          </a:custGeom>
          <a:solidFill>
            <a:srgbClr val="E2B6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2" name="object 832"/>
          <p:cNvSpPr/>
          <p:nvPr/>
        </p:nvSpPr>
        <p:spPr>
          <a:xfrm>
            <a:off x="14679840" y="6290393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19" h="109220">
                <a:moveTo>
                  <a:pt x="0" y="109160"/>
                </a:moveTo>
                <a:lnTo>
                  <a:pt x="109021" y="109160"/>
                </a:lnTo>
                <a:lnTo>
                  <a:pt x="109021" y="0"/>
                </a:lnTo>
                <a:lnTo>
                  <a:pt x="0" y="0"/>
                </a:lnTo>
                <a:lnTo>
                  <a:pt x="0" y="109160"/>
                </a:lnTo>
                <a:close/>
              </a:path>
            </a:pathLst>
          </a:custGeom>
          <a:solidFill>
            <a:srgbClr val="E2B6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3" name="object 833"/>
          <p:cNvSpPr/>
          <p:nvPr/>
        </p:nvSpPr>
        <p:spPr>
          <a:xfrm>
            <a:off x="14897882" y="6290393"/>
            <a:ext cx="218440" cy="109220"/>
          </a:xfrm>
          <a:custGeom>
            <a:avLst/>
            <a:gdLst/>
            <a:ahLst/>
            <a:cxnLst/>
            <a:rect l="l" t="t" r="r" b="b"/>
            <a:pathLst>
              <a:path w="218440" h="109220">
                <a:moveTo>
                  <a:pt x="0" y="109160"/>
                </a:moveTo>
                <a:lnTo>
                  <a:pt x="218042" y="109160"/>
                </a:lnTo>
                <a:lnTo>
                  <a:pt x="218042" y="0"/>
                </a:lnTo>
                <a:lnTo>
                  <a:pt x="0" y="0"/>
                </a:lnTo>
                <a:lnTo>
                  <a:pt x="0" y="109160"/>
                </a:lnTo>
                <a:close/>
              </a:path>
            </a:pathLst>
          </a:custGeom>
          <a:solidFill>
            <a:srgbClr val="E2B6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4" name="object 834"/>
          <p:cNvSpPr/>
          <p:nvPr/>
        </p:nvSpPr>
        <p:spPr>
          <a:xfrm>
            <a:off x="15552011" y="6290393"/>
            <a:ext cx="327660" cy="109220"/>
          </a:xfrm>
          <a:custGeom>
            <a:avLst/>
            <a:gdLst/>
            <a:ahLst/>
            <a:cxnLst/>
            <a:rect l="l" t="t" r="r" b="b"/>
            <a:pathLst>
              <a:path w="327659" h="109220">
                <a:moveTo>
                  <a:pt x="0" y="109160"/>
                </a:moveTo>
                <a:lnTo>
                  <a:pt x="327063" y="109160"/>
                </a:lnTo>
                <a:lnTo>
                  <a:pt x="327063" y="0"/>
                </a:lnTo>
                <a:lnTo>
                  <a:pt x="0" y="0"/>
                </a:lnTo>
                <a:lnTo>
                  <a:pt x="0" y="109160"/>
                </a:lnTo>
                <a:close/>
              </a:path>
            </a:pathLst>
          </a:custGeom>
          <a:solidFill>
            <a:srgbClr val="E2B6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5" name="object 835"/>
          <p:cNvSpPr/>
          <p:nvPr/>
        </p:nvSpPr>
        <p:spPr>
          <a:xfrm>
            <a:off x="15988096" y="6290393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19" h="109220">
                <a:moveTo>
                  <a:pt x="0" y="109160"/>
                </a:moveTo>
                <a:lnTo>
                  <a:pt x="109021" y="109160"/>
                </a:lnTo>
                <a:lnTo>
                  <a:pt x="109021" y="0"/>
                </a:lnTo>
                <a:lnTo>
                  <a:pt x="0" y="0"/>
                </a:lnTo>
                <a:lnTo>
                  <a:pt x="0" y="109160"/>
                </a:lnTo>
                <a:close/>
              </a:path>
            </a:pathLst>
          </a:custGeom>
          <a:solidFill>
            <a:srgbClr val="E2B6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6" name="object 836"/>
          <p:cNvSpPr/>
          <p:nvPr/>
        </p:nvSpPr>
        <p:spPr>
          <a:xfrm>
            <a:off x="16533203" y="6290393"/>
            <a:ext cx="654685" cy="109220"/>
          </a:xfrm>
          <a:custGeom>
            <a:avLst/>
            <a:gdLst/>
            <a:ahLst/>
            <a:cxnLst/>
            <a:rect l="l" t="t" r="r" b="b"/>
            <a:pathLst>
              <a:path w="654684" h="109220">
                <a:moveTo>
                  <a:pt x="0" y="109160"/>
                </a:moveTo>
                <a:lnTo>
                  <a:pt x="654127" y="109160"/>
                </a:lnTo>
                <a:lnTo>
                  <a:pt x="654127" y="0"/>
                </a:lnTo>
                <a:lnTo>
                  <a:pt x="0" y="0"/>
                </a:lnTo>
                <a:lnTo>
                  <a:pt x="0" y="109160"/>
                </a:lnTo>
                <a:close/>
              </a:path>
            </a:pathLst>
          </a:custGeom>
          <a:solidFill>
            <a:srgbClr val="E2B6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7" name="object 837"/>
          <p:cNvSpPr/>
          <p:nvPr/>
        </p:nvSpPr>
        <p:spPr>
          <a:xfrm>
            <a:off x="14570819" y="6399553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19" h="109220">
                <a:moveTo>
                  <a:pt x="0" y="109160"/>
                </a:moveTo>
                <a:lnTo>
                  <a:pt x="109021" y="109160"/>
                </a:lnTo>
                <a:lnTo>
                  <a:pt x="109021" y="0"/>
                </a:lnTo>
                <a:lnTo>
                  <a:pt x="0" y="0"/>
                </a:lnTo>
                <a:lnTo>
                  <a:pt x="0" y="109160"/>
                </a:lnTo>
                <a:close/>
              </a:path>
            </a:pathLst>
          </a:custGeom>
          <a:solidFill>
            <a:srgbClr val="E2B6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8" name="object 838"/>
          <p:cNvSpPr/>
          <p:nvPr/>
        </p:nvSpPr>
        <p:spPr>
          <a:xfrm>
            <a:off x="14788861" y="6399553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19" h="109220">
                <a:moveTo>
                  <a:pt x="0" y="109160"/>
                </a:moveTo>
                <a:lnTo>
                  <a:pt x="109021" y="109160"/>
                </a:lnTo>
                <a:lnTo>
                  <a:pt x="109021" y="0"/>
                </a:lnTo>
                <a:lnTo>
                  <a:pt x="0" y="0"/>
                </a:lnTo>
                <a:lnTo>
                  <a:pt x="0" y="109160"/>
                </a:lnTo>
                <a:close/>
              </a:path>
            </a:pathLst>
          </a:custGeom>
          <a:solidFill>
            <a:srgbClr val="E2B6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9" name="object 839"/>
          <p:cNvSpPr/>
          <p:nvPr/>
        </p:nvSpPr>
        <p:spPr>
          <a:xfrm>
            <a:off x="15006904" y="6399553"/>
            <a:ext cx="218440" cy="109220"/>
          </a:xfrm>
          <a:custGeom>
            <a:avLst/>
            <a:gdLst/>
            <a:ahLst/>
            <a:cxnLst/>
            <a:rect l="l" t="t" r="r" b="b"/>
            <a:pathLst>
              <a:path w="218440" h="109220">
                <a:moveTo>
                  <a:pt x="0" y="109160"/>
                </a:moveTo>
                <a:lnTo>
                  <a:pt x="218042" y="109160"/>
                </a:lnTo>
                <a:lnTo>
                  <a:pt x="218042" y="0"/>
                </a:lnTo>
                <a:lnTo>
                  <a:pt x="0" y="0"/>
                </a:lnTo>
                <a:lnTo>
                  <a:pt x="0" y="109160"/>
                </a:lnTo>
                <a:close/>
              </a:path>
            </a:pathLst>
          </a:custGeom>
          <a:solidFill>
            <a:srgbClr val="E2B6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0" name="object 840"/>
          <p:cNvSpPr/>
          <p:nvPr/>
        </p:nvSpPr>
        <p:spPr>
          <a:xfrm>
            <a:off x="15770054" y="6399553"/>
            <a:ext cx="218440" cy="109220"/>
          </a:xfrm>
          <a:custGeom>
            <a:avLst/>
            <a:gdLst/>
            <a:ahLst/>
            <a:cxnLst/>
            <a:rect l="l" t="t" r="r" b="b"/>
            <a:pathLst>
              <a:path w="218440" h="109220">
                <a:moveTo>
                  <a:pt x="0" y="109160"/>
                </a:moveTo>
                <a:lnTo>
                  <a:pt x="218042" y="109160"/>
                </a:lnTo>
                <a:lnTo>
                  <a:pt x="218042" y="0"/>
                </a:lnTo>
                <a:lnTo>
                  <a:pt x="0" y="0"/>
                </a:lnTo>
                <a:lnTo>
                  <a:pt x="0" y="109160"/>
                </a:lnTo>
                <a:close/>
              </a:path>
            </a:pathLst>
          </a:custGeom>
          <a:solidFill>
            <a:srgbClr val="E2B6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1" name="object 841"/>
          <p:cNvSpPr/>
          <p:nvPr/>
        </p:nvSpPr>
        <p:spPr>
          <a:xfrm>
            <a:off x="16424181" y="6399553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19" h="109220">
                <a:moveTo>
                  <a:pt x="0" y="109160"/>
                </a:moveTo>
                <a:lnTo>
                  <a:pt x="109021" y="109160"/>
                </a:lnTo>
                <a:lnTo>
                  <a:pt x="109021" y="0"/>
                </a:lnTo>
                <a:lnTo>
                  <a:pt x="0" y="0"/>
                </a:lnTo>
                <a:lnTo>
                  <a:pt x="0" y="109160"/>
                </a:lnTo>
                <a:close/>
              </a:path>
            </a:pathLst>
          </a:custGeom>
          <a:solidFill>
            <a:srgbClr val="E2B6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2" name="object 842"/>
          <p:cNvSpPr/>
          <p:nvPr/>
        </p:nvSpPr>
        <p:spPr>
          <a:xfrm>
            <a:off x="16751245" y="6399553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19" h="109220">
                <a:moveTo>
                  <a:pt x="0" y="109160"/>
                </a:moveTo>
                <a:lnTo>
                  <a:pt x="109021" y="109160"/>
                </a:lnTo>
                <a:lnTo>
                  <a:pt x="109021" y="0"/>
                </a:lnTo>
                <a:lnTo>
                  <a:pt x="0" y="0"/>
                </a:lnTo>
                <a:lnTo>
                  <a:pt x="0" y="109160"/>
                </a:lnTo>
                <a:close/>
              </a:path>
            </a:pathLst>
          </a:custGeom>
          <a:solidFill>
            <a:srgbClr val="E2B6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3" name="object 843"/>
          <p:cNvSpPr/>
          <p:nvPr/>
        </p:nvSpPr>
        <p:spPr>
          <a:xfrm>
            <a:off x="17078309" y="6399553"/>
            <a:ext cx="218440" cy="109220"/>
          </a:xfrm>
          <a:custGeom>
            <a:avLst/>
            <a:gdLst/>
            <a:ahLst/>
            <a:cxnLst/>
            <a:rect l="l" t="t" r="r" b="b"/>
            <a:pathLst>
              <a:path w="218440" h="109220">
                <a:moveTo>
                  <a:pt x="0" y="109160"/>
                </a:moveTo>
                <a:lnTo>
                  <a:pt x="218042" y="109160"/>
                </a:lnTo>
                <a:lnTo>
                  <a:pt x="218042" y="0"/>
                </a:lnTo>
                <a:lnTo>
                  <a:pt x="0" y="0"/>
                </a:lnTo>
                <a:lnTo>
                  <a:pt x="0" y="109160"/>
                </a:lnTo>
                <a:close/>
              </a:path>
            </a:pathLst>
          </a:custGeom>
          <a:solidFill>
            <a:srgbClr val="E2B6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4" name="object 844"/>
          <p:cNvSpPr/>
          <p:nvPr/>
        </p:nvSpPr>
        <p:spPr>
          <a:xfrm>
            <a:off x="14570819" y="6508714"/>
            <a:ext cx="327660" cy="109220"/>
          </a:xfrm>
          <a:custGeom>
            <a:avLst/>
            <a:gdLst/>
            <a:ahLst/>
            <a:cxnLst/>
            <a:rect l="l" t="t" r="r" b="b"/>
            <a:pathLst>
              <a:path w="327659" h="109220">
                <a:moveTo>
                  <a:pt x="0" y="109160"/>
                </a:moveTo>
                <a:lnTo>
                  <a:pt x="327063" y="109160"/>
                </a:lnTo>
                <a:lnTo>
                  <a:pt x="327063" y="0"/>
                </a:lnTo>
                <a:lnTo>
                  <a:pt x="0" y="0"/>
                </a:lnTo>
                <a:lnTo>
                  <a:pt x="0" y="109160"/>
                </a:lnTo>
                <a:close/>
              </a:path>
            </a:pathLst>
          </a:custGeom>
          <a:solidFill>
            <a:srgbClr val="E2B6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5" name="object 845"/>
          <p:cNvSpPr/>
          <p:nvPr/>
        </p:nvSpPr>
        <p:spPr>
          <a:xfrm>
            <a:off x="15333969" y="6508714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19" h="109220">
                <a:moveTo>
                  <a:pt x="0" y="109160"/>
                </a:moveTo>
                <a:lnTo>
                  <a:pt x="109021" y="109160"/>
                </a:lnTo>
                <a:lnTo>
                  <a:pt x="109021" y="0"/>
                </a:lnTo>
                <a:lnTo>
                  <a:pt x="0" y="0"/>
                </a:lnTo>
                <a:lnTo>
                  <a:pt x="0" y="109160"/>
                </a:lnTo>
                <a:close/>
              </a:path>
            </a:pathLst>
          </a:custGeom>
          <a:solidFill>
            <a:srgbClr val="E2B6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6" name="object 846"/>
          <p:cNvSpPr/>
          <p:nvPr/>
        </p:nvSpPr>
        <p:spPr>
          <a:xfrm>
            <a:off x="15552011" y="6508714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19" h="109220">
                <a:moveTo>
                  <a:pt x="0" y="109160"/>
                </a:moveTo>
                <a:lnTo>
                  <a:pt x="109021" y="109160"/>
                </a:lnTo>
                <a:lnTo>
                  <a:pt x="109021" y="0"/>
                </a:lnTo>
                <a:lnTo>
                  <a:pt x="0" y="0"/>
                </a:lnTo>
                <a:lnTo>
                  <a:pt x="0" y="109160"/>
                </a:lnTo>
                <a:close/>
              </a:path>
            </a:pathLst>
          </a:custGeom>
          <a:solidFill>
            <a:srgbClr val="E2B6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7" name="object 847"/>
          <p:cNvSpPr/>
          <p:nvPr/>
        </p:nvSpPr>
        <p:spPr>
          <a:xfrm>
            <a:off x="15879075" y="6508714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19" h="109220">
                <a:moveTo>
                  <a:pt x="0" y="109160"/>
                </a:moveTo>
                <a:lnTo>
                  <a:pt x="109021" y="109160"/>
                </a:lnTo>
                <a:lnTo>
                  <a:pt x="109021" y="0"/>
                </a:lnTo>
                <a:lnTo>
                  <a:pt x="0" y="0"/>
                </a:lnTo>
                <a:lnTo>
                  <a:pt x="0" y="109160"/>
                </a:lnTo>
                <a:close/>
              </a:path>
            </a:pathLst>
          </a:custGeom>
          <a:solidFill>
            <a:srgbClr val="E2B6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8" name="object 848"/>
          <p:cNvSpPr/>
          <p:nvPr/>
        </p:nvSpPr>
        <p:spPr>
          <a:xfrm>
            <a:off x="16097118" y="6508714"/>
            <a:ext cx="981710" cy="109220"/>
          </a:xfrm>
          <a:custGeom>
            <a:avLst/>
            <a:gdLst/>
            <a:ahLst/>
            <a:cxnLst/>
            <a:rect l="l" t="t" r="r" b="b"/>
            <a:pathLst>
              <a:path w="981709" h="109220">
                <a:moveTo>
                  <a:pt x="0" y="109160"/>
                </a:moveTo>
                <a:lnTo>
                  <a:pt x="981191" y="109160"/>
                </a:lnTo>
                <a:lnTo>
                  <a:pt x="981191" y="0"/>
                </a:lnTo>
                <a:lnTo>
                  <a:pt x="0" y="0"/>
                </a:lnTo>
                <a:lnTo>
                  <a:pt x="0" y="109160"/>
                </a:lnTo>
                <a:close/>
              </a:path>
            </a:pathLst>
          </a:custGeom>
          <a:solidFill>
            <a:srgbClr val="E2B6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9" name="object 849"/>
          <p:cNvSpPr/>
          <p:nvPr/>
        </p:nvSpPr>
        <p:spPr>
          <a:xfrm>
            <a:off x="17187330" y="6508714"/>
            <a:ext cx="327660" cy="109220"/>
          </a:xfrm>
          <a:custGeom>
            <a:avLst/>
            <a:gdLst/>
            <a:ahLst/>
            <a:cxnLst/>
            <a:rect l="l" t="t" r="r" b="b"/>
            <a:pathLst>
              <a:path w="327659" h="109220">
                <a:moveTo>
                  <a:pt x="0" y="109160"/>
                </a:moveTo>
                <a:lnTo>
                  <a:pt x="327063" y="109160"/>
                </a:lnTo>
                <a:lnTo>
                  <a:pt x="327063" y="0"/>
                </a:lnTo>
                <a:lnTo>
                  <a:pt x="0" y="0"/>
                </a:lnTo>
                <a:lnTo>
                  <a:pt x="0" y="109160"/>
                </a:lnTo>
                <a:close/>
              </a:path>
            </a:pathLst>
          </a:custGeom>
          <a:solidFill>
            <a:srgbClr val="E2B6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0" name="object 850"/>
          <p:cNvSpPr/>
          <p:nvPr/>
        </p:nvSpPr>
        <p:spPr>
          <a:xfrm>
            <a:off x="14352765" y="6399555"/>
            <a:ext cx="218440" cy="327660"/>
          </a:xfrm>
          <a:custGeom>
            <a:avLst/>
            <a:gdLst/>
            <a:ahLst/>
            <a:cxnLst/>
            <a:rect l="l" t="t" r="r" b="b"/>
            <a:pathLst>
              <a:path w="218440" h="327659">
                <a:moveTo>
                  <a:pt x="218046" y="0"/>
                </a:moveTo>
                <a:lnTo>
                  <a:pt x="109029" y="0"/>
                </a:lnTo>
                <a:lnTo>
                  <a:pt x="109029" y="109169"/>
                </a:lnTo>
                <a:lnTo>
                  <a:pt x="0" y="109169"/>
                </a:lnTo>
                <a:lnTo>
                  <a:pt x="0" y="218325"/>
                </a:lnTo>
                <a:lnTo>
                  <a:pt x="0" y="327482"/>
                </a:lnTo>
                <a:lnTo>
                  <a:pt x="109029" y="327482"/>
                </a:lnTo>
                <a:lnTo>
                  <a:pt x="109029" y="218325"/>
                </a:lnTo>
                <a:lnTo>
                  <a:pt x="218046" y="218325"/>
                </a:lnTo>
                <a:lnTo>
                  <a:pt x="218046" y="109169"/>
                </a:lnTo>
                <a:lnTo>
                  <a:pt x="218046" y="0"/>
                </a:lnTo>
                <a:close/>
              </a:path>
            </a:pathLst>
          </a:custGeom>
          <a:solidFill>
            <a:srgbClr val="C7992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1" name="object 851"/>
          <p:cNvSpPr/>
          <p:nvPr/>
        </p:nvSpPr>
        <p:spPr>
          <a:xfrm>
            <a:off x="14679829" y="6290868"/>
            <a:ext cx="218440" cy="217804"/>
          </a:xfrm>
          <a:custGeom>
            <a:avLst/>
            <a:gdLst/>
            <a:ahLst/>
            <a:cxnLst/>
            <a:rect l="l" t="t" r="r" b="b"/>
            <a:pathLst>
              <a:path w="218440" h="217804">
                <a:moveTo>
                  <a:pt x="109029" y="108902"/>
                </a:moveTo>
                <a:lnTo>
                  <a:pt x="0" y="108902"/>
                </a:lnTo>
                <a:lnTo>
                  <a:pt x="0" y="217805"/>
                </a:lnTo>
                <a:lnTo>
                  <a:pt x="109029" y="217805"/>
                </a:lnTo>
                <a:lnTo>
                  <a:pt x="109029" y="108902"/>
                </a:lnTo>
                <a:close/>
              </a:path>
              <a:path w="218440" h="217804">
                <a:moveTo>
                  <a:pt x="218046" y="0"/>
                </a:moveTo>
                <a:lnTo>
                  <a:pt x="109029" y="0"/>
                </a:lnTo>
                <a:lnTo>
                  <a:pt x="109029" y="108902"/>
                </a:lnTo>
                <a:lnTo>
                  <a:pt x="218046" y="108902"/>
                </a:lnTo>
                <a:lnTo>
                  <a:pt x="218046" y="0"/>
                </a:lnTo>
                <a:close/>
              </a:path>
            </a:pathLst>
          </a:custGeom>
          <a:solidFill>
            <a:srgbClr val="C7992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2" name="object 852"/>
          <p:cNvSpPr/>
          <p:nvPr/>
        </p:nvSpPr>
        <p:spPr>
          <a:xfrm>
            <a:off x="15006904" y="5964160"/>
            <a:ext cx="327660" cy="327025"/>
          </a:xfrm>
          <a:custGeom>
            <a:avLst/>
            <a:gdLst/>
            <a:ahLst/>
            <a:cxnLst/>
            <a:rect l="l" t="t" r="r" b="b"/>
            <a:pathLst>
              <a:path w="327659" h="327025">
                <a:moveTo>
                  <a:pt x="109016" y="108902"/>
                </a:moveTo>
                <a:lnTo>
                  <a:pt x="0" y="108902"/>
                </a:lnTo>
                <a:lnTo>
                  <a:pt x="0" y="326707"/>
                </a:lnTo>
                <a:lnTo>
                  <a:pt x="109016" y="326707"/>
                </a:lnTo>
                <a:lnTo>
                  <a:pt x="109016" y="108902"/>
                </a:lnTo>
                <a:close/>
              </a:path>
              <a:path w="327659" h="327025">
                <a:moveTo>
                  <a:pt x="218033" y="0"/>
                </a:moveTo>
                <a:lnTo>
                  <a:pt x="109016" y="0"/>
                </a:lnTo>
                <a:lnTo>
                  <a:pt x="109016" y="108902"/>
                </a:lnTo>
                <a:lnTo>
                  <a:pt x="218033" y="108902"/>
                </a:lnTo>
                <a:lnTo>
                  <a:pt x="218033" y="0"/>
                </a:lnTo>
                <a:close/>
              </a:path>
              <a:path w="327659" h="327025">
                <a:moveTo>
                  <a:pt x="327063" y="108902"/>
                </a:moveTo>
                <a:lnTo>
                  <a:pt x="218033" y="108902"/>
                </a:lnTo>
                <a:lnTo>
                  <a:pt x="218033" y="217805"/>
                </a:lnTo>
                <a:lnTo>
                  <a:pt x="327063" y="217805"/>
                </a:lnTo>
                <a:lnTo>
                  <a:pt x="327063" y="108902"/>
                </a:lnTo>
                <a:close/>
              </a:path>
            </a:pathLst>
          </a:custGeom>
          <a:solidFill>
            <a:srgbClr val="C7992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3" name="object 853"/>
          <p:cNvSpPr/>
          <p:nvPr/>
        </p:nvSpPr>
        <p:spPr>
          <a:xfrm>
            <a:off x="15333967" y="5746355"/>
            <a:ext cx="327660" cy="435609"/>
          </a:xfrm>
          <a:custGeom>
            <a:avLst/>
            <a:gdLst/>
            <a:ahLst/>
            <a:cxnLst/>
            <a:rect l="l" t="t" r="r" b="b"/>
            <a:pathLst>
              <a:path w="327659" h="435610">
                <a:moveTo>
                  <a:pt x="109016" y="217805"/>
                </a:moveTo>
                <a:lnTo>
                  <a:pt x="0" y="217805"/>
                </a:lnTo>
                <a:lnTo>
                  <a:pt x="0" y="326707"/>
                </a:lnTo>
                <a:lnTo>
                  <a:pt x="109016" y="326707"/>
                </a:lnTo>
                <a:lnTo>
                  <a:pt x="109016" y="217805"/>
                </a:lnTo>
                <a:close/>
              </a:path>
              <a:path w="327659" h="435610">
                <a:moveTo>
                  <a:pt x="218033" y="0"/>
                </a:moveTo>
                <a:lnTo>
                  <a:pt x="109016" y="0"/>
                </a:lnTo>
                <a:lnTo>
                  <a:pt x="109016" y="217805"/>
                </a:lnTo>
                <a:lnTo>
                  <a:pt x="218033" y="217805"/>
                </a:lnTo>
                <a:lnTo>
                  <a:pt x="218033" y="0"/>
                </a:lnTo>
                <a:close/>
              </a:path>
              <a:path w="327659" h="435610">
                <a:moveTo>
                  <a:pt x="327063" y="326707"/>
                </a:moveTo>
                <a:lnTo>
                  <a:pt x="109016" y="326707"/>
                </a:lnTo>
                <a:lnTo>
                  <a:pt x="109016" y="435610"/>
                </a:lnTo>
                <a:lnTo>
                  <a:pt x="327063" y="435610"/>
                </a:lnTo>
                <a:lnTo>
                  <a:pt x="327063" y="326707"/>
                </a:lnTo>
                <a:close/>
              </a:path>
            </a:pathLst>
          </a:custGeom>
          <a:solidFill>
            <a:srgbClr val="C7992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4" name="object 854"/>
          <p:cNvSpPr/>
          <p:nvPr/>
        </p:nvSpPr>
        <p:spPr>
          <a:xfrm>
            <a:off x="15770054" y="5637453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19" h="109220">
                <a:moveTo>
                  <a:pt x="109021" y="108902"/>
                </a:moveTo>
                <a:lnTo>
                  <a:pt x="0" y="108902"/>
                </a:lnTo>
                <a:lnTo>
                  <a:pt x="0" y="0"/>
                </a:lnTo>
                <a:lnTo>
                  <a:pt x="109021" y="0"/>
                </a:lnTo>
                <a:lnTo>
                  <a:pt x="109021" y="108902"/>
                </a:lnTo>
                <a:close/>
              </a:path>
            </a:pathLst>
          </a:custGeom>
          <a:solidFill>
            <a:srgbClr val="C7992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5" name="object 855"/>
          <p:cNvSpPr/>
          <p:nvPr/>
        </p:nvSpPr>
        <p:spPr>
          <a:xfrm>
            <a:off x="15661033" y="5855258"/>
            <a:ext cx="218440" cy="109220"/>
          </a:xfrm>
          <a:custGeom>
            <a:avLst/>
            <a:gdLst/>
            <a:ahLst/>
            <a:cxnLst/>
            <a:rect l="l" t="t" r="r" b="b"/>
            <a:pathLst>
              <a:path w="218440" h="109220">
                <a:moveTo>
                  <a:pt x="218042" y="108902"/>
                </a:moveTo>
                <a:lnTo>
                  <a:pt x="0" y="108902"/>
                </a:lnTo>
                <a:lnTo>
                  <a:pt x="0" y="0"/>
                </a:lnTo>
                <a:lnTo>
                  <a:pt x="218042" y="0"/>
                </a:lnTo>
                <a:lnTo>
                  <a:pt x="218042" y="108902"/>
                </a:lnTo>
                <a:close/>
              </a:path>
            </a:pathLst>
          </a:custGeom>
          <a:solidFill>
            <a:srgbClr val="C7992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6" name="object 856"/>
          <p:cNvSpPr/>
          <p:nvPr/>
        </p:nvSpPr>
        <p:spPr>
          <a:xfrm>
            <a:off x="15879064" y="6073342"/>
            <a:ext cx="327660" cy="327025"/>
          </a:xfrm>
          <a:custGeom>
            <a:avLst/>
            <a:gdLst/>
            <a:ahLst/>
            <a:cxnLst/>
            <a:rect l="l" t="t" r="r" b="b"/>
            <a:pathLst>
              <a:path w="327659" h="327025">
                <a:moveTo>
                  <a:pt x="109029" y="217525"/>
                </a:moveTo>
                <a:lnTo>
                  <a:pt x="0" y="217525"/>
                </a:lnTo>
                <a:lnTo>
                  <a:pt x="0" y="326428"/>
                </a:lnTo>
                <a:lnTo>
                  <a:pt x="109029" y="326428"/>
                </a:lnTo>
                <a:lnTo>
                  <a:pt x="109029" y="217525"/>
                </a:lnTo>
                <a:close/>
              </a:path>
              <a:path w="327659" h="327025">
                <a:moveTo>
                  <a:pt x="327063" y="0"/>
                </a:moveTo>
                <a:lnTo>
                  <a:pt x="0" y="0"/>
                </a:lnTo>
                <a:lnTo>
                  <a:pt x="0" y="109169"/>
                </a:lnTo>
                <a:lnTo>
                  <a:pt x="109029" y="109169"/>
                </a:lnTo>
                <a:lnTo>
                  <a:pt x="109029" y="217055"/>
                </a:lnTo>
                <a:lnTo>
                  <a:pt x="218046" y="217055"/>
                </a:lnTo>
                <a:lnTo>
                  <a:pt x="218046" y="109169"/>
                </a:lnTo>
                <a:lnTo>
                  <a:pt x="327063" y="109169"/>
                </a:lnTo>
                <a:lnTo>
                  <a:pt x="327063" y="0"/>
                </a:lnTo>
                <a:close/>
              </a:path>
            </a:pathLst>
          </a:custGeom>
          <a:solidFill>
            <a:srgbClr val="C7992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7" name="object 857"/>
          <p:cNvSpPr/>
          <p:nvPr/>
        </p:nvSpPr>
        <p:spPr>
          <a:xfrm>
            <a:off x="16424181" y="6508673"/>
            <a:ext cx="218440" cy="217804"/>
          </a:xfrm>
          <a:custGeom>
            <a:avLst/>
            <a:gdLst/>
            <a:ahLst/>
            <a:cxnLst/>
            <a:rect l="l" t="t" r="r" b="b"/>
            <a:pathLst>
              <a:path w="218440" h="217804">
                <a:moveTo>
                  <a:pt x="218042" y="217804"/>
                </a:moveTo>
                <a:lnTo>
                  <a:pt x="0" y="217804"/>
                </a:lnTo>
                <a:lnTo>
                  <a:pt x="0" y="0"/>
                </a:lnTo>
                <a:lnTo>
                  <a:pt x="109021" y="0"/>
                </a:lnTo>
                <a:lnTo>
                  <a:pt x="109021" y="108902"/>
                </a:lnTo>
                <a:lnTo>
                  <a:pt x="218042" y="108902"/>
                </a:lnTo>
                <a:close/>
              </a:path>
            </a:pathLst>
          </a:custGeom>
          <a:solidFill>
            <a:srgbClr val="C7992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8" name="object 858"/>
          <p:cNvSpPr/>
          <p:nvPr/>
        </p:nvSpPr>
        <p:spPr>
          <a:xfrm>
            <a:off x="15770054" y="6181965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19" h="109220">
                <a:moveTo>
                  <a:pt x="109021" y="108902"/>
                </a:moveTo>
                <a:lnTo>
                  <a:pt x="0" y="108902"/>
                </a:lnTo>
                <a:lnTo>
                  <a:pt x="0" y="0"/>
                </a:lnTo>
                <a:lnTo>
                  <a:pt x="109021" y="0"/>
                </a:lnTo>
                <a:lnTo>
                  <a:pt x="109021" y="108902"/>
                </a:lnTo>
                <a:close/>
              </a:path>
            </a:pathLst>
          </a:custGeom>
          <a:solidFill>
            <a:srgbClr val="C7992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9" name="object 859"/>
          <p:cNvSpPr/>
          <p:nvPr/>
        </p:nvSpPr>
        <p:spPr>
          <a:xfrm>
            <a:off x="16206139" y="5964160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19" h="109220">
                <a:moveTo>
                  <a:pt x="109021" y="108902"/>
                </a:moveTo>
                <a:lnTo>
                  <a:pt x="0" y="108902"/>
                </a:lnTo>
                <a:lnTo>
                  <a:pt x="0" y="0"/>
                </a:lnTo>
                <a:lnTo>
                  <a:pt x="109021" y="0"/>
                </a:lnTo>
                <a:lnTo>
                  <a:pt x="109021" y="108902"/>
                </a:lnTo>
                <a:close/>
              </a:path>
            </a:pathLst>
          </a:custGeom>
          <a:solidFill>
            <a:srgbClr val="C7992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0" name="object 860"/>
          <p:cNvSpPr/>
          <p:nvPr/>
        </p:nvSpPr>
        <p:spPr>
          <a:xfrm>
            <a:off x="16424181" y="5964160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19" h="109220">
                <a:moveTo>
                  <a:pt x="109021" y="108902"/>
                </a:moveTo>
                <a:lnTo>
                  <a:pt x="0" y="108902"/>
                </a:lnTo>
                <a:lnTo>
                  <a:pt x="0" y="0"/>
                </a:lnTo>
                <a:lnTo>
                  <a:pt x="109021" y="0"/>
                </a:lnTo>
                <a:lnTo>
                  <a:pt x="109021" y="108902"/>
                </a:lnTo>
                <a:close/>
              </a:path>
            </a:pathLst>
          </a:custGeom>
          <a:solidFill>
            <a:srgbClr val="C7992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1" name="object 861"/>
          <p:cNvSpPr/>
          <p:nvPr/>
        </p:nvSpPr>
        <p:spPr>
          <a:xfrm>
            <a:off x="16533203" y="6181965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19" h="109220">
                <a:moveTo>
                  <a:pt x="109021" y="108902"/>
                </a:moveTo>
                <a:lnTo>
                  <a:pt x="0" y="108902"/>
                </a:lnTo>
                <a:lnTo>
                  <a:pt x="0" y="0"/>
                </a:lnTo>
                <a:lnTo>
                  <a:pt x="109021" y="0"/>
                </a:lnTo>
                <a:lnTo>
                  <a:pt x="109021" y="108902"/>
                </a:lnTo>
                <a:close/>
              </a:path>
            </a:pathLst>
          </a:custGeom>
          <a:solidFill>
            <a:srgbClr val="C7992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2" name="object 862"/>
          <p:cNvSpPr/>
          <p:nvPr/>
        </p:nvSpPr>
        <p:spPr>
          <a:xfrm>
            <a:off x="15988096" y="5637453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19" h="109220">
                <a:moveTo>
                  <a:pt x="109021" y="108902"/>
                </a:moveTo>
                <a:lnTo>
                  <a:pt x="0" y="108902"/>
                </a:lnTo>
                <a:lnTo>
                  <a:pt x="0" y="0"/>
                </a:lnTo>
                <a:lnTo>
                  <a:pt x="109021" y="0"/>
                </a:lnTo>
                <a:lnTo>
                  <a:pt x="109021" y="108902"/>
                </a:lnTo>
                <a:close/>
              </a:path>
            </a:pathLst>
          </a:custGeom>
          <a:solidFill>
            <a:srgbClr val="C7992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3" name="object 863"/>
          <p:cNvSpPr/>
          <p:nvPr/>
        </p:nvSpPr>
        <p:spPr>
          <a:xfrm>
            <a:off x="15115922" y="6181966"/>
            <a:ext cx="436245" cy="217804"/>
          </a:xfrm>
          <a:custGeom>
            <a:avLst/>
            <a:gdLst/>
            <a:ahLst/>
            <a:cxnLst/>
            <a:rect l="l" t="t" r="r" b="b"/>
            <a:pathLst>
              <a:path w="436244" h="217804">
                <a:moveTo>
                  <a:pt x="436079" y="108902"/>
                </a:moveTo>
                <a:lnTo>
                  <a:pt x="327063" y="108902"/>
                </a:lnTo>
                <a:lnTo>
                  <a:pt x="327063" y="0"/>
                </a:lnTo>
                <a:lnTo>
                  <a:pt x="218046" y="0"/>
                </a:lnTo>
                <a:lnTo>
                  <a:pt x="218046" y="108902"/>
                </a:lnTo>
                <a:lnTo>
                  <a:pt x="0" y="108902"/>
                </a:lnTo>
                <a:lnTo>
                  <a:pt x="0" y="217805"/>
                </a:lnTo>
                <a:lnTo>
                  <a:pt x="436079" y="217805"/>
                </a:lnTo>
                <a:lnTo>
                  <a:pt x="436079" y="108902"/>
                </a:lnTo>
                <a:close/>
              </a:path>
            </a:pathLst>
          </a:custGeom>
          <a:solidFill>
            <a:srgbClr val="C7992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4" name="object 864"/>
          <p:cNvSpPr/>
          <p:nvPr/>
        </p:nvSpPr>
        <p:spPr>
          <a:xfrm>
            <a:off x="14897875" y="6399555"/>
            <a:ext cx="981710" cy="327025"/>
          </a:xfrm>
          <a:custGeom>
            <a:avLst/>
            <a:gdLst/>
            <a:ahLst/>
            <a:cxnLst/>
            <a:rect l="l" t="t" r="r" b="b"/>
            <a:pathLst>
              <a:path w="981709" h="327025">
                <a:moveTo>
                  <a:pt x="545109" y="218020"/>
                </a:moveTo>
                <a:lnTo>
                  <a:pt x="436092" y="218020"/>
                </a:lnTo>
                <a:lnTo>
                  <a:pt x="436092" y="109169"/>
                </a:lnTo>
                <a:lnTo>
                  <a:pt x="109029" y="109169"/>
                </a:lnTo>
                <a:lnTo>
                  <a:pt x="109029" y="0"/>
                </a:lnTo>
                <a:lnTo>
                  <a:pt x="0" y="0"/>
                </a:lnTo>
                <a:lnTo>
                  <a:pt x="0" y="109169"/>
                </a:lnTo>
                <a:lnTo>
                  <a:pt x="0" y="218325"/>
                </a:lnTo>
                <a:lnTo>
                  <a:pt x="109029" y="218325"/>
                </a:lnTo>
                <a:lnTo>
                  <a:pt x="109029" y="326923"/>
                </a:lnTo>
                <a:lnTo>
                  <a:pt x="218046" y="326923"/>
                </a:lnTo>
                <a:lnTo>
                  <a:pt x="218046" y="218325"/>
                </a:lnTo>
                <a:lnTo>
                  <a:pt x="327063" y="218325"/>
                </a:lnTo>
                <a:lnTo>
                  <a:pt x="327063" y="326923"/>
                </a:lnTo>
                <a:lnTo>
                  <a:pt x="545109" y="326923"/>
                </a:lnTo>
                <a:lnTo>
                  <a:pt x="545109" y="218020"/>
                </a:lnTo>
                <a:close/>
              </a:path>
              <a:path w="981709" h="327025">
                <a:moveTo>
                  <a:pt x="981189" y="109118"/>
                </a:moveTo>
                <a:lnTo>
                  <a:pt x="872172" y="109118"/>
                </a:lnTo>
                <a:lnTo>
                  <a:pt x="872172" y="215"/>
                </a:lnTo>
                <a:lnTo>
                  <a:pt x="327063" y="215"/>
                </a:lnTo>
                <a:lnTo>
                  <a:pt x="327063" y="109118"/>
                </a:lnTo>
                <a:lnTo>
                  <a:pt x="545109" y="109118"/>
                </a:lnTo>
                <a:lnTo>
                  <a:pt x="545109" y="218020"/>
                </a:lnTo>
                <a:lnTo>
                  <a:pt x="654126" y="218020"/>
                </a:lnTo>
                <a:lnTo>
                  <a:pt x="654126" y="109118"/>
                </a:lnTo>
                <a:lnTo>
                  <a:pt x="763155" y="109118"/>
                </a:lnTo>
                <a:lnTo>
                  <a:pt x="763155" y="218020"/>
                </a:lnTo>
                <a:lnTo>
                  <a:pt x="981189" y="218020"/>
                </a:lnTo>
                <a:lnTo>
                  <a:pt x="981189" y="109118"/>
                </a:lnTo>
                <a:close/>
              </a:path>
            </a:pathLst>
          </a:custGeom>
          <a:solidFill>
            <a:srgbClr val="C7992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5" name="object 865"/>
          <p:cNvSpPr/>
          <p:nvPr/>
        </p:nvSpPr>
        <p:spPr>
          <a:xfrm>
            <a:off x="16860266" y="6399770"/>
            <a:ext cx="327660" cy="217804"/>
          </a:xfrm>
          <a:custGeom>
            <a:avLst/>
            <a:gdLst/>
            <a:ahLst/>
            <a:cxnLst/>
            <a:rect l="l" t="t" r="r" b="b"/>
            <a:pathLst>
              <a:path w="327659" h="217804">
                <a:moveTo>
                  <a:pt x="218033" y="0"/>
                </a:moveTo>
                <a:lnTo>
                  <a:pt x="0" y="0"/>
                </a:lnTo>
                <a:lnTo>
                  <a:pt x="0" y="108902"/>
                </a:lnTo>
                <a:lnTo>
                  <a:pt x="218033" y="108902"/>
                </a:lnTo>
                <a:lnTo>
                  <a:pt x="218033" y="0"/>
                </a:lnTo>
                <a:close/>
              </a:path>
              <a:path w="327659" h="217804">
                <a:moveTo>
                  <a:pt x="327063" y="108902"/>
                </a:moveTo>
                <a:lnTo>
                  <a:pt x="218033" y="108902"/>
                </a:lnTo>
                <a:lnTo>
                  <a:pt x="218033" y="217805"/>
                </a:lnTo>
                <a:lnTo>
                  <a:pt x="327063" y="217805"/>
                </a:lnTo>
                <a:lnTo>
                  <a:pt x="327063" y="108902"/>
                </a:lnTo>
                <a:close/>
              </a:path>
            </a:pathLst>
          </a:custGeom>
          <a:solidFill>
            <a:srgbClr val="C7992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6" name="object 866"/>
          <p:cNvSpPr/>
          <p:nvPr/>
        </p:nvSpPr>
        <p:spPr>
          <a:xfrm>
            <a:off x="16533203" y="6399770"/>
            <a:ext cx="436245" cy="327025"/>
          </a:xfrm>
          <a:custGeom>
            <a:avLst/>
            <a:gdLst/>
            <a:ahLst/>
            <a:cxnLst/>
            <a:rect l="l" t="t" r="r" b="b"/>
            <a:pathLst>
              <a:path w="436244" h="327025">
                <a:moveTo>
                  <a:pt x="218033" y="0"/>
                </a:moveTo>
                <a:lnTo>
                  <a:pt x="0" y="0"/>
                </a:lnTo>
                <a:lnTo>
                  <a:pt x="0" y="108902"/>
                </a:lnTo>
                <a:lnTo>
                  <a:pt x="218033" y="108902"/>
                </a:lnTo>
                <a:lnTo>
                  <a:pt x="218033" y="0"/>
                </a:lnTo>
                <a:close/>
              </a:path>
              <a:path w="436244" h="327025">
                <a:moveTo>
                  <a:pt x="436079" y="217805"/>
                </a:moveTo>
                <a:lnTo>
                  <a:pt x="327063" y="217805"/>
                </a:lnTo>
                <a:lnTo>
                  <a:pt x="327063" y="108902"/>
                </a:lnTo>
                <a:lnTo>
                  <a:pt x="218033" y="108902"/>
                </a:lnTo>
                <a:lnTo>
                  <a:pt x="218033" y="326707"/>
                </a:lnTo>
                <a:lnTo>
                  <a:pt x="436079" y="326707"/>
                </a:lnTo>
                <a:lnTo>
                  <a:pt x="436079" y="217805"/>
                </a:lnTo>
                <a:close/>
              </a:path>
            </a:pathLst>
          </a:custGeom>
          <a:solidFill>
            <a:srgbClr val="C7992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7" name="object 867"/>
          <p:cNvSpPr/>
          <p:nvPr/>
        </p:nvSpPr>
        <p:spPr>
          <a:xfrm>
            <a:off x="16751245" y="6181965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19" h="109220">
                <a:moveTo>
                  <a:pt x="109021" y="108902"/>
                </a:moveTo>
                <a:lnTo>
                  <a:pt x="0" y="108902"/>
                </a:lnTo>
                <a:lnTo>
                  <a:pt x="0" y="0"/>
                </a:lnTo>
                <a:lnTo>
                  <a:pt x="109021" y="0"/>
                </a:lnTo>
                <a:lnTo>
                  <a:pt x="109021" y="108902"/>
                </a:lnTo>
                <a:close/>
              </a:path>
            </a:pathLst>
          </a:custGeom>
          <a:solidFill>
            <a:srgbClr val="C7992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8" name="object 868"/>
          <p:cNvSpPr/>
          <p:nvPr/>
        </p:nvSpPr>
        <p:spPr>
          <a:xfrm>
            <a:off x="15879064" y="6073342"/>
            <a:ext cx="654685" cy="654050"/>
          </a:xfrm>
          <a:custGeom>
            <a:avLst/>
            <a:gdLst/>
            <a:ahLst/>
            <a:cxnLst/>
            <a:rect l="l" t="t" r="r" b="b"/>
            <a:pathLst>
              <a:path w="654684" h="654050">
                <a:moveTo>
                  <a:pt x="654138" y="217055"/>
                </a:moveTo>
                <a:lnTo>
                  <a:pt x="545109" y="217055"/>
                </a:lnTo>
                <a:lnTo>
                  <a:pt x="545109" y="109169"/>
                </a:lnTo>
                <a:lnTo>
                  <a:pt x="545109" y="0"/>
                </a:lnTo>
                <a:lnTo>
                  <a:pt x="436092" y="0"/>
                </a:lnTo>
                <a:lnTo>
                  <a:pt x="436092" y="109169"/>
                </a:lnTo>
                <a:lnTo>
                  <a:pt x="327063" y="109169"/>
                </a:lnTo>
                <a:lnTo>
                  <a:pt x="327063" y="217055"/>
                </a:lnTo>
                <a:lnTo>
                  <a:pt x="218046" y="217055"/>
                </a:lnTo>
                <a:lnTo>
                  <a:pt x="218046" y="326212"/>
                </a:lnTo>
                <a:lnTo>
                  <a:pt x="109029" y="326212"/>
                </a:lnTo>
                <a:lnTo>
                  <a:pt x="109029" y="435381"/>
                </a:lnTo>
                <a:lnTo>
                  <a:pt x="109029" y="544537"/>
                </a:lnTo>
                <a:lnTo>
                  <a:pt x="0" y="544537"/>
                </a:lnTo>
                <a:lnTo>
                  <a:pt x="0" y="653694"/>
                </a:lnTo>
                <a:lnTo>
                  <a:pt x="218046" y="653694"/>
                </a:lnTo>
                <a:lnTo>
                  <a:pt x="218046" y="544537"/>
                </a:lnTo>
                <a:lnTo>
                  <a:pt x="218046" y="435381"/>
                </a:lnTo>
                <a:lnTo>
                  <a:pt x="545109" y="435381"/>
                </a:lnTo>
                <a:lnTo>
                  <a:pt x="545109" y="326212"/>
                </a:lnTo>
                <a:lnTo>
                  <a:pt x="654138" y="326212"/>
                </a:lnTo>
                <a:lnTo>
                  <a:pt x="654138" y="217055"/>
                </a:lnTo>
                <a:close/>
              </a:path>
            </a:pathLst>
          </a:custGeom>
          <a:solidFill>
            <a:srgbClr val="C7992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9" name="object 869"/>
          <p:cNvSpPr/>
          <p:nvPr/>
        </p:nvSpPr>
        <p:spPr>
          <a:xfrm>
            <a:off x="15988096" y="5855258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19" h="109220">
                <a:moveTo>
                  <a:pt x="109021" y="108902"/>
                </a:moveTo>
                <a:lnTo>
                  <a:pt x="0" y="108902"/>
                </a:lnTo>
                <a:lnTo>
                  <a:pt x="0" y="0"/>
                </a:lnTo>
                <a:lnTo>
                  <a:pt x="109021" y="0"/>
                </a:lnTo>
                <a:lnTo>
                  <a:pt x="109021" y="108902"/>
                </a:lnTo>
                <a:close/>
              </a:path>
            </a:pathLst>
          </a:custGeom>
          <a:solidFill>
            <a:srgbClr val="C7992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0" name="object 870"/>
          <p:cNvSpPr/>
          <p:nvPr/>
        </p:nvSpPr>
        <p:spPr>
          <a:xfrm>
            <a:off x="14788861" y="6617575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19" h="109220">
                <a:moveTo>
                  <a:pt x="109021" y="108902"/>
                </a:moveTo>
                <a:lnTo>
                  <a:pt x="0" y="108902"/>
                </a:lnTo>
                <a:lnTo>
                  <a:pt x="0" y="0"/>
                </a:lnTo>
                <a:lnTo>
                  <a:pt x="109021" y="0"/>
                </a:lnTo>
                <a:lnTo>
                  <a:pt x="109021" y="108902"/>
                </a:lnTo>
                <a:close/>
              </a:path>
            </a:pathLst>
          </a:custGeom>
          <a:solidFill>
            <a:srgbClr val="C7992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1" name="object 871"/>
          <p:cNvSpPr/>
          <p:nvPr/>
        </p:nvSpPr>
        <p:spPr>
          <a:xfrm>
            <a:off x="15552011" y="6617575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19" h="109220">
                <a:moveTo>
                  <a:pt x="109021" y="108902"/>
                </a:moveTo>
                <a:lnTo>
                  <a:pt x="0" y="108902"/>
                </a:lnTo>
                <a:lnTo>
                  <a:pt x="0" y="0"/>
                </a:lnTo>
                <a:lnTo>
                  <a:pt x="109021" y="0"/>
                </a:lnTo>
                <a:lnTo>
                  <a:pt x="109021" y="108902"/>
                </a:lnTo>
                <a:close/>
              </a:path>
            </a:pathLst>
          </a:custGeom>
          <a:solidFill>
            <a:srgbClr val="C7992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2" name="object 872"/>
          <p:cNvSpPr/>
          <p:nvPr/>
        </p:nvSpPr>
        <p:spPr>
          <a:xfrm>
            <a:off x="16206139" y="6617575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19" h="109220">
                <a:moveTo>
                  <a:pt x="109021" y="108902"/>
                </a:moveTo>
                <a:lnTo>
                  <a:pt x="0" y="108902"/>
                </a:lnTo>
                <a:lnTo>
                  <a:pt x="0" y="0"/>
                </a:lnTo>
                <a:lnTo>
                  <a:pt x="109021" y="0"/>
                </a:lnTo>
                <a:lnTo>
                  <a:pt x="109021" y="108902"/>
                </a:lnTo>
                <a:close/>
              </a:path>
            </a:pathLst>
          </a:custGeom>
          <a:solidFill>
            <a:srgbClr val="C7992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3" name="object 873"/>
          <p:cNvSpPr/>
          <p:nvPr/>
        </p:nvSpPr>
        <p:spPr>
          <a:xfrm>
            <a:off x="14570819" y="6617575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19" h="109220">
                <a:moveTo>
                  <a:pt x="109021" y="108902"/>
                </a:moveTo>
                <a:lnTo>
                  <a:pt x="0" y="108902"/>
                </a:lnTo>
                <a:lnTo>
                  <a:pt x="0" y="0"/>
                </a:lnTo>
                <a:lnTo>
                  <a:pt x="109021" y="0"/>
                </a:lnTo>
                <a:lnTo>
                  <a:pt x="109021" y="108902"/>
                </a:lnTo>
                <a:close/>
              </a:path>
            </a:pathLst>
          </a:custGeom>
          <a:solidFill>
            <a:srgbClr val="C7992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4" name="object 874"/>
          <p:cNvSpPr/>
          <p:nvPr/>
        </p:nvSpPr>
        <p:spPr>
          <a:xfrm>
            <a:off x="17187330" y="6617575"/>
            <a:ext cx="218440" cy="109220"/>
          </a:xfrm>
          <a:custGeom>
            <a:avLst/>
            <a:gdLst/>
            <a:ahLst/>
            <a:cxnLst/>
            <a:rect l="l" t="t" r="r" b="b"/>
            <a:pathLst>
              <a:path w="218440" h="109220">
                <a:moveTo>
                  <a:pt x="218042" y="108902"/>
                </a:moveTo>
                <a:lnTo>
                  <a:pt x="0" y="108902"/>
                </a:lnTo>
                <a:lnTo>
                  <a:pt x="0" y="0"/>
                </a:lnTo>
                <a:lnTo>
                  <a:pt x="218042" y="0"/>
                </a:lnTo>
                <a:close/>
              </a:path>
            </a:pathLst>
          </a:custGeom>
          <a:solidFill>
            <a:srgbClr val="C7992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5" name="object 875"/>
          <p:cNvSpPr/>
          <p:nvPr/>
        </p:nvSpPr>
        <p:spPr>
          <a:xfrm>
            <a:off x="14134732" y="5419648"/>
            <a:ext cx="1744345" cy="1306830"/>
          </a:xfrm>
          <a:custGeom>
            <a:avLst/>
            <a:gdLst/>
            <a:ahLst/>
            <a:cxnLst/>
            <a:rect l="l" t="t" r="r" b="b"/>
            <a:pathLst>
              <a:path w="1744344" h="1306829">
                <a:moveTo>
                  <a:pt x="218033" y="1089025"/>
                </a:moveTo>
                <a:lnTo>
                  <a:pt x="0" y="1089025"/>
                </a:lnTo>
                <a:lnTo>
                  <a:pt x="0" y="1197927"/>
                </a:lnTo>
                <a:lnTo>
                  <a:pt x="109016" y="1197927"/>
                </a:lnTo>
                <a:lnTo>
                  <a:pt x="109016" y="1306830"/>
                </a:lnTo>
                <a:lnTo>
                  <a:pt x="218033" y="1306830"/>
                </a:lnTo>
                <a:lnTo>
                  <a:pt x="218033" y="1197927"/>
                </a:lnTo>
                <a:lnTo>
                  <a:pt x="218033" y="1089025"/>
                </a:lnTo>
                <a:close/>
              </a:path>
              <a:path w="1744344" h="1306829">
                <a:moveTo>
                  <a:pt x="327063" y="980122"/>
                </a:moveTo>
                <a:lnTo>
                  <a:pt x="218033" y="980122"/>
                </a:lnTo>
                <a:lnTo>
                  <a:pt x="218033" y="1089025"/>
                </a:lnTo>
                <a:lnTo>
                  <a:pt x="327063" y="1089025"/>
                </a:lnTo>
                <a:lnTo>
                  <a:pt x="327063" y="980122"/>
                </a:lnTo>
                <a:close/>
              </a:path>
              <a:path w="1744344" h="1306829">
                <a:moveTo>
                  <a:pt x="545096" y="871220"/>
                </a:moveTo>
                <a:lnTo>
                  <a:pt x="327063" y="871220"/>
                </a:lnTo>
                <a:lnTo>
                  <a:pt x="327063" y="980122"/>
                </a:lnTo>
                <a:lnTo>
                  <a:pt x="545096" y="980122"/>
                </a:lnTo>
                <a:lnTo>
                  <a:pt x="545096" y="871220"/>
                </a:lnTo>
                <a:close/>
              </a:path>
              <a:path w="1744344" h="1306829">
                <a:moveTo>
                  <a:pt x="654126" y="762317"/>
                </a:moveTo>
                <a:lnTo>
                  <a:pt x="545096" y="762317"/>
                </a:lnTo>
                <a:lnTo>
                  <a:pt x="545096" y="871220"/>
                </a:lnTo>
                <a:lnTo>
                  <a:pt x="654126" y="871220"/>
                </a:lnTo>
                <a:lnTo>
                  <a:pt x="654126" y="762317"/>
                </a:lnTo>
                <a:close/>
              </a:path>
              <a:path w="1744344" h="1306829">
                <a:moveTo>
                  <a:pt x="872172" y="653415"/>
                </a:moveTo>
                <a:lnTo>
                  <a:pt x="654126" y="653415"/>
                </a:lnTo>
                <a:lnTo>
                  <a:pt x="654126" y="762317"/>
                </a:lnTo>
                <a:lnTo>
                  <a:pt x="872172" y="762317"/>
                </a:lnTo>
                <a:lnTo>
                  <a:pt x="872172" y="653415"/>
                </a:lnTo>
                <a:close/>
              </a:path>
              <a:path w="1744344" h="1306829">
                <a:moveTo>
                  <a:pt x="981189" y="544512"/>
                </a:moveTo>
                <a:lnTo>
                  <a:pt x="872172" y="544512"/>
                </a:lnTo>
                <a:lnTo>
                  <a:pt x="872172" y="653415"/>
                </a:lnTo>
                <a:lnTo>
                  <a:pt x="981189" y="653415"/>
                </a:lnTo>
                <a:lnTo>
                  <a:pt x="981189" y="544512"/>
                </a:lnTo>
                <a:close/>
              </a:path>
              <a:path w="1744344" h="1306829">
                <a:moveTo>
                  <a:pt x="1199235" y="435610"/>
                </a:moveTo>
                <a:lnTo>
                  <a:pt x="981189" y="435610"/>
                </a:lnTo>
                <a:lnTo>
                  <a:pt x="981189" y="544512"/>
                </a:lnTo>
                <a:lnTo>
                  <a:pt x="1199235" y="544512"/>
                </a:lnTo>
                <a:lnTo>
                  <a:pt x="1199235" y="435610"/>
                </a:lnTo>
                <a:close/>
              </a:path>
              <a:path w="1744344" h="1306829">
                <a:moveTo>
                  <a:pt x="1308252" y="326707"/>
                </a:moveTo>
                <a:lnTo>
                  <a:pt x="1199235" y="326707"/>
                </a:lnTo>
                <a:lnTo>
                  <a:pt x="1199235" y="435610"/>
                </a:lnTo>
                <a:lnTo>
                  <a:pt x="1308252" y="435610"/>
                </a:lnTo>
                <a:lnTo>
                  <a:pt x="1308252" y="326707"/>
                </a:lnTo>
                <a:close/>
              </a:path>
              <a:path w="1744344" h="1306829">
                <a:moveTo>
                  <a:pt x="1526298" y="217805"/>
                </a:moveTo>
                <a:lnTo>
                  <a:pt x="1308252" y="217805"/>
                </a:lnTo>
                <a:lnTo>
                  <a:pt x="1308252" y="326707"/>
                </a:lnTo>
                <a:lnTo>
                  <a:pt x="1526298" y="326707"/>
                </a:lnTo>
                <a:lnTo>
                  <a:pt x="1526298" y="217805"/>
                </a:lnTo>
                <a:close/>
              </a:path>
              <a:path w="1744344" h="1306829">
                <a:moveTo>
                  <a:pt x="1635315" y="108902"/>
                </a:moveTo>
                <a:lnTo>
                  <a:pt x="1526298" y="108902"/>
                </a:lnTo>
                <a:lnTo>
                  <a:pt x="1526298" y="217805"/>
                </a:lnTo>
                <a:lnTo>
                  <a:pt x="1635315" y="217805"/>
                </a:lnTo>
                <a:lnTo>
                  <a:pt x="1635315" y="108902"/>
                </a:lnTo>
                <a:close/>
              </a:path>
              <a:path w="1744344" h="1306829">
                <a:moveTo>
                  <a:pt x="1744332" y="0"/>
                </a:moveTo>
                <a:lnTo>
                  <a:pt x="1635315" y="0"/>
                </a:lnTo>
                <a:lnTo>
                  <a:pt x="1635315" y="108902"/>
                </a:lnTo>
                <a:lnTo>
                  <a:pt x="1744332" y="108902"/>
                </a:lnTo>
                <a:lnTo>
                  <a:pt x="1744332" y="0"/>
                </a:lnTo>
                <a:close/>
              </a:path>
            </a:pathLst>
          </a:custGeom>
          <a:solidFill>
            <a:srgbClr val="2E1B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6" name="object 876"/>
          <p:cNvSpPr/>
          <p:nvPr/>
        </p:nvSpPr>
        <p:spPr>
          <a:xfrm>
            <a:off x="1168908" y="8041652"/>
            <a:ext cx="488950" cy="651510"/>
          </a:xfrm>
          <a:custGeom>
            <a:avLst/>
            <a:gdLst/>
            <a:ahLst/>
            <a:cxnLst/>
            <a:rect l="l" t="t" r="r" b="b"/>
            <a:pathLst>
              <a:path w="488950" h="651509">
                <a:moveTo>
                  <a:pt x="162877" y="569785"/>
                </a:moveTo>
                <a:lnTo>
                  <a:pt x="81432" y="569785"/>
                </a:lnTo>
                <a:lnTo>
                  <a:pt x="81432" y="651002"/>
                </a:lnTo>
                <a:lnTo>
                  <a:pt x="162877" y="651002"/>
                </a:lnTo>
                <a:lnTo>
                  <a:pt x="162877" y="569785"/>
                </a:lnTo>
                <a:close/>
              </a:path>
              <a:path w="488950" h="651509">
                <a:moveTo>
                  <a:pt x="488632" y="569785"/>
                </a:moveTo>
                <a:lnTo>
                  <a:pt x="407187" y="569785"/>
                </a:lnTo>
                <a:lnTo>
                  <a:pt x="407187" y="488569"/>
                </a:lnTo>
                <a:lnTo>
                  <a:pt x="325755" y="488569"/>
                </a:lnTo>
                <a:lnTo>
                  <a:pt x="325755" y="0"/>
                </a:lnTo>
                <a:lnTo>
                  <a:pt x="0" y="0"/>
                </a:lnTo>
                <a:lnTo>
                  <a:pt x="0" y="488569"/>
                </a:lnTo>
                <a:lnTo>
                  <a:pt x="162877" y="488569"/>
                </a:lnTo>
                <a:lnTo>
                  <a:pt x="162877" y="569785"/>
                </a:lnTo>
                <a:lnTo>
                  <a:pt x="325755" y="569785"/>
                </a:lnTo>
                <a:lnTo>
                  <a:pt x="325755" y="651002"/>
                </a:lnTo>
                <a:lnTo>
                  <a:pt x="488632" y="651002"/>
                </a:lnTo>
                <a:lnTo>
                  <a:pt x="488632" y="569785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7" name="object 877"/>
          <p:cNvSpPr/>
          <p:nvPr/>
        </p:nvSpPr>
        <p:spPr>
          <a:xfrm>
            <a:off x="761707" y="5521426"/>
            <a:ext cx="1140460" cy="1301115"/>
          </a:xfrm>
          <a:custGeom>
            <a:avLst/>
            <a:gdLst/>
            <a:ahLst/>
            <a:cxnLst/>
            <a:rect l="l" t="t" r="r" b="b"/>
            <a:pathLst>
              <a:path w="1140460" h="1301115">
                <a:moveTo>
                  <a:pt x="1140142" y="894638"/>
                </a:moveTo>
                <a:lnTo>
                  <a:pt x="977265" y="894638"/>
                </a:lnTo>
                <a:lnTo>
                  <a:pt x="977265" y="732218"/>
                </a:lnTo>
                <a:lnTo>
                  <a:pt x="895832" y="732218"/>
                </a:lnTo>
                <a:lnTo>
                  <a:pt x="895832" y="487299"/>
                </a:lnTo>
                <a:lnTo>
                  <a:pt x="651510" y="487299"/>
                </a:lnTo>
                <a:lnTo>
                  <a:pt x="651510" y="243649"/>
                </a:lnTo>
                <a:lnTo>
                  <a:pt x="570077" y="243649"/>
                </a:lnTo>
                <a:lnTo>
                  <a:pt x="570077" y="0"/>
                </a:lnTo>
                <a:lnTo>
                  <a:pt x="488632" y="0"/>
                </a:lnTo>
                <a:lnTo>
                  <a:pt x="488632" y="243649"/>
                </a:lnTo>
                <a:lnTo>
                  <a:pt x="407200" y="243649"/>
                </a:lnTo>
                <a:lnTo>
                  <a:pt x="407200" y="487299"/>
                </a:lnTo>
                <a:lnTo>
                  <a:pt x="325755" y="487299"/>
                </a:lnTo>
                <a:lnTo>
                  <a:pt x="325755" y="732218"/>
                </a:lnTo>
                <a:lnTo>
                  <a:pt x="244322" y="732218"/>
                </a:lnTo>
                <a:lnTo>
                  <a:pt x="244322" y="894638"/>
                </a:lnTo>
                <a:lnTo>
                  <a:pt x="0" y="894638"/>
                </a:lnTo>
                <a:lnTo>
                  <a:pt x="0" y="1138288"/>
                </a:lnTo>
                <a:lnTo>
                  <a:pt x="162877" y="1138288"/>
                </a:lnTo>
                <a:lnTo>
                  <a:pt x="162877" y="1219504"/>
                </a:lnTo>
                <a:lnTo>
                  <a:pt x="244322" y="1219504"/>
                </a:lnTo>
                <a:lnTo>
                  <a:pt x="244322" y="1138288"/>
                </a:lnTo>
                <a:lnTo>
                  <a:pt x="325755" y="1138288"/>
                </a:lnTo>
                <a:lnTo>
                  <a:pt x="325755" y="1219504"/>
                </a:lnTo>
                <a:lnTo>
                  <a:pt x="325755" y="1300721"/>
                </a:lnTo>
                <a:lnTo>
                  <a:pt x="407200" y="1300721"/>
                </a:lnTo>
                <a:lnTo>
                  <a:pt x="407200" y="1219504"/>
                </a:lnTo>
                <a:lnTo>
                  <a:pt x="488632" y="1219504"/>
                </a:lnTo>
                <a:lnTo>
                  <a:pt x="488632" y="1300721"/>
                </a:lnTo>
                <a:lnTo>
                  <a:pt x="1058710" y="1300721"/>
                </a:lnTo>
                <a:lnTo>
                  <a:pt x="1058710" y="1219504"/>
                </a:lnTo>
                <a:lnTo>
                  <a:pt x="895832" y="1219504"/>
                </a:lnTo>
                <a:lnTo>
                  <a:pt x="895832" y="1138288"/>
                </a:lnTo>
                <a:lnTo>
                  <a:pt x="1058710" y="1138288"/>
                </a:lnTo>
                <a:lnTo>
                  <a:pt x="1058710" y="1219504"/>
                </a:lnTo>
                <a:lnTo>
                  <a:pt x="1140142" y="1219504"/>
                </a:lnTo>
                <a:lnTo>
                  <a:pt x="1140142" y="1138288"/>
                </a:lnTo>
                <a:lnTo>
                  <a:pt x="1140142" y="894638"/>
                </a:lnTo>
                <a:close/>
              </a:path>
            </a:pathLst>
          </a:custGeom>
          <a:solidFill>
            <a:srgbClr val="E66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8" name="object 878"/>
          <p:cNvSpPr/>
          <p:nvPr/>
        </p:nvSpPr>
        <p:spPr>
          <a:xfrm>
            <a:off x="680275" y="6903363"/>
            <a:ext cx="1466215" cy="975994"/>
          </a:xfrm>
          <a:custGeom>
            <a:avLst/>
            <a:gdLst/>
            <a:ahLst/>
            <a:cxnLst/>
            <a:rect l="l" t="t" r="r" b="b"/>
            <a:pathLst>
              <a:path w="1466214" h="975995">
                <a:moveTo>
                  <a:pt x="1384452" y="732218"/>
                </a:moveTo>
                <a:lnTo>
                  <a:pt x="1303020" y="732218"/>
                </a:lnTo>
                <a:lnTo>
                  <a:pt x="1303020" y="569785"/>
                </a:lnTo>
                <a:lnTo>
                  <a:pt x="1221574" y="569785"/>
                </a:lnTo>
                <a:lnTo>
                  <a:pt x="1221574" y="732218"/>
                </a:lnTo>
                <a:lnTo>
                  <a:pt x="1221574" y="813435"/>
                </a:lnTo>
                <a:lnTo>
                  <a:pt x="1140142" y="813435"/>
                </a:lnTo>
                <a:lnTo>
                  <a:pt x="1140142" y="732218"/>
                </a:lnTo>
                <a:lnTo>
                  <a:pt x="1221574" y="732218"/>
                </a:lnTo>
                <a:lnTo>
                  <a:pt x="1221574" y="569785"/>
                </a:lnTo>
                <a:lnTo>
                  <a:pt x="1058697" y="569785"/>
                </a:lnTo>
                <a:lnTo>
                  <a:pt x="1058697" y="488569"/>
                </a:lnTo>
                <a:lnTo>
                  <a:pt x="977265" y="488569"/>
                </a:lnTo>
                <a:lnTo>
                  <a:pt x="977265" y="569785"/>
                </a:lnTo>
                <a:lnTo>
                  <a:pt x="407187" y="569785"/>
                </a:lnTo>
                <a:lnTo>
                  <a:pt x="407187" y="732218"/>
                </a:lnTo>
                <a:lnTo>
                  <a:pt x="407187" y="813435"/>
                </a:lnTo>
                <a:lnTo>
                  <a:pt x="325755" y="813435"/>
                </a:lnTo>
                <a:lnTo>
                  <a:pt x="325755" y="732218"/>
                </a:lnTo>
                <a:lnTo>
                  <a:pt x="407187" y="732218"/>
                </a:lnTo>
                <a:lnTo>
                  <a:pt x="407187" y="569785"/>
                </a:lnTo>
                <a:lnTo>
                  <a:pt x="0" y="569785"/>
                </a:lnTo>
                <a:lnTo>
                  <a:pt x="0" y="732218"/>
                </a:lnTo>
                <a:lnTo>
                  <a:pt x="244309" y="732218"/>
                </a:lnTo>
                <a:lnTo>
                  <a:pt x="244309" y="813435"/>
                </a:lnTo>
                <a:lnTo>
                  <a:pt x="81432" y="813435"/>
                </a:lnTo>
                <a:lnTo>
                  <a:pt x="81432" y="975855"/>
                </a:lnTo>
                <a:lnTo>
                  <a:pt x="1303020" y="975855"/>
                </a:lnTo>
                <a:lnTo>
                  <a:pt x="1303020" y="813435"/>
                </a:lnTo>
                <a:lnTo>
                  <a:pt x="1384452" y="813435"/>
                </a:lnTo>
                <a:lnTo>
                  <a:pt x="1384452" y="732218"/>
                </a:lnTo>
                <a:close/>
              </a:path>
              <a:path w="1466214" h="975995">
                <a:moveTo>
                  <a:pt x="1465897" y="243649"/>
                </a:moveTo>
                <a:lnTo>
                  <a:pt x="1384452" y="243649"/>
                </a:lnTo>
                <a:lnTo>
                  <a:pt x="1384452" y="162433"/>
                </a:lnTo>
                <a:lnTo>
                  <a:pt x="1303020" y="162433"/>
                </a:lnTo>
                <a:lnTo>
                  <a:pt x="1303020" y="243649"/>
                </a:lnTo>
                <a:lnTo>
                  <a:pt x="1221574" y="243649"/>
                </a:lnTo>
                <a:lnTo>
                  <a:pt x="1221574" y="162433"/>
                </a:lnTo>
                <a:lnTo>
                  <a:pt x="1303020" y="162433"/>
                </a:lnTo>
                <a:lnTo>
                  <a:pt x="1303020" y="81216"/>
                </a:lnTo>
                <a:lnTo>
                  <a:pt x="1058697" y="81216"/>
                </a:lnTo>
                <a:lnTo>
                  <a:pt x="1058697" y="0"/>
                </a:lnTo>
                <a:lnTo>
                  <a:pt x="407187" y="0"/>
                </a:lnTo>
                <a:lnTo>
                  <a:pt x="407187" y="81216"/>
                </a:lnTo>
                <a:lnTo>
                  <a:pt x="407187" y="243649"/>
                </a:lnTo>
                <a:lnTo>
                  <a:pt x="407187" y="326136"/>
                </a:lnTo>
                <a:lnTo>
                  <a:pt x="325755" y="326136"/>
                </a:lnTo>
                <a:lnTo>
                  <a:pt x="325755" y="243649"/>
                </a:lnTo>
                <a:lnTo>
                  <a:pt x="407187" y="243649"/>
                </a:lnTo>
                <a:lnTo>
                  <a:pt x="407187" y="81216"/>
                </a:lnTo>
                <a:lnTo>
                  <a:pt x="244309" y="81216"/>
                </a:lnTo>
                <a:lnTo>
                  <a:pt x="244309" y="162433"/>
                </a:lnTo>
                <a:lnTo>
                  <a:pt x="162877" y="162433"/>
                </a:lnTo>
                <a:lnTo>
                  <a:pt x="162877" y="243649"/>
                </a:lnTo>
                <a:lnTo>
                  <a:pt x="244309" y="243649"/>
                </a:lnTo>
                <a:lnTo>
                  <a:pt x="244309" y="326136"/>
                </a:lnTo>
                <a:lnTo>
                  <a:pt x="81432" y="326136"/>
                </a:lnTo>
                <a:lnTo>
                  <a:pt x="81432" y="407352"/>
                </a:lnTo>
                <a:lnTo>
                  <a:pt x="325755" y="407352"/>
                </a:lnTo>
                <a:lnTo>
                  <a:pt x="325755" y="488569"/>
                </a:lnTo>
                <a:lnTo>
                  <a:pt x="488632" y="488569"/>
                </a:lnTo>
                <a:lnTo>
                  <a:pt x="488632" y="407352"/>
                </a:lnTo>
                <a:lnTo>
                  <a:pt x="570064" y="407352"/>
                </a:lnTo>
                <a:lnTo>
                  <a:pt x="570064" y="488569"/>
                </a:lnTo>
                <a:lnTo>
                  <a:pt x="977265" y="488569"/>
                </a:lnTo>
                <a:lnTo>
                  <a:pt x="977265" y="407352"/>
                </a:lnTo>
                <a:lnTo>
                  <a:pt x="1140142" y="407352"/>
                </a:lnTo>
                <a:lnTo>
                  <a:pt x="1140142" y="488569"/>
                </a:lnTo>
                <a:lnTo>
                  <a:pt x="1221574" y="488569"/>
                </a:lnTo>
                <a:lnTo>
                  <a:pt x="1221574" y="407352"/>
                </a:lnTo>
                <a:lnTo>
                  <a:pt x="1303020" y="407352"/>
                </a:lnTo>
                <a:lnTo>
                  <a:pt x="1303020" y="326136"/>
                </a:lnTo>
                <a:lnTo>
                  <a:pt x="1465897" y="326136"/>
                </a:lnTo>
                <a:lnTo>
                  <a:pt x="1465897" y="243649"/>
                </a:lnTo>
                <a:close/>
              </a:path>
            </a:pathLst>
          </a:custGeom>
          <a:solidFill>
            <a:srgbClr val="E66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9" name="object 879"/>
          <p:cNvSpPr/>
          <p:nvPr/>
        </p:nvSpPr>
        <p:spPr>
          <a:xfrm>
            <a:off x="1331785" y="5521426"/>
            <a:ext cx="163195" cy="488315"/>
          </a:xfrm>
          <a:custGeom>
            <a:avLst/>
            <a:gdLst/>
            <a:ahLst/>
            <a:cxnLst/>
            <a:rect l="l" t="t" r="r" b="b"/>
            <a:pathLst>
              <a:path w="163194" h="488314">
                <a:moveTo>
                  <a:pt x="81432" y="0"/>
                </a:moveTo>
                <a:lnTo>
                  <a:pt x="0" y="0"/>
                </a:lnTo>
                <a:lnTo>
                  <a:pt x="0" y="243928"/>
                </a:lnTo>
                <a:lnTo>
                  <a:pt x="81432" y="243928"/>
                </a:lnTo>
                <a:lnTo>
                  <a:pt x="81432" y="0"/>
                </a:lnTo>
                <a:close/>
              </a:path>
              <a:path w="163194" h="488314">
                <a:moveTo>
                  <a:pt x="162877" y="243928"/>
                </a:moveTo>
                <a:lnTo>
                  <a:pt x="81432" y="243928"/>
                </a:lnTo>
                <a:lnTo>
                  <a:pt x="81432" y="487857"/>
                </a:lnTo>
                <a:lnTo>
                  <a:pt x="162877" y="487857"/>
                </a:lnTo>
                <a:lnTo>
                  <a:pt x="162877" y="243928"/>
                </a:lnTo>
                <a:close/>
              </a:path>
            </a:pathLst>
          </a:custGeom>
          <a:solidFill>
            <a:srgbClr val="A3FF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0" name="object 880"/>
          <p:cNvSpPr/>
          <p:nvPr/>
        </p:nvSpPr>
        <p:spPr>
          <a:xfrm>
            <a:off x="1494663" y="6009283"/>
            <a:ext cx="244475" cy="407034"/>
          </a:xfrm>
          <a:custGeom>
            <a:avLst/>
            <a:gdLst/>
            <a:ahLst/>
            <a:cxnLst/>
            <a:rect l="l" t="t" r="r" b="b"/>
            <a:pathLst>
              <a:path w="244475" h="407035">
                <a:moveTo>
                  <a:pt x="81432" y="0"/>
                </a:moveTo>
                <a:lnTo>
                  <a:pt x="0" y="0"/>
                </a:lnTo>
                <a:lnTo>
                  <a:pt x="0" y="81318"/>
                </a:lnTo>
                <a:lnTo>
                  <a:pt x="81432" y="81318"/>
                </a:lnTo>
                <a:lnTo>
                  <a:pt x="81432" y="0"/>
                </a:lnTo>
                <a:close/>
              </a:path>
              <a:path w="244475" h="407035">
                <a:moveTo>
                  <a:pt x="162877" y="325247"/>
                </a:moveTo>
                <a:lnTo>
                  <a:pt x="81432" y="325247"/>
                </a:lnTo>
                <a:lnTo>
                  <a:pt x="81432" y="406552"/>
                </a:lnTo>
                <a:lnTo>
                  <a:pt x="162877" y="406552"/>
                </a:lnTo>
                <a:lnTo>
                  <a:pt x="162877" y="325247"/>
                </a:lnTo>
                <a:close/>
              </a:path>
              <a:path w="244475" h="407035">
                <a:moveTo>
                  <a:pt x="162877" y="81318"/>
                </a:moveTo>
                <a:lnTo>
                  <a:pt x="81432" y="81318"/>
                </a:lnTo>
                <a:lnTo>
                  <a:pt x="81432" y="243941"/>
                </a:lnTo>
                <a:lnTo>
                  <a:pt x="162877" y="243941"/>
                </a:lnTo>
                <a:lnTo>
                  <a:pt x="162877" y="81318"/>
                </a:lnTo>
                <a:close/>
              </a:path>
              <a:path w="244475" h="407035">
                <a:moveTo>
                  <a:pt x="244309" y="243941"/>
                </a:moveTo>
                <a:lnTo>
                  <a:pt x="162877" y="243941"/>
                </a:lnTo>
                <a:lnTo>
                  <a:pt x="162877" y="325247"/>
                </a:lnTo>
                <a:lnTo>
                  <a:pt x="244309" y="325247"/>
                </a:lnTo>
                <a:lnTo>
                  <a:pt x="244309" y="243941"/>
                </a:lnTo>
                <a:close/>
              </a:path>
            </a:pathLst>
          </a:custGeom>
          <a:solidFill>
            <a:srgbClr val="A3FF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1" name="object 881"/>
          <p:cNvSpPr/>
          <p:nvPr/>
        </p:nvSpPr>
        <p:spPr>
          <a:xfrm>
            <a:off x="1738972" y="6415836"/>
            <a:ext cx="163195" cy="163195"/>
          </a:xfrm>
          <a:custGeom>
            <a:avLst/>
            <a:gdLst/>
            <a:ahLst/>
            <a:cxnLst/>
            <a:rect l="l" t="t" r="r" b="b"/>
            <a:pathLst>
              <a:path w="163194" h="163195">
                <a:moveTo>
                  <a:pt x="81445" y="81318"/>
                </a:moveTo>
                <a:lnTo>
                  <a:pt x="0" y="81318"/>
                </a:lnTo>
                <a:lnTo>
                  <a:pt x="0" y="162623"/>
                </a:lnTo>
                <a:lnTo>
                  <a:pt x="81445" y="162623"/>
                </a:lnTo>
                <a:lnTo>
                  <a:pt x="81445" y="81318"/>
                </a:lnTo>
                <a:close/>
              </a:path>
              <a:path w="163194" h="163195">
                <a:moveTo>
                  <a:pt x="162877" y="0"/>
                </a:moveTo>
                <a:lnTo>
                  <a:pt x="81445" y="0"/>
                </a:lnTo>
                <a:lnTo>
                  <a:pt x="81445" y="81318"/>
                </a:lnTo>
                <a:lnTo>
                  <a:pt x="162877" y="81318"/>
                </a:lnTo>
                <a:lnTo>
                  <a:pt x="162877" y="0"/>
                </a:lnTo>
                <a:close/>
              </a:path>
            </a:pathLst>
          </a:custGeom>
          <a:solidFill>
            <a:srgbClr val="A3FF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2" name="object 882"/>
          <p:cNvSpPr/>
          <p:nvPr/>
        </p:nvSpPr>
        <p:spPr>
          <a:xfrm>
            <a:off x="1901859" y="6659764"/>
            <a:ext cx="81915" cy="81915"/>
          </a:xfrm>
          <a:custGeom>
            <a:avLst/>
            <a:gdLst/>
            <a:ahLst/>
            <a:cxnLst/>
            <a:rect l="l" t="t" r="r" b="b"/>
            <a:pathLst>
              <a:path w="81914" h="81915">
                <a:moveTo>
                  <a:pt x="81438" y="81310"/>
                </a:moveTo>
                <a:lnTo>
                  <a:pt x="0" y="81310"/>
                </a:lnTo>
                <a:lnTo>
                  <a:pt x="0" y="0"/>
                </a:lnTo>
                <a:lnTo>
                  <a:pt x="81438" y="0"/>
                </a:lnTo>
                <a:lnTo>
                  <a:pt x="81438" y="81310"/>
                </a:lnTo>
                <a:close/>
              </a:path>
            </a:pathLst>
          </a:custGeom>
          <a:solidFill>
            <a:srgbClr val="A3FF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3" name="object 883"/>
          <p:cNvSpPr/>
          <p:nvPr/>
        </p:nvSpPr>
        <p:spPr>
          <a:xfrm>
            <a:off x="1657543" y="6659764"/>
            <a:ext cx="163195" cy="81915"/>
          </a:xfrm>
          <a:custGeom>
            <a:avLst/>
            <a:gdLst/>
            <a:ahLst/>
            <a:cxnLst/>
            <a:rect l="l" t="t" r="r" b="b"/>
            <a:pathLst>
              <a:path w="163194" h="81915">
                <a:moveTo>
                  <a:pt x="162877" y="81310"/>
                </a:moveTo>
                <a:lnTo>
                  <a:pt x="0" y="81310"/>
                </a:lnTo>
                <a:lnTo>
                  <a:pt x="0" y="0"/>
                </a:lnTo>
                <a:lnTo>
                  <a:pt x="162877" y="0"/>
                </a:lnTo>
                <a:lnTo>
                  <a:pt x="162877" y="81310"/>
                </a:lnTo>
                <a:close/>
              </a:path>
            </a:pathLst>
          </a:custGeom>
          <a:solidFill>
            <a:srgbClr val="A3FF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4" name="object 884"/>
          <p:cNvSpPr/>
          <p:nvPr/>
        </p:nvSpPr>
        <p:spPr>
          <a:xfrm>
            <a:off x="1657540" y="6822388"/>
            <a:ext cx="163195" cy="163195"/>
          </a:xfrm>
          <a:custGeom>
            <a:avLst/>
            <a:gdLst/>
            <a:ahLst/>
            <a:cxnLst/>
            <a:rect l="l" t="t" r="r" b="b"/>
            <a:pathLst>
              <a:path w="163194" h="163195">
                <a:moveTo>
                  <a:pt x="81432" y="0"/>
                </a:moveTo>
                <a:lnTo>
                  <a:pt x="0" y="0"/>
                </a:lnTo>
                <a:lnTo>
                  <a:pt x="0" y="81318"/>
                </a:lnTo>
                <a:lnTo>
                  <a:pt x="81432" y="81318"/>
                </a:lnTo>
                <a:lnTo>
                  <a:pt x="81432" y="0"/>
                </a:lnTo>
                <a:close/>
              </a:path>
              <a:path w="163194" h="163195">
                <a:moveTo>
                  <a:pt x="162877" y="81318"/>
                </a:moveTo>
                <a:lnTo>
                  <a:pt x="81432" y="81318"/>
                </a:lnTo>
                <a:lnTo>
                  <a:pt x="81432" y="162623"/>
                </a:lnTo>
                <a:lnTo>
                  <a:pt x="162877" y="162623"/>
                </a:lnTo>
                <a:lnTo>
                  <a:pt x="162877" y="81318"/>
                </a:lnTo>
                <a:close/>
              </a:path>
            </a:pathLst>
          </a:custGeom>
          <a:solidFill>
            <a:srgbClr val="A3FF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5" name="object 885"/>
          <p:cNvSpPr/>
          <p:nvPr/>
        </p:nvSpPr>
        <p:spPr>
          <a:xfrm>
            <a:off x="1901850" y="7228940"/>
            <a:ext cx="163195" cy="163195"/>
          </a:xfrm>
          <a:custGeom>
            <a:avLst/>
            <a:gdLst/>
            <a:ahLst/>
            <a:cxnLst/>
            <a:rect l="l" t="t" r="r" b="b"/>
            <a:pathLst>
              <a:path w="163194" h="163195">
                <a:moveTo>
                  <a:pt x="81445" y="81318"/>
                </a:moveTo>
                <a:lnTo>
                  <a:pt x="0" y="81318"/>
                </a:lnTo>
                <a:lnTo>
                  <a:pt x="0" y="162623"/>
                </a:lnTo>
                <a:lnTo>
                  <a:pt x="81445" y="162623"/>
                </a:lnTo>
                <a:lnTo>
                  <a:pt x="81445" y="81318"/>
                </a:lnTo>
                <a:close/>
              </a:path>
              <a:path w="163194" h="163195">
                <a:moveTo>
                  <a:pt x="162877" y="0"/>
                </a:moveTo>
                <a:lnTo>
                  <a:pt x="81445" y="0"/>
                </a:lnTo>
                <a:lnTo>
                  <a:pt x="81445" y="81318"/>
                </a:lnTo>
                <a:lnTo>
                  <a:pt x="162877" y="81318"/>
                </a:lnTo>
                <a:lnTo>
                  <a:pt x="162877" y="0"/>
                </a:lnTo>
                <a:close/>
              </a:path>
            </a:pathLst>
          </a:custGeom>
          <a:solidFill>
            <a:srgbClr val="A3FF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6" name="object 886"/>
          <p:cNvSpPr/>
          <p:nvPr/>
        </p:nvSpPr>
        <p:spPr>
          <a:xfrm>
            <a:off x="1657540" y="7310259"/>
            <a:ext cx="244475" cy="163195"/>
          </a:xfrm>
          <a:custGeom>
            <a:avLst/>
            <a:gdLst/>
            <a:ahLst/>
            <a:cxnLst/>
            <a:rect l="l" t="t" r="r" b="b"/>
            <a:pathLst>
              <a:path w="244475" h="163195">
                <a:moveTo>
                  <a:pt x="162877" y="0"/>
                </a:moveTo>
                <a:lnTo>
                  <a:pt x="0" y="0"/>
                </a:lnTo>
                <a:lnTo>
                  <a:pt x="0" y="81305"/>
                </a:lnTo>
                <a:lnTo>
                  <a:pt x="162877" y="81305"/>
                </a:lnTo>
                <a:lnTo>
                  <a:pt x="162877" y="0"/>
                </a:lnTo>
                <a:close/>
              </a:path>
              <a:path w="244475" h="163195">
                <a:moveTo>
                  <a:pt x="244309" y="81305"/>
                </a:moveTo>
                <a:lnTo>
                  <a:pt x="162877" y="81305"/>
                </a:lnTo>
                <a:lnTo>
                  <a:pt x="162877" y="162610"/>
                </a:lnTo>
                <a:lnTo>
                  <a:pt x="244309" y="162610"/>
                </a:lnTo>
                <a:lnTo>
                  <a:pt x="244309" y="81305"/>
                </a:lnTo>
                <a:close/>
              </a:path>
            </a:pathLst>
          </a:custGeom>
          <a:solidFill>
            <a:srgbClr val="A3FF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7" name="object 887"/>
          <p:cNvSpPr/>
          <p:nvPr/>
        </p:nvSpPr>
        <p:spPr>
          <a:xfrm>
            <a:off x="1820418" y="7554188"/>
            <a:ext cx="163195" cy="163195"/>
          </a:xfrm>
          <a:custGeom>
            <a:avLst/>
            <a:gdLst/>
            <a:ahLst/>
            <a:cxnLst/>
            <a:rect l="l" t="t" r="r" b="b"/>
            <a:pathLst>
              <a:path w="163194" h="163195">
                <a:moveTo>
                  <a:pt x="81432" y="81305"/>
                </a:moveTo>
                <a:lnTo>
                  <a:pt x="0" y="81305"/>
                </a:lnTo>
                <a:lnTo>
                  <a:pt x="0" y="162610"/>
                </a:lnTo>
                <a:lnTo>
                  <a:pt x="81432" y="162610"/>
                </a:lnTo>
                <a:lnTo>
                  <a:pt x="81432" y="81305"/>
                </a:lnTo>
                <a:close/>
              </a:path>
              <a:path w="163194" h="163195">
                <a:moveTo>
                  <a:pt x="162877" y="0"/>
                </a:moveTo>
                <a:lnTo>
                  <a:pt x="81432" y="0"/>
                </a:lnTo>
                <a:lnTo>
                  <a:pt x="81432" y="81305"/>
                </a:lnTo>
                <a:lnTo>
                  <a:pt x="162877" y="81305"/>
                </a:lnTo>
                <a:lnTo>
                  <a:pt x="162877" y="0"/>
                </a:lnTo>
                <a:close/>
              </a:path>
            </a:pathLst>
          </a:custGeom>
          <a:solidFill>
            <a:srgbClr val="A3FF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8" name="object 888"/>
          <p:cNvSpPr/>
          <p:nvPr/>
        </p:nvSpPr>
        <p:spPr>
          <a:xfrm>
            <a:off x="1901859" y="7066316"/>
            <a:ext cx="81915" cy="81915"/>
          </a:xfrm>
          <a:custGeom>
            <a:avLst/>
            <a:gdLst/>
            <a:ahLst/>
            <a:cxnLst/>
            <a:rect l="l" t="t" r="r" b="b"/>
            <a:pathLst>
              <a:path w="81914" h="81915">
                <a:moveTo>
                  <a:pt x="81438" y="81310"/>
                </a:moveTo>
                <a:lnTo>
                  <a:pt x="0" y="81310"/>
                </a:lnTo>
                <a:lnTo>
                  <a:pt x="0" y="0"/>
                </a:lnTo>
                <a:lnTo>
                  <a:pt x="81438" y="0"/>
                </a:lnTo>
                <a:lnTo>
                  <a:pt x="81438" y="81310"/>
                </a:lnTo>
                <a:close/>
              </a:path>
            </a:pathLst>
          </a:custGeom>
          <a:solidFill>
            <a:srgbClr val="A3FF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9" name="object 889"/>
          <p:cNvSpPr/>
          <p:nvPr/>
        </p:nvSpPr>
        <p:spPr>
          <a:xfrm>
            <a:off x="1250350" y="6903690"/>
            <a:ext cx="244475" cy="81915"/>
          </a:xfrm>
          <a:custGeom>
            <a:avLst/>
            <a:gdLst/>
            <a:ahLst/>
            <a:cxnLst/>
            <a:rect l="l" t="t" r="r" b="b"/>
            <a:pathLst>
              <a:path w="244475" h="81915">
                <a:moveTo>
                  <a:pt x="0" y="0"/>
                </a:moveTo>
                <a:lnTo>
                  <a:pt x="244316" y="0"/>
                </a:lnTo>
                <a:lnTo>
                  <a:pt x="244316" y="81310"/>
                </a:lnTo>
                <a:lnTo>
                  <a:pt x="0" y="81310"/>
                </a:lnTo>
                <a:lnTo>
                  <a:pt x="0" y="0"/>
                </a:lnTo>
                <a:close/>
              </a:path>
            </a:pathLst>
          </a:custGeom>
          <a:solidFill>
            <a:srgbClr val="005B52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90" name="object 890"/>
          <p:cNvSpPr/>
          <p:nvPr/>
        </p:nvSpPr>
        <p:spPr>
          <a:xfrm>
            <a:off x="1168910" y="7472864"/>
            <a:ext cx="244475" cy="81915"/>
          </a:xfrm>
          <a:custGeom>
            <a:avLst/>
            <a:gdLst/>
            <a:ahLst/>
            <a:cxnLst/>
            <a:rect l="l" t="t" r="r" b="b"/>
            <a:pathLst>
              <a:path w="244475" h="81915">
                <a:moveTo>
                  <a:pt x="0" y="0"/>
                </a:moveTo>
                <a:lnTo>
                  <a:pt x="244316" y="0"/>
                </a:lnTo>
                <a:lnTo>
                  <a:pt x="244316" y="81310"/>
                </a:lnTo>
                <a:lnTo>
                  <a:pt x="0" y="81310"/>
                </a:lnTo>
                <a:lnTo>
                  <a:pt x="0" y="0"/>
                </a:lnTo>
                <a:close/>
              </a:path>
            </a:pathLst>
          </a:custGeom>
          <a:solidFill>
            <a:srgbClr val="005B52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91" name="object 891"/>
          <p:cNvSpPr/>
          <p:nvPr/>
        </p:nvSpPr>
        <p:spPr>
          <a:xfrm>
            <a:off x="924594" y="7472864"/>
            <a:ext cx="81915" cy="81915"/>
          </a:xfrm>
          <a:custGeom>
            <a:avLst/>
            <a:gdLst/>
            <a:ahLst/>
            <a:cxnLst/>
            <a:rect l="l" t="t" r="r" b="b"/>
            <a:pathLst>
              <a:path w="81915" h="81915">
                <a:moveTo>
                  <a:pt x="0" y="0"/>
                </a:moveTo>
                <a:lnTo>
                  <a:pt x="81438" y="0"/>
                </a:lnTo>
                <a:lnTo>
                  <a:pt x="81438" y="81310"/>
                </a:lnTo>
                <a:lnTo>
                  <a:pt x="0" y="81310"/>
                </a:lnTo>
                <a:lnTo>
                  <a:pt x="0" y="0"/>
                </a:lnTo>
                <a:close/>
              </a:path>
            </a:pathLst>
          </a:custGeom>
          <a:solidFill>
            <a:srgbClr val="005B52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92" name="object 892"/>
          <p:cNvSpPr/>
          <p:nvPr/>
        </p:nvSpPr>
        <p:spPr>
          <a:xfrm>
            <a:off x="924594" y="6985002"/>
            <a:ext cx="81915" cy="81915"/>
          </a:xfrm>
          <a:custGeom>
            <a:avLst/>
            <a:gdLst/>
            <a:ahLst/>
            <a:cxnLst/>
            <a:rect l="l" t="t" r="r" b="b"/>
            <a:pathLst>
              <a:path w="81915" h="81915">
                <a:moveTo>
                  <a:pt x="0" y="0"/>
                </a:moveTo>
                <a:lnTo>
                  <a:pt x="81438" y="0"/>
                </a:lnTo>
                <a:lnTo>
                  <a:pt x="81438" y="81310"/>
                </a:lnTo>
                <a:lnTo>
                  <a:pt x="0" y="81310"/>
                </a:lnTo>
                <a:lnTo>
                  <a:pt x="0" y="0"/>
                </a:lnTo>
                <a:close/>
              </a:path>
            </a:pathLst>
          </a:custGeom>
          <a:solidFill>
            <a:srgbClr val="005B52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93" name="object 893"/>
          <p:cNvSpPr/>
          <p:nvPr/>
        </p:nvSpPr>
        <p:spPr>
          <a:xfrm>
            <a:off x="924594" y="6497141"/>
            <a:ext cx="81915" cy="244475"/>
          </a:xfrm>
          <a:custGeom>
            <a:avLst/>
            <a:gdLst/>
            <a:ahLst/>
            <a:cxnLst/>
            <a:rect l="l" t="t" r="r" b="b"/>
            <a:pathLst>
              <a:path w="81915" h="244475">
                <a:moveTo>
                  <a:pt x="0" y="0"/>
                </a:moveTo>
                <a:lnTo>
                  <a:pt x="81438" y="0"/>
                </a:lnTo>
                <a:lnTo>
                  <a:pt x="81438" y="243930"/>
                </a:lnTo>
                <a:lnTo>
                  <a:pt x="0" y="243930"/>
                </a:lnTo>
                <a:lnTo>
                  <a:pt x="0" y="0"/>
                </a:lnTo>
                <a:close/>
              </a:path>
            </a:pathLst>
          </a:custGeom>
          <a:solidFill>
            <a:srgbClr val="005B52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94" name="object 894"/>
          <p:cNvSpPr/>
          <p:nvPr/>
        </p:nvSpPr>
        <p:spPr>
          <a:xfrm>
            <a:off x="1087471" y="6903359"/>
            <a:ext cx="81915" cy="635"/>
          </a:xfrm>
          <a:custGeom>
            <a:avLst/>
            <a:gdLst/>
            <a:ahLst/>
            <a:cxnLst/>
            <a:rect l="l" t="t" r="r" b="b"/>
            <a:pathLst>
              <a:path w="81915" h="634">
                <a:moveTo>
                  <a:pt x="0" y="332"/>
                </a:moveTo>
                <a:lnTo>
                  <a:pt x="81438" y="332"/>
                </a:lnTo>
                <a:lnTo>
                  <a:pt x="81438" y="0"/>
                </a:lnTo>
                <a:lnTo>
                  <a:pt x="0" y="0"/>
                </a:lnTo>
                <a:lnTo>
                  <a:pt x="0" y="332"/>
                </a:lnTo>
                <a:close/>
              </a:path>
            </a:pathLst>
          </a:custGeom>
          <a:solidFill>
            <a:srgbClr val="005B52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95" name="object 895"/>
          <p:cNvSpPr/>
          <p:nvPr/>
        </p:nvSpPr>
        <p:spPr>
          <a:xfrm>
            <a:off x="1087471" y="6741071"/>
            <a:ext cx="81915" cy="81280"/>
          </a:xfrm>
          <a:custGeom>
            <a:avLst/>
            <a:gdLst/>
            <a:ahLst/>
            <a:cxnLst/>
            <a:rect l="l" t="t" r="r" b="b"/>
            <a:pathLst>
              <a:path w="81915" h="81279">
                <a:moveTo>
                  <a:pt x="0" y="81071"/>
                </a:moveTo>
                <a:lnTo>
                  <a:pt x="81438" y="81071"/>
                </a:lnTo>
                <a:lnTo>
                  <a:pt x="81438" y="0"/>
                </a:lnTo>
                <a:lnTo>
                  <a:pt x="0" y="0"/>
                </a:lnTo>
                <a:lnTo>
                  <a:pt x="0" y="81071"/>
                </a:lnTo>
                <a:close/>
              </a:path>
            </a:pathLst>
          </a:custGeom>
          <a:solidFill>
            <a:srgbClr val="005B52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96" name="object 896"/>
          <p:cNvSpPr/>
          <p:nvPr/>
        </p:nvSpPr>
        <p:spPr>
          <a:xfrm>
            <a:off x="1087471" y="6009276"/>
            <a:ext cx="81915" cy="244475"/>
          </a:xfrm>
          <a:custGeom>
            <a:avLst/>
            <a:gdLst/>
            <a:ahLst/>
            <a:cxnLst/>
            <a:rect l="l" t="t" r="r" b="b"/>
            <a:pathLst>
              <a:path w="81915" h="244475">
                <a:moveTo>
                  <a:pt x="0" y="0"/>
                </a:moveTo>
                <a:lnTo>
                  <a:pt x="81438" y="0"/>
                </a:lnTo>
                <a:lnTo>
                  <a:pt x="81438" y="243930"/>
                </a:lnTo>
                <a:lnTo>
                  <a:pt x="0" y="243930"/>
                </a:lnTo>
                <a:lnTo>
                  <a:pt x="0" y="0"/>
                </a:lnTo>
                <a:close/>
              </a:path>
            </a:pathLst>
          </a:custGeom>
          <a:solidFill>
            <a:srgbClr val="005B52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97" name="object 897"/>
          <p:cNvSpPr/>
          <p:nvPr/>
        </p:nvSpPr>
        <p:spPr>
          <a:xfrm>
            <a:off x="761716" y="7228934"/>
            <a:ext cx="81915" cy="81915"/>
          </a:xfrm>
          <a:custGeom>
            <a:avLst/>
            <a:gdLst/>
            <a:ahLst/>
            <a:cxnLst/>
            <a:rect l="l" t="t" r="r" b="b"/>
            <a:pathLst>
              <a:path w="81915" h="81915">
                <a:moveTo>
                  <a:pt x="0" y="0"/>
                </a:moveTo>
                <a:lnTo>
                  <a:pt x="81438" y="0"/>
                </a:lnTo>
                <a:lnTo>
                  <a:pt x="81438" y="81310"/>
                </a:lnTo>
                <a:lnTo>
                  <a:pt x="0" y="81310"/>
                </a:lnTo>
                <a:lnTo>
                  <a:pt x="0" y="0"/>
                </a:lnTo>
                <a:close/>
              </a:path>
            </a:pathLst>
          </a:custGeom>
          <a:solidFill>
            <a:srgbClr val="005B52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98" name="object 898"/>
          <p:cNvSpPr/>
          <p:nvPr/>
        </p:nvSpPr>
        <p:spPr>
          <a:xfrm>
            <a:off x="843152" y="7716798"/>
            <a:ext cx="895985" cy="163195"/>
          </a:xfrm>
          <a:custGeom>
            <a:avLst/>
            <a:gdLst/>
            <a:ahLst/>
            <a:cxnLst/>
            <a:rect l="l" t="t" r="r" b="b"/>
            <a:pathLst>
              <a:path w="895985" h="163195">
                <a:moveTo>
                  <a:pt x="570064" y="0"/>
                </a:moveTo>
                <a:lnTo>
                  <a:pt x="0" y="0"/>
                </a:lnTo>
                <a:lnTo>
                  <a:pt x="0" y="81305"/>
                </a:lnTo>
                <a:lnTo>
                  <a:pt x="81432" y="81305"/>
                </a:lnTo>
                <a:lnTo>
                  <a:pt x="81432" y="162623"/>
                </a:lnTo>
                <a:lnTo>
                  <a:pt x="162877" y="162623"/>
                </a:lnTo>
                <a:lnTo>
                  <a:pt x="162877" y="81305"/>
                </a:lnTo>
                <a:lnTo>
                  <a:pt x="570064" y="81305"/>
                </a:lnTo>
                <a:lnTo>
                  <a:pt x="570064" y="0"/>
                </a:lnTo>
                <a:close/>
              </a:path>
              <a:path w="895985" h="163195">
                <a:moveTo>
                  <a:pt x="895819" y="81305"/>
                </a:moveTo>
                <a:lnTo>
                  <a:pt x="570064" y="81305"/>
                </a:lnTo>
                <a:lnTo>
                  <a:pt x="570064" y="162623"/>
                </a:lnTo>
                <a:lnTo>
                  <a:pt x="895819" y="162623"/>
                </a:lnTo>
                <a:lnTo>
                  <a:pt x="895819" y="81305"/>
                </a:lnTo>
                <a:close/>
              </a:path>
            </a:pathLst>
          </a:custGeom>
          <a:solidFill>
            <a:srgbClr val="005B52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99" name="object 899"/>
          <p:cNvSpPr/>
          <p:nvPr/>
        </p:nvSpPr>
        <p:spPr>
          <a:xfrm>
            <a:off x="1331790" y="6171896"/>
            <a:ext cx="163195" cy="81915"/>
          </a:xfrm>
          <a:custGeom>
            <a:avLst/>
            <a:gdLst/>
            <a:ahLst/>
            <a:cxnLst/>
            <a:rect l="l" t="t" r="r" b="b"/>
            <a:pathLst>
              <a:path w="163194" h="81914">
                <a:moveTo>
                  <a:pt x="0" y="0"/>
                </a:moveTo>
                <a:lnTo>
                  <a:pt x="162877" y="0"/>
                </a:lnTo>
                <a:lnTo>
                  <a:pt x="162877" y="81310"/>
                </a:lnTo>
                <a:lnTo>
                  <a:pt x="0" y="81310"/>
                </a:lnTo>
                <a:lnTo>
                  <a:pt x="0" y="0"/>
                </a:lnTo>
                <a:close/>
              </a:path>
            </a:pathLst>
          </a:custGeom>
          <a:solidFill>
            <a:srgbClr val="005B52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00" name="object 900"/>
          <p:cNvSpPr/>
          <p:nvPr/>
        </p:nvSpPr>
        <p:spPr>
          <a:xfrm>
            <a:off x="1413226" y="6009277"/>
            <a:ext cx="81915" cy="81915"/>
          </a:xfrm>
          <a:custGeom>
            <a:avLst/>
            <a:gdLst/>
            <a:ahLst/>
            <a:cxnLst/>
            <a:rect l="l" t="t" r="r" b="b"/>
            <a:pathLst>
              <a:path w="81915" h="81914">
                <a:moveTo>
                  <a:pt x="0" y="0"/>
                </a:moveTo>
                <a:lnTo>
                  <a:pt x="81438" y="0"/>
                </a:lnTo>
                <a:lnTo>
                  <a:pt x="81438" y="81310"/>
                </a:lnTo>
                <a:lnTo>
                  <a:pt x="0" y="81310"/>
                </a:lnTo>
                <a:lnTo>
                  <a:pt x="0" y="0"/>
                </a:lnTo>
                <a:close/>
              </a:path>
            </a:pathLst>
          </a:custGeom>
          <a:solidFill>
            <a:srgbClr val="005B52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01" name="object 901"/>
          <p:cNvSpPr/>
          <p:nvPr/>
        </p:nvSpPr>
        <p:spPr>
          <a:xfrm>
            <a:off x="1494663" y="6415836"/>
            <a:ext cx="244475" cy="163195"/>
          </a:xfrm>
          <a:custGeom>
            <a:avLst/>
            <a:gdLst/>
            <a:ahLst/>
            <a:cxnLst/>
            <a:rect l="l" t="t" r="r" b="b"/>
            <a:pathLst>
              <a:path w="244475" h="163195">
                <a:moveTo>
                  <a:pt x="81432" y="81305"/>
                </a:moveTo>
                <a:lnTo>
                  <a:pt x="0" y="81305"/>
                </a:lnTo>
                <a:lnTo>
                  <a:pt x="0" y="162623"/>
                </a:lnTo>
                <a:lnTo>
                  <a:pt x="81432" y="162623"/>
                </a:lnTo>
                <a:lnTo>
                  <a:pt x="81432" y="81305"/>
                </a:lnTo>
                <a:close/>
              </a:path>
              <a:path w="244475" h="163195">
                <a:moveTo>
                  <a:pt x="244309" y="0"/>
                </a:moveTo>
                <a:lnTo>
                  <a:pt x="81432" y="0"/>
                </a:lnTo>
                <a:lnTo>
                  <a:pt x="81432" y="81305"/>
                </a:lnTo>
                <a:lnTo>
                  <a:pt x="244309" y="81305"/>
                </a:lnTo>
                <a:lnTo>
                  <a:pt x="244309" y="0"/>
                </a:lnTo>
                <a:close/>
              </a:path>
            </a:pathLst>
          </a:custGeom>
          <a:solidFill>
            <a:srgbClr val="005B52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02" name="object 902"/>
          <p:cNvSpPr/>
          <p:nvPr/>
        </p:nvSpPr>
        <p:spPr>
          <a:xfrm>
            <a:off x="1168911" y="6578451"/>
            <a:ext cx="81915" cy="81915"/>
          </a:xfrm>
          <a:custGeom>
            <a:avLst/>
            <a:gdLst/>
            <a:ahLst/>
            <a:cxnLst/>
            <a:rect l="l" t="t" r="r" b="b"/>
            <a:pathLst>
              <a:path w="81915" h="81915">
                <a:moveTo>
                  <a:pt x="0" y="0"/>
                </a:moveTo>
                <a:lnTo>
                  <a:pt x="81438" y="0"/>
                </a:lnTo>
                <a:lnTo>
                  <a:pt x="81438" y="81310"/>
                </a:lnTo>
                <a:lnTo>
                  <a:pt x="0" y="81310"/>
                </a:lnTo>
                <a:lnTo>
                  <a:pt x="0" y="0"/>
                </a:lnTo>
                <a:close/>
              </a:path>
            </a:pathLst>
          </a:custGeom>
          <a:solidFill>
            <a:srgbClr val="005B52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03" name="object 903"/>
          <p:cNvSpPr/>
          <p:nvPr/>
        </p:nvSpPr>
        <p:spPr>
          <a:xfrm>
            <a:off x="1738981" y="6578451"/>
            <a:ext cx="81915" cy="81915"/>
          </a:xfrm>
          <a:custGeom>
            <a:avLst/>
            <a:gdLst/>
            <a:ahLst/>
            <a:cxnLst/>
            <a:rect l="l" t="t" r="r" b="b"/>
            <a:pathLst>
              <a:path w="81914" h="81915">
                <a:moveTo>
                  <a:pt x="0" y="0"/>
                </a:moveTo>
                <a:lnTo>
                  <a:pt x="81438" y="0"/>
                </a:lnTo>
                <a:lnTo>
                  <a:pt x="81438" y="81310"/>
                </a:lnTo>
                <a:lnTo>
                  <a:pt x="0" y="81310"/>
                </a:lnTo>
                <a:lnTo>
                  <a:pt x="0" y="0"/>
                </a:lnTo>
                <a:close/>
              </a:path>
            </a:pathLst>
          </a:custGeom>
          <a:solidFill>
            <a:srgbClr val="005B52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04" name="object 904"/>
          <p:cNvSpPr/>
          <p:nvPr/>
        </p:nvSpPr>
        <p:spPr>
          <a:xfrm>
            <a:off x="1494663" y="6659765"/>
            <a:ext cx="244475" cy="163195"/>
          </a:xfrm>
          <a:custGeom>
            <a:avLst/>
            <a:gdLst/>
            <a:ahLst/>
            <a:cxnLst/>
            <a:rect l="l" t="t" r="r" b="b"/>
            <a:pathLst>
              <a:path w="244475" h="163195">
                <a:moveTo>
                  <a:pt x="244309" y="81305"/>
                </a:moveTo>
                <a:lnTo>
                  <a:pt x="81432" y="81305"/>
                </a:lnTo>
                <a:lnTo>
                  <a:pt x="81432" y="0"/>
                </a:lnTo>
                <a:lnTo>
                  <a:pt x="0" y="0"/>
                </a:lnTo>
                <a:lnTo>
                  <a:pt x="0" y="81318"/>
                </a:lnTo>
                <a:lnTo>
                  <a:pt x="81432" y="81318"/>
                </a:lnTo>
                <a:lnTo>
                  <a:pt x="81432" y="162623"/>
                </a:lnTo>
                <a:lnTo>
                  <a:pt x="244309" y="162623"/>
                </a:lnTo>
                <a:lnTo>
                  <a:pt x="244309" y="81305"/>
                </a:lnTo>
                <a:close/>
              </a:path>
            </a:pathLst>
          </a:custGeom>
          <a:solidFill>
            <a:srgbClr val="005B52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05" name="object 905"/>
          <p:cNvSpPr/>
          <p:nvPr/>
        </p:nvSpPr>
        <p:spPr>
          <a:xfrm>
            <a:off x="1820421" y="6985002"/>
            <a:ext cx="81915" cy="81915"/>
          </a:xfrm>
          <a:custGeom>
            <a:avLst/>
            <a:gdLst/>
            <a:ahLst/>
            <a:cxnLst/>
            <a:rect l="l" t="t" r="r" b="b"/>
            <a:pathLst>
              <a:path w="81914" h="81915">
                <a:moveTo>
                  <a:pt x="0" y="0"/>
                </a:moveTo>
                <a:lnTo>
                  <a:pt x="81438" y="0"/>
                </a:lnTo>
                <a:lnTo>
                  <a:pt x="81438" y="81310"/>
                </a:lnTo>
                <a:lnTo>
                  <a:pt x="0" y="81310"/>
                </a:lnTo>
                <a:lnTo>
                  <a:pt x="0" y="0"/>
                </a:lnTo>
                <a:close/>
              </a:path>
            </a:pathLst>
          </a:custGeom>
          <a:solidFill>
            <a:srgbClr val="005B52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06" name="object 906"/>
          <p:cNvSpPr/>
          <p:nvPr/>
        </p:nvSpPr>
        <p:spPr>
          <a:xfrm>
            <a:off x="1576104" y="7066312"/>
            <a:ext cx="163195" cy="81915"/>
          </a:xfrm>
          <a:custGeom>
            <a:avLst/>
            <a:gdLst/>
            <a:ahLst/>
            <a:cxnLst/>
            <a:rect l="l" t="t" r="r" b="b"/>
            <a:pathLst>
              <a:path w="163194" h="81915">
                <a:moveTo>
                  <a:pt x="0" y="0"/>
                </a:moveTo>
                <a:lnTo>
                  <a:pt x="162877" y="0"/>
                </a:lnTo>
                <a:lnTo>
                  <a:pt x="162877" y="81310"/>
                </a:lnTo>
                <a:lnTo>
                  <a:pt x="0" y="81310"/>
                </a:lnTo>
                <a:lnTo>
                  <a:pt x="0" y="0"/>
                </a:lnTo>
                <a:close/>
              </a:path>
            </a:pathLst>
          </a:custGeom>
          <a:solidFill>
            <a:srgbClr val="005B52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07" name="object 907"/>
          <p:cNvSpPr/>
          <p:nvPr/>
        </p:nvSpPr>
        <p:spPr>
          <a:xfrm>
            <a:off x="1820422" y="7147621"/>
            <a:ext cx="163195" cy="81915"/>
          </a:xfrm>
          <a:custGeom>
            <a:avLst/>
            <a:gdLst/>
            <a:ahLst/>
            <a:cxnLst/>
            <a:rect l="l" t="t" r="r" b="b"/>
            <a:pathLst>
              <a:path w="163194" h="81915">
                <a:moveTo>
                  <a:pt x="0" y="0"/>
                </a:moveTo>
                <a:lnTo>
                  <a:pt x="162877" y="0"/>
                </a:lnTo>
                <a:lnTo>
                  <a:pt x="162877" y="81310"/>
                </a:lnTo>
                <a:lnTo>
                  <a:pt x="0" y="81310"/>
                </a:lnTo>
                <a:lnTo>
                  <a:pt x="0" y="0"/>
                </a:lnTo>
                <a:close/>
              </a:path>
            </a:pathLst>
          </a:custGeom>
          <a:solidFill>
            <a:srgbClr val="005B52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08" name="object 908"/>
          <p:cNvSpPr/>
          <p:nvPr/>
        </p:nvSpPr>
        <p:spPr>
          <a:xfrm>
            <a:off x="1494667" y="7228934"/>
            <a:ext cx="163195" cy="81915"/>
          </a:xfrm>
          <a:custGeom>
            <a:avLst/>
            <a:gdLst/>
            <a:ahLst/>
            <a:cxnLst/>
            <a:rect l="l" t="t" r="r" b="b"/>
            <a:pathLst>
              <a:path w="163194" h="81915">
                <a:moveTo>
                  <a:pt x="0" y="0"/>
                </a:moveTo>
                <a:lnTo>
                  <a:pt x="162877" y="0"/>
                </a:lnTo>
                <a:lnTo>
                  <a:pt x="162877" y="81310"/>
                </a:lnTo>
                <a:lnTo>
                  <a:pt x="0" y="81310"/>
                </a:lnTo>
                <a:lnTo>
                  <a:pt x="0" y="0"/>
                </a:lnTo>
                <a:close/>
              </a:path>
            </a:pathLst>
          </a:custGeom>
          <a:solidFill>
            <a:srgbClr val="005B52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09" name="object 909"/>
          <p:cNvSpPr/>
          <p:nvPr/>
        </p:nvSpPr>
        <p:spPr>
          <a:xfrm>
            <a:off x="1820421" y="7472864"/>
            <a:ext cx="81915" cy="81915"/>
          </a:xfrm>
          <a:custGeom>
            <a:avLst/>
            <a:gdLst/>
            <a:ahLst/>
            <a:cxnLst/>
            <a:rect l="l" t="t" r="r" b="b"/>
            <a:pathLst>
              <a:path w="81914" h="81915">
                <a:moveTo>
                  <a:pt x="0" y="0"/>
                </a:moveTo>
                <a:lnTo>
                  <a:pt x="81438" y="0"/>
                </a:lnTo>
                <a:lnTo>
                  <a:pt x="81438" y="81310"/>
                </a:lnTo>
                <a:lnTo>
                  <a:pt x="0" y="81310"/>
                </a:lnTo>
                <a:lnTo>
                  <a:pt x="0" y="0"/>
                </a:lnTo>
                <a:close/>
              </a:path>
            </a:pathLst>
          </a:custGeom>
          <a:solidFill>
            <a:srgbClr val="005B52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10" name="object 910"/>
          <p:cNvSpPr/>
          <p:nvPr/>
        </p:nvSpPr>
        <p:spPr>
          <a:xfrm>
            <a:off x="1657544" y="7554173"/>
            <a:ext cx="81915" cy="81915"/>
          </a:xfrm>
          <a:custGeom>
            <a:avLst/>
            <a:gdLst/>
            <a:ahLst/>
            <a:cxnLst/>
            <a:rect l="l" t="t" r="r" b="b"/>
            <a:pathLst>
              <a:path w="81914" h="81915">
                <a:moveTo>
                  <a:pt x="0" y="0"/>
                </a:moveTo>
                <a:lnTo>
                  <a:pt x="81438" y="0"/>
                </a:lnTo>
                <a:lnTo>
                  <a:pt x="81438" y="81310"/>
                </a:lnTo>
                <a:lnTo>
                  <a:pt x="0" y="81310"/>
                </a:lnTo>
                <a:lnTo>
                  <a:pt x="0" y="0"/>
                </a:lnTo>
                <a:close/>
              </a:path>
            </a:pathLst>
          </a:custGeom>
          <a:solidFill>
            <a:srgbClr val="005B52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11" name="object 911"/>
          <p:cNvSpPr/>
          <p:nvPr/>
        </p:nvSpPr>
        <p:spPr>
          <a:xfrm>
            <a:off x="1331789" y="6415828"/>
            <a:ext cx="81915" cy="81915"/>
          </a:xfrm>
          <a:custGeom>
            <a:avLst/>
            <a:gdLst/>
            <a:ahLst/>
            <a:cxnLst/>
            <a:rect l="l" t="t" r="r" b="b"/>
            <a:pathLst>
              <a:path w="81915" h="81914">
                <a:moveTo>
                  <a:pt x="0" y="0"/>
                </a:moveTo>
                <a:lnTo>
                  <a:pt x="81438" y="0"/>
                </a:lnTo>
                <a:lnTo>
                  <a:pt x="81438" y="81310"/>
                </a:lnTo>
                <a:lnTo>
                  <a:pt x="0" y="81310"/>
                </a:lnTo>
                <a:lnTo>
                  <a:pt x="0" y="0"/>
                </a:lnTo>
                <a:close/>
              </a:path>
            </a:pathLst>
          </a:custGeom>
          <a:solidFill>
            <a:srgbClr val="005B52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12" name="object 912"/>
          <p:cNvSpPr/>
          <p:nvPr/>
        </p:nvSpPr>
        <p:spPr>
          <a:xfrm>
            <a:off x="1006034" y="6415828"/>
            <a:ext cx="81915" cy="81915"/>
          </a:xfrm>
          <a:custGeom>
            <a:avLst/>
            <a:gdLst/>
            <a:ahLst/>
            <a:cxnLst/>
            <a:rect l="l" t="t" r="r" b="b"/>
            <a:pathLst>
              <a:path w="81915" h="81914">
                <a:moveTo>
                  <a:pt x="0" y="0"/>
                </a:moveTo>
                <a:lnTo>
                  <a:pt x="81438" y="0"/>
                </a:lnTo>
                <a:lnTo>
                  <a:pt x="81438" y="81310"/>
                </a:lnTo>
                <a:lnTo>
                  <a:pt x="0" y="81310"/>
                </a:lnTo>
                <a:lnTo>
                  <a:pt x="0" y="0"/>
                </a:lnTo>
                <a:close/>
              </a:path>
            </a:pathLst>
          </a:custGeom>
          <a:solidFill>
            <a:srgbClr val="005B52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13" name="object 913"/>
          <p:cNvSpPr/>
          <p:nvPr/>
        </p:nvSpPr>
        <p:spPr>
          <a:xfrm>
            <a:off x="1413226" y="6578451"/>
            <a:ext cx="81915" cy="81915"/>
          </a:xfrm>
          <a:custGeom>
            <a:avLst/>
            <a:gdLst/>
            <a:ahLst/>
            <a:cxnLst/>
            <a:rect l="l" t="t" r="r" b="b"/>
            <a:pathLst>
              <a:path w="81915" h="81915">
                <a:moveTo>
                  <a:pt x="0" y="0"/>
                </a:moveTo>
                <a:lnTo>
                  <a:pt x="81438" y="0"/>
                </a:lnTo>
                <a:lnTo>
                  <a:pt x="81438" y="81310"/>
                </a:lnTo>
                <a:lnTo>
                  <a:pt x="0" y="81310"/>
                </a:lnTo>
                <a:lnTo>
                  <a:pt x="0" y="0"/>
                </a:lnTo>
                <a:close/>
              </a:path>
            </a:pathLst>
          </a:custGeom>
          <a:solidFill>
            <a:srgbClr val="005B52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14" name="object 914"/>
          <p:cNvSpPr/>
          <p:nvPr/>
        </p:nvSpPr>
        <p:spPr>
          <a:xfrm>
            <a:off x="1331789" y="7066312"/>
            <a:ext cx="81915" cy="81915"/>
          </a:xfrm>
          <a:custGeom>
            <a:avLst/>
            <a:gdLst/>
            <a:ahLst/>
            <a:cxnLst/>
            <a:rect l="l" t="t" r="r" b="b"/>
            <a:pathLst>
              <a:path w="81915" h="81915">
                <a:moveTo>
                  <a:pt x="0" y="0"/>
                </a:moveTo>
                <a:lnTo>
                  <a:pt x="81438" y="0"/>
                </a:lnTo>
                <a:lnTo>
                  <a:pt x="81438" y="81310"/>
                </a:lnTo>
                <a:lnTo>
                  <a:pt x="0" y="81310"/>
                </a:lnTo>
                <a:lnTo>
                  <a:pt x="0" y="0"/>
                </a:lnTo>
                <a:close/>
              </a:path>
            </a:pathLst>
          </a:custGeom>
          <a:solidFill>
            <a:srgbClr val="005B52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15" name="object 915"/>
          <p:cNvSpPr/>
          <p:nvPr/>
        </p:nvSpPr>
        <p:spPr>
          <a:xfrm>
            <a:off x="1413226" y="7310244"/>
            <a:ext cx="81915" cy="81915"/>
          </a:xfrm>
          <a:custGeom>
            <a:avLst/>
            <a:gdLst/>
            <a:ahLst/>
            <a:cxnLst/>
            <a:rect l="l" t="t" r="r" b="b"/>
            <a:pathLst>
              <a:path w="81915" h="81915">
                <a:moveTo>
                  <a:pt x="0" y="0"/>
                </a:moveTo>
                <a:lnTo>
                  <a:pt x="81438" y="0"/>
                </a:lnTo>
                <a:lnTo>
                  <a:pt x="81438" y="81310"/>
                </a:lnTo>
                <a:lnTo>
                  <a:pt x="0" y="81310"/>
                </a:lnTo>
                <a:lnTo>
                  <a:pt x="0" y="0"/>
                </a:lnTo>
                <a:close/>
              </a:path>
            </a:pathLst>
          </a:custGeom>
          <a:solidFill>
            <a:srgbClr val="005B52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16" name="object 916"/>
          <p:cNvSpPr/>
          <p:nvPr/>
        </p:nvSpPr>
        <p:spPr>
          <a:xfrm>
            <a:off x="1494666" y="7554173"/>
            <a:ext cx="81915" cy="81915"/>
          </a:xfrm>
          <a:custGeom>
            <a:avLst/>
            <a:gdLst/>
            <a:ahLst/>
            <a:cxnLst/>
            <a:rect l="l" t="t" r="r" b="b"/>
            <a:pathLst>
              <a:path w="81915" h="81915">
                <a:moveTo>
                  <a:pt x="0" y="0"/>
                </a:moveTo>
                <a:lnTo>
                  <a:pt x="81438" y="0"/>
                </a:lnTo>
                <a:lnTo>
                  <a:pt x="81438" y="81310"/>
                </a:lnTo>
                <a:lnTo>
                  <a:pt x="0" y="81310"/>
                </a:lnTo>
                <a:lnTo>
                  <a:pt x="0" y="0"/>
                </a:lnTo>
                <a:close/>
              </a:path>
            </a:pathLst>
          </a:custGeom>
          <a:solidFill>
            <a:srgbClr val="005B52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17" name="object 917"/>
          <p:cNvSpPr/>
          <p:nvPr/>
        </p:nvSpPr>
        <p:spPr>
          <a:xfrm>
            <a:off x="680275" y="6009283"/>
            <a:ext cx="407670" cy="813435"/>
          </a:xfrm>
          <a:custGeom>
            <a:avLst/>
            <a:gdLst/>
            <a:ahLst/>
            <a:cxnLst/>
            <a:rect l="l" t="t" r="r" b="b"/>
            <a:pathLst>
              <a:path w="407669" h="813434">
                <a:moveTo>
                  <a:pt x="81432" y="650481"/>
                </a:moveTo>
                <a:lnTo>
                  <a:pt x="0" y="650481"/>
                </a:lnTo>
                <a:lnTo>
                  <a:pt x="0" y="731799"/>
                </a:lnTo>
                <a:lnTo>
                  <a:pt x="81432" y="731799"/>
                </a:lnTo>
                <a:lnTo>
                  <a:pt x="81432" y="650481"/>
                </a:lnTo>
                <a:close/>
              </a:path>
              <a:path w="407669" h="813434">
                <a:moveTo>
                  <a:pt x="244309" y="731799"/>
                </a:moveTo>
                <a:lnTo>
                  <a:pt x="162877" y="731799"/>
                </a:lnTo>
                <a:lnTo>
                  <a:pt x="162877" y="813104"/>
                </a:lnTo>
                <a:lnTo>
                  <a:pt x="244309" y="813104"/>
                </a:lnTo>
                <a:lnTo>
                  <a:pt x="244309" y="731799"/>
                </a:lnTo>
                <a:close/>
              </a:path>
              <a:path w="407669" h="813434">
                <a:moveTo>
                  <a:pt x="244309" y="406781"/>
                </a:moveTo>
                <a:lnTo>
                  <a:pt x="81432" y="406781"/>
                </a:lnTo>
                <a:lnTo>
                  <a:pt x="81432" y="487997"/>
                </a:lnTo>
                <a:lnTo>
                  <a:pt x="81432" y="650430"/>
                </a:lnTo>
                <a:lnTo>
                  <a:pt x="162877" y="650430"/>
                </a:lnTo>
                <a:lnTo>
                  <a:pt x="162877" y="487997"/>
                </a:lnTo>
                <a:lnTo>
                  <a:pt x="244309" y="487997"/>
                </a:lnTo>
                <a:lnTo>
                  <a:pt x="244309" y="406781"/>
                </a:lnTo>
                <a:close/>
              </a:path>
              <a:path w="407669" h="813434">
                <a:moveTo>
                  <a:pt x="325755" y="243941"/>
                </a:moveTo>
                <a:lnTo>
                  <a:pt x="244309" y="243941"/>
                </a:lnTo>
                <a:lnTo>
                  <a:pt x="244309" y="406552"/>
                </a:lnTo>
                <a:lnTo>
                  <a:pt x="325755" y="406552"/>
                </a:lnTo>
                <a:lnTo>
                  <a:pt x="325755" y="243941"/>
                </a:lnTo>
                <a:close/>
              </a:path>
              <a:path w="407669" h="813434">
                <a:moveTo>
                  <a:pt x="407187" y="0"/>
                </a:moveTo>
                <a:lnTo>
                  <a:pt x="325755" y="0"/>
                </a:lnTo>
                <a:lnTo>
                  <a:pt x="325755" y="243941"/>
                </a:lnTo>
                <a:lnTo>
                  <a:pt x="407187" y="243941"/>
                </a:lnTo>
                <a:lnTo>
                  <a:pt x="407187" y="0"/>
                </a:lnTo>
                <a:close/>
              </a:path>
            </a:pathLst>
          </a:custGeom>
          <a:solidFill>
            <a:srgbClr val="2E1B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8" name="object 918"/>
          <p:cNvSpPr/>
          <p:nvPr/>
        </p:nvSpPr>
        <p:spPr>
          <a:xfrm>
            <a:off x="843156" y="6903695"/>
            <a:ext cx="81915" cy="81915"/>
          </a:xfrm>
          <a:custGeom>
            <a:avLst/>
            <a:gdLst/>
            <a:ahLst/>
            <a:cxnLst/>
            <a:rect l="l" t="t" r="r" b="b"/>
            <a:pathLst>
              <a:path w="81915" h="81915">
                <a:moveTo>
                  <a:pt x="81438" y="81310"/>
                </a:moveTo>
                <a:lnTo>
                  <a:pt x="0" y="81310"/>
                </a:lnTo>
                <a:lnTo>
                  <a:pt x="0" y="0"/>
                </a:lnTo>
                <a:lnTo>
                  <a:pt x="81438" y="0"/>
                </a:lnTo>
                <a:lnTo>
                  <a:pt x="81438" y="81310"/>
                </a:lnTo>
                <a:close/>
              </a:path>
            </a:pathLst>
          </a:custGeom>
          <a:solidFill>
            <a:srgbClr val="2E1B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9" name="object 919"/>
          <p:cNvSpPr/>
          <p:nvPr/>
        </p:nvSpPr>
        <p:spPr>
          <a:xfrm>
            <a:off x="924585" y="6740931"/>
            <a:ext cx="163195" cy="162560"/>
          </a:xfrm>
          <a:custGeom>
            <a:avLst/>
            <a:gdLst/>
            <a:ahLst/>
            <a:cxnLst/>
            <a:rect l="l" t="t" r="r" b="b"/>
            <a:pathLst>
              <a:path w="163194" h="162559">
                <a:moveTo>
                  <a:pt x="81445" y="81216"/>
                </a:moveTo>
                <a:lnTo>
                  <a:pt x="0" y="81216"/>
                </a:lnTo>
                <a:lnTo>
                  <a:pt x="0" y="162433"/>
                </a:lnTo>
                <a:lnTo>
                  <a:pt x="81445" y="162433"/>
                </a:lnTo>
                <a:lnTo>
                  <a:pt x="81445" y="81216"/>
                </a:lnTo>
                <a:close/>
              </a:path>
              <a:path w="163194" h="162559">
                <a:moveTo>
                  <a:pt x="162877" y="0"/>
                </a:moveTo>
                <a:lnTo>
                  <a:pt x="81445" y="0"/>
                </a:lnTo>
                <a:lnTo>
                  <a:pt x="81445" y="81216"/>
                </a:lnTo>
                <a:lnTo>
                  <a:pt x="162877" y="81216"/>
                </a:lnTo>
                <a:lnTo>
                  <a:pt x="162877" y="0"/>
                </a:lnTo>
                <a:close/>
              </a:path>
            </a:pathLst>
          </a:custGeom>
          <a:solidFill>
            <a:srgbClr val="2E1B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0" name="object 920"/>
          <p:cNvSpPr/>
          <p:nvPr/>
        </p:nvSpPr>
        <p:spPr>
          <a:xfrm>
            <a:off x="517398" y="6985012"/>
            <a:ext cx="325755" cy="325755"/>
          </a:xfrm>
          <a:custGeom>
            <a:avLst/>
            <a:gdLst/>
            <a:ahLst/>
            <a:cxnLst/>
            <a:rect l="l" t="t" r="r" b="b"/>
            <a:pathLst>
              <a:path w="325755" h="325754">
                <a:moveTo>
                  <a:pt x="81432" y="162623"/>
                </a:moveTo>
                <a:lnTo>
                  <a:pt x="0" y="162623"/>
                </a:lnTo>
                <a:lnTo>
                  <a:pt x="0" y="243928"/>
                </a:lnTo>
                <a:lnTo>
                  <a:pt x="81432" y="243928"/>
                </a:lnTo>
                <a:lnTo>
                  <a:pt x="81432" y="162623"/>
                </a:lnTo>
                <a:close/>
              </a:path>
              <a:path w="325755" h="325754">
                <a:moveTo>
                  <a:pt x="162877" y="243928"/>
                </a:moveTo>
                <a:lnTo>
                  <a:pt x="81432" y="243928"/>
                </a:lnTo>
                <a:lnTo>
                  <a:pt x="81432" y="325247"/>
                </a:lnTo>
                <a:lnTo>
                  <a:pt x="162877" y="325247"/>
                </a:lnTo>
                <a:lnTo>
                  <a:pt x="162877" y="243928"/>
                </a:lnTo>
                <a:close/>
              </a:path>
              <a:path w="325755" h="325754">
                <a:moveTo>
                  <a:pt x="162877" y="81305"/>
                </a:moveTo>
                <a:lnTo>
                  <a:pt x="81432" y="81305"/>
                </a:lnTo>
                <a:lnTo>
                  <a:pt x="81432" y="162623"/>
                </a:lnTo>
                <a:lnTo>
                  <a:pt x="162877" y="162623"/>
                </a:lnTo>
                <a:lnTo>
                  <a:pt x="162877" y="81305"/>
                </a:lnTo>
                <a:close/>
              </a:path>
              <a:path w="325755" h="325754">
                <a:moveTo>
                  <a:pt x="325755" y="0"/>
                </a:moveTo>
                <a:lnTo>
                  <a:pt x="162877" y="0"/>
                </a:lnTo>
                <a:lnTo>
                  <a:pt x="162877" y="81305"/>
                </a:lnTo>
                <a:lnTo>
                  <a:pt x="325755" y="81305"/>
                </a:lnTo>
                <a:lnTo>
                  <a:pt x="325755" y="0"/>
                </a:lnTo>
                <a:close/>
              </a:path>
            </a:pathLst>
          </a:custGeom>
          <a:solidFill>
            <a:srgbClr val="2E1B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1" name="object 921"/>
          <p:cNvSpPr/>
          <p:nvPr/>
        </p:nvSpPr>
        <p:spPr>
          <a:xfrm>
            <a:off x="1168911" y="6741075"/>
            <a:ext cx="81915" cy="81915"/>
          </a:xfrm>
          <a:custGeom>
            <a:avLst/>
            <a:gdLst/>
            <a:ahLst/>
            <a:cxnLst/>
            <a:rect l="l" t="t" r="r" b="b"/>
            <a:pathLst>
              <a:path w="81915" h="81915">
                <a:moveTo>
                  <a:pt x="81438" y="81310"/>
                </a:moveTo>
                <a:lnTo>
                  <a:pt x="0" y="81310"/>
                </a:lnTo>
                <a:lnTo>
                  <a:pt x="0" y="0"/>
                </a:lnTo>
                <a:lnTo>
                  <a:pt x="81438" y="0"/>
                </a:lnTo>
                <a:lnTo>
                  <a:pt x="81438" y="81310"/>
                </a:lnTo>
                <a:close/>
              </a:path>
            </a:pathLst>
          </a:custGeom>
          <a:solidFill>
            <a:srgbClr val="2E1B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2" name="object 922"/>
          <p:cNvSpPr/>
          <p:nvPr/>
        </p:nvSpPr>
        <p:spPr>
          <a:xfrm>
            <a:off x="761717" y="7147626"/>
            <a:ext cx="81915" cy="81915"/>
          </a:xfrm>
          <a:custGeom>
            <a:avLst/>
            <a:gdLst/>
            <a:ahLst/>
            <a:cxnLst/>
            <a:rect l="l" t="t" r="r" b="b"/>
            <a:pathLst>
              <a:path w="81915" h="81915">
                <a:moveTo>
                  <a:pt x="81438" y="81310"/>
                </a:moveTo>
                <a:lnTo>
                  <a:pt x="0" y="81310"/>
                </a:lnTo>
                <a:lnTo>
                  <a:pt x="0" y="0"/>
                </a:lnTo>
                <a:lnTo>
                  <a:pt x="81438" y="0"/>
                </a:lnTo>
                <a:lnTo>
                  <a:pt x="81438" y="81310"/>
                </a:lnTo>
                <a:close/>
              </a:path>
            </a:pathLst>
          </a:custGeom>
          <a:solidFill>
            <a:srgbClr val="2E1B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3" name="object 923"/>
          <p:cNvSpPr/>
          <p:nvPr/>
        </p:nvSpPr>
        <p:spPr>
          <a:xfrm>
            <a:off x="680278" y="7310247"/>
            <a:ext cx="81915" cy="81915"/>
          </a:xfrm>
          <a:custGeom>
            <a:avLst/>
            <a:gdLst/>
            <a:ahLst/>
            <a:cxnLst/>
            <a:rect l="l" t="t" r="r" b="b"/>
            <a:pathLst>
              <a:path w="81915" h="81915">
                <a:moveTo>
                  <a:pt x="81438" y="81310"/>
                </a:moveTo>
                <a:lnTo>
                  <a:pt x="0" y="81310"/>
                </a:lnTo>
                <a:lnTo>
                  <a:pt x="0" y="0"/>
                </a:lnTo>
                <a:lnTo>
                  <a:pt x="81438" y="0"/>
                </a:lnTo>
                <a:lnTo>
                  <a:pt x="81438" y="81310"/>
                </a:lnTo>
                <a:close/>
              </a:path>
            </a:pathLst>
          </a:custGeom>
          <a:solidFill>
            <a:srgbClr val="2E1B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4" name="object 924"/>
          <p:cNvSpPr/>
          <p:nvPr/>
        </p:nvSpPr>
        <p:spPr>
          <a:xfrm>
            <a:off x="1738982" y="7879419"/>
            <a:ext cx="163195" cy="81915"/>
          </a:xfrm>
          <a:custGeom>
            <a:avLst/>
            <a:gdLst/>
            <a:ahLst/>
            <a:cxnLst/>
            <a:rect l="l" t="t" r="r" b="b"/>
            <a:pathLst>
              <a:path w="163194" h="81915">
                <a:moveTo>
                  <a:pt x="162877" y="81310"/>
                </a:moveTo>
                <a:lnTo>
                  <a:pt x="0" y="81310"/>
                </a:lnTo>
                <a:lnTo>
                  <a:pt x="0" y="0"/>
                </a:lnTo>
                <a:lnTo>
                  <a:pt x="162877" y="0"/>
                </a:lnTo>
                <a:lnTo>
                  <a:pt x="162877" y="81310"/>
                </a:lnTo>
                <a:close/>
              </a:path>
            </a:pathLst>
          </a:custGeom>
          <a:solidFill>
            <a:srgbClr val="2E1B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5" name="object 925"/>
          <p:cNvSpPr/>
          <p:nvPr/>
        </p:nvSpPr>
        <p:spPr>
          <a:xfrm>
            <a:off x="761717" y="7879419"/>
            <a:ext cx="163195" cy="81915"/>
          </a:xfrm>
          <a:custGeom>
            <a:avLst/>
            <a:gdLst/>
            <a:ahLst/>
            <a:cxnLst/>
            <a:rect l="l" t="t" r="r" b="b"/>
            <a:pathLst>
              <a:path w="163194" h="81915">
                <a:moveTo>
                  <a:pt x="162877" y="81310"/>
                </a:moveTo>
                <a:lnTo>
                  <a:pt x="0" y="81310"/>
                </a:lnTo>
                <a:lnTo>
                  <a:pt x="0" y="0"/>
                </a:lnTo>
                <a:lnTo>
                  <a:pt x="162877" y="0"/>
                </a:lnTo>
                <a:lnTo>
                  <a:pt x="162877" y="81310"/>
                </a:lnTo>
                <a:close/>
              </a:path>
            </a:pathLst>
          </a:custGeom>
          <a:solidFill>
            <a:srgbClr val="2E1B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6" name="object 926"/>
          <p:cNvSpPr/>
          <p:nvPr/>
        </p:nvSpPr>
        <p:spPr>
          <a:xfrm>
            <a:off x="598830" y="7391933"/>
            <a:ext cx="325755" cy="487680"/>
          </a:xfrm>
          <a:custGeom>
            <a:avLst/>
            <a:gdLst/>
            <a:ahLst/>
            <a:cxnLst/>
            <a:rect l="l" t="t" r="r" b="b"/>
            <a:pathLst>
              <a:path w="325755" h="487679">
                <a:moveTo>
                  <a:pt x="162877" y="324866"/>
                </a:moveTo>
                <a:lnTo>
                  <a:pt x="81445" y="324866"/>
                </a:lnTo>
                <a:lnTo>
                  <a:pt x="81445" y="487489"/>
                </a:lnTo>
                <a:lnTo>
                  <a:pt x="162877" y="487489"/>
                </a:lnTo>
                <a:lnTo>
                  <a:pt x="162877" y="324866"/>
                </a:lnTo>
                <a:close/>
              </a:path>
              <a:path w="325755" h="487679">
                <a:moveTo>
                  <a:pt x="325755" y="0"/>
                </a:moveTo>
                <a:lnTo>
                  <a:pt x="162877" y="0"/>
                </a:lnTo>
                <a:lnTo>
                  <a:pt x="162877" y="81216"/>
                </a:lnTo>
                <a:lnTo>
                  <a:pt x="81445" y="81216"/>
                </a:lnTo>
                <a:lnTo>
                  <a:pt x="81445" y="162433"/>
                </a:lnTo>
                <a:lnTo>
                  <a:pt x="81445" y="243560"/>
                </a:lnTo>
                <a:lnTo>
                  <a:pt x="0" y="243560"/>
                </a:lnTo>
                <a:lnTo>
                  <a:pt x="0" y="324866"/>
                </a:lnTo>
                <a:lnTo>
                  <a:pt x="81445" y="324866"/>
                </a:lnTo>
                <a:lnTo>
                  <a:pt x="81445" y="243649"/>
                </a:lnTo>
                <a:lnTo>
                  <a:pt x="162877" y="243649"/>
                </a:lnTo>
                <a:lnTo>
                  <a:pt x="162877" y="162433"/>
                </a:lnTo>
                <a:lnTo>
                  <a:pt x="325755" y="162433"/>
                </a:lnTo>
                <a:lnTo>
                  <a:pt x="325755" y="81216"/>
                </a:lnTo>
                <a:lnTo>
                  <a:pt x="325755" y="0"/>
                </a:lnTo>
                <a:close/>
              </a:path>
            </a:pathLst>
          </a:custGeom>
          <a:solidFill>
            <a:srgbClr val="2E1B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7" name="object 927"/>
          <p:cNvSpPr/>
          <p:nvPr/>
        </p:nvSpPr>
        <p:spPr>
          <a:xfrm>
            <a:off x="924585" y="7798117"/>
            <a:ext cx="814705" cy="894715"/>
          </a:xfrm>
          <a:custGeom>
            <a:avLst/>
            <a:gdLst/>
            <a:ahLst/>
            <a:cxnLst/>
            <a:rect l="l" t="t" r="r" b="b"/>
            <a:pathLst>
              <a:path w="814705" h="894715">
                <a:moveTo>
                  <a:pt x="162877" y="813104"/>
                </a:moveTo>
                <a:lnTo>
                  <a:pt x="81445" y="813104"/>
                </a:lnTo>
                <a:lnTo>
                  <a:pt x="81445" y="894410"/>
                </a:lnTo>
                <a:lnTo>
                  <a:pt x="162877" y="894410"/>
                </a:lnTo>
                <a:lnTo>
                  <a:pt x="162877" y="813104"/>
                </a:lnTo>
                <a:close/>
              </a:path>
              <a:path w="814705" h="894715">
                <a:moveTo>
                  <a:pt x="325755" y="813104"/>
                </a:moveTo>
                <a:lnTo>
                  <a:pt x="244322" y="813104"/>
                </a:lnTo>
                <a:lnTo>
                  <a:pt x="244322" y="894410"/>
                </a:lnTo>
                <a:lnTo>
                  <a:pt x="325755" y="894410"/>
                </a:lnTo>
                <a:lnTo>
                  <a:pt x="325755" y="813104"/>
                </a:lnTo>
                <a:close/>
              </a:path>
              <a:path w="814705" h="894715">
                <a:moveTo>
                  <a:pt x="570077" y="813104"/>
                </a:moveTo>
                <a:lnTo>
                  <a:pt x="488632" y="813104"/>
                </a:lnTo>
                <a:lnTo>
                  <a:pt x="488632" y="894410"/>
                </a:lnTo>
                <a:lnTo>
                  <a:pt x="570077" y="894410"/>
                </a:lnTo>
                <a:lnTo>
                  <a:pt x="570077" y="813104"/>
                </a:lnTo>
                <a:close/>
              </a:path>
              <a:path w="814705" h="894715">
                <a:moveTo>
                  <a:pt x="814387" y="162318"/>
                </a:moveTo>
                <a:lnTo>
                  <a:pt x="244322" y="162318"/>
                </a:lnTo>
                <a:lnTo>
                  <a:pt x="244322" y="81305"/>
                </a:lnTo>
                <a:lnTo>
                  <a:pt x="325755" y="81305"/>
                </a:lnTo>
                <a:lnTo>
                  <a:pt x="325755" y="0"/>
                </a:lnTo>
                <a:lnTo>
                  <a:pt x="244322" y="0"/>
                </a:lnTo>
                <a:lnTo>
                  <a:pt x="244322" y="81102"/>
                </a:lnTo>
                <a:lnTo>
                  <a:pt x="81445" y="81102"/>
                </a:lnTo>
                <a:lnTo>
                  <a:pt x="81445" y="162318"/>
                </a:lnTo>
                <a:lnTo>
                  <a:pt x="0" y="162318"/>
                </a:lnTo>
                <a:lnTo>
                  <a:pt x="0" y="243535"/>
                </a:lnTo>
                <a:lnTo>
                  <a:pt x="244322" y="243535"/>
                </a:lnTo>
                <a:lnTo>
                  <a:pt x="244322" y="405968"/>
                </a:lnTo>
                <a:lnTo>
                  <a:pt x="244322" y="488454"/>
                </a:lnTo>
                <a:lnTo>
                  <a:pt x="244322" y="731786"/>
                </a:lnTo>
                <a:lnTo>
                  <a:pt x="162877" y="731786"/>
                </a:lnTo>
                <a:lnTo>
                  <a:pt x="162877" y="813104"/>
                </a:lnTo>
                <a:lnTo>
                  <a:pt x="244322" y="813104"/>
                </a:lnTo>
                <a:lnTo>
                  <a:pt x="244322" y="732104"/>
                </a:lnTo>
                <a:lnTo>
                  <a:pt x="325755" y="732104"/>
                </a:lnTo>
                <a:lnTo>
                  <a:pt x="325755" y="813104"/>
                </a:lnTo>
                <a:lnTo>
                  <a:pt x="407200" y="813104"/>
                </a:lnTo>
                <a:lnTo>
                  <a:pt x="407200" y="731786"/>
                </a:lnTo>
                <a:lnTo>
                  <a:pt x="325755" y="731786"/>
                </a:lnTo>
                <a:lnTo>
                  <a:pt x="325755" y="488454"/>
                </a:lnTo>
                <a:lnTo>
                  <a:pt x="407200" y="488454"/>
                </a:lnTo>
                <a:lnTo>
                  <a:pt x="407200" y="405968"/>
                </a:lnTo>
                <a:lnTo>
                  <a:pt x="325755" y="405968"/>
                </a:lnTo>
                <a:lnTo>
                  <a:pt x="325755" y="243535"/>
                </a:lnTo>
                <a:lnTo>
                  <a:pt x="814387" y="243535"/>
                </a:lnTo>
                <a:lnTo>
                  <a:pt x="814387" y="162318"/>
                </a:lnTo>
                <a:close/>
              </a:path>
            </a:pathLst>
          </a:custGeom>
          <a:solidFill>
            <a:srgbClr val="2E1B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8" name="object 928"/>
          <p:cNvSpPr/>
          <p:nvPr/>
        </p:nvSpPr>
        <p:spPr>
          <a:xfrm>
            <a:off x="598830" y="7065797"/>
            <a:ext cx="407670" cy="326390"/>
          </a:xfrm>
          <a:custGeom>
            <a:avLst/>
            <a:gdLst/>
            <a:ahLst/>
            <a:cxnLst/>
            <a:rect l="l" t="t" r="r" b="b"/>
            <a:pathLst>
              <a:path w="407669" h="326390">
                <a:moveTo>
                  <a:pt x="244322" y="0"/>
                </a:moveTo>
                <a:lnTo>
                  <a:pt x="81445" y="0"/>
                </a:lnTo>
                <a:lnTo>
                  <a:pt x="81445" y="81216"/>
                </a:lnTo>
                <a:lnTo>
                  <a:pt x="0" y="81216"/>
                </a:lnTo>
                <a:lnTo>
                  <a:pt x="0" y="163703"/>
                </a:lnTo>
                <a:lnTo>
                  <a:pt x="81445" y="163703"/>
                </a:lnTo>
                <a:lnTo>
                  <a:pt x="81445" y="244919"/>
                </a:lnTo>
                <a:lnTo>
                  <a:pt x="162877" y="244919"/>
                </a:lnTo>
                <a:lnTo>
                  <a:pt x="162877" y="163703"/>
                </a:lnTo>
                <a:lnTo>
                  <a:pt x="162877" y="81216"/>
                </a:lnTo>
                <a:lnTo>
                  <a:pt x="244322" y="81216"/>
                </a:lnTo>
                <a:lnTo>
                  <a:pt x="244322" y="0"/>
                </a:lnTo>
                <a:close/>
              </a:path>
              <a:path w="407669" h="326390">
                <a:moveTo>
                  <a:pt x="407200" y="244919"/>
                </a:moveTo>
                <a:lnTo>
                  <a:pt x="162877" y="244919"/>
                </a:lnTo>
                <a:lnTo>
                  <a:pt x="162877" y="326136"/>
                </a:lnTo>
                <a:lnTo>
                  <a:pt x="407200" y="326136"/>
                </a:lnTo>
                <a:lnTo>
                  <a:pt x="407200" y="244919"/>
                </a:lnTo>
                <a:close/>
              </a:path>
            </a:pathLst>
          </a:custGeom>
          <a:solidFill>
            <a:srgbClr val="005B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9" name="object 929"/>
          <p:cNvSpPr/>
          <p:nvPr/>
        </p:nvSpPr>
        <p:spPr>
          <a:xfrm>
            <a:off x="924585" y="7310716"/>
            <a:ext cx="733425" cy="162560"/>
          </a:xfrm>
          <a:custGeom>
            <a:avLst/>
            <a:gdLst/>
            <a:ahLst/>
            <a:cxnLst/>
            <a:rect l="l" t="t" r="r" b="b"/>
            <a:pathLst>
              <a:path w="733425" h="162559">
                <a:moveTo>
                  <a:pt x="732955" y="81216"/>
                </a:moveTo>
                <a:lnTo>
                  <a:pt x="325755" y="81216"/>
                </a:lnTo>
                <a:lnTo>
                  <a:pt x="325755" y="0"/>
                </a:lnTo>
                <a:lnTo>
                  <a:pt x="244322" y="0"/>
                </a:lnTo>
                <a:lnTo>
                  <a:pt x="244322" y="81216"/>
                </a:lnTo>
                <a:lnTo>
                  <a:pt x="0" y="81216"/>
                </a:lnTo>
                <a:lnTo>
                  <a:pt x="0" y="162433"/>
                </a:lnTo>
                <a:lnTo>
                  <a:pt x="732955" y="162433"/>
                </a:lnTo>
                <a:lnTo>
                  <a:pt x="732955" y="81216"/>
                </a:lnTo>
                <a:close/>
              </a:path>
            </a:pathLst>
          </a:custGeom>
          <a:solidFill>
            <a:srgbClr val="005B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0" name="object 930"/>
          <p:cNvSpPr/>
          <p:nvPr/>
        </p:nvSpPr>
        <p:spPr>
          <a:xfrm>
            <a:off x="680275" y="7554366"/>
            <a:ext cx="488950" cy="406400"/>
          </a:xfrm>
          <a:custGeom>
            <a:avLst/>
            <a:gdLst/>
            <a:ahLst/>
            <a:cxnLst/>
            <a:rect l="l" t="t" r="r" b="b"/>
            <a:pathLst>
              <a:path w="488950" h="406400">
                <a:moveTo>
                  <a:pt x="244309" y="0"/>
                </a:moveTo>
                <a:lnTo>
                  <a:pt x="81432" y="0"/>
                </a:lnTo>
                <a:lnTo>
                  <a:pt x="81432" y="81216"/>
                </a:lnTo>
                <a:lnTo>
                  <a:pt x="0" y="81216"/>
                </a:lnTo>
                <a:lnTo>
                  <a:pt x="0" y="162433"/>
                </a:lnTo>
                <a:lnTo>
                  <a:pt x="81432" y="162433"/>
                </a:lnTo>
                <a:lnTo>
                  <a:pt x="81432" y="243636"/>
                </a:lnTo>
                <a:lnTo>
                  <a:pt x="81432" y="324853"/>
                </a:lnTo>
                <a:lnTo>
                  <a:pt x="244309" y="324853"/>
                </a:lnTo>
                <a:lnTo>
                  <a:pt x="244309" y="243636"/>
                </a:lnTo>
                <a:lnTo>
                  <a:pt x="162877" y="243636"/>
                </a:lnTo>
                <a:lnTo>
                  <a:pt x="162877" y="162433"/>
                </a:lnTo>
                <a:lnTo>
                  <a:pt x="244309" y="162433"/>
                </a:lnTo>
                <a:lnTo>
                  <a:pt x="244309" y="81216"/>
                </a:lnTo>
                <a:lnTo>
                  <a:pt x="244309" y="0"/>
                </a:lnTo>
                <a:close/>
              </a:path>
              <a:path w="488950" h="406400">
                <a:moveTo>
                  <a:pt x="325755" y="325056"/>
                </a:moveTo>
                <a:lnTo>
                  <a:pt x="244309" y="325056"/>
                </a:lnTo>
                <a:lnTo>
                  <a:pt x="244309" y="406374"/>
                </a:lnTo>
                <a:lnTo>
                  <a:pt x="325755" y="406374"/>
                </a:lnTo>
                <a:lnTo>
                  <a:pt x="325755" y="325056"/>
                </a:lnTo>
                <a:close/>
              </a:path>
              <a:path w="488950" h="406400">
                <a:moveTo>
                  <a:pt x="488632" y="243751"/>
                </a:moveTo>
                <a:lnTo>
                  <a:pt x="325755" y="243751"/>
                </a:lnTo>
                <a:lnTo>
                  <a:pt x="325755" y="325056"/>
                </a:lnTo>
                <a:lnTo>
                  <a:pt x="488632" y="325056"/>
                </a:lnTo>
                <a:lnTo>
                  <a:pt x="488632" y="243751"/>
                </a:lnTo>
                <a:close/>
              </a:path>
            </a:pathLst>
          </a:custGeom>
          <a:solidFill>
            <a:srgbClr val="005B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1" name="object 931"/>
          <p:cNvSpPr/>
          <p:nvPr/>
        </p:nvSpPr>
        <p:spPr>
          <a:xfrm>
            <a:off x="1738982" y="7798109"/>
            <a:ext cx="163195" cy="81915"/>
          </a:xfrm>
          <a:custGeom>
            <a:avLst/>
            <a:gdLst/>
            <a:ahLst/>
            <a:cxnLst/>
            <a:rect l="l" t="t" r="r" b="b"/>
            <a:pathLst>
              <a:path w="163194" h="81915">
                <a:moveTo>
                  <a:pt x="162877" y="81310"/>
                </a:moveTo>
                <a:lnTo>
                  <a:pt x="0" y="81310"/>
                </a:lnTo>
                <a:lnTo>
                  <a:pt x="0" y="0"/>
                </a:lnTo>
                <a:lnTo>
                  <a:pt x="162877" y="0"/>
                </a:lnTo>
                <a:lnTo>
                  <a:pt x="162877" y="81310"/>
                </a:lnTo>
                <a:close/>
              </a:path>
            </a:pathLst>
          </a:custGeom>
          <a:solidFill>
            <a:srgbClr val="005B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2" name="object 932"/>
          <p:cNvSpPr/>
          <p:nvPr/>
        </p:nvSpPr>
        <p:spPr>
          <a:xfrm>
            <a:off x="1168908" y="7798003"/>
            <a:ext cx="570230" cy="162560"/>
          </a:xfrm>
          <a:custGeom>
            <a:avLst/>
            <a:gdLst/>
            <a:ahLst/>
            <a:cxnLst/>
            <a:rect l="l" t="t" r="r" b="b"/>
            <a:pathLst>
              <a:path w="570230" h="162559">
                <a:moveTo>
                  <a:pt x="570064" y="81216"/>
                </a:moveTo>
                <a:lnTo>
                  <a:pt x="244309" y="81216"/>
                </a:lnTo>
                <a:lnTo>
                  <a:pt x="244309" y="0"/>
                </a:lnTo>
                <a:lnTo>
                  <a:pt x="81432" y="0"/>
                </a:lnTo>
                <a:lnTo>
                  <a:pt x="81432" y="81216"/>
                </a:lnTo>
                <a:lnTo>
                  <a:pt x="0" y="81216"/>
                </a:lnTo>
                <a:lnTo>
                  <a:pt x="0" y="162433"/>
                </a:lnTo>
                <a:lnTo>
                  <a:pt x="570064" y="162433"/>
                </a:lnTo>
                <a:lnTo>
                  <a:pt x="570064" y="81216"/>
                </a:lnTo>
                <a:close/>
              </a:path>
            </a:pathLst>
          </a:custGeom>
          <a:solidFill>
            <a:srgbClr val="005B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3" name="object 933"/>
          <p:cNvSpPr/>
          <p:nvPr/>
        </p:nvSpPr>
        <p:spPr>
          <a:xfrm>
            <a:off x="1738982" y="7391557"/>
            <a:ext cx="81915" cy="81915"/>
          </a:xfrm>
          <a:custGeom>
            <a:avLst/>
            <a:gdLst/>
            <a:ahLst/>
            <a:cxnLst/>
            <a:rect l="l" t="t" r="r" b="b"/>
            <a:pathLst>
              <a:path w="81914" h="81915">
                <a:moveTo>
                  <a:pt x="81438" y="81310"/>
                </a:moveTo>
                <a:lnTo>
                  <a:pt x="0" y="81310"/>
                </a:lnTo>
                <a:lnTo>
                  <a:pt x="0" y="0"/>
                </a:lnTo>
                <a:lnTo>
                  <a:pt x="81438" y="0"/>
                </a:lnTo>
                <a:lnTo>
                  <a:pt x="81438" y="81310"/>
                </a:lnTo>
                <a:close/>
              </a:path>
            </a:pathLst>
          </a:custGeom>
          <a:solidFill>
            <a:srgbClr val="005B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4" name="object 934"/>
          <p:cNvSpPr/>
          <p:nvPr/>
        </p:nvSpPr>
        <p:spPr>
          <a:xfrm>
            <a:off x="843152" y="6741083"/>
            <a:ext cx="814705" cy="325755"/>
          </a:xfrm>
          <a:custGeom>
            <a:avLst/>
            <a:gdLst/>
            <a:ahLst/>
            <a:cxnLst/>
            <a:rect l="l" t="t" r="r" b="b"/>
            <a:pathLst>
              <a:path w="814705" h="325754">
                <a:moveTo>
                  <a:pt x="81432" y="243928"/>
                </a:moveTo>
                <a:lnTo>
                  <a:pt x="0" y="243928"/>
                </a:lnTo>
                <a:lnTo>
                  <a:pt x="0" y="325234"/>
                </a:lnTo>
                <a:lnTo>
                  <a:pt x="81432" y="325234"/>
                </a:lnTo>
                <a:lnTo>
                  <a:pt x="81432" y="243928"/>
                </a:lnTo>
                <a:close/>
              </a:path>
              <a:path w="814705" h="325754">
                <a:moveTo>
                  <a:pt x="814387" y="81064"/>
                </a:moveTo>
                <a:lnTo>
                  <a:pt x="162877" y="81064"/>
                </a:lnTo>
                <a:lnTo>
                  <a:pt x="162877" y="0"/>
                </a:lnTo>
                <a:lnTo>
                  <a:pt x="81432" y="0"/>
                </a:lnTo>
                <a:lnTo>
                  <a:pt x="81432" y="81305"/>
                </a:lnTo>
                <a:lnTo>
                  <a:pt x="162877" y="81305"/>
                </a:lnTo>
                <a:lnTo>
                  <a:pt x="162877" y="162280"/>
                </a:lnTo>
                <a:lnTo>
                  <a:pt x="81432" y="162280"/>
                </a:lnTo>
                <a:lnTo>
                  <a:pt x="81432" y="243497"/>
                </a:lnTo>
                <a:lnTo>
                  <a:pt x="244309" y="243497"/>
                </a:lnTo>
                <a:lnTo>
                  <a:pt x="244309" y="162280"/>
                </a:lnTo>
                <a:lnTo>
                  <a:pt x="814387" y="162280"/>
                </a:lnTo>
                <a:lnTo>
                  <a:pt x="814387" y="81064"/>
                </a:lnTo>
                <a:close/>
              </a:path>
            </a:pathLst>
          </a:custGeom>
          <a:solidFill>
            <a:srgbClr val="005B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5" name="object 935"/>
          <p:cNvSpPr/>
          <p:nvPr/>
        </p:nvSpPr>
        <p:spPr>
          <a:xfrm>
            <a:off x="761707" y="6415836"/>
            <a:ext cx="244475" cy="325120"/>
          </a:xfrm>
          <a:custGeom>
            <a:avLst/>
            <a:gdLst/>
            <a:ahLst/>
            <a:cxnLst/>
            <a:rect l="l" t="t" r="r" b="b"/>
            <a:pathLst>
              <a:path w="244475" h="325120">
                <a:moveTo>
                  <a:pt x="162877" y="81445"/>
                </a:moveTo>
                <a:lnTo>
                  <a:pt x="81445" y="81445"/>
                </a:lnTo>
                <a:lnTo>
                  <a:pt x="81445" y="243878"/>
                </a:lnTo>
                <a:lnTo>
                  <a:pt x="0" y="243878"/>
                </a:lnTo>
                <a:lnTo>
                  <a:pt x="0" y="325094"/>
                </a:lnTo>
                <a:lnTo>
                  <a:pt x="162877" y="325094"/>
                </a:lnTo>
                <a:lnTo>
                  <a:pt x="162877" y="243878"/>
                </a:lnTo>
                <a:lnTo>
                  <a:pt x="162877" y="81445"/>
                </a:lnTo>
                <a:close/>
              </a:path>
              <a:path w="244475" h="325120">
                <a:moveTo>
                  <a:pt x="244322" y="0"/>
                </a:moveTo>
                <a:lnTo>
                  <a:pt x="162877" y="0"/>
                </a:lnTo>
                <a:lnTo>
                  <a:pt x="162877" y="81318"/>
                </a:lnTo>
                <a:lnTo>
                  <a:pt x="244322" y="81318"/>
                </a:lnTo>
                <a:lnTo>
                  <a:pt x="244322" y="0"/>
                </a:lnTo>
                <a:close/>
              </a:path>
            </a:pathLst>
          </a:custGeom>
          <a:solidFill>
            <a:srgbClr val="005B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6" name="object 936"/>
          <p:cNvSpPr/>
          <p:nvPr/>
        </p:nvSpPr>
        <p:spPr>
          <a:xfrm>
            <a:off x="1006033" y="6253213"/>
            <a:ext cx="81915" cy="81915"/>
          </a:xfrm>
          <a:custGeom>
            <a:avLst/>
            <a:gdLst/>
            <a:ahLst/>
            <a:cxnLst/>
            <a:rect l="l" t="t" r="r" b="b"/>
            <a:pathLst>
              <a:path w="81915" h="81914">
                <a:moveTo>
                  <a:pt x="81438" y="81310"/>
                </a:moveTo>
                <a:lnTo>
                  <a:pt x="0" y="81310"/>
                </a:lnTo>
                <a:lnTo>
                  <a:pt x="0" y="0"/>
                </a:lnTo>
                <a:lnTo>
                  <a:pt x="81438" y="0"/>
                </a:lnTo>
                <a:lnTo>
                  <a:pt x="81438" y="81310"/>
                </a:lnTo>
                <a:close/>
              </a:path>
            </a:pathLst>
          </a:custGeom>
          <a:solidFill>
            <a:srgbClr val="005B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7" name="object 937"/>
          <p:cNvSpPr/>
          <p:nvPr/>
        </p:nvSpPr>
        <p:spPr>
          <a:xfrm>
            <a:off x="843156" y="7147626"/>
            <a:ext cx="81915" cy="81915"/>
          </a:xfrm>
          <a:custGeom>
            <a:avLst/>
            <a:gdLst/>
            <a:ahLst/>
            <a:cxnLst/>
            <a:rect l="l" t="t" r="r" b="b"/>
            <a:pathLst>
              <a:path w="81915" h="81915">
                <a:moveTo>
                  <a:pt x="81438" y="81310"/>
                </a:moveTo>
                <a:lnTo>
                  <a:pt x="0" y="81310"/>
                </a:lnTo>
                <a:lnTo>
                  <a:pt x="0" y="0"/>
                </a:lnTo>
                <a:lnTo>
                  <a:pt x="81438" y="0"/>
                </a:lnTo>
                <a:lnTo>
                  <a:pt x="81438" y="81310"/>
                </a:lnTo>
                <a:close/>
              </a:path>
            </a:pathLst>
          </a:custGeom>
          <a:solidFill>
            <a:srgbClr val="005B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8" name="object 938"/>
          <p:cNvSpPr/>
          <p:nvPr/>
        </p:nvSpPr>
        <p:spPr>
          <a:xfrm>
            <a:off x="1006033" y="6659764"/>
            <a:ext cx="81915" cy="81915"/>
          </a:xfrm>
          <a:custGeom>
            <a:avLst/>
            <a:gdLst/>
            <a:ahLst/>
            <a:cxnLst/>
            <a:rect l="l" t="t" r="r" b="b"/>
            <a:pathLst>
              <a:path w="81915" h="81915">
                <a:moveTo>
                  <a:pt x="81438" y="81310"/>
                </a:moveTo>
                <a:lnTo>
                  <a:pt x="0" y="81310"/>
                </a:lnTo>
                <a:lnTo>
                  <a:pt x="0" y="0"/>
                </a:lnTo>
                <a:lnTo>
                  <a:pt x="81438" y="0"/>
                </a:lnTo>
                <a:lnTo>
                  <a:pt x="81438" y="81310"/>
                </a:lnTo>
                <a:close/>
              </a:path>
            </a:pathLst>
          </a:custGeom>
          <a:solidFill>
            <a:srgbClr val="005B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9" name="object 939"/>
          <p:cNvSpPr/>
          <p:nvPr/>
        </p:nvSpPr>
        <p:spPr>
          <a:xfrm>
            <a:off x="1006033" y="7635488"/>
            <a:ext cx="81915" cy="81915"/>
          </a:xfrm>
          <a:custGeom>
            <a:avLst/>
            <a:gdLst/>
            <a:ahLst/>
            <a:cxnLst/>
            <a:rect l="l" t="t" r="r" b="b"/>
            <a:pathLst>
              <a:path w="81915" h="81915">
                <a:moveTo>
                  <a:pt x="81438" y="81310"/>
                </a:moveTo>
                <a:lnTo>
                  <a:pt x="0" y="81310"/>
                </a:lnTo>
                <a:lnTo>
                  <a:pt x="0" y="0"/>
                </a:lnTo>
                <a:lnTo>
                  <a:pt x="81438" y="0"/>
                </a:lnTo>
                <a:lnTo>
                  <a:pt x="81438" y="81310"/>
                </a:lnTo>
                <a:close/>
              </a:path>
            </a:pathLst>
          </a:custGeom>
          <a:solidFill>
            <a:srgbClr val="005B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0" name="object 940"/>
          <p:cNvSpPr/>
          <p:nvPr/>
        </p:nvSpPr>
        <p:spPr>
          <a:xfrm>
            <a:off x="1006033" y="7147626"/>
            <a:ext cx="81915" cy="81915"/>
          </a:xfrm>
          <a:custGeom>
            <a:avLst/>
            <a:gdLst/>
            <a:ahLst/>
            <a:cxnLst/>
            <a:rect l="l" t="t" r="r" b="b"/>
            <a:pathLst>
              <a:path w="81915" h="81915">
                <a:moveTo>
                  <a:pt x="81438" y="81310"/>
                </a:moveTo>
                <a:lnTo>
                  <a:pt x="0" y="81310"/>
                </a:lnTo>
                <a:lnTo>
                  <a:pt x="0" y="0"/>
                </a:lnTo>
                <a:lnTo>
                  <a:pt x="81438" y="0"/>
                </a:lnTo>
                <a:lnTo>
                  <a:pt x="81438" y="81310"/>
                </a:lnTo>
                <a:close/>
              </a:path>
            </a:pathLst>
          </a:custGeom>
          <a:solidFill>
            <a:srgbClr val="005B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1" name="object 941"/>
          <p:cNvSpPr/>
          <p:nvPr/>
        </p:nvSpPr>
        <p:spPr>
          <a:xfrm>
            <a:off x="1250349" y="8042040"/>
            <a:ext cx="163195" cy="81915"/>
          </a:xfrm>
          <a:custGeom>
            <a:avLst/>
            <a:gdLst/>
            <a:ahLst/>
            <a:cxnLst/>
            <a:rect l="l" t="t" r="r" b="b"/>
            <a:pathLst>
              <a:path w="163194" h="81915">
                <a:moveTo>
                  <a:pt x="162877" y="81310"/>
                </a:moveTo>
                <a:lnTo>
                  <a:pt x="0" y="81310"/>
                </a:lnTo>
                <a:lnTo>
                  <a:pt x="0" y="0"/>
                </a:lnTo>
                <a:lnTo>
                  <a:pt x="162877" y="0"/>
                </a:lnTo>
                <a:lnTo>
                  <a:pt x="162877" y="81310"/>
                </a:lnTo>
                <a:close/>
              </a:path>
            </a:pathLst>
          </a:custGeom>
          <a:solidFill>
            <a:srgbClr val="005B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2" name="object 942"/>
          <p:cNvSpPr/>
          <p:nvPr/>
        </p:nvSpPr>
        <p:spPr>
          <a:xfrm>
            <a:off x="1168911" y="8529901"/>
            <a:ext cx="81915" cy="81915"/>
          </a:xfrm>
          <a:custGeom>
            <a:avLst/>
            <a:gdLst/>
            <a:ahLst/>
            <a:cxnLst/>
            <a:rect l="l" t="t" r="r" b="b"/>
            <a:pathLst>
              <a:path w="81915" h="81915">
                <a:moveTo>
                  <a:pt x="81438" y="81310"/>
                </a:moveTo>
                <a:lnTo>
                  <a:pt x="0" y="81310"/>
                </a:lnTo>
                <a:lnTo>
                  <a:pt x="0" y="0"/>
                </a:lnTo>
                <a:lnTo>
                  <a:pt x="81438" y="0"/>
                </a:lnTo>
                <a:lnTo>
                  <a:pt x="81438" y="81310"/>
                </a:lnTo>
                <a:close/>
              </a:path>
            </a:pathLst>
          </a:custGeom>
          <a:solidFill>
            <a:srgbClr val="005B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3" name="object 943"/>
          <p:cNvSpPr/>
          <p:nvPr/>
        </p:nvSpPr>
        <p:spPr>
          <a:xfrm>
            <a:off x="1250349" y="8285970"/>
            <a:ext cx="81915" cy="81915"/>
          </a:xfrm>
          <a:custGeom>
            <a:avLst/>
            <a:gdLst/>
            <a:ahLst/>
            <a:cxnLst/>
            <a:rect l="l" t="t" r="r" b="b"/>
            <a:pathLst>
              <a:path w="81915" h="81915">
                <a:moveTo>
                  <a:pt x="81438" y="81310"/>
                </a:moveTo>
                <a:lnTo>
                  <a:pt x="0" y="81310"/>
                </a:lnTo>
                <a:lnTo>
                  <a:pt x="0" y="0"/>
                </a:lnTo>
                <a:lnTo>
                  <a:pt x="81438" y="0"/>
                </a:lnTo>
                <a:lnTo>
                  <a:pt x="81438" y="81310"/>
                </a:lnTo>
                <a:close/>
              </a:path>
            </a:pathLst>
          </a:custGeom>
          <a:solidFill>
            <a:srgbClr val="005B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4" name="object 944"/>
          <p:cNvSpPr/>
          <p:nvPr/>
        </p:nvSpPr>
        <p:spPr>
          <a:xfrm>
            <a:off x="1413227" y="8285970"/>
            <a:ext cx="81915" cy="81915"/>
          </a:xfrm>
          <a:custGeom>
            <a:avLst/>
            <a:gdLst/>
            <a:ahLst/>
            <a:cxnLst/>
            <a:rect l="l" t="t" r="r" b="b"/>
            <a:pathLst>
              <a:path w="81915" h="81915">
                <a:moveTo>
                  <a:pt x="81438" y="81310"/>
                </a:moveTo>
                <a:lnTo>
                  <a:pt x="0" y="81310"/>
                </a:lnTo>
                <a:lnTo>
                  <a:pt x="0" y="0"/>
                </a:lnTo>
                <a:lnTo>
                  <a:pt x="81438" y="0"/>
                </a:lnTo>
                <a:lnTo>
                  <a:pt x="81438" y="81310"/>
                </a:lnTo>
                <a:close/>
              </a:path>
            </a:pathLst>
          </a:custGeom>
          <a:solidFill>
            <a:srgbClr val="005B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5" name="object 945"/>
          <p:cNvSpPr/>
          <p:nvPr/>
        </p:nvSpPr>
        <p:spPr>
          <a:xfrm>
            <a:off x="1087472" y="8611211"/>
            <a:ext cx="81915" cy="81915"/>
          </a:xfrm>
          <a:custGeom>
            <a:avLst/>
            <a:gdLst/>
            <a:ahLst/>
            <a:cxnLst/>
            <a:rect l="l" t="t" r="r" b="b"/>
            <a:pathLst>
              <a:path w="81915" h="81915">
                <a:moveTo>
                  <a:pt x="81438" y="81310"/>
                </a:moveTo>
                <a:lnTo>
                  <a:pt x="0" y="81310"/>
                </a:lnTo>
                <a:lnTo>
                  <a:pt x="0" y="0"/>
                </a:lnTo>
                <a:lnTo>
                  <a:pt x="81438" y="0"/>
                </a:lnTo>
                <a:lnTo>
                  <a:pt x="81438" y="81310"/>
                </a:lnTo>
                <a:close/>
              </a:path>
            </a:pathLst>
          </a:custGeom>
          <a:solidFill>
            <a:srgbClr val="005B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6" name="object 946"/>
          <p:cNvSpPr/>
          <p:nvPr/>
        </p:nvSpPr>
        <p:spPr>
          <a:xfrm>
            <a:off x="1331788" y="8611211"/>
            <a:ext cx="81915" cy="81915"/>
          </a:xfrm>
          <a:custGeom>
            <a:avLst/>
            <a:gdLst/>
            <a:ahLst/>
            <a:cxnLst/>
            <a:rect l="l" t="t" r="r" b="b"/>
            <a:pathLst>
              <a:path w="81915" h="81915">
                <a:moveTo>
                  <a:pt x="81438" y="81310"/>
                </a:moveTo>
                <a:lnTo>
                  <a:pt x="0" y="81310"/>
                </a:lnTo>
                <a:lnTo>
                  <a:pt x="0" y="0"/>
                </a:lnTo>
                <a:lnTo>
                  <a:pt x="81438" y="0"/>
                </a:lnTo>
                <a:lnTo>
                  <a:pt x="81438" y="81310"/>
                </a:lnTo>
                <a:close/>
              </a:path>
            </a:pathLst>
          </a:custGeom>
          <a:solidFill>
            <a:srgbClr val="005B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7" name="object 947"/>
          <p:cNvSpPr/>
          <p:nvPr/>
        </p:nvSpPr>
        <p:spPr>
          <a:xfrm>
            <a:off x="1331788" y="8448591"/>
            <a:ext cx="81915" cy="81915"/>
          </a:xfrm>
          <a:custGeom>
            <a:avLst/>
            <a:gdLst/>
            <a:ahLst/>
            <a:cxnLst/>
            <a:rect l="l" t="t" r="r" b="b"/>
            <a:pathLst>
              <a:path w="81915" h="81915">
                <a:moveTo>
                  <a:pt x="81438" y="81310"/>
                </a:moveTo>
                <a:lnTo>
                  <a:pt x="0" y="81310"/>
                </a:lnTo>
                <a:lnTo>
                  <a:pt x="0" y="0"/>
                </a:lnTo>
                <a:lnTo>
                  <a:pt x="81438" y="0"/>
                </a:lnTo>
                <a:lnTo>
                  <a:pt x="81438" y="81310"/>
                </a:lnTo>
                <a:close/>
              </a:path>
            </a:pathLst>
          </a:custGeom>
          <a:solidFill>
            <a:srgbClr val="005B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8" name="object 948"/>
          <p:cNvSpPr/>
          <p:nvPr/>
        </p:nvSpPr>
        <p:spPr>
          <a:xfrm>
            <a:off x="5096751" y="231837"/>
            <a:ext cx="523875" cy="161290"/>
          </a:xfrm>
          <a:custGeom>
            <a:avLst/>
            <a:gdLst/>
            <a:ahLst/>
            <a:cxnLst/>
            <a:rect l="l" t="t" r="r" b="b"/>
            <a:pathLst>
              <a:path w="523875" h="161290">
                <a:moveTo>
                  <a:pt x="523735" y="120446"/>
                </a:moveTo>
                <a:lnTo>
                  <a:pt x="362585" y="120446"/>
                </a:lnTo>
                <a:lnTo>
                  <a:pt x="362585" y="79883"/>
                </a:lnTo>
                <a:lnTo>
                  <a:pt x="322300" y="79883"/>
                </a:lnTo>
                <a:lnTo>
                  <a:pt x="322300" y="40157"/>
                </a:lnTo>
                <a:lnTo>
                  <a:pt x="282016" y="40157"/>
                </a:lnTo>
                <a:lnTo>
                  <a:pt x="282016" y="0"/>
                </a:lnTo>
                <a:lnTo>
                  <a:pt x="40284" y="0"/>
                </a:lnTo>
                <a:lnTo>
                  <a:pt x="40284" y="40157"/>
                </a:lnTo>
                <a:lnTo>
                  <a:pt x="0" y="40157"/>
                </a:lnTo>
                <a:lnTo>
                  <a:pt x="0" y="79883"/>
                </a:lnTo>
                <a:lnTo>
                  <a:pt x="0" y="80314"/>
                </a:lnTo>
                <a:lnTo>
                  <a:pt x="40284" y="80314"/>
                </a:lnTo>
                <a:lnTo>
                  <a:pt x="40284" y="120446"/>
                </a:lnTo>
                <a:lnTo>
                  <a:pt x="40284" y="161023"/>
                </a:lnTo>
                <a:lnTo>
                  <a:pt x="523735" y="161023"/>
                </a:lnTo>
                <a:lnTo>
                  <a:pt x="523735" y="120446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9" name="object 949"/>
          <p:cNvSpPr/>
          <p:nvPr/>
        </p:nvSpPr>
        <p:spPr>
          <a:xfrm>
            <a:off x="4371556" y="352297"/>
            <a:ext cx="322580" cy="80645"/>
          </a:xfrm>
          <a:custGeom>
            <a:avLst/>
            <a:gdLst/>
            <a:ahLst/>
            <a:cxnLst/>
            <a:rect l="l" t="t" r="r" b="b"/>
            <a:pathLst>
              <a:path w="322579" h="80645">
                <a:moveTo>
                  <a:pt x="322313" y="40157"/>
                </a:moveTo>
                <a:lnTo>
                  <a:pt x="241731" y="40157"/>
                </a:lnTo>
                <a:lnTo>
                  <a:pt x="241731" y="0"/>
                </a:lnTo>
                <a:lnTo>
                  <a:pt x="80581" y="0"/>
                </a:lnTo>
                <a:lnTo>
                  <a:pt x="80581" y="40157"/>
                </a:lnTo>
                <a:lnTo>
                  <a:pt x="0" y="40157"/>
                </a:lnTo>
                <a:lnTo>
                  <a:pt x="0" y="80314"/>
                </a:lnTo>
                <a:lnTo>
                  <a:pt x="322313" y="80314"/>
                </a:lnTo>
                <a:lnTo>
                  <a:pt x="322313" y="40157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0" name="object 950"/>
          <p:cNvSpPr/>
          <p:nvPr/>
        </p:nvSpPr>
        <p:spPr>
          <a:xfrm>
            <a:off x="4975885" y="392454"/>
            <a:ext cx="685165" cy="40640"/>
          </a:xfrm>
          <a:custGeom>
            <a:avLst/>
            <a:gdLst/>
            <a:ahLst/>
            <a:cxnLst/>
            <a:rect l="l" t="t" r="r" b="b"/>
            <a:pathLst>
              <a:path w="685164" h="40640">
                <a:moveTo>
                  <a:pt x="684898" y="0"/>
                </a:moveTo>
                <a:lnTo>
                  <a:pt x="0" y="0"/>
                </a:lnTo>
                <a:lnTo>
                  <a:pt x="0" y="406"/>
                </a:lnTo>
                <a:lnTo>
                  <a:pt x="0" y="40157"/>
                </a:lnTo>
                <a:lnTo>
                  <a:pt x="684898" y="40157"/>
                </a:lnTo>
                <a:lnTo>
                  <a:pt x="684898" y="406"/>
                </a:lnTo>
                <a:lnTo>
                  <a:pt x="684898" y="0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1" name="object 951"/>
          <p:cNvSpPr/>
          <p:nvPr/>
        </p:nvSpPr>
        <p:spPr>
          <a:xfrm>
            <a:off x="4250690" y="432167"/>
            <a:ext cx="483870" cy="81280"/>
          </a:xfrm>
          <a:custGeom>
            <a:avLst/>
            <a:gdLst/>
            <a:ahLst/>
            <a:cxnLst/>
            <a:rect l="l" t="t" r="r" b="b"/>
            <a:pathLst>
              <a:path w="483870" h="81279">
                <a:moveTo>
                  <a:pt x="483463" y="0"/>
                </a:moveTo>
                <a:lnTo>
                  <a:pt x="40297" y="0"/>
                </a:lnTo>
                <a:lnTo>
                  <a:pt x="40297" y="40576"/>
                </a:lnTo>
                <a:lnTo>
                  <a:pt x="0" y="40576"/>
                </a:lnTo>
                <a:lnTo>
                  <a:pt x="0" y="81140"/>
                </a:lnTo>
                <a:lnTo>
                  <a:pt x="483463" y="81140"/>
                </a:lnTo>
                <a:lnTo>
                  <a:pt x="483463" y="40576"/>
                </a:lnTo>
                <a:lnTo>
                  <a:pt x="483463" y="0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2" name="object 952"/>
          <p:cNvSpPr/>
          <p:nvPr/>
        </p:nvSpPr>
        <p:spPr>
          <a:xfrm>
            <a:off x="4895304" y="432612"/>
            <a:ext cx="846455" cy="201295"/>
          </a:xfrm>
          <a:custGeom>
            <a:avLst/>
            <a:gdLst/>
            <a:ahLst/>
            <a:cxnLst/>
            <a:rect l="l" t="t" r="r" b="b"/>
            <a:pathLst>
              <a:path w="846454" h="201295">
                <a:moveTo>
                  <a:pt x="846048" y="40132"/>
                </a:moveTo>
                <a:lnTo>
                  <a:pt x="805764" y="40132"/>
                </a:lnTo>
                <a:lnTo>
                  <a:pt x="805764" y="0"/>
                </a:lnTo>
                <a:lnTo>
                  <a:pt x="40284" y="0"/>
                </a:lnTo>
                <a:lnTo>
                  <a:pt x="40284" y="40132"/>
                </a:lnTo>
                <a:lnTo>
                  <a:pt x="0" y="40132"/>
                </a:lnTo>
                <a:lnTo>
                  <a:pt x="0" y="80695"/>
                </a:lnTo>
                <a:lnTo>
                  <a:pt x="40284" y="80695"/>
                </a:lnTo>
                <a:lnTo>
                  <a:pt x="40284" y="120002"/>
                </a:lnTo>
                <a:lnTo>
                  <a:pt x="40284" y="160578"/>
                </a:lnTo>
                <a:lnTo>
                  <a:pt x="0" y="160578"/>
                </a:lnTo>
                <a:lnTo>
                  <a:pt x="0" y="201155"/>
                </a:lnTo>
                <a:lnTo>
                  <a:pt x="805764" y="201155"/>
                </a:lnTo>
                <a:lnTo>
                  <a:pt x="805764" y="160578"/>
                </a:lnTo>
                <a:lnTo>
                  <a:pt x="805764" y="120002"/>
                </a:lnTo>
                <a:lnTo>
                  <a:pt x="846048" y="120002"/>
                </a:lnTo>
                <a:lnTo>
                  <a:pt x="846048" y="80695"/>
                </a:lnTo>
                <a:lnTo>
                  <a:pt x="846048" y="40132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3" name="object 953"/>
          <p:cNvSpPr/>
          <p:nvPr/>
        </p:nvSpPr>
        <p:spPr>
          <a:xfrm>
            <a:off x="4129824" y="513307"/>
            <a:ext cx="645160" cy="80010"/>
          </a:xfrm>
          <a:custGeom>
            <a:avLst/>
            <a:gdLst/>
            <a:ahLst/>
            <a:cxnLst/>
            <a:rect l="l" t="t" r="r" b="b"/>
            <a:pathLst>
              <a:path w="645160" h="80009">
                <a:moveTo>
                  <a:pt x="644613" y="0"/>
                </a:moveTo>
                <a:lnTo>
                  <a:pt x="80581" y="0"/>
                </a:lnTo>
                <a:lnTo>
                  <a:pt x="80581" y="39306"/>
                </a:lnTo>
                <a:lnTo>
                  <a:pt x="0" y="39306"/>
                </a:lnTo>
                <a:lnTo>
                  <a:pt x="0" y="79883"/>
                </a:lnTo>
                <a:lnTo>
                  <a:pt x="644613" y="79883"/>
                </a:lnTo>
                <a:lnTo>
                  <a:pt x="644613" y="39306"/>
                </a:lnTo>
                <a:lnTo>
                  <a:pt x="644613" y="0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4" name="object 954"/>
          <p:cNvSpPr/>
          <p:nvPr/>
        </p:nvSpPr>
        <p:spPr>
          <a:xfrm>
            <a:off x="5983084" y="512926"/>
            <a:ext cx="282575" cy="80645"/>
          </a:xfrm>
          <a:custGeom>
            <a:avLst/>
            <a:gdLst/>
            <a:ahLst/>
            <a:cxnLst/>
            <a:rect l="l" t="t" r="r" b="b"/>
            <a:pathLst>
              <a:path w="282575" h="80645">
                <a:moveTo>
                  <a:pt x="282016" y="40157"/>
                </a:moveTo>
                <a:lnTo>
                  <a:pt x="241731" y="40157"/>
                </a:lnTo>
                <a:lnTo>
                  <a:pt x="241731" y="0"/>
                </a:lnTo>
                <a:lnTo>
                  <a:pt x="40284" y="0"/>
                </a:lnTo>
                <a:lnTo>
                  <a:pt x="40284" y="40157"/>
                </a:lnTo>
                <a:lnTo>
                  <a:pt x="0" y="40157"/>
                </a:lnTo>
                <a:lnTo>
                  <a:pt x="0" y="80302"/>
                </a:lnTo>
                <a:lnTo>
                  <a:pt x="282016" y="80302"/>
                </a:lnTo>
                <a:lnTo>
                  <a:pt x="282016" y="40157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5" name="object 955"/>
          <p:cNvSpPr/>
          <p:nvPr/>
        </p:nvSpPr>
        <p:spPr>
          <a:xfrm>
            <a:off x="6345685" y="553072"/>
            <a:ext cx="80645" cy="40640"/>
          </a:xfrm>
          <a:custGeom>
            <a:avLst/>
            <a:gdLst/>
            <a:ahLst/>
            <a:cxnLst/>
            <a:rect l="l" t="t" r="r" b="b"/>
            <a:pathLst>
              <a:path w="80645" h="40640">
                <a:moveTo>
                  <a:pt x="80576" y="40155"/>
                </a:moveTo>
                <a:lnTo>
                  <a:pt x="0" y="40155"/>
                </a:lnTo>
                <a:lnTo>
                  <a:pt x="0" y="0"/>
                </a:lnTo>
                <a:lnTo>
                  <a:pt x="80576" y="0"/>
                </a:lnTo>
                <a:lnTo>
                  <a:pt x="80576" y="40155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6" name="object 956"/>
          <p:cNvSpPr/>
          <p:nvPr/>
        </p:nvSpPr>
        <p:spPr>
          <a:xfrm>
            <a:off x="3928389" y="593190"/>
            <a:ext cx="805815" cy="80010"/>
          </a:xfrm>
          <a:custGeom>
            <a:avLst/>
            <a:gdLst/>
            <a:ahLst/>
            <a:cxnLst/>
            <a:rect l="l" t="t" r="r" b="b"/>
            <a:pathLst>
              <a:path w="805814" h="80009">
                <a:moveTo>
                  <a:pt x="805764" y="0"/>
                </a:moveTo>
                <a:lnTo>
                  <a:pt x="161150" y="0"/>
                </a:lnTo>
                <a:lnTo>
                  <a:pt x="161150" y="40576"/>
                </a:lnTo>
                <a:lnTo>
                  <a:pt x="0" y="40576"/>
                </a:lnTo>
                <a:lnTo>
                  <a:pt x="0" y="79870"/>
                </a:lnTo>
                <a:lnTo>
                  <a:pt x="805764" y="79870"/>
                </a:lnTo>
                <a:lnTo>
                  <a:pt x="805764" y="40576"/>
                </a:lnTo>
                <a:lnTo>
                  <a:pt x="805764" y="0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7" name="object 957"/>
          <p:cNvSpPr/>
          <p:nvPr/>
        </p:nvSpPr>
        <p:spPr>
          <a:xfrm>
            <a:off x="5942803" y="593227"/>
            <a:ext cx="523875" cy="40640"/>
          </a:xfrm>
          <a:custGeom>
            <a:avLst/>
            <a:gdLst/>
            <a:ahLst/>
            <a:cxnLst/>
            <a:rect l="l" t="t" r="r" b="b"/>
            <a:pathLst>
              <a:path w="523875" h="40640">
                <a:moveTo>
                  <a:pt x="523746" y="40155"/>
                </a:moveTo>
                <a:lnTo>
                  <a:pt x="0" y="40155"/>
                </a:lnTo>
                <a:lnTo>
                  <a:pt x="0" y="0"/>
                </a:lnTo>
                <a:lnTo>
                  <a:pt x="523746" y="0"/>
                </a:lnTo>
                <a:lnTo>
                  <a:pt x="523746" y="40155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8" name="object 958"/>
          <p:cNvSpPr/>
          <p:nvPr/>
        </p:nvSpPr>
        <p:spPr>
          <a:xfrm>
            <a:off x="4935599" y="633382"/>
            <a:ext cx="805815" cy="40640"/>
          </a:xfrm>
          <a:custGeom>
            <a:avLst/>
            <a:gdLst/>
            <a:ahLst/>
            <a:cxnLst/>
            <a:rect l="l" t="t" r="r" b="b"/>
            <a:pathLst>
              <a:path w="805814" h="40640">
                <a:moveTo>
                  <a:pt x="805763" y="40155"/>
                </a:moveTo>
                <a:lnTo>
                  <a:pt x="0" y="40155"/>
                </a:lnTo>
                <a:lnTo>
                  <a:pt x="0" y="0"/>
                </a:lnTo>
                <a:lnTo>
                  <a:pt x="805763" y="0"/>
                </a:lnTo>
                <a:lnTo>
                  <a:pt x="805763" y="40155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9" name="object 959"/>
          <p:cNvSpPr/>
          <p:nvPr/>
        </p:nvSpPr>
        <p:spPr>
          <a:xfrm>
            <a:off x="4895304" y="633767"/>
            <a:ext cx="1611630" cy="120650"/>
          </a:xfrm>
          <a:custGeom>
            <a:avLst/>
            <a:gdLst/>
            <a:ahLst/>
            <a:cxnLst/>
            <a:rect l="l" t="t" r="r" b="b"/>
            <a:pathLst>
              <a:path w="1611629" h="120650">
                <a:moveTo>
                  <a:pt x="1611528" y="0"/>
                </a:moveTo>
                <a:lnTo>
                  <a:pt x="926630" y="0"/>
                </a:lnTo>
                <a:lnTo>
                  <a:pt x="926630" y="39293"/>
                </a:lnTo>
                <a:lnTo>
                  <a:pt x="0" y="39293"/>
                </a:lnTo>
                <a:lnTo>
                  <a:pt x="0" y="79870"/>
                </a:lnTo>
                <a:lnTo>
                  <a:pt x="0" y="120446"/>
                </a:lnTo>
                <a:lnTo>
                  <a:pt x="1571244" y="120446"/>
                </a:lnTo>
                <a:lnTo>
                  <a:pt x="1571244" y="79870"/>
                </a:lnTo>
                <a:lnTo>
                  <a:pt x="1611528" y="79870"/>
                </a:lnTo>
                <a:lnTo>
                  <a:pt x="1611528" y="39293"/>
                </a:lnTo>
                <a:lnTo>
                  <a:pt x="1611528" y="0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0" name="object 960"/>
          <p:cNvSpPr/>
          <p:nvPr/>
        </p:nvSpPr>
        <p:spPr>
          <a:xfrm>
            <a:off x="3888107" y="673538"/>
            <a:ext cx="886460" cy="40640"/>
          </a:xfrm>
          <a:custGeom>
            <a:avLst/>
            <a:gdLst/>
            <a:ahLst/>
            <a:cxnLst/>
            <a:rect l="l" t="t" r="r" b="b"/>
            <a:pathLst>
              <a:path w="886460" h="40640">
                <a:moveTo>
                  <a:pt x="886339" y="40155"/>
                </a:moveTo>
                <a:lnTo>
                  <a:pt x="0" y="40155"/>
                </a:lnTo>
                <a:lnTo>
                  <a:pt x="0" y="0"/>
                </a:lnTo>
                <a:lnTo>
                  <a:pt x="886339" y="0"/>
                </a:lnTo>
                <a:lnTo>
                  <a:pt x="886339" y="40155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1" name="object 961"/>
          <p:cNvSpPr/>
          <p:nvPr/>
        </p:nvSpPr>
        <p:spPr>
          <a:xfrm>
            <a:off x="6547125" y="673538"/>
            <a:ext cx="121285" cy="40640"/>
          </a:xfrm>
          <a:custGeom>
            <a:avLst/>
            <a:gdLst/>
            <a:ahLst/>
            <a:cxnLst/>
            <a:rect l="l" t="t" r="r" b="b"/>
            <a:pathLst>
              <a:path w="121284" h="40640">
                <a:moveTo>
                  <a:pt x="120864" y="40155"/>
                </a:moveTo>
                <a:lnTo>
                  <a:pt x="0" y="40155"/>
                </a:lnTo>
                <a:lnTo>
                  <a:pt x="0" y="0"/>
                </a:lnTo>
                <a:lnTo>
                  <a:pt x="120864" y="0"/>
                </a:lnTo>
                <a:lnTo>
                  <a:pt x="120864" y="40155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2" name="object 962"/>
          <p:cNvSpPr/>
          <p:nvPr/>
        </p:nvSpPr>
        <p:spPr>
          <a:xfrm>
            <a:off x="3807523" y="713637"/>
            <a:ext cx="2981325" cy="241300"/>
          </a:xfrm>
          <a:custGeom>
            <a:avLst/>
            <a:gdLst/>
            <a:ahLst/>
            <a:cxnLst/>
            <a:rect l="l" t="t" r="r" b="b"/>
            <a:pathLst>
              <a:path w="2981325" h="241300">
                <a:moveTo>
                  <a:pt x="2900743" y="63"/>
                </a:moveTo>
                <a:lnTo>
                  <a:pt x="2699308" y="63"/>
                </a:lnTo>
                <a:lnTo>
                  <a:pt x="2699308" y="40220"/>
                </a:lnTo>
                <a:lnTo>
                  <a:pt x="2900743" y="40220"/>
                </a:lnTo>
                <a:lnTo>
                  <a:pt x="2900743" y="63"/>
                </a:lnTo>
                <a:close/>
              </a:path>
              <a:path w="2981325" h="241300">
                <a:moveTo>
                  <a:pt x="2941040" y="200837"/>
                </a:moveTo>
                <a:lnTo>
                  <a:pt x="40284" y="200837"/>
                </a:lnTo>
                <a:lnTo>
                  <a:pt x="40284" y="240995"/>
                </a:lnTo>
                <a:lnTo>
                  <a:pt x="2941040" y="240995"/>
                </a:lnTo>
                <a:lnTo>
                  <a:pt x="2941040" y="200837"/>
                </a:lnTo>
                <a:close/>
              </a:path>
              <a:path w="2981325" h="241300">
                <a:moveTo>
                  <a:pt x="2981325" y="79883"/>
                </a:moveTo>
                <a:lnTo>
                  <a:pt x="2941040" y="79883"/>
                </a:lnTo>
                <a:lnTo>
                  <a:pt x="2941040" y="40576"/>
                </a:lnTo>
                <a:lnTo>
                  <a:pt x="2739593" y="40576"/>
                </a:lnTo>
                <a:lnTo>
                  <a:pt x="2739593" y="79883"/>
                </a:lnTo>
                <a:lnTo>
                  <a:pt x="2739593" y="120446"/>
                </a:lnTo>
                <a:lnTo>
                  <a:pt x="2659024" y="120446"/>
                </a:lnTo>
                <a:lnTo>
                  <a:pt x="2659024" y="79883"/>
                </a:lnTo>
                <a:lnTo>
                  <a:pt x="2739593" y="79883"/>
                </a:lnTo>
                <a:lnTo>
                  <a:pt x="2739593" y="40576"/>
                </a:lnTo>
                <a:lnTo>
                  <a:pt x="1047496" y="40576"/>
                </a:lnTo>
                <a:lnTo>
                  <a:pt x="1047496" y="0"/>
                </a:lnTo>
                <a:lnTo>
                  <a:pt x="40284" y="0"/>
                </a:lnTo>
                <a:lnTo>
                  <a:pt x="40284" y="40576"/>
                </a:lnTo>
                <a:lnTo>
                  <a:pt x="40284" y="79883"/>
                </a:lnTo>
                <a:lnTo>
                  <a:pt x="40284" y="120446"/>
                </a:lnTo>
                <a:lnTo>
                  <a:pt x="0" y="120446"/>
                </a:lnTo>
                <a:lnTo>
                  <a:pt x="0" y="161023"/>
                </a:lnTo>
                <a:lnTo>
                  <a:pt x="0" y="200329"/>
                </a:lnTo>
                <a:lnTo>
                  <a:pt x="2981325" y="200329"/>
                </a:lnTo>
                <a:lnTo>
                  <a:pt x="2981325" y="161023"/>
                </a:lnTo>
                <a:lnTo>
                  <a:pt x="2981325" y="120446"/>
                </a:lnTo>
                <a:lnTo>
                  <a:pt x="2981325" y="79883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3" name="object 963"/>
          <p:cNvSpPr/>
          <p:nvPr/>
        </p:nvSpPr>
        <p:spPr>
          <a:xfrm>
            <a:off x="4290987" y="432167"/>
            <a:ext cx="322580" cy="241935"/>
          </a:xfrm>
          <a:custGeom>
            <a:avLst/>
            <a:gdLst/>
            <a:ahLst/>
            <a:cxnLst/>
            <a:rect l="l" t="t" r="r" b="b"/>
            <a:pathLst>
              <a:path w="322579" h="241934">
                <a:moveTo>
                  <a:pt x="120865" y="201218"/>
                </a:moveTo>
                <a:lnTo>
                  <a:pt x="80568" y="201218"/>
                </a:lnTo>
                <a:lnTo>
                  <a:pt x="80568" y="161023"/>
                </a:lnTo>
                <a:lnTo>
                  <a:pt x="80568" y="120446"/>
                </a:lnTo>
                <a:lnTo>
                  <a:pt x="40284" y="120446"/>
                </a:lnTo>
                <a:lnTo>
                  <a:pt x="40284" y="40576"/>
                </a:lnTo>
                <a:lnTo>
                  <a:pt x="80568" y="40576"/>
                </a:lnTo>
                <a:lnTo>
                  <a:pt x="80568" y="0"/>
                </a:lnTo>
                <a:lnTo>
                  <a:pt x="0" y="0"/>
                </a:lnTo>
                <a:lnTo>
                  <a:pt x="0" y="40576"/>
                </a:lnTo>
                <a:lnTo>
                  <a:pt x="0" y="120446"/>
                </a:lnTo>
                <a:lnTo>
                  <a:pt x="0" y="161023"/>
                </a:lnTo>
                <a:lnTo>
                  <a:pt x="40284" y="161023"/>
                </a:lnTo>
                <a:lnTo>
                  <a:pt x="40284" y="201599"/>
                </a:lnTo>
                <a:lnTo>
                  <a:pt x="80568" y="201599"/>
                </a:lnTo>
                <a:lnTo>
                  <a:pt x="80568" y="241376"/>
                </a:lnTo>
                <a:lnTo>
                  <a:pt x="120865" y="241376"/>
                </a:lnTo>
                <a:lnTo>
                  <a:pt x="120865" y="201218"/>
                </a:lnTo>
                <a:close/>
              </a:path>
              <a:path w="322579" h="241934">
                <a:moveTo>
                  <a:pt x="201434" y="161061"/>
                </a:moveTo>
                <a:lnTo>
                  <a:pt x="120865" y="161061"/>
                </a:lnTo>
                <a:lnTo>
                  <a:pt x="120865" y="201218"/>
                </a:lnTo>
                <a:lnTo>
                  <a:pt x="201434" y="201218"/>
                </a:lnTo>
                <a:lnTo>
                  <a:pt x="201434" y="161061"/>
                </a:lnTo>
                <a:close/>
              </a:path>
              <a:path w="322579" h="241934">
                <a:moveTo>
                  <a:pt x="282016" y="120916"/>
                </a:moveTo>
                <a:lnTo>
                  <a:pt x="201434" y="120916"/>
                </a:lnTo>
                <a:lnTo>
                  <a:pt x="201434" y="161061"/>
                </a:lnTo>
                <a:lnTo>
                  <a:pt x="282016" y="161061"/>
                </a:lnTo>
                <a:lnTo>
                  <a:pt x="282016" y="120916"/>
                </a:lnTo>
                <a:close/>
              </a:path>
              <a:path w="322579" h="241934">
                <a:moveTo>
                  <a:pt x="322300" y="161061"/>
                </a:moveTo>
                <a:lnTo>
                  <a:pt x="282016" y="161061"/>
                </a:lnTo>
                <a:lnTo>
                  <a:pt x="282016" y="201218"/>
                </a:lnTo>
                <a:lnTo>
                  <a:pt x="322300" y="201218"/>
                </a:lnTo>
                <a:lnTo>
                  <a:pt x="322300" y="161061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4" name="object 964"/>
          <p:cNvSpPr/>
          <p:nvPr/>
        </p:nvSpPr>
        <p:spPr>
          <a:xfrm>
            <a:off x="4008971" y="633386"/>
            <a:ext cx="443230" cy="201295"/>
          </a:xfrm>
          <a:custGeom>
            <a:avLst/>
            <a:gdLst/>
            <a:ahLst/>
            <a:cxnLst/>
            <a:rect l="l" t="t" r="r" b="b"/>
            <a:pathLst>
              <a:path w="443229" h="201294">
                <a:moveTo>
                  <a:pt x="40284" y="80314"/>
                </a:moveTo>
                <a:lnTo>
                  <a:pt x="0" y="80314"/>
                </a:lnTo>
                <a:lnTo>
                  <a:pt x="0" y="120472"/>
                </a:lnTo>
                <a:lnTo>
                  <a:pt x="40284" y="120472"/>
                </a:lnTo>
                <a:lnTo>
                  <a:pt x="40284" y="80314"/>
                </a:lnTo>
                <a:close/>
              </a:path>
              <a:path w="443229" h="201294">
                <a:moveTo>
                  <a:pt x="80568" y="120472"/>
                </a:moveTo>
                <a:lnTo>
                  <a:pt x="40284" y="120472"/>
                </a:lnTo>
                <a:lnTo>
                  <a:pt x="40284" y="200774"/>
                </a:lnTo>
                <a:lnTo>
                  <a:pt x="80568" y="200774"/>
                </a:lnTo>
                <a:lnTo>
                  <a:pt x="80568" y="120472"/>
                </a:lnTo>
                <a:close/>
              </a:path>
              <a:path w="443229" h="201294">
                <a:moveTo>
                  <a:pt x="80568" y="40157"/>
                </a:moveTo>
                <a:lnTo>
                  <a:pt x="40284" y="40157"/>
                </a:lnTo>
                <a:lnTo>
                  <a:pt x="40284" y="80314"/>
                </a:lnTo>
                <a:lnTo>
                  <a:pt x="80568" y="80314"/>
                </a:lnTo>
                <a:lnTo>
                  <a:pt x="80568" y="40157"/>
                </a:lnTo>
                <a:close/>
              </a:path>
              <a:path w="443229" h="201294">
                <a:moveTo>
                  <a:pt x="120853" y="0"/>
                </a:moveTo>
                <a:lnTo>
                  <a:pt x="80568" y="0"/>
                </a:lnTo>
                <a:lnTo>
                  <a:pt x="80568" y="40157"/>
                </a:lnTo>
                <a:lnTo>
                  <a:pt x="120853" y="40157"/>
                </a:lnTo>
                <a:lnTo>
                  <a:pt x="120853" y="0"/>
                </a:lnTo>
                <a:close/>
              </a:path>
              <a:path w="443229" h="201294">
                <a:moveTo>
                  <a:pt x="201434" y="160616"/>
                </a:moveTo>
                <a:lnTo>
                  <a:pt x="161150" y="160616"/>
                </a:lnTo>
                <a:lnTo>
                  <a:pt x="161150" y="200774"/>
                </a:lnTo>
                <a:lnTo>
                  <a:pt x="201434" y="200774"/>
                </a:lnTo>
                <a:lnTo>
                  <a:pt x="201434" y="160616"/>
                </a:lnTo>
                <a:close/>
              </a:path>
              <a:path w="443229" h="201294">
                <a:moveTo>
                  <a:pt x="241719" y="120472"/>
                </a:moveTo>
                <a:lnTo>
                  <a:pt x="201434" y="120472"/>
                </a:lnTo>
                <a:lnTo>
                  <a:pt x="201434" y="160616"/>
                </a:lnTo>
                <a:lnTo>
                  <a:pt x="241719" y="160616"/>
                </a:lnTo>
                <a:lnTo>
                  <a:pt x="241719" y="120472"/>
                </a:lnTo>
                <a:close/>
              </a:path>
              <a:path w="443229" h="201294">
                <a:moveTo>
                  <a:pt x="362585" y="40157"/>
                </a:moveTo>
                <a:lnTo>
                  <a:pt x="322300" y="40157"/>
                </a:lnTo>
                <a:lnTo>
                  <a:pt x="322300" y="80314"/>
                </a:lnTo>
                <a:lnTo>
                  <a:pt x="241719" y="80314"/>
                </a:lnTo>
                <a:lnTo>
                  <a:pt x="241719" y="120472"/>
                </a:lnTo>
                <a:lnTo>
                  <a:pt x="362585" y="120472"/>
                </a:lnTo>
                <a:lnTo>
                  <a:pt x="362585" y="40157"/>
                </a:lnTo>
                <a:close/>
              </a:path>
              <a:path w="443229" h="201294">
                <a:moveTo>
                  <a:pt x="402882" y="120472"/>
                </a:moveTo>
                <a:lnTo>
                  <a:pt x="362585" y="120472"/>
                </a:lnTo>
                <a:lnTo>
                  <a:pt x="362585" y="160616"/>
                </a:lnTo>
                <a:lnTo>
                  <a:pt x="402882" y="160616"/>
                </a:lnTo>
                <a:lnTo>
                  <a:pt x="402882" y="120472"/>
                </a:lnTo>
                <a:close/>
              </a:path>
              <a:path w="443229" h="201294">
                <a:moveTo>
                  <a:pt x="443166" y="160616"/>
                </a:moveTo>
                <a:lnTo>
                  <a:pt x="402882" y="160616"/>
                </a:lnTo>
                <a:lnTo>
                  <a:pt x="402882" y="200774"/>
                </a:lnTo>
                <a:lnTo>
                  <a:pt x="443166" y="200774"/>
                </a:lnTo>
                <a:lnTo>
                  <a:pt x="443166" y="160616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5" name="object 965"/>
          <p:cNvSpPr/>
          <p:nvPr/>
        </p:nvSpPr>
        <p:spPr>
          <a:xfrm>
            <a:off x="4573003" y="673543"/>
            <a:ext cx="201930" cy="80645"/>
          </a:xfrm>
          <a:custGeom>
            <a:avLst/>
            <a:gdLst/>
            <a:ahLst/>
            <a:cxnLst/>
            <a:rect l="l" t="t" r="r" b="b"/>
            <a:pathLst>
              <a:path w="201929" h="80645">
                <a:moveTo>
                  <a:pt x="80568" y="40157"/>
                </a:moveTo>
                <a:lnTo>
                  <a:pt x="0" y="40157"/>
                </a:lnTo>
                <a:lnTo>
                  <a:pt x="0" y="80314"/>
                </a:lnTo>
                <a:lnTo>
                  <a:pt x="80568" y="80314"/>
                </a:lnTo>
                <a:lnTo>
                  <a:pt x="80568" y="40157"/>
                </a:lnTo>
                <a:close/>
              </a:path>
              <a:path w="201929" h="80645">
                <a:moveTo>
                  <a:pt x="201434" y="0"/>
                </a:moveTo>
                <a:lnTo>
                  <a:pt x="80568" y="0"/>
                </a:lnTo>
                <a:lnTo>
                  <a:pt x="80568" y="40157"/>
                </a:lnTo>
                <a:lnTo>
                  <a:pt x="201434" y="40157"/>
                </a:lnTo>
                <a:lnTo>
                  <a:pt x="201434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6" name="object 966"/>
          <p:cNvSpPr/>
          <p:nvPr/>
        </p:nvSpPr>
        <p:spPr>
          <a:xfrm>
            <a:off x="4855023" y="753848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39" h="40640">
                <a:moveTo>
                  <a:pt x="40288" y="40155"/>
                </a:moveTo>
                <a:lnTo>
                  <a:pt x="0" y="40155"/>
                </a:lnTo>
                <a:lnTo>
                  <a:pt x="0" y="0"/>
                </a:lnTo>
                <a:lnTo>
                  <a:pt x="40288" y="0"/>
                </a:lnTo>
                <a:lnTo>
                  <a:pt x="40288" y="40155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7" name="object 967"/>
          <p:cNvSpPr/>
          <p:nvPr/>
        </p:nvSpPr>
        <p:spPr>
          <a:xfrm>
            <a:off x="5137040" y="432607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39" h="40640">
                <a:moveTo>
                  <a:pt x="40288" y="40155"/>
                </a:moveTo>
                <a:lnTo>
                  <a:pt x="0" y="40155"/>
                </a:lnTo>
                <a:lnTo>
                  <a:pt x="0" y="0"/>
                </a:lnTo>
                <a:lnTo>
                  <a:pt x="40288" y="0"/>
                </a:lnTo>
                <a:lnTo>
                  <a:pt x="40288" y="40155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8" name="object 968"/>
          <p:cNvSpPr/>
          <p:nvPr/>
        </p:nvSpPr>
        <p:spPr>
          <a:xfrm>
            <a:off x="3888105" y="633386"/>
            <a:ext cx="121285" cy="80645"/>
          </a:xfrm>
          <a:custGeom>
            <a:avLst/>
            <a:gdLst/>
            <a:ahLst/>
            <a:cxnLst/>
            <a:rect l="l" t="t" r="r" b="b"/>
            <a:pathLst>
              <a:path w="121285" h="80645">
                <a:moveTo>
                  <a:pt x="40284" y="40157"/>
                </a:moveTo>
                <a:lnTo>
                  <a:pt x="0" y="40157"/>
                </a:lnTo>
                <a:lnTo>
                  <a:pt x="0" y="80314"/>
                </a:lnTo>
                <a:lnTo>
                  <a:pt x="40284" y="80314"/>
                </a:lnTo>
                <a:lnTo>
                  <a:pt x="40284" y="40157"/>
                </a:lnTo>
                <a:close/>
              </a:path>
              <a:path w="121285" h="80645">
                <a:moveTo>
                  <a:pt x="120865" y="0"/>
                </a:moveTo>
                <a:lnTo>
                  <a:pt x="40284" y="0"/>
                </a:lnTo>
                <a:lnTo>
                  <a:pt x="40284" y="40157"/>
                </a:lnTo>
                <a:lnTo>
                  <a:pt x="120865" y="40157"/>
                </a:lnTo>
                <a:lnTo>
                  <a:pt x="120865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9" name="object 969"/>
          <p:cNvSpPr/>
          <p:nvPr/>
        </p:nvSpPr>
        <p:spPr>
          <a:xfrm>
            <a:off x="5378769" y="753848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39" h="40640">
                <a:moveTo>
                  <a:pt x="40288" y="40155"/>
                </a:moveTo>
                <a:lnTo>
                  <a:pt x="0" y="40155"/>
                </a:lnTo>
                <a:lnTo>
                  <a:pt x="0" y="0"/>
                </a:lnTo>
                <a:lnTo>
                  <a:pt x="40288" y="0"/>
                </a:lnTo>
                <a:lnTo>
                  <a:pt x="40288" y="40155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0" name="object 970"/>
          <p:cNvSpPr/>
          <p:nvPr/>
        </p:nvSpPr>
        <p:spPr>
          <a:xfrm>
            <a:off x="5217604" y="352297"/>
            <a:ext cx="363220" cy="321310"/>
          </a:xfrm>
          <a:custGeom>
            <a:avLst/>
            <a:gdLst/>
            <a:ahLst/>
            <a:cxnLst/>
            <a:rect l="l" t="t" r="r" b="b"/>
            <a:pathLst>
              <a:path w="363220" h="321309">
                <a:moveTo>
                  <a:pt x="40297" y="200787"/>
                </a:moveTo>
                <a:lnTo>
                  <a:pt x="0" y="200787"/>
                </a:lnTo>
                <a:lnTo>
                  <a:pt x="0" y="281089"/>
                </a:lnTo>
                <a:lnTo>
                  <a:pt x="40297" y="281089"/>
                </a:lnTo>
                <a:lnTo>
                  <a:pt x="40297" y="200787"/>
                </a:lnTo>
                <a:close/>
              </a:path>
              <a:path w="363220" h="321309">
                <a:moveTo>
                  <a:pt x="80581" y="281089"/>
                </a:moveTo>
                <a:lnTo>
                  <a:pt x="40297" y="281089"/>
                </a:lnTo>
                <a:lnTo>
                  <a:pt x="40297" y="321246"/>
                </a:lnTo>
                <a:lnTo>
                  <a:pt x="80581" y="321246"/>
                </a:lnTo>
                <a:lnTo>
                  <a:pt x="80581" y="281089"/>
                </a:lnTo>
                <a:close/>
              </a:path>
              <a:path w="363220" h="321309">
                <a:moveTo>
                  <a:pt x="80581" y="120472"/>
                </a:moveTo>
                <a:lnTo>
                  <a:pt x="40297" y="120472"/>
                </a:lnTo>
                <a:lnTo>
                  <a:pt x="40297" y="200787"/>
                </a:lnTo>
                <a:lnTo>
                  <a:pt x="80581" y="200787"/>
                </a:lnTo>
                <a:lnTo>
                  <a:pt x="80581" y="120472"/>
                </a:lnTo>
                <a:close/>
              </a:path>
              <a:path w="363220" h="321309">
                <a:moveTo>
                  <a:pt x="120865" y="80314"/>
                </a:moveTo>
                <a:lnTo>
                  <a:pt x="80581" y="80314"/>
                </a:lnTo>
                <a:lnTo>
                  <a:pt x="80581" y="120472"/>
                </a:lnTo>
                <a:lnTo>
                  <a:pt x="120865" y="120472"/>
                </a:lnTo>
                <a:lnTo>
                  <a:pt x="120865" y="80314"/>
                </a:lnTo>
                <a:close/>
              </a:path>
              <a:path w="363220" h="321309">
                <a:moveTo>
                  <a:pt x="161163" y="281089"/>
                </a:moveTo>
                <a:lnTo>
                  <a:pt x="120865" y="281089"/>
                </a:lnTo>
                <a:lnTo>
                  <a:pt x="120865" y="321246"/>
                </a:lnTo>
                <a:lnTo>
                  <a:pt x="161163" y="321246"/>
                </a:lnTo>
                <a:lnTo>
                  <a:pt x="161163" y="281089"/>
                </a:lnTo>
                <a:close/>
              </a:path>
              <a:path w="363220" h="321309">
                <a:moveTo>
                  <a:pt x="201447" y="240931"/>
                </a:moveTo>
                <a:lnTo>
                  <a:pt x="161163" y="240931"/>
                </a:lnTo>
                <a:lnTo>
                  <a:pt x="161163" y="281089"/>
                </a:lnTo>
                <a:lnTo>
                  <a:pt x="201447" y="281089"/>
                </a:lnTo>
                <a:lnTo>
                  <a:pt x="201447" y="240931"/>
                </a:lnTo>
                <a:close/>
              </a:path>
              <a:path w="363220" h="321309">
                <a:moveTo>
                  <a:pt x="201447" y="40157"/>
                </a:moveTo>
                <a:lnTo>
                  <a:pt x="120865" y="40157"/>
                </a:lnTo>
                <a:lnTo>
                  <a:pt x="120865" y="80314"/>
                </a:lnTo>
                <a:lnTo>
                  <a:pt x="201447" y="80314"/>
                </a:lnTo>
                <a:lnTo>
                  <a:pt x="201447" y="40157"/>
                </a:lnTo>
                <a:close/>
              </a:path>
              <a:path w="363220" h="321309">
                <a:moveTo>
                  <a:pt x="282028" y="0"/>
                </a:moveTo>
                <a:lnTo>
                  <a:pt x="201447" y="0"/>
                </a:lnTo>
                <a:lnTo>
                  <a:pt x="201447" y="40157"/>
                </a:lnTo>
                <a:lnTo>
                  <a:pt x="282028" y="40157"/>
                </a:lnTo>
                <a:lnTo>
                  <a:pt x="282028" y="0"/>
                </a:lnTo>
                <a:close/>
              </a:path>
              <a:path w="363220" h="321309">
                <a:moveTo>
                  <a:pt x="322313" y="200787"/>
                </a:moveTo>
                <a:lnTo>
                  <a:pt x="201447" y="200787"/>
                </a:lnTo>
                <a:lnTo>
                  <a:pt x="201447" y="240931"/>
                </a:lnTo>
                <a:lnTo>
                  <a:pt x="322313" y="240931"/>
                </a:lnTo>
                <a:lnTo>
                  <a:pt x="322313" y="200787"/>
                </a:lnTo>
                <a:close/>
              </a:path>
              <a:path w="363220" h="321309">
                <a:moveTo>
                  <a:pt x="362597" y="240931"/>
                </a:moveTo>
                <a:lnTo>
                  <a:pt x="322313" y="240931"/>
                </a:lnTo>
                <a:lnTo>
                  <a:pt x="322313" y="281089"/>
                </a:lnTo>
                <a:lnTo>
                  <a:pt x="362597" y="281089"/>
                </a:lnTo>
                <a:lnTo>
                  <a:pt x="362597" y="240931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1" name="object 971"/>
          <p:cNvSpPr/>
          <p:nvPr/>
        </p:nvSpPr>
        <p:spPr>
          <a:xfrm>
            <a:off x="5580202" y="673543"/>
            <a:ext cx="201930" cy="120650"/>
          </a:xfrm>
          <a:custGeom>
            <a:avLst/>
            <a:gdLst/>
            <a:ahLst/>
            <a:cxnLst/>
            <a:rect l="l" t="t" r="r" b="b"/>
            <a:pathLst>
              <a:path w="201929" h="120650">
                <a:moveTo>
                  <a:pt x="40284" y="80314"/>
                </a:moveTo>
                <a:lnTo>
                  <a:pt x="0" y="80314"/>
                </a:lnTo>
                <a:lnTo>
                  <a:pt x="0" y="120459"/>
                </a:lnTo>
                <a:lnTo>
                  <a:pt x="40284" y="120459"/>
                </a:lnTo>
                <a:lnTo>
                  <a:pt x="40284" y="80314"/>
                </a:lnTo>
                <a:close/>
              </a:path>
              <a:path w="201929" h="120650">
                <a:moveTo>
                  <a:pt x="120865" y="40157"/>
                </a:moveTo>
                <a:lnTo>
                  <a:pt x="40284" y="40157"/>
                </a:lnTo>
                <a:lnTo>
                  <a:pt x="40284" y="80314"/>
                </a:lnTo>
                <a:lnTo>
                  <a:pt x="120865" y="80314"/>
                </a:lnTo>
                <a:lnTo>
                  <a:pt x="120865" y="40157"/>
                </a:lnTo>
                <a:close/>
              </a:path>
              <a:path w="201929" h="120650">
                <a:moveTo>
                  <a:pt x="201447" y="0"/>
                </a:moveTo>
                <a:lnTo>
                  <a:pt x="120865" y="0"/>
                </a:lnTo>
                <a:lnTo>
                  <a:pt x="120865" y="40157"/>
                </a:lnTo>
                <a:lnTo>
                  <a:pt x="201447" y="40157"/>
                </a:lnTo>
                <a:lnTo>
                  <a:pt x="201447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2" name="object 972"/>
          <p:cNvSpPr/>
          <p:nvPr/>
        </p:nvSpPr>
        <p:spPr>
          <a:xfrm>
            <a:off x="4855019" y="231837"/>
            <a:ext cx="483870" cy="481965"/>
          </a:xfrm>
          <a:custGeom>
            <a:avLst/>
            <a:gdLst/>
            <a:ahLst/>
            <a:cxnLst/>
            <a:rect l="l" t="t" r="r" b="b"/>
            <a:pathLst>
              <a:path w="483870" h="481965">
                <a:moveTo>
                  <a:pt x="402882" y="0"/>
                </a:moveTo>
                <a:lnTo>
                  <a:pt x="282016" y="0"/>
                </a:lnTo>
                <a:lnTo>
                  <a:pt x="282016" y="40576"/>
                </a:lnTo>
                <a:lnTo>
                  <a:pt x="241731" y="40576"/>
                </a:lnTo>
                <a:lnTo>
                  <a:pt x="241731" y="79883"/>
                </a:lnTo>
                <a:lnTo>
                  <a:pt x="201434" y="79883"/>
                </a:lnTo>
                <a:lnTo>
                  <a:pt x="201434" y="161023"/>
                </a:lnTo>
                <a:lnTo>
                  <a:pt x="120865" y="161023"/>
                </a:lnTo>
                <a:lnTo>
                  <a:pt x="120865" y="200329"/>
                </a:lnTo>
                <a:lnTo>
                  <a:pt x="80568" y="200329"/>
                </a:lnTo>
                <a:lnTo>
                  <a:pt x="80568" y="240906"/>
                </a:lnTo>
                <a:lnTo>
                  <a:pt x="40284" y="240906"/>
                </a:lnTo>
                <a:lnTo>
                  <a:pt x="40284" y="281470"/>
                </a:lnTo>
                <a:lnTo>
                  <a:pt x="0" y="281470"/>
                </a:lnTo>
                <a:lnTo>
                  <a:pt x="0" y="361353"/>
                </a:lnTo>
                <a:lnTo>
                  <a:pt x="40284" y="361353"/>
                </a:lnTo>
                <a:lnTo>
                  <a:pt x="40284" y="401929"/>
                </a:lnTo>
                <a:lnTo>
                  <a:pt x="80568" y="401929"/>
                </a:lnTo>
                <a:lnTo>
                  <a:pt x="80568" y="441223"/>
                </a:lnTo>
                <a:lnTo>
                  <a:pt x="40284" y="441223"/>
                </a:lnTo>
                <a:lnTo>
                  <a:pt x="40284" y="481799"/>
                </a:lnTo>
                <a:lnTo>
                  <a:pt x="201434" y="481799"/>
                </a:lnTo>
                <a:lnTo>
                  <a:pt x="201434" y="441223"/>
                </a:lnTo>
                <a:lnTo>
                  <a:pt x="201434" y="401929"/>
                </a:lnTo>
                <a:lnTo>
                  <a:pt x="201434" y="361353"/>
                </a:lnTo>
                <a:lnTo>
                  <a:pt x="80568" y="361353"/>
                </a:lnTo>
                <a:lnTo>
                  <a:pt x="80568" y="281470"/>
                </a:lnTo>
                <a:lnTo>
                  <a:pt x="120865" y="281470"/>
                </a:lnTo>
                <a:lnTo>
                  <a:pt x="120865" y="240906"/>
                </a:lnTo>
                <a:lnTo>
                  <a:pt x="161150" y="240906"/>
                </a:lnTo>
                <a:lnTo>
                  <a:pt x="161150" y="200329"/>
                </a:lnTo>
                <a:lnTo>
                  <a:pt x="282016" y="200329"/>
                </a:lnTo>
                <a:lnTo>
                  <a:pt x="282016" y="161023"/>
                </a:lnTo>
                <a:lnTo>
                  <a:pt x="282016" y="79883"/>
                </a:lnTo>
                <a:lnTo>
                  <a:pt x="322300" y="79883"/>
                </a:lnTo>
                <a:lnTo>
                  <a:pt x="322300" y="40576"/>
                </a:lnTo>
                <a:lnTo>
                  <a:pt x="402882" y="40576"/>
                </a:lnTo>
                <a:lnTo>
                  <a:pt x="402882" y="0"/>
                </a:lnTo>
                <a:close/>
              </a:path>
              <a:path w="483870" h="481965">
                <a:moveTo>
                  <a:pt x="483450" y="441223"/>
                </a:moveTo>
                <a:lnTo>
                  <a:pt x="443166" y="441223"/>
                </a:lnTo>
                <a:lnTo>
                  <a:pt x="443166" y="481799"/>
                </a:lnTo>
                <a:lnTo>
                  <a:pt x="483450" y="481799"/>
                </a:lnTo>
                <a:lnTo>
                  <a:pt x="483450" y="441223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3" name="object 973"/>
          <p:cNvSpPr/>
          <p:nvPr/>
        </p:nvSpPr>
        <p:spPr>
          <a:xfrm>
            <a:off x="3847819" y="713633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39" h="40640">
                <a:moveTo>
                  <a:pt x="0" y="0"/>
                </a:moveTo>
                <a:lnTo>
                  <a:pt x="40288" y="0"/>
                </a:lnTo>
                <a:lnTo>
                  <a:pt x="40288" y="40572"/>
                </a:lnTo>
                <a:lnTo>
                  <a:pt x="0" y="40572"/>
                </a:lnTo>
                <a:lnTo>
                  <a:pt x="0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4" name="object 974"/>
          <p:cNvSpPr/>
          <p:nvPr/>
        </p:nvSpPr>
        <p:spPr>
          <a:xfrm>
            <a:off x="4895304" y="713637"/>
            <a:ext cx="201930" cy="40640"/>
          </a:xfrm>
          <a:custGeom>
            <a:avLst/>
            <a:gdLst/>
            <a:ahLst/>
            <a:cxnLst/>
            <a:rect l="l" t="t" r="r" b="b"/>
            <a:pathLst>
              <a:path w="201929" h="40640">
                <a:moveTo>
                  <a:pt x="80581" y="0"/>
                </a:moveTo>
                <a:lnTo>
                  <a:pt x="0" y="0"/>
                </a:lnTo>
                <a:lnTo>
                  <a:pt x="0" y="40576"/>
                </a:lnTo>
                <a:lnTo>
                  <a:pt x="80581" y="40576"/>
                </a:lnTo>
                <a:lnTo>
                  <a:pt x="80581" y="0"/>
                </a:lnTo>
                <a:close/>
              </a:path>
              <a:path w="201929" h="40640">
                <a:moveTo>
                  <a:pt x="201447" y="0"/>
                </a:moveTo>
                <a:lnTo>
                  <a:pt x="120865" y="0"/>
                </a:lnTo>
                <a:lnTo>
                  <a:pt x="120865" y="40576"/>
                </a:lnTo>
                <a:lnTo>
                  <a:pt x="201447" y="40576"/>
                </a:lnTo>
                <a:lnTo>
                  <a:pt x="201447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5" name="object 975"/>
          <p:cNvSpPr/>
          <p:nvPr/>
        </p:nvSpPr>
        <p:spPr>
          <a:xfrm>
            <a:off x="5217616" y="713633"/>
            <a:ext cx="161290" cy="40640"/>
          </a:xfrm>
          <a:custGeom>
            <a:avLst/>
            <a:gdLst/>
            <a:ahLst/>
            <a:cxnLst/>
            <a:rect l="l" t="t" r="r" b="b"/>
            <a:pathLst>
              <a:path w="161289" h="40640">
                <a:moveTo>
                  <a:pt x="0" y="0"/>
                </a:moveTo>
                <a:lnTo>
                  <a:pt x="161152" y="0"/>
                </a:lnTo>
                <a:lnTo>
                  <a:pt x="161152" y="40572"/>
                </a:lnTo>
                <a:lnTo>
                  <a:pt x="0" y="40572"/>
                </a:lnTo>
                <a:lnTo>
                  <a:pt x="0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6" name="object 976"/>
          <p:cNvSpPr/>
          <p:nvPr/>
        </p:nvSpPr>
        <p:spPr>
          <a:xfrm>
            <a:off x="3847819" y="754206"/>
            <a:ext cx="40640" cy="39370"/>
          </a:xfrm>
          <a:custGeom>
            <a:avLst/>
            <a:gdLst/>
            <a:ahLst/>
            <a:cxnLst/>
            <a:rect l="l" t="t" r="r" b="b"/>
            <a:pathLst>
              <a:path w="40639" h="39370">
                <a:moveTo>
                  <a:pt x="0" y="0"/>
                </a:moveTo>
                <a:lnTo>
                  <a:pt x="40288" y="0"/>
                </a:lnTo>
                <a:lnTo>
                  <a:pt x="40288" y="39304"/>
                </a:lnTo>
                <a:lnTo>
                  <a:pt x="0" y="39304"/>
                </a:lnTo>
                <a:lnTo>
                  <a:pt x="0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7" name="object 977"/>
          <p:cNvSpPr/>
          <p:nvPr/>
        </p:nvSpPr>
        <p:spPr>
          <a:xfrm>
            <a:off x="4532717" y="754206"/>
            <a:ext cx="40640" cy="39370"/>
          </a:xfrm>
          <a:custGeom>
            <a:avLst/>
            <a:gdLst/>
            <a:ahLst/>
            <a:cxnLst/>
            <a:rect l="l" t="t" r="r" b="b"/>
            <a:pathLst>
              <a:path w="40639" h="39370">
                <a:moveTo>
                  <a:pt x="0" y="0"/>
                </a:moveTo>
                <a:lnTo>
                  <a:pt x="40288" y="0"/>
                </a:lnTo>
                <a:lnTo>
                  <a:pt x="40288" y="39304"/>
                </a:lnTo>
                <a:lnTo>
                  <a:pt x="0" y="39304"/>
                </a:lnTo>
                <a:lnTo>
                  <a:pt x="0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8" name="object 978"/>
          <p:cNvSpPr/>
          <p:nvPr/>
        </p:nvSpPr>
        <p:spPr>
          <a:xfrm>
            <a:off x="5016175" y="754206"/>
            <a:ext cx="80645" cy="39370"/>
          </a:xfrm>
          <a:custGeom>
            <a:avLst/>
            <a:gdLst/>
            <a:ahLst/>
            <a:cxnLst/>
            <a:rect l="l" t="t" r="r" b="b"/>
            <a:pathLst>
              <a:path w="80645" h="39370">
                <a:moveTo>
                  <a:pt x="0" y="0"/>
                </a:moveTo>
                <a:lnTo>
                  <a:pt x="80576" y="0"/>
                </a:lnTo>
                <a:lnTo>
                  <a:pt x="80576" y="39304"/>
                </a:lnTo>
                <a:lnTo>
                  <a:pt x="0" y="39304"/>
                </a:lnTo>
                <a:lnTo>
                  <a:pt x="0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9" name="object 979"/>
          <p:cNvSpPr/>
          <p:nvPr/>
        </p:nvSpPr>
        <p:spPr>
          <a:xfrm>
            <a:off x="5177328" y="754206"/>
            <a:ext cx="80645" cy="39370"/>
          </a:xfrm>
          <a:custGeom>
            <a:avLst/>
            <a:gdLst/>
            <a:ahLst/>
            <a:cxnLst/>
            <a:rect l="l" t="t" r="r" b="b"/>
            <a:pathLst>
              <a:path w="80645" h="39370">
                <a:moveTo>
                  <a:pt x="0" y="0"/>
                </a:moveTo>
                <a:lnTo>
                  <a:pt x="80576" y="0"/>
                </a:lnTo>
                <a:lnTo>
                  <a:pt x="80576" y="39304"/>
                </a:lnTo>
                <a:lnTo>
                  <a:pt x="0" y="39304"/>
                </a:lnTo>
                <a:lnTo>
                  <a:pt x="0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0" name="object 980"/>
          <p:cNvSpPr/>
          <p:nvPr/>
        </p:nvSpPr>
        <p:spPr>
          <a:xfrm>
            <a:off x="3847819" y="793511"/>
            <a:ext cx="80645" cy="40640"/>
          </a:xfrm>
          <a:custGeom>
            <a:avLst/>
            <a:gdLst/>
            <a:ahLst/>
            <a:cxnLst/>
            <a:rect l="l" t="t" r="r" b="b"/>
            <a:pathLst>
              <a:path w="80645" h="40640">
                <a:moveTo>
                  <a:pt x="0" y="0"/>
                </a:moveTo>
                <a:lnTo>
                  <a:pt x="80576" y="0"/>
                </a:lnTo>
                <a:lnTo>
                  <a:pt x="80576" y="40572"/>
                </a:lnTo>
                <a:lnTo>
                  <a:pt x="0" y="40572"/>
                </a:lnTo>
                <a:lnTo>
                  <a:pt x="0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1" name="object 981"/>
          <p:cNvSpPr/>
          <p:nvPr/>
        </p:nvSpPr>
        <p:spPr>
          <a:xfrm>
            <a:off x="4532717" y="793511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39" h="40640">
                <a:moveTo>
                  <a:pt x="0" y="0"/>
                </a:moveTo>
                <a:lnTo>
                  <a:pt x="40288" y="0"/>
                </a:lnTo>
                <a:lnTo>
                  <a:pt x="40288" y="40572"/>
                </a:lnTo>
                <a:lnTo>
                  <a:pt x="0" y="40572"/>
                </a:lnTo>
                <a:lnTo>
                  <a:pt x="0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2" name="object 982"/>
          <p:cNvSpPr/>
          <p:nvPr/>
        </p:nvSpPr>
        <p:spPr>
          <a:xfrm>
            <a:off x="4814735" y="793511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39" h="40640">
                <a:moveTo>
                  <a:pt x="0" y="0"/>
                </a:moveTo>
                <a:lnTo>
                  <a:pt x="40288" y="0"/>
                </a:lnTo>
                <a:lnTo>
                  <a:pt x="40288" y="40572"/>
                </a:lnTo>
                <a:lnTo>
                  <a:pt x="0" y="40572"/>
                </a:lnTo>
                <a:lnTo>
                  <a:pt x="0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3" name="object 983"/>
          <p:cNvSpPr/>
          <p:nvPr/>
        </p:nvSpPr>
        <p:spPr>
          <a:xfrm>
            <a:off x="5056464" y="793511"/>
            <a:ext cx="161290" cy="40640"/>
          </a:xfrm>
          <a:custGeom>
            <a:avLst/>
            <a:gdLst/>
            <a:ahLst/>
            <a:cxnLst/>
            <a:rect l="l" t="t" r="r" b="b"/>
            <a:pathLst>
              <a:path w="161289" h="40640">
                <a:moveTo>
                  <a:pt x="0" y="0"/>
                </a:moveTo>
                <a:lnTo>
                  <a:pt x="161152" y="0"/>
                </a:lnTo>
                <a:lnTo>
                  <a:pt x="161152" y="40572"/>
                </a:lnTo>
                <a:lnTo>
                  <a:pt x="0" y="40572"/>
                </a:lnTo>
                <a:lnTo>
                  <a:pt x="0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4" name="object 984"/>
          <p:cNvSpPr/>
          <p:nvPr/>
        </p:nvSpPr>
        <p:spPr>
          <a:xfrm>
            <a:off x="5539921" y="793511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39" h="40640">
                <a:moveTo>
                  <a:pt x="0" y="0"/>
                </a:moveTo>
                <a:lnTo>
                  <a:pt x="40288" y="0"/>
                </a:lnTo>
                <a:lnTo>
                  <a:pt x="40288" y="40572"/>
                </a:lnTo>
                <a:lnTo>
                  <a:pt x="0" y="40572"/>
                </a:lnTo>
                <a:lnTo>
                  <a:pt x="0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5" name="object 985"/>
          <p:cNvSpPr/>
          <p:nvPr/>
        </p:nvSpPr>
        <p:spPr>
          <a:xfrm>
            <a:off x="5942803" y="793511"/>
            <a:ext cx="121285" cy="40640"/>
          </a:xfrm>
          <a:custGeom>
            <a:avLst/>
            <a:gdLst/>
            <a:ahLst/>
            <a:cxnLst/>
            <a:rect l="l" t="t" r="r" b="b"/>
            <a:pathLst>
              <a:path w="121285" h="40640">
                <a:moveTo>
                  <a:pt x="0" y="0"/>
                </a:moveTo>
                <a:lnTo>
                  <a:pt x="120864" y="0"/>
                </a:lnTo>
                <a:lnTo>
                  <a:pt x="120864" y="40572"/>
                </a:lnTo>
                <a:lnTo>
                  <a:pt x="0" y="40572"/>
                </a:lnTo>
                <a:lnTo>
                  <a:pt x="0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6" name="object 986"/>
          <p:cNvSpPr/>
          <p:nvPr/>
        </p:nvSpPr>
        <p:spPr>
          <a:xfrm>
            <a:off x="6426261" y="793511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39" h="40640">
                <a:moveTo>
                  <a:pt x="0" y="0"/>
                </a:moveTo>
                <a:lnTo>
                  <a:pt x="40288" y="0"/>
                </a:lnTo>
                <a:lnTo>
                  <a:pt x="40288" y="40572"/>
                </a:lnTo>
                <a:lnTo>
                  <a:pt x="0" y="40572"/>
                </a:lnTo>
                <a:lnTo>
                  <a:pt x="0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7" name="object 987"/>
          <p:cNvSpPr/>
          <p:nvPr/>
        </p:nvSpPr>
        <p:spPr>
          <a:xfrm>
            <a:off x="3807531" y="834084"/>
            <a:ext cx="80645" cy="40640"/>
          </a:xfrm>
          <a:custGeom>
            <a:avLst/>
            <a:gdLst/>
            <a:ahLst/>
            <a:cxnLst/>
            <a:rect l="l" t="t" r="r" b="b"/>
            <a:pathLst>
              <a:path w="80645" h="40640">
                <a:moveTo>
                  <a:pt x="0" y="0"/>
                </a:moveTo>
                <a:lnTo>
                  <a:pt x="80576" y="0"/>
                </a:lnTo>
                <a:lnTo>
                  <a:pt x="80576" y="40572"/>
                </a:lnTo>
                <a:lnTo>
                  <a:pt x="0" y="40572"/>
                </a:lnTo>
                <a:lnTo>
                  <a:pt x="0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8" name="object 988"/>
          <p:cNvSpPr/>
          <p:nvPr/>
        </p:nvSpPr>
        <p:spPr>
          <a:xfrm>
            <a:off x="4089548" y="834084"/>
            <a:ext cx="80645" cy="40640"/>
          </a:xfrm>
          <a:custGeom>
            <a:avLst/>
            <a:gdLst/>
            <a:ahLst/>
            <a:cxnLst/>
            <a:rect l="l" t="t" r="r" b="b"/>
            <a:pathLst>
              <a:path w="80645" h="40640">
                <a:moveTo>
                  <a:pt x="0" y="0"/>
                </a:moveTo>
                <a:lnTo>
                  <a:pt x="80576" y="0"/>
                </a:lnTo>
                <a:lnTo>
                  <a:pt x="80576" y="40572"/>
                </a:lnTo>
                <a:lnTo>
                  <a:pt x="0" y="40572"/>
                </a:lnTo>
                <a:lnTo>
                  <a:pt x="0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9" name="object 989"/>
          <p:cNvSpPr/>
          <p:nvPr/>
        </p:nvSpPr>
        <p:spPr>
          <a:xfrm>
            <a:off x="4492429" y="834084"/>
            <a:ext cx="80645" cy="40640"/>
          </a:xfrm>
          <a:custGeom>
            <a:avLst/>
            <a:gdLst/>
            <a:ahLst/>
            <a:cxnLst/>
            <a:rect l="l" t="t" r="r" b="b"/>
            <a:pathLst>
              <a:path w="80645" h="40640">
                <a:moveTo>
                  <a:pt x="0" y="0"/>
                </a:moveTo>
                <a:lnTo>
                  <a:pt x="80576" y="0"/>
                </a:lnTo>
                <a:lnTo>
                  <a:pt x="80576" y="40572"/>
                </a:lnTo>
                <a:lnTo>
                  <a:pt x="0" y="40572"/>
                </a:lnTo>
                <a:lnTo>
                  <a:pt x="0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0" name="object 990"/>
          <p:cNvSpPr/>
          <p:nvPr/>
        </p:nvSpPr>
        <p:spPr>
          <a:xfrm>
            <a:off x="4774446" y="834084"/>
            <a:ext cx="80645" cy="40640"/>
          </a:xfrm>
          <a:custGeom>
            <a:avLst/>
            <a:gdLst/>
            <a:ahLst/>
            <a:cxnLst/>
            <a:rect l="l" t="t" r="r" b="b"/>
            <a:pathLst>
              <a:path w="80645" h="40640">
                <a:moveTo>
                  <a:pt x="0" y="0"/>
                </a:moveTo>
                <a:lnTo>
                  <a:pt x="80576" y="0"/>
                </a:lnTo>
                <a:lnTo>
                  <a:pt x="80576" y="40572"/>
                </a:lnTo>
                <a:lnTo>
                  <a:pt x="0" y="40572"/>
                </a:lnTo>
                <a:lnTo>
                  <a:pt x="0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1" name="object 991"/>
          <p:cNvSpPr/>
          <p:nvPr/>
        </p:nvSpPr>
        <p:spPr>
          <a:xfrm>
            <a:off x="5056464" y="834084"/>
            <a:ext cx="121285" cy="40640"/>
          </a:xfrm>
          <a:custGeom>
            <a:avLst/>
            <a:gdLst/>
            <a:ahLst/>
            <a:cxnLst/>
            <a:rect l="l" t="t" r="r" b="b"/>
            <a:pathLst>
              <a:path w="121285" h="40640">
                <a:moveTo>
                  <a:pt x="0" y="0"/>
                </a:moveTo>
                <a:lnTo>
                  <a:pt x="120864" y="0"/>
                </a:lnTo>
                <a:lnTo>
                  <a:pt x="120864" y="40572"/>
                </a:lnTo>
                <a:lnTo>
                  <a:pt x="0" y="40572"/>
                </a:lnTo>
                <a:lnTo>
                  <a:pt x="0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2" name="object 992"/>
          <p:cNvSpPr/>
          <p:nvPr/>
        </p:nvSpPr>
        <p:spPr>
          <a:xfrm>
            <a:off x="5499633" y="834084"/>
            <a:ext cx="80645" cy="40640"/>
          </a:xfrm>
          <a:custGeom>
            <a:avLst/>
            <a:gdLst/>
            <a:ahLst/>
            <a:cxnLst/>
            <a:rect l="l" t="t" r="r" b="b"/>
            <a:pathLst>
              <a:path w="80645" h="40640">
                <a:moveTo>
                  <a:pt x="0" y="0"/>
                </a:moveTo>
                <a:lnTo>
                  <a:pt x="80576" y="0"/>
                </a:lnTo>
                <a:lnTo>
                  <a:pt x="80576" y="40572"/>
                </a:lnTo>
                <a:lnTo>
                  <a:pt x="0" y="40572"/>
                </a:lnTo>
                <a:lnTo>
                  <a:pt x="0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3" name="object 993"/>
          <p:cNvSpPr/>
          <p:nvPr/>
        </p:nvSpPr>
        <p:spPr>
          <a:xfrm>
            <a:off x="5983091" y="834084"/>
            <a:ext cx="80645" cy="40640"/>
          </a:xfrm>
          <a:custGeom>
            <a:avLst/>
            <a:gdLst/>
            <a:ahLst/>
            <a:cxnLst/>
            <a:rect l="l" t="t" r="r" b="b"/>
            <a:pathLst>
              <a:path w="80645" h="40640">
                <a:moveTo>
                  <a:pt x="0" y="0"/>
                </a:moveTo>
                <a:lnTo>
                  <a:pt x="80576" y="0"/>
                </a:lnTo>
                <a:lnTo>
                  <a:pt x="80576" y="40572"/>
                </a:lnTo>
                <a:lnTo>
                  <a:pt x="0" y="40572"/>
                </a:lnTo>
                <a:lnTo>
                  <a:pt x="0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4" name="object 994"/>
          <p:cNvSpPr/>
          <p:nvPr/>
        </p:nvSpPr>
        <p:spPr>
          <a:xfrm>
            <a:off x="6426261" y="834084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39" h="40640">
                <a:moveTo>
                  <a:pt x="0" y="0"/>
                </a:moveTo>
                <a:lnTo>
                  <a:pt x="40288" y="0"/>
                </a:lnTo>
                <a:lnTo>
                  <a:pt x="40288" y="40572"/>
                </a:lnTo>
                <a:lnTo>
                  <a:pt x="0" y="40572"/>
                </a:lnTo>
                <a:lnTo>
                  <a:pt x="0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5" name="object 995"/>
          <p:cNvSpPr/>
          <p:nvPr/>
        </p:nvSpPr>
        <p:spPr>
          <a:xfrm>
            <a:off x="3807531" y="874656"/>
            <a:ext cx="121285" cy="39370"/>
          </a:xfrm>
          <a:custGeom>
            <a:avLst/>
            <a:gdLst/>
            <a:ahLst/>
            <a:cxnLst/>
            <a:rect l="l" t="t" r="r" b="b"/>
            <a:pathLst>
              <a:path w="121285" h="39369">
                <a:moveTo>
                  <a:pt x="0" y="0"/>
                </a:moveTo>
                <a:lnTo>
                  <a:pt x="120864" y="0"/>
                </a:lnTo>
                <a:lnTo>
                  <a:pt x="120864" y="39304"/>
                </a:lnTo>
                <a:lnTo>
                  <a:pt x="0" y="39304"/>
                </a:lnTo>
                <a:lnTo>
                  <a:pt x="0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6" name="object 996"/>
          <p:cNvSpPr/>
          <p:nvPr/>
        </p:nvSpPr>
        <p:spPr>
          <a:xfrm>
            <a:off x="4129836" y="874656"/>
            <a:ext cx="80645" cy="39370"/>
          </a:xfrm>
          <a:custGeom>
            <a:avLst/>
            <a:gdLst/>
            <a:ahLst/>
            <a:cxnLst/>
            <a:rect l="l" t="t" r="r" b="b"/>
            <a:pathLst>
              <a:path w="80645" h="39369">
                <a:moveTo>
                  <a:pt x="0" y="0"/>
                </a:moveTo>
                <a:lnTo>
                  <a:pt x="80576" y="0"/>
                </a:lnTo>
                <a:lnTo>
                  <a:pt x="80576" y="39304"/>
                </a:lnTo>
                <a:lnTo>
                  <a:pt x="0" y="39304"/>
                </a:lnTo>
                <a:lnTo>
                  <a:pt x="0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7" name="object 997"/>
          <p:cNvSpPr/>
          <p:nvPr/>
        </p:nvSpPr>
        <p:spPr>
          <a:xfrm>
            <a:off x="4492429" y="874656"/>
            <a:ext cx="121285" cy="39370"/>
          </a:xfrm>
          <a:custGeom>
            <a:avLst/>
            <a:gdLst/>
            <a:ahLst/>
            <a:cxnLst/>
            <a:rect l="l" t="t" r="r" b="b"/>
            <a:pathLst>
              <a:path w="121285" h="39369">
                <a:moveTo>
                  <a:pt x="0" y="0"/>
                </a:moveTo>
                <a:lnTo>
                  <a:pt x="120864" y="0"/>
                </a:lnTo>
                <a:lnTo>
                  <a:pt x="120864" y="39304"/>
                </a:lnTo>
                <a:lnTo>
                  <a:pt x="0" y="39304"/>
                </a:lnTo>
                <a:lnTo>
                  <a:pt x="0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8" name="object 998"/>
          <p:cNvSpPr/>
          <p:nvPr/>
        </p:nvSpPr>
        <p:spPr>
          <a:xfrm>
            <a:off x="4774446" y="874656"/>
            <a:ext cx="121285" cy="39370"/>
          </a:xfrm>
          <a:custGeom>
            <a:avLst/>
            <a:gdLst/>
            <a:ahLst/>
            <a:cxnLst/>
            <a:rect l="l" t="t" r="r" b="b"/>
            <a:pathLst>
              <a:path w="121285" h="39369">
                <a:moveTo>
                  <a:pt x="0" y="0"/>
                </a:moveTo>
                <a:lnTo>
                  <a:pt x="120864" y="0"/>
                </a:lnTo>
                <a:lnTo>
                  <a:pt x="120864" y="39304"/>
                </a:lnTo>
                <a:lnTo>
                  <a:pt x="0" y="39304"/>
                </a:lnTo>
                <a:lnTo>
                  <a:pt x="0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9" name="object 999"/>
          <p:cNvSpPr/>
          <p:nvPr/>
        </p:nvSpPr>
        <p:spPr>
          <a:xfrm>
            <a:off x="5096752" y="874656"/>
            <a:ext cx="121285" cy="39370"/>
          </a:xfrm>
          <a:custGeom>
            <a:avLst/>
            <a:gdLst/>
            <a:ahLst/>
            <a:cxnLst/>
            <a:rect l="l" t="t" r="r" b="b"/>
            <a:pathLst>
              <a:path w="121285" h="39369">
                <a:moveTo>
                  <a:pt x="0" y="0"/>
                </a:moveTo>
                <a:lnTo>
                  <a:pt x="120864" y="0"/>
                </a:lnTo>
                <a:lnTo>
                  <a:pt x="120864" y="39304"/>
                </a:lnTo>
                <a:lnTo>
                  <a:pt x="0" y="39304"/>
                </a:lnTo>
                <a:lnTo>
                  <a:pt x="0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0" name="object 1000"/>
          <p:cNvSpPr/>
          <p:nvPr/>
        </p:nvSpPr>
        <p:spPr>
          <a:xfrm>
            <a:off x="5459345" y="874656"/>
            <a:ext cx="161290" cy="39370"/>
          </a:xfrm>
          <a:custGeom>
            <a:avLst/>
            <a:gdLst/>
            <a:ahLst/>
            <a:cxnLst/>
            <a:rect l="l" t="t" r="r" b="b"/>
            <a:pathLst>
              <a:path w="161289" h="39369">
                <a:moveTo>
                  <a:pt x="0" y="0"/>
                </a:moveTo>
                <a:lnTo>
                  <a:pt x="161152" y="0"/>
                </a:lnTo>
                <a:lnTo>
                  <a:pt x="161152" y="39304"/>
                </a:lnTo>
                <a:lnTo>
                  <a:pt x="0" y="39304"/>
                </a:lnTo>
                <a:lnTo>
                  <a:pt x="0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1" name="object 1001"/>
          <p:cNvSpPr/>
          <p:nvPr/>
        </p:nvSpPr>
        <p:spPr>
          <a:xfrm>
            <a:off x="5902515" y="874656"/>
            <a:ext cx="201930" cy="39370"/>
          </a:xfrm>
          <a:custGeom>
            <a:avLst/>
            <a:gdLst/>
            <a:ahLst/>
            <a:cxnLst/>
            <a:rect l="l" t="t" r="r" b="b"/>
            <a:pathLst>
              <a:path w="201929" h="39369">
                <a:moveTo>
                  <a:pt x="0" y="0"/>
                </a:moveTo>
                <a:lnTo>
                  <a:pt x="201440" y="0"/>
                </a:lnTo>
                <a:lnTo>
                  <a:pt x="201440" y="39304"/>
                </a:lnTo>
                <a:lnTo>
                  <a:pt x="0" y="39304"/>
                </a:lnTo>
                <a:lnTo>
                  <a:pt x="0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2" name="object 1002"/>
          <p:cNvSpPr/>
          <p:nvPr/>
        </p:nvSpPr>
        <p:spPr>
          <a:xfrm>
            <a:off x="3847808" y="874661"/>
            <a:ext cx="2901315" cy="80010"/>
          </a:xfrm>
          <a:custGeom>
            <a:avLst/>
            <a:gdLst/>
            <a:ahLst/>
            <a:cxnLst/>
            <a:rect l="l" t="t" r="r" b="b"/>
            <a:pathLst>
              <a:path w="2901315" h="80009">
                <a:moveTo>
                  <a:pt x="2900756" y="39306"/>
                </a:moveTo>
                <a:lnTo>
                  <a:pt x="2659024" y="39306"/>
                </a:lnTo>
                <a:lnTo>
                  <a:pt x="2659024" y="0"/>
                </a:lnTo>
                <a:lnTo>
                  <a:pt x="2578443" y="0"/>
                </a:lnTo>
                <a:lnTo>
                  <a:pt x="2578443" y="39306"/>
                </a:lnTo>
                <a:lnTo>
                  <a:pt x="0" y="39306"/>
                </a:lnTo>
                <a:lnTo>
                  <a:pt x="0" y="79883"/>
                </a:lnTo>
                <a:lnTo>
                  <a:pt x="2900756" y="79883"/>
                </a:lnTo>
                <a:lnTo>
                  <a:pt x="2900756" y="39306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3" name="object 1003"/>
          <p:cNvSpPr/>
          <p:nvPr/>
        </p:nvSpPr>
        <p:spPr>
          <a:xfrm>
            <a:off x="4371565" y="392452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39" h="40640">
                <a:moveTo>
                  <a:pt x="40288" y="40155"/>
                </a:moveTo>
                <a:lnTo>
                  <a:pt x="0" y="40155"/>
                </a:lnTo>
                <a:lnTo>
                  <a:pt x="0" y="0"/>
                </a:lnTo>
                <a:lnTo>
                  <a:pt x="40288" y="0"/>
                </a:lnTo>
                <a:lnTo>
                  <a:pt x="40288" y="40155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4" name="object 1004"/>
          <p:cNvSpPr/>
          <p:nvPr/>
        </p:nvSpPr>
        <p:spPr>
          <a:xfrm>
            <a:off x="5902502" y="593229"/>
            <a:ext cx="80645" cy="201295"/>
          </a:xfrm>
          <a:custGeom>
            <a:avLst/>
            <a:gdLst/>
            <a:ahLst/>
            <a:cxnLst/>
            <a:rect l="l" t="t" r="r" b="b"/>
            <a:pathLst>
              <a:path w="80645" h="201295">
                <a:moveTo>
                  <a:pt x="40297" y="80314"/>
                </a:moveTo>
                <a:lnTo>
                  <a:pt x="0" y="80314"/>
                </a:lnTo>
                <a:lnTo>
                  <a:pt x="0" y="200774"/>
                </a:lnTo>
                <a:lnTo>
                  <a:pt x="40297" y="200774"/>
                </a:lnTo>
                <a:lnTo>
                  <a:pt x="40297" y="80314"/>
                </a:lnTo>
                <a:close/>
              </a:path>
              <a:path w="80645" h="201295">
                <a:moveTo>
                  <a:pt x="80581" y="0"/>
                </a:moveTo>
                <a:lnTo>
                  <a:pt x="40297" y="0"/>
                </a:lnTo>
                <a:lnTo>
                  <a:pt x="40297" y="80314"/>
                </a:lnTo>
                <a:lnTo>
                  <a:pt x="80581" y="80314"/>
                </a:lnTo>
                <a:lnTo>
                  <a:pt x="80581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5" name="object 1005"/>
          <p:cNvSpPr/>
          <p:nvPr/>
        </p:nvSpPr>
        <p:spPr>
          <a:xfrm>
            <a:off x="6063665" y="673543"/>
            <a:ext cx="201930" cy="120650"/>
          </a:xfrm>
          <a:custGeom>
            <a:avLst/>
            <a:gdLst/>
            <a:ahLst/>
            <a:cxnLst/>
            <a:rect l="l" t="t" r="r" b="b"/>
            <a:pathLst>
              <a:path w="201929" h="120650">
                <a:moveTo>
                  <a:pt x="40284" y="80314"/>
                </a:moveTo>
                <a:lnTo>
                  <a:pt x="0" y="80314"/>
                </a:lnTo>
                <a:lnTo>
                  <a:pt x="0" y="120459"/>
                </a:lnTo>
                <a:lnTo>
                  <a:pt x="40284" y="120459"/>
                </a:lnTo>
                <a:lnTo>
                  <a:pt x="40284" y="80314"/>
                </a:lnTo>
                <a:close/>
              </a:path>
              <a:path w="201929" h="120650">
                <a:moveTo>
                  <a:pt x="161150" y="0"/>
                </a:moveTo>
                <a:lnTo>
                  <a:pt x="120865" y="0"/>
                </a:lnTo>
                <a:lnTo>
                  <a:pt x="120865" y="40157"/>
                </a:lnTo>
                <a:lnTo>
                  <a:pt x="40284" y="40157"/>
                </a:lnTo>
                <a:lnTo>
                  <a:pt x="40284" y="80314"/>
                </a:lnTo>
                <a:lnTo>
                  <a:pt x="161150" y="80314"/>
                </a:lnTo>
                <a:lnTo>
                  <a:pt x="161150" y="0"/>
                </a:lnTo>
                <a:close/>
              </a:path>
              <a:path w="201929" h="120650">
                <a:moveTo>
                  <a:pt x="201434" y="80314"/>
                </a:moveTo>
                <a:lnTo>
                  <a:pt x="161150" y="80314"/>
                </a:lnTo>
                <a:lnTo>
                  <a:pt x="161150" y="120459"/>
                </a:lnTo>
                <a:lnTo>
                  <a:pt x="201434" y="120459"/>
                </a:lnTo>
                <a:lnTo>
                  <a:pt x="201434" y="80314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6" name="object 1006"/>
          <p:cNvSpPr/>
          <p:nvPr/>
        </p:nvSpPr>
        <p:spPr>
          <a:xfrm>
            <a:off x="6466549" y="753848"/>
            <a:ext cx="40640" cy="40005"/>
          </a:xfrm>
          <a:custGeom>
            <a:avLst/>
            <a:gdLst/>
            <a:ahLst/>
            <a:cxnLst/>
            <a:rect l="l" t="t" r="r" b="b"/>
            <a:pathLst>
              <a:path w="40640" h="40004">
                <a:moveTo>
                  <a:pt x="0" y="39663"/>
                </a:moveTo>
                <a:lnTo>
                  <a:pt x="40288" y="39663"/>
                </a:lnTo>
                <a:lnTo>
                  <a:pt x="40288" y="0"/>
                </a:lnTo>
                <a:lnTo>
                  <a:pt x="0" y="0"/>
                </a:lnTo>
                <a:lnTo>
                  <a:pt x="0" y="39663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7" name="object 1007"/>
          <p:cNvSpPr/>
          <p:nvPr/>
        </p:nvSpPr>
        <p:spPr>
          <a:xfrm>
            <a:off x="6224816" y="593229"/>
            <a:ext cx="121285" cy="80645"/>
          </a:xfrm>
          <a:custGeom>
            <a:avLst/>
            <a:gdLst/>
            <a:ahLst/>
            <a:cxnLst/>
            <a:rect l="l" t="t" r="r" b="b"/>
            <a:pathLst>
              <a:path w="121285" h="80645">
                <a:moveTo>
                  <a:pt x="40284" y="40157"/>
                </a:moveTo>
                <a:lnTo>
                  <a:pt x="0" y="40157"/>
                </a:lnTo>
                <a:lnTo>
                  <a:pt x="0" y="80314"/>
                </a:lnTo>
                <a:lnTo>
                  <a:pt x="40284" y="80314"/>
                </a:lnTo>
                <a:lnTo>
                  <a:pt x="40284" y="40157"/>
                </a:lnTo>
                <a:close/>
              </a:path>
              <a:path w="121285" h="80645">
                <a:moveTo>
                  <a:pt x="120865" y="0"/>
                </a:moveTo>
                <a:lnTo>
                  <a:pt x="40284" y="0"/>
                </a:lnTo>
                <a:lnTo>
                  <a:pt x="40284" y="40157"/>
                </a:lnTo>
                <a:lnTo>
                  <a:pt x="120865" y="40157"/>
                </a:lnTo>
                <a:lnTo>
                  <a:pt x="120865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8" name="object 1008"/>
          <p:cNvSpPr/>
          <p:nvPr/>
        </p:nvSpPr>
        <p:spPr>
          <a:xfrm>
            <a:off x="5983091" y="553072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39" h="40640">
                <a:moveTo>
                  <a:pt x="40288" y="40155"/>
                </a:moveTo>
                <a:lnTo>
                  <a:pt x="0" y="40155"/>
                </a:lnTo>
                <a:lnTo>
                  <a:pt x="0" y="0"/>
                </a:lnTo>
                <a:lnTo>
                  <a:pt x="40288" y="0"/>
                </a:lnTo>
                <a:lnTo>
                  <a:pt x="40288" y="40155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9" name="object 1009"/>
          <p:cNvSpPr/>
          <p:nvPr/>
        </p:nvSpPr>
        <p:spPr>
          <a:xfrm>
            <a:off x="4170121" y="392454"/>
            <a:ext cx="604520" cy="522605"/>
          </a:xfrm>
          <a:custGeom>
            <a:avLst/>
            <a:gdLst/>
            <a:ahLst/>
            <a:cxnLst/>
            <a:rect l="l" t="t" r="r" b="b"/>
            <a:pathLst>
              <a:path w="604520" h="522605">
                <a:moveTo>
                  <a:pt x="241731" y="281089"/>
                </a:moveTo>
                <a:lnTo>
                  <a:pt x="201434" y="281089"/>
                </a:lnTo>
                <a:lnTo>
                  <a:pt x="201434" y="361403"/>
                </a:lnTo>
                <a:lnTo>
                  <a:pt x="241731" y="361403"/>
                </a:lnTo>
                <a:lnTo>
                  <a:pt x="241731" y="281089"/>
                </a:lnTo>
                <a:close/>
              </a:path>
              <a:path w="604520" h="522605">
                <a:moveTo>
                  <a:pt x="322300" y="482206"/>
                </a:moveTo>
                <a:lnTo>
                  <a:pt x="80568" y="482206"/>
                </a:lnTo>
                <a:lnTo>
                  <a:pt x="80568" y="441629"/>
                </a:lnTo>
                <a:lnTo>
                  <a:pt x="120865" y="441629"/>
                </a:lnTo>
                <a:lnTo>
                  <a:pt x="120865" y="401066"/>
                </a:lnTo>
                <a:lnTo>
                  <a:pt x="161150" y="401066"/>
                </a:lnTo>
                <a:lnTo>
                  <a:pt x="161150" y="361759"/>
                </a:lnTo>
                <a:lnTo>
                  <a:pt x="80568" y="361759"/>
                </a:lnTo>
                <a:lnTo>
                  <a:pt x="80568" y="401066"/>
                </a:lnTo>
                <a:lnTo>
                  <a:pt x="40284" y="401066"/>
                </a:lnTo>
                <a:lnTo>
                  <a:pt x="40284" y="441629"/>
                </a:lnTo>
                <a:lnTo>
                  <a:pt x="0" y="441629"/>
                </a:lnTo>
                <a:lnTo>
                  <a:pt x="0" y="482206"/>
                </a:lnTo>
                <a:lnTo>
                  <a:pt x="40284" y="482206"/>
                </a:lnTo>
                <a:lnTo>
                  <a:pt x="40284" y="521512"/>
                </a:lnTo>
                <a:lnTo>
                  <a:pt x="322300" y="521512"/>
                </a:lnTo>
                <a:lnTo>
                  <a:pt x="322300" y="482206"/>
                </a:lnTo>
                <a:close/>
              </a:path>
              <a:path w="604520" h="522605">
                <a:moveTo>
                  <a:pt x="362585" y="361759"/>
                </a:moveTo>
                <a:lnTo>
                  <a:pt x="241731" y="361759"/>
                </a:lnTo>
                <a:lnTo>
                  <a:pt x="241731" y="401066"/>
                </a:lnTo>
                <a:lnTo>
                  <a:pt x="282016" y="401066"/>
                </a:lnTo>
                <a:lnTo>
                  <a:pt x="282016" y="441629"/>
                </a:lnTo>
                <a:lnTo>
                  <a:pt x="362585" y="441629"/>
                </a:lnTo>
                <a:lnTo>
                  <a:pt x="362585" y="401066"/>
                </a:lnTo>
                <a:lnTo>
                  <a:pt x="362585" y="361759"/>
                </a:lnTo>
                <a:close/>
              </a:path>
              <a:path w="604520" h="522605">
                <a:moveTo>
                  <a:pt x="402882" y="321246"/>
                </a:moveTo>
                <a:lnTo>
                  <a:pt x="362585" y="321246"/>
                </a:lnTo>
                <a:lnTo>
                  <a:pt x="362585" y="361403"/>
                </a:lnTo>
                <a:lnTo>
                  <a:pt x="402882" y="361403"/>
                </a:lnTo>
                <a:lnTo>
                  <a:pt x="402882" y="321246"/>
                </a:lnTo>
                <a:close/>
              </a:path>
              <a:path w="604520" h="522605">
                <a:moveTo>
                  <a:pt x="402882" y="120472"/>
                </a:moveTo>
                <a:lnTo>
                  <a:pt x="322300" y="120472"/>
                </a:lnTo>
                <a:lnTo>
                  <a:pt x="322300" y="160159"/>
                </a:lnTo>
                <a:lnTo>
                  <a:pt x="282016" y="160159"/>
                </a:lnTo>
                <a:lnTo>
                  <a:pt x="282016" y="120853"/>
                </a:lnTo>
                <a:lnTo>
                  <a:pt x="241731" y="120853"/>
                </a:lnTo>
                <a:lnTo>
                  <a:pt x="241731" y="80289"/>
                </a:lnTo>
                <a:lnTo>
                  <a:pt x="241731" y="40157"/>
                </a:lnTo>
                <a:lnTo>
                  <a:pt x="282016" y="40157"/>
                </a:lnTo>
                <a:lnTo>
                  <a:pt x="282016" y="0"/>
                </a:lnTo>
                <a:lnTo>
                  <a:pt x="241731" y="0"/>
                </a:lnTo>
                <a:lnTo>
                  <a:pt x="241731" y="39712"/>
                </a:lnTo>
                <a:lnTo>
                  <a:pt x="201434" y="39712"/>
                </a:lnTo>
                <a:lnTo>
                  <a:pt x="201434" y="80289"/>
                </a:lnTo>
                <a:lnTo>
                  <a:pt x="161150" y="80289"/>
                </a:lnTo>
                <a:lnTo>
                  <a:pt x="161150" y="120853"/>
                </a:lnTo>
                <a:lnTo>
                  <a:pt x="161150" y="160159"/>
                </a:lnTo>
                <a:lnTo>
                  <a:pt x="201434" y="160159"/>
                </a:lnTo>
                <a:lnTo>
                  <a:pt x="201434" y="200736"/>
                </a:lnTo>
                <a:lnTo>
                  <a:pt x="201434" y="241312"/>
                </a:lnTo>
                <a:lnTo>
                  <a:pt x="241731" y="241312"/>
                </a:lnTo>
                <a:lnTo>
                  <a:pt x="241731" y="281089"/>
                </a:lnTo>
                <a:lnTo>
                  <a:pt x="322300" y="281089"/>
                </a:lnTo>
                <a:lnTo>
                  <a:pt x="322300" y="240931"/>
                </a:lnTo>
                <a:lnTo>
                  <a:pt x="241731" y="240931"/>
                </a:lnTo>
                <a:lnTo>
                  <a:pt x="241731" y="200736"/>
                </a:lnTo>
                <a:lnTo>
                  <a:pt x="322300" y="200736"/>
                </a:lnTo>
                <a:lnTo>
                  <a:pt x="322300" y="160629"/>
                </a:lnTo>
                <a:lnTo>
                  <a:pt x="402882" y="160629"/>
                </a:lnTo>
                <a:lnTo>
                  <a:pt x="402882" y="120472"/>
                </a:lnTo>
                <a:close/>
              </a:path>
              <a:path w="604520" h="522605">
                <a:moveTo>
                  <a:pt x="604316" y="481863"/>
                </a:moveTo>
                <a:lnTo>
                  <a:pt x="443166" y="481863"/>
                </a:lnTo>
                <a:lnTo>
                  <a:pt x="443166" y="522020"/>
                </a:lnTo>
                <a:lnTo>
                  <a:pt x="604316" y="522020"/>
                </a:lnTo>
                <a:lnTo>
                  <a:pt x="604316" y="481863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0" name="object 1010"/>
          <p:cNvSpPr/>
          <p:nvPr/>
        </p:nvSpPr>
        <p:spPr>
          <a:xfrm>
            <a:off x="5217616" y="874313"/>
            <a:ext cx="241935" cy="40640"/>
          </a:xfrm>
          <a:custGeom>
            <a:avLst/>
            <a:gdLst/>
            <a:ahLst/>
            <a:cxnLst/>
            <a:rect l="l" t="t" r="r" b="b"/>
            <a:pathLst>
              <a:path w="241935" h="40640">
                <a:moveTo>
                  <a:pt x="241728" y="40155"/>
                </a:moveTo>
                <a:lnTo>
                  <a:pt x="0" y="40155"/>
                </a:lnTo>
                <a:lnTo>
                  <a:pt x="0" y="0"/>
                </a:lnTo>
                <a:lnTo>
                  <a:pt x="241728" y="0"/>
                </a:lnTo>
                <a:lnTo>
                  <a:pt x="241728" y="40155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1" name="object 1011"/>
          <p:cNvSpPr/>
          <p:nvPr/>
        </p:nvSpPr>
        <p:spPr>
          <a:xfrm>
            <a:off x="3888105" y="633386"/>
            <a:ext cx="241935" cy="280670"/>
          </a:xfrm>
          <a:custGeom>
            <a:avLst/>
            <a:gdLst/>
            <a:ahLst/>
            <a:cxnLst/>
            <a:rect l="l" t="t" r="r" b="b"/>
            <a:pathLst>
              <a:path w="241935" h="280669">
                <a:moveTo>
                  <a:pt x="120865" y="40157"/>
                </a:moveTo>
                <a:lnTo>
                  <a:pt x="40284" y="40157"/>
                </a:lnTo>
                <a:lnTo>
                  <a:pt x="40284" y="80314"/>
                </a:lnTo>
                <a:lnTo>
                  <a:pt x="120865" y="80314"/>
                </a:lnTo>
                <a:lnTo>
                  <a:pt x="120865" y="40157"/>
                </a:lnTo>
                <a:close/>
              </a:path>
              <a:path w="241935" h="280669">
                <a:moveTo>
                  <a:pt x="201434" y="0"/>
                </a:moveTo>
                <a:lnTo>
                  <a:pt x="120865" y="0"/>
                </a:lnTo>
                <a:lnTo>
                  <a:pt x="120865" y="40157"/>
                </a:lnTo>
                <a:lnTo>
                  <a:pt x="201434" y="40157"/>
                </a:lnTo>
                <a:lnTo>
                  <a:pt x="201434" y="0"/>
                </a:lnTo>
                <a:close/>
              </a:path>
              <a:path w="241935" h="280669">
                <a:moveTo>
                  <a:pt x="241719" y="241274"/>
                </a:moveTo>
                <a:lnTo>
                  <a:pt x="80568" y="241274"/>
                </a:lnTo>
                <a:lnTo>
                  <a:pt x="80568" y="200698"/>
                </a:lnTo>
                <a:lnTo>
                  <a:pt x="80568" y="160134"/>
                </a:lnTo>
                <a:lnTo>
                  <a:pt x="40284" y="160134"/>
                </a:lnTo>
                <a:lnTo>
                  <a:pt x="40284" y="80314"/>
                </a:lnTo>
                <a:lnTo>
                  <a:pt x="0" y="80314"/>
                </a:lnTo>
                <a:lnTo>
                  <a:pt x="0" y="160616"/>
                </a:lnTo>
                <a:lnTo>
                  <a:pt x="40284" y="160616"/>
                </a:lnTo>
                <a:lnTo>
                  <a:pt x="40284" y="200698"/>
                </a:lnTo>
                <a:lnTo>
                  <a:pt x="0" y="200698"/>
                </a:lnTo>
                <a:lnTo>
                  <a:pt x="0" y="241274"/>
                </a:lnTo>
                <a:lnTo>
                  <a:pt x="40284" y="241274"/>
                </a:lnTo>
                <a:lnTo>
                  <a:pt x="40284" y="280581"/>
                </a:lnTo>
                <a:lnTo>
                  <a:pt x="241719" y="280581"/>
                </a:lnTo>
                <a:lnTo>
                  <a:pt x="241719" y="241274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2" name="object 1012"/>
          <p:cNvSpPr/>
          <p:nvPr/>
        </p:nvSpPr>
        <p:spPr>
          <a:xfrm>
            <a:off x="4935588" y="432612"/>
            <a:ext cx="282575" cy="361315"/>
          </a:xfrm>
          <a:custGeom>
            <a:avLst/>
            <a:gdLst/>
            <a:ahLst/>
            <a:cxnLst/>
            <a:rect l="l" t="t" r="r" b="b"/>
            <a:pathLst>
              <a:path w="282575" h="361315">
                <a:moveTo>
                  <a:pt x="201447" y="0"/>
                </a:moveTo>
                <a:lnTo>
                  <a:pt x="80581" y="0"/>
                </a:lnTo>
                <a:lnTo>
                  <a:pt x="80581" y="40132"/>
                </a:lnTo>
                <a:lnTo>
                  <a:pt x="40297" y="40132"/>
                </a:lnTo>
                <a:lnTo>
                  <a:pt x="40297" y="80695"/>
                </a:lnTo>
                <a:lnTo>
                  <a:pt x="0" y="80695"/>
                </a:lnTo>
                <a:lnTo>
                  <a:pt x="0" y="120002"/>
                </a:lnTo>
                <a:lnTo>
                  <a:pt x="0" y="160578"/>
                </a:lnTo>
                <a:lnTo>
                  <a:pt x="120865" y="160578"/>
                </a:lnTo>
                <a:lnTo>
                  <a:pt x="120865" y="120002"/>
                </a:lnTo>
                <a:lnTo>
                  <a:pt x="80581" y="120002"/>
                </a:lnTo>
                <a:lnTo>
                  <a:pt x="80581" y="80695"/>
                </a:lnTo>
                <a:lnTo>
                  <a:pt x="80581" y="40157"/>
                </a:lnTo>
                <a:lnTo>
                  <a:pt x="201447" y="40157"/>
                </a:lnTo>
                <a:lnTo>
                  <a:pt x="201447" y="0"/>
                </a:lnTo>
                <a:close/>
              </a:path>
              <a:path w="282575" h="361315">
                <a:moveTo>
                  <a:pt x="241731" y="321602"/>
                </a:moveTo>
                <a:lnTo>
                  <a:pt x="201447" y="321602"/>
                </a:lnTo>
                <a:lnTo>
                  <a:pt x="201447" y="281025"/>
                </a:lnTo>
                <a:lnTo>
                  <a:pt x="201447" y="240449"/>
                </a:lnTo>
                <a:lnTo>
                  <a:pt x="161163" y="240449"/>
                </a:lnTo>
                <a:lnTo>
                  <a:pt x="161163" y="160578"/>
                </a:lnTo>
                <a:lnTo>
                  <a:pt x="120865" y="160578"/>
                </a:lnTo>
                <a:lnTo>
                  <a:pt x="120865" y="240449"/>
                </a:lnTo>
                <a:lnTo>
                  <a:pt x="120865" y="281025"/>
                </a:lnTo>
                <a:lnTo>
                  <a:pt x="161163" y="281025"/>
                </a:lnTo>
                <a:lnTo>
                  <a:pt x="161163" y="321602"/>
                </a:lnTo>
                <a:lnTo>
                  <a:pt x="161163" y="360908"/>
                </a:lnTo>
                <a:lnTo>
                  <a:pt x="241731" y="360908"/>
                </a:lnTo>
                <a:lnTo>
                  <a:pt x="241731" y="321602"/>
                </a:lnTo>
                <a:close/>
              </a:path>
              <a:path w="282575" h="361315">
                <a:moveTo>
                  <a:pt x="282016" y="281089"/>
                </a:moveTo>
                <a:lnTo>
                  <a:pt x="241731" y="281089"/>
                </a:lnTo>
                <a:lnTo>
                  <a:pt x="241731" y="321246"/>
                </a:lnTo>
                <a:lnTo>
                  <a:pt x="282016" y="321246"/>
                </a:lnTo>
                <a:lnTo>
                  <a:pt x="282016" y="281089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3" name="object 1013"/>
          <p:cNvSpPr/>
          <p:nvPr/>
        </p:nvSpPr>
        <p:spPr>
          <a:xfrm>
            <a:off x="4573003" y="713701"/>
            <a:ext cx="201930" cy="161290"/>
          </a:xfrm>
          <a:custGeom>
            <a:avLst/>
            <a:gdLst/>
            <a:ahLst/>
            <a:cxnLst/>
            <a:rect l="l" t="t" r="r" b="b"/>
            <a:pathLst>
              <a:path w="201929" h="161290">
                <a:moveTo>
                  <a:pt x="80568" y="40513"/>
                </a:moveTo>
                <a:lnTo>
                  <a:pt x="0" y="40513"/>
                </a:lnTo>
                <a:lnTo>
                  <a:pt x="0" y="79819"/>
                </a:lnTo>
                <a:lnTo>
                  <a:pt x="0" y="160959"/>
                </a:lnTo>
                <a:lnTo>
                  <a:pt x="40284" y="160959"/>
                </a:lnTo>
                <a:lnTo>
                  <a:pt x="40284" y="79819"/>
                </a:lnTo>
                <a:lnTo>
                  <a:pt x="80568" y="79819"/>
                </a:lnTo>
                <a:lnTo>
                  <a:pt x="80568" y="40513"/>
                </a:lnTo>
                <a:close/>
              </a:path>
              <a:path w="201929" h="161290">
                <a:moveTo>
                  <a:pt x="201434" y="0"/>
                </a:moveTo>
                <a:lnTo>
                  <a:pt x="80568" y="0"/>
                </a:lnTo>
                <a:lnTo>
                  <a:pt x="80568" y="40157"/>
                </a:lnTo>
                <a:lnTo>
                  <a:pt x="201434" y="40157"/>
                </a:lnTo>
                <a:lnTo>
                  <a:pt x="201434" y="0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4" name="object 1014"/>
          <p:cNvSpPr/>
          <p:nvPr/>
        </p:nvSpPr>
        <p:spPr>
          <a:xfrm>
            <a:off x="5137040" y="633382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39" h="40640">
                <a:moveTo>
                  <a:pt x="40288" y="40155"/>
                </a:moveTo>
                <a:lnTo>
                  <a:pt x="0" y="40155"/>
                </a:lnTo>
                <a:lnTo>
                  <a:pt x="0" y="0"/>
                </a:lnTo>
                <a:lnTo>
                  <a:pt x="40288" y="0"/>
                </a:lnTo>
                <a:lnTo>
                  <a:pt x="40288" y="40155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5" name="object 1015"/>
          <p:cNvSpPr/>
          <p:nvPr/>
        </p:nvSpPr>
        <p:spPr>
          <a:xfrm>
            <a:off x="4895304" y="834084"/>
            <a:ext cx="201930" cy="80010"/>
          </a:xfrm>
          <a:custGeom>
            <a:avLst/>
            <a:gdLst/>
            <a:ahLst/>
            <a:cxnLst/>
            <a:rect l="l" t="t" r="r" b="b"/>
            <a:pathLst>
              <a:path w="201929" h="80009">
                <a:moveTo>
                  <a:pt x="201447" y="40576"/>
                </a:moveTo>
                <a:lnTo>
                  <a:pt x="40284" y="40576"/>
                </a:lnTo>
                <a:lnTo>
                  <a:pt x="40284" y="0"/>
                </a:lnTo>
                <a:lnTo>
                  <a:pt x="0" y="0"/>
                </a:lnTo>
                <a:lnTo>
                  <a:pt x="0" y="40576"/>
                </a:lnTo>
                <a:lnTo>
                  <a:pt x="0" y="79883"/>
                </a:lnTo>
                <a:lnTo>
                  <a:pt x="201447" y="79883"/>
                </a:lnTo>
                <a:lnTo>
                  <a:pt x="201447" y="40576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6" name="object 1016"/>
          <p:cNvSpPr/>
          <p:nvPr/>
        </p:nvSpPr>
        <p:spPr>
          <a:xfrm>
            <a:off x="4734158" y="794003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39" h="40640">
                <a:moveTo>
                  <a:pt x="40288" y="40155"/>
                </a:moveTo>
                <a:lnTo>
                  <a:pt x="0" y="40155"/>
                </a:lnTo>
                <a:lnTo>
                  <a:pt x="0" y="0"/>
                </a:lnTo>
                <a:lnTo>
                  <a:pt x="40288" y="0"/>
                </a:lnTo>
                <a:lnTo>
                  <a:pt x="40288" y="40155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7" name="object 1017"/>
          <p:cNvSpPr/>
          <p:nvPr/>
        </p:nvSpPr>
        <p:spPr>
          <a:xfrm>
            <a:off x="4573003" y="472769"/>
            <a:ext cx="80645" cy="120650"/>
          </a:xfrm>
          <a:custGeom>
            <a:avLst/>
            <a:gdLst/>
            <a:ahLst/>
            <a:cxnLst/>
            <a:rect l="l" t="t" r="r" b="b"/>
            <a:pathLst>
              <a:path w="80645" h="120650">
                <a:moveTo>
                  <a:pt x="40284" y="0"/>
                </a:moveTo>
                <a:lnTo>
                  <a:pt x="0" y="0"/>
                </a:lnTo>
                <a:lnTo>
                  <a:pt x="0" y="40157"/>
                </a:lnTo>
                <a:lnTo>
                  <a:pt x="40284" y="40157"/>
                </a:lnTo>
                <a:lnTo>
                  <a:pt x="40284" y="0"/>
                </a:lnTo>
                <a:close/>
              </a:path>
              <a:path w="80645" h="120650">
                <a:moveTo>
                  <a:pt x="80568" y="80314"/>
                </a:moveTo>
                <a:lnTo>
                  <a:pt x="40284" y="80314"/>
                </a:lnTo>
                <a:lnTo>
                  <a:pt x="40284" y="120459"/>
                </a:lnTo>
                <a:lnTo>
                  <a:pt x="80568" y="120459"/>
                </a:lnTo>
                <a:lnTo>
                  <a:pt x="80568" y="80314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8" name="object 1018"/>
          <p:cNvSpPr/>
          <p:nvPr/>
        </p:nvSpPr>
        <p:spPr>
          <a:xfrm>
            <a:off x="4573006" y="673538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39" h="40640">
                <a:moveTo>
                  <a:pt x="40288" y="40155"/>
                </a:moveTo>
                <a:lnTo>
                  <a:pt x="0" y="40155"/>
                </a:lnTo>
                <a:lnTo>
                  <a:pt x="0" y="0"/>
                </a:lnTo>
                <a:lnTo>
                  <a:pt x="40288" y="0"/>
                </a:lnTo>
                <a:lnTo>
                  <a:pt x="40288" y="40155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9" name="object 1019"/>
          <p:cNvSpPr/>
          <p:nvPr/>
        </p:nvSpPr>
        <p:spPr>
          <a:xfrm>
            <a:off x="4049255" y="673061"/>
            <a:ext cx="201930" cy="161290"/>
          </a:xfrm>
          <a:custGeom>
            <a:avLst/>
            <a:gdLst/>
            <a:ahLst/>
            <a:cxnLst/>
            <a:rect l="l" t="t" r="r" b="b"/>
            <a:pathLst>
              <a:path w="201929" h="161290">
                <a:moveTo>
                  <a:pt x="161150" y="81153"/>
                </a:moveTo>
                <a:lnTo>
                  <a:pt x="80568" y="81153"/>
                </a:lnTo>
                <a:lnTo>
                  <a:pt x="80568" y="40576"/>
                </a:lnTo>
                <a:lnTo>
                  <a:pt x="80568" y="0"/>
                </a:lnTo>
                <a:lnTo>
                  <a:pt x="40284" y="0"/>
                </a:lnTo>
                <a:lnTo>
                  <a:pt x="40284" y="40576"/>
                </a:lnTo>
                <a:lnTo>
                  <a:pt x="0" y="40576"/>
                </a:lnTo>
                <a:lnTo>
                  <a:pt x="0" y="81153"/>
                </a:lnTo>
                <a:lnTo>
                  <a:pt x="40284" y="81153"/>
                </a:lnTo>
                <a:lnTo>
                  <a:pt x="40284" y="120459"/>
                </a:lnTo>
                <a:lnTo>
                  <a:pt x="40284" y="161023"/>
                </a:lnTo>
                <a:lnTo>
                  <a:pt x="120865" y="161023"/>
                </a:lnTo>
                <a:lnTo>
                  <a:pt x="120865" y="120459"/>
                </a:lnTo>
                <a:lnTo>
                  <a:pt x="161150" y="120459"/>
                </a:lnTo>
                <a:lnTo>
                  <a:pt x="161150" y="81153"/>
                </a:lnTo>
                <a:close/>
              </a:path>
              <a:path w="201929" h="161290">
                <a:moveTo>
                  <a:pt x="201434" y="40640"/>
                </a:moveTo>
                <a:lnTo>
                  <a:pt x="161150" y="40640"/>
                </a:lnTo>
                <a:lnTo>
                  <a:pt x="161150" y="80797"/>
                </a:lnTo>
                <a:lnTo>
                  <a:pt x="201434" y="80797"/>
                </a:lnTo>
                <a:lnTo>
                  <a:pt x="201434" y="40640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0" name="object 1020"/>
          <p:cNvSpPr/>
          <p:nvPr/>
        </p:nvSpPr>
        <p:spPr>
          <a:xfrm>
            <a:off x="5257901" y="553084"/>
            <a:ext cx="80645" cy="120650"/>
          </a:xfrm>
          <a:custGeom>
            <a:avLst/>
            <a:gdLst/>
            <a:ahLst/>
            <a:cxnLst/>
            <a:rect l="l" t="t" r="r" b="b"/>
            <a:pathLst>
              <a:path w="80645" h="120650">
                <a:moveTo>
                  <a:pt x="40284" y="0"/>
                </a:moveTo>
                <a:lnTo>
                  <a:pt x="0" y="0"/>
                </a:lnTo>
                <a:lnTo>
                  <a:pt x="0" y="80302"/>
                </a:lnTo>
                <a:lnTo>
                  <a:pt x="40284" y="80302"/>
                </a:lnTo>
                <a:lnTo>
                  <a:pt x="40284" y="0"/>
                </a:lnTo>
                <a:close/>
              </a:path>
              <a:path w="80645" h="120650">
                <a:moveTo>
                  <a:pt x="80568" y="80302"/>
                </a:moveTo>
                <a:lnTo>
                  <a:pt x="40284" y="80302"/>
                </a:lnTo>
                <a:lnTo>
                  <a:pt x="40284" y="120459"/>
                </a:lnTo>
                <a:lnTo>
                  <a:pt x="80568" y="120459"/>
                </a:lnTo>
                <a:lnTo>
                  <a:pt x="80568" y="80302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1" name="object 1021"/>
          <p:cNvSpPr/>
          <p:nvPr/>
        </p:nvSpPr>
        <p:spPr>
          <a:xfrm>
            <a:off x="5580202" y="754214"/>
            <a:ext cx="121285" cy="120650"/>
          </a:xfrm>
          <a:custGeom>
            <a:avLst/>
            <a:gdLst/>
            <a:ahLst/>
            <a:cxnLst/>
            <a:rect l="l" t="t" r="r" b="b"/>
            <a:pathLst>
              <a:path w="121285" h="120650">
                <a:moveTo>
                  <a:pt x="120865" y="0"/>
                </a:moveTo>
                <a:lnTo>
                  <a:pt x="40284" y="0"/>
                </a:lnTo>
                <a:lnTo>
                  <a:pt x="40284" y="39306"/>
                </a:lnTo>
                <a:lnTo>
                  <a:pt x="0" y="39306"/>
                </a:lnTo>
                <a:lnTo>
                  <a:pt x="0" y="79870"/>
                </a:lnTo>
                <a:lnTo>
                  <a:pt x="0" y="120446"/>
                </a:lnTo>
                <a:lnTo>
                  <a:pt x="40284" y="120446"/>
                </a:lnTo>
                <a:lnTo>
                  <a:pt x="40284" y="79870"/>
                </a:lnTo>
                <a:lnTo>
                  <a:pt x="80581" y="79870"/>
                </a:lnTo>
                <a:lnTo>
                  <a:pt x="80581" y="39306"/>
                </a:lnTo>
                <a:lnTo>
                  <a:pt x="120865" y="39306"/>
                </a:lnTo>
                <a:lnTo>
                  <a:pt x="120865" y="0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2" name="object 1022"/>
          <p:cNvSpPr/>
          <p:nvPr/>
        </p:nvSpPr>
        <p:spPr>
          <a:xfrm>
            <a:off x="5902515" y="794003"/>
            <a:ext cx="80645" cy="80645"/>
          </a:xfrm>
          <a:custGeom>
            <a:avLst/>
            <a:gdLst/>
            <a:ahLst/>
            <a:cxnLst/>
            <a:rect l="l" t="t" r="r" b="b"/>
            <a:pathLst>
              <a:path w="80645" h="80644">
                <a:moveTo>
                  <a:pt x="80576" y="80310"/>
                </a:moveTo>
                <a:lnTo>
                  <a:pt x="0" y="80310"/>
                </a:lnTo>
                <a:lnTo>
                  <a:pt x="0" y="0"/>
                </a:lnTo>
                <a:lnTo>
                  <a:pt x="40288" y="0"/>
                </a:lnTo>
                <a:lnTo>
                  <a:pt x="40288" y="40155"/>
                </a:lnTo>
                <a:lnTo>
                  <a:pt x="80576" y="40155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3" name="object 1023"/>
          <p:cNvSpPr/>
          <p:nvPr/>
        </p:nvSpPr>
        <p:spPr>
          <a:xfrm>
            <a:off x="5620486" y="834084"/>
            <a:ext cx="282575" cy="80010"/>
          </a:xfrm>
          <a:custGeom>
            <a:avLst/>
            <a:gdLst/>
            <a:ahLst/>
            <a:cxnLst/>
            <a:rect l="l" t="t" r="r" b="b"/>
            <a:pathLst>
              <a:path w="282575" h="80009">
                <a:moveTo>
                  <a:pt x="282016" y="40576"/>
                </a:moveTo>
                <a:lnTo>
                  <a:pt x="80581" y="40576"/>
                </a:lnTo>
                <a:lnTo>
                  <a:pt x="80581" y="0"/>
                </a:lnTo>
                <a:lnTo>
                  <a:pt x="40297" y="0"/>
                </a:lnTo>
                <a:lnTo>
                  <a:pt x="40297" y="40576"/>
                </a:lnTo>
                <a:lnTo>
                  <a:pt x="0" y="40576"/>
                </a:lnTo>
                <a:lnTo>
                  <a:pt x="0" y="79883"/>
                </a:lnTo>
                <a:lnTo>
                  <a:pt x="282016" y="79883"/>
                </a:lnTo>
                <a:lnTo>
                  <a:pt x="282016" y="40576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4" name="object 1024"/>
          <p:cNvSpPr/>
          <p:nvPr/>
        </p:nvSpPr>
        <p:spPr>
          <a:xfrm>
            <a:off x="5257905" y="794003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39" h="40640">
                <a:moveTo>
                  <a:pt x="40288" y="40155"/>
                </a:moveTo>
                <a:lnTo>
                  <a:pt x="0" y="40155"/>
                </a:lnTo>
                <a:lnTo>
                  <a:pt x="0" y="0"/>
                </a:lnTo>
                <a:lnTo>
                  <a:pt x="40288" y="0"/>
                </a:lnTo>
                <a:lnTo>
                  <a:pt x="40288" y="40155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5" name="object 1025"/>
          <p:cNvSpPr/>
          <p:nvPr/>
        </p:nvSpPr>
        <p:spPr>
          <a:xfrm>
            <a:off x="5338470" y="633386"/>
            <a:ext cx="80645" cy="120650"/>
          </a:xfrm>
          <a:custGeom>
            <a:avLst/>
            <a:gdLst/>
            <a:ahLst/>
            <a:cxnLst/>
            <a:rect l="l" t="t" r="r" b="b"/>
            <a:pathLst>
              <a:path w="80645" h="120650">
                <a:moveTo>
                  <a:pt x="40297" y="40157"/>
                </a:moveTo>
                <a:lnTo>
                  <a:pt x="0" y="40157"/>
                </a:lnTo>
                <a:lnTo>
                  <a:pt x="0" y="80314"/>
                </a:lnTo>
                <a:lnTo>
                  <a:pt x="40297" y="80314"/>
                </a:lnTo>
                <a:lnTo>
                  <a:pt x="40297" y="40157"/>
                </a:lnTo>
                <a:close/>
              </a:path>
              <a:path w="80645" h="120650">
                <a:moveTo>
                  <a:pt x="80581" y="80314"/>
                </a:moveTo>
                <a:lnTo>
                  <a:pt x="40297" y="80314"/>
                </a:lnTo>
                <a:lnTo>
                  <a:pt x="40297" y="120472"/>
                </a:lnTo>
                <a:lnTo>
                  <a:pt x="80581" y="120472"/>
                </a:lnTo>
                <a:lnTo>
                  <a:pt x="80581" y="80314"/>
                </a:lnTo>
                <a:close/>
              </a:path>
              <a:path w="80645" h="120650">
                <a:moveTo>
                  <a:pt x="80581" y="0"/>
                </a:moveTo>
                <a:lnTo>
                  <a:pt x="40297" y="0"/>
                </a:lnTo>
                <a:lnTo>
                  <a:pt x="40297" y="40157"/>
                </a:lnTo>
                <a:lnTo>
                  <a:pt x="80581" y="40157"/>
                </a:lnTo>
                <a:lnTo>
                  <a:pt x="80581" y="0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6" name="object 1026"/>
          <p:cNvSpPr/>
          <p:nvPr/>
        </p:nvSpPr>
        <p:spPr>
          <a:xfrm>
            <a:off x="5862218" y="512926"/>
            <a:ext cx="363220" cy="361950"/>
          </a:xfrm>
          <a:custGeom>
            <a:avLst/>
            <a:gdLst/>
            <a:ahLst/>
            <a:cxnLst/>
            <a:rect l="l" t="t" r="r" b="b"/>
            <a:pathLst>
              <a:path w="363220" h="361950">
                <a:moveTo>
                  <a:pt x="40284" y="160616"/>
                </a:moveTo>
                <a:lnTo>
                  <a:pt x="0" y="160616"/>
                </a:lnTo>
                <a:lnTo>
                  <a:pt x="0" y="200774"/>
                </a:lnTo>
                <a:lnTo>
                  <a:pt x="40284" y="200774"/>
                </a:lnTo>
                <a:lnTo>
                  <a:pt x="40284" y="160616"/>
                </a:lnTo>
                <a:close/>
              </a:path>
              <a:path w="363220" h="361950">
                <a:moveTo>
                  <a:pt x="201447" y="241287"/>
                </a:moveTo>
                <a:lnTo>
                  <a:pt x="120865" y="241287"/>
                </a:lnTo>
                <a:lnTo>
                  <a:pt x="120865" y="160616"/>
                </a:lnTo>
                <a:lnTo>
                  <a:pt x="161150" y="160616"/>
                </a:lnTo>
                <a:lnTo>
                  <a:pt x="161150" y="80302"/>
                </a:lnTo>
                <a:lnTo>
                  <a:pt x="120865" y="80302"/>
                </a:lnTo>
                <a:lnTo>
                  <a:pt x="120865" y="160134"/>
                </a:lnTo>
                <a:lnTo>
                  <a:pt x="80581" y="160134"/>
                </a:lnTo>
                <a:lnTo>
                  <a:pt x="80581" y="241287"/>
                </a:lnTo>
                <a:lnTo>
                  <a:pt x="80581" y="280593"/>
                </a:lnTo>
                <a:lnTo>
                  <a:pt x="201447" y="280593"/>
                </a:lnTo>
                <a:lnTo>
                  <a:pt x="201447" y="241287"/>
                </a:lnTo>
                <a:close/>
              </a:path>
              <a:path w="363220" h="361950">
                <a:moveTo>
                  <a:pt x="201447" y="0"/>
                </a:moveTo>
                <a:lnTo>
                  <a:pt x="161150" y="0"/>
                </a:lnTo>
                <a:lnTo>
                  <a:pt x="161150" y="80302"/>
                </a:lnTo>
                <a:lnTo>
                  <a:pt x="201447" y="80302"/>
                </a:lnTo>
                <a:lnTo>
                  <a:pt x="201447" y="0"/>
                </a:lnTo>
                <a:close/>
              </a:path>
              <a:path w="363220" h="361950">
                <a:moveTo>
                  <a:pt x="241731" y="281076"/>
                </a:moveTo>
                <a:lnTo>
                  <a:pt x="201447" y="281076"/>
                </a:lnTo>
                <a:lnTo>
                  <a:pt x="201447" y="361391"/>
                </a:lnTo>
                <a:lnTo>
                  <a:pt x="241731" y="361391"/>
                </a:lnTo>
                <a:lnTo>
                  <a:pt x="241731" y="281076"/>
                </a:lnTo>
                <a:close/>
              </a:path>
              <a:path w="363220" h="361950">
                <a:moveTo>
                  <a:pt x="241731" y="200774"/>
                </a:moveTo>
                <a:lnTo>
                  <a:pt x="201447" y="200774"/>
                </a:lnTo>
                <a:lnTo>
                  <a:pt x="201447" y="240931"/>
                </a:lnTo>
                <a:lnTo>
                  <a:pt x="241731" y="240931"/>
                </a:lnTo>
                <a:lnTo>
                  <a:pt x="241731" y="200774"/>
                </a:lnTo>
                <a:close/>
              </a:path>
              <a:path w="363220" h="361950">
                <a:moveTo>
                  <a:pt x="241731" y="120459"/>
                </a:moveTo>
                <a:lnTo>
                  <a:pt x="201447" y="120459"/>
                </a:lnTo>
                <a:lnTo>
                  <a:pt x="201447" y="160616"/>
                </a:lnTo>
                <a:lnTo>
                  <a:pt x="241731" y="160616"/>
                </a:lnTo>
                <a:lnTo>
                  <a:pt x="241731" y="120459"/>
                </a:lnTo>
                <a:close/>
              </a:path>
              <a:path w="363220" h="361950">
                <a:moveTo>
                  <a:pt x="322313" y="160616"/>
                </a:moveTo>
                <a:lnTo>
                  <a:pt x="241731" y="160616"/>
                </a:lnTo>
                <a:lnTo>
                  <a:pt x="241731" y="200774"/>
                </a:lnTo>
                <a:lnTo>
                  <a:pt x="322313" y="200774"/>
                </a:lnTo>
                <a:lnTo>
                  <a:pt x="322313" y="160616"/>
                </a:lnTo>
                <a:close/>
              </a:path>
              <a:path w="363220" h="361950">
                <a:moveTo>
                  <a:pt x="362597" y="120459"/>
                </a:moveTo>
                <a:lnTo>
                  <a:pt x="322313" y="120459"/>
                </a:lnTo>
                <a:lnTo>
                  <a:pt x="322313" y="160616"/>
                </a:lnTo>
                <a:lnTo>
                  <a:pt x="362597" y="160616"/>
                </a:lnTo>
                <a:lnTo>
                  <a:pt x="362597" y="120459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7" name="object 1027"/>
          <p:cNvSpPr/>
          <p:nvPr/>
        </p:nvSpPr>
        <p:spPr>
          <a:xfrm>
            <a:off x="6103950" y="753858"/>
            <a:ext cx="322580" cy="160655"/>
          </a:xfrm>
          <a:custGeom>
            <a:avLst/>
            <a:gdLst/>
            <a:ahLst/>
            <a:cxnLst/>
            <a:rect l="l" t="t" r="r" b="b"/>
            <a:pathLst>
              <a:path w="322579" h="160655">
                <a:moveTo>
                  <a:pt x="322300" y="39662"/>
                </a:moveTo>
                <a:lnTo>
                  <a:pt x="282016" y="39662"/>
                </a:lnTo>
                <a:lnTo>
                  <a:pt x="282016" y="0"/>
                </a:lnTo>
                <a:lnTo>
                  <a:pt x="241731" y="0"/>
                </a:lnTo>
                <a:lnTo>
                  <a:pt x="241731" y="40144"/>
                </a:lnTo>
                <a:lnTo>
                  <a:pt x="282016" y="40144"/>
                </a:lnTo>
                <a:lnTo>
                  <a:pt x="282016" y="120802"/>
                </a:lnTo>
                <a:lnTo>
                  <a:pt x="0" y="120802"/>
                </a:lnTo>
                <a:lnTo>
                  <a:pt x="0" y="160108"/>
                </a:lnTo>
                <a:lnTo>
                  <a:pt x="322300" y="160108"/>
                </a:lnTo>
                <a:lnTo>
                  <a:pt x="322300" y="120802"/>
                </a:lnTo>
                <a:lnTo>
                  <a:pt x="322300" y="39662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8" name="object 1028"/>
          <p:cNvSpPr/>
          <p:nvPr/>
        </p:nvSpPr>
        <p:spPr>
          <a:xfrm>
            <a:off x="6466548" y="754214"/>
            <a:ext cx="322580" cy="160020"/>
          </a:xfrm>
          <a:custGeom>
            <a:avLst/>
            <a:gdLst/>
            <a:ahLst/>
            <a:cxnLst/>
            <a:rect l="l" t="t" r="r" b="b"/>
            <a:pathLst>
              <a:path w="322579" h="160019">
                <a:moveTo>
                  <a:pt x="282016" y="120446"/>
                </a:moveTo>
                <a:lnTo>
                  <a:pt x="80568" y="120446"/>
                </a:lnTo>
                <a:lnTo>
                  <a:pt x="80568" y="39306"/>
                </a:lnTo>
                <a:lnTo>
                  <a:pt x="80568" y="0"/>
                </a:lnTo>
                <a:lnTo>
                  <a:pt x="40284" y="0"/>
                </a:lnTo>
                <a:lnTo>
                  <a:pt x="40284" y="39306"/>
                </a:lnTo>
                <a:lnTo>
                  <a:pt x="0" y="39306"/>
                </a:lnTo>
                <a:lnTo>
                  <a:pt x="0" y="120446"/>
                </a:lnTo>
                <a:lnTo>
                  <a:pt x="40284" y="120446"/>
                </a:lnTo>
                <a:lnTo>
                  <a:pt x="40284" y="159753"/>
                </a:lnTo>
                <a:lnTo>
                  <a:pt x="282016" y="159753"/>
                </a:lnTo>
                <a:lnTo>
                  <a:pt x="282016" y="120446"/>
                </a:lnTo>
                <a:close/>
              </a:path>
              <a:path w="322579" h="160019">
                <a:moveTo>
                  <a:pt x="322300" y="39789"/>
                </a:moveTo>
                <a:lnTo>
                  <a:pt x="282016" y="39789"/>
                </a:lnTo>
                <a:lnTo>
                  <a:pt x="282016" y="120103"/>
                </a:lnTo>
                <a:lnTo>
                  <a:pt x="322300" y="120103"/>
                </a:lnTo>
                <a:lnTo>
                  <a:pt x="322300" y="39789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9" name="object 1029"/>
          <p:cNvSpPr/>
          <p:nvPr/>
        </p:nvSpPr>
        <p:spPr>
          <a:xfrm>
            <a:off x="5137036" y="271995"/>
            <a:ext cx="322580" cy="281305"/>
          </a:xfrm>
          <a:custGeom>
            <a:avLst/>
            <a:gdLst/>
            <a:ahLst/>
            <a:cxnLst/>
            <a:rect l="l" t="t" r="r" b="b"/>
            <a:pathLst>
              <a:path w="322579" h="281305">
                <a:moveTo>
                  <a:pt x="40284" y="40157"/>
                </a:moveTo>
                <a:lnTo>
                  <a:pt x="0" y="40157"/>
                </a:lnTo>
                <a:lnTo>
                  <a:pt x="0" y="160616"/>
                </a:lnTo>
                <a:lnTo>
                  <a:pt x="40284" y="160616"/>
                </a:lnTo>
                <a:lnTo>
                  <a:pt x="40284" y="40157"/>
                </a:lnTo>
                <a:close/>
              </a:path>
              <a:path w="322579" h="281305">
                <a:moveTo>
                  <a:pt x="120865" y="0"/>
                </a:moveTo>
                <a:lnTo>
                  <a:pt x="40284" y="0"/>
                </a:lnTo>
                <a:lnTo>
                  <a:pt x="40284" y="40157"/>
                </a:lnTo>
                <a:lnTo>
                  <a:pt x="120865" y="40157"/>
                </a:lnTo>
                <a:lnTo>
                  <a:pt x="120865" y="0"/>
                </a:lnTo>
                <a:close/>
              </a:path>
              <a:path w="322579" h="281305">
                <a:moveTo>
                  <a:pt x="201434" y="200774"/>
                </a:moveTo>
                <a:lnTo>
                  <a:pt x="161150" y="200774"/>
                </a:lnTo>
                <a:lnTo>
                  <a:pt x="161150" y="281089"/>
                </a:lnTo>
                <a:lnTo>
                  <a:pt x="201434" y="281089"/>
                </a:lnTo>
                <a:lnTo>
                  <a:pt x="201434" y="200774"/>
                </a:lnTo>
                <a:close/>
              </a:path>
              <a:path w="322579" h="281305">
                <a:moveTo>
                  <a:pt x="241731" y="160616"/>
                </a:moveTo>
                <a:lnTo>
                  <a:pt x="201434" y="160616"/>
                </a:lnTo>
                <a:lnTo>
                  <a:pt x="201434" y="200774"/>
                </a:lnTo>
                <a:lnTo>
                  <a:pt x="241731" y="200774"/>
                </a:lnTo>
                <a:lnTo>
                  <a:pt x="241731" y="160616"/>
                </a:lnTo>
                <a:close/>
              </a:path>
              <a:path w="322579" h="281305">
                <a:moveTo>
                  <a:pt x="322300" y="120459"/>
                </a:moveTo>
                <a:lnTo>
                  <a:pt x="282016" y="120459"/>
                </a:lnTo>
                <a:lnTo>
                  <a:pt x="282016" y="160616"/>
                </a:lnTo>
                <a:lnTo>
                  <a:pt x="322300" y="160616"/>
                </a:lnTo>
                <a:lnTo>
                  <a:pt x="322300" y="120459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0" name="object 1030"/>
          <p:cNvSpPr/>
          <p:nvPr/>
        </p:nvSpPr>
        <p:spPr>
          <a:xfrm>
            <a:off x="4210412" y="512917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39" h="40640">
                <a:moveTo>
                  <a:pt x="40288" y="40155"/>
                </a:moveTo>
                <a:lnTo>
                  <a:pt x="0" y="40155"/>
                </a:lnTo>
                <a:lnTo>
                  <a:pt x="0" y="0"/>
                </a:lnTo>
                <a:lnTo>
                  <a:pt x="40288" y="0"/>
                </a:lnTo>
                <a:lnTo>
                  <a:pt x="40288" y="40155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1" name="object 1031"/>
          <p:cNvSpPr/>
          <p:nvPr/>
        </p:nvSpPr>
        <p:spPr>
          <a:xfrm>
            <a:off x="4089539" y="553084"/>
            <a:ext cx="121285" cy="80645"/>
          </a:xfrm>
          <a:custGeom>
            <a:avLst/>
            <a:gdLst/>
            <a:ahLst/>
            <a:cxnLst/>
            <a:rect l="l" t="t" r="r" b="b"/>
            <a:pathLst>
              <a:path w="121285" h="80645">
                <a:moveTo>
                  <a:pt x="40284" y="40144"/>
                </a:moveTo>
                <a:lnTo>
                  <a:pt x="0" y="40144"/>
                </a:lnTo>
                <a:lnTo>
                  <a:pt x="0" y="80302"/>
                </a:lnTo>
                <a:lnTo>
                  <a:pt x="40284" y="80302"/>
                </a:lnTo>
                <a:lnTo>
                  <a:pt x="40284" y="40144"/>
                </a:lnTo>
                <a:close/>
              </a:path>
              <a:path w="121285" h="80645">
                <a:moveTo>
                  <a:pt x="120865" y="0"/>
                </a:moveTo>
                <a:lnTo>
                  <a:pt x="40284" y="0"/>
                </a:lnTo>
                <a:lnTo>
                  <a:pt x="40284" y="40144"/>
                </a:lnTo>
                <a:lnTo>
                  <a:pt x="120865" y="40144"/>
                </a:lnTo>
                <a:lnTo>
                  <a:pt x="120865" y="0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2" name="object 1032"/>
          <p:cNvSpPr/>
          <p:nvPr/>
        </p:nvSpPr>
        <p:spPr>
          <a:xfrm>
            <a:off x="4452137" y="352284"/>
            <a:ext cx="322580" cy="321310"/>
          </a:xfrm>
          <a:custGeom>
            <a:avLst/>
            <a:gdLst/>
            <a:ahLst/>
            <a:cxnLst/>
            <a:rect l="l" t="t" r="r" b="b"/>
            <a:pathLst>
              <a:path w="322579" h="321309">
                <a:moveTo>
                  <a:pt x="282016" y="240944"/>
                </a:moveTo>
                <a:lnTo>
                  <a:pt x="241731" y="240944"/>
                </a:lnTo>
                <a:lnTo>
                  <a:pt x="241731" y="321259"/>
                </a:lnTo>
                <a:lnTo>
                  <a:pt x="282016" y="321259"/>
                </a:lnTo>
                <a:lnTo>
                  <a:pt x="282016" y="240944"/>
                </a:lnTo>
                <a:close/>
              </a:path>
              <a:path w="322579" h="321309">
                <a:moveTo>
                  <a:pt x="322300" y="160642"/>
                </a:moveTo>
                <a:lnTo>
                  <a:pt x="282016" y="160642"/>
                </a:lnTo>
                <a:lnTo>
                  <a:pt x="282016" y="120459"/>
                </a:lnTo>
                <a:lnTo>
                  <a:pt x="282016" y="79883"/>
                </a:lnTo>
                <a:lnTo>
                  <a:pt x="241731" y="79883"/>
                </a:lnTo>
                <a:lnTo>
                  <a:pt x="241731" y="40576"/>
                </a:lnTo>
                <a:lnTo>
                  <a:pt x="161150" y="40576"/>
                </a:lnTo>
                <a:lnTo>
                  <a:pt x="161150" y="0"/>
                </a:lnTo>
                <a:lnTo>
                  <a:pt x="0" y="0"/>
                </a:lnTo>
                <a:lnTo>
                  <a:pt x="0" y="40576"/>
                </a:lnTo>
                <a:lnTo>
                  <a:pt x="120865" y="40576"/>
                </a:lnTo>
                <a:lnTo>
                  <a:pt x="120865" y="79883"/>
                </a:lnTo>
                <a:lnTo>
                  <a:pt x="201434" y="79883"/>
                </a:lnTo>
                <a:lnTo>
                  <a:pt x="201434" y="120459"/>
                </a:lnTo>
                <a:lnTo>
                  <a:pt x="241731" y="120459"/>
                </a:lnTo>
                <a:lnTo>
                  <a:pt x="241731" y="161023"/>
                </a:lnTo>
                <a:lnTo>
                  <a:pt x="282016" y="161023"/>
                </a:lnTo>
                <a:lnTo>
                  <a:pt x="282016" y="240944"/>
                </a:lnTo>
                <a:lnTo>
                  <a:pt x="322300" y="240944"/>
                </a:lnTo>
                <a:lnTo>
                  <a:pt x="322300" y="160642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3" name="object 1033"/>
          <p:cNvSpPr/>
          <p:nvPr/>
        </p:nvSpPr>
        <p:spPr>
          <a:xfrm>
            <a:off x="4250690" y="593190"/>
            <a:ext cx="121285" cy="120650"/>
          </a:xfrm>
          <a:custGeom>
            <a:avLst/>
            <a:gdLst/>
            <a:ahLst/>
            <a:cxnLst/>
            <a:rect l="l" t="t" r="r" b="b"/>
            <a:pathLst>
              <a:path w="121285" h="120650">
                <a:moveTo>
                  <a:pt x="120865" y="40576"/>
                </a:moveTo>
                <a:lnTo>
                  <a:pt x="80581" y="40576"/>
                </a:lnTo>
                <a:lnTo>
                  <a:pt x="80581" y="0"/>
                </a:lnTo>
                <a:lnTo>
                  <a:pt x="40297" y="0"/>
                </a:lnTo>
                <a:lnTo>
                  <a:pt x="40297" y="40576"/>
                </a:lnTo>
                <a:lnTo>
                  <a:pt x="40297" y="79870"/>
                </a:lnTo>
                <a:lnTo>
                  <a:pt x="0" y="79870"/>
                </a:lnTo>
                <a:lnTo>
                  <a:pt x="0" y="120446"/>
                </a:lnTo>
                <a:lnTo>
                  <a:pt x="80581" y="120446"/>
                </a:lnTo>
                <a:lnTo>
                  <a:pt x="80581" y="79870"/>
                </a:lnTo>
                <a:lnTo>
                  <a:pt x="120865" y="79870"/>
                </a:lnTo>
                <a:lnTo>
                  <a:pt x="120865" y="40576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4" name="object 1034"/>
          <p:cNvSpPr/>
          <p:nvPr/>
        </p:nvSpPr>
        <p:spPr>
          <a:xfrm>
            <a:off x="4492429" y="593227"/>
            <a:ext cx="80645" cy="40640"/>
          </a:xfrm>
          <a:custGeom>
            <a:avLst/>
            <a:gdLst/>
            <a:ahLst/>
            <a:cxnLst/>
            <a:rect l="l" t="t" r="r" b="b"/>
            <a:pathLst>
              <a:path w="80645" h="40640">
                <a:moveTo>
                  <a:pt x="80576" y="40155"/>
                </a:moveTo>
                <a:lnTo>
                  <a:pt x="0" y="40155"/>
                </a:lnTo>
                <a:lnTo>
                  <a:pt x="0" y="0"/>
                </a:lnTo>
                <a:lnTo>
                  <a:pt x="80576" y="0"/>
                </a:lnTo>
                <a:lnTo>
                  <a:pt x="80576" y="40155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5" name="object 1035"/>
          <p:cNvSpPr/>
          <p:nvPr/>
        </p:nvSpPr>
        <p:spPr>
          <a:xfrm>
            <a:off x="4774446" y="713693"/>
            <a:ext cx="80645" cy="40640"/>
          </a:xfrm>
          <a:custGeom>
            <a:avLst/>
            <a:gdLst/>
            <a:ahLst/>
            <a:cxnLst/>
            <a:rect l="l" t="t" r="r" b="b"/>
            <a:pathLst>
              <a:path w="80645" h="40640">
                <a:moveTo>
                  <a:pt x="80576" y="40155"/>
                </a:moveTo>
                <a:lnTo>
                  <a:pt x="0" y="40155"/>
                </a:lnTo>
                <a:lnTo>
                  <a:pt x="0" y="0"/>
                </a:lnTo>
                <a:lnTo>
                  <a:pt x="80576" y="0"/>
                </a:lnTo>
                <a:lnTo>
                  <a:pt x="80576" y="40155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6" name="object 1036"/>
          <p:cNvSpPr/>
          <p:nvPr/>
        </p:nvSpPr>
        <p:spPr>
          <a:xfrm>
            <a:off x="4895304" y="713701"/>
            <a:ext cx="121285" cy="80645"/>
          </a:xfrm>
          <a:custGeom>
            <a:avLst/>
            <a:gdLst/>
            <a:ahLst/>
            <a:cxnLst/>
            <a:rect l="l" t="t" r="r" b="b"/>
            <a:pathLst>
              <a:path w="121285" h="80645">
                <a:moveTo>
                  <a:pt x="80581" y="40157"/>
                </a:moveTo>
                <a:lnTo>
                  <a:pt x="0" y="40157"/>
                </a:lnTo>
                <a:lnTo>
                  <a:pt x="0" y="80302"/>
                </a:lnTo>
                <a:lnTo>
                  <a:pt x="80581" y="80302"/>
                </a:lnTo>
                <a:lnTo>
                  <a:pt x="80581" y="40157"/>
                </a:lnTo>
                <a:close/>
              </a:path>
              <a:path w="121285" h="80645">
                <a:moveTo>
                  <a:pt x="120865" y="0"/>
                </a:moveTo>
                <a:lnTo>
                  <a:pt x="80581" y="0"/>
                </a:lnTo>
                <a:lnTo>
                  <a:pt x="80581" y="40157"/>
                </a:lnTo>
                <a:lnTo>
                  <a:pt x="120865" y="40157"/>
                </a:lnTo>
                <a:lnTo>
                  <a:pt x="120865" y="0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7" name="object 1037"/>
          <p:cNvSpPr/>
          <p:nvPr/>
        </p:nvSpPr>
        <p:spPr>
          <a:xfrm>
            <a:off x="4653582" y="553072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39" h="40640">
                <a:moveTo>
                  <a:pt x="40288" y="40155"/>
                </a:moveTo>
                <a:lnTo>
                  <a:pt x="0" y="40155"/>
                </a:lnTo>
                <a:lnTo>
                  <a:pt x="0" y="0"/>
                </a:lnTo>
                <a:lnTo>
                  <a:pt x="40288" y="0"/>
                </a:lnTo>
                <a:lnTo>
                  <a:pt x="40288" y="40155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8" name="object 1038"/>
          <p:cNvSpPr/>
          <p:nvPr/>
        </p:nvSpPr>
        <p:spPr>
          <a:xfrm>
            <a:off x="4532717" y="432607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39" h="40640">
                <a:moveTo>
                  <a:pt x="40288" y="40155"/>
                </a:moveTo>
                <a:lnTo>
                  <a:pt x="0" y="40155"/>
                </a:lnTo>
                <a:lnTo>
                  <a:pt x="0" y="0"/>
                </a:lnTo>
                <a:lnTo>
                  <a:pt x="40288" y="0"/>
                </a:lnTo>
                <a:lnTo>
                  <a:pt x="40288" y="40155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9" name="object 1039"/>
          <p:cNvSpPr/>
          <p:nvPr/>
        </p:nvSpPr>
        <p:spPr>
          <a:xfrm>
            <a:off x="5257901" y="231837"/>
            <a:ext cx="483870" cy="441959"/>
          </a:xfrm>
          <a:custGeom>
            <a:avLst/>
            <a:gdLst/>
            <a:ahLst/>
            <a:cxnLst/>
            <a:rect l="l" t="t" r="r" b="b"/>
            <a:pathLst>
              <a:path w="483870" h="441959">
                <a:moveTo>
                  <a:pt x="120865" y="0"/>
                </a:moveTo>
                <a:lnTo>
                  <a:pt x="0" y="0"/>
                </a:lnTo>
                <a:lnTo>
                  <a:pt x="0" y="40157"/>
                </a:lnTo>
                <a:lnTo>
                  <a:pt x="120865" y="40157"/>
                </a:lnTo>
                <a:lnTo>
                  <a:pt x="120865" y="0"/>
                </a:lnTo>
                <a:close/>
              </a:path>
              <a:path w="483870" h="441959">
                <a:moveTo>
                  <a:pt x="161150" y="120459"/>
                </a:moveTo>
                <a:lnTo>
                  <a:pt x="120865" y="120459"/>
                </a:lnTo>
                <a:lnTo>
                  <a:pt x="120865" y="160616"/>
                </a:lnTo>
                <a:lnTo>
                  <a:pt x="161150" y="160616"/>
                </a:lnTo>
                <a:lnTo>
                  <a:pt x="161150" y="120459"/>
                </a:lnTo>
                <a:close/>
              </a:path>
              <a:path w="483870" h="441959">
                <a:moveTo>
                  <a:pt x="161150" y="40157"/>
                </a:moveTo>
                <a:lnTo>
                  <a:pt x="120865" y="40157"/>
                </a:lnTo>
                <a:lnTo>
                  <a:pt x="120865" y="80314"/>
                </a:lnTo>
                <a:lnTo>
                  <a:pt x="161150" y="80314"/>
                </a:lnTo>
                <a:lnTo>
                  <a:pt x="161150" y="40157"/>
                </a:lnTo>
                <a:close/>
              </a:path>
              <a:path w="483870" h="441959">
                <a:moveTo>
                  <a:pt x="201434" y="80314"/>
                </a:moveTo>
                <a:lnTo>
                  <a:pt x="161150" y="80314"/>
                </a:lnTo>
                <a:lnTo>
                  <a:pt x="161150" y="120459"/>
                </a:lnTo>
                <a:lnTo>
                  <a:pt x="201434" y="120459"/>
                </a:lnTo>
                <a:lnTo>
                  <a:pt x="201434" y="80314"/>
                </a:lnTo>
                <a:close/>
              </a:path>
              <a:path w="483870" h="441959">
                <a:moveTo>
                  <a:pt x="282016" y="361391"/>
                </a:moveTo>
                <a:lnTo>
                  <a:pt x="161150" y="361391"/>
                </a:lnTo>
                <a:lnTo>
                  <a:pt x="161150" y="401548"/>
                </a:lnTo>
                <a:lnTo>
                  <a:pt x="282016" y="401548"/>
                </a:lnTo>
                <a:lnTo>
                  <a:pt x="282016" y="361391"/>
                </a:lnTo>
                <a:close/>
              </a:path>
              <a:path w="483870" h="441959">
                <a:moveTo>
                  <a:pt x="322300" y="401548"/>
                </a:moveTo>
                <a:lnTo>
                  <a:pt x="282016" y="401548"/>
                </a:lnTo>
                <a:lnTo>
                  <a:pt x="282016" y="441706"/>
                </a:lnTo>
                <a:lnTo>
                  <a:pt x="322300" y="441706"/>
                </a:lnTo>
                <a:lnTo>
                  <a:pt x="322300" y="401548"/>
                </a:lnTo>
                <a:close/>
              </a:path>
              <a:path w="483870" h="441959">
                <a:moveTo>
                  <a:pt x="362585" y="200774"/>
                </a:moveTo>
                <a:lnTo>
                  <a:pt x="322300" y="200774"/>
                </a:lnTo>
                <a:lnTo>
                  <a:pt x="322300" y="240931"/>
                </a:lnTo>
                <a:lnTo>
                  <a:pt x="362585" y="240931"/>
                </a:lnTo>
                <a:lnTo>
                  <a:pt x="362585" y="200774"/>
                </a:lnTo>
                <a:close/>
              </a:path>
              <a:path w="483870" h="441959">
                <a:moveTo>
                  <a:pt x="362585" y="120459"/>
                </a:moveTo>
                <a:lnTo>
                  <a:pt x="241731" y="120459"/>
                </a:lnTo>
                <a:lnTo>
                  <a:pt x="241731" y="160616"/>
                </a:lnTo>
                <a:lnTo>
                  <a:pt x="362585" y="160616"/>
                </a:lnTo>
                <a:lnTo>
                  <a:pt x="362585" y="120459"/>
                </a:lnTo>
                <a:close/>
              </a:path>
              <a:path w="483870" h="441959">
                <a:moveTo>
                  <a:pt x="402882" y="281089"/>
                </a:moveTo>
                <a:lnTo>
                  <a:pt x="362585" y="281089"/>
                </a:lnTo>
                <a:lnTo>
                  <a:pt x="362585" y="321246"/>
                </a:lnTo>
                <a:lnTo>
                  <a:pt x="402882" y="321246"/>
                </a:lnTo>
                <a:lnTo>
                  <a:pt x="402882" y="281089"/>
                </a:lnTo>
                <a:close/>
              </a:path>
              <a:path w="483870" h="441959">
                <a:moveTo>
                  <a:pt x="402882" y="160616"/>
                </a:moveTo>
                <a:lnTo>
                  <a:pt x="362585" y="160616"/>
                </a:lnTo>
                <a:lnTo>
                  <a:pt x="362585" y="200774"/>
                </a:lnTo>
                <a:lnTo>
                  <a:pt x="402882" y="200774"/>
                </a:lnTo>
                <a:lnTo>
                  <a:pt x="402882" y="160616"/>
                </a:lnTo>
                <a:close/>
              </a:path>
              <a:path w="483870" h="441959">
                <a:moveTo>
                  <a:pt x="443166" y="321246"/>
                </a:moveTo>
                <a:lnTo>
                  <a:pt x="402882" y="321246"/>
                </a:lnTo>
                <a:lnTo>
                  <a:pt x="402882" y="401548"/>
                </a:lnTo>
                <a:lnTo>
                  <a:pt x="443166" y="401548"/>
                </a:lnTo>
                <a:lnTo>
                  <a:pt x="443166" y="321246"/>
                </a:lnTo>
                <a:close/>
              </a:path>
              <a:path w="483870" h="441959">
                <a:moveTo>
                  <a:pt x="443166" y="200774"/>
                </a:moveTo>
                <a:lnTo>
                  <a:pt x="402882" y="200774"/>
                </a:lnTo>
                <a:lnTo>
                  <a:pt x="402882" y="240931"/>
                </a:lnTo>
                <a:lnTo>
                  <a:pt x="443166" y="240931"/>
                </a:lnTo>
                <a:lnTo>
                  <a:pt x="443166" y="200774"/>
                </a:lnTo>
                <a:close/>
              </a:path>
              <a:path w="483870" h="441959">
                <a:moveTo>
                  <a:pt x="483450" y="401548"/>
                </a:moveTo>
                <a:lnTo>
                  <a:pt x="443166" y="401548"/>
                </a:lnTo>
                <a:lnTo>
                  <a:pt x="443166" y="441706"/>
                </a:lnTo>
                <a:lnTo>
                  <a:pt x="483450" y="441706"/>
                </a:lnTo>
                <a:lnTo>
                  <a:pt x="483450" y="401548"/>
                </a:lnTo>
                <a:close/>
              </a:path>
              <a:path w="483870" h="441959">
                <a:moveTo>
                  <a:pt x="483450" y="240931"/>
                </a:moveTo>
                <a:lnTo>
                  <a:pt x="443166" y="240931"/>
                </a:lnTo>
                <a:lnTo>
                  <a:pt x="443166" y="321246"/>
                </a:lnTo>
                <a:lnTo>
                  <a:pt x="483450" y="321246"/>
                </a:lnTo>
                <a:lnTo>
                  <a:pt x="483450" y="240931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0" name="object 1040"/>
          <p:cNvSpPr/>
          <p:nvPr/>
        </p:nvSpPr>
        <p:spPr>
          <a:xfrm>
            <a:off x="5821939" y="633382"/>
            <a:ext cx="121285" cy="40640"/>
          </a:xfrm>
          <a:custGeom>
            <a:avLst/>
            <a:gdLst/>
            <a:ahLst/>
            <a:cxnLst/>
            <a:rect l="l" t="t" r="r" b="b"/>
            <a:pathLst>
              <a:path w="121285" h="40640">
                <a:moveTo>
                  <a:pt x="120864" y="40155"/>
                </a:moveTo>
                <a:lnTo>
                  <a:pt x="0" y="40155"/>
                </a:lnTo>
                <a:lnTo>
                  <a:pt x="0" y="0"/>
                </a:lnTo>
                <a:lnTo>
                  <a:pt x="120864" y="0"/>
                </a:lnTo>
                <a:lnTo>
                  <a:pt x="120864" y="40155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1" name="object 1041"/>
          <p:cNvSpPr/>
          <p:nvPr/>
        </p:nvSpPr>
        <p:spPr>
          <a:xfrm>
            <a:off x="5580210" y="713693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39" h="40640">
                <a:moveTo>
                  <a:pt x="40288" y="40155"/>
                </a:moveTo>
                <a:lnTo>
                  <a:pt x="0" y="40155"/>
                </a:lnTo>
                <a:lnTo>
                  <a:pt x="0" y="0"/>
                </a:lnTo>
                <a:lnTo>
                  <a:pt x="40288" y="0"/>
                </a:lnTo>
                <a:lnTo>
                  <a:pt x="40288" y="40155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2" name="object 1042"/>
          <p:cNvSpPr/>
          <p:nvPr/>
        </p:nvSpPr>
        <p:spPr>
          <a:xfrm>
            <a:off x="5539921" y="472762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39" h="40640">
                <a:moveTo>
                  <a:pt x="40288" y="40155"/>
                </a:moveTo>
                <a:lnTo>
                  <a:pt x="0" y="40155"/>
                </a:lnTo>
                <a:lnTo>
                  <a:pt x="0" y="0"/>
                </a:lnTo>
                <a:lnTo>
                  <a:pt x="40288" y="0"/>
                </a:lnTo>
                <a:lnTo>
                  <a:pt x="40288" y="40155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3" name="object 1043"/>
          <p:cNvSpPr/>
          <p:nvPr/>
        </p:nvSpPr>
        <p:spPr>
          <a:xfrm>
            <a:off x="6063665" y="512926"/>
            <a:ext cx="201930" cy="120650"/>
          </a:xfrm>
          <a:custGeom>
            <a:avLst/>
            <a:gdLst/>
            <a:ahLst/>
            <a:cxnLst/>
            <a:rect l="l" t="t" r="r" b="b"/>
            <a:pathLst>
              <a:path w="201929" h="120650">
                <a:moveTo>
                  <a:pt x="161150" y="80302"/>
                </a:moveTo>
                <a:lnTo>
                  <a:pt x="120865" y="80302"/>
                </a:lnTo>
                <a:lnTo>
                  <a:pt x="120865" y="120459"/>
                </a:lnTo>
                <a:lnTo>
                  <a:pt x="161150" y="120459"/>
                </a:lnTo>
                <a:lnTo>
                  <a:pt x="161150" y="80302"/>
                </a:lnTo>
                <a:close/>
              </a:path>
              <a:path w="201929" h="120650">
                <a:moveTo>
                  <a:pt x="161150" y="0"/>
                </a:moveTo>
                <a:lnTo>
                  <a:pt x="0" y="0"/>
                </a:lnTo>
                <a:lnTo>
                  <a:pt x="0" y="40157"/>
                </a:lnTo>
                <a:lnTo>
                  <a:pt x="161150" y="40157"/>
                </a:lnTo>
                <a:lnTo>
                  <a:pt x="161150" y="0"/>
                </a:lnTo>
                <a:close/>
              </a:path>
              <a:path w="201929" h="120650">
                <a:moveTo>
                  <a:pt x="201434" y="40157"/>
                </a:moveTo>
                <a:lnTo>
                  <a:pt x="161150" y="40157"/>
                </a:lnTo>
                <a:lnTo>
                  <a:pt x="161150" y="80302"/>
                </a:lnTo>
                <a:lnTo>
                  <a:pt x="201434" y="80302"/>
                </a:lnTo>
                <a:lnTo>
                  <a:pt x="201434" y="40157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4" name="object 1044"/>
          <p:cNvSpPr/>
          <p:nvPr/>
        </p:nvSpPr>
        <p:spPr>
          <a:xfrm>
            <a:off x="6345682" y="553084"/>
            <a:ext cx="161290" cy="160655"/>
          </a:xfrm>
          <a:custGeom>
            <a:avLst/>
            <a:gdLst/>
            <a:ahLst/>
            <a:cxnLst/>
            <a:rect l="l" t="t" r="r" b="b"/>
            <a:pathLst>
              <a:path w="161290" h="160654">
                <a:moveTo>
                  <a:pt x="80568" y="80302"/>
                </a:moveTo>
                <a:lnTo>
                  <a:pt x="40284" y="80302"/>
                </a:lnTo>
                <a:lnTo>
                  <a:pt x="40284" y="120459"/>
                </a:lnTo>
                <a:lnTo>
                  <a:pt x="80568" y="120459"/>
                </a:lnTo>
                <a:lnTo>
                  <a:pt x="80568" y="80302"/>
                </a:lnTo>
                <a:close/>
              </a:path>
              <a:path w="161290" h="160654">
                <a:moveTo>
                  <a:pt x="80568" y="0"/>
                </a:moveTo>
                <a:lnTo>
                  <a:pt x="0" y="0"/>
                </a:lnTo>
                <a:lnTo>
                  <a:pt x="0" y="40144"/>
                </a:lnTo>
                <a:lnTo>
                  <a:pt x="80568" y="40144"/>
                </a:lnTo>
                <a:lnTo>
                  <a:pt x="80568" y="0"/>
                </a:lnTo>
                <a:close/>
              </a:path>
              <a:path w="161290" h="160654">
                <a:moveTo>
                  <a:pt x="120865" y="40144"/>
                </a:moveTo>
                <a:lnTo>
                  <a:pt x="80568" y="40144"/>
                </a:lnTo>
                <a:lnTo>
                  <a:pt x="80568" y="80302"/>
                </a:lnTo>
                <a:lnTo>
                  <a:pt x="120865" y="80302"/>
                </a:lnTo>
                <a:lnTo>
                  <a:pt x="120865" y="40144"/>
                </a:lnTo>
                <a:close/>
              </a:path>
              <a:path w="161290" h="160654">
                <a:moveTo>
                  <a:pt x="161150" y="80302"/>
                </a:moveTo>
                <a:lnTo>
                  <a:pt x="120865" y="80302"/>
                </a:lnTo>
                <a:lnTo>
                  <a:pt x="120865" y="160616"/>
                </a:lnTo>
                <a:lnTo>
                  <a:pt x="161150" y="160616"/>
                </a:lnTo>
                <a:lnTo>
                  <a:pt x="161150" y="80302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5" name="object 1045"/>
          <p:cNvSpPr/>
          <p:nvPr/>
        </p:nvSpPr>
        <p:spPr>
          <a:xfrm>
            <a:off x="6345685" y="794003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39" h="40640">
                <a:moveTo>
                  <a:pt x="40288" y="40155"/>
                </a:moveTo>
                <a:lnTo>
                  <a:pt x="0" y="40155"/>
                </a:lnTo>
                <a:lnTo>
                  <a:pt x="0" y="0"/>
                </a:lnTo>
                <a:lnTo>
                  <a:pt x="40288" y="0"/>
                </a:lnTo>
                <a:lnTo>
                  <a:pt x="40288" y="40155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6" name="object 1046"/>
          <p:cNvSpPr/>
          <p:nvPr/>
        </p:nvSpPr>
        <p:spPr>
          <a:xfrm>
            <a:off x="6265108" y="673538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39" h="40640">
                <a:moveTo>
                  <a:pt x="40288" y="40155"/>
                </a:moveTo>
                <a:lnTo>
                  <a:pt x="0" y="40155"/>
                </a:lnTo>
                <a:lnTo>
                  <a:pt x="0" y="0"/>
                </a:lnTo>
                <a:lnTo>
                  <a:pt x="40288" y="0"/>
                </a:lnTo>
                <a:lnTo>
                  <a:pt x="40288" y="40155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7" name="object 1047"/>
          <p:cNvSpPr/>
          <p:nvPr/>
        </p:nvSpPr>
        <p:spPr>
          <a:xfrm>
            <a:off x="5257901" y="352297"/>
            <a:ext cx="80645" cy="80645"/>
          </a:xfrm>
          <a:custGeom>
            <a:avLst/>
            <a:gdLst/>
            <a:ahLst/>
            <a:cxnLst/>
            <a:rect l="l" t="t" r="r" b="b"/>
            <a:pathLst>
              <a:path w="80645" h="80645">
                <a:moveTo>
                  <a:pt x="40284" y="0"/>
                </a:moveTo>
                <a:lnTo>
                  <a:pt x="0" y="0"/>
                </a:lnTo>
                <a:lnTo>
                  <a:pt x="0" y="40157"/>
                </a:lnTo>
                <a:lnTo>
                  <a:pt x="40284" y="40157"/>
                </a:lnTo>
                <a:lnTo>
                  <a:pt x="40284" y="0"/>
                </a:lnTo>
                <a:close/>
              </a:path>
              <a:path w="80645" h="80645">
                <a:moveTo>
                  <a:pt x="80568" y="40157"/>
                </a:moveTo>
                <a:lnTo>
                  <a:pt x="40284" y="40157"/>
                </a:lnTo>
                <a:lnTo>
                  <a:pt x="40284" y="80314"/>
                </a:lnTo>
                <a:lnTo>
                  <a:pt x="80568" y="80314"/>
                </a:lnTo>
                <a:lnTo>
                  <a:pt x="80568" y="40157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" name="object 1048"/>
          <p:cNvSpPr/>
          <p:nvPr/>
        </p:nvSpPr>
        <p:spPr>
          <a:xfrm>
            <a:off x="6506832" y="673543"/>
            <a:ext cx="241935" cy="160655"/>
          </a:xfrm>
          <a:custGeom>
            <a:avLst/>
            <a:gdLst/>
            <a:ahLst/>
            <a:cxnLst/>
            <a:rect l="l" t="t" r="r" b="b"/>
            <a:pathLst>
              <a:path w="241934" h="160655">
                <a:moveTo>
                  <a:pt x="40284" y="40157"/>
                </a:moveTo>
                <a:lnTo>
                  <a:pt x="0" y="40157"/>
                </a:lnTo>
                <a:lnTo>
                  <a:pt x="0" y="80314"/>
                </a:lnTo>
                <a:lnTo>
                  <a:pt x="40284" y="80314"/>
                </a:lnTo>
                <a:lnTo>
                  <a:pt x="40284" y="40157"/>
                </a:lnTo>
                <a:close/>
              </a:path>
              <a:path w="241934" h="160655">
                <a:moveTo>
                  <a:pt x="120865" y="80314"/>
                </a:moveTo>
                <a:lnTo>
                  <a:pt x="80581" y="80314"/>
                </a:lnTo>
                <a:lnTo>
                  <a:pt x="80581" y="120459"/>
                </a:lnTo>
                <a:lnTo>
                  <a:pt x="120865" y="120459"/>
                </a:lnTo>
                <a:lnTo>
                  <a:pt x="120865" y="80314"/>
                </a:lnTo>
                <a:close/>
              </a:path>
              <a:path w="241934" h="160655">
                <a:moveTo>
                  <a:pt x="161150" y="0"/>
                </a:moveTo>
                <a:lnTo>
                  <a:pt x="40284" y="0"/>
                </a:lnTo>
                <a:lnTo>
                  <a:pt x="40284" y="40157"/>
                </a:lnTo>
                <a:lnTo>
                  <a:pt x="161150" y="40157"/>
                </a:lnTo>
                <a:lnTo>
                  <a:pt x="161150" y="0"/>
                </a:lnTo>
                <a:close/>
              </a:path>
              <a:path w="241934" h="160655">
                <a:moveTo>
                  <a:pt x="201434" y="120459"/>
                </a:moveTo>
                <a:lnTo>
                  <a:pt x="161150" y="120459"/>
                </a:lnTo>
                <a:lnTo>
                  <a:pt x="161150" y="160616"/>
                </a:lnTo>
                <a:lnTo>
                  <a:pt x="201434" y="160616"/>
                </a:lnTo>
                <a:lnTo>
                  <a:pt x="201434" y="120459"/>
                </a:lnTo>
                <a:close/>
              </a:path>
              <a:path w="241934" h="160655">
                <a:moveTo>
                  <a:pt x="201434" y="40157"/>
                </a:moveTo>
                <a:lnTo>
                  <a:pt x="161150" y="40157"/>
                </a:lnTo>
                <a:lnTo>
                  <a:pt x="161150" y="80314"/>
                </a:lnTo>
                <a:lnTo>
                  <a:pt x="201434" y="80314"/>
                </a:lnTo>
                <a:lnTo>
                  <a:pt x="201434" y="40157"/>
                </a:lnTo>
                <a:close/>
              </a:path>
              <a:path w="241934" h="160655">
                <a:moveTo>
                  <a:pt x="241731" y="80314"/>
                </a:moveTo>
                <a:lnTo>
                  <a:pt x="201434" y="80314"/>
                </a:lnTo>
                <a:lnTo>
                  <a:pt x="201434" y="120459"/>
                </a:lnTo>
                <a:lnTo>
                  <a:pt x="241731" y="120459"/>
                </a:lnTo>
                <a:lnTo>
                  <a:pt x="241731" y="80314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9" name="object 1049"/>
          <p:cNvSpPr/>
          <p:nvPr/>
        </p:nvSpPr>
        <p:spPr>
          <a:xfrm>
            <a:off x="5781650" y="713693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39" h="40640">
                <a:moveTo>
                  <a:pt x="40288" y="40155"/>
                </a:moveTo>
                <a:lnTo>
                  <a:pt x="0" y="40155"/>
                </a:lnTo>
                <a:lnTo>
                  <a:pt x="0" y="0"/>
                </a:lnTo>
                <a:lnTo>
                  <a:pt x="40288" y="0"/>
                </a:lnTo>
                <a:lnTo>
                  <a:pt x="40288" y="40155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0" name="object 1050"/>
          <p:cNvSpPr/>
          <p:nvPr/>
        </p:nvSpPr>
        <p:spPr>
          <a:xfrm>
            <a:off x="4250701" y="472762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39" h="40640">
                <a:moveTo>
                  <a:pt x="40288" y="40155"/>
                </a:moveTo>
                <a:lnTo>
                  <a:pt x="0" y="40155"/>
                </a:lnTo>
                <a:lnTo>
                  <a:pt x="0" y="0"/>
                </a:lnTo>
                <a:lnTo>
                  <a:pt x="40288" y="0"/>
                </a:lnTo>
                <a:lnTo>
                  <a:pt x="40288" y="40155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1" name="object 1051"/>
          <p:cNvSpPr/>
          <p:nvPr/>
        </p:nvSpPr>
        <p:spPr>
          <a:xfrm>
            <a:off x="4331271" y="753858"/>
            <a:ext cx="80645" cy="80645"/>
          </a:xfrm>
          <a:custGeom>
            <a:avLst/>
            <a:gdLst/>
            <a:ahLst/>
            <a:cxnLst/>
            <a:rect l="l" t="t" r="r" b="b"/>
            <a:pathLst>
              <a:path w="80645" h="80644">
                <a:moveTo>
                  <a:pt x="40284" y="0"/>
                </a:moveTo>
                <a:lnTo>
                  <a:pt x="0" y="0"/>
                </a:lnTo>
                <a:lnTo>
                  <a:pt x="0" y="40144"/>
                </a:lnTo>
                <a:lnTo>
                  <a:pt x="40284" y="40144"/>
                </a:lnTo>
                <a:lnTo>
                  <a:pt x="40284" y="0"/>
                </a:lnTo>
                <a:close/>
              </a:path>
              <a:path w="80645" h="80644">
                <a:moveTo>
                  <a:pt x="80581" y="40144"/>
                </a:moveTo>
                <a:lnTo>
                  <a:pt x="40284" y="40144"/>
                </a:lnTo>
                <a:lnTo>
                  <a:pt x="40284" y="80302"/>
                </a:lnTo>
                <a:lnTo>
                  <a:pt x="80581" y="80302"/>
                </a:lnTo>
                <a:lnTo>
                  <a:pt x="80581" y="40144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2" name="object 1052"/>
          <p:cNvSpPr/>
          <p:nvPr/>
        </p:nvSpPr>
        <p:spPr>
          <a:xfrm>
            <a:off x="4008971" y="673538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39" h="40640">
                <a:moveTo>
                  <a:pt x="40288" y="40155"/>
                </a:moveTo>
                <a:lnTo>
                  <a:pt x="0" y="40155"/>
                </a:lnTo>
                <a:lnTo>
                  <a:pt x="0" y="0"/>
                </a:lnTo>
                <a:lnTo>
                  <a:pt x="40288" y="0"/>
                </a:lnTo>
                <a:lnTo>
                  <a:pt x="40288" y="40155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3" name="object 1053"/>
          <p:cNvSpPr/>
          <p:nvPr/>
        </p:nvSpPr>
        <p:spPr>
          <a:xfrm>
            <a:off x="4492421" y="673543"/>
            <a:ext cx="80645" cy="80645"/>
          </a:xfrm>
          <a:custGeom>
            <a:avLst/>
            <a:gdLst/>
            <a:ahLst/>
            <a:cxnLst/>
            <a:rect l="l" t="t" r="r" b="b"/>
            <a:pathLst>
              <a:path w="80645" h="80645">
                <a:moveTo>
                  <a:pt x="40284" y="40157"/>
                </a:moveTo>
                <a:lnTo>
                  <a:pt x="0" y="40157"/>
                </a:lnTo>
                <a:lnTo>
                  <a:pt x="0" y="80314"/>
                </a:lnTo>
                <a:lnTo>
                  <a:pt x="40284" y="80314"/>
                </a:lnTo>
                <a:lnTo>
                  <a:pt x="40284" y="40157"/>
                </a:lnTo>
                <a:close/>
              </a:path>
              <a:path w="80645" h="80645">
                <a:moveTo>
                  <a:pt x="80581" y="0"/>
                </a:moveTo>
                <a:lnTo>
                  <a:pt x="40284" y="0"/>
                </a:lnTo>
                <a:lnTo>
                  <a:pt x="40284" y="40157"/>
                </a:lnTo>
                <a:lnTo>
                  <a:pt x="80581" y="40157"/>
                </a:lnTo>
                <a:lnTo>
                  <a:pt x="80581" y="0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4" name="object 1054"/>
          <p:cNvSpPr/>
          <p:nvPr/>
        </p:nvSpPr>
        <p:spPr>
          <a:xfrm>
            <a:off x="5137036" y="472769"/>
            <a:ext cx="161290" cy="241300"/>
          </a:xfrm>
          <a:custGeom>
            <a:avLst/>
            <a:gdLst/>
            <a:ahLst/>
            <a:cxnLst/>
            <a:rect l="l" t="t" r="r" b="b"/>
            <a:pathLst>
              <a:path w="161289" h="241300">
                <a:moveTo>
                  <a:pt x="40284" y="40157"/>
                </a:moveTo>
                <a:lnTo>
                  <a:pt x="0" y="40157"/>
                </a:lnTo>
                <a:lnTo>
                  <a:pt x="0" y="80314"/>
                </a:lnTo>
                <a:lnTo>
                  <a:pt x="40284" y="80314"/>
                </a:lnTo>
                <a:lnTo>
                  <a:pt x="40284" y="40157"/>
                </a:lnTo>
                <a:close/>
              </a:path>
              <a:path w="161289" h="241300">
                <a:moveTo>
                  <a:pt x="80568" y="80314"/>
                </a:moveTo>
                <a:lnTo>
                  <a:pt x="40284" y="80314"/>
                </a:lnTo>
                <a:lnTo>
                  <a:pt x="40284" y="160616"/>
                </a:lnTo>
                <a:lnTo>
                  <a:pt x="80568" y="160616"/>
                </a:lnTo>
                <a:lnTo>
                  <a:pt x="80568" y="80314"/>
                </a:lnTo>
                <a:close/>
              </a:path>
              <a:path w="161289" h="241300">
                <a:moveTo>
                  <a:pt x="120865" y="0"/>
                </a:moveTo>
                <a:lnTo>
                  <a:pt x="80568" y="0"/>
                </a:lnTo>
                <a:lnTo>
                  <a:pt x="80568" y="40157"/>
                </a:lnTo>
                <a:lnTo>
                  <a:pt x="120865" y="40157"/>
                </a:lnTo>
                <a:lnTo>
                  <a:pt x="120865" y="0"/>
                </a:lnTo>
                <a:close/>
              </a:path>
              <a:path w="161289" h="241300">
                <a:moveTo>
                  <a:pt x="161150" y="200774"/>
                </a:moveTo>
                <a:lnTo>
                  <a:pt x="120865" y="200774"/>
                </a:lnTo>
                <a:lnTo>
                  <a:pt x="120865" y="240931"/>
                </a:lnTo>
                <a:lnTo>
                  <a:pt x="161150" y="240931"/>
                </a:lnTo>
                <a:lnTo>
                  <a:pt x="161150" y="200774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5" name="object 1055"/>
          <p:cNvSpPr/>
          <p:nvPr/>
        </p:nvSpPr>
        <p:spPr>
          <a:xfrm>
            <a:off x="5459336" y="713701"/>
            <a:ext cx="121285" cy="160655"/>
          </a:xfrm>
          <a:custGeom>
            <a:avLst/>
            <a:gdLst/>
            <a:ahLst/>
            <a:cxnLst/>
            <a:rect l="l" t="t" r="r" b="b"/>
            <a:pathLst>
              <a:path w="121285" h="160655">
                <a:moveTo>
                  <a:pt x="40297" y="120459"/>
                </a:moveTo>
                <a:lnTo>
                  <a:pt x="0" y="120459"/>
                </a:lnTo>
                <a:lnTo>
                  <a:pt x="0" y="160616"/>
                </a:lnTo>
                <a:lnTo>
                  <a:pt x="40297" y="160616"/>
                </a:lnTo>
                <a:lnTo>
                  <a:pt x="40297" y="120459"/>
                </a:lnTo>
                <a:close/>
              </a:path>
              <a:path w="121285" h="160655">
                <a:moveTo>
                  <a:pt x="40297" y="0"/>
                </a:moveTo>
                <a:lnTo>
                  <a:pt x="0" y="0"/>
                </a:lnTo>
                <a:lnTo>
                  <a:pt x="0" y="40157"/>
                </a:lnTo>
                <a:lnTo>
                  <a:pt x="40297" y="40157"/>
                </a:lnTo>
                <a:lnTo>
                  <a:pt x="40297" y="0"/>
                </a:lnTo>
                <a:close/>
              </a:path>
              <a:path w="121285" h="160655">
                <a:moveTo>
                  <a:pt x="120865" y="40157"/>
                </a:moveTo>
                <a:lnTo>
                  <a:pt x="40297" y="40157"/>
                </a:lnTo>
                <a:lnTo>
                  <a:pt x="40297" y="80302"/>
                </a:lnTo>
                <a:lnTo>
                  <a:pt x="120865" y="80302"/>
                </a:lnTo>
                <a:lnTo>
                  <a:pt x="120865" y="40157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6" name="object 1056"/>
          <p:cNvSpPr/>
          <p:nvPr/>
        </p:nvSpPr>
        <p:spPr>
          <a:xfrm>
            <a:off x="5862227" y="834158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39" h="40640">
                <a:moveTo>
                  <a:pt x="40288" y="40155"/>
                </a:moveTo>
                <a:lnTo>
                  <a:pt x="0" y="40155"/>
                </a:lnTo>
                <a:lnTo>
                  <a:pt x="0" y="0"/>
                </a:lnTo>
                <a:lnTo>
                  <a:pt x="40288" y="0"/>
                </a:lnTo>
                <a:lnTo>
                  <a:pt x="40288" y="40155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7" name="object 1057"/>
          <p:cNvSpPr/>
          <p:nvPr/>
        </p:nvSpPr>
        <p:spPr>
          <a:xfrm>
            <a:off x="0" y="1263336"/>
            <a:ext cx="2559369" cy="3992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58" name="object 1058"/>
          <p:cNvSpPr txBox="1">
            <a:spLocks noGrp="1"/>
          </p:cNvSpPr>
          <p:nvPr>
            <p:ph type="title"/>
          </p:nvPr>
        </p:nvSpPr>
        <p:spPr>
          <a:xfrm>
            <a:off x="4668083" y="251496"/>
            <a:ext cx="8759190" cy="465455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468120" marR="5080" indent="-1456055">
              <a:lnSpc>
                <a:spcPct val="116799"/>
              </a:lnSpc>
              <a:spcBef>
                <a:spcPts val="100"/>
              </a:spcBef>
            </a:pPr>
            <a:r>
              <a:rPr dirty="0" sz="13000" spc="3000">
                <a:solidFill>
                  <a:srgbClr val="2E1B5B"/>
                </a:solidFill>
              </a:rPr>
              <a:t>F</a:t>
            </a:r>
            <a:r>
              <a:rPr dirty="0" sz="13000" spc="3170">
                <a:solidFill>
                  <a:srgbClr val="2E1B5B"/>
                </a:solidFill>
              </a:rPr>
              <a:t>L</a:t>
            </a:r>
            <a:r>
              <a:rPr dirty="0" sz="13000" spc="1360">
                <a:solidFill>
                  <a:srgbClr val="2E1B5B"/>
                </a:solidFill>
              </a:rPr>
              <a:t>A</a:t>
            </a:r>
            <a:r>
              <a:rPr dirty="0" sz="13000" spc="1925">
                <a:solidFill>
                  <a:srgbClr val="2E1B5B"/>
                </a:solidFill>
              </a:rPr>
              <a:t>PP</a:t>
            </a:r>
            <a:r>
              <a:rPr dirty="0" sz="13000" spc="1375">
                <a:solidFill>
                  <a:srgbClr val="2E1B5B"/>
                </a:solidFill>
              </a:rPr>
              <a:t>Y </a:t>
            </a:r>
            <a:r>
              <a:rPr dirty="0" sz="13000" spc="869">
                <a:solidFill>
                  <a:srgbClr val="2E1B5B"/>
                </a:solidFill>
              </a:rPr>
              <a:t> </a:t>
            </a:r>
            <a:r>
              <a:rPr dirty="0" sz="13000" spc="1964">
                <a:solidFill>
                  <a:srgbClr val="2E1B5B"/>
                </a:solidFill>
              </a:rPr>
              <a:t>BIRD</a:t>
            </a:r>
            <a:endParaRPr sz="13000"/>
          </a:p>
        </p:txBody>
      </p:sp>
      <p:grpSp>
        <p:nvGrpSpPr>
          <p:cNvPr id="1059" name="object 1059"/>
          <p:cNvGrpSpPr/>
          <p:nvPr/>
        </p:nvGrpSpPr>
        <p:grpSpPr>
          <a:xfrm>
            <a:off x="11816661" y="2467780"/>
            <a:ext cx="1303655" cy="1343660"/>
            <a:chOff x="11816661" y="2467780"/>
            <a:chExt cx="1303655" cy="1343660"/>
          </a:xfrm>
        </p:grpSpPr>
        <p:sp>
          <p:nvSpPr>
            <p:cNvPr id="1060" name="object 1060"/>
            <p:cNvSpPr/>
            <p:nvPr/>
          </p:nvSpPr>
          <p:spPr>
            <a:xfrm>
              <a:off x="11824424" y="2475000"/>
              <a:ext cx="1136015" cy="1178560"/>
            </a:xfrm>
            <a:custGeom>
              <a:avLst/>
              <a:gdLst/>
              <a:ahLst/>
              <a:cxnLst/>
              <a:rect l="l" t="t" r="r" b="b"/>
              <a:pathLst>
                <a:path w="1136015" h="1178560">
                  <a:moveTo>
                    <a:pt x="689686" y="0"/>
                  </a:moveTo>
                  <a:lnTo>
                    <a:pt x="405726" y="0"/>
                  </a:lnTo>
                  <a:lnTo>
                    <a:pt x="405726" y="40665"/>
                  </a:lnTo>
                  <a:lnTo>
                    <a:pt x="689686" y="40665"/>
                  </a:lnTo>
                  <a:lnTo>
                    <a:pt x="689686" y="0"/>
                  </a:lnTo>
                  <a:close/>
                </a:path>
                <a:path w="1136015" h="1178560">
                  <a:moveTo>
                    <a:pt x="1135976" y="447065"/>
                  </a:moveTo>
                  <a:lnTo>
                    <a:pt x="1095438" y="447065"/>
                  </a:lnTo>
                  <a:lnTo>
                    <a:pt x="1095438" y="445985"/>
                  </a:lnTo>
                  <a:lnTo>
                    <a:pt x="1102639" y="445985"/>
                  </a:lnTo>
                  <a:lnTo>
                    <a:pt x="1102639" y="444715"/>
                  </a:lnTo>
                  <a:lnTo>
                    <a:pt x="1095438" y="444715"/>
                  </a:lnTo>
                  <a:lnTo>
                    <a:pt x="1095438" y="406400"/>
                  </a:lnTo>
                  <a:lnTo>
                    <a:pt x="1054887" y="406400"/>
                  </a:lnTo>
                  <a:lnTo>
                    <a:pt x="1054887" y="365772"/>
                  </a:lnTo>
                  <a:lnTo>
                    <a:pt x="770877" y="365772"/>
                  </a:lnTo>
                  <a:lnTo>
                    <a:pt x="770877" y="81267"/>
                  </a:lnTo>
                  <a:lnTo>
                    <a:pt x="736688" y="81267"/>
                  </a:lnTo>
                  <a:lnTo>
                    <a:pt x="736688" y="79502"/>
                  </a:lnTo>
                  <a:lnTo>
                    <a:pt x="727824" y="79502"/>
                  </a:lnTo>
                  <a:lnTo>
                    <a:pt x="727824" y="79108"/>
                  </a:lnTo>
                  <a:lnTo>
                    <a:pt x="730250" y="79108"/>
                  </a:lnTo>
                  <a:lnTo>
                    <a:pt x="730250" y="41021"/>
                  </a:lnTo>
                  <a:lnTo>
                    <a:pt x="364210" y="41021"/>
                  </a:lnTo>
                  <a:lnTo>
                    <a:pt x="364210" y="79108"/>
                  </a:lnTo>
                  <a:lnTo>
                    <a:pt x="365594" y="79108"/>
                  </a:lnTo>
                  <a:lnTo>
                    <a:pt x="365594" y="79502"/>
                  </a:lnTo>
                  <a:lnTo>
                    <a:pt x="343916" y="79502"/>
                  </a:lnTo>
                  <a:lnTo>
                    <a:pt x="343916" y="81267"/>
                  </a:lnTo>
                  <a:lnTo>
                    <a:pt x="324561" y="81267"/>
                  </a:lnTo>
                  <a:lnTo>
                    <a:pt x="324561" y="365772"/>
                  </a:lnTo>
                  <a:lnTo>
                    <a:pt x="81140" y="365772"/>
                  </a:lnTo>
                  <a:lnTo>
                    <a:pt x="81140" y="406400"/>
                  </a:lnTo>
                  <a:lnTo>
                    <a:pt x="40589" y="406400"/>
                  </a:lnTo>
                  <a:lnTo>
                    <a:pt x="40589" y="447065"/>
                  </a:lnTo>
                  <a:lnTo>
                    <a:pt x="0" y="447065"/>
                  </a:lnTo>
                  <a:lnTo>
                    <a:pt x="0" y="731520"/>
                  </a:lnTo>
                  <a:lnTo>
                    <a:pt x="40589" y="731520"/>
                  </a:lnTo>
                  <a:lnTo>
                    <a:pt x="40589" y="773099"/>
                  </a:lnTo>
                  <a:lnTo>
                    <a:pt x="81140" y="773099"/>
                  </a:lnTo>
                  <a:lnTo>
                    <a:pt x="81140" y="812812"/>
                  </a:lnTo>
                  <a:lnTo>
                    <a:pt x="324561" y="812812"/>
                  </a:lnTo>
                  <a:lnTo>
                    <a:pt x="324561" y="1097305"/>
                  </a:lnTo>
                  <a:lnTo>
                    <a:pt x="343916" y="1097305"/>
                  </a:lnTo>
                  <a:lnTo>
                    <a:pt x="365150" y="1097368"/>
                  </a:lnTo>
                  <a:lnTo>
                    <a:pt x="365150" y="1135303"/>
                  </a:lnTo>
                  <a:lnTo>
                    <a:pt x="365150" y="1137843"/>
                  </a:lnTo>
                  <a:lnTo>
                    <a:pt x="405726" y="1137843"/>
                  </a:lnTo>
                  <a:lnTo>
                    <a:pt x="405726" y="1178471"/>
                  </a:lnTo>
                  <a:lnTo>
                    <a:pt x="689686" y="1178471"/>
                  </a:lnTo>
                  <a:lnTo>
                    <a:pt x="689686" y="1137843"/>
                  </a:lnTo>
                  <a:lnTo>
                    <a:pt x="688797" y="1137843"/>
                  </a:lnTo>
                  <a:lnTo>
                    <a:pt x="688797" y="1135303"/>
                  </a:lnTo>
                  <a:lnTo>
                    <a:pt x="730250" y="1135303"/>
                  </a:lnTo>
                  <a:lnTo>
                    <a:pt x="730250" y="1097368"/>
                  </a:lnTo>
                  <a:lnTo>
                    <a:pt x="736688" y="1097368"/>
                  </a:lnTo>
                  <a:lnTo>
                    <a:pt x="770877" y="1097305"/>
                  </a:lnTo>
                  <a:lnTo>
                    <a:pt x="770877" y="812812"/>
                  </a:lnTo>
                  <a:lnTo>
                    <a:pt x="1054887" y="812812"/>
                  </a:lnTo>
                  <a:lnTo>
                    <a:pt x="1054887" y="773099"/>
                  </a:lnTo>
                  <a:lnTo>
                    <a:pt x="1096518" y="773099"/>
                  </a:lnTo>
                  <a:lnTo>
                    <a:pt x="1096518" y="731520"/>
                  </a:lnTo>
                  <a:lnTo>
                    <a:pt x="1135976" y="731520"/>
                  </a:lnTo>
                  <a:lnTo>
                    <a:pt x="1135976" y="447065"/>
                  </a:lnTo>
                  <a:close/>
                </a:path>
              </a:pathLst>
            </a:custGeom>
            <a:solidFill>
              <a:srgbClr val="FE5C3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61" name="object 1061"/>
            <p:cNvSpPr/>
            <p:nvPr/>
          </p:nvSpPr>
          <p:spPr>
            <a:xfrm>
              <a:off x="11858510" y="2507512"/>
              <a:ext cx="1068070" cy="1110615"/>
            </a:xfrm>
            <a:custGeom>
              <a:avLst/>
              <a:gdLst/>
              <a:ahLst/>
              <a:cxnLst/>
              <a:rect l="l" t="t" r="r" b="b"/>
              <a:pathLst>
                <a:path w="1068070" h="1110614">
                  <a:moveTo>
                    <a:pt x="41021" y="657910"/>
                  </a:moveTo>
                  <a:lnTo>
                    <a:pt x="0" y="657910"/>
                  </a:lnTo>
                  <a:lnTo>
                    <a:pt x="0" y="699008"/>
                  </a:lnTo>
                  <a:lnTo>
                    <a:pt x="41021" y="699008"/>
                  </a:lnTo>
                  <a:lnTo>
                    <a:pt x="41021" y="657910"/>
                  </a:lnTo>
                  <a:close/>
                </a:path>
                <a:path w="1068070" h="1110614">
                  <a:moveTo>
                    <a:pt x="41021" y="411200"/>
                  </a:moveTo>
                  <a:lnTo>
                    <a:pt x="0" y="411200"/>
                  </a:lnTo>
                  <a:lnTo>
                    <a:pt x="0" y="452323"/>
                  </a:lnTo>
                  <a:lnTo>
                    <a:pt x="41021" y="452323"/>
                  </a:lnTo>
                  <a:lnTo>
                    <a:pt x="41021" y="411200"/>
                  </a:lnTo>
                  <a:close/>
                </a:path>
                <a:path w="1068070" h="1110614">
                  <a:moveTo>
                    <a:pt x="82130" y="493420"/>
                  </a:moveTo>
                  <a:lnTo>
                    <a:pt x="41021" y="493420"/>
                  </a:lnTo>
                  <a:lnTo>
                    <a:pt x="41021" y="575665"/>
                  </a:lnTo>
                  <a:lnTo>
                    <a:pt x="82130" y="575665"/>
                  </a:lnTo>
                  <a:lnTo>
                    <a:pt x="82130" y="493420"/>
                  </a:lnTo>
                  <a:close/>
                </a:path>
                <a:path w="1068070" h="1110614">
                  <a:moveTo>
                    <a:pt x="118313" y="699109"/>
                  </a:moveTo>
                  <a:lnTo>
                    <a:pt x="41021" y="699109"/>
                  </a:lnTo>
                  <a:lnTo>
                    <a:pt x="41021" y="739724"/>
                  </a:lnTo>
                  <a:lnTo>
                    <a:pt x="118313" y="739724"/>
                  </a:lnTo>
                  <a:lnTo>
                    <a:pt x="118313" y="699109"/>
                  </a:lnTo>
                  <a:close/>
                </a:path>
                <a:path w="1068070" h="1110614">
                  <a:moveTo>
                    <a:pt x="118313" y="575665"/>
                  </a:moveTo>
                  <a:lnTo>
                    <a:pt x="82130" y="575665"/>
                  </a:lnTo>
                  <a:lnTo>
                    <a:pt x="82130" y="616788"/>
                  </a:lnTo>
                  <a:lnTo>
                    <a:pt x="118313" y="616788"/>
                  </a:lnTo>
                  <a:lnTo>
                    <a:pt x="118313" y="575665"/>
                  </a:lnTo>
                  <a:close/>
                </a:path>
                <a:path w="1068070" h="1110614">
                  <a:moveTo>
                    <a:pt x="164211" y="452323"/>
                  </a:moveTo>
                  <a:lnTo>
                    <a:pt x="82130" y="452323"/>
                  </a:lnTo>
                  <a:lnTo>
                    <a:pt x="82130" y="493420"/>
                  </a:lnTo>
                  <a:lnTo>
                    <a:pt x="164211" y="493420"/>
                  </a:lnTo>
                  <a:lnTo>
                    <a:pt x="164211" y="452323"/>
                  </a:lnTo>
                  <a:close/>
                </a:path>
                <a:path w="1068070" h="1110614">
                  <a:moveTo>
                    <a:pt x="369481" y="851408"/>
                  </a:moveTo>
                  <a:lnTo>
                    <a:pt x="328422" y="851408"/>
                  </a:lnTo>
                  <a:lnTo>
                    <a:pt x="328422" y="1068527"/>
                  </a:lnTo>
                  <a:lnTo>
                    <a:pt x="369481" y="1068527"/>
                  </a:lnTo>
                  <a:lnTo>
                    <a:pt x="369481" y="851408"/>
                  </a:lnTo>
                  <a:close/>
                </a:path>
                <a:path w="1068070" h="1110614">
                  <a:moveTo>
                    <a:pt x="410565" y="1069098"/>
                  </a:moveTo>
                  <a:lnTo>
                    <a:pt x="369481" y="1069098"/>
                  </a:lnTo>
                  <a:lnTo>
                    <a:pt x="369481" y="1110195"/>
                  </a:lnTo>
                  <a:lnTo>
                    <a:pt x="410565" y="1110195"/>
                  </a:lnTo>
                  <a:lnTo>
                    <a:pt x="410565" y="1069098"/>
                  </a:lnTo>
                  <a:close/>
                </a:path>
                <a:path w="1068070" h="1110614">
                  <a:moveTo>
                    <a:pt x="410565" y="0"/>
                  </a:moveTo>
                  <a:lnTo>
                    <a:pt x="369481" y="0"/>
                  </a:lnTo>
                  <a:lnTo>
                    <a:pt x="369481" y="41097"/>
                  </a:lnTo>
                  <a:lnTo>
                    <a:pt x="410565" y="41097"/>
                  </a:lnTo>
                  <a:lnTo>
                    <a:pt x="410565" y="0"/>
                  </a:lnTo>
                  <a:close/>
                </a:path>
                <a:path w="1068070" h="1110614">
                  <a:moveTo>
                    <a:pt x="451612" y="904621"/>
                  </a:moveTo>
                  <a:lnTo>
                    <a:pt x="410565" y="904621"/>
                  </a:lnTo>
                  <a:lnTo>
                    <a:pt x="410565" y="932700"/>
                  </a:lnTo>
                  <a:lnTo>
                    <a:pt x="410565" y="986853"/>
                  </a:lnTo>
                  <a:lnTo>
                    <a:pt x="451612" y="986853"/>
                  </a:lnTo>
                  <a:lnTo>
                    <a:pt x="451612" y="932700"/>
                  </a:lnTo>
                  <a:lnTo>
                    <a:pt x="451612" y="904621"/>
                  </a:lnTo>
                  <a:close/>
                </a:path>
                <a:path w="1068070" h="1110614">
                  <a:moveTo>
                    <a:pt x="492645" y="82219"/>
                  </a:moveTo>
                  <a:lnTo>
                    <a:pt x="451612" y="82219"/>
                  </a:lnTo>
                  <a:lnTo>
                    <a:pt x="451612" y="164490"/>
                  </a:lnTo>
                  <a:lnTo>
                    <a:pt x="492645" y="164490"/>
                  </a:lnTo>
                  <a:lnTo>
                    <a:pt x="492645" y="82219"/>
                  </a:lnTo>
                  <a:close/>
                </a:path>
                <a:path w="1068070" h="1110614">
                  <a:moveTo>
                    <a:pt x="574751" y="534073"/>
                  </a:moveTo>
                  <a:lnTo>
                    <a:pt x="463778" y="534073"/>
                  </a:lnTo>
                  <a:lnTo>
                    <a:pt x="463778" y="493445"/>
                  </a:lnTo>
                  <a:lnTo>
                    <a:pt x="463778" y="485660"/>
                  </a:lnTo>
                  <a:lnTo>
                    <a:pt x="442874" y="485660"/>
                  </a:lnTo>
                  <a:lnTo>
                    <a:pt x="442874" y="452831"/>
                  </a:lnTo>
                  <a:lnTo>
                    <a:pt x="442874" y="410933"/>
                  </a:lnTo>
                  <a:lnTo>
                    <a:pt x="410565" y="410933"/>
                  </a:lnTo>
                  <a:lnTo>
                    <a:pt x="410565" y="370319"/>
                  </a:lnTo>
                  <a:lnTo>
                    <a:pt x="369481" y="370319"/>
                  </a:lnTo>
                  <a:lnTo>
                    <a:pt x="369481" y="41516"/>
                  </a:lnTo>
                  <a:lnTo>
                    <a:pt x="328422" y="41516"/>
                  </a:lnTo>
                  <a:lnTo>
                    <a:pt x="328422" y="370319"/>
                  </a:lnTo>
                  <a:lnTo>
                    <a:pt x="41021" y="370319"/>
                  </a:lnTo>
                  <a:lnTo>
                    <a:pt x="41021" y="410933"/>
                  </a:lnTo>
                  <a:lnTo>
                    <a:pt x="328422" y="410933"/>
                  </a:lnTo>
                  <a:lnTo>
                    <a:pt x="328422" y="452831"/>
                  </a:lnTo>
                  <a:lnTo>
                    <a:pt x="369481" y="452831"/>
                  </a:lnTo>
                  <a:lnTo>
                    <a:pt x="369481" y="485660"/>
                  </a:lnTo>
                  <a:lnTo>
                    <a:pt x="369481" y="493445"/>
                  </a:lnTo>
                  <a:lnTo>
                    <a:pt x="410565" y="493445"/>
                  </a:lnTo>
                  <a:lnTo>
                    <a:pt x="410565" y="534073"/>
                  </a:lnTo>
                  <a:lnTo>
                    <a:pt x="451612" y="534073"/>
                  </a:lnTo>
                  <a:lnTo>
                    <a:pt x="451612" y="545566"/>
                  </a:lnTo>
                  <a:lnTo>
                    <a:pt x="451612" y="566953"/>
                  </a:lnTo>
                  <a:lnTo>
                    <a:pt x="574751" y="566953"/>
                  </a:lnTo>
                  <a:lnTo>
                    <a:pt x="574751" y="545566"/>
                  </a:lnTo>
                  <a:lnTo>
                    <a:pt x="574751" y="534073"/>
                  </a:lnTo>
                  <a:close/>
                </a:path>
                <a:path w="1068070" h="1110614">
                  <a:moveTo>
                    <a:pt x="574751" y="41097"/>
                  </a:moveTo>
                  <a:lnTo>
                    <a:pt x="492645" y="41097"/>
                  </a:lnTo>
                  <a:lnTo>
                    <a:pt x="492645" y="82219"/>
                  </a:lnTo>
                  <a:lnTo>
                    <a:pt x="574751" y="82219"/>
                  </a:lnTo>
                  <a:lnTo>
                    <a:pt x="574751" y="41097"/>
                  </a:lnTo>
                  <a:close/>
                </a:path>
                <a:path w="1068070" h="1110614">
                  <a:moveTo>
                    <a:pt x="615835" y="82219"/>
                  </a:moveTo>
                  <a:lnTo>
                    <a:pt x="574751" y="82219"/>
                  </a:lnTo>
                  <a:lnTo>
                    <a:pt x="574751" y="164490"/>
                  </a:lnTo>
                  <a:lnTo>
                    <a:pt x="615835" y="164490"/>
                  </a:lnTo>
                  <a:lnTo>
                    <a:pt x="615835" y="82219"/>
                  </a:lnTo>
                  <a:close/>
                </a:path>
                <a:path w="1068070" h="1110614">
                  <a:moveTo>
                    <a:pt x="656856" y="0"/>
                  </a:moveTo>
                  <a:lnTo>
                    <a:pt x="615835" y="0"/>
                  </a:lnTo>
                  <a:lnTo>
                    <a:pt x="615835" y="41097"/>
                  </a:lnTo>
                  <a:lnTo>
                    <a:pt x="656856" y="41097"/>
                  </a:lnTo>
                  <a:lnTo>
                    <a:pt x="656856" y="0"/>
                  </a:lnTo>
                  <a:close/>
                </a:path>
                <a:path w="1068070" h="1110614">
                  <a:moveTo>
                    <a:pt x="697915" y="41516"/>
                  </a:moveTo>
                  <a:lnTo>
                    <a:pt x="656856" y="41516"/>
                  </a:lnTo>
                  <a:lnTo>
                    <a:pt x="656856" y="201155"/>
                  </a:lnTo>
                  <a:lnTo>
                    <a:pt x="697915" y="201155"/>
                  </a:lnTo>
                  <a:lnTo>
                    <a:pt x="697915" y="41516"/>
                  </a:lnTo>
                  <a:close/>
                </a:path>
                <a:path w="1068070" h="1110614">
                  <a:moveTo>
                    <a:pt x="985316" y="452323"/>
                  </a:moveTo>
                  <a:lnTo>
                    <a:pt x="903211" y="452323"/>
                  </a:lnTo>
                  <a:lnTo>
                    <a:pt x="903211" y="493420"/>
                  </a:lnTo>
                  <a:lnTo>
                    <a:pt x="985316" y="493420"/>
                  </a:lnTo>
                  <a:lnTo>
                    <a:pt x="985316" y="452323"/>
                  </a:lnTo>
                  <a:close/>
                </a:path>
                <a:path w="1068070" h="1110614">
                  <a:moveTo>
                    <a:pt x="1026426" y="493420"/>
                  </a:moveTo>
                  <a:lnTo>
                    <a:pt x="985316" y="493420"/>
                  </a:lnTo>
                  <a:lnTo>
                    <a:pt x="985316" y="566953"/>
                  </a:lnTo>
                  <a:lnTo>
                    <a:pt x="1026426" y="566953"/>
                  </a:lnTo>
                  <a:lnTo>
                    <a:pt x="1026426" y="493420"/>
                  </a:lnTo>
                  <a:close/>
                </a:path>
                <a:path w="1068070" h="1110614">
                  <a:moveTo>
                    <a:pt x="1026426" y="370306"/>
                  </a:moveTo>
                  <a:lnTo>
                    <a:pt x="889190" y="370306"/>
                  </a:lnTo>
                  <a:lnTo>
                    <a:pt x="889190" y="410933"/>
                  </a:lnTo>
                  <a:lnTo>
                    <a:pt x="1026426" y="410933"/>
                  </a:lnTo>
                  <a:lnTo>
                    <a:pt x="1026426" y="370306"/>
                  </a:lnTo>
                  <a:close/>
                </a:path>
                <a:path w="1068070" h="1110614">
                  <a:moveTo>
                    <a:pt x="1067447" y="411200"/>
                  </a:moveTo>
                  <a:lnTo>
                    <a:pt x="1026426" y="411200"/>
                  </a:lnTo>
                  <a:lnTo>
                    <a:pt x="1026426" y="452323"/>
                  </a:lnTo>
                  <a:lnTo>
                    <a:pt x="1067447" y="452323"/>
                  </a:lnTo>
                  <a:lnTo>
                    <a:pt x="1067447" y="411200"/>
                  </a:lnTo>
                  <a:close/>
                </a:path>
              </a:pathLst>
            </a:custGeom>
            <a:solidFill>
              <a:srgbClr val="E245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62" name="object 1062"/>
            <p:cNvSpPr/>
            <p:nvPr/>
          </p:nvSpPr>
          <p:spPr>
            <a:xfrm>
              <a:off x="11816651" y="2467787"/>
              <a:ext cx="1151255" cy="1191260"/>
            </a:xfrm>
            <a:custGeom>
              <a:avLst/>
              <a:gdLst/>
              <a:ahLst/>
              <a:cxnLst/>
              <a:rect l="l" t="t" r="r" b="b"/>
              <a:pathLst>
                <a:path w="1151254" h="1191260">
                  <a:moveTo>
                    <a:pt x="484733" y="1148867"/>
                  </a:moveTo>
                  <a:lnTo>
                    <a:pt x="412115" y="1148867"/>
                  </a:lnTo>
                  <a:lnTo>
                    <a:pt x="412115" y="1109522"/>
                  </a:lnTo>
                  <a:lnTo>
                    <a:pt x="412115" y="1106982"/>
                  </a:lnTo>
                  <a:lnTo>
                    <a:pt x="371081" y="1106982"/>
                  </a:lnTo>
                  <a:lnTo>
                    <a:pt x="371081" y="891133"/>
                  </a:lnTo>
                  <a:lnTo>
                    <a:pt x="328383" y="891133"/>
                  </a:lnTo>
                  <a:lnTo>
                    <a:pt x="328383" y="1106982"/>
                  </a:lnTo>
                  <a:lnTo>
                    <a:pt x="328383" y="1109522"/>
                  </a:lnTo>
                  <a:lnTo>
                    <a:pt x="369417" y="1109522"/>
                  </a:lnTo>
                  <a:lnTo>
                    <a:pt x="369417" y="1148867"/>
                  </a:lnTo>
                  <a:lnTo>
                    <a:pt x="369417" y="1150137"/>
                  </a:lnTo>
                  <a:lnTo>
                    <a:pt x="410438" y="1150137"/>
                  </a:lnTo>
                  <a:lnTo>
                    <a:pt x="410438" y="1191044"/>
                  </a:lnTo>
                  <a:lnTo>
                    <a:pt x="484733" y="1191044"/>
                  </a:lnTo>
                  <a:lnTo>
                    <a:pt x="484733" y="1150137"/>
                  </a:lnTo>
                  <a:lnTo>
                    <a:pt x="484733" y="1148867"/>
                  </a:lnTo>
                  <a:close/>
                </a:path>
                <a:path w="1151254" h="1191260">
                  <a:moveTo>
                    <a:pt x="781545" y="891133"/>
                  </a:moveTo>
                  <a:lnTo>
                    <a:pt x="739000" y="891133"/>
                  </a:lnTo>
                  <a:lnTo>
                    <a:pt x="739000" y="926782"/>
                  </a:lnTo>
                  <a:lnTo>
                    <a:pt x="781545" y="926782"/>
                  </a:lnTo>
                  <a:lnTo>
                    <a:pt x="781545" y="891133"/>
                  </a:lnTo>
                  <a:close/>
                </a:path>
                <a:path w="1151254" h="1191260">
                  <a:moveTo>
                    <a:pt x="781646" y="82511"/>
                  </a:moveTo>
                  <a:lnTo>
                    <a:pt x="740613" y="82511"/>
                  </a:lnTo>
                  <a:lnTo>
                    <a:pt x="740613" y="43167"/>
                  </a:lnTo>
                  <a:lnTo>
                    <a:pt x="740613" y="41897"/>
                  </a:lnTo>
                  <a:lnTo>
                    <a:pt x="699592" y="41897"/>
                  </a:lnTo>
                  <a:lnTo>
                    <a:pt x="699592" y="0"/>
                  </a:lnTo>
                  <a:lnTo>
                    <a:pt x="410565" y="0"/>
                  </a:lnTo>
                  <a:lnTo>
                    <a:pt x="410565" y="41897"/>
                  </a:lnTo>
                  <a:lnTo>
                    <a:pt x="369544" y="41897"/>
                  </a:lnTo>
                  <a:lnTo>
                    <a:pt x="369544" y="43167"/>
                  </a:lnTo>
                  <a:lnTo>
                    <a:pt x="369544" y="82511"/>
                  </a:lnTo>
                  <a:lnTo>
                    <a:pt x="328510" y="82511"/>
                  </a:lnTo>
                  <a:lnTo>
                    <a:pt x="328510" y="83781"/>
                  </a:lnTo>
                  <a:lnTo>
                    <a:pt x="328510" y="369417"/>
                  </a:lnTo>
                  <a:lnTo>
                    <a:pt x="82118" y="369417"/>
                  </a:lnTo>
                  <a:lnTo>
                    <a:pt x="82118" y="410044"/>
                  </a:lnTo>
                  <a:lnTo>
                    <a:pt x="41084" y="410044"/>
                  </a:lnTo>
                  <a:lnTo>
                    <a:pt x="41084" y="412572"/>
                  </a:lnTo>
                  <a:lnTo>
                    <a:pt x="41084" y="451929"/>
                  </a:lnTo>
                  <a:lnTo>
                    <a:pt x="0" y="451929"/>
                  </a:lnTo>
                  <a:lnTo>
                    <a:pt x="0" y="453199"/>
                  </a:lnTo>
                  <a:lnTo>
                    <a:pt x="0" y="738835"/>
                  </a:lnTo>
                  <a:lnTo>
                    <a:pt x="0" y="740105"/>
                  </a:lnTo>
                  <a:lnTo>
                    <a:pt x="41033" y="740105"/>
                  </a:lnTo>
                  <a:lnTo>
                    <a:pt x="41033" y="779449"/>
                  </a:lnTo>
                  <a:lnTo>
                    <a:pt x="41033" y="780719"/>
                  </a:lnTo>
                  <a:lnTo>
                    <a:pt x="82054" y="780719"/>
                  </a:lnTo>
                  <a:lnTo>
                    <a:pt x="82054" y="822617"/>
                  </a:lnTo>
                  <a:lnTo>
                    <a:pt x="160172" y="822617"/>
                  </a:lnTo>
                  <a:lnTo>
                    <a:pt x="160172" y="780719"/>
                  </a:lnTo>
                  <a:lnTo>
                    <a:pt x="160172" y="779449"/>
                  </a:lnTo>
                  <a:lnTo>
                    <a:pt x="83654" y="779449"/>
                  </a:lnTo>
                  <a:lnTo>
                    <a:pt x="83654" y="740105"/>
                  </a:lnTo>
                  <a:lnTo>
                    <a:pt x="83654" y="738835"/>
                  </a:lnTo>
                  <a:lnTo>
                    <a:pt x="42621" y="738835"/>
                  </a:lnTo>
                  <a:lnTo>
                    <a:pt x="42621" y="453199"/>
                  </a:lnTo>
                  <a:lnTo>
                    <a:pt x="83654" y="453199"/>
                  </a:lnTo>
                  <a:lnTo>
                    <a:pt x="83654" y="451929"/>
                  </a:lnTo>
                  <a:lnTo>
                    <a:pt x="83654" y="412572"/>
                  </a:lnTo>
                  <a:lnTo>
                    <a:pt x="371055" y="412572"/>
                  </a:lnTo>
                  <a:lnTo>
                    <a:pt x="371055" y="410044"/>
                  </a:lnTo>
                  <a:lnTo>
                    <a:pt x="371055" y="369417"/>
                  </a:lnTo>
                  <a:lnTo>
                    <a:pt x="371055" y="83781"/>
                  </a:lnTo>
                  <a:lnTo>
                    <a:pt x="412089" y="83781"/>
                  </a:lnTo>
                  <a:lnTo>
                    <a:pt x="412089" y="82511"/>
                  </a:lnTo>
                  <a:lnTo>
                    <a:pt x="412089" y="43167"/>
                  </a:lnTo>
                  <a:lnTo>
                    <a:pt x="697953" y="43167"/>
                  </a:lnTo>
                  <a:lnTo>
                    <a:pt x="697953" y="82511"/>
                  </a:lnTo>
                  <a:lnTo>
                    <a:pt x="697953" y="83781"/>
                  </a:lnTo>
                  <a:lnTo>
                    <a:pt x="738974" y="83781"/>
                  </a:lnTo>
                  <a:lnTo>
                    <a:pt x="738974" y="240880"/>
                  </a:lnTo>
                  <a:lnTo>
                    <a:pt x="781646" y="240880"/>
                  </a:lnTo>
                  <a:lnTo>
                    <a:pt x="781646" y="83781"/>
                  </a:lnTo>
                  <a:lnTo>
                    <a:pt x="781646" y="82511"/>
                  </a:lnTo>
                  <a:close/>
                </a:path>
                <a:path w="1151254" h="1191260">
                  <a:moveTo>
                    <a:pt x="1151102" y="451929"/>
                  </a:moveTo>
                  <a:lnTo>
                    <a:pt x="1110081" y="451929"/>
                  </a:lnTo>
                  <a:lnTo>
                    <a:pt x="1110081" y="412572"/>
                  </a:lnTo>
                  <a:lnTo>
                    <a:pt x="1110081" y="410032"/>
                  </a:lnTo>
                  <a:lnTo>
                    <a:pt x="1069047" y="410032"/>
                  </a:lnTo>
                  <a:lnTo>
                    <a:pt x="1069047" y="369417"/>
                  </a:lnTo>
                  <a:lnTo>
                    <a:pt x="931049" y="369417"/>
                  </a:lnTo>
                  <a:lnTo>
                    <a:pt x="931049" y="410032"/>
                  </a:lnTo>
                  <a:lnTo>
                    <a:pt x="931049" y="412572"/>
                  </a:lnTo>
                  <a:lnTo>
                    <a:pt x="1067511" y="412572"/>
                  </a:lnTo>
                  <a:lnTo>
                    <a:pt x="1067511" y="451929"/>
                  </a:lnTo>
                  <a:lnTo>
                    <a:pt x="1067511" y="453199"/>
                  </a:lnTo>
                  <a:lnTo>
                    <a:pt x="1108544" y="453199"/>
                  </a:lnTo>
                  <a:lnTo>
                    <a:pt x="1108544" y="606679"/>
                  </a:lnTo>
                  <a:lnTo>
                    <a:pt x="1151102" y="606679"/>
                  </a:lnTo>
                  <a:lnTo>
                    <a:pt x="1151102" y="453199"/>
                  </a:lnTo>
                  <a:lnTo>
                    <a:pt x="1151102" y="451929"/>
                  </a:lnTo>
                  <a:close/>
                </a:path>
              </a:pathLst>
            </a:custGeom>
            <a:solidFill>
              <a:srgbClr val="3C3B5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63" name="object 1063"/>
            <p:cNvSpPr/>
            <p:nvPr/>
          </p:nvSpPr>
          <p:spPr>
            <a:xfrm>
              <a:off x="11976824" y="2627400"/>
              <a:ext cx="1136015" cy="1178560"/>
            </a:xfrm>
            <a:custGeom>
              <a:avLst/>
              <a:gdLst/>
              <a:ahLst/>
              <a:cxnLst/>
              <a:rect l="l" t="t" r="r" b="b"/>
              <a:pathLst>
                <a:path w="1136015" h="1178560">
                  <a:moveTo>
                    <a:pt x="689686" y="0"/>
                  </a:moveTo>
                  <a:lnTo>
                    <a:pt x="405726" y="0"/>
                  </a:lnTo>
                  <a:lnTo>
                    <a:pt x="405726" y="40665"/>
                  </a:lnTo>
                  <a:lnTo>
                    <a:pt x="689686" y="40665"/>
                  </a:lnTo>
                  <a:lnTo>
                    <a:pt x="689686" y="0"/>
                  </a:lnTo>
                  <a:close/>
                </a:path>
                <a:path w="1136015" h="1178560">
                  <a:moveTo>
                    <a:pt x="1135976" y="447065"/>
                  </a:moveTo>
                  <a:lnTo>
                    <a:pt x="1095438" y="447065"/>
                  </a:lnTo>
                  <a:lnTo>
                    <a:pt x="1095438" y="445985"/>
                  </a:lnTo>
                  <a:lnTo>
                    <a:pt x="1102639" y="445985"/>
                  </a:lnTo>
                  <a:lnTo>
                    <a:pt x="1102639" y="444715"/>
                  </a:lnTo>
                  <a:lnTo>
                    <a:pt x="1095438" y="444715"/>
                  </a:lnTo>
                  <a:lnTo>
                    <a:pt x="1095438" y="406400"/>
                  </a:lnTo>
                  <a:lnTo>
                    <a:pt x="1054887" y="406400"/>
                  </a:lnTo>
                  <a:lnTo>
                    <a:pt x="1054887" y="365772"/>
                  </a:lnTo>
                  <a:lnTo>
                    <a:pt x="770877" y="365772"/>
                  </a:lnTo>
                  <a:lnTo>
                    <a:pt x="770877" y="81267"/>
                  </a:lnTo>
                  <a:lnTo>
                    <a:pt x="736688" y="81267"/>
                  </a:lnTo>
                  <a:lnTo>
                    <a:pt x="736688" y="79502"/>
                  </a:lnTo>
                  <a:lnTo>
                    <a:pt x="727824" y="79502"/>
                  </a:lnTo>
                  <a:lnTo>
                    <a:pt x="727824" y="79108"/>
                  </a:lnTo>
                  <a:lnTo>
                    <a:pt x="730250" y="79108"/>
                  </a:lnTo>
                  <a:lnTo>
                    <a:pt x="730250" y="41021"/>
                  </a:lnTo>
                  <a:lnTo>
                    <a:pt x="364210" y="41021"/>
                  </a:lnTo>
                  <a:lnTo>
                    <a:pt x="364210" y="79108"/>
                  </a:lnTo>
                  <a:lnTo>
                    <a:pt x="365594" y="79108"/>
                  </a:lnTo>
                  <a:lnTo>
                    <a:pt x="365594" y="79502"/>
                  </a:lnTo>
                  <a:lnTo>
                    <a:pt x="343916" y="79502"/>
                  </a:lnTo>
                  <a:lnTo>
                    <a:pt x="343916" y="81267"/>
                  </a:lnTo>
                  <a:lnTo>
                    <a:pt x="324561" y="81267"/>
                  </a:lnTo>
                  <a:lnTo>
                    <a:pt x="324561" y="365772"/>
                  </a:lnTo>
                  <a:lnTo>
                    <a:pt x="81140" y="365772"/>
                  </a:lnTo>
                  <a:lnTo>
                    <a:pt x="81140" y="406400"/>
                  </a:lnTo>
                  <a:lnTo>
                    <a:pt x="40589" y="406400"/>
                  </a:lnTo>
                  <a:lnTo>
                    <a:pt x="40589" y="447065"/>
                  </a:lnTo>
                  <a:lnTo>
                    <a:pt x="0" y="447065"/>
                  </a:lnTo>
                  <a:lnTo>
                    <a:pt x="0" y="731520"/>
                  </a:lnTo>
                  <a:lnTo>
                    <a:pt x="40589" y="731520"/>
                  </a:lnTo>
                  <a:lnTo>
                    <a:pt x="40589" y="773099"/>
                  </a:lnTo>
                  <a:lnTo>
                    <a:pt x="81140" y="773099"/>
                  </a:lnTo>
                  <a:lnTo>
                    <a:pt x="81140" y="812812"/>
                  </a:lnTo>
                  <a:lnTo>
                    <a:pt x="324561" y="812812"/>
                  </a:lnTo>
                  <a:lnTo>
                    <a:pt x="324561" y="1097305"/>
                  </a:lnTo>
                  <a:lnTo>
                    <a:pt x="343916" y="1097305"/>
                  </a:lnTo>
                  <a:lnTo>
                    <a:pt x="365150" y="1097368"/>
                  </a:lnTo>
                  <a:lnTo>
                    <a:pt x="365150" y="1135303"/>
                  </a:lnTo>
                  <a:lnTo>
                    <a:pt x="365150" y="1137843"/>
                  </a:lnTo>
                  <a:lnTo>
                    <a:pt x="405726" y="1137843"/>
                  </a:lnTo>
                  <a:lnTo>
                    <a:pt x="405726" y="1178471"/>
                  </a:lnTo>
                  <a:lnTo>
                    <a:pt x="689686" y="1178471"/>
                  </a:lnTo>
                  <a:lnTo>
                    <a:pt x="689686" y="1137920"/>
                  </a:lnTo>
                  <a:lnTo>
                    <a:pt x="730250" y="1137920"/>
                  </a:lnTo>
                  <a:lnTo>
                    <a:pt x="730250" y="1135380"/>
                  </a:lnTo>
                  <a:lnTo>
                    <a:pt x="689686" y="1135380"/>
                  </a:lnTo>
                  <a:lnTo>
                    <a:pt x="689686" y="1137843"/>
                  </a:lnTo>
                  <a:lnTo>
                    <a:pt x="688797" y="1137843"/>
                  </a:lnTo>
                  <a:lnTo>
                    <a:pt x="688797" y="1135303"/>
                  </a:lnTo>
                  <a:lnTo>
                    <a:pt x="730250" y="1135303"/>
                  </a:lnTo>
                  <a:lnTo>
                    <a:pt x="730250" y="1097368"/>
                  </a:lnTo>
                  <a:lnTo>
                    <a:pt x="736688" y="1097368"/>
                  </a:lnTo>
                  <a:lnTo>
                    <a:pt x="770877" y="1097305"/>
                  </a:lnTo>
                  <a:lnTo>
                    <a:pt x="770877" y="812812"/>
                  </a:lnTo>
                  <a:lnTo>
                    <a:pt x="1054887" y="812812"/>
                  </a:lnTo>
                  <a:lnTo>
                    <a:pt x="1054887" y="773099"/>
                  </a:lnTo>
                  <a:lnTo>
                    <a:pt x="1096518" y="773099"/>
                  </a:lnTo>
                  <a:lnTo>
                    <a:pt x="1096518" y="731520"/>
                  </a:lnTo>
                  <a:lnTo>
                    <a:pt x="1135976" y="731520"/>
                  </a:lnTo>
                  <a:lnTo>
                    <a:pt x="1135976" y="447065"/>
                  </a:lnTo>
                  <a:close/>
                </a:path>
              </a:pathLst>
            </a:custGeom>
            <a:solidFill>
              <a:srgbClr val="FE5C3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64" name="object 1064"/>
            <p:cNvSpPr/>
            <p:nvPr/>
          </p:nvSpPr>
          <p:spPr>
            <a:xfrm>
              <a:off x="12010910" y="2659912"/>
              <a:ext cx="1068070" cy="1110615"/>
            </a:xfrm>
            <a:custGeom>
              <a:avLst/>
              <a:gdLst/>
              <a:ahLst/>
              <a:cxnLst/>
              <a:rect l="l" t="t" r="r" b="b"/>
              <a:pathLst>
                <a:path w="1068069" h="1110614">
                  <a:moveTo>
                    <a:pt x="41021" y="657910"/>
                  </a:moveTo>
                  <a:lnTo>
                    <a:pt x="0" y="657910"/>
                  </a:lnTo>
                  <a:lnTo>
                    <a:pt x="0" y="699008"/>
                  </a:lnTo>
                  <a:lnTo>
                    <a:pt x="41021" y="699008"/>
                  </a:lnTo>
                  <a:lnTo>
                    <a:pt x="41021" y="657910"/>
                  </a:lnTo>
                  <a:close/>
                </a:path>
                <a:path w="1068069" h="1110614">
                  <a:moveTo>
                    <a:pt x="41021" y="411200"/>
                  </a:moveTo>
                  <a:lnTo>
                    <a:pt x="0" y="411200"/>
                  </a:lnTo>
                  <a:lnTo>
                    <a:pt x="0" y="452323"/>
                  </a:lnTo>
                  <a:lnTo>
                    <a:pt x="41021" y="452323"/>
                  </a:lnTo>
                  <a:lnTo>
                    <a:pt x="41021" y="411200"/>
                  </a:lnTo>
                  <a:close/>
                </a:path>
                <a:path w="1068069" h="1110614">
                  <a:moveTo>
                    <a:pt x="82130" y="493420"/>
                  </a:moveTo>
                  <a:lnTo>
                    <a:pt x="41021" y="493420"/>
                  </a:lnTo>
                  <a:lnTo>
                    <a:pt x="41021" y="575665"/>
                  </a:lnTo>
                  <a:lnTo>
                    <a:pt x="82130" y="575665"/>
                  </a:lnTo>
                  <a:lnTo>
                    <a:pt x="82130" y="493420"/>
                  </a:lnTo>
                  <a:close/>
                </a:path>
                <a:path w="1068069" h="1110614">
                  <a:moveTo>
                    <a:pt x="164211" y="575665"/>
                  </a:moveTo>
                  <a:lnTo>
                    <a:pt x="82130" y="575665"/>
                  </a:lnTo>
                  <a:lnTo>
                    <a:pt x="82130" y="616788"/>
                  </a:lnTo>
                  <a:lnTo>
                    <a:pt x="164211" y="616788"/>
                  </a:lnTo>
                  <a:lnTo>
                    <a:pt x="164211" y="575665"/>
                  </a:lnTo>
                  <a:close/>
                </a:path>
                <a:path w="1068069" h="1110614">
                  <a:moveTo>
                    <a:pt x="164211" y="452323"/>
                  </a:moveTo>
                  <a:lnTo>
                    <a:pt x="82130" y="452323"/>
                  </a:lnTo>
                  <a:lnTo>
                    <a:pt x="82130" y="493420"/>
                  </a:lnTo>
                  <a:lnTo>
                    <a:pt x="164211" y="493420"/>
                  </a:lnTo>
                  <a:lnTo>
                    <a:pt x="164211" y="452323"/>
                  </a:lnTo>
                  <a:close/>
                </a:path>
                <a:path w="1068069" h="1110614">
                  <a:moveTo>
                    <a:pt x="410565" y="1069098"/>
                  </a:moveTo>
                  <a:lnTo>
                    <a:pt x="369481" y="1069098"/>
                  </a:lnTo>
                  <a:lnTo>
                    <a:pt x="369481" y="1110195"/>
                  </a:lnTo>
                  <a:lnTo>
                    <a:pt x="410565" y="1110195"/>
                  </a:lnTo>
                  <a:lnTo>
                    <a:pt x="410565" y="1069098"/>
                  </a:lnTo>
                  <a:close/>
                </a:path>
                <a:path w="1068069" h="1110614">
                  <a:moveTo>
                    <a:pt x="410565" y="0"/>
                  </a:moveTo>
                  <a:lnTo>
                    <a:pt x="369481" y="0"/>
                  </a:lnTo>
                  <a:lnTo>
                    <a:pt x="369481" y="41097"/>
                  </a:lnTo>
                  <a:lnTo>
                    <a:pt x="410565" y="41097"/>
                  </a:lnTo>
                  <a:lnTo>
                    <a:pt x="410565" y="0"/>
                  </a:lnTo>
                  <a:close/>
                </a:path>
                <a:path w="1068069" h="1110614">
                  <a:moveTo>
                    <a:pt x="451612" y="904621"/>
                  </a:moveTo>
                  <a:lnTo>
                    <a:pt x="410565" y="904621"/>
                  </a:lnTo>
                  <a:lnTo>
                    <a:pt x="410565" y="986853"/>
                  </a:lnTo>
                  <a:lnTo>
                    <a:pt x="451612" y="986853"/>
                  </a:lnTo>
                  <a:lnTo>
                    <a:pt x="451612" y="904621"/>
                  </a:lnTo>
                  <a:close/>
                </a:path>
                <a:path w="1068069" h="1110614">
                  <a:moveTo>
                    <a:pt x="492645" y="82219"/>
                  </a:moveTo>
                  <a:lnTo>
                    <a:pt x="451612" y="82219"/>
                  </a:lnTo>
                  <a:lnTo>
                    <a:pt x="451612" y="164490"/>
                  </a:lnTo>
                  <a:lnTo>
                    <a:pt x="492645" y="164490"/>
                  </a:lnTo>
                  <a:lnTo>
                    <a:pt x="492645" y="82219"/>
                  </a:lnTo>
                  <a:close/>
                </a:path>
                <a:path w="1068069" h="1110614">
                  <a:moveTo>
                    <a:pt x="533717" y="986853"/>
                  </a:moveTo>
                  <a:lnTo>
                    <a:pt x="451612" y="986853"/>
                  </a:lnTo>
                  <a:lnTo>
                    <a:pt x="451612" y="1027925"/>
                  </a:lnTo>
                  <a:lnTo>
                    <a:pt x="533717" y="1027925"/>
                  </a:lnTo>
                  <a:lnTo>
                    <a:pt x="533717" y="986853"/>
                  </a:lnTo>
                  <a:close/>
                </a:path>
                <a:path w="1068069" h="1110614">
                  <a:moveTo>
                    <a:pt x="574751" y="904621"/>
                  </a:moveTo>
                  <a:lnTo>
                    <a:pt x="533717" y="904621"/>
                  </a:lnTo>
                  <a:lnTo>
                    <a:pt x="533717" y="986853"/>
                  </a:lnTo>
                  <a:lnTo>
                    <a:pt x="574751" y="986853"/>
                  </a:lnTo>
                  <a:lnTo>
                    <a:pt x="574751" y="904621"/>
                  </a:lnTo>
                  <a:close/>
                </a:path>
                <a:path w="1068069" h="1110614">
                  <a:moveTo>
                    <a:pt x="574751" y="41097"/>
                  </a:moveTo>
                  <a:lnTo>
                    <a:pt x="492645" y="41097"/>
                  </a:lnTo>
                  <a:lnTo>
                    <a:pt x="492645" y="82219"/>
                  </a:lnTo>
                  <a:lnTo>
                    <a:pt x="574751" y="82219"/>
                  </a:lnTo>
                  <a:lnTo>
                    <a:pt x="574751" y="41097"/>
                  </a:lnTo>
                  <a:close/>
                </a:path>
                <a:path w="1068069" h="1110614">
                  <a:moveTo>
                    <a:pt x="615835" y="82219"/>
                  </a:moveTo>
                  <a:lnTo>
                    <a:pt x="574751" y="82219"/>
                  </a:lnTo>
                  <a:lnTo>
                    <a:pt x="574751" y="164490"/>
                  </a:lnTo>
                  <a:lnTo>
                    <a:pt x="615835" y="164490"/>
                  </a:lnTo>
                  <a:lnTo>
                    <a:pt x="615835" y="82219"/>
                  </a:lnTo>
                  <a:close/>
                </a:path>
                <a:path w="1068069" h="1110614">
                  <a:moveTo>
                    <a:pt x="656856" y="1069098"/>
                  </a:moveTo>
                  <a:lnTo>
                    <a:pt x="615835" y="1069098"/>
                  </a:lnTo>
                  <a:lnTo>
                    <a:pt x="615835" y="1110195"/>
                  </a:lnTo>
                  <a:lnTo>
                    <a:pt x="656856" y="1110195"/>
                  </a:lnTo>
                  <a:lnTo>
                    <a:pt x="656856" y="1069098"/>
                  </a:lnTo>
                  <a:close/>
                </a:path>
                <a:path w="1068069" h="1110614">
                  <a:moveTo>
                    <a:pt x="656856" y="0"/>
                  </a:moveTo>
                  <a:lnTo>
                    <a:pt x="615835" y="0"/>
                  </a:lnTo>
                  <a:lnTo>
                    <a:pt x="615835" y="41097"/>
                  </a:lnTo>
                  <a:lnTo>
                    <a:pt x="656856" y="41097"/>
                  </a:lnTo>
                  <a:lnTo>
                    <a:pt x="656856" y="0"/>
                  </a:lnTo>
                  <a:close/>
                </a:path>
                <a:path w="1068069" h="1110614">
                  <a:moveTo>
                    <a:pt x="985316" y="575665"/>
                  </a:moveTo>
                  <a:lnTo>
                    <a:pt x="903211" y="575665"/>
                  </a:lnTo>
                  <a:lnTo>
                    <a:pt x="903211" y="616788"/>
                  </a:lnTo>
                  <a:lnTo>
                    <a:pt x="985316" y="616788"/>
                  </a:lnTo>
                  <a:lnTo>
                    <a:pt x="985316" y="575665"/>
                  </a:lnTo>
                  <a:close/>
                </a:path>
                <a:path w="1068069" h="1110614">
                  <a:moveTo>
                    <a:pt x="985316" y="452323"/>
                  </a:moveTo>
                  <a:lnTo>
                    <a:pt x="903211" y="452323"/>
                  </a:lnTo>
                  <a:lnTo>
                    <a:pt x="903211" y="493420"/>
                  </a:lnTo>
                  <a:lnTo>
                    <a:pt x="985316" y="493420"/>
                  </a:lnTo>
                  <a:lnTo>
                    <a:pt x="985316" y="452323"/>
                  </a:lnTo>
                  <a:close/>
                </a:path>
                <a:path w="1068069" h="1110614">
                  <a:moveTo>
                    <a:pt x="1026426" y="493420"/>
                  </a:moveTo>
                  <a:lnTo>
                    <a:pt x="985316" y="493420"/>
                  </a:lnTo>
                  <a:lnTo>
                    <a:pt x="985316" y="575665"/>
                  </a:lnTo>
                  <a:lnTo>
                    <a:pt x="1026426" y="575665"/>
                  </a:lnTo>
                  <a:lnTo>
                    <a:pt x="1026426" y="493420"/>
                  </a:lnTo>
                  <a:close/>
                </a:path>
                <a:path w="1068069" h="1110614">
                  <a:moveTo>
                    <a:pt x="1026426" y="370319"/>
                  </a:moveTo>
                  <a:lnTo>
                    <a:pt x="697915" y="370319"/>
                  </a:lnTo>
                  <a:lnTo>
                    <a:pt x="697915" y="41516"/>
                  </a:lnTo>
                  <a:lnTo>
                    <a:pt x="656856" y="41516"/>
                  </a:lnTo>
                  <a:lnTo>
                    <a:pt x="656856" y="370319"/>
                  </a:lnTo>
                  <a:lnTo>
                    <a:pt x="615835" y="370319"/>
                  </a:lnTo>
                  <a:lnTo>
                    <a:pt x="615835" y="410933"/>
                  </a:lnTo>
                  <a:lnTo>
                    <a:pt x="574751" y="410933"/>
                  </a:lnTo>
                  <a:lnTo>
                    <a:pt x="574751" y="452831"/>
                  </a:lnTo>
                  <a:lnTo>
                    <a:pt x="533717" y="452831"/>
                  </a:lnTo>
                  <a:lnTo>
                    <a:pt x="533717" y="493445"/>
                  </a:lnTo>
                  <a:lnTo>
                    <a:pt x="492645" y="493445"/>
                  </a:lnTo>
                  <a:lnTo>
                    <a:pt x="492645" y="452831"/>
                  </a:lnTo>
                  <a:lnTo>
                    <a:pt x="451612" y="452831"/>
                  </a:lnTo>
                  <a:lnTo>
                    <a:pt x="451612" y="410933"/>
                  </a:lnTo>
                  <a:lnTo>
                    <a:pt x="410565" y="410933"/>
                  </a:lnTo>
                  <a:lnTo>
                    <a:pt x="410565" y="370319"/>
                  </a:lnTo>
                  <a:lnTo>
                    <a:pt x="369481" y="370319"/>
                  </a:lnTo>
                  <a:lnTo>
                    <a:pt x="369481" y="41516"/>
                  </a:lnTo>
                  <a:lnTo>
                    <a:pt x="328422" y="41516"/>
                  </a:lnTo>
                  <a:lnTo>
                    <a:pt x="328422" y="370319"/>
                  </a:lnTo>
                  <a:lnTo>
                    <a:pt x="41021" y="370319"/>
                  </a:lnTo>
                  <a:lnTo>
                    <a:pt x="41021" y="410933"/>
                  </a:lnTo>
                  <a:lnTo>
                    <a:pt x="328422" y="410933"/>
                  </a:lnTo>
                  <a:lnTo>
                    <a:pt x="328422" y="452831"/>
                  </a:lnTo>
                  <a:lnTo>
                    <a:pt x="369481" y="452831"/>
                  </a:lnTo>
                  <a:lnTo>
                    <a:pt x="369481" y="493445"/>
                  </a:lnTo>
                  <a:lnTo>
                    <a:pt x="410565" y="493445"/>
                  </a:lnTo>
                  <a:lnTo>
                    <a:pt x="410565" y="534073"/>
                  </a:lnTo>
                  <a:lnTo>
                    <a:pt x="451612" y="534073"/>
                  </a:lnTo>
                  <a:lnTo>
                    <a:pt x="451612" y="575970"/>
                  </a:lnTo>
                  <a:lnTo>
                    <a:pt x="410565" y="575970"/>
                  </a:lnTo>
                  <a:lnTo>
                    <a:pt x="410565" y="616585"/>
                  </a:lnTo>
                  <a:lnTo>
                    <a:pt x="369481" y="616585"/>
                  </a:lnTo>
                  <a:lnTo>
                    <a:pt x="369481" y="658482"/>
                  </a:lnTo>
                  <a:lnTo>
                    <a:pt x="328422" y="658482"/>
                  </a:lnTo>
                  <a:lnTo>
                    <a:pt x="328422" y="699109"/>
                  </a:lnTo>
                  <a:lnTo>
                    <a:pt x="41021" y="699109"/>
                  </a:lnTo>
                  <a:lnTo>
                    <a:pt x="41021" y="739724"/>
                  </a:lnTo>
                  <a:lnTo>
                    <a:pt x="328422" y="739724"/>
                  </a:lnTo>
                  <a:lnTo>
                    <a:pt x="328422" y="1068527"/>
                  </a:lnTo>
                  <a:lnTo>
                    <a:pt x="369481" y="1068527"/>
                  </a:lnTo>
                  <a:lnTo>
                    <a:pt x="369481" y="739724"/>
                  </a:lnTo>
                  <a:lnTo>
                    <a:pt x="410565" y="739724"/>
                  </a:lnTo>
                  <a:lnTo>
                    <a:pt x="410565" y="699109"/>
                  </a:lnTo>
                  <a:lnTo>
                    <a:pt x="451612" y="699109"/>
                  </a:lnTo>
                  <a:lnTo>
                    <a:pt x="451612" y="658482"/>
                  </a:lnTo>
                  <a:lnTo>
                    <a:pt x="492645" y="658482"/>
                  </a:lnTo>
                  <a:lnTo>
                    <a:pt x="492645" y="616585"/>
                  </a:lnTo>
                  <a:lnTo>
                    <a:pt x="533717" y="616585"/>
                  </a:lnTo>
                  <a:lnTo>
                    <a:pt x="533717" y="658482"/>
                  </a:lnTo>
                  <a:lnTo>
                    <a:pt x="574751" y="658482"/>
                  </a:lnTo>
                  <a:lnTo>
                    <a:pt x="574751" y="699109"/>
                  </a:lnTo>
                  <a:lnTo>
                    <a:pt x="615835" y="699109"/>
                  </a:lnTo>
                  <a:lnTo>
                    <a:pt x="615835" y="739724"/>
                  </a:lnTo>
                  <a:lnTo>
                    <a:pt x="1026426" y="739724"/>
                  </a:lnTo>
                  <a:lnTo>
                    <a:pt x="1026426" y="699109"/>
                  </a:lnTo>
                  <a:lnTo>
                    <a:pt x="697915" y="699109"/>
                  </a:lnTo>
                  <a:lnTo>
                    <a:pt x="697915" y="658482"/>
                  </a:lnTo>
                  <a:lnTo>
                    <a:pt x="656856" y="658482"/>
                  </a:lnTo>
                  <a:lnTo>
                    <a:pt x="656856" y="616585"/>
                  </a:lnTo>
                  <a:lnTo>
                    <a:pt x="615835" y="616585"/>
                  </a:lnTo>
                  <a:lnTo>
                    <a:pt x="615835" y="575970"/>
                  </a:lnTo>
                  <a:lnTo>
                    <a:pt x="574751" y="575970"/>
                  </a:lnTo>
                  <a:lnTo>
                    <a:pt x="574751" y="534073"/>
                  </a:lnTo>
                  <a:lnTo>
                    <a:pt x="615835" y="534073"/>
                  </a:lnTo>
                  <a:lnTo>
                    <a:pt x="615835" y="493445"/>
                  </a:lnTo>
                  <a:lnTo>
                    <a:pt x="656856" y="493445"/>
                  </a:lnTo>
                  <a:lnTo>
                    <a:pt x="656856" y="452831"/>
                  </a:lnTo>
                  <a:lnTo>
                    <a:pt x="697915" y="452831"/>
                  </a:lnTo>
                  <a:lnTo>
                    <a:pt x="697915" y="410933"/>
                  </a:lnTo>
                  <a:lnTo>
                    <a:pt x="1026426" y="410933"/>
                  </a:lnTo>
                  <a:lnTo>
                    <a:pt x="1026426" y="370319"/>
                  </a:lnTo>
                  <a:close/>
                </a:path>
                <a:path w="1068069" h="1110614">
                  <a:moveTo>
                    <a:pt x="1067447" y="657910"/>
                  </a:moveTo>
                  <a:lnTo>
                    <a:pt x="1026426" y="657910"/>
                  </a:lnTo>
                  <a:lnTo>
                    <a:pt x="1026426" y="699008"/>
                  </a:lnTo>
                  <a:lnTo>
                    <a:pt x="1067447" y="699008"/>
                  </a:lnTo>
                  <a:lnTo>
                    <a:pt x="1067447" y="657910"/>
                  </a:lnTo>
                  <a:close/>
                </a:path>
                <a:path w="1068069" h="1110614">
                  <a:moveTo>
                    <a:pt x="1067447" y="411200"/>
                  </a:moveTo>
                  <a:lnTo>
                    <a:pt x="1026426" y="411200"/>
                  </a:lnTo>
                  <a:lnTo>
                    <a:pt x="1026426" y="452323"/>
                  </a:lnTo>
                  <a:lnTo>
                    <a:pt x="1067447" y="452323"/>
                  </a:lnTo>
                  <a:lnTo>
                    <a:pt x="1067447" y="411200"/>
                  </a:lnTo>
                  <a:close/>
                </a:path>
              </a:pathLst>
            </a:custGeom>
            <a:solidFill>
              <a:srgbClr val="E245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65" name="object 1065"/>
            <p:cNvSpPr/>
            <p:nvPr/>
          </p:nvSpPr>
          <p:spPr>
            <a:xfrm>
              <a:off x="11969051" y="2620187"/>
              <a:ext cx="1151255" cy="1191260"/>
            </a:xfrm>
            <a:custGeom>
              <a:avLst/>
              <a:gdLst/>
              <a:ahLst/>
              <a:cxnLst/>
              <a:rect l="l" t="t" r="r" b="b"/>
              <a:pathLst>
                <a:path w="1151255" h="1191260">
                  <a:moveTo>
                    <a:pt x="1151102" y="451929"/>
                  </a:moveTo>
                  <a:lnTo>
                    <a:pt x="1110081" y="451929"/>
                  </a:lnTo>
                  <a:lnTo>
                    <a:pt x="1110081" y="412572"/>
                  </a:lnTo>
                  <a:lnTo>
                    <a:pt x="1110081" y="410044"/>
                  </a:lnTo>
                  <a:lnTo>
                    <a:pt x="1108544" y="410044"/>
                  </a:lnTo>
                  <a:lnTo>
                    <a:pt x="1108544" y="453199"/>
                  </a:lnTo>
                  <a:lnTo>
                    <a:pt x="1108544" y="738835"/>
                  </a:lnTo>
                  <a:lnTo>
                    <a:pt x="1067511" y="738835"/>
                  </a:lnTo>
                  <a:lnTo>
                    <a:pt x="1067511" y="740105"/>
                  </a:lnTo>
                  <a:lnTo>
                    <a:pt x="1067511" y="779449"/>
                  </a:lnTo>
                  <a:lnTo>
                    <a:pt x="739000" y="779449"/>
                  </a:lnTo>
                  <a:lnTo>
                    <a:pt x="739000" y="780719"/>
                  </a:lnTo>
                  <a:lnTo>
                    <a:pt x="739000" y="822617"/>
                  </a:lnTo>
                  <a:lnTo>
                    <a:pt x="739000" y="1106982"/>
                  </a:lnTo>
                  <a:lnTo>
                    <a:pt x="697979" y="1106982"/>
                  </a:lnTo>
                  <a:lnTo>
                    <a:pt x="697979" y="1109522"/>
                  </a:lnTo>
                  <a:lnTo>
                    <a:pt x="697979" y="1148867"/>
                  </a:lnTo>
                  <a:lnTo>
                    <a:pt x="412115" y="1148867"/>
                  </a:lnTo>
                  <a:lnTo>
                    <a:pt x="412115" y="1109522"/>
                  </a:lnTo>
                  <a:lnTo>
                    <a:pt x="412115" y="1106982"/>
                  </a:lnTo>
                  <a:lnTo>
                    <a:pt x="371081" y="1106982"/>
                  </a:lnTo>
                  <a:lnTo>
                    <a:pt x="371081" y="822617"/>
                  </a:lnTo>
                  <a:lnTo>
                    <a:pt x="371081" y="780719"/>
                  </a:lnTo>
                  <a:lnTo>
                    <a:pt x="371081" y="779449"/>
                  </a:lnTo>
                  <a:lnTo>
                    <a:pt x="83654" y="779449"/>
                  </a:lnTo>
                  <a:lnTo>
                    <a:pt x="83654" y="740105"/>
                  </a:lnTo>
                  <a:lnTo>
                    <a:pt x="83654" y="738835"/>
                  </a:lnTo>
                  <a:lnTo>
                    <a:pt x="42621" y="738835"/>
                  </a:lnTo>
                  <a:lnTo>
                    <a:pt x="42621" y="453199"/>
                  </a:lnTo>
                  <a:lnTo>
                    <a:pt x="83654" y="453199"/>
                  </a:lnTo>
                  <a:lnTo>
                    <a:pt x="83654" y="451929"/>
                  </a:lnTo>
                  <a:lnTo>
                    <a:pt x="83654" y="412572"/>
                  </a:lnTo>
                  <a:lnTo>
                    <a:pt x="371055" y="412572"/>
                  </a:lnTo>
                  <a:lnTo>
                    <a:pt x="371055" y="410044"/>
                  </a:lnTo>
                  <a:lnTo>
                    <a:pt x="371055" y="369417"/>
                  </a:lnTo>
                  <a:lnTo>
                    <a:pt x="371055" y="83781"/>
                  </a:lnTo>
                  <a:lnTo>
                    <a:pt x="412089" y="83781"/>
                  </a:lnTo>
                  <a:lnTo>
                    <a:pt x="412089" y="82511"/>
                  </a:lnTo>
                  <a:lnTo>
                    <a:pt x="412089" y="43167"/>
                  </a:lnTo>
                  <a:lnTo>
                    <a:pt x="697953" y="43167"/>
                  </a:lnTo>
                  <a:lnTo>
                    <a:pt x="697953" y="82511"/>
                  </a:lnTo>
                  <a:lnTo>
                    <a:pt x="697953" y="83781"/>
                  </a:lnTo>
                  <a:lnTo>
                    <a:pt x="738974" y="83781"/>
                  </a:lnTo>
                  <a:lnTo>
                    <a:pt x="738974" y="369417"/>
                  </a:lnTo>
                  <a:lnTo>
                    <a:pt x="738974" y="410044"/>
                  </a:lnTo>
                  <a:lnTo>
                    <a:pt x="738974" y="412572"/>
                  </a:lnTo>
                  <a:lnTo>
                    <a:pt x="1067511" y="412572"/>
                  </a:lnTo>
                  <a:lnTo>
                    <a:pt x="1067511" y="451929"/>
                  </a:lnTo>
                  <a:lnTo>
                    <a:pt x="1067511" y="453199"/>
                  </a:lnTo>
                  <a:lnTo>
                    <a:pt x="1108544" y="453199"/>
                  </a:lnTo>
                  <a:lnTo>
                    <a:pt x="1108544" y="410044"/>
                  </a:lnTo>
                  <a:lnTo>
                    <a:pt x="1069047" y="410044"/>
                  </a:lnTo>
                  <a:lnTo>
                    <a:pt x="1069047" y="369417"/>
                  </a:lnTo>
                  <a:lnTo>
                    <a:pt x="781646" y="369417"/>
                  </a:lnTo>
                  <a:lnTo>
                    <a:pt x="781646" y="83781"/>
                  </a:lnTo>
                  <a:lnTo>
                    <a:pt x="781646" y="82511"/>
                  </a:lnTo>
                  <a:lnTo>
                    <a:pt x="740613" y="82511"/>
                  </a:lnTo>
                  <a:lnTo>
                    <a:pt x="740613" y="43167"/>
                  </a:lnTo>
                  <a:lnTo>
                    <a:pt x="740613" y="41897"/>
                  </a:lnTo>
                  <a:lnTo>
                    <a:pt x="699592" y="41897"/>
                  </a:lnTo>
                  <a:lnTo>
                    <a:pt x="699592" y="0"/>
                  </a:lnTo>
                  <a:lnTo>
                    <a:pt x="410565" y="0"/>
                  </a:lnTo>
                  <a:lnTo>
                    <a:pt x="410565" y="41897"/>
                  </a:lnTo>
                  <a:lnTo>
                    <a:pt x="369544" y="41897"/>
                  </a:lnTo>
                  <a:lnTo>
                    <a:pt x="369544" y="43167"/>
                  </a:lnTo>
                  <a:lnTo>
                    <a:pt x="369544" y="82511"/>
                  </a:lnTo>
                  <a:lnTo>
                    <a:pt x="328510" y="82511"/>
                  </a:lnTo>
                  <a:lnTo>
                    <a:pt x="328510" y="83781"/>
                  </a:lnTo>
                  <a:lnTo>
                    <a:pt x="328510" y="369417"/>
                  </a:lnTo>
                  <a:lnTo>
                    <a:pt x="82118" y="369417"/>
                  </a:lnTo>
                  <a:lnTo>
                    <a:pt x="82118" y="410044"/>
                  </a:lnTo>
                  <a:lnTo>
                    <a:pt x="41084" y="410044"/>
                  </a:lnTo>
                  <a:lnTo>
                    <a:pt x="41084" y="412572"/>
                  </a:lnTo>
                  <a:lnTo>
                    <a:pt x="41084" y="451929"/>
                  </a:lnTo>
                  <a:lnTo>
                    <a:pt x="0" y="451929"/>
                  </a:lnTo>
                  <a:lnTo>
                    <a:pt x="0" y="453199"/>
                  </a:lnTo>
                  <a:lnTo>
                    <a:pt x="0" y="738835"/>
                  </a:lnTo>
                  <a:lnTo>
                    <a:pt x="0" y="740105"/>
                  </a:lnTo>
                  <a:lnTo>
                    <a:pt x="41033" y="740105"/>
                  </a:lnTo>
                  <a:lnTo>
                    <a:pt x="41033" y="779449"/>
                  </a:lnTo>
                  <a:lnTo>
                    <a:pt x="41033" y="780719"/>
                  </a:lnTo>
                  <a:lnTo>
                    <a:pt x="82054" y="780719"/>
                  </a:lnTo>
                  <a:lnTo>
                    <a:pt x="82054" y="822617"/>
                  </a:lnTo>
                  <a:lnTo>
                    <a:pt x="328383" y="822617"/>
                  </a:lnTo>
                  <a:lnTo>
                    <a:pt x="328383" y="1106982"/>
                  </a:lnTo>
                  <a:lnTo>
                    <a:pt x="328383" y="1109522"/>
                  </a:lnTo>
                  <a:lnTo>
                    <a:pt x="369417" y="1109522"/>
                  </a:lnTo>
                  <a:lnTo>
                    <a:pt x="369417" y="1148867"/>
                  </a:lnTo>
                  <a:lnTo>
                    <a:pt x="369417" y="1150137"/>
                  </a:lnTo>
                  <a:lnTo>
                    <a:pt x="410438" y="1150137"/>
                  </a:lnTo>
                  <a:lnTo>
                    <a:pt x="410438" y="1191044"/>
                  </a:lnTo>
                  <a:lnTo>
                    <a:pt x="699490" y="1191044"/>
                  </a:lnTo>
                  <a:lnTo>
                    <a:pt x="699490" y="1150137"/>
                  </a:lnTo>
                  <a:lnTo>
                    <a:pt x="740511" y="1150137"/>
                  </a:lnTo>
                  <a:lnTo>
                    <a:pt x="740511" y="1148867"/>
                  </a:lnTo>
                  <a:lnTo>
                    <a:pt x="740511" y="1109522"/>
                  </a:lnTo>
                  <a:lnTo>
                    <a:pt x="781545" y="1109522"/>
                  </a:lnTo>
                  <a:lnTo>
                    <a:pt x="781545" y="1106982"/>
                  </a:lnTo>
                  <a:lnTo>
                    <a:pt x="781545" y="822617"/>
                  </a:lnTo>
                  <a:lnTo>
                    <a:pt x="1069047" y="822617"/>
                  </a:lnTo>
                  <a:lnTo>
                    <a:pt x="1069047" y="780719"/>
                  </a:lnTo>
                  <a:lnTo>
                    <a:pt x="1110081" y="780719"/>
                  </a:lnTo>
                  <a:lnTo>
                    <a:pt x="1110081" y="779449"/>
                  </a:lnTo>
                  <a:lnTo>
                    <a:pt x="1110081" y="740105"/>
                  </a:lnTo>
                  <a:lnTo>
                    <a:pt x="1151102" y="740105"/>
                  </a:lnTo>
                  <a:lnTo>
                    <a:pt x="1151102" y="738835"/>
                  </a:lnTo>
                  <a:lnTo>
                    <a:pt x="1151102" y="453199"/>
                  </a:lnTo>
                  <a:lnTo>
                    <a:pt x="1151102" y="451929"/>
                  </a:lnTo>
                  <a:close/>
                </a:path>
              </a:pathLst>
            </a:custGeom>
            <a:solidFill>
              <a:srgbClr val="3C3B52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66" name="object 1066"/>
          <p:cNvGrpSpPr/>
          <p:nvPr/>
        </p:nvGrpSpPr>
        <p:grpSpPr>
          <a:xfrm>
            <a:off x="8185007" y="7056728"/>
            <a:ext cx="1062355" cy="1340485"/>
            <a:chOff x="8185007" y="7056728"/>
            <a:chExt cx="1062355" cy="1340485"/>
          </a:xfrm>
        </p:grpSpPr>
        <p:sp>
          <p:nvSpPr>
            <p:cNvPr id="1067" name="object 1067"/>
            <p:cNvSpPr/>
            <p:nvPr/>
          </p:nvSpPr>
          <p:spPr>
            <a:xfrm>
              <a:off x="8217629" y="7088642"/>
              <a:ext cx="998219" cy="1278890"/>
            </a:xfrm>
            <a:custGeom>
              <a:avLst/>
              <a:gdLst/>
              <a:ahLst/>
              <a:cxnLst/>
              <a:rect l="l" t="t" r="r" b="b"/>
              <a:pathLst>
                <a:path w="998220" h="1278890">
                  <a:moveTo>
                    <a:pt x="996970" y="677965"/>
                  </a:moveTo>
                  <a:lnTo>
                    <a:pt x="274647" y="677965"/>
                  </a:lnTo>
                  <a:lnTo>
                    <a:pt x="274647" y="100430"/>
                  </a:lnTo>
                  <a:lnTo>
                    <a:pt x="281249" y="60313"/>
                  </a:lnTo>
                  <a:lnTo>
                    <a:pt x="298942" y="30121"/>
                  </a:lnTo>
                  <a:lnTo>
                    <a:pt x="324557" y="9975"/>
                  </a:lnTo>
                  <a:lnTo>
                    <a:pt x="354926" y="0"/>
                  </a:lnTo>
                  <a:lnTo>
                    <a:pt x="386879" y="314"/>
                  </a:lnTo>
                  <a:lnTo>
                    <a:pt x="442863" y="32305"/>
                  </a:lnTo>
                  <a:lnTo>
                    <a:pt x="467158" y="106922"/>
                  </a:lnTo>
                  <a:lnTo>
                    <a:pt x="467158" y="308669"/>
                  </a:lnTo>
                  <a:lnTo>
                    <a:pt x="563922" y="308669"/>
                  </a:lnTo>
                  <a:lnTo>
                    <a:pt x="625681" y="326247"/>
                  </a:lnTo>
                  <a:lnTo>
                    <a:pt x="655037" y="374384"/>
                  </a:lnTo>
                  <a:lnTo>
                    <a:pt x="690624" y="374384"/>
                  </a:lnTo>
                  <a:lnTo>
                    <a:pt x="730168" y="376188"/>
                  </a:lnTo>
                  <a:lnTo>
                    <a:pt x="775176" y="383977"/>
                  </a:lnTo>
                  <a:lnTo>
                    <a:pt x="812765" y="401277"/>
                  </a:lnTo>
                  <a:lnTo>
                    <a:pt x="833650" y="431778"/>
                  </a:lnTo>
                  <a:lnTo>
                    <a:pt x="858954" y="431778"/>
                  </a:lnTo>
                  <a:lnTo>
                    <a:pt x="909954" y="446893"/>
                  </a:lnTo>
                  <a:lnTo>
                    <a:pt x="949060" y="472959"/>
                  </a:lnTo>
                  <a:lnTo>
                    <a:pt x="979237" y="513690"/>
                  </a:lnTo>
                  <a:lnTo>
                    <a:pt x="992847" y="571529"/>
                  </a:lnTo>
                  <a:lnTo>
                    <a:pt x="995561" y="637354"/>
                  </a:lnTo>
                  <a:lnTo>
                    <a:pt x="996970" y="677965"/>
                  </a:lnTo>
                  <a:close/>
                </a:path>
                <a:path w="998220" h="1278890">
                  <a:moveTo>
                    <a:pt x="563922" y="308669"/>
                  </a:moveTo>
                  <a:lnTo>
                    <a:pt x="467158" y="308669"/>
                  </a:lnTo>
                  <a:lnTo>
                    <a:pt x="496514" y="306314"/>
                  </a:lnTo>
                  <a:lnTo>
                    <a:pt x="561098" y="307865"/>
                  </a:lnTo>
                  <a:lnTo>
                    <a:pt x="563922" y="308669"/>
                  </a:lnTo>
                  <a:close/>
                </a:path>
                <a:path w="998220" h="1278890">
                  <a:moveTo>
                    <a:pt x="690624" y="374384"/>
                  </a:moveTo>
                  <a:lnTo>
                    <a:pt x="655037" y="374384"/>
                  </a:lnTo>
                  <a:lnTo>
                    <a:pt x="687026" y="374220"/>
                  </a:lnTo>
                  <a:lnTo>
                    <a:pt x="690624" y="374384"/>
                  </a:lnTo>
                  <a:close/>
                </a:path>
                <a:path w="998220" h="1278890">
                  <a:moveTo>
                    <a:pt x="858954" y="431778"/>
                  </a:moveTo>
                  <a:lnTo>
                    <a:pt x="833650" y="431778"/>
                  </a:lnTo>
                  <a:lnTo>
                    <a:pt x="835509" y="428974"/>
                  </a:lnTo>
                  <a:lnTo>
                    <a:pt x="858954" y="431778"/>
                  </a:lnTo>
                  <a:close/>
                </a:path>
                <a:path w="998220" h="1278890">
                  <a:moveTo>
                    <a:pt x="850322" y="1278604"/>
                  </a:moveTo>
                  <a:lnTo>
                    <a:pt x="352401" y="1278604"/>
                  </a:lnTo>
                  <a:lnTo>
                    <a:pt x="326552" y="1145312"/>
                  </a:lnTo>
                  <a:lnTo>
                    <a:pt x="284480" y="1038315"/>
                  </a:lnTo>
                  <a:lnTo>
                    <a:pt x="196077" y="901302"/>
                  </a:lnTo>
                  <a:lnTo>
                    <a:pt x="31233" y="677965"/>
                  </a:lnTo>
                  <a:lnTo>
                    <a:pt x="23714" y="666468"/>
                  </a:lnTo>
                  <a:lnTo>
                    <a:pt x="9254" y="637354"/>
                  </a:lnTo>
                  <a:lnTo>
                    <a:pt x="0" y="598691"/>
                  </a:lnTo>
                  <a:lnTo>
                    <a:pt x="8099" y="558544"/>
                  </a:lnTo>
                  <a:lnTo>
                    <a:pt x="37603" y="531867"/>
                  </a:lnTo>
                  <a:lnTo>
                    <a:pt x="78215" y="525580"/>
                  </a:lnTo>
                  <a:lnTo>
                    <a:pt x="120557" y="535776"/>
                  </a:lnTo>
                  <a:lnTo>
                    <a:pt x="155257" y="558544"/>
                  </a:lnTo>
                  <a:lnTo>
                    <a:pt x="274647" y="677965"/>
                  </a:lnTo>
                  <a:lnTo>
                    <a:pt x="996970" y="677965"/>
                  </a:lnTo>
                  <a:lnTo>
                    <a:pt x="997517" y="693741"/>
                  </a:lnTo>
                  <a:lnTo>
                    <a:pt x="998184" y="743966"/>
                  </a:lnTo>
                  <a:lnTo>
                    <a:pt x="996850" y="786108"/>
                  </a:lnTo>
                  <a:lnTo>
                    <a:pt x="985527" y="847659"/>
                  </a:lnTo>
                  <a:lnTo>
                    <a:pt x="971136" y="895823"/>
                  </a:lnTo>
                  <a:lnTo>
                    <a:pt x="951792" y="957898"/>
                  </a:lnTo>
                  <a:lnTo>
                    <a:pt x="929612" y="1027742"/>
                  </a:lnTo>
                  <a:lnTo>
                    <a:pt x="885221" y="1166179"/>
                  </a:lnTo>
                  <a:lnTo>
                    <a:pt x="867245" y="1222492"/>
                  </a:lnTo>
                  <a:lnTo>
                    <a:pt x="854906" y="1262013"/>
                  </a:lnTo>
                  <a:lnTo>
                    <a:pt x="850322" y="1278604"/>
                  </a:lnTo>
                  <a:close/>
                </a:path>
              </a:pathLst>
            </a:custGeom>
            <a:solidFill>
              <a:srgbClr val="E7703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68" name="object 1068"/>
            <p:cNvSpPr/>
            <p:nvPr/>
          </p:nvSpPr>
          <p:spPr>
            <a:xfrm>
              <a:off x="8185007" y="7056728"/>
              <a:ext cx="1062355" cy="1340485"/>
            </a:xfrm>
            <a:custGeom>
              <a:avLst/>
              <a:gdLst/>
              <a:ahLst/>
              <a:cxnLst/>
              <a:rect l="l" t="t" r="r" b="b"/>
              <a:pathLst>
                <a:path w="1062354" h="1340484">
                  <a:moveTo>
                    <a:pt x="339669" y="633039"/>
                  </a:moveTo>
                  <a:lnTo>
                    <a:pt x="273954" y="633039"/>
                  </a:lnTo>
                  <a:lnTo>
                    <a:pt x="273954" y="134203"/>
                  </a:lnTo>
                  <a:lnTo>
                    <a:pt x="281106" y="86479"/>
                  </a:lnTo>
                  <a:lnTo>
                    <a:pt x="300518" y="48975"/>
                  </a:lnTo>
                  <a:lnTo>
                    <a:pt x="329125" y="21914"/>
                  </a:lnTo>
                  <a:lnTo>
                    <a:pt x="363862" y="5515"/>
                  </a:lnTo>
                  <a:lnTo>
                    <a:pt x="401665" y="0"/>
                  </a:lnTo>
                  <a:lnTo>
                    <a:pt x="426762" y="2385"/>
                  </a:lnTo>
                  <a:lnTo>
                    <a:pt x="472088" y="20689"/>
                  </a:lnTo>
                  <a:lnTo>
                    <a:pt x="505094" y="52299"/>
                  </a:lnTo>
                  <a:lnTo>
                    <a:pt x="511159" y="62941"/>
                  </a:lnTo>
                  <a:lnTo>
                    <a:pt x="402610" y="62941"/>
                  </a:lnTo>
                  <a:lnTo>
                    <a:pt x="379492" y="67017"/>
                  </a:lnTo>
                  <a:lnTo>
                    <a:pt x="359332" y="79594"/>
                  </a:lnTo>
                  <a:lnTo>
                    <a:pt x="345076" y="101195"/>
                  </a:lnTo>
                  <a:lnTo>
                    <a:pt x="339669" y="132344"/>
                  </a:lnTo>
                  <a:lnTo>
                    <a:pt x="339669" y="633039"/>
                  </a:lnTo>
                  <a:close/>
                </a:path>
                <a:path w="1062354" h="1340484">
                  <a:moveTo>
                    <a:pt x="499780" y="608990"/>
                  </a:moveTo>
                  <a:lnTo>
                    <a:pt x="487298" y="606401"/>
                  </a:lnTo>
                  <a:lnTo>
                    <a:pt x="476985" y="599385"/>
                  </a:lnTo>
                  <a:lnTo>
                    <a:pt x="469969" y="589072"/>
                  </a:lnTo>
                  <a:lnTo>
                    <a:pt x="467380" y="576590"/>
                  </a:lnTo>
                  <a:lnTo>
                    <a:pt x="467380" y="138836"/>
                  </a:lnTo>
                  <a:lnTo>
                    <a:pt x="461422" y="103150"/>
                  </a:lnTo>
                  <a:lnTo>
                    <a:pt x="446093" y="79709"/>
                  </a:lnTo>
                  <a:lnTo>
                    <a:pt x="425216" y="66857"/>
                  </a:lnTo>
                  <a:lnTo>
                    <a:pt x="402610" y="62941"/>
                  </a:lnTo>
                  <a:lnTo>
                    <a:pt x="511159" y="62941"/>
                  </a:lnTo>
                  <a:lnTo>
                    <a:pt x="517942" y="74843"/>
                  </a:lnTo>
                  <a:lnTo>
                    <a:pt x="527494" y="104153"/>
                  </a:lnTo>
                  <a:lnTo>
                    <a:pt x="531235" y="140665"/>
                  </a:lnTo>
                  <a:lnTo>
                    <a:pt x="531235" y="307268"/>
                  </a:lnTo>
                  <a:lnTo>
                    <a:pt x="570587" y="307268"/>
                  </a:lnTo>
                  <a:lnTo>
                    <a:pt x="612926" y="311425"/>
                  </a:lnTo>
                  <a:lnTo>
                    <a:pt x="655155" y="322617"/>
                  </a:lnTo>
                  <a:lnTo>
                    <a:pt x="690433" y="343357"/>
                  </a:lnTo>
                  <a:lnTo>
                    <a:pt x="710489" y="370133"/>
                  </a:lnTo>
                  <a:lnTo>
                    <a:pt x="565888" y="370133"/>
                  </a:lnTo>
                  <a:lnTo>
                    <a:pt x="566578" y="370195"/>
                  </a:lnTo>
                  <a:lnTo>
                    <a:pt x="532180" y="370210"/>
                  </a:lnTo>
                  <a:lnTo>
                    <a:pt x="532180" y="576590"/>
                  </a:lnTo>
                  <a:lnTo>
                    <a:pt x="529591" y="589072"/>
                  </a:lnTo>
                  <a:lnTo>
                    <a:pt x="522575" y="599385"/>
                  </a:lnTo>
                  <a:lnTo>
                    <a:pt x="512262" y="606401"/>
                  </a:lnTo>
                  <a:lnTo>
                    <a:pt x="499780" y="608990"/>
                  </a:lnTo>
                  <a:close/>
                </a:path>
                <a:path w="1062354" h="1340484">
                  <a:moveTo>
                    <a:pt x="570587" y="307268"/>
                  </a:moveTo>
                  <a:lnTo>
                    <a:pt x="531235" y="307268"/>
                  </a:lnTo>
                  <a:lnTo>
                    <a:pt x="569650" y="307176"/>
                  </a:lnTo>
                  <a:lnTo>
                    <a:pt x="570587" y="307268"/>
                  </a:lnTo>
                  <a:close/>
                </a:path>
                <a:path w="1062354" h="1340484">
                  <a:moveTo>
                    <a:pt x="566578" y="370195"/>
                  </a:moveTo>
                  <a:lnTo>
                    <a:pt x="565888" y="370133"/>
                  </a:lnTo>
                  <a:lnTo>
                    <a:pt x="710489" y="370133"/>
                  </a:lnTo>
                  <a:lnTo>
                    <a:pt x="566578" y="370195"/>
                  </a:lnTo>
                  <a:close/>
                </a:path>
                <a:path w="1062354" h="1340484">
                  <a:moveTo>
                    <a:pt x="687659" y="617311"/>
                  </a:moveTo>
                  <a:lnTo>
                    <a:pt x="675177" y="614722"/>
                  </a:lnTo>
                  <a:lnTo>
                    <a:pt x="664864" y="607706"/>
                  </a:lnTo>
                  <a:lnTo>
                    <a:pt x="657848" y="597393"/>
                  </a:lnTo>
                  <a:lnTo>
                    <a:pt x="655259" y="584911"/>
                  </a:lnTo>
                  <a:lnTo>
                    <a:pt x="655259" y="399806"/>
                  </a:lnTo>
                  <a:lnTo>
                    <a:pt x="653430" y="395203"/>
                  </a:lnTo>
                  <a:lnTo>
                    <a:pt x="648797" y="390570"/>
                  </a:lnTo>
                  <a:lnTo>
                    <a:pt x="628102" y="379708"/>
                  </a:lnTo>
                  <a:lnTo>
                    <a:pt x="599164" y="373098"/>
                  </a:lnTo>
                  <a:lnTo>
                    <a:pt x="566578" y="370195"/>
                  </a:lnTo>
                  <a:lnTo>
                    <a:pt x="710489" y="370133"/>
                  </a:lnTo>
                  <a:lnTo>
                    <a:pt x="712652" y="374843"/>
                  </a:lnTo>
                  <a:lnTo>
                    <a:pt x="753037" y="376026"/>
                  </a:lnTo>
                  <a:lnTo>
                    <a:pt x="796983" y="381544"/>
                  </a:lnTo>
                  <a:lnTo>
                    <a:pt x="839020" y="394349"/>
                  </a:lnTo>
                  <a:lnTo>
                    <a:pt x="873678" y="417393"/>
                  </a:lnTo>
                  <a:lnTo>
                    <a:pt x="878311" y="421111"/>
                  </a:lnTo>
                  <a:lnTo>
                    <a:pt x="882030" y="426659"/>
                  </a:lnTo>
                  <a:lnTo>
                    <a:pt x="885718" y="431292"/>
                  </a:lnTo>
                  <a:lnTo>
                    <a:pt x="922507" y="438580"/>
                  </a:lnTo>
                  <a:lnTo>
                    <a:pt x="922805" y="438698"/>
                  </a:lnTo>
                  <a:lnTo>
                    <a:pt x="720059" y="438698"/>
                  </a:lnTo>
                  <a:lnTo>
                    <a:pt x="720059" y="584911"/>
                  </a:lnTo>
                  <a:lnTo>
                    <a:pt x="717470" y="597393"/>
                  </a:lnTo>
                  <a:lnTo>
                    <a:pt x="710454" y="607706"/>
                  </a:lnTo>
                  <a:lnTo>
                    <a:pt x="700141" y="614722"/>
                  </a:lnTo>
                  <a:lnTo>
                    <a:pt x="687659" y="617311"/>
                  </a:lnTo>
                  <a:close/>
                </a:path>
                <a:path w="1062354" h="1340484">
                  <a:moveTo>
                    <a:pt x="868131" y="683940"/>
                  </a:moveTo>
                  <a:lnTo>
                    <a:pt x="855649" y="681351"/>
                  </a:lnTo>
                  <a:lnTo>
                    <a:pt x="845336" y="674339"/>
                  </a:lnTo>
                  <a:lnTo>
                    <a:pt x="838320" y="664035"/>
                  </a:lnTo>
                  <a:lnTo>
                    <a:pt x="835731" y="651570"/>
                  </a:lnTo>
                  <a:lnTo>
                    <a:pt x="835731" y="471068"/>
                  </a:lnTo>
                  <a:lnTo>
                    <a:pt x="833902" y="466465"/>
                  </a:lnTo>
                  <a:lnTo>
                    <a:pt x="780219" y="442973"/>
                  </a:lnTo>
                  <a:lnTo>
                    <a:pt x="720059" y="438698"/>
                  </a:lnTo>
                  <a:lnTo>
                    <a:pt x="922805" y="438698"/>
                  </a:lnTo>
                  <a:lnTo>
                    <a:pt x="960349" y="453504"/>
                  </a:lnTo>
                  <a:lnTo>
                    <a:pt x="995979" y="476756"/>
                  </a:lnTo>
                  <a:lnTo>
                    <a:pt x="1016606" y="498835"/>
                  </a:lnTo>
                  <a:lnTo>
                    <a:pt x="900531" y="498835"/>
                  </a:lnTo>
                  <a:lnTo>
                    <a:pt x="900531" y="651570"/>
                  </a:lnTo>
                  <a:lnTo>
                    <a:pt x="897942" y="664035"/>
                  </a:lnTo>
                  <a:lnTo>
                    <a:pt x="890926" y="674339"/>
                  </a:lnTo>
                  <a:lnTo>
                    <a:pt x="880613" y="681351"/>
                  </a:lnTo>
                  <a:lnTo>
                    <a:pt x="868131" y="683940"/>
                  </a:lnTo>
                  <a:close/>
                </a:path>
                <a:path w="1062354" h="1340484">
                  <a:moveTo>
                    <a:pt x="925934" y="1279062"/>
                  </a:moveTo>
                  <a:lnTo>
                    <a:pt x="857951" y="1279062"/>
                  </a:lnTo>
                  <a:lnTo>
                    <a:pt x="864475" y="1259016"/>
                  </a:lnTo>
                  <a:lnTo>
                    <a:pt x="885160" y="1193937"/>
                  </a:lnTo>
                  <a:lnTo>
                    <a:pt x="900531" y="1145773"/>
                  </a:lnTo>
                  <a:lnTo>
                    <a:pt x="918134" y="1091064"/>
                  </a:lnTo>
                  <a:lnTo>
                    <a:pt x="939132" y="1025461"/>
                  </a:lnTo>
                  <a:lnTo>
                    <a:pt x="958369" y="964619"/>
                  </a:lnTo>
                  <a:lnTo>
                    <a:pt x="974848" y="911319"/>
                  </a:lnTo>
                  <a:lnTo>
                    <a:pt x="987058" y="869863"/>
                  </a:lnTo>
                  <a:lnTo>
                    <a:pt x="996859" y="808849"/>
                  </a:lnTo>
                  <a:lnTo>
                    <a:pt x="997479" y="748996"/>
                  </a:lnTo>
                  <a:lnTo>
                    <a:pt x="996463" y="700024"/>
                  </a:lnTo>
                  <a:lnTo>
                    <a:pt x="993068" y="605271"/>
                  </a:lnTo>
                  <a:lnTo>
                    <a:pt x="982514" y="559494"/>
                  </a:lnTo>
                  <a:lnTo>
                    <a:pt x="959293" y="528462"/>
                  </a:lnTo>
                  <a:lnTo>
                    <a:pt x="900531" y="498835"/>
                  </a:lnTo>
                  <a:lnTo>
                    <a:pt x="1016606" y="498835"/>
                  </a:lnTo>
                  <a:lnTo>
                    <a:pt x="1026134" y="509034"/>
                  </a:lnTo>
                  <a:lnTo>
                    <a:pt x="1047547" y="551031"/>
                  </a:lnTo>
                  <a:lnTo>
                    <a:pt x="1056941" y="603366"/>
                  </a:lnTo>
                  <a:lnTo>
                    <a:pt x="1057898" y="630058"/>
                  </a:lnTo>
                  <a:lnTo>
                    <a:pt x="1060344" y="688670"/>
                  </a:lnTo>
                  <a:lnTo>
                    <a:pt x="1061884" y="741193"/>
                  </a:lnTo>
                  <a:lnTo>
                    <a:pt x="1061948" y="788178"/>
                  </a:lnTo>
                  <a:lnTo>
                    <a:pt x="1060206" y="826203"/>
                  </a:lnTo>
                  <a:lnTo>
                    <a:pt x="1050562" y="880734"/>
                  </a:lnTo>
                  <a:lnTo>
                    <a:pt x="1025370" y="964958"/>
                  </a:lnTo>
                  <a:lnTo>
                    <a:pt x="1007070" y="1023344"/>
                  </a:lnTo>
                  <a:lnTo>
                    <a:pt x="985474" y="1091387"/>
                  </a:lnTo>
                  <a:lnTo>
                    <a:pt x="961613" y="1166134"/>
                  </a:lnTo>
                  <a:lnTo>
                    <a:pt x="945655" y="1216909"/>
                  </a:lnTo>
                  <a:lnTo>
                    <a:pt x="931080" y="1262740"/>
                  </a:lnTo>
                  <a:lnTo>
                    <a:pt x="925934" y="1279062"/>
                  </a:lnTo>
                  <a:close/>
                </a:path>
                <a:path w="1062354" h="1340484">
                  <a:moveTo>
                    <a:pt x="896019" y="1340139"/>
                  </a:moveTo>
                  <a:lnTo>
                    <a:pt x="370204" y="1340139"/>
                  </a:lnTo>
                  <a:lnTo>
                    <a:pt x="369295" y="1339230"/>
                  </a:lnTo>
                  <a:lnTo>
                    <a:pt x="368350" y="1339230"/>
                  </a:lnTo>
                  <a:lnTo>
                    <a:pt x="367436" y="1338285"/>
                  </a:lnTo>
                  <a:lnTo>
                    <a:pt x="365577" y="1336426"/>
                  </a:lnTo>
                  <a:lnTo>
                    <a:pt x="364662" y="1336426"/>
                  </a:lnTo>
                  <a:lnTo>
                    <a:pt x="363717" y="1335511"/>
                  </a:lnTo>
                  <a:lnTo>
                    <a:pt x="360944" y="1332738"/>
                  </a:lnTo>
                  <a:lnTo>
                    <a:pt x="360944" y="1331823"/>
                  </a:lnTo>
                  <a:lnTo>
                    <a:pt x="360029" y="1330878"/>
                  </a:lnTo>
                  <a:lnTo>
                    <a:pt x="358170" y="1329019"/>
                  </a:lnTo>
                  <a:lnTo>
                    <a:pt x="357256" y="1329019"/>
                  </a:lnTo>
                  <a:lnTo>
                    <a:pt x="357256" y="1328105"/>
                  </a:lnTo>
                  <a:lnTo>
                    <a:pt x="356341" y="1327190"/>
                  </a:lnTo>
                  <a:lnTo>
                    <a:pt x="356341" y="1326245"/>
                  </a:lnTo>
                  <a:lnTo>
                    <a:pt x="354482" y="1324416"/>
                  </a:lnTo>
                  <a:lnTo>
                    <a:pt x="354482" y="1321643"/>
                  </a:lnTo>
                  <a:lnTo>
                    <a:pt x="353537" y="1320698"/>
                  </a:lnTo>
                  <a:lnTo>
                    <a:pt x="353537" y="1319784"/>
                  </a:lnTo>
                  <a:lnTo>
                    <a:pt x="352623" y="1318839"/>
                  </a:lnTo>
                  <a:lnTo>
                    <a:pt x="352623" y="1316065"/>
                  </a:lnTo>
                  <a:lnTo>
                    <a:pt x="340638" y="1264938"/>
                  </a:lnTo>
                  <a:lnTo>
                    <a:pt x="321426" y="1209480"/>
                  </a:lnTo>
                  <a:lnTo>
                    <a:pt x="296402" y="1151145"/>
                  </a:lnTo>
                  <a:lnTo>
                    <a:pt x="266982" y="1091387"/>
                  </a:lnTo>
                  <a:lnTo>
                    <a:pt x="234582" y="1031658"/>
                  </a:lnTo>
                  <a:lnTo>
                    <a:pt x="200616" y="973411"/>
                  </a:lnTo>
                  <a:lnTo>
                    <a:pt x="166501" y="918102"/>
                  </a:lnTo>
                  <a:lnTo>
                    <a:pt x="133653" y="867181"/>
                  </a:lnTo>
                  <a:lnTo>
                    <a:pt x="103486" y="822104"/>
                  </a:lnTo>
                  <a:lnTo>
                    <a:pt x="77416" y="784324"/>
                  </a:lnTo>
                  <a:lnTo>
                    <a:pt x="43231" y="736465"/>
                  </a:lnTo>
                  <a:lnTo>
                    <a:pt x="37947" y="729294"/>
                  </a:lnTo>
                  <a:lnTo>
                    <a:pt x="26098" y="710651"/>
                  </a:lnTo>
                  <a:lnTo>
                    <a:pt x="9037" y="673779"/>
                  </a:lnTo>
                  <a:lnTo>
                    <a:pt x="0" y="626727"/>
                  </a:lnTo>
                  <a:lnTo>
                    <a:pt x="0" y="626300"/>
                  </a:lnTo>
                  <a:lnTo>
                    <a:pt x="12039" y="576590"/>
                  </a:lnTo>
                  <a:lnTo>
                    <a:pt x="42005" y="544548"/>
                  </a:lnTo>
                  <a:lnTo>
                    <a:pt x="85161" y="528462"/>
                  </a:lnTo>
                  <a:lnTo>
                    <a:pt x="118737" y="527804"/>
                  </a:lnTo>
                  <a:lnTo>
                    <a:pt x="152487" y="534946"/>
                  </a:lnTo>
                  <a:lnTo>
                    <a:pt x="183809" y="549027"/>
                  </a:lnTo>
                  <a:lnTo>
                    <a:pt x="210098" y="569183"/>
                  </a:lnTo>
                  <a:lnTo>
                    <a:pt x="232019" y="591104"/>
                  </a:lnTo>
                  <a:lnTo>
                    <a:pt x="113748" y="591104"/>
                  </a:lnTo>
                  <a:lnTo>
                    <a:pt x="95341" y="591403"/>
                  </a:lnTo>
                  <a:lnTo>
                    <a:pt x="65178" y="630058"/>
                  </a:lnTo>
                  <a:lnTo>
                    <a:pt x="70923" y="655148"/>
                  </a:lnTo>
                  <a:lnTo>
                    <a:pt x="81005" y="677284"/>
                  </a:lnTo>
                  <a:lnTo>
                    <a:pt x="89794" y="691347"/>
                  </a:lnTo>
                  <a:lnTo>
                    <a:pt x="96504" y="700442"/>
                  </a:lnTo>
                  <a:lnTo>
                    <a:pt x="110699" y="720068"/>
                  </a:lnTo>
                  <a:lnTo>
                    <a:pt x="156649" y="785994"/>
                  </a:lnTo>
                  <a:lnTo>
                    <a:pt x="185957" y="829832"/>
                  </a:lnTo>
                  <a:lnTo>
                    <a:pt x="217856" y="879278"/>
                  </a:lnTo>
                  <a:lnTo>
                    <a:pt x="251122" y="933103"/>
                  </a:lnTo>
                  <a:lnTo>
                    <a:pt x="284533" y="990075"/>
                  </a:lnTo>
                  <a:lnTo>
                    <a:pt x="316865" y="1048963"/>
                  </a:lnTo>
                  <a:lnTo>
                    <a:pt x="346894" y="1108536"/>
                  </a:lnTo>
                  <a:lnTo>
                    <a:pt x="373397" y="1167564"/>
                  </a:lnTo>
                  <a:lnTo>
                    <a:pt x="395150" y="1224817"/>
                  </a:lnTo>
                  <a:lnTo>
                    <a:pt x="410931" y="1279062"/>
                  </a:lnTo>
                  <a:lnTo>
                    <a:pt x="925934" y="1279062"/>
                  </a:lnTo>
                  <a:lnTo>
                    <a:pt x="919968" y="1297987"/>
                  </a:lnTo>
                  <a:lnTo>
                    <a:pt x="914400" y="1317010"/>
                  </a:lnTo>
                  <a:lnTo>
                    <a:pt x="910383" y="1327450"/>
                  </a:lnTo>
                  <a:lnTo>
                    <a:pt x="903072" y="1335976"/>
                  </a:lnTo>
                  <a:lnTo>
                    <a:pt x="896019" y="1340139"/>
                  </a:lnTo>
                  <a:close/>
                </a:path>
                <a:path w="1062354" h="1340484">
                  <a:moveTo>
                    <a:pt x="307268" y="797783"/>
                  </a:moveTo>
                  <a:lnTo>
                    <a:pt x="294786" y="795194"/>
                  </a:lnTo>
                  <a:lnTo>
                    <a:pt x="284473" y="788178"/>
                  </a:lnTo>
                  <a:lnTo>
                    <a:pt x="277458" y="777865"/>
                  </a:lnTo>
                  <a:lnTo>
                    <a:pt x="274868" y="765383"/>
                  </a:lnTo>
                  <a:lnTo>
                    <a:pt x="274868" y="724662"/>
                  </a:lnTo>
                  <a:lnTo>
                    <a:pt x="268839" y="718087"/>
                  </a:lnTo>
                  <a:lnTo>
                    <a:pt x="165658" y="614537"/>
                  </a:lnTo>
                  <a:lnTo>
                    <a:pt x="113748" y="591104"/>
                  </a:lnTo>
                  <a:lnTo>
                    <a:pt x="232019" y="591104"/>
                  </a:lnTo>
                  <a:lnTo>
                    <a:pt x="273954" y="633039"/>
                  </a:lnTo>
                  <a:lnTo>
                    <a:pt x="339669" y="633039"/>
                  </a:lnTo>
                  <a:lnTo>
                    <a:pt x="339669" y="765383"/>
                  </a:lnTo>
                  <a:lnTo>
                    <a:pt x="337079" y="777865"/>
                  </a:lnTo>
                  <a:lnTo>
                    <a:pt x="330064" y="788178"/>
                  </a:lnTo>
                  <a:lnTo>
                    <a:pt x="319750" y="795194"/>
                  </a:lnTo>
                  <a:lnTo>
                    <a:pt x="307268" y="797783"/>
                  </a:lnTo>
                  <a:close/>
                </a:path>
              </a:pathLst>
            </a:custGeom>
            <a:solidFill>
              <a:srgbClr val="FFDE3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69" name="object 1069"/>
            <p:cNvSpPr/>
            <p:nvPr/>
          </p:nvSpPr>
          <p:spPr>
            <a:xfrm>
              <a:off x="8299177" y="7192143"/>
              <a:ext cx="835025" cy="1070610"/>
            </a:xfrm>
            <a:custGeom>
              <a:avLst/>
              <a:gdLst/>
              <a:ahLst/>
              <a:cxnLst/>
              <a:rect l="l" t="t" r="r" b="b"/>
              <a:pathLst>
                <a:path w="835025" h="1070609">
                  <a:moveTo>
                    <a:pt x="833824" y="568002"/>
                  </a:moveTo>
                  <a:lnTo>
                    <a:pt x="229735" y="568002"/>
                  </a:lnTo>
                  <a:lnTo>
                    <a:pt x="229735" y="84955"/>
                  </a:lnTo>
                  <a:lnTo>
                    <a:pt x="236654" y="47786"/>
                  </a:lnTo>
                  <a:lnTo>
                    <a:pt x="254895" y="21140"/>
                  </a:lnTo>
                  <a:lnTo>
                    <a:pt x="280684" y="5163"/>
                  </a:lnTo>
                  <a:lnTo>
                    <a:pt x="310248" y="0"/>
                  </a:lnTo>
                  <a:lnTo>
                    <a:pt x="339811" y="5794"/>
                  </a:lnTo>
                  <a:lnTo>
                    <a:pt x="365600" y="22693"/>
                  </a:lnTo>
                  <a:lnTo>
                    <a:pt x="383842" y="50840"/>
                  </a:lnTo>
                  <a:lnTo>
                    <a:pt x="390761" y="90380"/>
                  </a:lnTo>
                  <a:lnTo>
                    <a:pt x="390761" y="259148"/>
                  </a:lnTo>
                  <a:lnTo>
                    <a:pt x="471748" y="259148"/>
                  </a:lnTo>
                  <a:lnTo>
                    <a:pt x="523360" y="273833"/>
                  </a:lnTo>
                  <a:lnTo>
                    <a:pt x="547916" y="314103"/>
                  </a:lnTo>
                  <a:lnTo>
                    <a:pt x="583268" y="314103"/>
                  </a:lnTo>
                  <a:lnTo>
                    <a:pt x="629869" y="318070"/>
                  </a:lnTo>
                  <a:lnTo>
                    <a:pt x="672997" y="332067"/>
                  </a:lnTo>
                  <a:lnTo>
                    <a:pt x="697328" y="362109"/>
                  </a:lnTo>
                  <a:lnTo>
                    <a:pt x="714636" y="362109"/>
                  </a:lnTo>
                  <a:lnTo>
                    <a:pt x="778020" y="384246"/>
                  </a:lnTo>
                  <a:lnTo>
                    <a:pt x="813823" y="420842"/>
                  </a:lnTo>
                  <a:lnTo>
                    <a:pt x="830465" y="479000"/>
                  </a:lnTo>
                  <a:lnTo>
                    <a:pt x="833187" y="545592"/>
                  </a:lnTo>
                  <a:lnTo>
                    <a:pt x="833824" y="568002"/>
                  </a:lnTo>
                  <a:close/>
                </a:path>
                <a:path w="835025" h="1070609">
                  <a:moveTo>
                    <a:pt x="471748" y="259148"/>
                  </a:moveTo>
                  <a:lnTo>
                    <a:pt x="390761" y="259148"/>
                  </a:lnTo>
                  <a:lnTo>
                    <a:pt x="415316" y="257174"/>
                  </a:lnTo>
                  <a:lnTo>
                    <a:pt x="469338" y="258462"/>
                  </a:lnTo>
                  <a:lnTo>
                    <a:pt x="471748" y="259148"/>
                  </a:lnTo>
                  <a:close/>
                </a:path>
                <a:path w="835025" h="1070609">
                  <a:moveTo>
                    <a:pt x="583268" y="314103"/>
                  </a:moveTo>
                  <a:lnTo>
                    <a:pt x="547916" y="314103"/>
                  </a:lnTo>
                  <a:lnTo>
                    <a:pt x="583117" y="314091"/>
                  </a:lnTo>
                  <a:lnTo>
                    <a:pt x="583268" y="314103"/>
                  </a:lnTo>
                  <a:close/>
                </a:path>
                <a:path w="835025" h="1070609">
                  <a:moveTo>
                    <a:pt x="714636" y="362109"/>
                  </a:moveTo>
                  <a:lnTo>
                    <a:pt x="697328" y="362109"/>
                  </a:lnTo>
                  <a:lnTo>
                    <a:pt x="698852" y="359763"/>
                  </a:lnTo>
                  <a:lnTo>
                    <a:pt x="714636" y="362109"/>
                  </a:lnTo>
                  <a:close/>
                </a:path>
                <a:path w="835025" h="1070609">
                  <a:moveTo>
                    <a:pt x="711258" y="1070434"/>
                  </a:moveTo>
                  <a:lnTo>
                    <a:pt x="294779" y="1070434"/>
                  </a:lnTo>
                  <a:lnTo>
                    <a:pt x="273162" y="958942"/>
                  </a:lnTo>
                  <a:lnTo>
                    <a:pt x="237972" y="869441"/>
                  </a:lnTo>
                  <a:lnTo>
                    <a:pt x="164023" y="754829"/>
                  </a:lnTo>
                  <a:lnTo>
                    <a:pt x="26128" y="568002"/>
                  </a:lnTo>
                  <a:lnTo>
                    <a:pt x="19838" y="558388"/>
                  </a:lnTo>
                  <a:lnTo>
                    <a:pt x="7741" y="534043"/>
                  </a:lnTo>
                  <a:lnTo>
                    <a:pt x="0" y="501715"/>
                  </a:lnTo>
                  <a:lnTo>
                    <a:pt x="6774" y="468149"/>
                  </a:lnTo>
                  <a:lnTo>
                    <a:pt x="31453" y="445831"/>
                  </a:lnTo>
                  <a:lnTo>
                    <a:pt x="65425" y="440569"/>
                  </a:lnTo>
                  <a:lnTo>
                    <a:pt x="100848" y="449097"/>
                  </a:lnTo>
                  <a:lnTo>
                    <a:pt x="129882" y="468149"/>
                  </a:lnTo>
                  <a:lnTo>
                    <a:pt x="229735" y="568002"/>
                  </a:lnTo>
                  <a:lnTo>
                    <a:pt x="833824" y="568002"/>
                  </a:lnTo>
                  <a:lnTo>
                    <a:pt x="834820" y="603046"/>
                  </a:lnTo>
                  <a:lnTo>
                    <a:pt x="834276" y="650339"/>
                  </a:lnTo>
                  <a:lnTo>
                    <a:pt x="830465" y="686447"/>
                  </a:lnTo>
                  <a:lnTo>
                    <a:pt x="808573" y="762343"/>
                  </a:lnTo>
                  <a:lnTo>
                    <a:pt x="789345" y="823596"/>
                  </a:lnTo>
                  <a:lnTo>
                    <a:pt x="767958" y="890636"/>
                  </a:lnTo>
                  <a:lnTo>
                    <a:pt x="728795" y="1012832"/>
                  </a:lnTo>
                  <a:lnTo>
                    <a:pt x="716063" y="1053363"/>
                  </a:lnTo>
                  <a:lnTo>
                    <a:pt x="711258" y="1070434"/>
                  </a:lnTo>
                  <a:close/>
                </a:path>
              </a:pathLst>
            </a:custGeom>
            <a:solidFill>
              <a:srgbClr val="E7703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70" name="object 1070"/>
            <p:cNvSpPr/>
            <p:nvPr/>
          </p:nvSpPr>
          <p:spPr>
            <a:xfrm>
              <a:off x="8271905" y="7166395"/>
              <a:ext cx="888365" cy="1121410"/>
            </a:xfrm>
            <a:custGeom>
              <a:avLst/>
              <a:gdLst/>
              <a:ahLst/>
              <a:cxnLst/>
              <a:rect l="l" t="t" r="r" b="b"/>
              <a:pathLst>
                <a:path w="888365" h="1121409">
                  <a:moveTo>
                    <a:pt x="284103" y="529498"/>
                  </a:moveTo>
                  <a:lnTo>
                    <a:pt x="229148" y="529498"/>
                  </a:lnTo>
                  <a:lnTo>
                    <a:pt x="229148" y="112257"/>
                  </a:lnTo>
                  <a:lnTo>
                    <a:pt x="238327" y="63689"/>
                  </a:lnTo>
                  <a:lnTo>
                    <a:pt x="262527" y="28548"/>
                  </a:lnTo>
                  <a:lnTo>
                    <a:pt x="296746" y="7197"/>
                  </a:lnTo>
                  <a:lnTo>
                    <a:pt x="335980" y="0"/>
                  </a:lnTo>
                  <a:lnTo>
                    <a:pt x="356956" y="1997"/>
                  </a:lnTo>
                  <a:lnTo>
                    <a:pt x="394860" y="17307"/>
                  </a:lnTo>
                  <a:lnTo>
                    <a:pt x="422464" y="43740"/>
                  </a:lnTo>
                  <a:lnTo>
                    <a:pt x="427537" y="52638"/>
                  </a:lnTo>
                  <a:lnTo>
                    <a:pt x="336742" y="52638"/>
                  </a:lnTo>
                  <a:lnTo>
                    <a:pt x="317420" y="56049"/>
                  </a:lnTo>
                  <a:lnTo>
                    <a:pt x="300559" y="66572"/>
                  </a:lnTo>
                  <a:lnTo>
                    <a:pt x="288629" y="84644"/>
                  </a:lnTo>
                  <a:lnTo>
                    <a:pt x="284103" y="110703"/>
                  </a:lnTo>
                  <a:lnTo>
                    <a:pt x="284103" y="529498"/>
                  </a:lnTo>
                  <a:close/>
                </a:path>
                <a:path w="888365" h="1121409">
                  <a:moveTo>
                    <a:pt x="418032" y="509381"/>
                  </a:moveTo>
                  <a:lnTo>
                    <a:pt x="407588" y="507218"/>
                  </a:lnTo>
                  <a:lnTo>
                    <a:pt x="398963" y="501354"/>
                  </a:lnTo>
                  <a:lnTo>
                    <a:pt x="393099" y="492729"/>
                  </a:lnTo>
                  <a:lnTo>
                    <a:pt x="390936" y="482284"/>
                  </a:lnTo>
                  <a:lnTo>
                    <a:pt x="390936" y="116128"/>
                  </a:lnTo>
                  <a:lnTo>
                    <a:pt x="385953" y="86277"/>
                  </a:lnTo>
                  <a:lnTo>
                    <a:pt x="373132" y="66667"/>
                  </a:lnTo>
                  <a:lnTo>
                    <a:pt x="355664" y="55915"/>
                  </a:lnTo>
                  <a:lnTo>
                    <a:pt x="336742" y="52638"/>
                  </a:lnTo>
                  <a:lnTo>
                    <a:pt x="427537" y="52638"/>
                  </a:lnTo>
                  <a:lnTo>
                    <a:pt x="433215" y="62598"/>
                  </a:lnTo>
                  <a:lnTo>
                    <a:pt x="441206" y="87113"/>
                  </a:lnTo>
                  <a:lnTo>
                    <a:pt x="444337" y="117652"/>
                  </a:lnTo>
                  <a:lnTo>
                    <a:pt x="444337" y="257007"/>
                  </a:lnTo>
                  <a:lnTo>
                    <a:pt x="477208" y="257007"/>
                  </a:lnTo>
                  <a:lnTo>
                    <a:pt x="547991" y="269866"/>
                  </a:lnTo>
                  <a:lnTo>
                    <a:pt x="583452" y="293174"/>
                  </a:lnTo>
                  <a:lnTo>
                    <a:pt x="594286" y="309582"/>
                  </a:lnTo>
                  <a:lnTo>
                    <a:pt x="473326" y="309582"/>
                  </a:lnTo>
                  <a:lnTo>
                    <a:pt x="473905" y="309633"/>
                  </a:lnTo>
                  <a:lnTo>
                    <a:pt x="445129" y="309646"/>
                  </a:lnTo>
                  <a:lnTo>
                    <a:pt x="445129" y="482284"/>
                  </a:lnTo>
                  <a:lnTo>
                    <a:pt x="442961" y="492729"/>
                  </a:lnTo>
                  <a:lnTo>
                    <a:pt x="437090" y="501354"/>
                  </a:lnTo>
                  <a:lnTo>
                    <a:pt x="428464" y="507218"/>
                  </a:lnTo>
                  <a:lnTo>
                    <a:pt x="418032" y="509381"/>
                  </a:lnTo>
                  <a:close/>
                </a:path>
                <a:path w="888365" h="1121409">
                  <a:moveTo>
                    <a:pt x="477208" y="257007"/>
                  </a:moveTo>
                  <a:lnTo>
                    <a:pt x="444337" y="257007"/>
                  </a:lnTo>
                  <a:lnTo>
                    <a:pt x="476473" y="256934"/>
                  </a:lnTo>
                  <a:lnTo>
                    <a:pt x="477208" y="257007"/>
                  </a:lnTo>
                  <a:close/>
                </a:path>
                <a:path w="888365" h="1121409">
                  <a:moveTo>
                    <a:pt x="473905" y="309633"/>
                  </a:moveTo>
                  <a:lnTo>
                    <a:pt x="473326" y="309582"/>
                  </a:lnTo>
                  <a:lnTo>
                    <a:pt x="594286" y="309582"/>
                  </a:lnTo>
                  <a:lnTo>
                    <a:pt x="473905" y="309633"/>
                  </a:lnTo>
                  <a:close/>
                </a:path>
                <a:path w="888365" h="1121409">
                  <a:moveTo>
                    <a:pt x="575187" y="516361"/>
                  </a:moveTo>
                  <a:lnTo>
                    <a:pt x="564743" y="514193"/>
                  </a:lnTo>
                  <a:lnTo>
                    <a:pt x="556118" y="508322"/>
                  </a:lnTo>
                  <a:lnTo>
                    <a:pt x="550254" y="499696"/>
                  </a:lnTo>
                  <a:lnTo>
                    <a:pt x="548091" y="489264"/>
                  </a:lnTo>
                  <a:lnTo>
                    <a:pt x="548091" y="334426"/>
                  </a:lnTo>
                  <a:lnTo>
                    <a:pt x="546536" y="330555"/>
                  </a:lnTo>
                  <a:lnTo>
                    <a:pt x="542665" y="326684"/>
                  </a:lnTo>
                  <a:lnTo>
                    <a:pt x="525355" y="317592"/>
                  </a:lnTo>
                  <a:lnTo>
                    <a:pt x="501155" y="312061"/>
                  </a:lnTo>
                  <a:lnTo>
                    <a:pt x="473905" y="309633"/>
                  </a:lnTo>
                  <a:lnTo>
                    <a:pt x="594286" y="309582"/>
                  </a:lnTo>
                  <a:lnTo>
                    <a:pt x="596097" y="313517"/>
                  </a:lnTo>
                  <a:lnTo>
                    <a:pt x="629876" y="314511"/>
                  </a:lnTo>
                  <a:lnTo>
                    <a:pt x="666631" y="319137"/>
                  </a:lnTo>
                  <a:lnTo>
                    <a:pt x="701791" y="329860"/>
                  </a:lnTo>
                  <a:lnTo>
                    <a:pt x="730788" y="349148"/>
                  </a:lnTo>
                  <a:lnTo>
                    <a:pt x="734659" y="352226"/>
                  </a:lnTo>
                  <a:lnTo>
                    <a:pt x="737737" y="356890"/>
                  </a:lnTo>
                  <a:lnTo>
                    <a:pt x="740846" y="360761"/>
                  </a:lnTo>
                  <a:lnTo>
                    <a:pt x="769335" y="366948"/>
                  </a:lnTo>
                  <a:lnTo>
                    <a:pt x="602284" y="366948"/>
                  </a:lnTo>
                  <a:lnTo>
                    <a:pt x="602284" y="489264"/>
                  </a:lnTo>
                  <a:lnTo>
                    <a:pt x="600116" y="499696"/>
                  </a:lnTo>
                  <a:lnTo>
                    <a:pt x="594245" y="508322"/>
                  </a:lnTo>
                  <a:lnTo>
                    <a:pt x="585619" y="514193"/>
                  </a:lnTo>
                  <a:lnTo>
                    <a:pt x="575187" y="516361"/>
                  </a:lnTo>
                  <a:close/>
                </a:path>
                <a:path w="888365" h="1121409">
                  <a:moveTo>
                    <a:pt x="726124" y="572079"/>
                  </a:moveTo>
                  <a:lnTo>
                    <a:pt x="715697" y="569915"/>
                  </a:lnTo>
                  <a:lnTo>
                    <a:pt x="707082" y="564051"/>
                  </a:lnTo>
                  <a:lnTo>
                    <a:pt x="701221" y="555426"/>
                  </a:lnTo>
                  <a:lnTo>
                    <a:pt x="699058" y="544982"/>
                  </a:lnTo>
                  <a:lnTo>
                    <a:pt x="699058" y="394045"/>
                  </a:lnTo>
                  <a:lnTo>
                    <a:pt x="697503" y="390174"/>
                  </a:lnTo>
                  <a:lnTo>
                    <a:pt x="652599" y="370522"/>
                  </a:lnTo>
                  <a:lnTo>
                    <a:pt x="602284" y="366948"/>
                  </a:lnTo>
                  <a:lnTo>
                    <a:pt x="769335" y="366948"/>
                  </a:lnTo>
                  <a:lnTo>
                    <a:pt x="777959" y="368821"/>
                  </a:lnTo>
                  <a:lnTo>
                    <a:pt x="815560" y="386246"/>
                  </a:lnTo>
                  <a:lnTo>
                    <a:pt x="848926" y="414040"/>
                  </a:lnTo>
                  <a:lnTo>
                    <a:pt x="850939" y="417271"/>
                  </a:lnTo>
                  <a:lnTo>
                    <a:pt x="753221" y="417271"/>
                  </a:lnTo>
                  <a:lnTo>
                    <a:pt x="753221" y="544982"/>
                  </a:lnTo>
                  <a:lnTo>
                    <a:pt x="751057" y="555426"/>
                  </a:lnTo>
                  <a:lnTo>
                    <a:pt x="745193" y="564051"/>
                  </a:lnTo>
                  <a:lnTo>
                    <a:pt x="736569" y="569915"/>
                  </a:lnTo>
                  <a:lnTo>
                    <a:pt x="726124" y="572079"/>
                  </a:lnTo>
                  <a:close/>
                </a:path>
                <a:path w="888365" h="1121409">
                  <a:moveTo>
                    <a:pt x="774492" y="1069847"/>
                  </a:moveTo>
                  <a:lnTo>
                    <a:pt x="717620" y="1069847"/>
                  </a:lnTo>
                  <a:lnTo>
                    <a:pt x="723071" y="1053091"/>
                  </a:lnTo>
                  <a:lnTo>
                    <a:pt x="740363" y="998661"/>
                  </a:lnTo>
                  <a:lnTo>
                    <a:pt x="753099" y="958764"/>
                  </a:lnTo>
                  <a:lnTo>
                    <a:pt x="772207" y="899375"/>
                  </a:lnTo>
                  <a:lnTo>
                    <a:pt x="792077" y="837100"/>
                  </a:lnTo>
                  <a:lnTo>
                    <a:pt x="810196" y="779247"/>
                  </a:lnTo>
                  <a:lnTo>
                    <a:pt x="823929" y="733504"/>
                  </a:lnTo>
                  <a:lnTo>
                    <a:pt x="833807" y="676553"/>
                  </a:lnTo>
                  <a:lnTo>
                    <a:pt x="834511" y="635462"/>
                  </a:lnTo>
                  <a:lnTo>
                    <a:pt x="833478" y="585524"/>
                  </a:lnTo>
                  <a:lnTo>
                    <a:pt x="830640" y="506272"/>
                  </a:lnTo>
                  <a:lnTo>
                    <a:pt x="821814" y="467981"/>
                  </a:lnTo>
                  <a:lnTo>
                    <a:pt x="777735" y="425952"/>
                  </a:lnTo>
                  <a:lnTo>
                    <a:pt x="753221" y="417271"/>
                  </a:lnTo>
                  <a:lnTo>
                    <a:pt x="850939" y="417271"/>
                  </a:lnTo>
                  <a:lnTo>
                    <a:pt x="873337" y="453206"/>
                  </a:lnTo>
                  <a:lnTo>
                    <a:pt x="884057" y="504681"/>
                  </a:lnTo>
                  <a:lnTo>
                    <a:pt x="884969" y="529498"/>
                  </a:lnTo>
                  <a:lnTo>
                    <a:pt x="887327" y="588260"/>
                  </a:lnTo>
                  <a:lnTo>
                    <a:pt x="888319" y="635462"/>
                  </a:lnTo>
                  <a:lnTo>
                    <a:pt x="888342" y="642617"/>
                  </a:lnTo>
                  <a:lnTo>
                    <a:pt x="887332" y="683395"/>
                  </a:lnTo>
                  <a:lnTo>
                    <a:pt x="877302" y="741794"/>
                  </a:lnTo>
                  <a:lnTo>
                    <a:pt x="865525" y="781566"/>
                  </a:lnTo>
                  <a:lnTo>
                    <a:pt x="848842" y="835348"/>
                  </a:lnTo>
                  <a:lnTo>
                    <a:pt x="828148" y="900759"/>
                  </a:lnTo>
                  <a:lnTo>
                    <a:pt x="804336" y="975420"/>
                  </a:lnTo>
                  <a:lnTo>
                    <a:pt x="790984" y="1017884"/>
                  </a:lnTo>
                  <a:lnTo>
                    <a:pt x="778790" y="1056219"/>
                  </a:lnTo>
                  <a:lnTo>
                    <a:pt x="774492" y="1069847"/>
                  </a:lnTo>
                  <a:close/>
                </a:path>
                <a:path w="888365" h="1121409">
                  <a:moveTo>
                    <a:pt x="749450" y="1120948"/>
                  </a:moveTo>
                  <a:lnTo>
                    <a:pt x="309632" y="1120948"/>
                  </a:lnTo>
                  <a:lnTo>
                    <a:pt x="308884" y="1120170"/>
                  </a:lnTo>
                  <a:lnTo>
                    <a:pt x="308091" y="1120170"/>
                  </a:lnTo>
                  <a:lnTo>
                    <a:pt x="305775" y="1117853"/>
                  </a:lnTo>
                  <a:lnTo>
                    <a:pt x="305013" y="1117853"/>
                  </a:lnTo>
                  <a:lnTo>
                    <a:pt x="304220" y="1117091"/>
                  </a:lnTo>
                  <a:lnTo>
                    <a:pt x="303458" y="1116299"/>
                  </a:lnTo>
                  <a:lnTo>
                    <a:pt x="301904" y="1114775"/>
                  </a:lnTo>
                  <a:lnTo>
                    <a:pt x="301904" y="1113982"/>
                  </a:lnTo>
                  <a:lnTo>
                    <a:pt x="299587" y="1111666"/>
                  </a:lnTo>
                  <a:lnTo>
                    <a:pt x="298825" y="1111666"/>
                  </a:lnTo>
                  <a:lnTo>
                    <a:pt x="298825" y="1110904"/>
                  </a:lnTo>
                  <a:lnTo>
                    <a:pt x="298033" y="1110111"/>
                  </a:lnTo>
                  <a:lnTo>
                    <a:pt x="298033" y="1109349"/>
                  </a:lnTo>
                  <a:lnTo>
                    <a:pt x="297271" y="1108557"/>
                  </a:lnTo>
                  <a:lnTo>
                    <a:pt x="296478" y="1107795"/>
                  </a:lnTo>
                  <a:lnTo>
                    <a:pt x="296478" y="1105479"/>
                  </a:lnTo>
                  <a:lnTo>
                    <a:pt x="295716" y="1104686"/>
                  </a:lnTo>
                  <a:lnTo>
                    <a:pt x="295716" y="1103924"/>
                  </a:lnTo>
                  <a:lnTo>
                    <a:pt x="294954" y="1103162"/>
                  </a:lnTo>
                  <a:lnTo>
                    <a:pt x="294954" y="1100815"/>
                  </a:lnTo>
                  <a:lnTo>
                    <a:pt x="282418" y="1049848"/>
                  </a:lnTo>
                  <a:lnTo>
                    <a:pt x="261740" y="994130"/>
                  </a:lnTo>
                  <a:lnTo>
                    <a:pt x="234874" y="935669"/>
                  </a:lnTo>
                  <a:lnTo>
                    <a:pt x="203776" y="876470"/>
                  </a:lnTo>
                  <a:lnTo>
                    <a:pt x="170398" y="818542"/>
                  </a:lnTo>
                  <a:lnTo>
                    <a:pt x="136697" y="763890"/>
                  </a:lnTo>
                  <a:lnTo>
                    <a:pt x="104626" y="714523"/>
                  </a:lnTo>
                  <a:lnTo>
                    <a:pt x="76139" y="672445"/>
                  </a:lnTo>
                  <a:lnTo>
                    <a:pt x="53302" y="639824"/>
                  </a:lnTo>
                  <a:lnTo>
                    <a:pt x="31729" y="610026"/>
                  </a:lnTo>
                  <a:lnTo>
                    <a:pt x="21806" y="594421"/>
                  </a:lnTo>
                  <a:lnTo>
                    <a:pt x="7532" y="563575"/>
                  </a:lnTo>
                  <a:lnTo>
                    <a:pt x="0" y="524340"/>
                  </a:lnTo>
                  <a:lnTo>
                    <a:pt x="0" y="523764"/>
                  </a:lnTo>
                  <a:lnTo>
                    <a:pt x="10058" y="482284"/>
                  </a:lnTo>
                  <a:lnTo>
                    <a:pt x="51969" y="446897"/>
                  </a:lnTo>
                  <a:lnTo>
                    <a:pt x="99293" y="441477"/>
                  </a:lnTo>
                  <a:lnTo>
                    <a:pt x="127528" y="447457"/>
                  </a:lnTo>
                  <a:lnTo>
                    <a:pt x="153728" y="459238"/>
                  </a:lnTo>
                  <a:lnTo>
                    <a:pt x="175716" y="476097"/>
                  </a:lnTo>
                  <a:lnTo>
                    <a:pt x="194056" y="494426"/>
                  </a:lnTo>
                  <a:lnTo>
                    <a:pt x="95133" y="494426"/>
                  </a:lnTo>
                  <a:lnTo>
                    <a:pt x="79735" y="494659"/>
                  </a:lnTo>
                  <a:lnTo>
                    <a:pt x="64251" y="497006"/>
                  </a:lnTo>
                  <a:lnTo>
                    <a:pt x="59588" y="505510"/>
                  </a:lnTo>
                  <a:lnTo>
                    <a:pt x="58064" y="507827"/>
                  </a:lnTo>
                  <a:lnTo>
                    <a:pt x="59309" y="547999"/>
                  </a:lnTo>
                  <a:lnTo>
                    <a:pt x="82411" y="588260"/>
                  </a:lnTo>
                  <a:lnTo>
                    <a:pt x="98236" y="610267"/>
                  </a:lnTo>
                  <a:lnTo>
                    <a:pt x="120856" y="642617"/>
                  </a:lnTo>
                  <a:lnTo>
                    <a:pt x="148581" y="683612"/>
                  </a:lnTo>
                  <a:lnTo>
                    <a:pt x="179722" y="731552"/>
                  </a:lnTo>
                  <a:lnTo>
                    <a:pt x="212591" y="784737"/>
                  </a:lnTo>
                  <a:lnTo>
                    <a:pt x="245498" y="841467"/>
                  </a:lnTo>
                  <a:lnTo>
                    <a:pt x="276754" y="900043"/>
                  </a:lnTo>
                  <a:lnTo>
                    <a:pt x="304669" y="958764"/>
                  </a:lnTo>
                  <a:lnTo>
                    <a:pt x="327555" y="1015932"/>
                  </a:lnTo>
                  <a:lnTo>
                    <a:pt x="343722" y="1069847"/>
                  </a:lnTo>
                  <a:lnTo>
                    <a:pt x="774492" y="1069847"/>
                  </a:lnTo>
                  <a:lnTo>
                    <a:pt x="769493" y="1085701"/>
                  </a:lnTo>
                  <a:lnTo>
                    <a:pt x="764834" y="1101608"/>
                  </a:lnTo>
                  <a:lnTo>
                    <a:pt x="761474" y="1110333"/>
                  </a:lnTo>
                  <a:lnTo>
                    <a:pt x="755355" y="1117465"/>
                  </a:lnTo>
                  <a:lnTo>
                    <a:pt x="749450" y="1120948"/>
                  </a:lnTo>
                  <a:close/>
                </a:path>
                <a:path w="888365" h="1121409">
                  <a:moveTo>
                    <a:pt x="257007" y="667298"/>
                  </a:moveTo>
                  <a:lnTo>
                    <a:pt x="246575" y="665134"/>
                  </a:lnTo>
                  <a:lnTo>
                    <a:pt x="237949" y="659270"/>
                  </a:lnTo>
                  <a:lnTo>
                    <a:pt x="232078" y="650646"/>
                  </a:lnTo>
                  <a:lnTo>
                    <a:pt x="229910" y="640201"/>
                  </a:lnTo>
                  <a:lnTo>
                    <a:pt x="229910" y="606155"/>
                  </a:lnTo>
                  <a:lnTo>
                    <a:pt x="224859" y="600646"/>
                  </a:lnTo>
                  <a:lnTo>
                    <a:pt x="138561" y="514014"/>
                  </a:lnTo>
                  <a:lnTo>
                    <a:pt x="95133" y="494426"/>
                  </a:lnTo>
                  <a:lnTo>
                    <a:pt x="194056" y="494426"/>
                  </a:lnTo>
                  <a:lnTo>
                    <a:pt x="229148" y="529498"/>
                  </a:lnTo>
                  <a:lnTo>
                    <a:pt x="284103" y="529498"/>
                  </a:lnTo>
                  <a:lnTo>
                    <a:pt x="284103" y="640201"/>
                  </a:lnTo>
                  <a:lnTo>
                    <a:pt x="281940" y="650646"/>
                  </a:lnTo>
                  <a:lnTo>
                    <a:pt x="276076" y="659270"/>
                  </a:lnTo>
                  <a:lnTo>
                    <a:pt x="267451" y="665134"/>
                  </a:lnTo>
                  <a:lnTo>
                    <a:pt x="257007" y="667298"/>
                  </a:lnTo>
                  <a:close/>
                </a:path>
              </a:pathLst>
            </a:custGeom>
            <a:solidFill>
              <a:srgbClr val="FFDE32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71" name="object 1071"/>
          <p:cNvGrpSpPr/>
          <p:nvPr/>
        </p:nvGrpSpPr>
        <p:grpSpPr>
          <a:xfrm>
            <a:off x="7444882" y="5677920"/>
            <a:ext cx="2541905" cy="1096010"/>
            <a:chOff x="7444882" y="5677920"/>
            <a:chExt cx="2541905" cy="1096010"/>
          </a:xfrm>
        </p:grpSpPr>
        <p:sp>
          <p:nvSpPr>
            <p:cNvPr id="1072" name="object 1072"/>
            <p:cNvSpPr/>
            <p:nvPr/>
          </p:nvSpPr>
          <p:spPr>
            <a:xfrm>
              <a:off x="7593203" y="5753886"/>
              <a:ext cx="2249805" cy="144780"/>
            </a:xfrm>
            <a:custGeom>
              <a:avLst/>
              <a:gdLst/>
              <a:ahLst/>
              <a:cxnLst/>
              <a:rect l="l" t="t" r="r" b="b"/>
              <a:pathLst>
                <a:path w="2249804" h="144779">
                  <a:moveTo>
                    <a:pt x="2175738" y="0"/>
                  </a:moveTo>
                  <a:lnTo>
                    <a:pt x="68122" y="0"/>
                  </a:lnTo>
                  <a:lnTo>
                    <a:pt x="68122" y="1765"/>
                  </a:lnTo>
                  <a:lnTo>
                    <a:pt x="2175738" y="1765"/>
                  </a:lnTo>
                  <a:lnTo>
                    <a:pt x="2175738" y="0"/>
                  </a:lnTo>
                  <a:close/>
                </a:path>
                <a:path w="2249804" h="144779">
                  <a:moveTo>
                    <a:pt x="2249525" y="6477"/>
                  </a:moveTo>
                  <a:lnTo>
                    <a:pt x="1727" y="6477"/>
                  </a:lnTo>
                  <a:lnTo>
                    <a:pt x="1727" y="71767"/>
                  </a:lnTo>
                  <a:lnTo>
                    <a:pt x="1727" y="73037"/>
                  </a:lnTo>
                  <a:lnTo>
                    <a:pt x="1727" y="75590"/>
                  </a:lnTo>
                  <a:lnTo>
                    <a:pt x="0" y="75590"/>
                  </a:lnTo>
                  <a:lnTo>
                    <a:pt x="0" y="76860"/>
                  </a:lnTo>
                  <a:lnTo>
                    <a:pt x="1727" y="76860"/>
                  </a:lnTo>
                  <a:lnTo>
                    <a:pt x="1727" y="144691"/>
                  </a:lnTo>
                  <a:lnTo>
                    <a:pt x="2249525" y="144691"/>
                  </a:lnTo>
                  <a:lnTo>
                    <a:pt x="2249525" y="76860"/>
                  </a:lnTo>
                  <a:lnTo>
                    <a:pt x="2249525" y="75590"/>
                  </a:lnTo>
                  <a:lnTo>
                    <a:pt x="2249525" y="73037"/>
                  </a:lnTo>
                  <a:lnTo>
                    <a:pt x="2249525" y="71767"/>
                  </a:lnTo>
                  <a:lnTo>
                    <a:pt x="2249525" y="6477"/>
                  </a:lnTo>
                  <a:close/>
                </a:path>
              </a:pathLst>
            </a:custGeom>
            <a:solidFill>
              <a:srgbClr val="4E722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73" name="object 1073"/>
            <p:cNvSpPr/>
            <p:nvPr/>
          </p:nvSpPr>
          <p:spPr>
            <a:xfrm>
              <a:off x="7521257" y="5752248"/>
              <a:ext cx="2399030" cy="146685"/>
            </a:xfrm>
            <a:custGeom>
              <a:avLst/>
              <a:gdLst/>
              <a:ahLst/>
              <a:cxnLst/>
              <a:rect l="l" t="t" r="r" b="b"/>
              <a:pathLst>
                <a:path w="2399029" h="146685">
                  <a:moveTo>
                    <a:pt x="2250122" y="0"/>
                  </a:moveTo>
                  <a:lnTo>
                    <a:pt x="140601" y="0"/>
                  </a:lnTo>
                  <a:lnTo>
                    <a:pt x="140601" y="1638"/>
                  </a:lnTo>
                  <a:lnTo>
                    <a:pt x="2250122" y="1638"/>
                  </a:lnTo>
                  <a:lnTo>
                    <a:pt x="2250122" y="0"/>
                  </a:lnTo>
                  <a:close/>
                </a:path>
                <a:path w="2399029" h="146685">
                  <a:moveTo>
                    <a:pt x="2324125" y="1638"/>
                  </a:moveTo>
                  <a:lnTo>
                    <a:pt x="2250122" y="1638"/>
                  </a:lnTo>
                  <a:lnTo>
                    <a:pt x="2250122" y="2984"/>
                  </a:lnTo>
                  <a:lnTo>
                    <a:pt x="2324125" y="2984"/>
                  </a:lnTo>
                  <a:lnTo>
                    <a:pt x="2324125" y="1638"/>
                  </a:lnTo>
                  <a:close/>
                </a:path>
                <a:path w="2399029" h="146685">
                  <a:moveTo>
                    <a:pt x="2398928" y="78498"/>
                  </a:moveTo>
                  <a:lnTo>
                    <a:pt x="2324125" y="78498"/>
                  </a:lnTo>
                  <a:lnTo>
                    <a:pt x="2324125" y="77228"/>
                  </a:lnTo>
                  <a:lnTo>
                    <a:pt x="2398064" y="77228"/>
                  </a:lnTo>
                  <a:lnTo>
                    <a:pt x="2398064" y="76009"/>
                  </a:lnTo>
                  <a:lnTo>
                    <a:pt x="2324125" y="76009"/>
                  </a:lnTo>
                  <a:lnTo>
                    <a:pt x="2324125" y="74676"/>
                  </a:lnTo>
                  <a:lnTo>
                    <a:pt x="2324125" y="73406"/>
                  </a:lnTo>
                  <a:lnTo>
                    <a:pt x="2324125" y="5575"/>
                  </a:lnTo>
                  <a:lnTo>
                    <a:pt x="2247684" y="5575"/>
                  </a:lnTo>
                  <a:lnTo>
                    <a:pt x="2247684" y="3403"/>
                  </a:lnTo>
                  <a:lnTo>
                    <a:pt x="2249246" y="3403"/>
                  </a:lnTo>
                  <a:lnTo>
                    <a:pt x="2249246" y="2133"/>
                  </a:lnTo>
                  <a:lnTo>
                    <a:pt x="74002" y="2133"/>
                  </a:lnTo>
                  <a:lnTo>
                    <a:pt x="74002" y="3403"/>
                  </a:lnTo>
                  <a:lnTo>
                    <a:pt x="74002" y="5575"/>
                  </a:lnTo>
                  <a:lnTo>
                    <a:pt x="71297" y="5575"/>
                  </a:lnTo>
                  <a:lnTo>
                    <a:pt x="71297" y="73406"/>
                  </a:lnTo>
                  <a:lnTo>
                    <a:pt x="71297" y="74676"/>
                  </a:lnTo>
                  <a:lnTo>
                    <a:pt x="71297" y="75946"/>
                  </a:lnTo>
                  <a:lnTo>
                    <a:pt x="0" y="75946"/>
                  </a:lnTo>
                  <a:lnTo>
                    <a:pt x="0" y="77228"/>
                  </a:lnTo>
                  <a:lnTo>
                    <a:pt x="0" y="78498"/>
                  </a:lnTo>
                  <a:lnTo>
                    <a:pt x="0" y="140855"/>
                  </a:lnTo>
                  <a:lnTo>
                    <a:pt x="0" y="143408"/>
                  </a:lnTo>
                  <a:lnTo>
                    <a:pt x="71297" y="143408"/>
                  </a:lnTo>
                  <a:lnTo>
                    <a:pt x="71297" y="146329"/>
                  </a:lnTo>
                  <a:lnTo>
                    <a:pt x="2324125" y="146329"/>
                  </a:lnTo>
                  <a:lnTo>
                    <a:pt x="2324125" y="143408"/>
                  </a:lnTo>
                  <a:lnTo>
                    <a:pt x="2398928" y="143408"/>
                  </a:lnTo>
                  <a:lnTo>
                    <a:pt x="2398928" y="140855"/>
                  </a:lnTo>
                  <a:lnTo>
                    <a:pt x="2398928" y="78498"/>
                  </a:lnTo>
                  <a:close/>
                </a:path>
              </a:pathLst>
            </a:custGeom>
            <a:solidFill>
              <a:srgbClr val="73A04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74" name="object 1074"/>
            <p:cNvSpPr/>
            <p:nvPr/>
          </p:nvSpPr>
          <p:spPr>
            <a:xfrm>
              <a:off x="7447089" y="6554952"/>
              <a:ext cx="2536190" cy="4445"/>
            </a:xfrm>
            <a:custGeom>
              <a:avLst/>
              <a:gdLst/>
              <a:ahLst/>
              <a:cxnLst/>
              <a:rect l="l" t="t" r="r" b="b"/>
              <a:pathLst>
                <a:path w="2536190" h="4445">
                  <a:moveTo>
                    <a:pt x="2354262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52"/>
                  </a:lnTo>
                  <a:lnTo>
                    <a:pt x="74764" y="2552"/>
                  </a:lnTo>
                  <a:lnTo>
                    <a:pt x="74764" y="1270"/>
                  </a:lnTo>
                  <a:lnTo>
                    <a:pt x="146113" y="1270"/>
                  </a:lnTo>
                  <a:lnTo>
                    <a:pt x="146113" y="1778"/>
                  </a:lnTo>
                  <a:lnTo>
                    <a:pt x="2354262" y="1778"/>
                  </a:lnTo>
                  <a:lnTo>
                    <a:pt x="2354262" y="1270"/>
                  </a:lnTo>
                  <a:lnTo>
                    <a:pt x="2354262" y="0"/>
                  </a:lnTo>
                  <a:close/>
                </a:path>
                <a:path w="2536190" h="4445">
                  <a:moveTo>
                    <a:pt x="2536190" y="0"/>
                  </a:moveTo>
                  <a:lnTo>
                    <a:pt x="2356370" y="0"/>
                  </a:lnTo>
                  <a:lnTo>
                    <a:pt x="2356370" y="1778"/>
                  </a:lnTo>
                  <a:lnTo>
                    <a:pt x="2356370" y="3822"/>
                  </a:lnTo>
                  <a:lnTo>
                    <a:pt x="2536190" y="3822"/>
                  </a:lnTo>
                  <a:lnTo>
                    <a:pt x="2536190" y="1778"/>
                  </a:lnTo>
                  <a:lnTo>
                    <a:pt x="2536190" y="0"/>
                  </a:lnTo>
                  <a:close/>
                </a:path>
              </a:pathLst>
            </a:custGeom>
            <a:solidFill>
              <a:srgbClr val="4E722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75" name="object 1075"/>
            <p:cNvSpPr/>
            <p:nvPr/>
          </p:nvSpPr>
          <p:spPr>
            <a:xfrm>
              <a:off x="7447203" y="5895657"/>
              <a:ext cx="2539365" cy="661670"/>
            </a:xfrm>
            <a:custGeom>
              <a:avLst/>
              <a:gdLst/>
              <a:ahLst/>
              <a:cxnLst/>
              <a:rect l="l" t="t" r="r" b="b"/>
              <a:pathLst>
                <a:path w="2539365" h="661670">
                  <a:moveTo>
                    <a:pt x="2394877" y="0"/>
                  </a:moveTo>
                  <a:lnTo>
                    <a:pt x="1524076" y="0"/>
                  </a:lnTo>
                  <a:lnTo>
                    <a:pt x="1524076" y="659117"/>
                  </a:lnTo>
                  <a:lnTo>
                    <a:pt x="1451584" y="659117"/>
                  </a:lnTo>
                  <a:lnTo>
                    <a:pt x="1451584" y="0"/>
                  </a:lnTo>
                  <a:lnTo>
                    <a:pt x="0" y="0"/>
                  </a:lnTo>
                  <a:lnTo>
                    <a:pt x="0" y="659295"/>
                  </a:lnTo>
                  <a:lnTo>
                    <a:pt x="0" y="660565"/>
                  </a:lnTo>
                  <a:lnTo>
                    <a:pt x="74053" y="660565"/>
                  </a:lnTo>
                  <a:lnTo>
                    <a:pt x="74053" y="659295"/>
                  </a:lnTo>
                  <a:lnTo>
                    <a:pt x="74650" y="659295"/>
                  </a:lnTo>
                  <a:lnTo>
                    <a:pt x="74650" y="661073"/>
                  </a:lnTo>
                  <a:lnTo>
                    <a:pt x="2322334" y="661073"/>
                  </a:lnTo>
                  <a:lnTo>
                    <a:pt x="2322334" y="659295"/>
                  </a:lnTo>
                  <a:lnTo>
                    <a:pt x="2394877" y="659295"/>
                  </a:lnTo>
                  <a:lnTo>
                    <a:pt x="2394877" y="0"/>
                  </a:lnTo>
                  <a:close/>
                </a:path>
                <a:path w="2539365" h="661670">
                  <a:moveTo>
                    <a:pt x="2538780" y="659295"/>
                  </a:moveTo>
                  <a:lnTo>
                    <a:pt x="2394877" y="659295"/>
                  </a:lnTo>
                  <a:lnTo>
                    <a:pt x="2394877" y="661073"/>
                  </a:lnTo>
                  <a:lnTo>
                    <a:pt x="2538780" y="661073"/>
                  </a:lnTo>
                  <a:lnTo>
                    <a:pt x="2538780" y="659295"/>
                  </a:lnTo>
                  <a:close/>
                </a:path>
                <a:path w="2539365" h="661670">
                  <a:moveTo>
                    <a:pt x="2538780" y="0"/>
                  </a:moveTo>
                  <a:lnTo>
                    <a:pt x="2463800" y="0"/>
                  </a:lnTo>
                  <a:lnTo>
                    <a:pt x="2463800" y="7632"/>
                  </a:lnTo>
                  <a:lnTo>
                    <a:pt x="2538780" y="7632"/>
                  </a:lnTo>
                  <a:lnTo>
                    <a:pt x="2538780" y="0"/>
                  </a:lnTo>
                  <a:close/>
                </a:path>
              </a:pathLst>
            </a:custGeom>
            <a:solidFill>
              <a:srgbClr val="73A04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76" name="object 1076"/>
            <p:cNvSpPr/>
            <p:nvPr/>
          </p:nvSpPr>
          <p:spPr>
            <a:xfrm>
              <a:off x="7520990" y="6631101"/>
              <a:ext cx="2395855" cy="1905"/>
            </a:xfrm>
            <a:custGeom>
              <a:avLst/>
              <a:gdLst/>
              <a:ahLst/>
              <a:cxnLst/>
              <a:rect l="l" t="t" r="r" b="b"/>
              <a:pathLst>
                <a:path w="2395854" h="1904">
                  <a:moveTo>
                    <a:pt x="74269" y="0"/>
                  </a:moveTo>
                  <a:lnTo>
                    <a:pt x="0" y="0"/>
                  </a:lnTo>
                  <a:lnTo>
                    <a:pt x="0" y="1498"/>
                  </a:lnTo>
                  <a:lnTo>
                    <a:pt x="74269" y="1498"/>
                  </a:lnTo>
                  <a:lnTo>
                    <a:pt x="74269" y="0"/>
                  </a:lnTo>
                  <a:close/>
                </a:path>
                <a:path w="2395854" h="1904">
                  <a:moveTo>
                    <a:pt x="2395740" y="0"/>
                  </a:moveTo>
                  <a:lnTo>
                    <a:pt x="2324392" y="0"/>
                  </a:lnTo>
                  <a:lnTo>
                    <a:pt x="2324392" y="1498"/>
                  </a:lnTo>
                  <a:lnTo>
                    <a:pt x="2395740" y="1498"/>
                  </a:lnTo>
                  <a:lnTo>
                    <a:pt x="2395740" y="0"/>
                  </a:lnTo>
                  <a:close/>
                </a:path>
              </a:pathLst>
            </a:custGeom>
            <a:solidFill>
              <a:srgbClr val="4E722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77" name="object 1077"/>
            <p:cNvSpPr/>
            <p:nvPr/>
          </p:nvSpPr>
          <p:spPr>
            <a:xfrm>
              <a:off x="7521257" y="6556730"/>
              <a:ext cx="2398395" cy="76200"/>
            </a:xfrm>
            <a:custGeom>
              <a:avLst/>
              <a:gdLst/>
              <a:ahLst/>
              <a:cxnLst/>
              <a:rect l="l" t="t" r="r" b="b"/>
              <a:pathLst>
                <a:path w="2398395" h="76200">
                  <a:moveTo>
                    <a:pt x="2398064" y="0"/>
                  </a:moveTo>
                  <a:lnTo>
                    <a:pt x="2320823" y="0"/>
                  </a:lnTo>
                  <a:lnTo>
                    <a:pt x="2320823" y="70688"/>
                  </a:lnTo>
                  <a:lnTo>
                    <a:pt x="2248281" y="70688"/>
                  </a:lnTo>
                  <a:lnTo>
                    <a:pt x="2248281" y="0"/>
                  </a:lnTo>
                  <a:lnTo>
                    <a:pt x="0" y="0"/>
                  </a:lnTo>
                  <a:lnTo>
                    <a:pt x="0" y="70688"/>
                  </a:lnTo>
                  <a:lnTo>
                    <a:pt x="0" y="74371"/>
                  </a:lnTo>
                  <a:lnTo>
                    <a:pt x="74002" y="74371"/>
                  </a:lnTo>
                  <a:lnTo>
                    <a:pt x="74002" y="75869"/>
                  </a:lnTo>
                  <a:lnTo>
                    <a:pt x="146977" y="75869"/>
                  </a:lnTo>
                  <a:lnTo>
                    <a:pt x="146977" y="74371"/>
                  </a:lnTo>
                  <a:lnTo>
                    <a:pt x="2248281" y="74371"/>
                  </a:lnTo>
                  <a:lnTo>
                    <a:pt x="2248281" y="75869"/>
                  </a:lnTo>
                  <a:lnTo>
                    <a:pt x="2324125" y="75869"/>
                  </a:lnTo>
                  <a:lnTo>
                    <a:pt x="2324125" y="74371"/>
                  </a:lnTo>
                  <a:lnTo>
                    <a:pt x="2398064" y="74371"/>
                  </a:lnTo>
                  <a:lnTo>
                    <a:pt x="2398064" y="70688"/>
                  </a:lnTo>
                  <a:lnTo>
                    <a:pt x="2398064" y="0"/>
                  </a:lnTo>
                  <a:close/>
                </a:path>
              </a:pathLst>
            </a:custGeom>
            <a:solidFill>
              <a:srgbClr val="73A04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78" name="object 1078"/>
            <p:cNvSpPr/>
            <p:nvPr/>
          </p:nvSpPr>
          <p:spPr>
            <a:xfrm>
              <a:off x="7665097" y="5898197"/>
              <a:ext cx="2105025" cy="657225"/>
            </a:xfrm>
            <a:custGeom>
              <a:avLst/>
              <a:gdLst/>
              <a:ahLst/>
              <a:cxnLst/>
              <a:rect l="l" t="t" r="r" b="b"/>
              <a:pathLst>
                <a:path w="2105025" h="657225">
                  <a:moveTo>
                    <a:pt x="72605" y="73240"/>
                  </a:moveTo>
                  <a:lnTo>
                    <a:pt x="0" y="73240"/>
                  </a:lnTo>
                  <a:lnTo>
                    <a:pt x="0" y="291884"/>
                  </a:lnTo>
                  <a:lnTo>
                    <a:pt x="72605" y="291884"/>
                  </a:lnTo>
                  <a:lnTo>
                    <a:pt x="72605" y="73240"/>
                  </a:lnTo>
                  <a:close/>
                </a:path>
                <a:path w="2105025" h="657225">
                  <a:moveTo>
                    <a:pt x="290296" y="583438"/>
                  </a:moveTo>
                  <a:lnTo>
                    <a:pt x="0" y="583438"/>
                  </a:lnTo>
                  <a:lnTo>
                    <a:pt x="0" y="656297"/>
                  </a:lnTo>
                  <a:lnTo>
                    <a:pt x="290296" y="656297"/>
                  </a:lnTo>
                  <a:lnTo>
                    <a:pt x="290296" y="583438"/>
                  </a:lnTo>
                  <a:close/>
                </a:path>
                <a:path w="2105025" h="657225">
                  <a:moveTo>
                    <a:pt x="290296" y="291884"/>
                  </a:moveTo>
                  <a:lnTo>
                    <a:pt x="72605" y="291884"/>
                  </a:lnTo>
                  <a:lnTo>
                    <a:pt x="72605" y="364794"/>
                  </a:lnTo>
                  <a:lnTo>
                    <a:pt x="290296" y="364794"/>
                  </a:lnTo>
                  <a:lnTo>
                    <a:pt x="290296" y="291884"/>
                  </a:lnTo>
                  <a:close/>
                </a:path>
                <a:path w="2105025" h="657225">
                  <a:moveTo>
                    <a:pt x="362839" y="364794"/>
                  </a:moveTo>
                  <a:lnTo>
                    <a:pt x="290296" y="364794"/>
                  </a:lnTo>
                  <a:lnTo>
                    <a:pt x="290296" y="583438"/>
                  </a:lnTo>
                  <a:lnTo>
                    <a:pt x="362839" y="583438"/>
                  </a:lnTo>
                  <a:lnTo>
                    <a:pt x="362839" y="364794"/>
                  </a:lnTo>
                  <a:close/>
                </a:path>
                <a:path w="2105025" h="657225">
                  <a:moveTo>
                    <a:pt x="362839" y="381"/>
                  </a:moveTo>
                  <a:lnTo>
                    <a:pt x="72605" y="381"/>
                  </a:lnTo>
                  <a:lnTo>
                    <a:pt x="72605" y="73240"/>
                  </a:lnTo>
                  <a:lnTo>
                    <a:pt x="362839" y="73240"/>
                  </a:lnTo>
                  <a:lnTo>
                    <a:pt x="362839" y="381"/>
                  </a:lnTo>
                  <a:close/>
                </a:path>
                <a:path w="2105025" h="657225">
                  <a:moveTo>
                    <a:pt x="798322" y="381"/>
                  </a:moveTo>
                  <a:lnTo>
                    <a:pt x="435432" y="381"/>
                  </a:lnTo>
                  <a:lnTo>
                    <a:pt x="435432" y="73240"/>
                  </a:lnTo>
                  <a:lnTo>
                    <a:pt x="580580" y="73240"/>
                  </a:lnTo>
                  <a:lnTo>
                    <a:pt x="580580" y="656297"/>
                  </a:lnTo>
                  <a:lnTo>
                    <a:pt x="653122" y="656297"/>
                  </a:lnTo>
                  <a:lnTo>
                    <a:pt x="653122" y="73240"/>
                  </a:lnTo>
                  <a:lnTo>
                    <a:pt x="798322" y="73240"/>
                  </a:lnTo>
                  <a:lnTo>
                    <a:pt x="798322" y="381"/>
                  </a:lnTo>
                  <a:close/>
                </a:path>
                <a:path w="2105025" h="657225">
                  <a:moveTo>
                    <a:pt x="943406" y="365290"/>
                  </a:moveTo>
                  <a:lnTo>
                    <a:pt x="870813" y="365290"/>
                  </a:lnTo>
                  <a:lnTo>
                    <a:pt x="870813" y="656755"/>
                  </a:lnTo>
                  <a:lnTo>
                    <a:pt x="943406" y="656755"/>
                  </a:lnTo>
                  <a:lnTo>
                    <a:pt x="943406" y="365290"/>
                  </a:lnTo>
                  <a:close/>
                </a:path>
                <a:path w="2105025" h="657225">
                  <a:moveTo>
                    <a:pt x="943406" y="73825"/>
                  </a:moveTo>
                  <a:lnTo>
                    <a:pt x="870813" y="73825"/>
                  </a:lnTo>
                  <a:lnTo>
                    <a:pt x="870813" y="291465"/>
                  </a:lnTo>
                  <a:lnTo>
                    <a:pt x="943406" y="291465"/>
                  </a:lnTo>
                  <a:lnTo>
                    <a:pt x="943406" y="73825"/>
                  </a:lnTo>
                  <a:close/>
                </a:path>
                <a:path w="2105025" h="657225">
                  <a:moveTo>
                    <a:pt x="1161097" y="381"/>
                  </a:moveTo>
                  <a:lnTo>
                    <a:pt x="943406" y="381"/>
                  </a:lnTo>
                  <a:lnTo>
                    <a:pt x="943406" y="73240"/>
                  </a:lnTo>
                  <a:lnTo>
                    <a:pt x="1161097" y="73240"/>
                  </a:lnTo>
                  <a:lnTo>
                    <a:pt x="1161097" y="381"/>
                  </a:lnTo>
                  <a:close/>
                </a:path>
                <a:path w="2105025" h="657225">
                  <a:moveTo>
                    <a:pt x="1669008" y="73240"/>
                  </a:moveTo>
                  <a:lnTo>
                    <a:pt x="1596466" y="73240"/>
                  </a:lnTo>
                  <a:lnTo>
                    <a:pt x="1596466" y="73825"/>
                  </a:lnTo>
                  <a:lnTo>
                    <a:pt x="1596466" y="291465"/>
                  </a:lnTo>
                  <a:lnTo>
                    <a:pt x="1378775" y="291465"/>
                  </a:lnTo>
                  <a:lnTo>
                    <a:pt x="1378775" y="73825"/>
                  </a:lnTo>
                  <a:lnTo>
                    <a:pt x="1596466" y="73825"/>
                  </a:lnTo>
                  <a:lnTo>
                    <a:pt x="1596466" y="73240"/>
                  </a:lnTo>
                  <a:lnTo>
                    <a:pt x="1596466" y="0"/>
                  </a:lnTo>
                  <a:lnTo>
                    <a:pt x="1306182" y="0"/>
                  </a:lnTo>
                  <a:lnTo>
                    <a:pt x="1306182" y="73825"/>
                  </a:lnTo>
                  <a:lnTo>
                    <a:pt x="1306182" y="291465"/>
                  </a:lnTo>
                  <a:lnTo>
                    <a:pt x="1306182" y="365290"/>
                  </a:lnTo>
                  <a:lnTo>
                    <a:pt x="1596466" y="365290"/>
                  </a:lnTo>
                  <a:lnTo>
                    <a:pt x="1596466" y="656297"/>
                  </a:lnTo>
                  <a:lnTo>
                    <a:pt x="1669008" y="656297"/>
                  </a:lnTo>
                  <a:lnTo>
                    <a:pt x="1669008" y="364794"/>
                  </a:lnTo>
                  <a:lnTo>
                    <a:pt x="1596466" y="364794"/>
                  </a:lnTo>
                  <a:lnTo>
                    <a:pt x="1596466" y="291884"/>
                  </a:lnTo>
                  <a:lnTo>
                    <a:pt x="1669008" y="291884"/>
                  </a:lnTo>
                  <a:lnTo>
                    <a:pt x="1669008" y="73240"/>
                  </a:lnTo>
                  <a:close/>
                </a:path>
                <a:path w="2105025" h="657225">
                  <a:moveTo>
                    <a:pt x="2104440" y="381"/>
                  </a:moveTo>
                  <a:lnTo>
                    <a:pt x="1741614" y="381"/>
                  </a:lnTo>
                  <a:lnTo>
                    <a:pt x="1741614" y="73240"/>
                  </a:lnTo>
                  <a:lnTo>
                    <a:pt x="1886800" y="73240"/>
                  </a:lnTo>
                  <a:lnTo>
                    <a:pt x="1886800" y="656297"/>
                  </a:lnTo>
                  <a:lnTo>
                    <a:pt x="1959292" y="656297"/>
                  </a:lnTo>
                  <a:lnTo>
                    <a:pt x="1959292" y="73240"/>
                  </a:lnTo>
                  <a:lnTo>
                    <a:pt x="2104440" y="73240"/>
                  </a:lnTo>
                  <a:lnTo>
                    <a:pt x="2104440" y="381"/>
                  </a:lnTo>
                  <a:close/>
                </a:path>
              </a:pathLst>
            </a:custGeom>
            <a:solidFill>
              <a:srgbClr val="150D0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79" name="object 1079"/>
            <p:cNvSpPr/>
            <p:nvPr/>
          </p:nvSpPr>
          <p:spPr>
            <a:xfrm>
              <a:off x="7594777" y="5898578"/>
              <a:ext cx="2248535" cy="800735"/>
            </a:xfrm>
            <a:custGeom>
              <a:avLst/>
              <a:gdLst/>
              <a:ahLst/>
              <a:cxnLst/>
              <a:rect l="l" t="t" r="r" b="b"/>
              <a:pathLst>
                <a:path w="2248534" h="800734">
                  <a:moveTo>
                    <a:pt x="142875" y="291503"/>
                  </a:moveTo>
                  <a:lnTo>
                    <a:pt x="70269" y="291503"/>
                  </a:lnTo>
                  <a:lnTo>
                    <a:pt x="70269" y="364413"/>
                  </a:lnTo>
                  <a:lnTo>
                    <a:pt x="142875" y="364413"/>
                  </a:lnTo>
                  <a:lnTo>
                    <a:pt x="142875" y="291503"/>
                  </a:lnTo>
                  <a:close/>
                </a:path>
                <a:path w="2248534" h="800734">
                  <a:moveTo>
                    <a:pt x="650900" y="72859"/>
                  </a:moveTo>
                  <a:lnTo>
                    <a:pt x="578294" y="72859"/>
                  </a:lnTo>
                  <a:lnTo>
                    <a:pt x="578294" y="655916"/>
                  </a:lnTo>
                  <a:lnTo>
                    <a:pt x="650900" y="655916"/>
                  </a:lnTo>
                  <a:lnTo>
                    <a:pt x="650900" y="72859"/>
                  </a:lnTo>
                  <a:close/>
                </a:path>
                <a:path w="2248534" h="800734">
                  <a:moveTo>
                    <a:pt x="941133" y="72859"/>
                  </a:moveTo>
                  <a:lnTo>
                    <a:pt x="868641" y="72859"/>
                  </a:lnTo>
                  <a:lnTo>
                    <a:pt x="868641" y="655916"/>
                  </a:lnTo>
                  <a:lnTo>
                    <a:pt x="941133" y="655916"/>
                  </a:lnTo>
                  <a:lnTo>
                    <a:pt x="941133" y="72859"/>
                  </a:lnTo>
                  <a:close/>
                </a:path>
                <a:path w="2248534" h="800734">
                  <a:moveTo>
                    <a:pt x="1013726" y="0"/>
                  </a:moveTo>
                  <a:lnTo>
                    <a:pt x="941133" y="0"/>
                  </a:lnTo>
                  <a:lnTo>
                    <a:pt x="941133" y="72809"/>
                  </a:lnTo>
                  <a:lnTo>
                    <a:pt x="1013726" y="72809"/>
                  </a:lnTo>
                  <a:lnTo>
                    <a:pt x="1013726" y="0"/>
                  </a:lnTo>
                  <a:close/>
                </a:path>
                <a:path w="2248534" h="800734">
                  <a:moveTo>
                    <a:pt x="1231417" y="364413"/>
                  </a:moveTo>
                  <a:lnTo>
                    <a:pt x="1158811" y="364413"/>
                  </a:lnTo>
                  <a:lnTo>
                    <a:pt x="1158811" y="655916"/>
                  </a:lnTo>
                  <a:lnTo>
                    <a:pt x="1231417" y="655916"/>
                  </a:lnTo>
                  <a:lnTo>
                    <a:pt x="1231417" y="364413"/>
                  </a:lnTo>
                  <a:close/>
                </a:path>
                <a:path w="2248534" h="800734">
                  <a:moveTo>
                    <a:pt x="1231417" y="72859"/>
                  </a:moveTo>
                  <a:lnTo>
                    <a:pt x="1158811" y="72859"/>
                  </a:lnTo>
                  <a:lnTo>
                    <a:pt x="1158811" y="291503"/>
                  </a:lnTo>
                  <a:lnTo>
                    <a:pt x="1231417" y="291503"/>
                  </a:lnTo>
                  <a:lnTo>
                    <a:pt x="1231417" y="72859"/>
                  </a:lnTo>
                  <a:close/>
                </a:path>
                <a:path w="2248534" h="800734">
                  <a:moveTo>
                    <a:pt x="1376502" y="0"/>
                  </a:moveTo>
                  <a:lnTo>
                    <a:pt x="1304010" y="0"/>
                  </a:lnTo>
                  <a:lnTo>
                    <a:pt x="1304010" y="655916"/>
                  </a:lnTo>
                  <a:lnTo>
                    <a:pt x="1376502" y="655916"/>
                  </a:lnTo>
                  <a:lnTo>
                    <a:pt x="1376502" y="0"/>
                  </a:lnTo>
                  <a:close/>
                </a:path>
                <a:path w="2248534" h="800734">
                  <a:moveTo>
                    <a:pt x="1666786" y="364413"/>
                  </a:moveTo>
                  <a:lnTo>
                    <a:pt x="1594243" y="364413"/>
                  </a:lnTo>
                  <a:lnTo>
                    <a:pt x="1594243" y="655916"/>
                  </a:lnTo>
                  <a:lnTo>
                    <a:pt x="1666786" y="655916"/>
                  </a:lnTo>
                  <a:lnTo>
                    <a:pt x="1666786" y="364413"/>
                  </a:lnTo>
                  <a:close/>
                </a:path>
                <a:path w="2248534" h="800734">
                  <a:moveTo>
                    <a:pt x="1666786" y="72859"/>
                  </a:moveTo>
                  <a:lnTo>
                    <a:pt x="1594243" y="72859"/>
                  </a:lnTo>
                  <a:lnTo>
                    <a:pt x="1594243" y="291503"/>
                  </a:lnTo>
                  <a:lnTo>
                    <a:pt x="1666786" y="291503"/>
                  </a:lnTo>
                  <a:lnTo>
                    <a:pt x="1666786" y="72859"/>
                  </a:lnTo>
                  <a:close/>
                </a:path>
                <a:path w="2248534" h="800734">
                  <a:moveTo>
                    <a:pt x="1811870" y="0"/>
                  </a:moveTo>
                  <a:lnTo>
                    <a:pt x="1739277" y="0"/>
                  </a:lnTo>
                  <a:lnTo>
                    <a:pt x="1739277" y="72809"/>
                  </a:lnTo>
                  <a:lnTo>
                    <a:pt x="1811870" y="72809"/>
                  </a:lnTo>
                  <a:lnTo>
                    <a:pt x="1811870" y="0"/>
                  </a:lnTo>
                  <a:close/>
                </a:path>
                <a:path w="2248534" h="800734">
                  <a:moveTo>
                    <a:pt x="1957120" y="72859"/>
                  </a:moveTo>
                  <a:lnTo>
                    <a:pt x="1884476" y="72859"/>
                  </a:lnTo>
                  <a:lnTo>
                    <a:pt x="1884476" y="655916"/>
                  </a:lnTo>
                  <a:lnTo>
                    <a:pt x="1957120" y="655916"/>
                  </a:lnTo>
                  <a:lnTo>
                    <a:pt x="1957120" y="72859"/>
                  </a:lnTo>
                  <a:close/>
                </a:path>
                <a:path w="2248534" h="800734">
                  <a:moveTo>
                    <a:pt x="2248116" y="799477"/>
                  </a:moveTo>
                  <a:lnTo>
                    <a:pt x="0" y="799477"/>
                  </a:lnTo>
                  <a:lnTo>
                    <a:pt x="0" y="800201"/>
                  </a:lnTo>
                  <a:lnTo>
                    <a:pt x="2248116" y="800201"/>
                  </a:lnTo>
                  <a:lnTo>
                    <a:pt x="2248116" y="799477"/>
                  </a:lnTo>
                  <a:close/>
                </a:path>
              </a:pathLst>
            </a:custGeom>
            <a:solidFill>
              <a:srgbClr val="4E722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80" name="object 1080"/>
            <p:cNvSpPr/>
            <p:nvPr/>
          </p:nvSpPr>
          <p:spPr>
            <a:xfrm>
              <a:off x="7595260" y="6696227"/>
              <a:ext cx="2250440" cy="3175"/>
            </a:xfrm>
            <a:custGeom>
              <a:avLst/>
              <a:gdLst/>
              <a:ahLst/>
              <a:cxnLst/>
              <a:rect l="l" t="t" r="r" b="b"/>
              <a:pathLst>
                <a:path w="2250440" h="3175">
                  <a:moveTo>
                    <a:pt x="2250122" y="0"/>
                  </a:moveTo>
                  <a:lnTo>
                    <a:pt x="2174278" y="0"/>
                  </a:lnTo>
                  <a:lnTo>
                    <a:pt x="2174278" y="1282"/>
                  </a:lnTo>
                  <a:lnTo>
                    <a:pt x="72974" y="1282"/>
                  </a:lnTo>
                  <a:lnTo>
                    <a:pt x="72974" y="0"/>
                  </a:lnTo>
                  <a:lnTo>
                    <a:pt x="0" y="0"/>
                  </a:lnTo>
                  <a:lnTo>
                    <a:pt x="0" y="1828"/>
                  </a:lnTo>
                  <a:lnTo>
                    <a:pt x="66598" y="1828"/>
                  </a:lnTo>
                  <a:lnTo>
                    <a:pt x="66598" y="2552"/>
                  </a:lnTo>
                  <a:lnTo>
                    <a:pt x="2216899" y="2552"/>
                  </a:lnTo>
                  <a:lnTo>
                    <a:pt x="2216899" y="1828"/>
                  </a:lnTo>
                  <a:lnTo>
                    <a:pt x="2250122" y="1828"/>
                  </a:lnTo>
                  <a:lnTo>
                    <a:pt x="2250122" y="0"/>
                  </a:lnTo>
                  <a:close/>
                </a:path>
              </a:pathLst>
            </a:custGeom>
            <a:solidFill>
              <a:srgbClr val="73A04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81" name="object 1081"/>
            <p:cNvSpPr/>
            <p:nvPr/>
          </p:nvSpPr>
          <p:spPr>
            <a:xfrm>
              <a:off x="7592555" y="5898197"/>
              <a:ext cx="2317115" cy="800100"/>
            </a:xfrm>
            <a:custGeom>
              <a:avLst/>
              <a:gdLst/>
              <a:ahLst/>
              <a:cxnLst/>
              <a:rect l="l" t="t" r="r" b="b"/>
              <a:pathLst>
                <a:path w="2317115" h="800100">
                  <a:moveTo>
                    <a:pt x="72491" y="583438"/>
                  </a:moveTo>
                  <a:lnTo>
                    <a:pt x="0" y="583438"/>
                  </a:lnTo>
                  <a:lnTo>
                    <a:pt x="0" y="656297"/>
                  </a:lnTo>
                  <a:lnTo>
                    <a:pt x="72491" y="656297"/>
                  </a:lnTo>
                  <a:lnTo>
                    <a:pt x="72491" y="583438"/>
                  </a:lnTo>
                  <a:close/>
                </a:path>
                <a:path w="2317115" h="800100">
                  <a:moveTo>
                    <a:pt x="72542" y="73240"/>
                  </a:moveTo>
                  <a:lnTo>
                    <a:pt x="0" y="73240"/>
                  </a:lnTo>
                  <a:lnTo>
                    <a:pt x="0" y="291884"/>
                  </a:lnTo>
                  <a:lnTo>
                    <a:pt x="72542" y="291884"/>
                  </a:lnTo>
                  <a:lnTo>
                    <a:pt x="72542" y="73240"/>
                  </a:lnTo>
                  <a:close/>
                </a:path>
                <a:path w="2317115" h="800100">
                  <a:moveTo>
                    <a:pt x="145097" y="381"/>
                  </a:moveTo>
                  <a:lnTo>
                    <a:pt x="72491" y="381"/>
                  </a:lnTo>
                  <a:lnTo>
                    <a:pt x="72491" y="73190"/>
                  </a:lnTo>
                  <a:lnTo>
                    <a:pt x="145097" y="73190"/>
                  </a:lnTo>
                  <a:lnTo>
                    <a:pt x="145097" y="381"/>
                  </a:lnTo>
                  <a:close/>
                </a:path>
                <a:path w="2317115" h="800100">
                  <a:moveTo>
                    <a:pt x="362839" y="364794"/>
                  </a:moveTo>
                  <a:lnTo>
                    <a:pt x="290283" y="364794"/>
                  </a:lnTo>
                  <a:lnTo>
                    <a:pt x="290283" y="583438"/>
                  </a:lnTo>
                  <a:lnTo>
                    <a:pt x="362839" y="583438"/>
                  </a:lnTo>
                  <a:lnTo>
                    <a:pt x="362839" y="364794"/>
                  </a:lnTo>
                  <a:close/>
                </a:path>
                <a:path w="2317115" h="800100">
                  <a:moveTo>
                    <a:pt x="507923" y="381"/>
                  </a:moveTo>
                  <a:lnTo>
                    <a:pt x="435381" y="381"/>
                  </a:lnTo>
                  <a:lnTo>
                    <a:pt x="435381" y="73190"/>
                  </a:lnTo>
                  <a:lnTo>
                    <a:pt x="507923" y="73190"/>
                  </a:lnTo>
                  <a:lnTo>
                    <a:pt x="507923" y="381"/>
                  </a:lnTo>
                  <a:close/>
                </a:path>
                <a:path w="2317115" h="800100">
                  <a:moveTo>
                    <a:pt x="2176983" y="729221"/>
                  </a:moveTo>
                  <a:lnTo>
                    <a:pt x="75679" y="729221"/>
                  </a:lnTo>
                  <a:lnTo>
                    <a:pt x="75679" y="799592"/>
                  </a:lnTo>
                  <a:lnTo>
                    <a:pt x="2176983" y="799592"/>
                  </a:lnTo>
                  <a:lnTo>
                    <a:pt x="2176983" y="729221"/>
                  </a:lnTo>
                  <a:close/>
                </a:path>
                <a:path w="2317115" h="800100">
                  <a:moveTo>
                    <a:pt x="2316835" y="3822"/>
                  </a:moveTo>
                  <a:lnTo>
                    <a:pt x="2251849" y="3822"/>
                  </a:lnTo>
                  <a:lnTo>
                    <a:pt x="2251849" y="0"/>
                  </a:lnTo>
                  <a:lnTo>
                    <a:pt x="2249525" y="0"/>
                  </a:lnTo>
                  <a:lnTo>
                    <a:pt x="2249525" y="3822"/>
                  </a:lnTo>
                  <a:lnTo>
                    <a:pt x="2249525" y="656297"/>
                  </a:lnTo>
                  <a:lnTo>
                    <a:pt x="2176983" y="656297"/>
                  </a:lnTo>
                  <a:lnTo>
                    <a:pt x="2176983" y="729221"/>
                  </a:lnTo>
                  <a:lnTo>
                    <a:pt x="2177796" y="729221"/>
                  </a:lnTo>
                  <a:lnTo>
                    <a:pt x="2177796" y="725208"/>
                  </a:lnTo>
                  <a:lnTo>
                    <a:pt x="2249525" y="725208"/>
                  </a:lnTo>
                  <a:lnTo>
                    <a:pt x="2249525" y="656755"/>
                  </a:lnTo>
                  <a:lnTo>
                    <a:pt x="2316835" y="656755"/>
                  </a:lnTo>
                  <a:lnTo>
                    <a:pt x="2316835" y="3822"/>
                  </a:lnTo>
                  <a:close/>
                </a:path>
              </a:pathLst>
            </a:custGeom>
            <a:solidFill>
              <a:srgbClr val="4E722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82" name="object 1082"/>
            <p:cNvSpPr/>
            <p:nvPr/>
          </p:nvSpPr>
          <p:spPr>
            <a:xfrm>
              <a:off x="7520279" y="5753671"/>
              <a:ext cx="2322195" cy="217804"/>
            </a:xfrm>
            <a:custGeom>
              <a:avLst/>
              <a:gdLst/>
              <a:ahLst/>
              <a:cxnLst/>
              <a:rect l="l" t="t" r="r" b="b"/>
              <a:pathLst>
                <a:path w="2322195" h="217804">
                  <a:moveTo>
                    <a:pt x="72275" y="148590"/>
                  </a:moveTo>
                  <a:lnTo>
                    <a:pt x="0" y="148590"/>
                  </a:lnTo>
                  <a:lnTo>
                    <a:pt x="0" y="149618"/>
                  </a:lnTo>
                  <a:lnTo>
                    <a:pt x="0" y="217766"/>
                  </a:lnTo>
                  <a:lnTo>
                    <a:pt x="72275" y="217766"/>
                  </a:lnTo>
                  <a:lnTo>
                    <a:pt x="72275" y="149618"/>
                  </a:lnTo>
                  <a:lnTo>
                    <a:pt x="72275" y="148590"/>
                  </a:lnTo>
                  <a:close/>
                </a:path>
                <a:path w="2322195" h="217804">
                  <a:moveTo>
                    <a:pt x="2249259" y="0"/>
                  </a:moveTo>
                  <a:lnTo>
                    <a:pt x="147955" y="0"/>
                  </a:lnTo>
                  <a:lnTo>
                    <a:pt x="147955" y="74320"/>
                  </a:lnTo>
                  <a:lnTo>
                    <a:pt x="74002" y="74320"/>
                  </a:lnTo>
                  <a:lnTo>
                    <a:pt x="74002" y="144907"/>
                  </a:lnTo>
                  <a:lnTo>
                    <a:pt x="217424" y="144907"/>
                  </a:lnTo>
                  <a:lnTo>
                    <a:pt x="217424" y="72047"/>
                  </a:lnTo>
                  <a:lnTo>
                    <a:pt x="2249259" y="72047"/>
                  </a:lnTo>
                  <a:lnTo>
                    <a:pt x="2249259" y="0"/>
                  </a:lnTo>
                  <a:close/>
                </a:path>
                <a:path w="2322195" h="217804">
                  <a:moveTo>
                    <a:pt x="2321801" y="73253"/>
                  </a:moveTo>
                  <a:lnTo>
                    <a:pt x="2249259" y="73253"/>
                  </a:lnTo>
                  <a:lnTo>
                    <a:pt x="2249259" y="144907"/>
                  </a:lnTo>
                  <a:lnTo>
                    <a:pt x="2321801" y="144907"/>
                  </a:lnTo>
                  <a:lnTo>
                    <a:pt x="2321801" y="73253"/>
                  </a:lnTo>
                  <a:close/>
                </a:path>
              </a:pathLst>
            </a:custGeom>
            <a:solidFill>
              <a:srgbClr val="A7D5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83" name="object 1083"/>
            <p:cNvSpPr/>
            <p:nvPr/>
          </p:nvSpPr>
          <p:spPr>
            <a:xfrm>
              <a:off x="7444879" y="5677928"/>
              <a:ext cx="2541905" cy="1096010"/>
            </a:xfrm>
            <a:custGeom>
              <a:avLst/>
              <a:gdLst/>
              <a:ahLst/>
              <a:cxnLst/>
              <a:rect l="l" t="t" r="r" b="b"/>
              <a:pathLst>
                <a:path w="2541904" h="1096009">
                  <a:moveTo>
                    <a:pt x="2326716" y="1021321"/>
                  </a:moveTo>
                  <a:lnTo>
                    <a:pt x="214655" y="1021321"/>
                  </a:lnTo>
                  <a:lnTo>
                    <a:pt x="214655" y="1095641"/>
                  </a:lnTo>
                  <a:lnTo>
                    <a:pt x="2326716" y="1095641"/>
                  </a:lnTo>
                  <a:lnTo>
                    <a:pt x="2326716" y="1021321"/>
                  </a:lnTo>
                  <a:close/>
                </a:path>
                <a:path w="2541904" h="1096009">
                  <a:moveTo>
                    <a:pt x="2541371" y="215176"/>
                  </a:moveTo>
                  <a:lnTo>
                    <a:pt x="2474823" y="215176"/>
                  </a:lnTo>
                  <a:lnTo>
                    <a:pt x="2474823" y="151549"/>
                  </a:lnTo>
                  <a:lnTo>
                    <a:pt x="2474823" y="148996"/>
                  </a:lnTo>
                  <a:lnTo>
                    <a:pt x="2464511" y="148996"/>
                  </a:lnTo>
                  <a:lnTo>
                    <a:pt x="2464511" y="225361"/>
                  </a:lnTo>
                  <a:lnTo>
                    <a:pt x="2464511" y="877023"/>
                  </a:lnTo>
                  <a:lnTo>
                    <a:pt x="2398179" y="877023"/>
                  </a:lnTo>
                  <a:lnTo>
                    <a:pt x="2398179" y="879576"/>
                  </a:lnTo>
                  <a:lnTo>
                    <a:pt x="2398179" y="944486"/>
                  </a:lnTo>
                  <a:lnTo>
                    <a:pt x="2324062" y="944486"/>
                  </a:lnTo>
                  <a:lnTo>
                    <a:pt x="2324062" y="954671"/>
                  </a:lnTo>
                  <a:lnTo>
                    <a:pt x="2324062" y="1018298"/>
                  </a:lnTo>
                  <a:lnTo>
                    <a:pt x="224701" y="1018298"/>
                  </a:lnTo>
                  <a:lnTo>
                    <a:pt x="224701" y="954671"/>
                  </a:lnTo>
                  <a:lnTo>
                    <a:pt x="224701" y="944486"/>
                  </a:lnTo>
                  <a:lnTo>
                    <a:pt x="150761" y="944486"/>
                  </a:lnTo>
                  <a:lnTo>
                    <a:pt x="150761" y="879576"/>
                  </a:lnTo>
                  <a:lnTo>
                    <a:pt x="150761" y="877023"/>
                  </a:lnTo>
                  <a:lnTo>
                    <a:pt x="76974" y="877023"/>
                  </a:lnTo>
                  <a:lnTo>
                    <a:pt x="76974" y="225361"/>
                  </a:lnTo>
                  <a:lnTo>
                    <a:pt x="150761" y="225361"/>
                  </a:lnTo>
                  <a:lnTo>
                    <a:pt x="150761" y="215176"/>
                  </a:lnTo>
                  <a:lnTo>
                    <a:pt x="150761" y="151549"/>
                  </a:lnTo>
                  <a:lnTo>
                    <a:pt x="224701" y="151549"/>
                  </a:lnTo>
                  <a:lnTo>
                    <a:pt x="224701" y="148996"/>
                  </a:lnTo>
                  <a:lnTo>
                    <a:pt x="224701" y="77724"/>
                  </a:lnTo>
                  <a:lnTo>
                    <a:pt x="2324062" y="77724"/>
                  </a:lnTo>
                  <a:lnTo>
                    <a:pt x="2324062" y="148996"/>
                  </a:lnTo>
                  <a:lnTo>
                    <a:pt x="2324062" y="151549"/>
                  </a:lnTo>
                  <a:lnTo>
                    <a:pt x="2398115" y="151549"/>
                  </a:lnTo>
                  <a:lnTo>
                    <a:pt x="2398115" y="215176"/>
                  </a:lnTo>
                  <a:lnTo>
                    <a:pt x="2398115" y="225361"/>
                  </a:lnTo>
                  <a:lnTo>
                    <a:pt x="2464511" y="225361"/>
                  </a:lnTo>
                  <a:lnTo>
                    <a:pt x="2464511" y="148996"/>
                  </a:lnTo>
                  <a:lnTo>
                    <a:pt x="2400871" y="148996"/>
                  </a:lnTo>
                  <a:lnTo>
                    <a:pt x="2400871" y="77724"/>
                  </a:lnTo>
                  <a:lnTo>
                    <a:pt x="2400871" y="73901"/>
                  </a:lnTo>
                  <a:lnTo>
                    <a:pt x="2326817" y="73901"/>
                  </a:lnTo>
                  <a:lnTo>
                    <a:pt x="2326817" y="0"/>
                  </a:lnTo>
                  <a:lnTo>
                    <a:pt x="214769" y="0"/>
                  </a:lnTo>
                  <a:lnTo>
                    <a:pt x="214769" y="73901"/>
                  </a:lnTo>
                  <a:lnTo>
                    <a:pt x="148056" y="73901"/>
                  </a:lnTo>
                  <a:lnTo>
                    <a:pt x="148056" y="77724"/>
                  </a:lnTo>
                  <a:lnTo>
                    <a:pt x="148056" y="148996"/>
                  </a:lnTo>
                  <a:lnTo>
                    <a:pt x="74053" y="148996"/>
                  </a:lnTo>
                  <a:lnTo>
                    <a:pt x="74053" y="151549"/>
                  </a:lnTo>
                  <a:lnTo>
                    <a:pt x="74053" y="215176"/>
                  </a:lnTo>
                  <a:lnTo>
                    <a:pt x="0" y="215176"/>
                  </a:lnTo>
                  <a:lnTo>
                    <a:pt x="0" y="225361"/>
                  </a:lnTo>
                  <a:lnTo>
                    <a:pt x="0" y="877023"/>
                  </a:lnTo>
                  <a:lnTo>
                    <a:pt x="0" y="879576"/>
                  </a:lnTo>
                  <a:lnTo>
                    <a:pt x="74053" y="879576"/>
                  </a:lnTo>
                  <a:lnTo>
                    <a:pt x="74053" y="944486"/>
                  </a:lnTo>
                  <a:lnTo>
                    <a:pt x="74053" y="954671"/>
                  </a:lnTo>
                  <a:lnTo>
                    <a:pt x="148056" y="954671"/>
                  </a:lnTo>
                  <a:lnTo>
                    <a:pt x="148056" y="1018298"/>
                  </a:lnTo>
                  <a:lnTo>
                    <a:pt x="148056" y="1020851"/>
                  </a:lnTo>
                  <a:lnTo>
                    <a:pt x="2400770" y="1020851"/>
                  </a:lnTo>
                  <a:lnTo>
                    <a:pt x="2400770" y="1018298"/>
                  </a:lnTo>
                  <a:lnTo>
                    <a:pt x="2400770" y="954671"/>
                  </a:lnTo>
                  <a:lnTo>
                    <a:pt x="2474722" y="954671"/>
                  </a:lnTo>
                  <a:lnTo>
                    <a:pt x="2474722" y="944486"/>
                  </a:lnTo>
                  <a:lnTo>
                    <a:pt x="2474722" y="879576"/>
                  </a:lnTo>
                  <a:lnTo>
                    <a:pt x="2541371" y="879576"/>
                  </a:lnTo>
                  <a:lnTo>
                    <a:pt x="2541371" y="877023"/>
                  </a:lnTo>
                  <a:lnTo>
                    <a:pt x="2541371" y="225361"/>
                  </a:lnTo>
                  <a:lnTo>
                    <a:pt x="2541371" y="215176"/>
                  </a:lnTo>
                  <a:close/>
                </a:path>
              </a:pathLst>
            </a:custGeom>
            <a:solidFill>
              <a:srgbClr val="41BACB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FD1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9037754"/>
            <a:ext cx="1543685" cy="115570"/>
          </a:xfrm>
          <a:custGeom>
            <a:avLst/>
            <a:gdLst/>
            <a:ahLst/>
            <a:cxnLst/>
            <a:rect l="l" t="t" r="r" b="b"/>
            <a:pathLst>
              <a:path w="1543685" h="115570">
                <a:moveTo>
                  <a:pt x="0" y="115416"/>
                </a:moveTo>
                <a:lnTo>
                  <a:pt x="1543292" y="115416"/>
                </a:lnTo>
                <a:lnTo>
                  <a:pt x="1543292" y="0"/>
                </a:lnTo>
                <a:lnTo>
                  <a:pt x="0" y="0"/>
                </a:lnTo>
                <a:lnTo>
                  <a:pt x="0" y="115416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91662" y="9037754"/>
            <a:ext cx="232410" cy="115570"/>
          </a:xfrm>
          <a:custGeom>
            <a:avLst/>
            <a:gdLst/>
            <a:ahLst/>
            <a:cxnLst/>
            <a:rect l="l" t="t" r="r" b="b"/>
            <a:pathLst>
              <a:path w="232410" h="115570">
                <a:moveTo>
                  <a:pt x="0" y="115416"/>
                </a:moveTo>
                <a:lnTo>
                  <a:pt x="232246" y="115416"/>
                </a:lnTo>
                <a:lnTo>
                  <a:pt x="232246" y="0"/>
                </a:lnTo>
                <a:lnTo>
                  <a:pt x="0" y="0"/>
                </a:lnTo>
                <a:lnTo>
                  <a:pt x="0" y="115416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56155" y="9037754"/>
            <a:ext cx="116205" cy="115570"/>
          </a:xfrm>
          <a:custGeom>
            <a:avLst/>
            <a:gdLst/>
            <a:ahLst/>
            <a:cxnLst/>
            <a:rect l="l" t="t" r="r" b="b"/>
            <a:pathLst>
              <a:path w="116205" h="115570">
                <a:moveTo>
                  <a:pt x="0" y="115416"/>
                </a:moveTo>
                <a:lnTo>
                  <a:pt x="116123" y="115416"/>
                </a:lnTo>
                <a:lnTo>
                  <a:pt x="116123" y="0"/>
                </a:lnTo>
                <a:lnTo>
                  <a:pt x="0" y="0"/>
                </a:lnTo>
                <a:lnTo>
                  <a:pt x="0" y="115416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20649" y="9037754"/>
            <a:ext cx="116205" cy="115570"/>
          </a:xfrm>
          <a:custGeom>
            <a:avLst/>
            <a:gdLst/>
            <a:ahLst/>
            <a:cxnLst/>
            <a:rect l="l" t="t" r="r" b="b"/>
            <a:pathLst>
              <a:path w="116205" h="115570">
                <a:moveTo>
                  <a:pt x="0" y="115416"/>
                </a:moveTo>
                <a:lnTo>
                  <a:pt x="116123" y="115416"/>
                </a:lnTo>
                <a:lnTo>
                  <a:pt x="116123" y="0"/>
                </a:lnTo>
                <a:lnTo>
                  <a:pt x="0" y="0"/>
                </a:lnTo>
                <a:lnTo>
                  <a:pt x="0" y="115416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169019" y="9037754"/>
            <a:ext cx="116205" cy="115570"/>
          </a:xfrm>
          <a:custGeom>
            <a:avLst/>
            <a:gdLst/>
            <a:ahLst/>
            <a:cxnLst/>
            <a:rect l="l" t="t" r="r" b="b"/>
            <a:pathLst>
              <a:path w="116204" h="115570">
                <a:moveTo>
                  <a:pt x="0" y="115416"/>
                </a:moveTo>
                <a:lnTo>
                  <a:pt x="116123" y="115416"/>
                </a:lnTo>
                <a:lnTo>
                  <a:pt x="116123" y="0"/>
                </a:lnTo>
                <a:lnTo>
                  <a:pt x="0" y="0"/>
                </a:lnTo>
                <a:lnTo>
                  <a:pt x="0" y="115416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633512" y="9037754"/>
            <a:ext cx="116205" cy="115570"/>
          </a:xfrm>
          <a:custGeom>
            <a:avLst/>
            <a:gdLst/>
            <a:ahLst/>
            <a:cxnLst/>
            <a:rect l="l" t="t" r="r" b="b"/>
            <a:pathLst>
              <a:path w="116204" h="115570">
                <a:moveTo>
                  <a:pt x="0" y="115416"/>
                </a:moveTo>
                <a:lnTo>
                  <a:pt x="116123" y="115416"/>
                </a:lnTo>
                <a:lnTo>
                  <a:pt x="116123" y="0"/>
                </a:lnTo>
                <a:lnTo>
                  <a:pt x="0" y="0"/>
                </a:lnTo>
                <a:lnTo>
                  <a:pt x="0" y="115416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865758" y="9037754"/>
            <a:ext cx="116205" cy="115570"/>
          </a:xfrm>
          <a:custGeom>
            <a:avLst/>
            <a:gdLst/>
            <a:ahLst/>
            <a:cxnLst/>
            <a:rect l="l" t="t" r="r" b="b"/>
            <a:pathLst>
              <a:path w="116204" h="115570">
                <a:moveTo>
                  <a:pt x="0" y="115416"/>
                </a:moveTo>
                <a:lnTo>
                  <a:pt x="116123" y="115416"/>
                </a:lnTo>
                <a:lnTo>
                  <a:pt x="116123" y="0"/>
                </a:lnTo>
                <a:lnTo>
                  <a:pt x="0" y="0"/>
                </a:lnTo>
                <a:lnTo>
                  <a:pt x="0" y="115416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214129" y="9037754"/>
            <a:ext cx="116205" cy="115570"/>
          </a:xfrm>
          <a:custGeom>
            <a:avLst/>
            <a:gdLst/>
            <a:ahLst/>
            <a:cxnLst/>
            <a:rect l="l" t="t" r="r" b="b"/>
            <a:pathLst>
              <a:path w="116204" h="115570">
                <a:moveTo>
                  <a:pt x="0" y="115416"/>
                </a:moveTo>
                <a:lnTo>
                  <a:pt x="116123" y="115416"/>
                </a:lnTo>
                <a:lnTo>
                  <a:pt x="116123" y="0"/>
                </a:lnTo>
                <a:lnTo>
                  <a:pt x="0" y="0"/>
                </a:lnTo>
                <a:lnTo>
                  <a:pt x="0" y="115416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562499" y="9037754"/>
            <a:ext cx="116205" cy="115570"/>
          </a:xfrm>
          <a:custGeom>
            <a:avLst/>
            <a:gdLst/>
            <a:ahLst/>
            <a:cxnLst/>
            <a:rect l="l" t="t" r="r" b="b"/>
            <a:pathLst>
              <a:path w="116204" h="115570">
                <a:moveTo>
                  <a:pt x="0" y="115416"/>
                </a:moveTo>
                <a:lnTo>
                  <a:pt x="116123" y="115416"/>
                </a:lnTo>
                <a:lnTo>
                  <a:pt x="116123" y="0"/>
                </a:lnTo>
                <a:lnTo>
                  <a:pt x="0" y="0"/>
                </a:lnTo>
                <a:lnTo>
                  <a:pt x="0" y="115416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794745" y="9037754"/>
            <a:ext cx="232410" cy="115570"/>
          </a:xfrm>
          <a:custGeom>
            <a:avLst/>
            <a:gdLst/>
            <a:ahLst/>
            <a:cxnLst/>
            <a:rect l="l" t="t" r="r" b="b"/>
            <a:pathLst>
              <a:path w="232410" h="115570">
                <a:moveTo>
                  <a:pt x="0" y="115416"/>
                </a:moveTo>
                <a:lnTo>
                  <a:pt x="232246" y="115416"/>
                </a:lnTo>
                <a:lnTo>
                  <a:pt x="232246" y="0"/>
                </a:lnTo>
                <a:lnTo>
                  <a:pt x="0" y="0"/>
                </a:lnTo>
                <a:lnTo>
                  <a:pt x="0" y="115416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143115" y="9037754"/>
            <a:ext cx="116205" cy="115570"/>
          </a:xfrm>
          <a:custGeom>
            <a:avLst/>
            <a:gdLst/>
            <a:ahLst/>
            <a:cxnLst/>
            <a:rect l="l" t="t" r="r" b="b"/>
            <a:pathLst>
              <a:path w="116204" h="115570">
                <a:moveTo>
                  <a:pt x="0" y="115416"/>
                </a:moveTo>
                <a:lnTo>
                  <a:pt x="116123" y="115416"/>
                </a:lnTo>
                <a:lnTo>
                  <a:pt x="116123" y="0"/>
                </a:lnTo>
                <a:lnTo>
                  <a:pt x="0" y="0"/>
                </a:lnTo>
                <a:lnTo>
                  <a:pt x="0" y="115416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607608" y="9037754"/>
            <a:ext cx="581025" cy="115570"/>
          </a:xfrm>
          <a:custGeom>
            <a:avLst/>
            <a:gdLst/>
            <a:ahLst/>
            <a:cxnLst/>
            <a:rect l="l" t="t" r="r" b="b"/>
            <a:pathLst>
              <a:path w="581025" h="115570">
                <a:moveTo>
                  <a:pt x="0" y="115416"/>
                </a:moveTo>
                <a:lnTo>
                  <a:pt x="580616" y="115416"/>
                </a:lnTo>
                <a:lnTo>
                  <a:pt x="580616" y="0"/>
                </a:lnTo>
                <a:lnTo>
                  <a:pt x="0" y="0"/>
                </a:lnTo>
                <a:lnTo>
                  <a:pt x="0" y="115416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536595" y="9037754"/>
            <a:ext cx="232410" cy="115570"/>
          </a:xfrm>
          <a:custGeom>
            <a:avLst/>
            <a:gdLst/>
            <a:ahLst/>
            <a:cxnLst/>
            <a:rect l="l" t="t" r="r" b="b"/>
            <a:pathLst>
              <a:path w="232409" h="115570">
                <a:moveTo>
                  <a:pt x="0" y="115416"/>
                </a:moveTo>
                <a:lnTo>
                  <a:pt x="232246" y="115416"/>
                </a:lnTo>
                <a:lnTo>
                  <a:pt x="232246" y="0"/>
                </a:lnTo>
                <a:lnTo>
                  <a:pt x="0" y="0"/>
                </a:lnTo>
                <a:lnTo>
                  <a:pt x="0" y="115416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001088" y="9037754"/>
            <a:ext cx="348615" cy="115570"/>
          </a:xfrm>
          <a:custGeom>
            <a:avLst/>
            <a:gdLst/>
            <a:ahLst/>
            <a:cxnLst/>
            <a:rect l="l" t="t" r="r" b="b"/>
            <a:pathLst>
              <a:path w="348615" h="115570">
                <a:moveTo>
                  <a:pt x="0" y="115416"/>
                </a:moveTo>
                <a:lnTo>
                  <a:pt x="348369" y="115416"/>
                </a:lnTo>
                <a:lnTo>
                  <a:pt x="348369" y="0"/>
                </a:lnTo>
                <a:lnTo>
                  <a:pt x="0" y="0"/>
                </a:lnTo>
                <a:lnTo>
                  <a:pt x="0" y="115416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697827" y="9037754"/>
            <a:ext cx="116205" cy="115570"/>
          </a:xfrm>
          <a:custGeom>
            <a:avLst/>
            <a:gdLst/>
            <a:ahLst/>
            <a:cxnLst/>
            <a:rect l="l" t="t" r="r" b="b"/>
            <a:pathLst>
              <a:path w="116204" h="115570">
                <a:moveTo>
                  <a:pt x="0" y="115416"/>
                </a:moveTo>
                <a:lnTo>
                  <a:pt x="116123" y="115416"/>
                </a:lnTo>
                <a:lnTo>
                  <a:pt x="116123" y="0"/>
                </a:lnTo>
                <a:lnTo>
                  <a:pt x="0" y="0"/>
                </a:lnTo>
                <a:lnTo>
                  <a:pt x="0" y="115416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046198" y="9037754"/>
            <a:ext cx="116205" cy="115570"/>
          </a:xfrm>
          <a:custGeom>
            <a:avLst/>
            <a:gdLst/>
            <a:ahLst/>
            <a:cxnLst/>
            <a:rect l="l" t="t" r="r" b="b"/>
            <a:pathLst>
              <a:path w="116204" h="115570">
                <a:moveTo>
                  <a:pt x="0" y="115416"/>
                </a:moveTo>
                <a:lnTo>
                  <a:pt x="116123" y="115416"/>
                </a:lnTo>
                <a:lnTo>
                  <a:pt x="116123" y="0"/>
                </a:lnTo>
                <a:lnTo>
                  <a:pt x="0" y="0"/>
                </a:lnTo>
                <a:lnTo>
                  <a:pt x="0" y="115416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278445" y="9037754"/>
            <a:ext cx="116205" cy="115570"/>
          </a:xfrm>
          <a:custGeom>
            <a:avLst/>
            <a:gdLst/>
            <a:ahLst/>
            <a:cxnLst/>
            <a:rect l="l" t="t" r="r" b="b"/>
            <a:pathLst>
              <a:path w="116204" h="115570">
                <a:moveTo>
                  <a:pt x="0" y="115416"/>
                </a:moveTo>
                <a:lnTo>
                  <a:pt x="116123" y="115416"/>
                </a:lnTo>
                <a:lnTo>
                  <a:pt x="116123" y="0"/>
                </a:lnTo>
                <a:lnTo>
                  <a:pt x="0" y="0"/>
                </a:lnTo>
                <a:lnTo>
                  <a:pt x="0" y="115416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510692" y="9037754"/>
            <a:ext cx="116205" cy="115570"/>
          </a:xfrm>
          <a:custGeom>
            <a:avLst/>
            <a:gdLst/>
            <a:ahLst/>
            <a:cxnLst/>
            <a:rect l="l" t="t" r="r" b="b"/>
            <a:pathLst>
              <a:path w="116204" h="115570">
                <a:moveTo>
                  <a:pt x="0" y="115416"/>
                </a:moveTo>
                <a:lnTo>
                  <a:pt x="116123" y="115416"/>
                </a:lnTo>
                <a:lnTo>
                  <a:pt x="116123" y="0"/>
                </a:lnTo>
                <a:lnTo>
                  <a:pt x="0" y="0"/>
                </a:lnTo>
                <a:lnTo>
                  <a:pt x="0" y="115416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742938" y="9037754"/>
            <a:ext cx="116205" cy="115570"/>
          </a:xfrm>
          <a:custGeom>
            <a:avLst/>
            <a:gdLst/>
            <a:ahLst/>
            <a:cxnLst/>
            <a:rect l="l" t="t" r="r" b="b"/>
            <a:pathLst>
              <a:path w="116204" h="115570">
                <a:moveTo>
                  <a:pt x="0" y="115416"/>
                </a:moveTo>
                <a:lnTo>
                  <a:pt x="116123" y="115416"/>
                </a:lnTo>
                <a:lnTo>
                  <a:pt x="116123" y="0"/>
                </a:lnTo>
                <a:lnTo>
                  <a:pt x="0" y="0"/>
                </a:lnTo>
                <a:lnTo>
                  <a:pt x="0" y="115416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0" y="8922270"/>
            <a:ext cx="9556115" cy="231140"/>
          </a:xfrm>
          <a:custGeom>
            <a:avLst/>
            <a:gdLst/>
            <a:ahLst/>
            <a:cxnLst/>
            <a:rect l="l" t="t" r="r" b="b"/>
            <a:pathLst>
              <a:path w="9556115" h="231140">
                <a:moveTo>
                  <a:pt x="9555797" y="0"/>
                </a:moveTo>
                <a:lnTo>
                  <a:pt x="0" y="0"/>
                </a:lnTo>
                <a:lnTo>
                  <a:pt x="0" y="115493"/>
                </a:lnTo>
                <a:lnTo>
                  <a:pt x="9207424" y="115493"/>
                </a:lnTo>
                <a:lnTo>
                  <a:pt x="9207424" y="230911"/>
                </a:lnTo>
                <a:lnTo>
                  <a:pt x="9323553" y="230911"/>
                </a:lnTo>
                <a:lnTo>
                  <a:pt x="9323553" y="115493"/>
                </a:lnTo>
                <a:lnTo>
                  <a:pt x="9555797" y="115493"/>
                </a:lnTo>
                <a:lnTo>
                  <a:pt x="9555797" y="0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0" y="9269529"/>
            <a:ext cx="2007870" cy="116205"/>
          </a:xfrm>
          <a:custGeom>
            <a:avLst/>
            <a:gdLst/>
            <a:ahLst/>
            <a:cxnLst/>
            <a:rect l="l" t="t" r="r" b="b"/>
            <a:pathLst>
              <a:path w="2007870" h="116204">
                <a:moveTo>
                  <a:pt x="0" y="115887"/>
                </a:moveTo>
                <a:lnTo>
                  <a:pt x="2007785" y="115887"/>
                </a:lnTo>
                <a:lnTo>
                  <a:pt x="2007785" y="0"/>
                </a:lnTo>
                <a:lnTo>
                  <a:pt x="0" y="0"/>
                </a:lnTo>
                <a:lnTo>
                  <a:pt x="0" y="11588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240032" y="9269529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4">
                <a:moveTo>
                  <a:pt x="0" y="115887"/>
                </a:moveTo>
                <a:lnTo>
                  <a:pt x="116123" y="115887"/>
                </a:lnTo>
                <a:lnTo>
                  <a:pt x="116123" y="0"/>
                </a:lnTo>
                <a:lnTo>
                  <a:pt x="0" y="0"/>
                </a:lnTo>
                <a:lnTo>
                  <a:pt x="0" y="11588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588402" y="9269529"/>
            <a:ext cx="232410" cy="116205"/>
          </a:xfrm>
          <a:custGeom>
            <a:avLst/>
            <a:gdLst/>
            <a:ahLst/>
            <a:cxnLst/>
            <a:rect l="l" t="t" r="r" b="b"/>
            <a:pathLst>
              <a:path w="232410" h="116204">
                <a:moveTo>
                  <a:pt x="0" y="115887"/>
                </a:moveTo>
                <a:lnTo>
                  <a:pt x="232246" y="115887"/>
                </a:lnTo>
                <a:lnTo>
                  <a:pt x="232246" y="0"/>
                </a:lnTo>
                <a:lnTo>
                  <a:pt x="0" y="0"/>
                </a:lnTo>
                <a:lnTo>
                  <a:pt x="0" y="11588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936772" y="9269529"/>
            <a:ext cx="464820" cy="116205"/>
          </a:xfrm>
          <a:custGeom>
            <a:avLst/>
            <a:gdLst/>
            <a:ahLst/>
            <a:cxnLst/>
            <a:rect l="l" t="t" r="r" b="b"/>
            <a:pathLst>
              <a:path w="464820" h="116204">
                <a:moveTo>
                  <a:pt x="0" y="115887"/>
                </a:moveTo>
                <a:lnTo>
                  <a:pt x="464493" y="115887"/>
                </a:lnTo>
                <a:lnTo>
                  <a:pt x="464493" y="0"/>
                </a:lnTo>
                <a:lnTo>
                  <a:pt x="0" y="0"/>
                </a:lnTo>
                <a:lnTo>
                  <a:pt x="0" y="11588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633512" y="9269529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0" y="115887"/>
                </a:moveTo>
                <a:lnTo>
                  <a:pt x="116123" y="115887"/>
                </a:lnTo>
                <a:lnTo>
                  <a:pt x="116123" y="0"/>
                </a:lnTo>
                <a:lnTo>
                  <a:pt x="0" y="0"/>
                </a:lnTo>
                <a:lnTo>
                  <a:pt x="0" y="11588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865758" y="9269529"/>
            <a:ext cx="1045210" cy="116205"/>
          </a:xfrm>
          <a:custGeom>
            <a:avLst/>
            <a:gdLst/>
            <a:ahLst/>
            <a:cxnLst/>
            <a:rect l="l" t="t" r="r" b="b"/>
            <a:pathLst>
              <a:path w="1045210" h="116204">
                <a:moveTo>
                  <a:pt x="0" y="115887"/>
                </a:moveTo>
                <a:lnTo>
                  <a:pt x="1045109" y="115887"/>
                </a:lnTo>
                <a:lnTo>
                  <a:pt x="1045109" y="0"/>
                </a:lnTo>
                <a:lnTo>
                  <a:pt x="0" y="0"/>
                </a:lnTo>
                <a:lnTo>
                  <a:pt x="0" y="11588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259239" y="9269529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0" y="115887"/>
                </a:moveTo>
                <a:lnTo>
                  <a:pt x="116123" y="115887"/>
                </a:lnTo>
                <a:lnTo>
                  <a:pt x="116123" y="0"/>
                </a:lnTo>
                <a:lnTo>
                  <a:pt x="0" y="0"/>
                </a:lnTo>
                <a:lnTo>
                  <a:pt x="0" y="11588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607608" y="9269529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0" y="115887"/>
                </a:moveTo>
                <a:lnTo>
                  <a:pt x="116123" y="115887"/>
                </a:lnTo>
                <a:lnTo>
                  <a:pt x="116123" y="0"/>
                </a:lnTo>
                <a:lnTo>
                  <a:pt x="0" y="0"/>
                </a:lnTo>
                <a:lnTo>
                  <a:pt x="0" y="11588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955978" y="9269529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0" y="115887"/>
                </a:moveTo>
                <a:lnTo>
                  <a:pt x="116123" y="115887"/>
                </a:lnTo>
                <a:lnTo>
                  <a:pt x="116123" y="0"/>
                </a:lnTo>
                <a:lnTo>
                  <a:pt x="0" y="0"/>
                </a:lnTo>
                <a:lnTo>
                  <a:pt x="0" y="11588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420472" y="9269529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0" y="115887"/>
                </a:moveTo>
                <a:lnTo>
                  <a:pt x="116123" y="115887"/>
                </a:lnTo>
                <a:lnTo>
                  <a:pt x="116123" y="0"/>
                </a:lnTo>
                <a:lnTo>
                  <a:pt x="0" y="0"/>
                </a:lnTo>
                <a:lnTo>
                  <a:pt x="0" y="11588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652718" y="9269529"/>
            <a:ext cx="697230" cy="116205"/>
          </a:xfrm>
          <a:custGeom>
            <a:avLst/>
            <a:gdLst/>
            <a:ahLst/>
            <a:cxnLst/>
            <a:rect l="l" t="t" r="r" b="b"/>
            <a:pathLst>
              <a:path w="697229" h="116204">
                <a:moveTo>
                  <a:pt x="0" y="115887"/>
                </a:moveTo>
                <a:lnTo>
                  <a:pt x="696739" y="115887"/>
                </a:lnTo>
                <a:lnTo>
                  <a:pt x="696739" y="0"/>
                </a:lnTo>
                <a:lnTo>
                  <a:pt x="0" y="0"/>
                </a:lnTo>
                <a:lnTo>
                  <a:pt x="0" y="11588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465581" y="9269529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0" y="115887"/>
                </a:moveTo>
                <a:lnTo>
                  <a:pt x="116123" y="115887"/>
                </a:lnTo>
                <a:lnTo>
                  <a:pt x="116123" y="0"/>
                </a:lnTo>
                <a:lnTo>
                  <a:pt x="0" y="0"/>
                </a:lnTo>
                <a:lnTo>
                  <a:pt x="0" y="11588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813951" y="9269529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0" y="115887"/>
                </a:moveTo>
                <a:lnTo>
                  <a:pt x="116123" y="115887"/>
                </a:lnTo>
                <a:lnTo>
                  <a:pt x="116123" y="0"/>
                </a:lnTo>
                <a:lnTo>
                  <a:pt x="0" y="0"/>
                </a:lnTo>
                <a:lnTo>
                  <a:pt x="0" y="11588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162321" y="9269529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0" y="115887"/>
                </a:moveTo>
                <a:lnTo>
                  <a:pt x="116123" y="115887"/>
                </a:lnTo>
                <a:lnTo>
                  <a:pt x="116123" y="0"/>
                </a:lnTo>
                <a:lnTo>
                  <a:pt x="0" y="0"/>
                </a:lnTo>
                <a:lnTo>
                  <a:pt x="0" y="11588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394568" y="9269529"/>
            <a:ext cx="232410" cy="116205"/>
          </a:xfrm>
          <a:custGeom>
            <a:avLst/>
            <a:gdLst/>
            <a:ahLst/>
            <a:cxnLst/>
            <a:rect l="l" t="t" r="r" b="b"/>
            <a:pathLst>
              <a:path w="232409" h="116204">
                <a:moveTo>
                  <a:pt x="0" y="115887"/>
                </a:moveTo>
                <a:lnTo>
                  <a:pt x="232246" y="115887"/>
                </a:lnTo>
                <a:lnTo>
                  <a:pt x="232246" y="0"/>
                </a:lnTo>
                <a:lnTo>
                  <a:pt x="0" y="0"/>
                </a:lnTo>
                <a:lnTo>
                  <a:pt x="0" y="11588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742938" y="9269529"/>
            <a:ext cx="348615" cy="116205"/>
          </a:xfrm>
          <a:custGeom>
            <a:avLst/>
            <a:gdLst/>
            <a:ahLst/>
            <a:cxnLst/>
            <a:rect l="l" t="t" r="r" b="b"/>
            <a:pathLst>
              <a:path w="348615" h="116204">
                <a:moveTo>
                  <a:pt x="0" y="115887"/>
                </a:moveTo>
                <a:lnTo>
                  <a:pt x="348369" y="115887"/>
                </a:lnTo>
                <a:lnTo>
                  <a:pt x="348369" y="0"/>
                </a:lnTo>
                <a:lnTo>
                  <a:pt x="0" y="0"/>
                </a:lnTo>
                <a:lnTo>
                  <a:pt x="0" y="11588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9323554" y="9269529"/>
            <a:ext cx="348615" cy="116205"/>
          </a:xfrm>
          <a:custGeom>
            <a:avLst/>
            <a:gdLst/>
            <a:ahLst/>
            <a:cxnLst/>
            <a:rect l="l" t="t" r="r" b="b"/>
            <a:pathLst>
              <a:path w="348615" h="116204">
                <a:moveTo>
                  <a:pt x="0" y="115887"/>
                </a:moveTo>
                <a:lnTo>
                  <a:pt x="348369" y="115887"/>
                </a:lnTo>
                <a:lnTo>
                  <a:pt x="348369" y="0"/>
                </a:lnTo>
                <a:lnTo>
                  <a:pt x="0" y="0"/>
                </a:lnTo>
                <a:lnTo>
                  <a:pt x="0" y="11588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0" y="9153170"/>
            <a:ext cx="1891664" cy="116839"/>
          </a:xfrm>
          <a:custGeom>
            <a:avLst/>
            <a:gdLst/>
            <a:ahLst/>
            <a:cxnLst/>
            <a:rect l="l" t="t" r="r" b="b"/>
            <a:pathLst>
              <a:path w="1891664" h="116840">
                <a:moveTo>
                  <a:pt x="0" y="116358"/>
                </a:moveTo>
                <a:lnTo>
                  <a:pt x="1891662" y="116358"/>
                </a:lnTo>
                <a:lnTo>
                  <a:pt x="1891662" y="0"/>
                </a:lnTo>
                <a:lnTo>
                  <a:pt x="0" y="0"/>
                </a:lnTo>
                <a:lnTo>
                  <a:pt x="0" y="116358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007785" y="9153170"/>
            <a:ext cx="697230" cy="116839"/>
          </a:xfrm>
          <a:custGeom>
            <a:avLst/>
            <a:gdLst/>
            <a:ahLst/>
            <a:cxnLst/>
            <a:rect l="l" t="t" r="r" b="b"/>
            <a:pathLst>
              <a:path w="697230" h="116840">
                <a:moveTo>
                  <a:pt x="0" y="116358"/>
                </a:moveTo>
                <a:lnTo>
                  <a:pt x="696739" y="116358"/>
                </a:lnTo>
                <a:lnTo>
                  <a:pt x="696739" y="0"/>
                </a:lnTo>
                <a:lnTo>
                  <a:pt x="0" y="0"/>
                </a:lnTo>
                <a:lnTo>
                  <a:pt x="0" y="116358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820649" y="9153170"/>
            <a:ext cx="232410" cy="116839"/>
          </a:xfrm>
          <a:custGeom>
            <a:avLst/>
            <a:gdLst/>
            <a:ahLst/>
            <a:cxnLst/>
            <a:rect l="l" t="t" r="r" b="b"/>
            <a:pathLst>
              <a:path w="232410" h="116840">
                <a:moveTo>
                  <a:pt x="0" y="116358"/>
                </a:moveTo>
                <a:lnTo>
                  <a:pt x="232246" y="116358"/>
                </a:lnTo>
                <a:lnTo>
                  <a:pt x="232246" y="0"/>
                </a:lnTo>
                <a:lnTo>
                  <a:pt x="0" y="0"/>
                </a:lnTo>
                <a:lnTo>
                  <a:pt x="0" y="116358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169019" y="9153170"/>
            <a:ext cx="813435" cy="116839"/>
          </a:xfrm>
          <a:custGeom>
            <a:avLst/>
            <a:gdLst/>
            <a:ahLst/>
            <a:cxnLst/>
            <a:rect l="l" t="t" r="r" b="b"/>
            <a:pathLst>
              <a:path w="813435" h="116840">
                <a:moveTo>
                  <a:pt x="0" y="116358"/>
                </a:moveTo>
                <a:lnTo>
                  <a:pt x="812863" y="116358"/>
                </a:lnTo>
                <a:lnTo>
                  <a:pt x="812863" y="0"/>
                </a:lnTo>
                <a:lnTo>
                  <a:pt x="0" y="0"/>
                </a:lnTo>
                <a:lnTo>
                  <a:pt x="0" y="116358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214129" y="9153170"/>
            <a:ext cx="232410" cy="116839"/>
          </a:xfrm>
          <a:custGeom>
            <a:avLst/>
            <a:gdLst/>
            <a:ahLst/>
            <a:cxnLst/>
            <a:rect l="l" t="t" r="r" b="b"/>
            <a:pathLst>
              <a:path w="232410" h="116840">
                <a:moveTo>
                  <a:pt x="0" y="116358"/>
                </a:moveTo>
                <a:lnTo>
                  <a:pt x="232246" y="116358"/>
                </a:lnTo>
                <a:lnTo>
                  <a:pt x="232246" y="0"/>
                </a:lnTo>
                <a:lnTo>
                  <a:pt x="0" y="0"/>
                </a:lnTo>
                <a:lnTo>
                  <a:pt x="0" y="116358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562499" y="9153170"/>
            <a:ext cx="697230" cy="116839"/>
          </a:xfrm>
          <a:custGeom>
            <a:avLst/>
            <a:gdLst/>
            <a:ahLst/>
            <a:cxnLst/>
            <a:rect l="l" t="t" r="r" b="b"/>
            <a:pathLst>
              <a:path w="697229" h="116840">
                <a:moveTo>
                  <a:pt x="0" y="116358"/>
                </a:moveTo>
                <a:lnTo>
                  <a:pt x="696739" y="116358"/>
                </a:lnTo>
                <a:lnTo>
                  <a:pt x="696739" y="0"/>
                </a:lnTo>
                <a:lnTo>
                  <a:pt x="0" y="0"/>
                </a:lnTo>
                <a:lnTo>
                  <a:pt x="0" y="116358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375362" y="9153170"/>
            <a:ext cx="232410" cy="116839"/>
          </a:xfrm>
          <a:custGeom>
            <a:avLst/>
            <a:gdLst/>
            <a:ahLst/>
            <a:cxnLst/>
            <a:rect l="l" t="t" r="r" b="b"/>
            <a:pathLst>
              <a:path w="232410" h="116840">
                <a:moveTo>
                  <a:pt x="0" y="116358"/>
                </a:moveTo>
                <a:lnTo>
                  <a:pt x="232246" y="116358"/>
                </a:lnTo>
                <a:lnTo>
                  <a:pt x="232246" y="0"/>
                </a:lnTo>
                <a:lnTo>
                  <a:pt x="0" y="0"/>
                </a:lnTo>
                <a:lnTo>
                  <a:pt x="0" y="116358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839855" y="9153170"/>
            <a:ext cx="232410" cy="116839"/>
          </a:xfrm>
          <a:custGeom>
            <a:avLst/>
            <a:gdLst/>
            <a:ahLst/>
            <a:cxnLst/>
            <a:rect l="l" t="t" r="r" b="b"/>
            <a:pathLst>
              <a:path w="232410" h="116840">
                <a:moveTo>
                  <a:pt x="0" y="116358"/>
                </a:moveTo>
                <a:lnTo>
                  <a:pt x="232246" y="116358"/>
                </a:lnTo>
                <a:lnTo>
                  <a:pt x="232246" y="0"/>
                </a:lnTo>
                <a:lnTo>
                  <a:pt x="0" y="0"/>
                </a:lnTo>
                <a:lnTo>
                  <a:pt x="0" y="116358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188225" y="9153170"/>
            <a:ext cx="348615" cy="116839"/>
          </a:xfrm>
          <a:custGeom>
            <a:avLst/>
            <a:gdLst/>
            <a:ahLst/>
            <a:cxnLst/>
            <a:rect l="l" t="t" r="r" b="b"/>
            <a:pathLst>
              <a:path w="348615" h="116840">
                <a:moveTo>
                  <a:pt x="0" y="116358"/>
                </a:moveTo>
                <a:lnTo>
                  <a:pt x="348369" y="116358"/>
                </a:lnTo>
                <a:lnTo>
                  <a:pt x="348369" y="0"/>
                </a:lnTo>
                <a:lnTo>
                  <a:pt x="0" y="0"/>
                </a:lnTo>
                <a:lnTo>
                  <a:pt x="0" y="116358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652718" y="9153170"/>
            <a:ext cx="116205" cy="116839"/>
          </a:xfrm>
          <a:custGeom>
            <a:avLst/>
            <a:gdLst/>
            <a:ahLst/>
            <a:cxnLst/>
            <a:rect l="l" t="t" r="r" b="b"/>
            <a:pathLst>
              <a:path w="116204" h="116840">
                <a:moveTo>
                  <a:pt x="0" y="116358"/>
                </a:moveTo>
                <a:lnTo>
                  <a:pt x="116123" y="116358"/>
                </a:lnTo>
                <a:lnTo>
                  <a:pt x="116123" y="0"/>
                </a:lnTo>
                <a:lnTo>
                  <a:pt x="0" y="0"/>
                </a:lnTo>
                <a:lnTo>
                  <a:pt x="0" y="116358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001088" y="9153170"/>
            <a:ext cx="116205" cy="116839"/>
          </a:xfrm>
          <a:custGeom>
            <a:avLst/>
            <a:gdLst/>
            <a:ahLst/>
            <a:cxnLst/>
            <a:rect l="l" t="t" r="r" b="b"/>
            <a:pathLst>
              <a:path w="116204" h="116840">
                <a:moveTo>
                  <a:pt x="0" y="116358"/>
                </a:moveTo>
                <a:lnTo>
                  <a:pt x="116122" y="116358"/>
                </a:lnTo>
                <a:lnTo>
                  <a:pt x="116122" y="0"/>
                </a:lnTo>
                <a:lnTo>
                  <a:pt x="0" y="0"/>
                </a:lnTo>
                <a:lnTo>
                  <a:pt x="0" y="116358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581704" y="9153170"/>
            <a:ext cx="581025" cy="116839"/>
          </a:xfrm>
          <a:custGeom>
            <a:avLst/>
            <a:gdLst/>
            <a:ahLst/>
            <a:cxnLst/>
            <a:rect l="l" t="t" r="r" b="b"/>
            <a:pathLst>
              <a:path w="581025" h="116840">
                <a:moveTo>
                  <a:pt x="0" y="116358"/>
                </a:moveTo>
                <a:lnTo>
                  <a:pt x="580617" y="116358"/>
                </a:lnTo>
                <a:lnTo>
                  <a:pt x="580617" y="0"/>
                </a:lnTo>
                <a:lnTo>
                  <a:pt x="0" y="0"/>
                </a:lnTo>
                <a:lnTo>
                  <a:pt x="0" y="116358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8278445" y="9153170"/>
            <a:ext cx="116205" cy="116839"/>
          </a:xfrm>
          <a:custGeom>
            <a:avLst/>
            <a:gdLst/>
            <a:ahLst/>
            <a:cxnLst/>
            <a:rect l="l" t="t" r="r" b="b"/>
            <a:pathLst>
              <a:path w="116204" h="116840">
                <a:moveTo>
                  <a:pt x="0" y="116358"/>
                </a:moveTo>
                <a:lnTo>
                  <a:pt x="116123" y="116358"/>
                </a:lnTo>
                <a:lnTo>
                  <a:pt x="116123" y="0"/>
                </a:lnTo>
                <a:lnTo>
                  <a:pt x="0" y="0"/>
                </a:lnTo>
                <a:lnTo>
                  <a:pt x="0" y="116358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8510692" y="9153170"/>
            <a:ext cx="116205" cy="116839"/>
          </a:xfrm>
          <a:custGeom>
            <a:avLst/>
            <a:gdLst/>
            <a:ahLst/>
            <a:cxnLst/>
            <a:rect l="l" t="t" r="r" b="b"/>
            <a:pathLst>
              <a:path w="116204" h="116840">
                <a:moveTo>
                  <a:pt x="0" y="116358"/>
                </a:moveTo>
                <a:lnTo>
                  <a:pt x="116123" y="116358"/>
                </a:lnTo>
                <a:lnTo>
                  <a:pt x="116123" y="0"/>
                </a:lnTo>
                <a:lnTo>
                  <a:pt x="0" y="0"/>
                </a:lnTo>
                <a:lnTo>
                  <a:pt x="0" y="116358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8742938" y="9153170"/>
            <a:ext cx="116205" cy="116839"/>
          </a:xfrm>
          <a:custGeom>
            <a:avLst/>
            <a:gdLst/>
            <a:ahLst/>
            <a:cxnLst/>
            <a:rect l="l" t="t" r="r" b="b"/>
            <a:pathLst>
              <a:path w="116204" h="116840">
                <a:moveTo>
                  <a:pt x="0" y="116358"/>
                </a:moveTo>
                <a:lnTo>
                  <a:pt x="116123" y="116358"/>
                </a:lnTo>
                <a:lnTo>
                  <a:pt x="116123" y="0"/>
                </a:lnTo>
                <a:lnTo>
                  <a:pt x="0" y="0"/>
                </a:lnTo>
                <a:lnTo>
                  <a:pt x="0" y="116358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9207431" y="9153170"/>
            <a:ext cx="464820" cy="116839"/>
          </a:xfrm>
          <a:custGeom>
            <a:avLst/>
            <a:gdLst/>
            <a:ahLst/>
            <a:cxnLst/>
            <a:rect l="l" t="t" r="r" b="b"/>
            <a:pathLst>
              <a:path w="464820" h="116840">
                <a:moveTo>
                  <a:pt x="0" y="116358"/>
                </a:moveTo>
                <a:lnTo>
                  <a:pt x="464492" y="116358"/>
                </a:lnTo>
                <a:lnTo>
                  <a:pt x="464492" y="0"/>
                </a:lnTo>
                <a:lnTo>
                  <a:pt x="0" y="0"/>
                </a:lnTo>
                <a:lnTo>
                  <a:pt x="0" y="116358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0" y="9385417"/>
            <a:ext cx="1776095" cy="116205"/>
          </a:xfrm>
          <a:custGeom>
            <a:avLst/>
            <a:gdLst/>
            <a:ahLst/>
            <a:cxnLst/>
            <a:rect l="l" t="t" r="r" b="b"/>
            <a:pathLst>
              <a:path w="1776095" h="116204">
                <a:moveTo>
                  <a:pt x="0" y="115887"/>
                </a:moveTo>
                <a:lnTo>
                  <a:pt x="1775539" y="115887"/>
                </a:lnTo>
                <a:lnTo>
                  <a:pt x="1775539" y="0"/>
                </a:lnTo>
                <a:lnTo>
                  <a:pt x="0" y="0"/>
                </a:lnTo>
                <a:lnTo>
                  <a:pt x="0" y="11588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240032" y="9385417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4">
                <a:moveTo>
                  <a:pt x="0" y="115887"/>
                </a:moveTo>
                <a:lnTo>
                  <a:pt x="116123" y="115887"/>
                </a:lnTo>
                <a:lnTo>
                  <a:pt x="116123" y="0"/>
                </a:lnTo>
                <a:lnTo>
                  <a:pt x="0" y="0"/>
                </a:lnTo>
                <a:lnTo>
                  <a:pt x="0" y="11588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2820649" y="9385417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4">
                <a:moveTo>
                  <a:pt x="0" y="115887"/>
                </a:moveTo>
                <a:lnTo>
                  <a:pt x="116123" y="115887"/>
                </a:lnTo>
                <a:lnTo>
                  <a:pt x="116123" y="0"/>
                </a:lnTo>
                <a:lnTo>
                  <a:pt x="0" y="0"/>
                </a:lnTo>
                <a:lnTo>
                  <a:pt x="0" y="11588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052895" y="9385417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4">
                <a:moveTo>
                  <a:pt x="0" y="115887"/>
                </a:moveTo>
                <a:lnTo>
                  <a:pt x="116123" y="115887"/>
                </a:lnTo>
                <a:lnTo>
                  <a:pt x="116123" y="0"/>
                </a:lnTo>
                <a:lnTo>
                  <a:pt x="0" y="0"/>
                </a:lnTo>
                <a:lnTo>
                  <a:pt x="0" y="11588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401265" y="9385417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0" y="115887"/>
                </a:moveTo>
                <a:lnTo>
                  <a:pt x="116123" y="115887"/>
                </a:lnTo>
                <a:lnTo>
                  <a:pt x="116123" y="0"/>
                </a:lnTo>
                <a:lnTo>
                  <a:pt x="0" y="0"/>
                </a:lnTo>
                <a:lnTo>
                  <a:pt x="0" y="11588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749635" y="9385417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0" y="115887"/>
                </a:moveTo>
                <a:lnTo>
                  <a:pt x="116123" y="115887"/>
                </a:lnTo>
                <a:lnTo>
                  <a:pt x="116123" y="0"/>
                </a:lnTo>
                <a:lnTo>
                  <a:pt x="0" y="0"/>
                </a:lnTo>
                <a:lnTo>
                  <a:pt x="0" y="11588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098005" y="9385417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0" y="115887"/>
                </a:moveTo>
                <a:lnTo>
                  <a:pt x="116123" y="115887"/>
                </a:lnTo>
                <a:lnTo>
                  <a:pt x="116123" y="0"/>
                </a:lnTo>
                <a:lnTo>
                  <a:pt x="0" y="0"/>
                </a:lnTo>
                <a:lnTo>
                  <a:pt x="0" y="11588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4794745" y="9385417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0" y="115887"/>
                </a:moveTo>
                <a:lnTo>
                  <a:pt x="116123" y="115887"/>
                </a:lnTo>
                <a:lnTo>
                  <a:pt x="116123" y="0"/>
                </a:lnTo>
                <a:lnTo>
                  <a:pt x="0" y="0"/>
                </a:lnTo>
                <a:lnTo>
                  <a:pt x="0" y="11588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5259239" y="9385417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0" y="115887"/>
                </a:moveTo>
                <a:lnTo>
                  <a:pt x="116123" y="115887"/>
                </a:lnTo>
                <a:lnTo>
                  <a:pt x="116123" y="0"/>
                </a:lnTo>
                <a:lnTo>
                  <a:pt x="0" y="0"/>
                </a:lnTo>
                <a:lnTo>
                  <a:pt x="0" y="11588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5607608" y="9385417"/>
            <a:ext cx="581025" cy="116205"/>
          </a:xfrm>
          <a:custGeom>
            <a:avLst/>
            <a:gdLst/>
            <a:ahLst/>
            <a:cxnLst/>
            <a:rect l="l" t="t" r="r" b="b"/>
            <a:pathLst>
              <a:path w="581025" h="116204">
                <a:moveTo>
                  <a:pt x="0" y="115887"/>
                </a:moveTo>
                <a:lnTo>
                  <a:pt x="580616" y="115887"/>
                </a:lnTo>
                <a:lnTo>
                  <a:pt x="580616" y="0"/>
                </a:lnTo>
                <a:lnTo>
                  <a:pt x="0" y="0"/>
                </a:lnTo>
                <a:lnTo>
                  <a:pt x="0" y="11588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884965" y="9385417"/>
            <a:ext cx="232410" cy="116205"/>
          </a:xfrm>
          <a:custGeom>
            <a:avLst/>
            <a:gdLst/>
            <a:ahLst/>
            <a:cxnLst/>
            <a:rect l="l" t="t" r="r" b="b"/>
            <a:pathLst>
              <a:path w="232409" h="116204">
                <a:moveTo>
                  <a:pt x="0" y="115887"/>
                </a:moveTo>
                <a:lnTo>
                  <a:pt x="232246" y="115887"/>
                </a:lnTo>
                <a:lnTo>
                  <a:pt x="232246" y="0"/>
                </a:lnTo>
                <a:lnTo>
                  <a:pt x="0" y="0"/>
                </a:lnTo>
                <a:lnTo>
                  <a:pt x="0" y="11588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7233335" y="9385417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0" y="115887"/>
                </a:moveTo>
                <a:lnTo>
                  <a:pt x="116122" y="115887"/>
                </a:lnTo>
                <a:lnTo>
                  <a:pt x="116122" y="0"/>
                </a:lnTo>
                <a:lnTo>
                  <a:pt x="0" y="0"/>
                </a:lnTo>
                <a:lnTo>
                  <a:pt x="0" y="11588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7697827" y="9385417"/>
            <a:ext cx="697230" cy="116205"/>
          </a:xfrm>
          <a:custGeom>
            <a:avLst/>
            <a:gdLst/>
            <a:ahLst/>
            <a:cxnLst/>
            <a:rect l="l" t="t" r="r" b="b"/>
            <a:pathLst>
              <a:path w="697229" h="116204">
                <a:moveTo>
                  <a:pt x="0" y="115887"/>
                </a:moveTo>
                <a:lnTo>
                  <a:pt x="696740" y="115887"/>
                </a:lnTo>
                <a:lnTo>
                  <a:pt x="696740" y="0"/>
                </a:lnTo>
                <a:lnTo>
                  <a:pt x="0" y="0"/>
                </a:lnTo>
                <a:lnTo>
                  <a:pt x="0" y="11588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8742938" y="9385417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0" y="115887"/>
                </a:moveTo>
                <a:lnTo>
                  <a:pt x="116123" y="115887"/>
                </a:lnTo>
                <a:lnTo>
                  <a:pt x="116123" y="0"/>
                </a:lnTo>
                <a:lnTo>
                  <a:pt x="0" y="0"/>
                </a:lnTo>
                <a:lnTo>
                  <a:pt x="0" y="11588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9091308" y="9385417"/>
            <a:ext cx="232410" cy="116205"/>
          </a:xfrm>
          <a:custGeom>
            <a:avLst/>
            <a:gdLst/>
            <a:ahLst/>
            <a:cxnLst/>
            <a:rect l="l" t="t" r="r" b="b"/>
            <a:pathLst>
              <a:path w="232409" h="116204">
                <a:moveTo>
                  <a:pt x="0" y="115887"/>
                </a:moveTo>
                <a:lnTo>
                  <a:pt x="232246" y="115887"/>
                </a:lnTo>
                <a:lnTo>
                  <a:pt x="232246" y="0"/>
                </a:lnTo>
                <a:lnTo>
                  <a:pt x="0" y="0"/>
                </a:lnTo>
                <a:lnTo>
                  <a:pt x="0" y="11588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9555801" y="9385417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0" y="115887"/>
                </a:moveTo>
                <a:lnTo>
                  <a:pt x="116122" y="115887"/>
                </a:lnTo>
                <a:lnTo>
                  <a:pt x="116122" y="0"/>
                </a:lnTo>
                <a:lnTo>
                  <a:pt x="0" y="0"/>
                </a:lnTo>
                <a:lnTo>
                  <a:pt x="0" y="11588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0" y="9501304"/>
            <a:ext cx="1311275" cy="116839"/>
          </a:xfrm>
          <a:custGeom>
            <a:avLst/>
            <a:gdLst/>
            <a:ahLst/>
            <a:cxnLst/>
            <a:rect l="l" t="t" r="r" b="b"/>
            <a:pathLst>
              <a:path w="1311275" h="116840">
                <a:moveTo>
                  <a:pt x="0" y="116213"/>
                </a:moveTo>
                <a:lnTo>
                  <a:pt x="1311046" y="116213"/>
                </a:lnTo>
                <a:lnTo>
                  <a:pt x="1311046" y="0"/>
                </a:lnTo>
                <a:lnTo>
                  <a:pt x="0" y="0"/>
                </a:lnTo>
                <a:lnTo>
                  <a:pt x="0" y="116213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1427169" y="9501304"/>
            <a:ext cx="348615" cy="116839"/>
          </a:xfrm>
          <a:custGeom>
            <a:avLst/>
            <a:gdLst/>
            <a:ahLst/>
            <a:cxnLst/>
            <a:rect l="l" t="t" r="r" b="b"/>
            <a:pathLst>
              <a:path w="348614" h="116840">
                <a:moveTo>
                  <a:pt x="0" y="116213"/>
                </a:moveTo>
                <a:lnTo>
                  <a:pt x="348369" y="116213"/>
                </a:lnTo>
                <a:lnTo>
                  <a:pt x="348369" y="0"/>
                </a:lnTo>
                <a:lnTo>
                  <a:pt x="0" y="0"/>
                </a:lnTo>
                <a:lnTo>
                  <a:pt x="0" y="116213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2007785" y="9501304"/>
            <a:ext cx="929005" cy="116839"/>
          </a:xfrm>
          <a:custGeom>
            <a:avLst/>
            <a:gdLst/>
            <a:ahLst/>
            <a:cxnLst/>
            <a:rect l="l" t="t" r="r" b="b"/>
            <a:pathLst>
              <a:path w="929005" h="116840">
                <a:moveTo>
                  <a:pt x="0" y="116213"/>
                </a:moveTo>
                <a:lnTo>
                  <a:pt x="928986" y="116213"/>
                </a:lnTo>
                <a:lnTo>
                  <a:pt x="928986" y="0"/>
                </a:lnTo>
                <a:lnTo>
                  <a:pt x="0" y="0"/>
                </a:lnTo>
                <a:lnTo>
                  <a:pt x="0" y="116213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3052895" y="9501304"/>
            <a:ext cx="232410" cy="116839"/>
          </a:xfrm>
          <a:custGeom>
            <a:avLst/>
            <a:gdLst/>
            <a:ahLst/>
            <a:cxnLst/>
            <a:rect l="l" t="t" r="r" b="b"/>
            <a:pathLst>
              <a:path w="232410" h="116840">
                <a:moveTo>
                  <a:pt x="0" y="116213"/>
                </a:moveTo>
                <a:lnTo>
                  <a:pt x="232246" y="116213"/>
                </a:lnTo>
                <a:lnTo>
                  <a:pt x="232246" y="0"/>
                </a:lnTo>
                <a:lnTo>
                  <a:pt x="0" y="0"/>
                </a:lnTo>
                <a:lnTo>
                  <a:pt x="0" y="116213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3401265" y="9501304"/>
            <a:ext cx="116205" cy="116839"/>
          </a:xfrm>
          <a:custGeom>
            <a:avLst/>
            <a:gdLst/>
            <a:ahLst/>
            <a:cxnLst/>
            <a:rect l="l" t="t" r="r" b="b"/>
            <a:pathLst>
              <a:path w="116204" h="116840">
                <a:moveTo>
                  <a:pt x="0" y="116213"/>
                </a:moveTo>
                <a:lnTo>
                  <a:pt x="116123" y="116213"/>
                </a:lnTo>
                <a:lnTo>
                  <a:pt x="116123" y="0"/>
                </a:lnTo>
                <a:lnTo>
                  <a:pt x="0" y="0"/>
                </a:lnTo>
                <a:lnTo>
                  <a:pt x="0" y="116213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3749635" y="9501304"/>
            <a:ext cx="464820" cy="116839"/>
          </a:xfrm>
          <a:custGeom>
            <a:avLst/>
            <a:gdLst/>
            <a:ahLst/>
            <a:cxnLst/>
            <a:rect l="l" t="t" r="r" b="b"/>
            <a:pathLst>
              <a:path w="464820" h="116840">
                <a:moveTo>
                  <a:pt x="0" y="116213"/>
                </a:moveTo>
                <a:lnTo>
                  <a:pt x="464493" y="116213"/>
                </a:lnTo>
                <a:lnTo>
                  <a:pt x="464493" y="0"/>
                </a:lnTo>
                <a:lnTo>
                  <a:pt x="0" y="0"/>
                </a:lnTo>
                <a:lnTo>
                  <a:pt x="0" y="116213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4446375" y="9501304"/>
            <a:ext cx="464820" cy="116839"/>
          </a:xfrm>
          <a:custGeom>
            <a:avLst/>
            <a:gdLst/>
            <a:ahLst/>
            <a:cxnLst/>
            <a:rect l="l" t="t" r="r" b="b"/>
            <a:pathLst>
              <a:path w="464820" h="116840">
                <a:moveTo>
                  <a:pt x="0" y="116213"/>
                </a:moveTo>
                <a:lnTo>
                  <a:pt x="464493" y="116213"/>
                </a:lnTo>
                <a:lnTo>
                  <a:pt x="464493" y="0"/>
                </a:lnTo>
                <a:lnTo>
                  <a:pt x="0" y="0"/>
                </a:lnTo>
                <a:lnTo>
                  <a:pt x="0" y="116213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5259239" y="9501304"/>
            <a:ext cx="464820" cy="116839"/>
          </a:xfrm>
          <a:custGeom>
            <a:avLst/>
            <a:gdLst/>
            <a:ahLst/>
            <a:cxnLst/>
            <a:rect l="l" t="t" r="r" b="b"/>
            <a:pathLst>
              <a:path w="464820" h="116840">
                <a:moveTo>
                  <a:pt x="0" y="116213"/>
                </a:moveTo>
                <a:lnTo>
                  <a:pt x="464493" y="116213"/>
                </a:lnTo>
                <a:lnTo>
                  <a:pt x="464493" y="0"/>
                </a:lnTo>
                <a:lnTo>
                  <a:pt x="0" y="0"/>
                </a:lnTo>
                <a:lnTo>
                  <a:pt x="0" y="116213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5955978" y="9501304"/>
            <a:ext cx="116205" cy="116839"/>
          </a:xfrm>
          <a:custGeom>
            <a:avLst/>
            <a:gdLst/>
            <a:ahLst/>
            <a:cxnLst/>
            <a:rect l="l" t="t" r="r" b="b"/>
            <a:pathLst>
              <a:path w="116204" h="116840">
                <a:moveTo>
                  <a:pt x="0" y="116213"/>
                </a:moveTo>
                <a:lnTo>
                  <a:pt x="116123" y="116213"/>
                </a:lnTo>
                <a:lnTo>
                  <a:pt x="116123" y="0"/>
                </a:lnTo>
                <a:lnTo>
                  <a:pt x="0" y="0"/>
                </a:lnTo>
                <a:lnTo>
                  <a:pt x="0" y="116213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304348" y="9501304"/>
            <a:ext cx="348615" cy="116839"/>
          </a:xfrm>
          <a:custGeom>
            <a:avLst/>
            <a:gdLst/>
            <a:ahLst/>
            <a:cxnLst/>
            <a:rect l="l" t="t" r="r" b="b"/>
            <a:pathLst>
              <a:path w="348615" h="116840">
                <a:moveTo>
                  <a:pt x="0" y="116213"/>
                </a:moveTo>
                <a:lnTo>
                  <a:pt x="348369" y="116213"/>
                </a:lnTo>
                <a:lnTo>
                  <a:pt x="348369" y="0"/>
                </a:lnTo>
                <a:lnTo>
                  <a:pt x="0" y="0"/>
                </a:lnTo>
                <a:lnTo>
                  <a:pt x="0" y="116213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884965" y="9501304"/>
            <a:ext cx="464820" cy="116839"/>
          </a:xfrm>
          <a:custGeom>
            <a:avLst/>
            <a:gdLst/>
            <a:ahLst/>
            <a:cxnLst/>
            <a:rect l="l" t="t" r="r" b="b"/>
            <a:pathLst>
              <a:path w="464820" h="116840">
                <a:moveTo>
                  <a:pt x="0" y="116213"/>
                </a:moveTo>
                <a:lnTo>
                  <a:pt x="464492" y="116213"/>
                </a:lnTo>
                <a:lnTo>
                  <a:pt x="464492" y="0"/>
                </a:lnTo>
                <a:lnTo>
                  <a:pt x="0" y="0"/>
                </a:lnTo>
                <a:lnTo>
                  <a:pt x="0" y="116213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7697827" y="9501304"/>
            <a:ext cx="116205" cy="116839"/>
          </a:xfrm>
          <a:custGeom>
            <a:avLst/>
            <a:gdLst/>
            <a:ahLst/>
            <a:cxnLst/>
            <a:rect l="l" t="t" r="r" b="b"/>
            <a:pathLst>
              <a:path w="116204" h="116840">
                <a:moveTo>
                  <a:pt x="0" y="116213"/>
                </a:moveTo>
                <a:lnTo>
                  <a:pt x="116123" y="116213"/>
                </a:lnTo>
                <a:lnTo>
                  <a:pt x="116123" y="0"/>
                </a:lnTo>
                <a:lnTo>
                  <a:pt x="0" y="0"/>
                </a:lnTo>
                <a:lnTo>
                  <a:pt x="0" y="116213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7930074" y="9501304"/>
            <a:ext cx="232410" cy="116839"/>
          </a:xfrm>
          <a:custGeom>
            <a:avLst/>
            <a:gdLst/>
            <a:ahLst/>
            <a:cxnLst/>
            <a:rect l="l" t="t" r="r" b="b"/>
            <a:pathLst>
              <a:path w="232409" h="116840">
                <a:moveTo>
                  <a:pt x="0" y="116213"/>
                </a:moveTo>
                <a:lnTo>
                  <a:pt x="232246" y="116213"/>
                </a:lnTo>
                <a:lnTo>
                  <a:pt x="232246" y="0"/>
                </a:lnTo>
                <a:lnTo>
                  <a:pt x="0" y="0"/>
                </a:lnTo>
                <a:lnTo>
                  <a:pt x="0" y="116213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8742938" y="9501304"/>
            <a:ext cx="697230" cy="116839"/>
          </a:xfrm>
          <a:custGeom>
            <a:avLst/>
            <a:gdLst/>
            <a:ahLst/>
            <a:cxnLst/>
            <a:rect l="l" t="t" r="r" b="b"/>
            <a:pathLst>
              <a:path w="697229" h="116840">
                <a:moveTo>
                  <a:pt x="0" y="116213"/>
                </a:moveTo>
                <a:lnTo>
                  <a:pt x="696739" y="116213"/>
                </a:lnTo>
                <a:lnTo>
                  <a:pt x="696739" y="0"/>
                </a:lnTo>
                <a:lnTo>
                  <a:pt x="0" y="0"/>
                </a:lnTo>
                <a:lnTo>
                  <a:pt x="0" y="116213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9555801" y="9501304"/>
            <a:ext cx="116205" cy="116839"/>
          </a:xfrm>
          <a:custGeom>
            <a:avLst/>
            <a:gdLst/>
            <a:ahLst/>
            <a:cxnLst/>
            <a:rect l="l" t="t" r="r" b="b"/>
            <a:pathLst>
              <a:path w="116204" h="116840">
                <a:moveTo>
                  <a:pt x="0" y="116213"/>
                </a:moveTo>
                <a:lnTo>
                  <a:pt x="116122" y="116213"/>
                </a:lnTo>
                <a:lnTo>
                  <a:pt x="116122" y="0"/>
                </a:lnTo>
                <a:lnTo>
                  <a:pt x="0" y="0"/>
                </a:lnTo>
                <a:lnTo>
                  <a:pt x="0" y="116213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0" y="9617518"/>
            <a:ext cx="149860" cy="115570"/>
          </a:xfrm>
          <a:custGeom>
            <a:avLst/>
            <a:gdLst/>
            <a:ahLst/>
            <a:cxnLst/>
            <a:rect l="l" t="t" r="r" b="b"/>
            <a:pathLst>
              <a:path w="149860" h="115570">
                <a:moveTo>
                  <a:pt x="0" y="115452"/>
                </a:moveTo>
                <a:lnTo>
                  <a:pt x="149812" y="115452"/>
                </a:lnTo>
                <a:lnTo>
                  <a:pt x="149812" y="0"/>
                </a:lnTo>
                <a:lnTo>
                  <a:pt x="0" y="0"/>
                </a:lnTo>
                <a:lnTo>
                  <a:pt x="0" y="115452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382059" y="9617518"/>
            <a:ext cx="116205" cy="115570"/>
          </a:xfrm>
          <a:custGeom>
            <a:avLst/>
            <a:gdLst/>
            <a:ahLst/>
            <a:cxnLst/>
            <a:rect l="l" t="t" r="r" b="b"/>
            <a:pathLst>
              <a:path w="116204" h="115570">
                <a:moveTo>
                  <a:pt x="0" y="115452"/>
                </a:moveTo>
                <a:lnTo>
                  <a:pt x="116123" y="115452"/>
                </a:lnTo>
                <a:lnTo>
                  <a:pt x="116123" y="0"/>
                </a:lnTo>
                <a:lnTo>
                  <a:pt x="0" y="0"/>
                </a:lnTo>
                <a:lnTo>
                  <a:pt x="0" y="115452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614306" y="9617518"/>
            <a:ext cx="116205" cy="115570"/>
          </a:xfrm>
          <a:custGeom>
            <a:avLst/>
            <a:gdLst/>
            <a:ahLst/>
            <a:cxnLst/>
            <a:rect l="l" t="t" r="r" b="b"/>
            <a:pathLst>
              <a:path w="116204" h="115570">
                <a:moveTo>
                  <a:pt x="0" y="115452"/>
                </a:moveTo>
                <a:lnTo>
                  <a:pt x="116123" y="115452"/>
                </a:lnTo>
                <a:lnTo>
                  <a:pt x="116123" y="0"/>
                </a:lnTo>
                <a:lnTo>
                  <a:pt x="0" y="0"/>
                </a:lnTo>
                <a:lnTo>
                  <a:pt x="0" y="115452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846552" y="9617518"/>
            <a:ext cx="116205" cy="115570"/>
          </a:xfrm>
          <a:custGeom>
            <a:avLst/>
            <a:gdLst/>
            <a:ahLst/>
            <a:cxnLst/>
            <a:rect l="l" t="t" r="r" b="b"/>
            <a:pathLst>
              <a:path w="116205" h="115570">
                <a:moveTo>
                  <a:pt x="0" y="115452"/>
                </a:moveTo>
                <a:lnTo>
                  <a:pt x="116123" y="115452"/>
                </a:lnTo>
                <a:lnTo>
                  <a:pt x="116123" y="0"/>
                </a:lnTo>
                <a:lnTo>
                  <a:pt x="0" y="0"/>
                </a:lnTo>
                <a:lnTo>
                  <a:pt x="0" y="115452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1194922" y="9617518"/>
            <a:ext cx="116205" cy="115570"/>
          </a:xfrm>
          <a:custGeom>
            <a:avLst/>
            <a:gdLst/>
            <a:ahLst/>
            <a:cxnLst/>
            <a:rect l="l" t="t" r="r" b="b"/>
            <a:pathLst>
              <a:path w="116205" h="115570">
                <a:moveTo>
                  <a:pt x="0" y="115452"/>
                </a:moveTo>
                <a:lnTo>
                  <a:pt x="116123" y="115452"/>
                </a:lnTo>
                <a:lnTo>
                  <a:pt x="116123" y="0"/>
                </a:lnTo>
                <a:lnTo>
                  <a:pt x="0" y="0"/>
                </a:lnTo>
                <a:lnTo>
                  <a:pt x="0" y="115452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1427169" y="9617518"/>
            <a:ext cx="232410" cy="115570"/>
          </a:xfrm>
          <a:custGeom>
            <a:avLst/>
            <a:gdLst/>
            <a:ahLst/>
            <a:cxnLst/>
            <a:rect l="l" t="t" r="r" b="b"/>
            <a:pathLst>
              <a:path w="232410" h="115570">
                <a:moveTo>
                  <a:pt x="0" y="115452"/>
                </a:moveTo>
                <a:lnTo>
                  <a:pt x="232246" y="115452"/>
                </a:lnTo>
                <a:lnTo>
                  <a:pt x="232246" y="0"/>
                </a:lnTo>
                <a:lnTo>
                  <a:pt x="0" y="0"/>
                </a:lnTo>
                <a:lnTo>
                  <a:pt x="0" y="115452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1891662" y="9617518"/>
            <a:ext cx="232410" cy="115570"/>
          </a:xfrm>
          <a:custGeom>
            <a:avLst/>
            <a:gdLst/>
            <a:ahLst/>
            <a:cxnLst/>
            <a:rect l="l" t="t" r="r" b="b"/>
            <a:pathLst>
              <a:path w="232410" h="115570">
                <a:moveTo>
                  <a:pt x="0" y="115452"/>
                </a:moveTo>
                <a:lnTo>
                  <a:pt x="232246" y="115452"/>
                </a:lnTo>
                <a:lnTo>
                  <a:pt x="232246" y="0"/>
                </a:lnTo>
                <a:lnTo>
                  <a:pt x="0" y="0"/>
                </a:lnTo>
                <a:lnTo>
                  <a:pt x="0" y="115452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2472279" y="9617518"/>
            <a:ext cx="116205" cy="115570"/>
          </a:xfrm>
          <a:custGeom>
            <a:avLst/>
            <a:gdLst/>
            <a:ahLst/>
            <a:cxnLst/>
            <a:rect l="l" t="t" r="r" b="b"/>
            <a:pathLst>
              <a:path w="116205" h="115570">
                <a:moveTo>
                  <a:pt x="0" y="115452"/>
                </a:moveTo>
                <a:lnTo>
                  <a:pt x="116123" y="115452"/>
                </a:lnTo>
                <a:lnTo>
                  <a:pt x="116123" y="0"/>
                </a:lnTo>
                <a:lnTo>
                  <a:pt x="0" y="0"/>
                </a:lnTo>
                <a:lnTo>
                  <a:pt x="0" y="115452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2820649" y="9617518"/>
            <a:ext cx="348615" cy="115570"/>
          </a:xfrm>
          <a:custGeom>
            <a:avLst/>
            <a:gdLst/>
            <a:ahLst/>
            <a:cxnLst/>
            <a:rect l="l" t="t" r="r" b="b"/>
            <a:pathLst>
              <a:path w="348614" h="115570">
                <a:moveTo>
                  <a:pt x="0" y="115452"/>
                </a:moveTo>
                <a:lnTo>
                  <a:pt x="348369" y="115452"/>
                </a:lnTo>
                <a:lnTo>
                  <a:pt x="348369" y="0"/>
                </a:lnTo>
                <a:lnTo>
                  <a:pt x="0" y="0"/>
                </a:lnTo>
                <a:lnTo>
                  <a:pt x="0" y="115452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3401265" y="9617518"/>
            <a:ext cx="232410" cy="115570"/>
          </a:xfrm>
          <a:custGeom>
            <a:avLst/>
            <a:gdLst/>
            <a:ahLst/>
            <a:cxnLst/>
            <a:rect l="l" t="t" r="r" b="b"/>
            <a:pathLst>
              <a:path w="232410" h="115570">
                <a:moveTo>
                  <a:pt x="0" y="115452"/>
                </a:moveTo>
                <a:lnTo>
                  <a:pt x="232246" y="115452"/>
                </a:lnTo>
                <a:lnTo>
                  <a:pt x="232246" y="0"/>
                </a:lnTo>
                <a:lnTo>
                  <a:pt x="0" y="0"/>
                </a:lnTo>
                <a:lnTo>
                  <a:pt x="0" y="115452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3749635" y="9617518"/>
            <a:ext cx="116205" cy="115570"/>
          </a:xfrm>
          <a:custGeom>
            <a:avLst/>
            <a:gdLst/>
            <a:ahLst/>
            <a:cxnLst/>
            <a:rect l="l" t="t" r="r" b="b"/>
            <a:pathLst>
              <a:path w="116204" h="115570">
                <a:moveTo>
                  <a:pt x="0" y="115452"/>
                </a:moveTo>
                <a:lnTo>
                  <a:pt x="116123" y="115452"/>
                </a:lnTo>
                <a:lnTo>
                  <a:pt x="116123" y="0"/>
                </a:lnTo>
                <a:lnTo>
                  <a:pt x="0" y="0"/>
                </a:lnTo>
                <a:lnTo>
                  <a:pt x="0" y="115452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4214129" y="9617518"/>
            <a:ext cx="348615" cy="115570"/>
          </a:xfrm>
          <a:custGeom>
            <a:avLst/>
            <a:gdLst/>
            <a:ahLst/>
            <a:cxnLst/>
            <a:rect l="l" t="t" r="r" b="b"/>
            <a:pathLst>
              <a:path w="348614" h="115570">
                <a:moveTo>
                  <a:pt x="0" y="115452"/>
                </a:moveTo>
                <a:lnTo>
                  <a:pt x="348369" y="115452"/>
                </a:lnTo>
                <a:lnTo>
                  <a:pt x="348369" y="0"/>
                </a:lnTo>
                <a:lnTo>
                  <a:pt x="0" y="0"/>
                </a:lnTo>
                <a:lnTo>
                  <a:pt x="0" y="115452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4794745" y="9617518"/>
            <a:ext cx="116205" cy="115570"/>
          </a:xfrm>
          <a:custGeom>
            <a:avLst/>
            <a:gdLst/>
            <a:ahLst/>
            <a:cxnLst/>
            <a:rect l="l" t="t" r="r" b="b"/>
            <a:pathLst>
              <a:path w="116204" h="115570">
                <a:moveTo>
                  <a:pt x="0" y="115452"/>
                </a:moveTo>
                <a:lnTo>
                  <a:pt x="116123" y="115452"/>
                </a:lnTo>
                <a:lnTo>
                  <a:pt x="116123" y="0"/>
                </a:lnTo>
                <a:lnTo>
                  <a:pt x="0" y="0"/>
                </a:lnTo>
                <a:lnTo>
                  <a:pt x="0" y="115452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5143115" y="9617518"/>
            <a:ext cx="348615" cy="115570"/>
          </a:xfrm>
          <a:custGeom>
            <a:avLst/>
            <a:gdLst/>
            <a:ahLst/>
            <a:cxnLst/>
            <a:rect l="l" t="t" r="r" b="b"/>
            <a:pathLst>
              <a:path w="348614" h="115570">
                <a:moveTo>
                  <a:pt x="0" y="115452"/>
                </a:moveTo>
                <a:lnTo>
                  <a:pt x="348369" y="115452"/>
                </a:lnTo>
                <a:lnTo>
                  <a:pt x="348369" y="0"/>
                </a:lnTo>
                <a:lnTo>
                  <a:pt x="0" y="0"/>
                </a:lnTo>
                <a:lnTo>
                  <a:pt x="0" y="115452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5723732" y="9617518"/>
            <a:ext cx="464820" cy="115570"/>
          </a:xfrm>
          <a:custGeom>
            <a:avLst/>
            <a:gdLst/>
            <a:ahLst/>
            <a:cxnLst/>
            <a:rect l="l" t="t" r="r" b="b"/>
            <a:pathLst>
              <a:path w="464820" h="115570">
                <a:moveTo>
                  <a:pt x="0" y="115452"/>
                </a:moveTo>
                <a:lnTo>
                  <a:pt x="464493" y="115452"/>
                </a:lnTo>
                <a:lnTo>
                  <a:pt x="464493" y="0"/>
                </a:lnTo>
                <a:lnTo>
                  <a:pt x="0" y="0"/>
                </a:lnTo>
                <a:lnTo>
                  <a:pt x="0" y="115452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6420472" y="9617518"/>
            <a:ext cx="464820" cy="115570"/>
          </a:xfrm>
          <a:custGeom>
            <a:avLst/>
            <a:gdLst/>
            <a:ahLst/>
            <a:cxnLst/>
            <a:rect l="l" t="t" r="r" b="b"/>
            <a:pathLst>
              <a:path w="464820" h="115570">
                <a:moveTo>
                  <a:pt x="0" y="115452"/>
                </a:moveTo>
                <a:lnTo>
                  <a:pt x="464493" y="115452"/>
                </a:lnTo>
                <a:lnTo>
                  <a:pt x="464493" y="0"/>
                </a:lnTo>
                <a:lnTo>
                  <a:pt x="0" y="0"/>
                </a:lnTo>
                <a:lnTo>
                  <a:pt x="0" y="115452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7117212" y="9617518"/>
            <a:ext cx="1045210" cy="115570"/>
          </a:xfrm>
          <a:custGeom>
            <a:avLst/>
            <a:gdLst/>
            <a:ahLst/>
            <a:cxnLst/>
            <a:rect l="l" t="t" r="r" b="b"/>
            <a:pathLst>
              <a:path w="1045209" h="115570">
                <a:moveTo>
                  <a:pt x="0" y="115452"/>
                </a:moveTo>
                <a:lnTo>
                  <a:pt x="1045109" y="115452"/>
                </a:lnTo>
                <a:lnTo>
                  <a:pt x="1045109" y="0"/>
                </a:lnTo>
                <a:lnTo>
                  <a:pt x="0" y="0"/>
                </a:lnTo>
                <a:lnTo>
                  <a:pt x="0" y="115452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8626815" y="9617518"/>
            <a:ext cx="232410" cy="115570"/>
          </a:xfrm>
          <a:custGeom>
            <a:avLst/>
            <a:gdLst/>
            <a:ahLst/>
            <a:cxnLst/>
            <a:rect l="l" t="t" r="r" b="b"/>
            <a:pathLst>
              <a:path w="232409" h="115570">
                <a:moveTo>
                  <a:pt x="0" y="115452"/>
                </a:moveTo>
                <a:lnTo>
                  <a:pt x="232246" y="115452"/>
                </a:lnTo>
                <a:lnTo>
                  <a:pt x="232246" y="0"/>
                </a:lnTo>
                <a:lnTo>
                  <a:pt x="0" y="0"/>
                </a:lnTo>
                <a:lnTo>
                  <a:pt x="0" y="115452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8975184" y="9617518"/>
            <a:ext cx="116205" cy="115570"/>
          </a:xfrm>
          <a:custGeom>
            <a:avLst/>
            <a:gdLst/>
            <a:ahLst/>
            <a:cxnLst/>
            <a:rect l="l" t="t" r="r" b="b"/>
            <a:pathLst>
              <a:path w="116204" h="115570">
                <a:moveTo>
                  <a:pt x="0" y="115452"/>
                </a:moveTo>
                <a:lnTo>
                  <a:pt x="116123" y="115452"/>
                </a:lnTo>
                <a:lnTo>
                  <a:pt x="116123" y="0"/>
                </a:lnTo>
                <a:lnTo>
                  <a:pt x="0" y="0"/>
                </a:lnTo>
                <a:lnTo>
                  <a:pt x="0" y="115452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9323554" y="9617518"/>
            <a:ext cx="348615" cy="115570"/>
          </a:xfrm>
          <a:custGeom>
            <a:avLst/>
            <a:gdLst/>
            <a:ahLst/>
            <a:cxnLst/>
            <a:rect l="l" t="t" r="r" b="b"/>
            <a:pathLst>
              <a:path w="348615" h="115570">
                <a:moveTo>
                  <a:pt x="0" y="115452"/>
                </a:moveTo>
                <a:lnTo>
                  <a:pt x="348369" y="115452"/>
                </a:lnTo>
                <a:lnTo>
                  <a:pt x="348369" y="0"/>
                </a:lnTo>
                <a:lnTo>
                  <a:pt x="0" y="0"/>
                </a:lnTo>
                <a:lnTo>
                  <a:pt x="0" y="115452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0" y="9732971"/>
            <a:ext cx="963294" cy="116205"/>
          </a:xfrm>
          <a:custGeom>
            <a:avLst/>
            <a:gdLst/>
            <a:ahLst/>
            <a:cxnLst/>
            <a:rect l="l" t="t" r="r" b="b"/>
            <a:pathLst>
              <a:path w="963294" h="116204">
                <a:moveTo>
                  <a:pt x="0" y="115996"/>
                </a:moveTo>
                <a:lnTo>
                  <a:pt x="962676" y="115996"/>
                </a:lnTo>
                <a:lnTo>
                  <a:pt x="962676" y="0"/>
                </a:lnTo>
                <a:lnTo>
                  <a:pt x="0" y="0"/>
                </a:lnTo>
                <a:lnTo>
                  <a:pt x="0" y="115996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1194922" y="9732971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4">
                <a:moveTo>
                  <a:pt x="0" y="115996"/>
                </a:moveTo>
                <a:lnTo>
                  <a:pt x="116123" y="115996"/>
                </a:lnTo>
                <a:lnTo>
                  <a:pt x="116123" y="0"/>
                </a:lnTo>
                <a:lnTo>
                  <a:pt x="0" y="0"/>
                </a:lnTo>
                <a:lnTo>
                  <a:pt x="0" y="115996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1543292" y="9732971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4">
                <a:moveTo>
                  <a:pt x="0" y="115996"/>
                </a:moveTo>
                <a:lnTo>
                  <a:pt x="116123" y="115996"/>
                </a:lnTo>
                <a:lnTo>
                  <a:pt x="116123" y="0"/>
                </a:lnTo>
                <a:lnTo>
                  <a:pt x="0" y="0"/>
                </a:lnTo>
                <a:lnTo>
                  <a:pt x="0" y="115996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1891662" y="9732971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4">
                <a:moveTo>
                  <a:pt x="0" y="115996"/>
                </a:moveTo>
                <a:lnTo>
                  <a:pt x="116123" y="115996"/>
                </a:lnTo>
                <a:lnTo>
                  <a:pt x="116123" y="0"/>
                </a:lnTo>
                <a:lnTo>
                  <a:pt x="0" y="0"/>
                </a:lnTo>
                <a:lnTo>
                  <a:pt x="0" y="115996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2240032" y="9732971"/>
            <a:ext cx="348615" cy="116205"/>
          </a:xfrm>
          <a:custGeom>
            <a:avLst/>
            <a:gdLst/>
            <a:ahLst/>
            <a:cxnLst/>
            <a:rect l="l" t="t" r="r" b="b"/>
            <a:pathLst>
              <a:path w="348614" h="116204">
                <a:moveTo>
                  <a:pt x="0" y="115996"/>
                </a:moveTo>
                <a:lnTo>
                  <a:pt x="348369" y="115996"/>
                </a:lnTo>
                <a:lnTo>
                  <a:pt x="348369" y="0"/>
                </a:lnTo>
                <a:lnTo>
                  <a:pt x="0" y="0"/>
                </a:lnTo>
                <a:lnTo>
                  <a:pt x="0" y="115996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2820649" y="9732971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4">
                <a:moveTo>
                  <a:pt x="0" y="115996"/>
                </a:moveTo>
                <a:lnTo>
                  <a:pt x="116123" y="115996"/>
                </a:lnTo>
                <a:lnTo>
                  <a:pt x="116123" y="0"/>
                </a:lnTo>
                <a:lnTo>
                  <a:pt x="0" y="0"/>
                </a:lnTo>
                <a:lnTo>
                  <a:pt x="0" y="115996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3052895" y="9732971"/>
            <a:ext cx="697230" cy="116205"/>
          </a:xfrm>
          <a:custGeom>
            <a:avLst/>
            <a:gdLst/>
            <a:ahLst/>
            <a:cxnLst/>
            <a:rect l="l" t="t" r="r" b="b"/>
            <a:pathLst>
              <a:path w="697229" h="116204">
                <a:moveTo>
                  <a:pt x="0" y="115996"/>
                </a:moveTo>
                <a:lnTo>
                  <a:pt x="696739" y="115996"/>
                </a:lnTo>
                <a:lnTo>
                  <a:pt x="696739" y="0"/>
                </a:lnTo>
                <a:lnTo>
                  <a:pt x="0" y="0"/>
                </a:lnTo>
                <a:lnTo>
                  <a:pt x="0" y="115996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3865758" y="9732971"/>
            <a:ext cx="348615" cy="116205"/>
          </a:xfrm>
          <a:custGeom>
            <a:avLst/>
            <a:gdLst/>
            <a:ahLst/>
            <a:cxnLst/>
            <a:rect l="l" t="t" r="r" b="b"/>
            <a:pathLst>
              <a:path w="348614" h="116204">
                <a:moveTo>
                  <a:pt x="0" y="115996"/>
                </a:moveTo>
                <a:lnTo>
                  <a:pt x="348369" y="115996"/>
                </a:lnTo>
                <a:lnTo>
                  <a:pt x="348369" y="0"/>
                </a:lnTo>
                <a:lnTo>
                  <a:pt x="0" y="0"/>
                </a:lnTo>
                <a:lnTo>
                  <a:pt x="0" y="115996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4330252" y="9732971"/>
            <a:ext cx="581025" cy="116205"/>
          </a:xfrm>
          <a:custGeom>
            <a:avLst/>
            <a:gdLst/>
            <a:ahLst/>
            <a:cxnLst/>
            <a:rect l="l" t="t" r="r" b="b"/>
            <a:pathLst>
              <a:path w="581025" h="116204">
                <a:moveTo>
                  <a:pt x="0" y="115996"/>
                </a:moveTo>
                <a:lnTo>
                  <a:pt x="580616" y="115996"/>
                </a:lnTo>
                <a:lnTo>
                  <a:pt x="580616" y="0"/>
                </a:lnTo>
                <a:lnTo>
                  <a:pt x="0" y="0"/>
                </a:lnTo>
                <a:lnTo>
                  <a:pt x="0" y="115996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5143115" y="9732971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0" y="115996"/>
                </a:moveTo>
                <a:lnTo>
                  <a:pt x="116123" y="115996"/>
                </a:lnTo>
                <a:lnTo>
                  <a:pt x="116123" y="0"/>
                </a:lnTo>
                <a:lnTo>
                  <a:pt x="0" y="0"/>
                </a:lnTo>
                <a:lnTo>
                  <a:pt x="0" y="115996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5491485" y="9732971"/>
            <a:ext cx="348615" cy="116205"/>
          </a:xfrm>
          <a:custGeom>
            <a:avLst/>
            <a:gdLst/>
            <a:ahLst/>
            <a:cxnLst/>
            <a:rect l="l" t="t" r="r" b="b"/>
            <a:pathLst>
              <a:path w="348614" h="116204">
                <a:moveTo>
                  <a:pt x="0" y="115996"/>
                </a:moveTo>
                <a:lnTo>
                  <a:pt x="348369" y="115996"/>
                </a:lnTo>
                <a:lnTo>
                  <a:pt x="348369" y="0"/>
                </a:lnTo>
                <a:lnTo>
                  <a:pt x="0" y="0"/>
                </a:lnTo>
                <a:lnTo>
                  <a:pt x="0" y="115996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6072102" y="9732971"/>
            <a:ext cx="697230" cy="116205"/>
          </a:xfrm>
          <a:custGeom>
            <a:avLst/>
            <a:gdLst/>
            <a:ahLst/>
            <a:cxnLst/>
            <a:rect l="l" t="t" r="r" b="b"/>
            <a:pathLst>
              <a:path w="697229" h="116204">
                <a:moveTo>
                  <a:pt x="0" y="115996"/>
                </a:moveTo>
                <a:lnTo>
                  <a:pt x="696739" y="115996"/>
                </a:lnTo>
                <a:lnTo>
                  <a:pt x="696739" y="0"/>
                </a:lnTo>
                <a:lnTo>
                  <a:pt x="0" y="0"/>
                </a:lnTo>
                <a:lnTo>
                  <a:pt x="0" y="115996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7001088" y="9732971"/>
            <a:ext cx="232410" cy="116205"/>
          </a:xfrm>
          <a:custGeom>
            <a:avLst/>
            <a:gdLst/>
            <a:ahLst/>
            <a:cxnLst/>
            <a:rect l="l" t="t" r="r" b="b"/>
            <a:pathLst>
              <a:path w="232409" h="116204">
                <a:moveTo>
                  <a:pt x="0" y="115996"/>
                </a:moveTo>
                <a:lnTo>
                  <a:pt x="232246" y="115996"/>
                </a:lnTo>
                <a:lnTo>
                  <a:pt x="232246" y="0"/>
                </a:lnTo>
                <a:lnTo>
                  <a:pt x="0" y="0"/>
                </a:lnTo>
                <a:lnTo>
                  <a:pt x="0" y="115996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7465581" y="9732971"/>
            <a:ext cx="232410" cy="116205"/>
          </a:xfrm>
          <a:custGeom>
            <a:avLst/>
            <a:gdLst/>
            <a:ahLst/>
            <a:cxnLst/>
            <a:rect l="l" t="t" r="r" b="b"/>
            <a:pathLst>
              <a:path w="232409" h="116204">
                <a:moveTo>
                  <a:pt x="0" y="115996"/>
                </a:moveTo>
                <a:lnTo>
                  <a:pt x="232247" y="115996"/>
                </a:lnTo>
                <a:lnTo>
                  <a:pt x="232247" y="0"/>
                </a:lnTo>
                <a:lnTo>
                  <a:pt x="0" y="0"/>
                </a:lnTo>
                <a:lnTo>
                  <a:pt x="0" y="115996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7930074" y="9732971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0" y="115996"/>
                </a:moveTo>
                <a:lnTo>
                  <a:pt x="116123" y="115996"/>
                </a:lnTo>
                <a:lnTo>
                  <a:pt x="116123" y="0"/>
                </a:lnTo>
                <a:lnTo>
                  <a:pt x="0" y="0"/>
                </a:lnTo>
                <a:lnTo>
                  <a:pt x="0" y="115996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8162321" y="9732971"/>
            <a:ext cx="697230" cy="116205"/>
          </a:xfrm>
          <a:custGeom>
            <a:avLst/>
            <a:gdLst/>
            <a:ahLst/>
            <a:cxnLst/>
            <a:rect l="l" t="t" r="r" b="b"/>
            <a:pathLst>
              <a:path w="697229" h="116204">
                <a:moveTo>
                  <a:pt x="0" y="115996"/>
                </a:moveTo>
                <a:lnTo>
                  <a:pt x="696739" y="115996"/>
                </a:lnTo>
                <a:lnTo>
                  <a:pt x="696739" y="0"/>
                </a:lnTo>
                <a:lnTo>
                  <a:pt x="0" y="0"/>
                </a:lnTo>
                <a:lnTo>
                  <a:pt x="0" y="115996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8975184" y="9732971"/>
            <a:ext cx="464820" cy="116205"/>
          </a:xfrm>
          <a:custGeom>
            <a:avLst/>
            <a:gdLst/>
            <a:ahLst/>
            <a:cxnLst/>
            <a:rect l="l" t="t" r="r" b="b"/>
            <a:pathLst>
              <a:path w="464820" h="116204">
                <a:moveTo>
                  <a:pt x="0" y="115996"/>
                </a:moveTo>
                <a:lnTo>
                  <a:pt x="464493" y="115996"/>
                </a:lnTo>
                <a:lnTo>
                  <a:pt x="464493" y="0"/>
                </a:lnTo>
                <a:lnTo>
                  <a:pt x="0" y="0"/>
                </a:lnTo>
                <a:lnTo>
                  <a:pt x="0" y="115996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9555801" y="9732971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0" y="115996"/>
                </a:moveTo>
                <a:lnTo>
                  <a:pt x="116123" y="115996"/>
                </a:lnTo>
                <a:lnTo>
                  <a:pt x="116123" y="0"/>
                </a:lnTo>
                <a:lnTo>
                  <a:pt x="0" y="0"/>
                </a:lnTo>
                <a:lnTo>
                  <a:pt x="0" y="115996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265936" y="9848967"/>
            <a:ext cx="1742439" cy="116205"/>
          </a:xfrm>
          <a:custGeom>
            <a:avLst/>
            <a:gdLst/>
            <a:ahLst/>
            <a:cxnLst/>
            <a:rect l="l" t="t" r="r" b="b"/>
            <a:pathLst>
              <a:path w="1742439" h="116204">
                <a:moveTo>
                  <a:pt x="0" y="116177"/>
                </a:moveTo>
                <a:lnTo>
                  <a:pt x="1741849" y="116177"/>
                </a:lnTo>
                <a:lnTo>
                  <a:pt x="1741849" y="0"/>
                </a:lnTo>
                <a:lnTo>
                  <a:pt x="0" y="0"/>
                </a:lnTo>
                <a:lnTo>
                  <a:pt x="0" y="11617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2240032" y="9848967"/>
            <a:ext cx="813435" cy="116205"/>
          </a:xfrm>
          <a:custGeom>
            <a:avLst/>
            <a:gdLst/>
            <a:ahLst/>
            <a:cxnLst/>
            <a:rect l="l" t="t" r="r" b="b"/>
            <a:pathLst>
              <a:path w="813435" h="116204">
                <a:moveTo>
                  <a:pt x="0" y="116177"/>
                </a:moveTo>
                <a:lnTo>
                  <a:pt x="812863" y="116177"/>
                </a:lnTo>
                <a:lnTo>
                  <a:pt x="812863" y="0"/>
                </a:lnTo>
                <a:lnTo>
                  <a:pt x="0" y="0"/>
                </a:lnTo>
                <a:lnTo>
                  <a:pt x="0" y="11617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3169019" y="9848967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0" y="116177"/>
                </a:moveTo>
                <a:lnTo>
                  <a:pt x="116123" y="116177"/>
                </a:lnTo>
                <a:lnTo>
                  <a:pt x="116123" y="0"/>
                </a:lnTo>
                <a:lnTo>
                  <a:pt x="0" y="0"/>
                </a:lnTo>
                <a:lnTo>
                  <a:pt x="0" y="11617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3633512" y="9848967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0" y="116177"/>
                </a:moveTo>
                <a:lnTo>
                  <a:pt x="116123" y="116177"/>
                </a:lnTo>
                <a:lnTo>
                  <a:pt x="116123" y="0"/>
                </a:lnTo>
                <a:lnTo>
                  <a:pt x="0" y="0"/>
                </a:lnTo>
                <a:lnTo>
                  <a:pt x="0" y="11617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3865758" y="9848967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0" y="116177"/>
                </a:moveTo>
                <a:lnTo>
                  <a:pt x="116123" y="116177"/>
                </a:lnTo>
                <a:lnTo>
                  <a:pt x="116123" y="0"/>
                </a:lnTo>
                <a:lnTo>
                  <a:pt x="0" y="0"/>
                </a:lnTo>
                <a:lnTo>
                  <a:pt x="0" y="11617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4098005" y="9848967"/>
            <a:ext cx="232410" cy="116205"/>
          </a:xfrm>
          <a:custGeom>
            <a:avLst/>
            <a:gdLst/>
            <a:ahLst/>
            <a:cxnLst/>
            <a:rect l="l" t="t" r="r" b="b"/>
            <a:pathLst>
              <a:path w="232410" h="116204">
                <a:moveTo>
                  <a:pt x="0" y="116177"/>
                </a:moveTo>
                <a:lnTo>
                  <a:pt x="232246" y="116177"/>
                </a:lnTo>
                <a:lnTo>
                  <a:pt x="232246" y="0"/>
                </a:lnTo>
                <a:lnTo>
                  <a:pt x="0" y="0"/>
                </a:lnTo>
                <a:lnTo>
                  <a:pt x="0" y="11617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4446375" y="9848967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0" y="116177"/>
                </a:moveTo>
                <a:lnTo>
                  <a:pt x="116123" y="116177"/>
                </a:lnTo>
                <a:lnTo>
                  <a:pt x="116123" y="0"/>
                </a:lnTo>
                <a:lnTo>
                  <a:pt x="0" y="0"/>
                </a:lnTo>
                <a:lnTo>
                  <a:pt x="0" y="11617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4794745" y="9848967"/>
            <a:ext cx="464820" cy="116205"/>
          </a:xfrm>
          <a:custGeom>
            <a:avLst/>
            <a:gdLst/>
            <a:ahLst/>
            <a:cxnLst/>
            <a:rect l="l" t="t" r="r" b="b"/>
            <a:pathLst>
              <a:path w="464820" h="116204">
                <a:moveTo>
                  <a:pt x="0" y="116177"/>
                </a:moveTo>
                <a:lnTo>
                  <a:pt x="464493" y="116177"/>
                </a:lnTo>
                <a:lnTo>
                  <a:pt x="464493" y="0"/>
                </a:lnTo>
                <a:lnTo>
                  <a:pt x="0" y="0"/>
                </a:lnTo>
                <a:lnTo>
                  <a:pt x="0" y="11617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5491485" y="9848967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0" y="116177"/>
                </a:moveTo>
                <a:lnTo>
                  <a:pt x="116123" y="116177"/>
                </a:lnTo>
                <a:lnTo>
                  <a:pt x="116123" y="0"/>
                </a:lnTo>
                <a:lnTo>
                  <a:pt x="0" y="0"/>
                </a:lnTo>
                <a:lnTo>
                  <a:pt x="0" y="11617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5839855" y="9848967"/>
            <a:ext cx="1393825" cy="116205"/>
          </a:xfrm>
          <a:custGeom>
            <a:avLst/>
            <a:gdLst/>
            <a:ahLst/>
            <a:cxnLst/>
            <a:rect l="l" t="t" r="r" b="b"/>
            <a:pathLst>
              <a:path w="1393825" h="116204">
                <a:moveTo>
                  <a:pt x="0" y="116177"/>
                </a:moveTo>
                <a:lnTo>
                  <a:pt x="1393479" y="116177"/>
                </a:lnTo>
                <a:lnTo>
                  <a:pt x="1393479" y="0"/>
                </a:lnTo>
                <a:lnTo>
                  <a:pt x="0" y="0"/>
                </a:lnTo>
                <a:lnTo>
                  <a:pt x="0" y="11617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7465581" y="9848967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0" y="116177"/>
                </a:moveTo>
                <a:lnTo>
                  <a:pt x="116123" y="116177"/>
                </a:lnTo>
                <a:lnTo>
                  <a:pt x="116123" y="0"/>
                </a:lnTo>
                <a:lnTo>
                  <a:pt x="0" y="0"/>
                </a:lnTo>
                <a:lnTo>
                  <a:pt x="0" y="11617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7697828" y="9848967"/>
            <a:ext cx="232410" cy="116205"/>
          </a:xfrm>
          <a:custGeom>
            <a:avLst/>
            <a:gdLst/>
            <a:ahLst/>
            <a:cxnLst/>
            <a:rect l="l" t="t" r="r" b="b"/>
            <a:pathLst>
              <a:path w="232409" h="116204">
                <a:moveTo>
                  <a:pt x="0" y="116177"/>
                </a:moveTo>
                <a:lnTo>
                  <a:pt x="232246" y="116177"/>
                </a:lnTo>
                <a:lnTo>
                  <a:pt x="232246" y="0"/>
                </a:lnTo>
                <a:lnTo>
                  <a:pt x="0" y="0"/>
                </a:lnTo>
                <a:lnTo>
                  <a:pt x="0" y="11617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8162321" y="9848967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0" y="116177"/>
                </a:moveTo>
                <a:lnTo>
                  <a:pt x="116123" y="116177"/>
                </a:lnTo>
                <a:lnTo>
                  <a:pt x="116123" y="0"/>
                </a:lnTo>
                <a:lnTo>
                  <a:pt x="0" y="0"/>
                </a:lnTo>
                <a:lnTo>
                  <a:pt x="0" y="11617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8510692" y="9848967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0" y="116177"/>
                </a:moveTo>
                <a:lnTo>
                  <a:pt x="116123" y="116177"/>
                </a:lnTo>
                <a:lnTo>
                  <a:pt x="116123" y="0"/>
                </a:lnTo>
                <a:lnTo>
                  <a:pt x="0" y="0"/>
                </a:lnTo>
                <a:lnTo>
                  <a:pt x="0" y="11617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8975184" y="9848967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0" y="116177"/>
                </a:moveTo>
                <a:lnTo>
                  <a:pt x="116123" y="116177"/>
                </a:lnTo>
                <a:lnTo>
                  <a:pt x="116123" y="0"/>
                </a:lnTo>
                <a:lnTo>
                  <a:pt x="0" y="0"/>
                </a:lnTo>
                <a:lnTo>
                  <a:pt x="0" y="11617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9207431" y="9848967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0" y="116177"/>
                </a:moveTo>
                <a:lnTo>
                  <a:pt x="116123" y="116177"/>
                </a:lnTo>
                <a:lnTo>
                  <a:pt x="116123" y="0"/>
                </a:lnTo>
                <a:lnTo>
                  <a:pt x="0" y="0"/>
                </a:lnTo>
                <a:lnTo>
                  <a:pt x="0" y="11617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9555801" y="9848967"/>
            <a:ext cx="171450" cy="116205"/>
          </a:xfrm>
          <a:custGeom>
            <a:avLst/>
            <a:gdLst/>
            <a:ahLst/>
            <a:cxnLst/>
            <a:rect l="l" t="t" r="r" b="b"/>
            <a:pathLst>
              <a:path w="171450" h="116204">
                <a:moveTo>
                  <a:pt x="0" y="116177"/>
                </a:moveTo>
                <a:lnTo>
                  <a:pt x="171025" y="116177"/>
                </a:lnTo>
                <a:lnTo>
                  <a:pt x="171025" y="0"/>
                </a:lnTo>
                <a:lnTo>
                  <a:pt x="0" y="0"/>
                </a:lnTo>
                <a:lnTo>
                  <a:pt x="0" y="11617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9842951" y="9848967"/>
            <a:ext cx="61594" cy="116205"/>
          </a:xfrm>
          <a:custGeom>
            <a:avLst/>
            <a:gdLst/>
            <a:ahLst/>
            <a:cxnLst/>
            <a:rect l="l" t="t" r="r" b="b"/>
            <a:pathLst>
              <a:path w="61595" h="116204">
                <a:moveTo>
                  <a:pt x="0" y="116177"/>
                </a:moveTo>
                <a:lnTo>
                  <a:pt x="61220" y="116177"/>
                </a:lnTo>
                <a:lnTo>
                  <a:pt x="61220" y="0"/>
                </a:lnTo>
                <a:lnTo>
                  <a:pt x="0" y="0"/>
                </a:lnTo>
                <a:lnTo>
                  <a:pt x="0" y="11617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0" y="9965144"/>
            <a:ext cx="1427480" cy="231140"/>
          </a:xfrm>
          <a:custGeom>
            <a:avLst/>
            <a:gdLst/>
            <a:ahLst/>
            <a:cxnLst/>
            <a:rect l="l" t="t" r="r" b="b"/>
            <a:pathLst>
              <a:path w="1427480" h="231140">
                <a:moveTo>
                  <a:pt x="0" y="230905"/>
                </a:moveTo>
                <a:lnTo>
                  <a:pt x="1427169" y="230905"/>
                </a:lnTo>
                <a:lnTo>
                  <a:pt x="1427169" y="0"/>
                </a:lnTo>
                <a:lnTo>
                  <a:pt x="0" y="0"/>
                </a:lnTo>
                <a:lnTo>
                  <a:pt x="0" y="230905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1659415" y="9965144"/>
            <a:ext cx="581025" cy="231140"/>
          </a:xfrm>
          <a:custGeom>
            <a:avLst/>
            <a:gdLst/>
            <a:ahLst/>
            <a:cxnLst/>
            <a:rect l="l" t="t" r="r" b="b"/>
            <a:pathLst>
              <a:path w="581025" h="231140">
                <a:moveTo>
                  <a:pt x="0" y="230905"/>
                </a:moveTo>
                <a:lnTo>
                  <a:pt x="580616" y="230905"/>
                </a:lnTo>
                <a:lnTo>
                  <a:pt x="580616" y="0"/>
                </a:lnTo>
                <a:lnTo>
                  <a:pt x="0" y="0"/>
                </a:lnTo>
                <a:lnTo>
                  <a:pt x="0" y="230905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2472279" y="9965144"/>
            <a:ext cx="581025" cy="231140"/>
          </a:xfrm>
          <a:custGeom>
            <a:avLst/>
            <a:gdLst/>
            <a:ahLst/>
            <a:cxnLst/>
            <a:rect l="l" t="t" r="r" b="b"/>
            <a:pathLst>
              <a:path w="581025" h="231140">
                <a:moveTo>
                  <a:pt x="0" y="230905"/>
                </a:moveTo>
                <a:lnTo>
                  <a:pt x="580616" y="230905"/>
                </a:lnTo>
                <a:lnTo>
                  <a:pt x="580616" y="0"/>
                </a:lnTo>
                <a:lnTo>
                  <a:pt x="0" y="0"/>
                </a:lnTo>
                <a:lnTo>
                  <a:pt x="0" y="230905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3169019" y="10080742"/>
            <a:ext cx="1277620" cy="115570"/>
          </a:xfrm>
          <a:custGeom>
            <a:avLst/>
            <a:gdLst/>
            <a:ahLst/>
            <a:cxnLst/>
            <a:rect l="l" t="t" r="r" b="b"/>
            <a:pathLst>
              <a:path w="1277620" h="115570">
                <a:moveTo>
                  <a:pt x="0" y="115307"/>
                </a:moveTo>
                <a:lnTo>
                  <a:pt x="1277356" y="115307"/>
                </a:lnTo>
                <a:lnTo>
                  <a:pt x="1277356" y="0"/>
                </a:lnTo>
                <a:lnTo>
                  <a:pt x="0" y="0"/>
                </a:lnTo>
                <a:lnTo>
                  <a:pt x="0" y="11530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4910868" y="10080742"/>
            <a:ext cx="232410" cy="115570"/>
          </a:xfrm>
          <a:custGeom>
            <a:avLst/>
            <a:gdLst/>
            <a:ahLst/>
            <a:cxnLst/>
            <a:rect l="l" t="t" r="r" b="b"/>
            <a:pathLst>
              <a:path w="232410" h="115570">
                <a:moveTo>
                  <a:pt x="0" y="115307"/>
                </a:moveTo>
                <a:lnTo>
                  <a:pt x="232246" y="115307"/>
                </a:lnTo>
                <a:lnTo>
                  <a:pt x="232246" y="0"/>
                </a:lnTo>
                <a:lnTo>
                  <a:pt x="0" y="0"/>
                </a:lnTo>
                <a:lnTo>
                  <a:pt x="0" y="11530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5259239" y="10080742"/>
            <a:ext cx="116205" cy="115570"/>
          </a:xfrm>
          <a:custGeom>
            <a:avLst/>
            <a:gdLst/>
            <a:ahLst/>
            <a:cxnLst/>
            <a:rect l="l" t="t" r="r" b="b"/>
            <a:pathLst>
              <a:path w="116204" h="115570">
                <a:moveTo>
                  <a:pt x="0" y="115307"/>
                </a:moveTo>
                <a:lnTo>
                  <a:pt x="116123" y="115307"/>
                </a:lnTo>
                <a:lnTo>
                  <a:pt x="116123" y="0"/>
                </a:lnTo>
                <a:lnTo>
                  <a:pt x="0" y="0"/>
                </a:lnTo>
                <a:lnTo>
                  <a:pt x="0" y="11530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5607608" y="10080742"/>
            <a:ext cx="116205" cy="115570"/>
          </a:xfrm>
          <a:custGeom>
            <a:avLst/>
            <a:gdLst/>
            <a:ahLst/>
            <a:cxnLst/>
            <a:rect l="l" t="t" r="r" b="b"/>
            <a:pathLst>
              <a:path w="116204" h="115570">
                <a:moveTo>
                  <a:pt x="0" y="115307"/>
                </a:moveTo>
                <a:lnTo>
                  <a:pt x="116122" y="115307"/>
                </a:lnTo>
                <a:lnTo>
                  <a:pt x="116122" y="0"/>
                </a:lnTo>
                <a:lnTo>
                  <a:pt x="0" y="0"/>
                </a:lnTo>
                <a:lnTo>
                  <a:pt x="0" y="11530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5955978" y="10080742"/>
            <a:ext cx="813435" cy="115570"/>
          </a:xfrm>
          <a:custGeom>
            <a:avLst/>
            <a:gdLst/>
            <a:ahLst/>
            <a:cxnLst/>
            <a:rect l="l" t="t" r="r" b="b"/>
            <a:pathLst>
              <a:path w="813434" h="115570">
                <a:moveTo>
                  <a:pt x="0" y="115307"/>
                </a:moveTo>
                <a:lnTo>
                  <a:pt x="812863" y="115307"/>
                </a:lnTo>
                <a:lnTo>
                  <a:pt x="812863" y="0"/>
                </a:lnTo>
                <a:lnTo>
                  <a:pt x="0" y="0"/>
                </a:lnTo>
                <a:lnTo>
                  <a:pt x="0" y="11530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7001088" y="10080742"/>
            <a:ext cx="116205" cy="115570"/>
          </a:xfrm>
          <a:custGeom>
            <a:avLst/>
            <a:gdLst/>
            <a:ahLst/>
            <a:cxnLst/>
            <a:rect l="l" t="t" r="r" b="b"/>
            <a:pathLst>
              <a:path w="116204" h="115570">
                <a:moveTo>
                  <a:pt x="0" y="115307"/>
                </a:moveTo>
                <a:lnTo>
                  <a:pt x="116122" y="115307"/>
                </a:lnTo>
                <a:lnTo>
                  <a:pt x="116122" y="0"/>
                </a:lnTo>
                <a:lnTo>
                  <a:pt x="0" y="0"/>
                </a:lnTo>
                <a:lnTo>
                  <a:pt x="0" y="11530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7349458" y="10080742"/>
            <a:ext cx="232410" cy="115570"/>
          </a:xfrm>
          <a:custGeom>
            <a:avLst/>
            <a:gdLst/>
            <a:ahLst/>
            <a:cxnLst/>
            <a:rect l="l" t="t" r="r" b="b"/>
            <a:pathLst>
              <a:path w="232409" h="115570">
                <a:moveTo>
                  <a:pt x="0" y="115307"/>
                </a:moveTo>
                <a:lnTo>
                  <a:pt x="232246" y="115307"/>
                </a:lnTo>
                <a:lnTo>
                  <a:pt x="232246" y="0"/>
                </a:lnTo>
                <a:lnTo>
                  <a:pt x="0" y="0"/>
                </a:lnTo>
                <a:lnTo>
                  <a:pt x="0" y="11530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7813951" y="10080742"/>
            <a:ext cx="464820" cy="115570"/>
          </a:xfrm>
          <a:custGeom>
            <a:avLst/>
            <a:gdLst/>
            <a:ahLst/>
            <a:cxnLst/>
            <a:rect l="l" t="t" r="r" b="b"/>
            <a:pathLst>
              <a:path w="464820" h="115570">
                <a:moveTo>
                  <a:pt x="0" y="115307"/>
                </a:moveTo>
                <a:lnTo>
                  <a:pt x="464493" y="115307"/>
                </a:lnTo>
                <a:lnTo>
                  <a:pt x="464493" y="0"/>
                </a:lnTo>
                <a:lnTo>
                  <a:pt x="0" y="0"/>
                </a:lnTo>
                <a:lnTo>
                  <a:pt x="0" y="11530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8510692" y="10080742"/>
            <a:ext cx="232410" cy="115570"/>
          </a:xfrm>
          <a:custGeom>
            <a:avLst/>
            <a:gdLst/>
            <a:ahLst/>
            <a:cxnLst/>
            <a:rect l="l" t="t" r="r" b="b"/>
            <a:pathLst>
              <a:path w="232409" h="115570">
                <a:moveTo>
                  <a:pt x="0" y="115307"/>
                </a:moveTo>
                <a:lnTo>
                  <a:pt x="232246" y="115307"/>
                </a:lnTo>
                <a:lnTo>
                  <a:pt x="232246" y="0"/>
                </a:lnTo>
                <a:lnTo>
                  <a:pt x="0" y="0"/>
                </a:lnTo>
                <a:lnTo>
                  <a:pt x="0" y="11530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8975184" y="10080742"/>
            <a:ext cx="348615" cy="115570"/>
          </a:xfrm>
          <a:custGeom>
            <a:avLst/>
            <a:gdLst/>
            <a:ahLst/>
            <a:cxnLst/>
            <a:rect l="l" t="t" r="r" b="b"/>
            <a:pathLst>
              <a:path w="348615" h="115570">
                <a:moveTo>
                  <a:pt x="0" y="115307"/>
                </a:moveTo>
                <a:lnTo>
                  <a:pt x="348369" y="115307"/>
                </a:lnTo>
                <a:lnTo>
                  <a:pt x="348369" y="0"/>
                </a:lnTo>
                <a:lnTo>
                  <a:pt x="0" y="0"/>
                </a:lnTo>
                <a:lnTo>
                  <a:pt x="0" y="11530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9439678" y="10080742"/>
            <a:ext cx="232410" cy="115570"/>
          </a:xfrm>
          <a:custGeom>
            <a:avLst/>
            <a:gdLst/>
            <a:ahLst/>
            <a:cxnLst/>
            <a:rect l="l" t="t" r="r" b="b"/>
            <a:pathLst>
              <a:path w="232409" h="115570">
                <a:moveTo>
                  <a:pt x="0" y="115307"/>
                </a:moveTo>
                <a:lnTo>
                  <a:pt x="232247" y="115307"/>
                </a:lnTo>
                <a:lnTo>
                  <a:pt x="232247" y="0"/>
                </a:lnTo>
                <a:lnTo>
                  <a:pt x="0" y="0"/>
                </a:lnTo>
                <a:lnTo>
                  <a:pt x="0" y="11530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3169019" y="9965144"/>
            <a:ext cx="1393825" cy="116205"/>
          </a:xfrm>
          <a:custGeom>
            <a:avLst/>
            <a:gdLst/>
            <a:ahLst/>
            <a:cxnLst/>
            <a:rect l="l" t="t" r="r" b="b"/>
            <a:pathLst>
              <a:path w="1393825" h="116204">
                <a:moveTo>
                  <a:pt x="0" y="115597"/>
                </a:moveTo>
                <a:lnTo>
                  <a:pt x="1393479" y="115597"/>
                </a:lnTo>
                <a:lnTo>
                  <a:pt x="1393479" y="0"/>
                </a:lnTo>
                <a:lnTo>
                  <a:pt x="0" y="0"/>
                </a:lnTo>
                <a:lnTo>
                  <a:pt x="0" y="11559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4794745" y="9965144"/>
            <a:ext cx="232410" cy="116205"/>
          </a:xfrm>
          <a:custGeom>
            <a:avLst/>
            <a:gdLst/>
            <a:ahLst/>
            <a:cxnLst/>
            <a:rect l="l" t="t" r="r" b="b"/>
            <a:pathLst>
              <a:path w="232410" h="116204">
                <a:moveTo>
                  <a:pt x="0" y="115597"/>
                </a:moveTo>
                <a:lnTo>
                  <a:pt x="232246" y="115597"/>
                </a:lnTo>
                <a:lnTo>
                  <a:pt x="232246" y="0"/>
                </a:lnTo>
                <a:lnTo>
                  <a:pt x="0" y="0"/>
                </a:lnTo>
                <a:lnTo>
                  <a:pt x="0" y="11559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5259239" y="9965144"/>
            <a:ext cx="813435" cy="116205"/>
          </a:xfrm>
          <a:custGeom>
            <a:avLst/>
            <a:gdLst/>
            <a:ahLst/>
            <a:cxnLst/>
            <a:rect l="l" t="t" r="r" b="b"/>
            <a:pathLst>
              <a:path w="813435" h="116204">
                <a:moveTo>
                  <a:pt x="0" y="115597"/>
                </a:moveTo>
                <a:lnTo>
                  <a:pt x="812863" y="115597"/>
                </a:lnTo>
                <a:lnTo>
                  <a:pt x="812863" y="0"/>
                </a:lnTo>
                <a:lnTo>
                  <a:pt x="0" y="0"/>
                </a:lnTo>
                <a:lnTo>
                  <a:pt x="0" y="11559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6188225" y="9965144"/>
            <a:ext cx="581025" cy="116205"/>
          </a:xfrm>
          <a:custGeom>
            <a:avLst/>
            <a:gdLst/>
            <a:ahLst/>
            <a:cxnLst/>
            <a:rect l="l" t="t" r="r" b="b"/>
            <a:pathLst>
              <a:path w="581025" h="116204">
                <a:moveTo>
                  <a:pt x="0" y="115597"/>
                </a:moveTo>
                <a:lnTo>
                  <a:pt x="580616" y="115597"/>
                </a:lnTo>
                <a:lnTo>
                  <a:pt x="580616" y="0"/>
                </a:lnTo>
                <a:lnTo>
                  <a:pt x="0" y="0"/>
                </a:lnTo>
                <a:lnTo>
                  <a:pt x="0" y="11559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7001088" y="9965144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0" y="115597"/>
                </a:moveTo>
                <a:lnTo>
                  <a:pt x="116122" y="115597"/>
                </a:lnTo>
                <a:lnTo>
                  <a:pt x="116122" y="0"/>
                </a:lnTo>
                <a:lnTo>
                  <a:pt x="0" y="0"/>
                </a:lnTo>
                <a:lnTo>
                  <a:pt x="0" y="11559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7465581" y="9965144"/>
            <a:ext cx="464820" cy="116205"/>
          </a:xfrm>
          <a:custGeom>
            <a:avLst/>
            <a:gdLst/>
            <a:ahLst/>
            <a:cxnLst/>
            <a:rect l="l" t="t" r="r" b="b"/>
            <a:pathLst>
              <a:path w="464820" h="116204">
                <a:moveTo>
                  <a:pt x="0" y="115597"/>
                </a:moveTo>
                <a:lnTo>
                  <a:pt x="464493" y="115597"/>
                </a:lnTo>
                <a:lnTo>
                  <a:pt x="464493" y="0"/>
                </a:lnTo>
                <a:lnTo>
                  <a:pt x="0" y="0"/>
                </a:lnTo>
                <a:lnTo>
                  <a:pt x="0" y="11559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8162321" y="9965144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0" y="115597"/>
                </a:moveTo>
                <a:lnTo>
                  <a:pt x="116123" y="115597"/>
                </a:lnTo>
                <a:lnTo>
                  <a:pt x="116123" y="0"/>
                </a:lnTo>
                <a:lnTo>
                  <a:pt x="0" y="0"/>
                </a:lnTo>
                <a:lnTo>
                  <a:pt x="0" y="11559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8510692" y="9965144"/>
            <a:ext cx="232410" cy="116205"/>
          </a:xfrm>
          <a:custGeom>
            <a:avLst/>
            <a:gdLst/>
            <a:ahLst/>
            <a:cxnLst/>
            <a:rect l="l" t="t" r="r" b="b"/>
            <a:pathLst>
              <a:path w="232409" h="116204">
                <a:moveTo>
                  <a:pt x="0" y="115597"/>
                </a:moveTo>
                <a:lnTo>
                  <a:pt x="232246" y="115597"/>
                </a:lnTo>
                <a:lnTo>
                  <a:pt x="232246" y="0"/>
                </a:lnTo>
                <a:lnTo>
                  <a:pt x="0" y="0"/>
                </a:lnTo>
                <a:lnTo>
                  <a:pt x="0" y="11559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9207431" y="9965144"/>
            <a:ext cx="348615" cy="116205"/>
          </a:xfrm>
          <a:custGeom>
            <a:avLst/>
            <a:gdLst/>
            <a:ahLst/>
            <a:cxnLst/>
            <a:rect l="l" t="t" r="r" b="b"/>
            <a:pathLst>
              <a:path w="348615" h="116204">
                <a:moveTo>
                  <a:pt x="0" y="115597"/>
                </a:moveTo>
                <a:lnTo>
                  <a:pt x="348369" y="115597"/>
                </a:lnTo>
                <a:lnTo>
                  <a:pt x="348369" y="0"/>
                </a:lnTo>
                <a:lnTo>
                  <a:pt x="0" y="0"/>
                </a:lnTo>
                <a:lnTo>
                  <a:pt x="0" y="11559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149812" y="10196049"/>
            <a:ext cx="116205" cy="91440"/>
          </a:xfrm>
          <a:custGeom>
            <a:avLst/>
            <a:gdLst/>
            <a:ahLst/>
            <a:cxnLst/>
            <a:rect l="l" t="t" r="r" b="b"/>
            <a:pathLst>
              <a:path w="116204" h="91440">
                <a:moveTo>
                  <a:pt x="0" y="91347"/>
                </a:moveTo>
                <a:lnTo>
                  <a:pt x="116123" y="91347"/>
                </a:lnTo>
                <a:lnTo>
                  <a:pt x="116123" y="0"/>
                </a:lnTo>
                <a:lnTo>
                  <a:pt x="0" y="0"/>
                </a:lnTo>
                <a:lnTo>
                  <a:pt x="0" y="9134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382059" y="10196049"/>
            <a:ext cx="1858010" cy="91440"/>
          </a:xfrm>
          <a:custGeom>
            <a:avLst/>
            <a:gdLst/>
            <a:ahLst/>
            <a:cxnLst/>
            <a:rect l="l" t="t" r="r" b="b"/>
            <a:pathLst>
              <a:path w="1858010" h="91440">
                <a:moveTo>
                  <a:pt x="0" y="91347"/>
                </a:moveTo>
                <a:lnTo>
                  <a:pt x="1857972" y="91347"/>
                </a:lnTo>
                <a:lnTo>
                  <a:pt x="1857972" y="0"/>
                </a:lnTo>
                <a:lnTo>
                  <a:pt x="0" y="0"/>
                </a:lnTo>
                <a:lnTo>
                  <a:pt x="0" y="9134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2472279" y="10196049"/>
            <a:ext cx="464820" cy="91440"/>
          </a:xfrm>
          <a:custGeom>
            <a:avLst/>
            <a:gdLst/>
            <a:ahLst/>
            <a:cxnLst/>
            <a:rect l="l" t="t" r="r" b="b"/>
            <a:pathLst>
              <a:path w="464819" h="91440">
                <a:moveTo>
                  <a:pt x="0" y="91347"/>
                </a:moveTo>
                <a:lnTo>
                  <a:pt x="464493" y="91347"/>
                </a:lnTo>
                <a:lnTo>
                  <a:pt x="464493" y="0"/>
                </a:lnTo>
                <a:lnTo>
                  <a:pt x="0" y="0"/>
                </a:lnTo>
                <a:lnTo>
                  <a:pt x="0" y="9134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3052895" y="10196049"/>
            <a:ext cx="232410" cy="91440"/>
          </a:xfrm>
          <a:custGeom>
            <a:avLst/>
            <a:gdLst/>
            <a:ahLst/>
            <a:cxnLst/>
            <a:rect l="l" t="t" r="r" b="b"/>
            <a:pathLst>
              <a:path w="232410" h="91440">
                <a:moveTo>
                  <a:pt x="0" y="91347"/>
                </a:moveTo>
                <a:lnTo>
                  <a:pt x="232246" y="91347"/>
                </a:lnTo>
                <a:lnTo>
                  <a:pt x="232246" y="0"/>
                </a:lnTo>
                <a:lnTo>
                  <a:pt x="0" y="0"/>
                </a:lnTo>
                <a:lnTo>
                  <a:pt x="0" y="9134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3517388" y="10196049"/>
            <a:ext cx="116205" cy="91440"/>
          </a:xfrm>
          <a:custGeom>
            <a:avLst/>
            <a:gdLst/>
            <a:ahLst/>
            <a:cxnLst/>
            <a:rect l="l" t="t" r="r" b="b"/>
            <a:pathLst>
              <a:path w="116204" h="91440">
                <a:moveTo>
                  <a:pt x="0" y="91347"/>
                </a:moveTo>
                <a:lnTo>
                  <a:pt x="116123" y="91347"/>
                </a:lnTo>
                <a:lnTo>
                  <a:pt x="116123" y="0"/>
                </a:lnTo>
                <a:lnTo>
                  <a:pt x="0" y="0"/>
                </a:lnTo>
                <a:lnTo>
                  <a:pt x="0" y="9134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3865758" y="10196049"/>
            <a:ext cx="232410" cy="91440"/>
          </a:xfrm>
          <a:custGeom>
            <a:avLst/>
            <a:gdLst/>
            <a:ahLst/>
            <a:cxnLst/>
            <a:rect l="l" t="t" r="r" b="b"/>
            <a:pathLst>
              <a:path w="232410" h="91440">
                <a:moveTo>
                  <a:pt x="0" y="91347"/>
                </a:moveTo>
                <a:lnTo>
                  <a:pt x="232246" y="91347"/>
                </a:lnTo>
                <a:lnTo>
                  <a:pt x="232246" y="0"/>
                </a:lnTo>
                <a:lnTo>
                  <a:pt x="0" y="0"/>
                </a:lnTo>
                <a:lnTo>
                  <a:pt x="0" y="9134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4330251" y="10196049"/>
            <a:ext cx="116205" cy="91440"/>
          </a:xfrm>
          <a:custGeom>
            <a:avLst/>
            <a:gdLst/>
            <a:ahLst/>
            <a:cxnLst/>
            <a:rect l="l" t="t" r="r" b="b"/>
            <a:pathLst>
              <a:path w="116204" h="91440">
                <a:moveTo>
                  <a:pt x="0" y="91347"/>
                </a:moveTo>
                <a:lnTo>
                  <a:pt x="116123" y="91347"/>
                </a:lnTo>
                <a:lnTo>
                  <a:pt x="116123" y="0"/>
                </a:lnTo>
                <a:lnTo>
                  <a:pt x="0" y="0"/>
                </a:lnTo>
                <a:lnTo>
                  <a:pt x="0" y="9134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4562498" y="10196049"/>
            <a:ext cx="348615" cy="91440"/>
          </a:xfrm>
          <a:custGeom>
            <a:avLst/>
            <a:gdLst/>
            <a:ahLst/>
            <a:cxnLst/>
            <a:rect l="l" t="t" r="r" b="b"/>
            <a:pathLst>
              <a:path w="348614" h="91440">
                <a:moveTo>
                  <a:pt x="0" y="91347"/>
                </a:moveTo>
                <a:lnTo>
                  <a:pt x="348369" y="91347"/>
                </a:lnTo>
                <a:lnTo>
                  <a:pt x="348369" y="0"/>
                </a:lnTo>
                <a:lnTo>
                  <a:pt x="0" y="0"/>
                </a:lnTo>
                <a:lnTo>
                  <a:pt x="0" y="9134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5026991" y="10196049"/>
            <a:ext cx="116205" cy="91440"/>
          </a:xfrm>
          <a:custGeom>
            <a:avLst/>
            <a:gdLst/>
            <a:ahLst/>
            <a:cxnLst/>
            <a:rect l="l" t="t" r="r" b="b"/>
            <a:pathLst>
              <a:path w="116204" h="91440">
                <a:moveTo>
                  <a:pt x="0" y="91347"/>
                </a:moveTo>
                <a:lnTo>
                  <a:pt x="116123" y="91347"/>
                </a:lnTo>
                <a:lnTo>
                  <a:pt x="116123" y="0"/>
                </a:lnTo>
                <a:lnTo>
                  <a:pt x="0" y="0"/>
                </a:lnTo>
                <a:lnTo>
                  <a:pt x="0" y="9134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5259239" y="10196049"/>
            <a:ext cx="116205" cy="91440"/>
          </a:xfrm>
          <a:custGeom>
            <a:avLst/>
            <a:gdLst/>
            <a:ahLst/>
            <a:cxnLst/>
            <a:rect l="l" t="t" r="r" b="b"/>
            <a:pathLst>
              <a:path w="116204" h="91440">
                <a:moveTo>
                  <a:pt x="0" y="91347"/>
                </a:moveTo>
                <a:lnTo>
                  <a:pt x="116123" y="91347"/>
                </a:lnTo>
                <a:lnTo>
                  <a:pt x="116123" y="0"/>
                </a:lnTo>
                <a:lnTo>
                  <a:pt x="0" y="0"/>
                </a:lnTo>
                <a:lnTo>
                  <a:pt x="0" y="9134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5607608" y="10196049"/>
            <a:ext cx="116205" cy="91440"/>
          </a:xfrm>
          <a:custGeom>
            <a:avLst/>
            <a:gdLst/>
            <a:ahLst/>
            <a:cxnLst/>
            <a:rect l="l" t="t" r="r" b="b"/>
            <a:pathLst>
              <a:path w="116204" h="91440">
                <a:moveTo>
                  <a:pt x="0" y="91347"/>
                </a:moveTo>
                <a:lnTo>
                  <a:pt x="116122" y="91347"/>
                </a:lnTo>
                <a:lnTo>
                  <a:pt x="116122" y="0"/>
                </a:lnTo>
                <a:lnTo>
                  <a:pt x="0" y="0"/>
                </a:lnTo>
                <a:lnTo>
                  <a:pt x="0" y="9134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5955978" y="10196049"/>
            <a:ext cx="232410" cy="91440"/>
          </a:xfrm>
          <a:custGeom>
            <a:avLst/>
            <a:gdLst/>
            <a:ahLst/>
            <a:cxnLst/>
            <a:rect l="l" t="t" r="r" b="b"/>
            <a:pathLst>
              <a:path w="232410" h="91440">
                <a:moveTo>
                  <a:pt x="0" y="91347"/>
                </a:moveTo>
                <a:lnTo>
                  <a:pt x="232247" y="91347"/>
                </a:lnTo>
                <a:lnTo>
                  <a:pt x="232247" y="0"/>
                </a:lnTo>
                <a:lnTo>
                  <a:pt x="0" y="0"/>
                </a:lnTo>
                <a:lnTo>
                  <a:pt x="0" y="9134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6652718" y="10196049"/>
            <a:ext cx="232410" cy="91440"/>
          </a:xfrm>
          <a:custGeom>
            <a:avLst/>
            <a:gdLst/>
            <a:ahLst/>
            <a:cxnLst/>
            <a:rect l="l" t="t" r="r" b="b"/>
            <a:pathLst>
              <a:path w="232409" h="91440">
                <a:moveTo>
                  <a:pt x="0" y="91347"/>
                </a:moveTo>
                <a:lnTo>
                  <a:pt x="232246" y="91347"/>
                </a:lnTo>
                <a:lnTo>
                  <a:pt x="232246" y="0"/>
                </a:lnTo>
                <a:lnTo>
                  <a:pt x="0" y="0"/>
                </a:lnTo>
                <a:lnTo>
                  <a:pt x="0" y="9134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7001088" y="10196049"/>
            <a:ext cx="116205" cy="91440"/>
          </a:xfrm>
          <a:custGeom>
            <a:avLst/>
            <a:gdLst/>
            <a:ahLst/>
            <a:cxnLst/>
            <a:rect l="l" t="t" r="r" b="b"/>
            <a:pathLst>
              <a:path w="116204" h="91440">
                <a:moveTo>
                  <a:pt x="0" y="91347"/>
                </a:moveTo>
                <a:lnTo>
                  <a:pt x="116122" y="91347"/>
                </a:lnTo>
                <a:lnTo>
                  <a:pt x="116122" y="0"/>
                </a:lnTo>
                <a:lnTo>
                  <a:pt x="0" y="0"/>
                </a:lnTo>
                <a:lnTo>
                  <a:pt x="0" y="9134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7349458" y="10196049"/>
            <a:ext cx="232410" cy="91440"/>
          </a:xfrm>
          <a:custGeom>
            <a:avLst/>
            <a:gdLst/>
            <a:ahLst/>
            <a:cxnLst/>
            <a:rect l="l" t="t" r="r" b="b"/>
            <a:pathLst>
              <a:path w="232409" h="91440">
                <a:moveTo>
                  <a:pt x="0" y="91347"/>
                </a:moveTo>
                <a:lnTo>
                  <a:pt x="232246" y="91347"/>
                </a:lnTo>
                <a:lnTo>
                  <a:pt x="232246" y="0"/>
                </a:lnTo>
                <a:lnTo>
                  <a:pt x="0" y="0"/>
                </a:lnTo>
                <a:lnTo>
                  <a:pt x="0" y="9134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8046198" y="10196049"/>
            <a:ext cx="1045210" cy="91440"/>
          </a:xfrm>
          <a:custGeom>
            <a:avLst/>
            <a:gdLst/>
            <a:ahLst/>
            <a:cxnLst/>
            <a:rect l="l" t="t" r="r" b="b"/>
            <a:pathLst>
              <a:path w="1045209" h="91440">
                <a:moveTo>
                  <a:pt x="0" y="91347"/>
                </a:moveTo>
                <a:lnTo>
                  <a:pt x="1045109" y="91347"/>
                </a:lnTo>
                <a:lnTo>
                  <a:pt x="1045109" y="0"/>
                </a:lnTo>
                <a:lnTo>
                  <a:pt x="0" y="0"/>
                </a:lnTo>
                <a:lnTo>
                  <a:pt x="0" y="9134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9207431" y="10196049"/>
            <a:ext cx="116205" cy="91440"/>
          </a:xfrm>
          <a:custGeom>
            <a:avLst/>
            <a:gdLst/>
            <a:ahLst/>
            <a:cxnLst/>
            <a:rect l="l" t="t" r="r" b="b"/>
            <a:pathLst>
              <a:path w="116204" h="91440">
                <a:moveTo>
                  <a:pt x="0" y="91347"/>
                </a:moveTo>
                <a:lnTo>
                  <a:pt x="116123" y="91347"/>
                </a:lnTo>
                <a:lnTo>
                  <a:pt x="116123" y="0"/>
                </a:lnTo>
                <a:lnTo>
                  <a:pt x="0" y="0"/>
                </a:lnTo>
                <a:lnTo>
                  <a:pt x="0" y="91347"/>
                </a:lnTo>
                <a:close/>
              </a:path>
            </a:pathLst>
          </a:custGeom>
          <a:solidFill>
            <a:srgbClr val="AB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0" y="9501314"/>
            <a:ext cx="382270" cy="231775"/>
          </a:xfrm>
          <a:custGeom>
            <a:avLst/>
            <a:gdLst/>
            <a:ahLst/>
            <a:cxnLst/>
            <a:rect l="l" t="t" r="r" b="b"/>
            <a:pathLst>
              <a:path w="382270" h="231775">
                <a:moveTo>
                  <a:pt x="149809" y="0"/>
                </a:moveTo>
                <a:lnTo>
                  <a:pt x="0" y="0"/>
                </a:lnTo>
                <a:lnTo>
                  <a:pt x="0" y="115887"/>
                </a:lnTo>
                <a:lnTo>
                  <a:pt x="149809" y="115887"/>
                </a:lnTo>
                <a:lnTo>
                  <a:pt x="149809" y="0"/>
                </a:lnTo>
                <a:close/>
              </a:path>
              <a:path w="382270" h="231775">
                <a:moveTo>
                  <a:pt x="382054" y="115887"/>
                </a:moveTo>
                <a:lnTo>
                  <a:pt x="149809" y="115887"/>
                </a:lnTo>
                <a:lnTo>
                  <a:pt x="149809" y="231775"/>
                </a:lnTo>
                <a:lnTo>
                  <a:pt x="382054" y="231775"/>
                </a:lnTo>
                <a:lnTo>
                  <a:pt x="382054" y="115887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382054" y="9848977"/>
            <a:ext cx="464820" cy="347345"/>
          </a:xfrm>
          <a:custGeom>
            <a:avLst/>
            <a:gdLst/>
            <a:ahLst/>
            <a:cxnLst/>
            <a:rect l="l" t="t" r="r" b="b"/>
            <a:pathLst>
              <a:path w="464819" h="347345">
                <a:moveTo>
                  <a:pt x="116116" y="0"/>
                </a:moveTo>
                <a:lnTo>
                  <a:pt x="0" y="0"/>
                </a:lnTo>
                <a:lnTo>
                  <a:pt x="0" y="115887"/>
                </a:lnTo>
                <a:lnTo>
                  <a:pt x="116116" y="115887"/>
                </a:lnTo>
                <a:lnTo>
                  <a:pt x="116116" y="0"/>
                </a:lnTo>
                <a:close/>
              </a:path>
              <a:path w="464819" h="347345">
                <a:moveTo>
                  <a:pt x="348373" y="0"/>
                </a:moveTo>
                <a:lnTo>
                  <a:pt x="232244" y="0"/>
                </a:lnTo>
                <a:lnTo>
                  <a:pt x="232244" y="115887"/>
                </a:lnTo>
                <a:lnTo>
                  <a:pt x="348373" y="115887"/>
                </a:lnTo>
                <a:lnTo>
                  <a:pt x="348373" y="0"/>
                </a:lnTo>
                <a:close/>
              </a:path>
              <a:path w="464819" h="347345">
                <a:moveTo>
                  <a:pt x="464489" y="116179"/>
                </a:moveTo>
                <a:lnTo>
                  <a:pt x="348373" y="116179"/>
                </a:lnTo>
                <a:lnTo>
                  <a:pt x="348373" y="231622"/>
                </a:lnTo>
                <a:lnTo>
                  <a:pt x="116116" y="231622"/>
                </a:lnTo>
                <a:lnTo>
                  <a:pt x="116116" y="347078"/>
                </a:lnTo>
                <a:lnTo>
                  <a:pt x="464489" y="347078"/>
                </a:lnTo>
                <a:lnTo>
                  <a:pt x="464489" y="231622"/>
                </a:lnTo>
                <a:lnTo>
                  <a:pt x="464489" y="116179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0" y="9269529"/>
            <a:ext cx="34290" cy="116205"/>
          </a:xfrm>
          <a:custGeom>
            <a:avLst/>
            <a:gdLst/>
            <a:ahLst/>
            <a:cxnLst/>
            <a:rect l="l" t="t" r="r" b="b"/>
            <a:pathLst>
              <a:path w="34290" h="116204">
                <a:moveTo>
                  <a:pt x="0" y="115887"/>
                </a:moveTo>
                <a:lnTo>
                  <a:pt x="0" y="0"/>
                </a:lnTo>
                <a:lnTo>
                  <a:pt x="33689" y="0"/>
                </a:lnTo>
                <a:lnTo>
                  <a:pt x="33689" y="115887"/>
                </a:lnTo>
                <a:lnTo>
                  <a:pt x="0" y="115887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33680" y="9037725"/>
            <a:ext cx="929005" cy="811530"/>
          </a:xfrm>
          <a:custGeom>
            <a:avLst/>
            <a:gdLst/>
            <a:ahLst/>
            <a:cxnLst/>
            <a:rect l="l" t="t" r="r" b="b"/>
            <a:pathLst>
              <a:path w="929005" h="811529">
                <a:moveTo>
                  <a:pt x="232244" y="0"/>
                </a:moveTo>
                <a:lnTo>
                  <a:pt x="0" y="0"/>
                </a:lnTo>
                <a:lnTo>
                  <a:pt x="0" y="115455"/>
                </a:lnTo>
                <a:lnTo>
                  <a:pt x="0" y="232168"/>
                </a:lnTo>
                <a:lnTo>
                  <a:pt x="116128" y="232168"/>
                </a:lnTo>
                <a:lnTo>
                  <a:pt x="116128" y="115455"/>
                </a:lnTo>
                <a:lnTo>
                  <a:pt x="232244" y="115455"/>
                </a:lnTo>
                <a:lnTo>
                  <a:pt x="232244" y="0"/>
                </a:lnTo>
                <a:close/>
              </a:path>
              <a:path w="929005" h="811529">
                <a:moveTo>
                  <a:pt x="348373" y="231813"/>
                </a:moveTo>
                <a:lnTo>
                  <a:pt x="232244" y="231813"/>
                </a:lnTo>
                <a:lnTo>
                  <a:pt x="232244" y="463588"/>
                </a:lnTo>
                <a:lnTo>
                  <a:pt x="348373" y="463588"/>
                </a:lnTo>
                <a:lnTo>
                  <a:pt x="348373" y="231813"/>
                </a:lnTo>
                <a:close/>
              </a:path>
              <a:path w="929005" h="811529">
                <a:moveTo>
                  <a:pt x="464489" y="463588"/>
                </a:moveTo>
                <a:lnTo>
                  <a:pt x="348373" y="463588"/>
                </a:lnTo>
                <a:lnTo>
                  <a:pt x="348373" y="579475"/>
                </a:lnTo>
                <a:lnTo>
                  <a:pt x="464489" y="579475"/>
                </a:lnTo>
                <a:lnTo>
                  <a:pt x="464489" y="463588"/>
                </a:lnTo>
                <a:close/>
              </a:path>
              <a:path w="929005" h="811529">
                <a:moveTo>
                  <a:pt x="464489" y="115925"/>
                </a:moveTo>
                <a:lnTo>
                  <a:pt x="348373" y="115925"/>
                </a:lnTo>
                <a:lnTo>
                  <a:pt x="348373" y="231813"/>
                </a:lnTo>
                <a:lnTo>
                  <a:pt x="464489" y="231813"/>
                </a:lnTo>
                <a:lnTo>
                  <a:pt x="464489" y="115925"/>
                </a:lnTo>
                <a:close/>
              </a:path>
              <a:path w="929005" h="811529">
                <a:moveTo>
                  <a:pt x="580618" y="579475"/>
                </a:moveTo>
                <a:lnTo>
                  <a:pt x="464489" y="579475"/>
                </a:lnTo>
                <a:lnTo>
                  <a:pt x="464489" y="811250"/>
                </a:lnTo>
                <a:lnTo>
                  <a:pt x="580618" y="811250"/>
                </a:lnTo>
                <a:lnTo>
                  <a:pt x="580618" y="579475"/>
                </a:lnTo>
                <a:close/>
              </a:path>
              <a:path w="929005" h="811529">
                <a:moveTo>
                  <a:pt x="580618" y="347700"/>
                </a:moveTo>
                <a:lnTo>
                  <a:pt x="464489" y="347700"/>
                </a:lnTo>
                <a:lnTo>
                  <a:pt x="464489" y="463588"/>
                </a:lnTo>
                <a:lnTo>
                  <a:pt x="580618" y="463588"/>
                </a:lnTo>
                <a:lnTo>
                  <a:pt x="580618" y="347700"/>
                </a:lnTo>
                <a:close/>
              </a:path>
              <a:path w="929005" h="811529">
                <a:moveTo>
                  <a:pt x="812863" y="579475"/>
                </a:moveTo>
                <a:lnTo>
                  <a:pt x="696747" y="579475"/>
                </a:lnTo>
                <a:lnTo>
                  <a:pt x="696747" y="695363"/>
                </a:lnTo>
                <a:lnTo>
                  <a:pt x="812863" y="695363"/>
                </a:lnTo>
                <a:lnTo>
                  <a:pt x="812863" y="579475"/>
                </a:lnTo>
                <a:close/>
              </a:path>
              <a:path w="929005" h="811529">
                <a:moveTo>
                  <a:pt x="812863" y="115925"/>
                </a:moveTo>
                <a:lnTo>
                  <a:pt x="580618" y="115925"/>
                </a:lnTo>
                <a:lnTo>
                  <a:pt x="580618" y="231813"/>
                </a:lnTo>
                <a:lnTo>
                  <a:pt x="812863" y="231813"/>
                </a:lnTo>
                <a:lnTo>
                  <a:pt x="812863" y="115925"/>
                </a:lnTo>
                <a:close/>
              </a:path>
              <a:path w="929005" h="811529">
                <a:moveTo>
                  <a:pt x="928992" y="347700"/>
                </a:moveTo>
                <a:lnTo>
                  <a:pt x="812863" y="347700"/>
                </a:lnTo>
                <a:lnTo>
                  <a:pt x="812863" y="463588"/>
                </a:lnTo>
                <a:lnTo>
                  <a:pt x="928992" y="463588"/>
                </a:lnTo>
                <a:lnTo>
                  <a:pt x="928992" y="347700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962672" y="9385350"/>
            <a:ext cx="232410" cy="463550"/>
          </a:xfrm>
          <a:custGeom>
            <a:avLst/>
            <a:gdLst/>
            <a:ahLst/>
            <a:cxnLst/>
            <a:rect l="l" t="t" r="r" b="b"/>
            <a:pathLst>
              <a:path w="232409" h="463550">
                <a:moveTo>
                  <a:pt x="232244" y="0"/>
                </a:moveTo>
                <a:lnTo>
                  <a:pt x="116116" y="0"/>
                </a:lnTo>
                <a:lnTo>
                  <a:pt x="116116" y="232168"/>
                </a:lnTo>
                <a:lnTo>
                  <a:pt x="0" y="232168"/>
                </a:lnTo>
                <a:lnTo>
                  <a:pt x="0" y="463080"/>
                </a:lnTo>
                <a:lnTo>
                  <a:pt x="232244" y="463080"/>
                </a:lnTo>
                <a:lnTo>
                  <a:pt x="232244" y="232168"/>
                </a:lnTo>
                <a:lnTo>
                  <a:pt x="232244" y="0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1078788" y="9965156"/>
            <a:ext cx="232410" cy="231140"/>
          </a:xfrm>
          <a:custGeom>
            <a:avLst/>
            <a:gdLst/>
            <a:ahLst/>
            <a:cxnLst/>
            <a:rect l="l" t="t" r="r" b="b"/>
            <a:pathLst>
              <a:path w="232409" h="231140">
                <a:moveTo>
                  <a:pt x="232244" y="115443"/>
                </a:moveTo>
                <a:lnTo>
                  <a:pt x="116128" y="115443"/>
                </a:lnTo>
                <a:lnTo>
                  <a:pt x="116128" y="0"/>
                </a:lnTo>
                <a:lnTo>
                  <a:pt x="0" y="0"/>
                </a:lnTo>
                <a:lnTo>
                  <a:pt x="0" y="115443"/>
                </a:lnTo>
                <a:lnTo>
                  <a:pt x="0" y="230898"/>
                </a:lnTo>
                <a:lnTo>
                  <a:pt x="232244" y="230898"/>
                </a:lnTo>
                <a:lnTo>
                  <a:pt x="232244" y="115443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962676" y="9269529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962672" y="9037763"/>
            <a:ext cx="232410" cy="231775"/>
          </a:xfrm>
          <a:custGeom>
            <a:avLst/>
            <a:gdLst/>
            <a:ahLst/>
            <a:cxnLst/>
            <a:rect l="l" t="t" r="r" b="b"/>
            <a:pathLst>
              <a:path w="232409" h="231775">
                <a:moveTo>
                  <a:pt x="116116" y="0"/>
                </a:moveTo>
                <a:lnTo>
                  <a:pt x="0" y="0"/>
                </a:lnTo>
                <a:lnTo>
                  <a:pt x="0" y="115887"/>
                </a:lnTo>
                <a:lnTo>
                  <a:pt x="116116" y="115887"/>
                </a:lnTo>
                <a:lnTo>
                  <a:pt x="116116" y="0"/>
                </a:lnTo>
                <a:close/>
              </a:path>
              <a:path w="232409" h="231775">
                <a:moveTo>
                  <a:pt x="232244" y="115887"/>
                </a:moveTo>
                <a:lnTo>
                  <a:pt x="116116" y="115887"/>
                </a:lnTo>
                <a:lnTo>
                  <a:pt x="116116" y="231775"/>
                </a:lnTo>
                <a:lnTo>
                  <a:pt x="232244" y="231775"/>
                </a:lnTo>
                <a:lnTo>
                  <a:pt x="232244" y="115887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1311046" y="9037754"/>
            <a:ext cx="116205" cy="347980"/>
          </a:xfrm>
          <a:custGeom>
            <a:avLst/>
            <a:gdLst/>
            <a:ahLst/>
            <a:cxnLst/>
            <a:rect l="l" t="t" r="r" b="b"/>
            <a:pathLst>
              <a:path w="116205" h="347979">
                <a:moveTo>
                  <a:pt x="116123" y="347662"/>
                </a:moveTo>
                <a:lnTo>
                  <a:pt x="0" y="347662"/>
                </a:lnTo>
                <a:lnTo>
                  <a:pt x="0" y="0"/>
                </a:lnTo>
                <a:lnTo>
                  <a:pt x="116123" y="0"/>
                </a:lnTo>
                <a:lnTo>
                  <a:pt x="116123" y="347662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1543292" y="9269529"/>
            <a:ext cx="116205" cy="231775"/>
          </a:xfrm>
          <a:custGeom>
            <a:avLst/>
            <a:gdLst/>
            <a:ahLst/>
            <a:cxnLst/>
            <a:rect l="l" t="t" r="r" b="b"/>
            <a:pathLst>
              <a:path w="116205" h="231775">
                <a:moveTo>
                  <a:pt x="116123" y="231775"/>
                </a:moveTo>
                <a:lnTo>
                  <a:pt x="0" y="231775"/>
                </a:lnTo>
                <a:lnTo>
                  <a:pt x="0" y="0"/>
                </a:lnTo>
                <a:lnTo>
                  <a:pt x="116123" y="0"/>
                </a:lnTo>
                <a:lnTo>
                  <a:pt x="116123" y="231775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1543292" y="9037754"/>
            <a:ext cx="348615" cy="116205"/>
          </a:xfrm>
          <a:custGeom>
            <a:avLst/>
            <a:gdLst/>
            <a:ahLst/>
            <a:cxnLst/>
            <a:rect l="l" t="t" r="r" b="b"/>
            <a:pathLst>
              <a:path w="348614" h="116204">
                <a:moveTo>
                  <a:pt x="348369" y="115887"/>
                </a:moveTo>
                <a:lnTo>
                  <a:pt x="0" y="115887"/>
                </a:lnTo>
                <a:lnTo>
                  <a:pt x="0" y="0"/>
                </a:lnTo>
                <a:lnTo>
                  <a:pt x="348369" y="0"/>
                </a:lnTo>
                <a:lnTo>
                  <a:pt x="348369" y="115887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1311033" y="9500806"/>
            <a:ext cx="348615" cy="695325"/>
          </a:xfrm>
          <a:custGeom>
            <a:avLst/>
            <a:gdLst/>
            <a:ahLst/>
            <a:cxnLst/>
            <a:rect l="l" t="t" r="r" b="b"/>
            <a:pathLst>
              <a:path w="348614" h="695325">
                <a:moveTo>
                  <a:pt x="348373" y="464350"/>
                </a:moveTo>
                <a:lnTo>
                  <a:pt x="232257" y="464350"/>
                </a:lnTo>
                <a:lnTo>
                  <a:pt x="232257" y="232168"/>
                </a:lnTo>
                <a:lnTo>
                  <a:pt x="116128" y="232168"/>
                </a:lnTo>
                <a:lnTo>
                  <a:pt x="116128" y="0"/>
                </a:lnTo>
                <a:lnTo>
                  <a:pt x="0" y="0"/>
                </a:lnTo>
                <a:lnTo>
                  <a:pt x="0" y="232168"/>
                </a:lnTo>
                <a:lnTo>
                  <a:pt x="0" y="464350"/>
                </a:lnTo>
                <a:lnTo>
                  <a:pt x="116128" y="464350"/>
                </a:lnTo>
                <a:lnTo>
                  <a:pt x="116128" y="695248"/>
                </a:lnTo>
                <a:lnTo>
                  <a:pt x="348373" y="695248"/>
                </a:lnTo>
                <a:lnTo>
                  <a:pt x="348373" y="464350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1659407" y="9269894"/>
            <a:ext cx="581025" cy="579120"/>
          </a:xfrm>
          <a:custGeom>
            <a:avLst/>
            <a:gdLst/>
            <a:ahLst/>
            <a:cxnLst/>
            <a:rect l="l" t="t" r="r" b="b"/>
            <a:pathLst>
              <a:path w="581025" h="579120">
                <a:moveTo>
                  <a:pt x="580618" y="0"/>
                </a:moveTo>
                <a:lnTo>
                  <a:pt x="348373" y="0"/>
                </a:lnTo>
                <a:lnTo>
                  <a:pt x="348373" y="115455"/>
                </a:lnTo>
                <a:lnTo>
                  <a:pt x="116128" y="115455"/>
                </a:lnTo>
                <a:lnTo>
                  <a:pt x="116128" y="230911"/>
                </a:lnTo>
                <a:lnTo>
                  <a:pt x="116128" y="347624"/>
                </a:lnTo>
                <a:lnTo>
                  <a:pt x="0" y="347624"/>
                </a:lnTo>
                <a:lnTo>
                  <a:pt x="0" y="578535"/>
                </a:lnTo>
                <a:lnTo>
                  <a:pt x="232244" y="578535"/>
                </a:lnTo>
                <a:lnTo>
                  <a:pt x="232244" y="347624"/>
                </a:lnTo>
                <a:lnTo>
                  <a:pt x="348373" y="347624"/>
                </a:lnTo>
                <a:lnTo>
                  <a:pt x="348373" y="230911"/>
                </a:lnTo>
                <a:lnTo>
                  <a:pt x="580618" y="230911"/>
                </a:lnTo>
                <a:lnTo>
                  <a:pt x="580618" y="115455"/>
                </a:lnTo>
                <a:lnTo>
                  <a:pt x="580618" y="0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1891652" y="9965156"/>
            <a:ext cx="232410" cy="231140"/>
          </a:xfrm>
          <a:custGeom>
            <a:avLst/>
            <a:gdLst/>
            <a:ahLst/>
            <a:cxnLst/>
            <a:rect l="l" t="t" r="r" b="b"/>
            <a:pathLst>
              <a:path w="232410" h="231140">
                <a:moveTo>
                  <a:pt x="232244" y="115443"/>
                </a:moveTo>
                <a:lnTo>
                  <a:pt x="116128" y="115443"/>
                </a:lnTo>
                <a:lnTo>
                  <a:pt x="116128" y="0"/>
                </a:lnTo>
                <a:lnTo>
                  <a:pt x="0" y="0"/>
                </a:lnTo>
                <a:lnTo>
                  <a:pt x="0" y="115443"/>
                </a:lnTo>
                <a:lnTo>
                  <a:pt x="0" y="230898"/>
                </a:lnTo>
                <a:lnTo>
                  <a:pt x="232244" y="230898"/>
                </a:lnTo>
                <a:lnTo>
                  <a:pt x="232244" y="115443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2240032" y="9964854"/>
            <a:ext cx="232410" cy="322580"/>
          </a:xfrm>
          <a:custGeom>
            <a:avLst/>
            <a:gdLst/>
            <a:ahLst/>
            <a:cxnLst/>
            <a:rect l="l" t="t" r="r" b="b"/>
            <a:pathLst>
              <a:path w="232410" h="322579">
                <a:moveTo>
                  <a:pt x="0" y="0"/>
                </a:moveTo>
                <a:lnTo>
                  <a:pt x="232246" y="0"/>
                </a:lnTo>
                <a:lnTo>
                  <a:pt x="232246" y="322144"/>
                </a:lnTo>
                <a:lnTo>
                  <a:pt x="0" y="322144"/>
                </a:lnTo>
                <a:lnTo>
                  <a:pt x="0" y="0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2007781" y="9617519"/>
            <a:ext cx="464820" cy="347980"/>
          </a:xfrm>
          <a:custGeom>
            <a:avLst/>
            <a:gdLst/>
            <a:ahLst/>
            <a:cxnLst/>
            <a:rect l="l" t="t" r="r" b="b"/>
            <a:pathLst>
              <a:path w="464819" h="347979">
                <a:moveTo>
                  <a:pt x="464489" y="0"/>
                </a:moveTo>
                <a:lnTo>
                  <a:pt x="116116" y="0"/>
                </a:lnTo>
                <a:lnTo>
                  <a:pt x="116116" y="115455"/>
                </a:lnTo>
                <a:lnTo>
                  <a:pt x="0" y="115455"/>
                </a:lnTo>
                <a:lnTo>
                  <a:pt x="0" y="347637"/>
                </a:lnTo>
                <a:lnTo>
                  <a:pt x="232244" y="347637"/>
                </a:lnTo>
                <a:lnTo>
                  <a:pt x="232244" y="115455"/>
                </a:lnTo>
                <a:lnTo>
                  <a:pt x="464489" y="115455"/>
                </a:lnTo>
                <a:lnTo>
                  <a:pt x="464489" y="0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1891662" y="9153642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2123909" y="9037754"/>
            <a:ext cx="232410" cy="116205"/>
          </a:xfrm>
          <a:custGeom>
            <a:avLst/>
            <a:gdLst/>
            <a:ahLst/>
            <a:cxnLst/>
            <a:rect l="l" t="t" r="r" b="b"/>
            <a:pathLst>
              <a:path w="232410" h="116204">
                <a:moveTo>
                  <a:pt x="232246" y="115887"/>
                </a:moveTo>
                <a:lnTo>
                  <a:pt x="0" y="115887"/>
                </a:lnTo>
                <a:lnTo>
                  <a:pt x="0" y="0"/>
                </a:lnTo>
                <a:lnTo>
                  <a:pt x="232246" y="0"/>
                </a:lnTo>
                <a:lnTo>
                  <a:pt x="232246" y="115887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2356154" y="9269894"/>
            <a:ext cx="464820" cy="231140"/>
          </a:xfrm>
          <a:custGeom>
            <a:avLst/>
            <a:gdLst/>
            <a:ahLst/>
            <a:cxnLst/>
            <a:rect l="l" t="t" r="r" b="b"/>
            <a:pathLst>
              <a:path w="464819" h="231140">
                <a:moveTo>
                  <a:pt x="464489" y="115455"/>
                </a:moveTo>
                <a:lnTo>
                  <a:pt x="232244" y="115455"/>
                </a:lnTo>
                <a:lnTo>
                  <a:pt x="232244" y="0"/>
                </a:lnTo>
                <a:lnTo>
                  <a:pt x="0" y="0"/>
                </a:lnTo>
                <a:lnTo>
                  <a:pt x="0" y="115455"/>
                </a:lnTo>
                <a:lnTo>
                  <a:pt x="0" y="230911"/>
                </a:lnTo>
                <a:lnTo>
                  <a:pt x="464489" y="230911"/>
                </a:lnTo>
                <a:lnTo>
                  <a:pt x="464489" y="115455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2588402" y="9617192"/>
            <a:ext cx="232410" cy="231775"/>
          </a:xfrm>
          <a:custGeom>
            <a:avLst/>
            <a:gdLst/>
            <a:ahLst/>
            <a:cxnLst/>
            <a:rect l="l" t="t" r="r" b="b"/>
            <a:pathLst>
              <a:path w="232410" h="231775">
                <a:moveTo>
                  <a:pt x="232246" y="231775"/>
                </a:moveTo>
                <a:lnTo>
                  <a:pt x="0" y="231775"/>
                </a:lnTo>
                <a:lnTo>
                  <a:pt x="0" y="0"/>
                </a:lnTo>
                <a:lnTo>
                  <a:pt x="232246" y="0"/>
                </a:lnTo>
                <a:lnTo>
                  <a:pt x="232246" y="231775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2588399" y="9965156"/>
            <a:ext cx="232410" cy="231140"/>
          </a:xfrm>
          <a:custGeom>
            <a:avLst/>
            <a:gdLst/>
            <a:ahLst/>
            <a:cxnLst/>
            <a:rect l="l" t="t" r="r" b="b"/>
            <a:pathLst>
              <a:path w="232410" h="231140">
                <a:moveTo>
                  <a:pt x="232244" y="0"/>
                </a:moveTo>
                <a:lnTo>
                  <a:pt x="0" y="0"/>
                </a:lnTo>
                <a:lnTo>
                  <a:pt x="0" y="115443"/>
                </a:lnTo>
                <a:lnTo>
                  <a:pt x="0" y="230898"/>
                </a:lnTo>
                <a:lnTo>
                  <a:pt x="232244" y="230898"/>
                </a:lnTo>
                <a:lnTo>
                  <a:pt x="232244" y="115443"/>
                </a:lnTo>
                <a:lnTo>
                  <a:pt x="232244" y="0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2936760" y="9733089"/>
            <a:ext cx="232410" cy="554355"/>
          </a:xfrm>
          <a:custGeom>
            <a:avLst/>
            <a:gdLst/>
            <a:ahLst/>
            <a:cxnLst/>
            <a:rect l="l" t="t" r="r" b="b"/>
            <a:pathLst>
              <a:path w="232410" h="554354">
                <a:moveTo>
                  <a:pt x="116128" y="463550"/>
                </a:moveTo>
                <a:lnTo>
                  <a:pt x="0" y="463550"/>
                </a:lnTo>
                <a:lnTo>
                  <a:pt x="0" y="553910"/>
                </a:lnTo>
                <a:lnTo>
                  <a:pt x="116128" y="553910"/>
                </a:lnTo>
                <a:lnTo>
                  <a:pt x="116128" y="463550"/>
                </a:lnTo>
                <a:close/>
              </a:path>
              <a:path w="232410" h="554354">
                <a:moveTo>
                  <a:pt x="116128" y="0"/>
                </a:moveTo>
                <a:lnTo>
                  <a:pt x="0" y="0"/>
                </a:lnTo>
                <a:lnTo>
                  <a:pt x="0" y="115887"/>
                </a:lnTo>
                <a:lnTo>
                  <a:pt x="116128" y="115887"/>
                </a:lnTo>
                <a:lnTo>
                  <a:pt x="116128" y="0"/>
                </a:lnTo>
                <a:close/>
              </a:path>
              <a:path w="232410" h="554354">
                <a:moveTo>
                  <a:pt x="232257" y="115887"/>
                </a:moveTo>
                <a:lnTo>
                  <a:pt x="116128" y="115887"/>
                </a:lnTo>
                <a:lnTo>
                  <a:pt x="116128" y="463550"/>
                </a:lnTo>
                <a:lnTo>
                  <a:pt x="232257" y="463550"/>
                </a:lnTo>
                <a:lnTo>
                  <a:pt x="232257" y="115887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2820644" y="9269538"/>
            <a:ext cx="232410" cy="347980"/>
          </a:xfrm>
          <a:custGeom>
            <a:avLst/>
            <a:gdLst/>
            <a:ahLst/>
            <a:cxnLst/>
            <a:rect l="l" t="t" r="r" b="b"/>
            <a:pathLst>
              <a:path w="232410" h="347979">
                <a:moveTo>
                  <a:pt x="116116" y="0"/>
                </a:moveTo>
                <a:lnTo>
                  <a:pt x="0" y="0"/>
                </a:lnTo>
                <a:lnTo>
                  <a:pt x="0" y="115887"/>
                </a:lnTo>
                <a:lnTo>
                  <a:pt x="116116" y="115887"/>
                </a:lnTo>
                <a:lnTo>
                  <a:pt x="116116" y="0"/>
                </a:lnTo>
                <a:close/>
              </a:path>
              <a:path w="232410" h="347979">
                <a:moveTo>
                  <a:pt x="232244" y="115887"/>
                </a:moveTo>
                <a:lnTo>
                  <a:pt x="116116" y="115887"/>
                </a:lnTo>
                <a:lnTo>
                  <a:pt x="116116" y="347662"/>
                </a:lnTo>
                <a:lnTo>
                  <a:pt x="232244" y="347662"/>
                </a:lnTo>
                <a:lnTo>
                  <a:pt x="232244" y="115887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2936760" y="9037725"/>
            <a:ext cx="232410" cy="232410"/>
          </a:xfrm>
          <a:custGeom>
            <a:avLst/>
            <a:gdLst/>
            <a:ahLst/>
            <a:cxnLst/>
            <a:rect l="l" t="t" r="r" b="b"/>
            <a:pathLst>
              <a:path w="232410" h="232409">
                <a:moveTo>
                  <a:pt x="232257" y="0"/>
                </a:moveTo>
                <a:lnTo>
                  <a:pt x="0" y="0"/>
                </a:lnTo>
                <a:lnTo>
                  <a:pt x="0" y="115455"/>
                </a:lnTo>
                <a:lnTo>
                  <a:pt x="116128" y="115455"/>
                </a:lnTo>
                <a:lnTo>
                  <a:pt x="116128" y="232168"/>
                </a:lnTo>
                <a:lnTo>
                  <a:pt x="232257" y="232168"/>
                </a:lnTo>
                <a:lnTo>
                  <a:pt x="232257" y="115455"/>
                </a:lnTo>
                <a:lnTo>
                  <a:pt x="232257" y="0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2472270" y="9037725"/>
            <a:ext cx="348615" cy="232410"/>
          </a:xfrm>
          <a:custGeom>
            <a:avLst/>
            <a:gdLst/>
            <a:ahLst/>
            <a:cxnLst/>
            <a:rect l="l" t="t" r="r" b="b"/>
            <a:pathLst>
              <a:path w="348614" h="232409">
                <a:moveTo>
                  <a:pt x="348373" y="0"/>
                </a:moveTo>
                <a:lnTo>
                  <a:pt x="0" y="0"/>
                </a:lnTo>
                <a:lnTo>
                  <a:pt x="0" y="115455"/>
                </a:lnTo>
                <a:lnTo>
                  <a:pt x="232244" y="115455"/>
                </a:lnTo>
                <a:lnTo>
                  <a:pt x="232244" y="232168"/>
                </a:lnTo>
                <a:lnTo>
                  <a:pt x="348373" y="232168"/>
                </a:lnTo>
                <a:lnTo>
                  <a:pt x="348373" y="115455"/>
                </a:lnTo>
                <a:lnTo>
                  <a:pt x="348373" y="0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3401265" y="10196629"/>
            <a:ext cx="116205" cy="90805"/>
          </a:xfrm>
          <a:custGeom>
            <a:avLst/>
            <a:gdLst/>
            <a:ahLst/>
            <a:cxnLst/>
            <a:rect l="l" t="t" r="r" b="b"/>
            <a:pathLst>
              <a:path w="116204" h="90804">
                <a:moveTo>
                  <a:pt x="0" y="90369"/>
                </a:moveTo>
                <a:lnTo>
                  <a:pt x="116123" y="90369"/>
                </a:lnTo>
                <a:lnTo>
                  <a:pt x="116123" y="0"/>
                </a:lnTo>
                <a:lnTo>
                  <a:pt x="0" y="0"/>
                </a:lnTo>
                <a:lnTo>
                  <a:pt x="0" y="90369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3169018" y="9269894"/>
            <a:ext cx="813435" cy="1017269"/>
          </a:xfrm>
          <a:custGeom>
            <a:avLst/>
            <a:gdLst/>
            <a:ahLst/>
            <a:cxnLst/>
            <a:rect l="l" t="t" r="r" b="b"/>
            <a:pathLst>
              <a:path w="813435" h="1017270">
                <a:moveTo>
                  <a:pt x="232244" y="115455"/>
                </a:moveTo>
                <a:lnTo>
                  <a:pt x="0" y="115455"/>
                </a:lnTo>
                <a:lnTo>
                  <a:pt x="0" y="230911"/>
                </a:lnTo>
                <a:lnTo>
                  <a:pt x="116116" y="230911"/>
                </a:lnTo>
                <a:lnTo>
                  <a:pt x="116116" y="347624"/>
                </a:lnTo>
                <a:lnTo>
                  <a:pt x="0" y="347624"/>
                </a:lnTo>
                <a:lnTo>
                  <a:pt x="0" y="463080"/>
                </a:lnTo>
                <a:lnTo>
                  <a:pt x="232244" y="463080"/>
                </a:lnTo>
                <a:lnTo>
                  <a:pt x="232244" y="347624"/>
                </a:lnTo>
                <a:lnTo>
                  <a:pt x="232244" y="230911"/>
                </a:lnTo>
                <a:lnTo>
                  <a:pt x="232244" y="115455"/>
                </a:lnTo>
                <a:close/>
              </a:path>
              <a:path w="813435" h="1017270">
                <a:moveTo>
                  <a:pt x="580605" y="695261"/>
                </a:moveTo>
                <a:lnTo>
                  <a:pt x="464489" y="695261"/>
                </a:lnTo>
                <a:lnTo>
                  <a:pt x="464489" y="578535"/>
                </a:lnTo>
                <a:lnTo>
                  <a:pt x="116116" y="578535"/>
                </a:lnTo>
                <a:lnTo>
                  <a:pt x="116116" y="695261"/>
                </a:lnTo>
                <a:lnTo>
                  <a:pt x="116116" y="810704"/>
                </a:lnTo>
                <a:lnTo>
                  <a:pt x="348361" y="810704"/>
                </a:lnTo>
                <a:lnTo>
                  <a:pt x="348361" y="926160"/>
                </a:lnTo>
                <a:lnTo>
                  <a:pt x="464489" y="926160"/>
                </a:lnTo>
                <a:lnTo>
                  <a:pt x="464489" y="810704"/>
                </a:lnTo>
                <a:lnTo>
                  <a:pt x="580605" y="810704"/>
                </a:lnTo>
                <a:lnTo>
                  <a:pt x="580605" y="695261"/>
                </a:lnTo>
                <a:close/>
              </a:path>
              <a:path w="813435" h="1017270">
                <a:moveTo>
                  <a:pt x="580605" y="115455"/>
                </a:moveTo>
                <a:lnTo>
                  <a:pt x="464489" y="115455"/>
                </a:lnTo>
                <a:lnTo>
                  <a:pt x="464489" y="0"/>
                </a:lnTo>
                <a:lnTo>
                  <a:pt x="232244" y="0"/>
                </a:lnTo>
                <a:lnTo>
                  <a:pt x="232244" y="115455"/>
                </a:lnTo>
                <a:lnTo>
                  <a:pt x="348361" y="115455"/>
                </a:lnTo>
                <a:lnTo>
                  <a:pt x="348361" y="347624"/>
                </a:lnTo>
                <a:lnTo>
                  <a:pt x="464489" y="347624"/>
                </a:lnTo>
                <a:lnTo>
                  <a:pt x="464489" y="463080"/>
                </a:lnTo>
                <a:lnTo>
                  <a:pt x="580605" y="463080"/>
                </a:lnTo>
                <a:lnTo>
                  <a:pt x="580605" y="347624"/>
                </a:lnTo>
                <a:lnTo>
                  <a:pt x="580605" y="115455"/>
                </a:lnTo>
                <a:close/>
              </a:path>
              <a:path w="813435" h="1017270">
                <a:moveTo>
                  <a:pt x="696734" y="926744"/>
                </a:moveTo>
                <a:lnTo>
                  <a:pt x="464489" y="926744"/>
                </a:lnTo>
                <a:lnTo>
                  <a:pt x="464489" y="1017104"/>
                </a:lnTo>
                <a:lnTo>
                  <a:pt x="696734" y="1017104"/>
                </a:lnTo>
                <a:lnTo>
                  <a:pt x="696734" y="926744"/>
                </a:lnTo>
                <a:close/>
              </a:path>
              <a:path w="813435" h="1017270">
                <a:moveTo>
                  <a:pt x="696734" y="463194"/>
                </a:moveTo>
                <a:lnTo>
                  <a:pt x="580605" y="463194"/>
                </a:lnTo>
                <a:lnTo>
                  <a:pt x="580605" y="694969"/>
                </a:lnTo>
                <a:lnTo>
                  <a:pt x="696734" y="694969"/>
                </a:lnTo>
                <a:lnTo>
                  <a:pt x="696734" y="463194"/>
                </a:lnTo>
                <a:close/>
              </a:path>
              <a:path w="813435" h="1017270">
                <a:moveTo>
                  <a:pt x="812863" y="810856"/>
                </a:moveTo>
                <a:lnTo>
                  <a:pt x="696734" y="810856"/>
                </a:lnTo>
                <a:lnTo>
                  <a:pt x="696734" y="926744"/>
                </a:lnTo>
                <a:lnTo>
                  <a:pt x="812863" y="926744"/>
                </a:lnTo>
                <a:lnTo>
                  <a:pt x="812863" y="810856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4098005" y="10080742"/>
            <a:ext cx="232410" cy="206375"/>
          </a:xfrm>
          <a:custGeom>
            <a:avLst/>
            <a:gdLst/>
            <a:ahLst/>
            <a:cxnLst/>
            <a:rect l="l" t="t" r="r" b="b"/>
            <a:pathLst>
              <a:path w="232410" h="206375">
                <a:moveTo>
                  <a:pt x="0" y="0"/>
                </a:moveTo>
                <a:lnTo>
                  <a:pt x="232246" y="0"/>
                </a:lnTo>
                <a:lnTo>
                  <a:pt x="232246" y="206257"/>
                </a:lnTo>
                <a:lnTo>
                  <a:pt x="0" y="206257"/>
                </a:lnTo>
                <a:lnTo>
                  <a:pt x="0" y="0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3981882" y="9848967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3749635" y="9269529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3285142" y="9037754"/>
            <a:ext cx="348615" cy="116205"/>
          </a:xfrm>
          <a:custGeom>
            <a:avLst/>
            <a:gdLst/>
            <a:ahLst/>
            <a:cxnLst/>
            <a:rect l="l" t="t" r="r" b="b"/>
            <a:pathLst>
              <a:path w="348614" h="116204">
                <a:moveTo>
                  <a:pt x="348369" y="115887"/>
                </a:moveTo>
                <a:lnTo>
                  <a:pt x="0" y="115887"/>
                </a:lnTo>
                <a:lnTo>
                  <a:pt x="0" y="0"/>
                </a:lnTo>
                <a:lnTo>
                  <a:pt x="348369" y="0"/>
                </a:lnTo>
                <a:lnTo>
                  <a:pt x="348369" y="115887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3749635" y="9037754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3865758" y="9385417"/>
            <a:ext cx="232410" cy="116205"/>
          </a:xfrm>
          <a:custGeom>
            <a:avLst/>
            <a:gdLst/>
            <a:ahLst/>
            <a:cxnLst/>
            <a:rect l="l" t="t" r="r" b="b"/>
            <a:pathLst>
              <a:path w="232410" h="116204">
                <a:moveTo>
                  <a:pt x="232246" y="115887"/>
                </a:moveTo>
                <a:lnTo>
                  <a:pt x="0" y="115887"/>
                </a:lnTo>
                <a:lnTo>
                  <a:pt x="0" y="0"/>
                </a:lnTo>
                <a:lnTo>
                  <a:pt x="232246" y="0"/>
                </a:lnTo>
                <a:lnTo>
                  <a:pt x="232246" y="115887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3981882" y="9037754"/>
            <a:ext cx="232410" cy="231775"/>
          </a:xfrm>
          <a:custGeom>
            <a:avLst/>
            <a:gdLst/>
            <a:ahLst/>
            <a:cxnLst/>
            <a:rect l="l" t="t" r="r" b="b"/>
            <a:pathLst>
              <a:path w="232410" h="231775">
                <a:moveTo>
                  <a:pt x="232246" y="231775"/>
                </a:moveTo>
                <a:lnTo>
                  <a:pt x="0" y="231775"/>
                </a:lnTo>
                <a:lnTo>
                  <a:pt x="0" y="0"/>
                </a:lnTo>
                <a:lnTo>
                  <a:pt x="232246" y="0"/>
                </a:lnTo>
                <a:lnTo>
                  <a:pt x="232246" y="231775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4214126" y="9385350"/>
            <a:ext cx="581025" cy="232410"/>
          </a:xfrm>
          <a:custGeom>
            <a:avLst/>
            <a:gdLst/>
            <a:ahLst/>
            <a:cxnLst/>
            <a:rect l="l" t="t" r="r" b="b"/>
            <a:pathLst>
              <a:path w="581025" h="232409">
                <a:moveTo>
                  <a:pt x="580618" y="0"/>
                </a:moveTo>
                <a:lnTo>
                  <a:pt x="0" y="0"/>
                </a:lnTo>
                <a:lnTo>
                  <a:pt x="0" y="115455"/>
                </a:lnTo>
                <a:lnTo>
                  <a:pt x="0" y="232168"/>
                </a:lnTo>
                <a:lnTo>
                  <a:pt x="232244" y="232168"/>
                </a:lnTo>
                <a:lnTo>
                  <a:pt x="232244" y="115455"/>
                </a:lnTo>
                <a:lnTo>
                  <a:pt x="580618" y="115455"/>
                </a:lnTo>
                <a:lnTo>
                  <a:pt x="580618" y="0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4214126" y="9733089"/>
            <a:ext cx="232410" cy="231775"/>
          </a:xfrm>
          <a:custGeom>
            <a:avLst/>
            <a:gdLst/>
            <a:ahLst/>
            <a:cxnLst/>
            <a:rect l="l" t="t" r="r" b="b"/>
            <a:pathLst>
              <a:path w="232410" h="231775">
                <a:moveTo>
                  <a:pt x="116116" y="0"/>
                </a:moveTo>
                <a:lnTo>
                  <a:pt x="0" y="0"/>
                </a:lnTo>
                <a:lnTo>
                  <a:pt x="0" y="115887"/>
                </a:lnTo>
                <a:lnTo>
                  <a:pt x="116116" y="115887"/>
                </a:lnTo>
                <a:lnTo>
                  <a:pt x="116116" y="0"/>
                </a:lnTo>
                <a:close/>
              </a:path>
              <a:path w="232410" h="231775">
                <a:moveTo>
                  <a:pt x="232244" y="115887"/>
                </a:moveTo>
                <a:lnTo>
                  <a:pt x="116116" y="115887"/>
                </a:lnTo>
                <a:lnTo>
                  <a:pt x="116116" y="231775"/>
                </a:lnTo>
                <a:lnTo>
                  <a:pt x="232244" y="231775"/>
                </a:lnTo>
                <a:lnTo>
                  <a:pt x="232244" y="115887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4330243" y="9037725"/>
            <a:ext cx="232410" cy="232410"/>
          </a:xfrm>
          <a:custGeom>
            <a:avLst/>
            <a:gdLst/>
            <a:ahLst/>
            <a:cxnLst/>
            <a:rect l="l" t="t" r="r" b="b"/>
            <a:pathLst>
              <a:path w="232410" h="232409">
                <a:moveTo>
                  <a:pt x="232244" y="0"/>
                </a:moveTo>
                <a:lnTo>
                  <a:pt x="0" y="0"/>
                </a:lnTo>
                <a:lnTo>
                  <a:pt x="0" y="115455"/>
                </a:lnTo>
                <a:lnTo>
                  <a:pt x="116128" y="115455"/>
                </a:lnTo>
                <a:lnTo>
                  <a:pt x="116128" y="232168"/>
                </a:lnTo>
                <a:lnTo>
                  <a:pt x="232244" y="232168"/>
                </a:lnTo>
                <a:lnTo>
                  <a:pt x="232244" y="115455"/>
                </a:lnTo>
                <a:lnTo>
                  <a:pt x="232244" y="0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4678622" y="9037754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4562499" y="9617192"/>
            <a:ext cx="232410" cy="116205"/>
          </a:xfrm>
          <a:custGeom>
            <a:avLst/>
            <a:gdLst/>
            <a:ahLst/>
            <a:cxnLst/>
            <a:rect l="l" t="t" r="r" b="b"/>
            <a:pathLst>
              <a:path w="232410" h="116204">
                <a:moveTo>
                  <a:pt x="232246" y="115887"/>
                </a:moveTo>
                <a:lnTo>
                  <a:pt x="0" y="115887"/>
                </a:lnTo>
                <a:lnTo>
                  <a:pt x="0" y="0"/>
                </a:lnTo>
                <a:lnTo>
                  <a:pt x="232246" y="0"/>
                </a:lnTo>
                <a:lnTo>
                  <a:pt x="232246" y="115887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3865758" y="9617192"/>
            <a:ext cx="348615" cy="116205"/>
          </a:xfrm>
          <a:custGeom>
            <a:avLst/>
            <a:gdLst/>
            <a:ahLst/>
            <a:cxnLst/>
            <a:rect l="l" t="t" r="r" b="b"/>
            <a:pathLst>
              <a:path w="348614" h="116204">
                <a:moveTo>
                  <a:pt x="348369" y="115887"/>
                </a:moveTo>
                <a:lnTo>
                  <a:pt x="0" y="115887"/>
                </a:lnTo>
                <a:lnTo>
                  <a:pt x="0" y="0"/>
                </a:lnTo>
                <a:lnTo>
                  <a:pt x="348369" y="0"/>
                </a:lnTo>
                <a:lnTo>
                  <a:pt x="348369" y="115887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4446371" y="9848977"/>
            <a:ext cx="581025" cy="438784"/>
          </a:xfrm>
          <a:custGeom>
            <a:avLst/>
            <a:gdLst/>
            <a:ahLst/>
            <a:cxnLst/>
            <a:rect l="l" t="t" r="r" b="b"/>
            <a:pathLst>
              <a:path w="581025" h="438784">
                <a:moveTo>
                  <a:pt x="348361" y="0"/>
                </a:moveTo>
                <a:lnTo>
                  <a:pt x="116116" y="0"/>
                </a:lnTo>
                <a:lnTo>
                  <a:pt x="116116" y="231622"/>
                </a:lnTo>
                <a:lnTo>
                  <a:pt x="0" y="231622"/>
                </a:lnTo>
                <a:lnTo>
                  <a:pt x="0" y="347078"/>
                </a:lnTo>
                <a:lnTo>
                  <a:pt x="0" y="438429"/>
                </a:lnTo>
                <a:lnTo>
                  <a:pt x="116116" y="438429"/>
                </a:lnTo>
                <a:lnTo>
                  <a:pt x="116116" y="347078"/>
                </a:lnTo>
                <a:lnTo>
                  <a:pt x="232244" y="347078"/>
                </a:lnTo>
                <a:lnTo>
                  <a:pt x="232244" y="231775"/>
                </a:lnTo>
                <a:lnTo>
                  <a:pt x="348361" y="231775"/>
                </a:lnTo>
                <a:lnTo>
                  <a:pt x="348361" y="0"/>
                </a:lnTo>
                <a:close/>
              </a:path>
              <a:path w="581025" h="438784">
                <a:moveTo>
                  <a:pt x="464489" y="231622"/>
                </a:moveTo>
                <a:lnTo>
                  <a:pt x="348373" y="231622"/>
                </a:lnTo>
                <a:lnTo>
                  <a:pt x="348373" y="347078"/>
                </a:lnTo>
                <a:lnTo>
                  <a:pt x="464489" y="347078"/>
                </a:lnTo>
                <a:lnTo>
                  <a:pt x="464489" y="231622"/>
                </a:lnTo>
                <a:close/>
              </a:path>
              <a:path w="581025" h="438784">
                <a:moveTo>
                  <a:pt x="580618" y="347662"/>
                </a:moveTo>
                <a:lnTo>
                  <a:pt x="464489" y="347662"/>
                </a:lnTo>
                <a:lnTo>
                  <a:pt x="464489" y="438023"/>
                </a:lnTo>
                <a:lnTo>
                  <a:pt x="580618" y="438023"/>
                </a:lnTo>
                <a:lnTo>
                  <a:pt x="580618" y="347662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4910861" y="9269538"/>
            <a:ext cx="697230" cy="1017905"/>
          </a:xfrm>
          <a:custGeom>
            <a:avLst/>
            <a:gdLst/>
            <a:ahLst/>
            <a:cxnLst/>
            <a:rect l="l" t="t" r="r" b="b"/>
            <a:pathLst>
              <a:path w="697229" h="1017904">
                <a:moveTo>
                  <a:pt x="348373" y="695617"/>
                </a:moveTo>
                <a:lnTo>
                  <a:pt x="116128" y="695617"/>
                </a:lnTo>
                <a:lnTo>
                  <a:pt x="116128" y="811060"/>
                </a:lnTo>
                <a:lnTo>
                  <a:pt x="232244" y="811060"/>
                </a:lnTo>
                <a:lnTo>
                  <a:pt x="232244" y="1017866"/>
                </a:lnTo>
                <a:lnTo>
                  <a:pt x="348373" y="1017866"/>
                </a:lnTo>
                <a:lnTo>
                  <a:pt x="348373" y="811060"/>
                </a:lnTo>
                <a:lnTo>
                  <a:pt x="348373" y="695617"/>
                </a:lnTo>
                <a:close/>
              </a:path>
              <a:path w="697229" h="1017904">
                <a:moveTo>
                  <a:pt x="348373" y="355"/>
                </a:moveTo>
                <a:lnTo>
                  <a:pt x="0" y="355"/>
                </a:lnTo>
                <a:lnTo>
                  <a:pt x="0" y="347980"/>
                </a:lnTo>
                <a:lnTo>
                  <a:pt x="0" y="578891"/>
                </a:lnTo>
                <a:lnTo>
                  <a:pt x="232244" y="578891"/>
                </a:lnTo>
                <a:lnTo>
                  <a:pt x="232244" y="347980"/>
                </a:lnTo>
                <a:lnTo>
                  <a:pt x="348373" y="347980"/>
                </a:lnTo>
                <a:lnTo>
                  <a:pt x="348373" y="355"/>
                </a:lnTo>
                <a:close/>
              </a:path>
              <a:path w="697229" h="1017904">
                <a:moveTo>
                  <a:pt x="580618" y="463550"/>
                </a:moveTo>
                <a:lnTo>
                  <a:pt x="348373" y="463550"/>
                </a:lnTo>
                <a:lnTo>
                  <a:pt x="348373" y="695325"/>
                </a:lnTo>
                <a:lnTo>
                  <a:pt x="580618" y="695325"/>
                </a:lnTo>
                <a:lnTo>
                  <a:pt x="580618" y="463550"/>
                </a:lnTo>
                <a:close/>
              </a:path>
              <a:path w="697229" h="1017904">
                <a:moveTo>
                  <a:pt x="696734" y="811212"/>
                </a:moveTo>
                <a:lnTo>
                  <a:pt x="464489" y="811212"/>
                </a:lnTo>
                <a:lnTo>
                  <a:pt x="464489" y="1017460"/>
                </a:lnTo>
                <a:lnTo>
                  <a:pt x="696734" y="1017460"/>
                </a:lnTo>
                <a:lnTo>
                  <a:pt x="696734" y="811212"/>
                </a:lnTo>
                <a:close/>
              </a:path>
              <a:path w="697229" h="1017904">
                <a:moveTo>
                  <a:pt x="696734" y="0"/>
                </a:moveTo>
                <a:lnTo>
                  <a:pt x="464489" y="0"/>
                </a:lnTo>
                <a:lnTo>
                  <a:pt x="464489" y="231775"/>
                </a:lnTo>
                <a:lnTo>
                  <a:pt x="696734" y="231775"/>
                </a:lnTo>
                <a:lnTo>
                  <a:pt x="696734" y="0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5259235" y="9037725"/>
            <a:ext cx="348615" cy="232410"/>
          </a:xfrm>
          <a:custGeom>
            <a:avLst/>
            <a:gdLst/>
            <a:ahLst/>
            <a:cxnLst/>
            <a:rect l="l" t="t" r="r" b="b"/>
            <a:pathLst>
              <a:path w="348614" h="232409">
                <a:moveTo>
                  <a:pt x="348361" y="0"/>
                </a:moveTo>
                <a:lnTo>
                  <a:pt x="0" y="0"/>
                </a:lnTo>
                <a:lnTo>
                  <a:pt x="0" y="115455"/>
                </a:lnTo>
                <a:lnTo>
                  <a:pt x="0" y="232168"/>
                </a:lnTo>
                <a:lnTo>
                  <a:pt x="116116" y="232168"/>
                </a:lnTo>
                <a:lnTo>
                  <a:pt x="116116" y="115455"/>
                </a:lnTo>
                <a:lnTo>
                  <a:pt x="348361" y="115455"/>
                </a:lnTo>
                <a:lnTo>
                  <a:pt x="348361" y="0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5026992" y="9037754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5607596" y="9153181"/>
            <a:ext cx="348615" cy="232410"/>
          </a:xfrm>
          <a:custGeom>
            <a:avLst/>
            <a:gdLst/>
            <a:ahLst/>
            <a:cxnLst/>
            <a:rect l="l" t="t" r="r" b="b"/>
            <a:pathLst>
              <a:path w="348614" h="232409">
                <a:moveTo>
                  <a:pt x="348373" y="116713"/>
                </a:moveTo>
                <a:lnTo>
                  <a:pt x="232257" y="116713"/>
                </a:lnTo>
                <a:lnTo>
                  <a:pt x="232257" y="0"/>
                </a:lnTo>
                <a:lnTo>
                  <a:pt x="0" y="0"/>
                </a:lnTo>
                <a:lnTo>
                  <a:pt x="0" y="116713"/>
                </a:lnTo>
                <a:lnTo>
                  <a:pt x="116128" y="116713"/>
                </a:lnTo>
                <a:lnTo>
                  <a:pt x="116128" y="232168"/>
                </a:lnTo>
                <a:lnTo>
                  <a:pt x="348373" y="232168"/>
                </a:lnTo>
                <a:lnTo>
                  <a:pt x="348373" y="116713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5491480" y="9501314"/>
            <a:ext cx="581025" cy="463550"/>
          </a:xfrm>
          <a:custGeom>
            <a:avLst/>
            <a:gdLst/>
            <a:ahLst/>
            <a:cxnLst/>
            <a:rect l="l" t="t" r="r" b="b"/>
            <a:pathLst>
              <a:path w="581025" h="463550">
                <a:moveTo>
                  <a:pt x="232244" y="115887"/>
                </a:moveTo>
                <a:lnTo>
                  <a:pt x="0" y="115887"/>
                </a:lnTo>
                <a:lnTo>
                  <a:pt x="0" y="231775"/>
                </a:lnTo>
                <a:lnTo>
                  <a:pt x="232244" y="231775"/>
                </a:lnTo>
                <a:lnTo>
                  <a:pt x="232244" y="115887"/>
                </a:lnTo>
                <a:close/>
              </a:path>
              <a:path w="581025" h="463550">
                <a:moveTo>
                  <a:pt x="348373" y="347662"/>
                </a:moveTo>
                <a:lnTo>
                  <a:pt x="116116" y="347662"/>
                </a:lnTo>
                <a:lnTo>
                  <a:pt x="116116" y="463550"/>
                </a:lnTo>
                <a:lnTo>
                  <a:pt x="348373" y="463550"/>
                </a:lnTo>
                <a:lnTo>
                  <a:pt x="348373" y="347662"/>
                </a:lnTo>
                <a:close/>
              </a:path>
              <a:path w="581025" h="463550">
                <a:moveTo>
                  <a:pt x="464489" y="0"/>
                </a:moveTo>
                <a:lnTo>
                  <a:pt x="232244" y="0"/>
                </a:lnTo>
                <a:lnTo>
                  <a:pt x="232244" y="115887"/>
                </a:lnTo>
                <a:lnTo>
                  <a:pt x="464489" y="115887"/>
                </a:lnTo>
                <a:lnTo>
                  <a:pt x="464489" y="0"/>
                </a:lnTo>
                <a:close/>
              </a:path>
              <a:path w="581025" h="463550">
                <a:moveTo>
                  <a:pt x="580618" y="231775"/>
                </a:moveTo>
                <a:lnTo>
                  <a:pt x="348373" y="231775"/>
                </a:lnTo>
                <a:lnTo>
                  <a:pt x="348373" y="347662"/>
                </a:lnTo>
                <a:lnTo>
                  <a:pt x="580618" y="347662"/>
                </a:lnTo>
                <a:lnTo>
                  <a:pt x="580618" y="231775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5723731" y="10080742"/>
            <a:ext cx="232410" cy="206375"/>
          </a:xfrm>
          <a:custGeom>
            <a:avLst/>
            <a:gdLst/>
            <a:ahLst/>
            <a:cxnLst/>
            <a:rect l="l" t="t" r="r" b="b"/>
            <a:pathLst>
              <a:path w="232410" h="206375">
                <a:moveTo>
                  <a:pt x="0" y="0"/>
                </a:moveTo>
                <a:lnTo>
                  <a:pt x="232246" y="0"/>
                </a:lnTo>
                <a:lnTo>
                  <a:pt x="232246" y="206257"/>
                </a:lnTo>
                <a:lnTo>
                  <a:pt x="0" y="206257"/>
                </a:lnTo>
                <a:lnTo>
                  <a:pt x="0" y="0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6072102" y="9964854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6072102" y="9153170"/>
            <a:ext cx="116205" cy="116839"/>
          </a:xfrm>
          <a:custGeom>
            <a:avLst/>
            <a:gdLst/>
            <a:ahLst/>
            <a:cxnLst/>
            <a:rect l="l" t="t" r="r" b="b"/>
            <a:pathLst>
              <a:path w="116204" h="116840">
                <a:moveTo>
                  <a:pt x="0" y="0"/>
                </a:moveTo>
                <a:lnTo>
                  <a:pt x="116123" y="0"/>
                </a:lnTo>
                <a:lnTo>
                  <a:pt x="116123" y="116721"/>
                </a:lnTo>
                <a:lnTo>
                  <a:pt x="0" y="116721"/>
                </a:lnTo>
                <a:lnTo>
                  <a:pt x="0" y="0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6536595" y="9153170"/>
            <a:ext cx="116205" cy="116839"/>
          </a:xfrm>
          <a:custGeom>
            <a:avLst/>
            <a:gdLst/>
            <a:ahLst/>
            <a:cxnLst/>
            <a:rect l="l" t="t" r="r" b="b"/>
            <a:pathLst>
              <a:path w="116204" h="116840">
                <a:moveTo>
                  <a:pt x="0" y="0"/>
                </a:moveTo>
                <a:lnTo>
                  <a:pt x="116123" y="0"/>
                </a:lnTo>
                <a:lnTo>
                  <a:pt x="116123" y="116721"/>
                </a:lnTo>
                <a:lnTo>
                  <a:pt x="0" y="116721"/>
                </a:lnTo>
                <a:lnTo>
                  <a:pt x="0" y="0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6072102" y="9269891"/>
            <a:ext cx="348615" cy="115570"/>
          </a:xfrm>
          <a:custGeom>
            <a:avLst/>
            <a:gdLst/>
            <a:ahLst/>
            <a:cxnLst/>
            <a:rect l="l" t="t" r="r" b="b"/>
            <a:pathLst>
              <a:path w="348614" h="115570">
                <a:moveTo>
                  <a:pt x="0" y="0"/>
                </a:moveTo>
                <a:lnTo>
                  <a:pt x="348369" y="0"/>
                </a:lnTo>
                <a:lnTo>
                  <a:pt x="348369" y="115452"/>
                </a:lnTo>
                <a:lnTo>
                  <a:pt x="0" y="115452"/>
                </a:lnTo>
                <a:lnTo>
                  <a:pt x="0" y="0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6072098" y="9269894"/>
            <a:ext cx="813435" cy="463550"/>
          </a:xfrm>
          <a:custGeom>
            <a:avLst/>
            <a:gdLst/>
            <a:ahLst/>
            <a:cxnLst/>
            <a:rect l="l" t="t" r="r" b="b"/>
            <a:pathLst>
              <a:path w="813434" h="463550">
                <a:moveTo>
                  <a:pt x="812863" y="115455"/>
                </a:moveTo>
                <a:lnTo>
                  <a:pt x="580618" y="115455"/>
                </a:lnTo>
                <a:lnTo>
                  <a:pt x="580618" y="0"/>
                </a:lnTo>
                <a:lnTo>
                  <a:pt x="464489" y="0"/>
                </a:lnTo>
                <a:lnTo>
                  <a:pt x="464489" y="115455"/>
                </a:lnTo>
                <a:lnTo>
                  <a:pt x="116116" y="115455"/>
                </a:lnTo>
                <a:lnTo>
                  <a:pt x="116116" y="230911"/>
                </a:lnTo>
                <a:lnTo>
                  <a:pt x="0" y="230911"/>
                </a:lnTo>
                <a:lnTo>
                  <a:pt x="0" y="347624"/>
                </a:lnTo>
                <a:lnTo>
                  <a:pt x="116116" y="347624"/>
                </a:lnTo>
                <a:lnTo>
                  <a:pt x="116116" y="463080"/>
                </a:lnTo>
                <a:lnTo>
                  <a:pt x="348361" y="463080"/>
                </a:lnTo>
                <a:lnTo>
                  <a:pt x="348361" y="347624"/>
                </a:lnTo>
                <a:lnTo>
                  <a:pt x="232244" y="347624"/>
                </a:lnTo>
                <a:lnTo>
                  <a:pt x="232244" y="230911"/>
                </a:lnTo>
                <a:lnTo>
                  <a:pt x="580618" y="230911"/>
                </a:lnTo>
                <a:lnTo>
                  <a:pt x="580618" y="347624"/>
                </a:lnTo>
                <a:lnTo>
                  <a:pt x="812863" y="347624"/>
                </a:lnTo>
                <a:lnTo>
                  <a:pt x="812863" y="230911"/>
                </a:lnTo>
                <a:lnTo>
                  <a:pt x="812863" y="115455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6304348" y="9848967"/>
            <a:ext cx="348615" cy="231775"/>
          </a:xfrm>
          <a:custGeom>
            <a:avLst/>
            <a:gdLst/>
            <a:ahLst/>
            <a:cxnLst/>
            <a:rect l="l" t="t" r="r" b="b"/>
            <a:pathLst>
              <a:path w="348615" h="231775">
                <a:moveTo>
                  <a:pt x="348369" y="231775"/>
                </a:moveTo>
                <a:lnTo>
                  <a:pt x="116123" y="231775"/>
                </a:lnTo>
                <a:lnTo>
                  <a:pt x="116123" y="115887"/>
                </a:lnTo>
                <a:lnTo>
                  <a:pt x="0" y="115887"/>
                </a:lnTo>
                <a:lnTo>
                  <a:pt x="0" y="0"/>
                </a:lnTo>
                <a:lnTo>
                  <a:pt x="348369" y="0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6768833" y="9965156"/>
            <a:ext cx="232410" cy="322580"/>
          </a:xfrm>
          <a:custGeom>
            <a:avLst/>
            <a:gdLst/>
            <a:ahLst/>
            <a:cxnLst/>
            <a:rect l="l" t="t" r="r" b="b"/>
            <a:pathLst>
              <a:path w="232409" h="322579">
                <a:moveTo>
                  <a:pt x="232244" y="0"/>
                </a:moveTo>
                <a:lnTo>
                  <a:pt x="0" y="0"/>
                </a:lnTo>
                <a:lnTo>
                  <a:pt x="0" y="230898"/>
                </a:lnTo>
                <a:lnTo>
                  <a:pt x="116128" y="230898"/>
                </a:lnTo>
                <a:lnTo>
                  <a:pt x="116128" y="322249"/>
                </a:lnTo>
                <a:lnTo>
                  <a:pt x="232244" y="322249"/>
                </a:lnTo>
                <a:lnTo>
                  <a:pt x="232244" y="230898"/>
                </a:lnTo>
                <a:lnTo>
                  <a:pt x="232244" y="0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6188225" y="10196629"/>
            <a:ext cx="464820" cy="90805"/>
          </a:xfrm>
          <a:custGeom>
            <a:avLst/>
            <a:gdLst/>
            <a:ahLst/>
            <a:cxnLst/>
            <a:rect l="l" t="t" r="r" b="b"/>
            <a:pathLst>
              <a:path w="464820" h="90804">
                <a:moveTo>
                  <a:pt x="464493" y="90369"/>
                </a:moveTo>
                <a:lnTo>
                  <a:pt x="0" y="90369"/>
                </a:lnTo>
                <a:lnTo>
                  <a:pt x="0" y="0"/>
                </a:lnTo>
                <a:lnTo>
                  <a:pt x="464493" y="0"/>
                </a:lnTo>
                <a:lnTo>
                  <a:pt x="464493" y="90369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7117207" y="9732974"/>
            <a:ext cx="348615" cy="554990"/>
          </a:xfrm>
          <a:custGeom>
            <a:avLst/>
            <a:gdLst/>
            <a:ahLst/>
            <a:cxnLst/>
            <a:rect l="l" t="t" r="r" b="b"/>
            <a:pathLst>
              <a:path w="348615" h="554990">
                <a:moveTo>
                  <a:pt x="348373" y="0"/>
                </a:moveTo>
                <a:lnTo>
                  <a:pt x="116116" y="0"/>
                </a:lnTo>
                <a:lnTo>
                  <a:pt x="116116" y="232181"/>
                </a:lnTo>
                <a:lnTo>
                  <a:pt x="0" y="232181"/>
                </a:lnTo>
                <a:lnTo>
                  <a:pt x="0" y="347624"/>
                </a:lnTo>
                <a:lnTo>
                  <a:pt x="0" y="554431"/>
                </a:lnTo>
                <a:lnTo>
                  <a:pt x="232244" y="554431"/>
                </a:lnTo>
                <a:lnTo>
                  <a:pt x="232244" y="347624"/>
                </a:lnTo>
                <a:lnTo>
                  <a:pt x="348373" y="347624"/>
                </a:lnTo>
                <a:lnTo>
                  <a:pt x="348373" y="232181"/>
                </a:lnTo>
                <a:lnTo>
                  <a:pt x="348373" y="0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7117212" y="9385417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6768833" y="9617519"/>
            <a:ext cx="348615" cy="231140"/>
          </a:xfrm>
          <a:custGeom>
            <a:avLst/>
            <a:gdLst/>
            <a:ahLst/>
            <a:cxnLst/>
            <a:rect l="l" t="t" r="r" b="b"/>
            <a:pathLst>
              <a:path w="348615" h="231140">
                <a:moveTo>
                  <a:pt x="348373" y="0"/>
                </a:moveTo>
                <a:lnTo>
                  <a:pt x="116128" y="0"/>
                </a:lnTo>
                <a:lnTo>
                  <a:pt x="116128" y="115455"/>
                </a:lnTo>
                <a:lnTo>
                  <a:pt x="0" y="115455"/>
                </a:lnTo>
                <a:lnTo>
                  <a:pt x="0" y="230911"/>
                </a:lnTo>
                <a:lnTo>
                  <a:pt x="232244" y="230911"/>
                </a:lnTo>
                <a:lnTo>
                  <a:pt x="232244" y="115455"/>
                </a:lnTo>
                <a:lnTo>
                  <a:pt x="348373" y="115455"/>
                </a:lnTo>
                <a:lnTo>
                  <a:pt x="348373" y="0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7581696" y="10080599"/>
            <a:ext cx="464820" cy="207010"/>
          </a:xfrm>
          <a:custGeom>
            <a:avLst/>
            <a:gdLst/>
            <a:ahLst/>
            <a:cxnLst/>
            <a:rect l="l" t="t" r="r" b="b"/>
            <a:pathLst>
              <a:path w="464820" h="207009">
                <a:moveTo>
                  <a:pt x="464489" y="115455"/>
                </a:moveTo>
                <a:lnTo>
                  <a:pt x="232244" y="115455"/>
                </a:lnTo>
                <a:lnTo>
                  <a:pt x="232244" y="0"/>
                </a:lnTo>
                <a:lnTo>
                  <a:pt x="116128" y="0"/>
                </a:lnTo>
                <a:lnTo>
                  <a:pt x="116128" y="115455"/>
                </a:lnTo>
                <a:lnTo>
                  <a:pt x="0" y="115455"/>
                </a:lnTo>
                <a:lnTo>
                  <a:pt x="0" y="206806"/>
                </a:lnTo>
                <a:lnTo>
                  <a:pt x="464489" y="206806"/>
                </a:lnTo>
                <a:lnTo>
                  <a:pt x="464489" y="115455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7581705" y="9848967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7117207" y="9037763"/>
            <a:ext cx="1045210" cy="579755"/>
          </a:xfrm>
          <a:custGeom>
            <a:avLst/>
            <a:gdLst/>
            <a:ahLst/>
            <a:cxnLst/>
            <a:rect l="l" t="t" r="r" b="b"/>
            <a:pathLst>
              <a:path w="1045209" h="579754">
                <a:moveTo>
                  <a:pt x="580618" y="0"/>
                </a:moveTo>
                <a:lnTo>
                  <a:pt x="232244" y="0"/>
                </a:lnTo>
                <a:lnTo>
                  <a:pt x="232244" y="115887"/>
                </a:lnTo>
                <a:lnTo>
                  <a:pt x="0" y="115887"/>
                </a:lnTo>
                <a:lnTo>
                  <a:pt x="0" y="231775"/>
                </a:lnTo>
                <a:lnTo>
                  <a:pt x="464489" y="231775"/>
                </a:lnTo>
                <a:lnTo>
                  <a:pt x="464489" y="115887"/>
                </a:lnTo>
                <a:lnTo>
                  <a:pt x="580618" y="115887"/>
                </a:lnTo>
                <a:lnTo>
                  <a:pt x="580618" y="0"/>
                </a:lnTo>
                <a:close/>
              </a:path>
              <a:path w="1045209" h="579754">
                <a:moveTo>
                  <a:pt x="696734" y="231775"/>
                </a:moveTo>
                <a:lnTo>
                  <a:pt x="464489" y="231775"/>
                </a:lnTo>
                <a:lnTo>
                  <a:pt x="464489" y="347586"/>
                </a:lnTo>
                <a:lnTo>
                  <a:pt x="348373" y="347586"/>
                </a:lnTo>
                <a:lnTo>
                  <a:pt x="348373" y="232130"/>
                </a:lnTo>
                <a:lnTo>
                  <a:pt x="232244" y="232130"/>
                </a:lnTo>
                <a:lnTo>
                  <a:pt x="232244" y="347586"/>
                </a:lnTo>
                <a:lnTo>
                  <a:pt x="232244" y="579755"/>
                </a:lnTo>
                <a:lnTo>
                  <a:pt x="580618" y="579755"/>
                </a:lnTo>
                <a:lnTo>
                  <a:pt x="580618" y="347662"/>
                </a:lnTo>
                <a:lnTo>
                  <a:pt x="696734" y="347662"/>
                </a:lnTo>
                <a:lnTo>
                  <a:pt x="696734" y="231775"/>
                </a:lnTo>
                <a:close/>
              </a:path>
              <a:path w="1045209" h="579754">
                <a:moveTo>
                  <a:pt x="812863" y="463550"/>
                </a:moveTo>
                <a:lnTo>
                  <a:pt x="696734" y="463550"/>
                </a:lnTo>
                <a:lnTo>
                  <a:pt x="696734" y="579437"/>
                </a:lnTo>
                <a:lnTo>
                  <a:pt x="812863" y="579437"/>
                </a:lnTo>
                <a:lnTo>
                  <a:pt x="812863" y="463550"/>
                </a:lnTo>
                <a:close/>
              </a:path>
              <a:path w="1045209" h="579754">
                <a:moveTo>
                  <a:pt x="928979" y="0"/>
                </a:moveTo>
                <a:lnTo>
                  <a:pt x="696734" y="0"/>
                </a:lnTo>
                <a:lnTo>
                  <a:pt x="696734" y="115887"/>
                </a:lnTo>
                <a:lnTo>
                  <a:pt x="928979" y="115887"/>
                </a:lnTo>
                <a:lnTo>
                  <a:pt x="928979" y="0"/>
                </a:lnTo>
                <a:close/>
              </a:path>
              <a:path w="1045209" h="579754">
                <a:moveTo>
                  <a:pt x="1045108" y="231775"/>
                </a:moveTo>
                <a:lnTo>
                  <a:pt x="812863" y="231775"/>
                </a:lnTo>
                <a:lnTo>
                  <a:pt x="812863" y="347662"/>
                </a:lnTo>
                <a:lnTo>
                  <a:pt x="1045108" y="347662"/>
                </a:lnTo>
                <a:lnTo>
                  <a:pt x="1045108" y="231775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7697828" y="9733079"/>
            <a:ext cx="232410" cy="116205"/>
          </a:xfrm>
          <a:custGeom>
            <a:avLst/>
            <a:gdLst/>
            <a:ahLst/>
            <a:cxnLst/>
            <a:rect l="l" t="t" r="r" b="b"/>
            <a:pathLst>
              <a:path w="232409" h="116204">
                <a:moveTo>
                  <a:pt x="232246" y="115887"/>
                </a:moveTo>
                <a:lnTo>
                  <a:pt x="0" y="115887"/>
                </a:lnTo>
                <a:lnTo>
                  <a:pt x="0" y="0"/>
                </a:lnTo>
                <a:lnTo>
                  <a:pt x="232246" y="0"/>
                </a:lnTo>
                <a:lnTo>
                  <a:pt x="232246" y="115887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7930070" y="9732974"/>
            <a:ext cx="232410" cy="347980"/>
          </a:xfrm>
          <a:custGeom>
            <a:avLst/>
            <a:gdLst/>
            <a:ahLst/>
            <a:cxnLst/>
            <a:rect l="l" t="t" r="r" b="b"/>
            <a:pathLst>
              <a:path w="232409" h="347979">
                <a:moveTo>
                  <a:pt x="232244" y="0"/>
                </a:moveTo>
                <a:lnTo>
                  <a:pt x="116116" y="0"/>
                </a:lnTo>
                <a:lnTo>
                  <a:pt x="116116" y="115455"/>
                </a:lnTo>
                <a:lnTo>
                  <a:pt x="0" y="115455"/>
                </a:lnTo>
                <a:lnTo>
                  <a:pt x="0" y="347624"/>
                </a:lnTo>
                <a:lnTo>
                  <a:pt x="232244" y="347624"/>
                </a:lnTo>
                <a:lnTo>
                  <a:pt x="232244" y="115455"/>
                </a:lnTo>
                <a:lnTo>
                  <a:pt x="232244" y="0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6768841" y="9037754"/>
            <a:ext cx="232410" cy="231775"/>
          </a:xfrm>
          <a:custGeom>
            <a:avLst/>
            <a:gdLst/>
            <a:ahLst/>
            <a:cxnLst/>
            <a:rect l="l" t="t" r="r" b="b"/>
            <a:pathLst>
              <a:path w="232409" h="231775">
                <a:moveTo>
                  <a:pt x="232246" y="231775"/>
                </a:moveTo>
                <a:lnTo>
                  <a:pt x="0" y="231775"/>
                </a:lnTo>
                <a:lnTo>
                  <a:pt x="0" y="0"/>
                </a:lnTo>
                <a:lnTo>
                  <a:pt x="232246" y="0"/>
                </a:lnTo>
                <a:lnTo>
                  <a:pt x="232246" y="231775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6188225" y="9037754"/>
            <a:ext cx="348615" cy="116205"/>
          </a:xfrm>
          <a:custGeom>
            <a:avLst/>
            <a:gdLst/>
            <a:ahLst/>
            <a:cxnLst/>
            <a:rect l="l" t="t" r="r" b="b"/>
            <a:pathLst>
              <a:path w="348615" h="116204">
                <a:moveTo>
                  <a:pt x="348369" y="115887"/>
                </a:moveTo>
                <a:lnTo>
                  <a:pt x="0" y="115887"/>
                </a:lnTo>
                <a:lnTo>
                  <a:pt x="0" y="0"/>
                </a:lnTo>
                <a:lnTo>
                  <a:pt x="348369" y="0"/>
                </a:lnTo>
                <a:lnTo>
                  <a:pt x="348369" y="115887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8278445" y="9848967"/>
            <a:ext cx="232410" cy="347980"/>
          </a:xfrm>
          <a:custGeom>
            <a:avLst/>
            <a:gdLst/>
            <a:ahLst/>
            <a:cxnLst/>
            <a:rect l="l" t="t" r="r" b="b"/>
            <a:pathLst>
              <a:path w="232409" h="347979">
                <a:moveTo>
                  <a:pt x="232246" y="347662"/>
                </a:moveTo>
                <a:lnTo>
                  <a:pt x="0" y="347662"/>
                </a:lnTo>
                <a:lnTo>
                  <a:pt x="0" y="0"/>
                </a:lnTo>
                <a:lnTo>
                  <a:pt x="232246" y="0"/>
                </a:lnTo>
                <a:lnTo>
                  <a:pt x="232246" y="347662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8162315" y="9037725"/>
            <a:ext cx="581025" cy="695325"/>
          </a:xfrm>
          <a:custGeom>
            <a:avLst/>
            <a:gdLst/>
            <a:ahLst/>
            <a:cxnLst/>
            <a:rect l="l" t="t" r="r" b="b"/>
            <a:pathLst>
              <a:path w="581025" h="695325">
                <a:moveTo>
                  <a:pt x="116128" y="38"/>
                </a:moveTo>
                <a:lnTo>
                  <a:pt x="0" y="38"/>
                </a:lnTo>
                <a:lnTo>
                  <a:pt x="0" y="231813"/>
                </a:lnTo>
                <a:lnTo>
                  <a:pt x="116128" y="231813"/>
                </a:lnTo>
                <a:lnTo>
                  <a:pt x="116128" y="38"/>
                </a:lnTo>
                <a:close/>
              </a:path>
              <a:path w="581025" h="695325">
                <a:moveTo>
                  <a:pt x="348373" y="38"/>
                </a:moveTo>
                <a:lnTo>
                  <a:pt x="232244" y="38"/>
                </a:lnTo>
                <a:lnTo>
                  <a:pt x="232244" y="231813"/>
                </a:lnTo>
                <a:lnTo>
                  <a:pt x="348373" y="231813"/>
                </a:lnTo>
                <a:lnTo>
                  <a:pt x="348373" y="38"/>
                </a:lnTo>
                <a:close/>
              </a:path>
              <a:path w="581025" h="695325">
                <a:moveTo>
                  <a:pt x="580618" y="0"/>
                </a:moveTo>
                <a:lnTo>
                  <a:pt x="464489" y="0"/>
                </a:lnTo>
                <a:lnTo>
                  <a:pt x="464489" y="347624"/>
                </a:lnTo>
                <a:lnTo>
                  <a:pt x="232244" y="347624"/>
                </a:lnTo>
                <a:lnTo>
                  <a:pt x="232244" y="463080"/>
                </a:lnTo>
                <a:lnTo>
                  <a:pt x="0" y="463080"/>
                </a:lnTo>
                <a:lnTo>
                  <a:pt x="0" y="579793"/>
                </a:lnTo>
                <a:lnTo>
                  <a:pt x="0" y="695248"/>
                </a:lnTo>
                <a:lnTo>
                  <a:pt x="464489" y="695248"/>
                </a:lnTo>
                <a:lnTo>
                  <a:pt x="464489" y="579793"/>
                </a:lnTo>
                <a:lnTo>
                  <a:pt x="580618" y="579793"/>
                </a:lnTo>
                <a:lnTo>
                  <a:pt x="580618" y="463080"/>
                </a:lnTo>
                <a:lnTo>
                  <a:pt x="580618" y="347624"/>
                </a:lnTo>
                <a:lnTo>
                  <a:pt x="580618" y="0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9091308" y="9617192"/>
            <a:ext cx="232410" cy="116205"/>
          </a:xfrm>
          <a:custGeom>
            <a:avLst/>
            <a:gdLst/>
            <a:ahLst/>
            <a:cxnLst/>
            <a:rect l="l" t="t" r="r" b="b"/>
            <a:pathLst>
              <a:path w="232409" h="116204">
                <a:moveTo>
                  <a:pt x="232246" y="115887"/>
                </a:moveTo>
                <a:lnTo>
                  <a:pt x="0" y="115887"/>
                </a:lnTo>
                <a:lnTo>
                  <a:pt x="0" y="0"/>
                </a:lnTo>
                <a:lnTo>
                  <a:pt x="232246" y="0"/>
                </a:lnTo>
                <a:lnTo>
                  <a:pt x="232246" y="115887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8626805" y="9617519"/>
            <a:ext cx="581025" cy="579120"/>
          </a:xfrm>
          <a:custGeom>
            <a:avLst/>
            <a:gdLst/>
            <a:ahLst/>
            <a:cxnLst/>
            <a:rect l="l" t="t" r="r" b="b"/>
            <a:pathLst>
              <a:path w="581025" h="579120">
                <a:moveTo>
                  <a:pt x="580618" y="347637"/>
                </a:moveTo>
                <a:lnTo>
                  <a:pt x="348373" y="347637"/>
                </a:lnTo>
                <a:lnTo>
                  <a:pt x="348373" y="230911"/>
                </a:lnTo>
                <a:lnTo>
                  <a:pt x="348373" y="0"/>
                </a:lnTo>
                <a:lnTo>
                  <a:pt x="232244" y="0"/>
                </a:lnTo>
                <a:lnTo>
                  <a:pt x="232244" y="230911"/>
                </a:lnTo>
                <a:lnTo>
                  <a:pt x="0" y="230911"/>
                </a:lnTo>
                <a:lnTo>
                  <a:pt x="0" y="347637"/>
                </a:lnTo>
                <a:lnTo>
                  <a:pt x="116128" y="347637"/>
                </a:lnTo>
                <a:lnTo>
                  <a:pt x="116128" y="463080"/>
                </a:lnTo>
                <a:lnTo>
                  <a:pt x="232244" y="463080"/>
                </a:lnTo>
                <a:lnTo>
                  <a:pt x="232244" y="578535"/>
                </a:lnTo>
                <a:lnTo>
                  <a:pt x="348373" y="578535"/>
                </a:lnTo>
                <a:lnTo>
                  <a:pt x="348373" y="463080"/>
                </a:lnTo>
                <a:lnTo>
                  <a:pt x="580618" y="463080"/>
                </a:lnTo>
                <a:lnTo>
                  <a:pt x="580618" y="347637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8278445" y="9269529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8859061" y="9385417"/>
            <a:ext cx="232410" cy="116205"/>
          </a:xfrm>
          <a:custGeom>
            <a:avLst/>
            <a:gdLst/>
            <a:ahLst/>
            <a:cxnLst/>
            <a:rect l="l" t="t" r="r" b="b"/>
            <a:pathLst>
              <a:path w="232409" h="116204">
                <a:moveTo>
                  <a:pt x="232246" y="115887"/>
                </a:moveTo>
                <a:lnTo>
                  <a:pt x="0" y="115887"/>
                </a:lnTo>
                <a:lnTo>
                  <a:pt x="0" y="0"/>
                </a:lnTo>
                <a:lnTo>
                  <a:pt x="232246" y="0"/>
                </a:lnTo>
                <a:lnTo>
                  <a:pt x="232246" y="115887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8859050" y="9037725"/>
            <a:ext cx="697230" cy="580390"/>
          </a:xfrm>
          <a:custGeom>
            <a:avLst/>
            <a:gdLst/>
            <a:ahLst/>
            <a:cxnLst/>
            <a:rect l="l" t="t" r="r" b="b"/>
            <a:pathLst>
              <a:path w="697229" h="580390">
                <a:moveTo>
                  <a:pt x="464502" y="232168"/>
                </a:moveTo>
                <a:lnTo>
                  <a:pt x="348373" y="232168"/>
                </a:lnTo>
                <a:lnTo>
                  <a:pt x="348373" y="0"/>
                </a:lnTo>
                <a:lnTo>
                  <a:pt x="0" y="0"/>
                </a:lnTo>
                <a:lnTo>
                  <a:pt x="0" y="232168"/>
                </a:lnTo>
                <a:lnTo>
                  <a:pt x="232257" y="232168"/>
                </a:lnTo>
                <a:lnTo>
                  <a:pt x="232257" y="347624"/>
                </a:lnTo>
                <a:lnTo>
                  <a:pt x="464502" y="347624"/>
                </a:lnTo>
                <a:lnTo>
                  <a:pt x="464502" y="232168"/>
                </a:lnTo>
                <a:close/>
              </a:path>
              <a:path w="697229" h="580390">
                <a:moveTo>
                  <a:pt x="696747" y="347624"/>
                </a:moveTo>
                <a:lnTo>
                  <a:pt x="464502" y="347624"/>
                </a:lnTo>
                <a:lnTo>
                  <a:pt x="464502" y="463080"/>
                </a:lnTo>
                <a:lnTo>
                  <a:pt x="580618" y="463080"/>
                </a:lnTo>
                <a:lnTo>
                  <a:pt x="580618" y="579793"/>
                </a:lnTo>
                <a:lnTo>
                  <a:pt x="696747" y="579793"/>
                </a:lnTo>
                <a:lnTo>
                  <a:pt x="696747" y="463080"/>
                </a:lnTo>
                <a:lnTo>
                  <a:pt x="696747" y="347624"/>
                </a:lnTo>
                <a:close/>
              </a:path>
              <a:path w="697229" h="580390">
                <a:moveTo>
                  <a:pt x="696747" y="38"/>
                </a:moveTo>
                <a:lnTo>
                  <a:pt x="464502" y="38"/>
                </a:lnTo>
                <a:lnTo>
                  <a:pt x="464502" y="115925"/>
                </a:lnTo>
                <a:lnTo>
                  <a:pt x="696747" y="115925"/>
                </a:lnTo>
                <a:lnTo>
                  <a:pt x="696747" y="38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9323553" y="9732974"/>
            <a:ext cx="232410" cy="232410"/>
          </a:xfrm>
          <a:custGeom>
            <a:avLst/>
            <a:gdLst/>
            <a:ahLst/>
            <a:cxnLst/>
            <a:rect l="l" t="t" r="r" b="b"/>
            <a:pathLst>
              <a:path w="232409" h="232409">
                <a:moveTo>
                  <a:pt x="232244" y="0"/>
                </a:moveTo>
                <a:lnTo>
                  <a:pt x="116116" y="0"/>
                </a:lnTo>
                <a:lnTo>
                  <a:pt x="116116" y="115455"/>
                </a:lnTo>
                <a:lnTo>
                  <a:pt x="0" y="115455"/>
                </a:lnTo>
                <a:lnTo>
                  <a:pt x="0" y="232181"/>
                </a:lnTo>
                <a:lnTo>
                  <a:pt x="232244" y="232181"/>
                </a:lnTo>
                <a:lnTo>
                  <a:pt x="232244" y="115455"/>
                </a:lnTo>
                <a:lnTo>
                  <a:pt x="232244" y="0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9323554" y="10196049"/>
            <a:ext cx="171450" cy="91440"/>
          </a:xfrm>
          <a:custGeom>
            <a:avLst/>
            <a:gdLst/>
            <a:ahLst/>
            <a:cxnLst/>
            <a:rect l="l" t="t" r="r" b="b"/>
            <a:pathLst>
              <a:path w="171450" h="91440">
                <a:moveTo>
                  <a:pt x="0" y="91347"/>
                </a:moveTo>
                <a:lnTo>
                  <a:pt x="171026" y="91347"/>
                </a:lnTo>
                <a:lnTo>
                  <a:pt x="171026" y="0"/>
                </a:lnTo>
                <a:lnTo>
                  <a:pt x="0" y="0"/>
                </a:lnTo>
                <a:lnTo>
                  <a:pt x="0" y="91347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9091307" y="10196629"/>
            <a:ext cx="116205" cy="90805"/>
          </a:xfrm>
          <a:custGeom>
            <a:avLst/>
            <a:gdLst/>
            <a:ahLst/>
            <a:cxnLst/>
            <a:rect l="l" t="t" r="r" b="b"/>
            <a:pathLst>
              <a:path w="116204" h="90804">
                <a:moveTo>
                  <a:pt x="116123" y="90369"/>
                </a:moveTo>
                <a:lnTo>
                  <a:pt x="0" y="90369"/>
                </a:lnTo>
                <a:lnTo>
                  <a:pt x="0" y="0"/>
                </a:lnTo>
                <a:lnTo>
                  <a:pt x="116123" y="0"/>
                </a:lnTo>
                <a:lnTo>
                  <a:pt x="116123" y="90369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0" y="9848430"/>
            <a:ext cx="266065" cy="439420"/>
          </a:xfrm>
          <a:custGeom>
            <a:avLst/>
            <a:gdLst/>
            <a:ahLst/>
            <a:cxnLst/>
            <a:rect l="l" t="t" r="r" b="b"/>
            <a:pathLst>
              <a:path w="266065" h="439420">
                <a:moveTo>
                  <a:pt x="265925" y="0"/>
                </a:moveTo>
                <a:lnTo>
                  <a:pt x="0" y="0"/>
                </a:lnTo>
                <a:lnTo>
                  <a:pt x="0" y="116725"/>
                </a:lnTo>
                <a:lnTo>
                  <a:pt x="0" y="232168"/>
                </a:lnTo>
                <a:lnTo>
                  <a:pt x="0" y="347624"/>
                </a:lnTo>
                <a:lnTo>
                  <a:pt x="0" y="438975"/>
                </a:lnTo>
                <a:lnTo>
                  <a:pt x="149809" y="438975"/>
                </a:lnTo>
                <a:lnTo>
                  <a:pt x="149809" y="347624"/>
                </a:lnTo>
                <a:lnTo>
                  <a:pt x="265925" y="347624"/>
                </a:lnTo>
                <a:lnTo>
                  <a:pt x="265925" y="232168"/>
                </a:lnTo>
                <a:lnTo>
                  <a:pt x="149809" y="232168"/>
                </a:lnTo>
                <a:lnTo>
                  <a:pt x="149809" y="116725"/>
                </a:lnTo>
                <a:lnTo>
                  <a:pt x="265925" y="116725"/>
                </a:lnTo>
                <a:lnTo>
                  <a:pt x="265925" y="0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9671925" y="9617192"/>
            <a:ext cx="116205" cy="231775"/>
          </a:xfrm>
          <a:custGeom>
            <a:avLst/>
            <a:gdLst/>
            <a:ahLst/>
            <a:cxnLst/>
            <a:rect l="l" t="t" r="r" b="b"/>
            <a:pathLst>
              <a:path w="116204" h="231775">
                <a:moveTo>
                  <a:pt x="116123" y="231775"/>
                </a:moveTo>
                <a:lnTo>
                  <a:pt x="0" y="231775"/>
                </a:lnTo>
                <a:lnTo>
                  <a:pt x="0" y="0"/>
                </a:lnTo>
                <a:lnTo>
                  <a:pt x="116123" y="0"/>
                </a:lnTo>
                <a:lnTo>
                  <a:pt x="116123" y="231775"/>
                </a:lnTo>
                <a:close/>
              </a:path>
            </a:pathLst>
          </a:custGeom>
          <a:solidFill>
            <a:srgbClr val="93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33689" y="9037748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265936" y="9037748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498182" y="9037748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730429" y="9037748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962679" y="9037748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1194925" y="9037748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1427172" y="9037748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1659419" y="9037748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1891665" y="9037748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2123912" y="9037748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2356159" y="9037748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2588405" y="9037748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2820652" y="9037748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/>
          <p:nvPr/>
        </p:nvSpPr>
        <p:spPr>
          <a:xfrm>
            <a:off x="3052898" y="9037748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74" name="object 274"/>
          <p:cNvSpPr/>
          <p:nvPr/>
        </p:nvSpPr>
        <p:spPr>
          <a:xfrm>
            <a:off x="3285145" y="9037748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75" name="object 275"/>
          <p:cNvSpPr/>
          <p:nvPr/>
        </p:nvSpPr>
        <p:spPr>
          <a:xfrm>
            <a:off x="3517392" y="9037748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76" name="object 276"/>
          <p:cNvSpPr/>
          <p:nvPr/>
        </p:nvSpPr>
        <p:spPr>
          <a:xfrm>
            <a:off x="3749638" y="9037748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77" name="object 277"/>
          <p:cNvSpPr/>
          <p:nvPr/>
        </p:nvSpPr>
        <p:spPr>
          <a:xfrm>
            <a:off x="3981885" y="9037748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78" name="object 278"/>
          <p:cNvSpPr/>
          <p:nvPr/>
        </p:nvSpPr>
        <p:spPr>
          <a:xfrm>
            <a:off x="4214131" y="9037748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79" name="object 279"/>
          <p:cNvSpPr/>
          <p:nvPr/>
        </p:nvSpPr>
        <p:spPr>
          <a:xfrm>
            <a:off x="4446378" y="9037748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80" name="object 280"/>
          <p:cNvSpPr/>
          <p:nvPr/>
        </p:nvSpPr>
        <p:spPr>
          <a:xfrm>
            <a:off x="4678625" y="9037748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81" name="object 281"/>
          <p:cNvSpPr/>
          <p:nvPr/>
        </p:nvSpPr>
        <p:spPr>
          <a:xfrm>
            <a:off x="4910871" y="9037748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82" name="object 282"/>
          <p:cNvSpPr/>
          <p:nvPr/>
        </p:nvSpPr>
        <p:spPr>
          <a:xfrm>
            <a:off x="5143118" y="9037748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83" name="object 283"/>
          <p:cNvSpPr/>
          <p:nvPr/>
        </p:nvSpPr>
        <p:spPr>
          <a:xfrm>
            <a:off x="5375365" y="9037748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84" name="object 284"/>
          <p:cNvSpPr/>
          <p:nvPr/>
        </p:nvSpPr>
        <p:spPr>
          <a:xfrm>
            <a:off x="5607611" y="9037748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85" name="object 285"/>
          <p:cNvSpPr/>
          <p:nvPr/>
        </p:nvSpPr>
        <p:spPr>
          <a:xfrm>
            <a:off x="5839858" y="9037748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86" name="object 286"/>
          <p:cNvSpPr/>
          <p:nvPr/>
        </p:nvSpPr>
        <p:spPr>
          <a:xfrm>
            <a:off x="6072105" y="9037748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87" name="object 287"/>
          <p:cNvSpPr/>
          <p:nvPr/>
        </p:nvSpPr>
        <p:spPr>
          <a:xfrm>
            <a:off x="6304351" y="9037748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88" name="object 288"/>
          <p:cNvSpPr/>
          <p:nvPr/>
        </p:nvSpPr>
        <p:spPr>
          <a:xfrm>
            <a:off x="6536598" y="9037748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89" name="object 289"/>
          <p:cNvSpPr/>
          <p:nvPr/>
        </p:nvSpPr>
        <p:spPr>
          <a:xfrm>
            <a:off x="6768844" y="9037748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90" name="object 290"/>
          <p:cNvSpPr/>
          <p:nvPr/>
        </p:nvSpPr>
        <p:spPr>
          <a:xfrm>
            <a:off x="7001092" y="9037748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91" name="object 291"/>
          <p:cNvSpPr/>
          <p:nvPr/>
        </p:nvSpPr>
        <p:spPr>
          <a:xfrm>
            <a:off x="7233338" y="9037748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92" name="object 292"/>
          <p:cNvSpPr/>
          <p:nvPr/>
        </p:nvSpPr>
        <p:spPr>
          <a:xfrm>
            <a:off x="7465584" y="9037748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93" name="object 293"/>
          <p:cNvSpPr/>
          <p:nvPr/>
        </p:nvSpPr>
        <p:spPr>
          <a:xfrm>
            <a:off x="7697831" y="9037748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94" name="object 294"/>
          <p:cNvSpPr/>
          <p:nvPr/>
        </p:nvSpPr>
        <p:spPr>
          <a:xfrm>
            <a:off x="7930077" y="9037748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95" name="object 295"/>
          <p:cNvSpPr/>
          <p:nvPr/>
        </p:nvSpPr>
        <p:spPr>
          <a:xfrm>
            <a:off x="8162325" y="9037748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96" name="object 296"/>
          <p:cNvSpPr/>
          <p:nvPr/>
        </p:nvSpPr>
        <p:spPr>
          <a:xfrm>
            <a:off x="8394571" y="9037748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97" name="object 297"/>
          <p:cNvSpPr/>
          <p:nvPr/>
        </p:nvSpPr>
        <p:spPr>
          <a:xfrm>
            <a:off x="8626818" y="9037748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98" name="object 298"/>
          <p:cNvSpPr/>
          <p:nvPr/>
        </p:nvSpPr>
        <p:spPr>
          <a:xfrm>
            <a:off x="8859064" y="9037748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99" name="object 299"/>
          <p:cNvSpPr/>
          <p:nvPr/>
        </p:nvSpPr>
        <p:spPr>
          <a:xfrm>
            <a:off x="9091311" y="9037748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00" name="object 300"/>
          <p:cNvSpPr/>
          <p:nvPr/>
        </p:nvSpPr>
        <p:spPr>
          <a:xfrm>
            <a:off x="9323558" y="9037748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01" name="object 301"/>
          <p:cNvSpPr/>
          <p:nvPr/>
        </p:nvSpPr>
        <p:spPr>
          <a:xfrm>
            <a:off x="0" y="9153635"/>
            <a:ext cx="34290" cy="116205"/>
          </a:xfrm>
          <a:custGeom>
            <a:avLst/>
            <a:gdLst/>
            <a:ahLst/>
            <a:cxnLst/>
            <a:rect l="l" t="t" r="r" b="b"/>
            <a:pathLst>
              <a:path w="34290" h="116204">
                <a:moveTo>
                  <a:pt x="33689" y="115887"/>
                </a:moveTo>
                <a:lnTo>
                  <a:pt x="0" y="115887"/>
                </a:lnTo>
                <a:lnTo>
                  <a:pt x="0" y="0"/>
                </a:lnTo>
                <a:lnTo>
                  <a:pt x="33689" y="0"/>
                </a:lnTo>
                <a:lnTo>
                  <a:pt x="33689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02" name="object 302"/>
          <p:cNvSpPr/>
          <p:nvPr/>
        </p:nvSpPr>
        <p:spPr>
          <a:xfrm>
            <a:off x="149812" y="9153635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03" name="object 303"/>
          <p:cNvSpPr/>
          <p:nvPr/>
        </p:nvSpPr>
        <p:spPr>
          <a:xfrm>
            <a:off x="382059" y="9153635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04" name="object 304"/>
          <p:cNvSpPr/>
          <p:nvPr/>
        </p:nvSpPr>
        <p:spPr>
          <a:xfrm>
            <a:off x="614306" y="9153635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05" name="object 305"/>
          <p:cNvSpPr/>
          <p:nvPr/>
        </p:nvSpPr>
        <p:spPr>
          <a:xfrm>
            <a:off x="846555" y="9153635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06" name="object 306"/>
          <p:cNvSpPr/>
          <p:nvPr/>
        </p:nvSpPr>
        <p:spPr>
          <a:xfrm>
            <a:off x="1078802" y="9153635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07" name="object 307"/>
          <p:cNvSpPr/>
          <p:nvPr/>
        </p:nvSpPr>
        <p:spPr>
          <a:xfrm>
            <a:off x="1311049" y="9153635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08" name="object 308"/>
          <p:cNvSpPr/>
          <p:nvPr/>
        </p:nvSpPr>
        <p:spPr>
          <a:xfrm>
            <a:off x="1543295" y="9153635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09" name="object 309"/>
          <p:cNvSpPr/>
          <p:nvPr/>
        </p:nvSpPr>
        <p:spPr>
          <a:xfrm>
            <a:off x="1775542" y="9153635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10" name="object 310"/>
          <p:cNvSpPr/>
          <p:nvPr/>
        </p:nvSpPr>
        <p:spPr>
          <a:xfrm>
            <a:off x="2007789" y="9153635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11" name="object 311"/>
          <p:cNvSpPr/>
          <p:nvPr/>
        </p:nvSpPr>
        <p:spPr>
          <a:xfrm>
            <a:off x="2240035" y="9153635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12" name="object 312"/>
          <p:cNvSpPr/>
          <p:nvPr/>
        </p:nvSpPr>
        <p:spPr>
          <a:xfrm>
            <a:off x="2472282" y="9153635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13" name="object 313"/>
          <p:cNvSpPr/>
          <p:nvPr/>
        </p:nvSpPr>
        <p:spPr>
          <a:xfrm>
            <a:off x="2704528" y="9153635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14" name="object 314"/>
          <p:cNvSpPr/>
          <p:nvPr/>
        </p:nvSpPr>
        <p:spPr>
          <a:xfrm>
            <a:off x="2936775" y="9153635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15" name="object 315"/>
          <p:cNvSpPr/>
          <p:nvPr/>
        </p:nvSpPr>
        <p:spPr>
          <a:xfrm>
            <a:off x="3169022" y="9153635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16" name="object 316"/>
          <p:cNvSpPr/>
          <p:nvPr/>
        </p:nvSpPr>
        <p:spPr>
          <a:xfrm>
            <a:off x="3401268" y="9153635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17" name="object 317"/>
          <p:cNvSpPr/>
          <p:nvPr/>
        </p:nvSpPr>
        <p:spPr>
          <a:xfrm>
            <a:off x="3633515" y="9153635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18" name="object 318"/>
          <p:cNvSpPr/>
          <p:nvPr/>
        </p:nvSpPr>
        <p:spPr>
          <a:xfrm>
            <a:off x="3865762" y="9153635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19" name="object 319"/>
          <p:cNvSpPr/>
          <p:nvPr/>
        </p:nvSpPr>
        <p:spPr>
          <a:xfrm>
            <a:off x="4098008" y="9153635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20" name="object 320"/>
          <p:cNvSpPr/>
          <p:nvPr/>
        </p:nvSpPr>
        <p:spPr>
          <a:xfrm>
            <a:off x="4330255" y="9153635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21" name="object 321"/>
          <p:cNvSpPr/>
          <p:nvPr/>
        </p:nvSpPr>
        <p:spPr>
          <a:xfrm>
            <a:off x="4562502" y="9153635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22" name="object 322"/>
          <p:cNvSpPr/>
          <p:nvPr/>
        </p:nvSpPr>
        <p:spPr>
          <a:xfrm>
            <a:off x="4794748" y="9153635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23" name="object 323"/>
          <p:cNvSpPr/>
          <p:nvPr/>
        </p:nvSpPr>
        <p:spPr>
          <a:xfrm>
            <a:off x="5026995" y="9153635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24" name="object 324"/>
          <p:cNvSpPr/>
          <p:nvPr/>
        </p:nvSpPr>
        <p:spPr>
          <a:xfrm>
            <a:off x="5259241" y="9153635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25" name="object 325"/>
          <p:cNvSpPr/>
          <p:nvPr/>
        </p:nvSpPr>
        <p:spPr>
          <a:xfrm>
            <a:off x="5491488" y="9153635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26" name="object 326"/>
          <p:cNvSpPr/>
          <p:nvPr/>
        </p:nvSpPr>
        <p:spPr>
          <a:xfrm>
            <a:off x="5723735" y="9153635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27" name="object 327"/>
          <p:cNvSpPr/>
          <p:nvPr/>
        </p:nvSpPr>
        <p:spPr>
          <a:xfrm>
            <a:off x="5955981" y="9153635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28" name="object 328"/>
          <p:cNvSpPr/>
          <p:nvPr/>
        </p:nvSpPr>
        <p:spPr>
          <a:xfrm>
            <a:off x="6188228" y="9153635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29" name="object 329"/>
          <p:cNvSpPr/>
          <p:nvPr/>
        </p:nvSpPr>
        <p:spPr>
          <a:xfrm>
            <a:off x="6420475" y="9153635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30" name="object 330"/>
          <p:cNvSpPr/>
          <p:nvPr/>
        </p:nvSpPr>
        <p:spPr>
          <a:xfrm>
            <a:off x="6652721" y="9153635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31" name="object 331"/>
          <p:cNvSpPr/>
          <p:nvPr/>
        </p:nvSpPr>
        <p:spPr>
          <a:xfrm>
            <a:off x="6884968" y="9153635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32" name="object 332"/>
          <p:cNvSpPr/>
          <p:nvPr/>
        </p:nvSpPr>
        <p:spPr>
          <a:xfrm>
            <a:off x="7117215" y="9153635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33" name="object 333"/>
          <p:cNvSpPr/>
          <p:nvPr/>
        </p:nvSpPr>
        <p:spPr>
          <a:xfrm>
            <a:off x="7349461" y="9153635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34" name="object 334"/>
          <p:cNvSpPr/>
          <p:nvPr/>
        </p:nvSpPr>
        <p:spPr>
          <a:xfrm>
            <a:off x="7581708" y="9153635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35" name="object 335"/>
          <p:cNvSpPr/>
          <p:nvPr/>
        </p:nvSpPr>
        <p:spPr>
          <a:xfrm>
            <a:off x="7813954" y="9153635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36" name="object 336"/>
          <p:cNvSpPr/>
          <p:nvPr/>
        </p:nvSpPr>
        <p:spPr>
          <a:xfrm>
            <a:off x="8046201" y="9153635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37" name="object 337"/>
          <p:cNvSpPr/>
          <p:nvPr/>
        </p:nvSpPr>
        <p:spPr>
          <a:xfrm>
            <a:off x="8278448" y="9153635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38" name="object 338"/>
          <p:cNvSpPr/>
          <p:nvPr/>
        </p:nvSpPr>
        <p:spPr>
          <a:xfrm>
            <a:off x="8510694" y="9153635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39" name="object 339"/>
          <p:cNvSpPr/>
          <p:nvPr/>
        </p:nvSpPr>
        <p:spPr>
          <a:xfrm>
            <a:off x="8742941" y="9153635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40" name="object 340"/>
          <p:cNvSpPr/>
          <p:nvPr/>
        </p:nvSpPr>
        <p:spPr>
          <a:xfrm>
            <a:off x="8975187" y="9153635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41" name="object 341"/>
          <p:cNvSpPr/>
          <p:nvPr/>
        </p:nvSpPr>
        <p:spPr>
          <a:xfrm>
            <a:off x="9207434" y="9153635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42" name="object 342"/>
          <p:cNvSpPr/>
          <p:nvPr/>
        </p:nvSpPr>
        <p:spPr>
          <a:xfrm>
            <a:off x="9439681" y="9153635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43" name="object 343"/>
          <p:cNvSpPr/>
          <p:nvPr/>
        </p:nvSpPr>
        <p:spPr>
          <a:xfrm>
            <a:off x="33689" y="9269523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44" name="object 344"/>
          <p:cNvSpPr/>
          <p:nvPr/>
        </p:nvSpPr>
        <p:spPr>
          <a:xfrm>
            <a:off x="265936" y="9269523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45" name="object 345"/>
          <p:cNvSpPr/>
          <p:nvPr/>
        </p:nvSpPr>
        <p:spPr>
          <a:xfrm>
            <a:off x="498182" y="9269523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46" name="object 346"/>
          <p:cNvSpPr/>
          <p:nvPr/>
        </p:nvSpPr>
        <p:spPr>
          <a:xfrm>
            <a:off x="730429" y="9269523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47" name="object 347"/>
          <p:cNvSpPr/>
          <p:nvPr/>
        </p:nvSpPr>
        <p:spPr>
          <a:xfrm>
            <a:off x="962679" y="9269523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48" name="object 348"/>
          <p:cNvSpPr/>
          <p:nvPr/>
        </p:nvSpPr>
        <p:spPr>
          <a:xfrm>
            <a:off x="1194925" y="9269523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49" name="object 349"/>
          <p:cNvSpPr/>
          <p:nvPr/>
        </p:nvSpPr>
        <p:spPr>
          <a:xfrm>
            <a:off x="1427172" y="9269523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50" name="object 350"/>
          <p:cNvSpPr/>
          <p:nvPr/>
        </p:nvSpPr>
        <p:spPr>
          <a:xfrm>
            <a:off x="1659419" y="9269523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51" name="object 351"/>
          <p:cNvSpPr/>
          <p:nvPr/>
        </p:nvSpPr>
        <p:spPr>
          <a:xfrm>
            <a:off x="1891665" y="9269523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52" name="object 352"/>
          <p:cNvSpPr/>
          <p:nvPr/>
        </p:nvSpPr>
        <p:spPr>
          <a:xfrm>
            <a:off x="2123912" y="9269523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53" name="object 353"/>
          <p:cNvSpPr/>
          <p:nvPr/>
        </p:nvSpPr>
        <p:spPr>
          <a:xfrm>
            <a:off x="2356159" y="9269523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54" name="object 354"/>
          <p:cNvSpPr/>
          <p:nvPr/>
        </p:nvSpPr>
        <p:spPr>
          <a:xfrm>
            <a:off x="2588405" y="9269523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55" name="object 355"/>
          <p:cNvSpPr/>
          <p:nvPr/>
        </p:nvSpPr>
        <p:spPr>
          <a:xfrm>
            <a:off x="2820652" y="9269523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56" name="object 356"/>
          <p:cNvSpPr/>
          <p:nvPr/>
        </p:nvSpPr>
        <p:spPr>
          <a:xfrm>
            <a:off x="3052898" y="9269523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57" name="object 357"/>
          <p:cNvSpPr/>
          <p:nvPr/>
        </p:nvSpPr>
        <p:spPr>
          <a:xfrm>
            <a:off x="3285145" y="9269523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58" name="object 358"/>
          <p:cNvSpPr/>
          <p:nvPr/>
        </p:nvSpPr>
        <p:spPr>
          <a:xfrm>
            <a:off x="3517392" y="9269523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59" name="object 359"/>
          <p:cNvSpPr/>
          <p:nvPr/>
        </p:nvSpPr>
        <p:spPr>
          <a:xfrm>
            <a:off x="3749638" y="9269523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60" name="object 360"/>
          <p:cNvSpPr/>
          <p:nvPr/>
        </p:nvSpPr>
        <p:spPr>
          <a:xfrm>
            <a:off x="3981885" y="9269523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61" name="object 361"/>
          <p:cNvSpPr/>
          <p:nvPr/>
        </p:nvSpPr>
        <p:spPr>
          <a:xfrm>
            <a:off x="4214131" y="9269523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62" name="object 362"/>
          <p:cNvSpPr/>
          <p:nvPr/>
        </p:nvSpPr>
        <p:spPr>
          <a:xfrm>
            <a:off x="4446378" y="9269523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63" name="object 363"/>
          <p:cNvSpPr/>
          <p:nvPr/>
        </p:nvSpPr>
        <p:spPr>
          <a:xfrm>
            <a:off x="4678625" y="9269523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64" name="object 364"/>
          <p:cNvSpPr/>
          <p:nvPr/>
        </p:nvSpPr>
        <p:spPr>
          <a:xfrm>
            <a:off x="4910871" y="9269523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65" name="object 365"/>
          <p:cNvSpPr/>
          <p:nvPr/>
        </p:nvSpPr>
        <p:spPr>
          <a:xfrm>
            <a:off x="5143118" y="9269523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66" name="object 366"/>
          <p:cNvSpPr/>
          <p:nvPr/>
        </p:nvSpPr>
        <p:spPr>
          <a:xfrm>
            <a:off x="5375365" y="9269523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67" name="object 367"/>
          <p:cNvSpPr/>
          <p:nvPr/>
        </p:nvSpPr>
        <p:spPr>
          <a:xfrm>
            <a:off x="5607611" y="9269523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68" name="object 368"/>
          <p:cNvSpPr/>
          <p:nvPr/>
        </p:nvSpPr>
        <p:spPr>
          <a:xfrm>
            <a:off x="5839858" y="9269523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69" name="object 369"/>
          <p:cNvSpPr/>
          <p:nvPr/>
        </p:nvSpPr>
        <p:spPr>
          <a:xfrm>
            <a:off x="6072105" y="9269523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70" name="object 370"/>
          <p:cNvSpPr/>
          <p:nvPr/>
        </p:nvSpPr>
        <p:spPr>
          <a:xfrm>
            <a:off x="6304351" y="9269523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71" name="object 371"/>
          <p:cNvSpPr/>
          <p:nvPr/>
        </p:nvSpPr>
        <p:spPr>
          <a:xfrm>
            <a:off x="6536598" y="9269523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72" name="object 372"/>
          <p:cNvSpPr/>
          <p:nvPr/>
        </p:nvSpPr>
        <p:spPr>
          <a:xfrm>
            <a:off x="6768844" y="9269523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73" name="object 373"/>
          <p:cNvSpPr/>
          <p:nvPr/>
        </p:nvSpPr>
        <p:spPr>
          <a:xfrm>
            <a:off x="7001092" y="9269523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74" name="object 374"/>
          <p:cNvSpPr/>
          <p:nvPr/>
        </p:nvSpPr>
        <p:spPr>
          <a:xfrm>
            <a:off x="7233338" y="9269523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75" name="object 375"/>
          <p:cNvSpPr/>
          <p:nvPr/>
        </p:nvSpPr>
        <p:spPr>
          <a:xfrm>
            <a:off x="7465584" y="9269523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76" name="object 376"/>
          <p:cNvSpPr/>
          <p:nvPr/>
        </p:nvSpPr>
        <p:spPr>
          <a:xfrm>
            <a:off x="7697831" y="9269523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77" name="object 377"/>
          <p:cNvSpPr/>
          <p:nvPr/>
        </p:nvSpPr>
        <p:spPr>
          <a:xfrm>
            <a:off x="7930077" y="9269523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78" name="object 378"/>
          <p:cNvSpPr/>
          <p:nvPr/>
        </p:nvSpPr>
        <p:spPr>
          <a:xfrm>
            <a:off x="8162325" y="9269523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79" name="object 379"/>
          <p:cNvSpPr/>
          <p:nvPr/>
        </p:nvSpPr>
        <p:spPr>
          <a:xfrm>
            <a:off x="8394571" y="9269523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80" name="object 380"/>
          <p:cNvSpPr/>
          <p:nvPr/>
        </p:nvSpPr>
        <p:spPr>
          <a:xfrm>
            <a:off x="8626818" y="9269523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81" name="object 381"/>
          <p:cNvSpPr/>
          <p:nvPr/>
        </p:nvSpPr>
        <p:spPr>
          <a:xfrm>
            <a:off x="8859064" y="9269523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82" name="object 382"/>
          <p:cNvSpPr/>
          <p:nvPr/>
        </p:nvSpPr>
        <p:spPr>
          <a:xfrm>
            <a:off x="9091311" y="9269523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83" name="object 383"/>
          <p:cNvSpPr/>
          <p:nvPr/>
        </p:nvSpPr>
        <p:spPr>
          <a:xfrm>
            <a:off x="9323558" y="9269523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84" name="object 384"/>
          <p:cNvSpPr/>
          <p:nvPr/>
        </p:nvSpPr>
        <p:spPr>
          <a:xfrm>
            <a:off x="0" y="9385410"/>
            <a:ext cx="34290" cy="116205"/>
          </a:xfrm>
          <a:custGeom>
            <a:avLst/>
            <a:gdLst/>
            <a:ahLst/>
            <a:cxnLst/>
            <a:rect l="l" t="t" r="r" b="b"/>
            <a:pathLst>
              <a:path w="34290" h="116204">
                <a:moveTo>
                  <a:pt x="33689" y="115887"/>
                </a:moveTo>
                <a:lnTo>
                  <a:pt x="0" y="115887"/>
                </a:lnTo>
                <a:lnTo>
                  <a:pt x="0" y="0"/>
                </a:lnTo>
                <a:lnTo>
                  <a:pt x="33689" y="0"/>
                </a:lnTo>
                <a:lnTo>
                  <a:pt x="33689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85" name="object 385"/>
          <p:cNvSpPr/>
          <p:nvPr/>
        </p:nvSpPr>
        <p:spPr>
          <a:xfrm>
            <a:off x="149812" y="9385410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86" name="object 386"/>
          <p:cNvSpPr/>
          <p:nvPr/>
        </p:nvSpPr>
        <p:spPr>
          <a:xfrm>
            <a:off x="382059" y="9385410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87" name="object 387"/>
          <p:cNvSpPr/>
          <p:nvPr/>
        </p:nvSpPr>
        <p:spPr>
          <a:xfrm>
            <a:off x="614306" y="9385410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88" name="object 388"/>
          <p:cNvSpPr/>
          <p:nvPr/>
        </p:nvSpPr>
        <p:spPr>
          <a:xfrm>
            <a:off x="846555" y="9385410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89" name="object 389"/>
          <p:cNvSpPr/>
          <p:nvPr/>
        </p:nvSpPr>
        <p:spPr>
          <a:xfrm>
            <a:off x="1078802" y="9385410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90" name="object 390"/>
          <p:cNvSpPr/>
          <p:nvPr/>
        </p:nvSpPr>
        <p:spPr>
          <a:xfrm>
            <a:off x="1311049" y="9385410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91" name="object 391"/>
          <p:cNvSpPr/>
          <p:nvPr/>
        </p:nvSpPr>
        <p:spPr>
          <a:xfrm>
            <a:off x="1543295" y="9385410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92" name="object 392"/>
          <p:cNvSpPr/>
          <p:nvPr/>
        </p:nvSpPr>
        <p:spPr>
          <a:xfrm>
            <a:off x="1775542" y="9385410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93" name="object 393"/>
          <p:cNvSpPr/>
          <p:nvPr/>
        </p:nvSpPr>
        <p:spPr>
          <a:xfrm>
            <a:off x="2007789" y="9385410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94" name="object 394"/>
          <p:cNvSpPr/>
          <p:nvPr/>
        </p:nvSpPr>
        <p:spPr>
          <a:xfrm>
            <a:off x="2240035" y="9385410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95" name="object 395"/>
          <p:cNvSpPr/>
          <p:nvPr/>
        </p:nvSpPr>
        <p:spPr>
          <a:xfrm>
            <a:off x="2472282" y="9385410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96" name="object 396"/>
          <p:cNvSpPr/>
          <p:nvPr/>
        </p:nvSpPr>
        <p:spPr>
          <a:xfrm>
            <a:off x="2704528" y="9385410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97" name="object 397"/>
          <p:cNvSpPr/>
          <p:nvPr/>
        </p:nvSpPr>
        <p:spPr>
          <a:xfrm>
            <a:off x="2936775" y="9385410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98" name="object 398"/>
          <p:cNvSpPr/>
          <p:nvPr/>
        </p:nvSpPr>
        <p:spPr>
          <a:xfrm>
            <a:off x="3169022" y="9385410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99" name="object 399"/>
          <p:cNvSpPr/>
          <p:nvPr/>
        </p:nvSpPr>
        <p:spPr>
          <a:xfrm>
            <a:off x="3401268" y="9385410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00" name="object 400"/>
          <p:cNvSpPr/>
          <p:nvPr/>
        </p:nvSpPr>
        <p:spPr>
          <a:xfrm>
            <a:off x="3633515" y="9385410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01" name="object 401"/>
          <p:cNvSpPr/>
          <p:nvPr/>
        </p:nvSpPr>
        <p:spPr>
          <a:xfrm>
            <a:off x="3865762" y="9385410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02" name="object 402"/>
          <p:cNvSpPr/>
          <p:nvPr/>
        </p:nvSpPr>
        <p:spPr>
          <a:xfrm>
            <a:off x="4098008" y="9385410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03" name="object 403"/>
          <p:cNvSpPr/>
          <p:nvPr/>
        </p:nvSpPr>
        <p:spPr>
          <a:xfrm>
            <a:off x="4330255" y="9385410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04" name="object 404"/>
          <p:cNvSpPr/>
          <p:nvPr/>
        </p:nvSpPr>
        <p:spPr>
          <a:xfrm>
            <a:off x="4562502" y="9385410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05" name="object 405"/>
          <p:cNvSpPr/>
          <p:nvPr/>
        </p:nvSpPr>
        <p:spPr>
          <a:xfrm>
            <a:off x="4794748" y="9385410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06" name="object 406"/>
          <p:cNvSpPr/>
          <p:nvPr/>
        </p:nvSpPr>
        <p:spPr>
          <a:xfrm>
            <a:off x="5026995" y="9385410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07" name="object 407"/>
          <p:cNvSpPr/>
          <p:nvPr/>
        </p:nvSpPr>
        <p:spPr>
          <a:xfrm>
            <a:off x="5259241" y="9385410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08" name="object 408"/>
          <p:cNvSpPr/>
          <p:nvPr/>
        </p:nvSpPr>
        <p:spPr>
          <a:xfrm>
            <a:off x="5491488" y="9385410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09" name="object 409"/>
          <p:cNvSpPr/>
          <p:nvPr/>
        </p:nvSpPr>
        <p:spPr>
          <a:xfrm>
            <a:off x="5723735" y="9385410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10" name="object 410"/>
          <p:cNvSpPr/>
          <p:nvPr/>
        </p:nvSpPr>
        <p:spPr>
          <a:xfrm>
            <a:off x="5955981" y="9385410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11" name="object 411"/>
          <p:cNvSpPr/>
          <p:nvPr/>
        </p:nvSpPr>
        <p:spPr>
          <a:xfrm>
            <a:off x="6188228" y="9385410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12" name="object 412"/>
          <p:cNvSpPr/>
          <p:nvPr/>
        </p:nvSpPr>
        <p:spPr>
          <a:xfrm>
            <a:off x="6420475" y="9385410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13" name="object 413"/>
          <p:cNvSpPr/>
          <p:nvPr/>
        </p:nvSpPr>
        <p:spPr>
          <a:xfrm>
            <a:off x="6652721" y="9385410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14" name="object 414"/>
          <p:cNvSpPr/>
          <p:nvPr/>
        </p:nvSpPr>
        <p:spPr>
          <a:xfrm>
            <a:off x="6884968" y="9385410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15" name="object 415"/>
          <p:cNvSpPr/>
          <p:nvPr/>
        </p:nvSpPr>
        <p:spPr>
          <a:xfrm>
            <a:off x="7117215" y="9385410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16" name="object 416"/>
          <p:cNvSpPr/>
          <p:nvPr/>
        </p:nvSpPr>
        <p:spPr>
          <a:xfrm>
            <a:off x="7349461" y="9385410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17" name="object 417"/>
          <p:cNvSpPr/>
          <p:nvPr/>
        </p:nvSpPr>
        <p:spPr>
          <a:xfrm>
            <a:off x="7581708" y="9385410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18" name="object 418"/>
          <p:cNvSpPr/>
          <p:nvPr/>
        </p:nvSpPr>
        <p:spPr>
          <a:xfrm>
            <a:off x="7813954" y="9385410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19" name="object 419"/>
          <p:cNvSpPr/>
          <p:nvPr/>
        </p:nvSpPr>
        <p:spPr>
          <a:xfrm>
            <a:off x="8046201" y="9385410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20" name="object 420"/>
          <p:cNvSpPr/>
          <p:nvPr/>
        </p:nvSpPr>
        <p:spPr>
          <a:xfrm>
            <a:off x="8278448" y="9385410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21" name="object 421"/>
          <p:cNvSpPr/>
          <p:nvPr/>
        </p:nvSpPr>
        <p:spPr>
          <a:xfrm>
            <a:off x="8510694" y="9385410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22" name="object 422"/>
          <p:cNvSpPr/>
          <p:nvPr/>
        </p:nvSpPr>
        <p:spPr>
          <a:xfrm>
            <a:off x="8742941" y="9385410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23" name="object 423"/>
          <p:cNvSpPr/>
          <p:nvPr/>
        </p:nvSpPr>
        <p:spPr>
          <a:xfrm>
            <a:off x="8975187" y="9385410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24" name="object 424"/>
          <p:cNvSpPr/>
          <p:nvPr/>
        </p:nvSpPr>
        <p:spPr>
          <a:xfrm>
            <a:off x="9207434" y="9385410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25" name="object 425"/>
          <p:cNvSpPr/>
          <p:nvPr/>
        </p:nvSpPr>
        <p:spPr>
          <a:xfrm>
            <a:off x="0" y="9037751"/>
            <a:ext cx="9672320" cy="695325"/>
          </a:xfrm>
          <a:custGeom>
            <a:avLst/>
            <a:gdLst/>
            <a:ahLst/>
            <a:cxnLst/>
            <a:rect l="l" t="t" r="r" b="b"/>
            <a:pathLst>
              <a:path w="9672320" h="695325">
                <a:moveTo>
                  <a:pt x="9671914" y="115887"/>
                </a:moveTo>
                <a:lnTo>
                  <a:pt x="9555797" y="115887"/>
                </a:lnTo>
                <a:lnTo>
                  <a:pt x="9555797" y="0"/>
                </a:lnTo>
                <a:lnTo>
                  <a:pt x="0" y="0"/>
                </a:lnTo>
                <a:lnTo>
                  <a:pt x="0" y="695325"/>
                </a:lnTo>
                <a:lnTo>
                  <a:pt x="33680" y="695325"/>
                </a:lnTo>
                <a:lnTo>
                  <a:pt x="33680" y="579437"/>
                </a:lnTo>
                <a:lnTo>
                  <a:pt x="149809" y="579437"/>
                </a:lnTo>
                <a:lnTo>
                  <a:pt x="149809" y="695325"/>
                </a:lnTo>
                <a:lnTo>
                  <a:pt x="265925" y="695325"/>
                </a:lnTo>
                <a:lnTo>
                  <a:pt x="265925" y="579437"/>
                </a:lnTo>
                <a:lnTo>
                  <a:pt x="382054" y="579437"/>
                </a:lnTo>
                <a:lnTo>
                  <a:pt x="382054" y="695325"/>
                </a:lnTo>
                <a:lnTo>
                  <a:pt x="498170" y="695325"/>
                </a:lnTo>
                <a:lnTo>
                  <a:pt x="498170" y="579437"/>
                </a:lnTo>
                <a:lnTo>
                  <a:pt x="614299" y="579437"/>
                </a:lnTo>
                <a:lnTo>
                  <a:pt x="614299" y="695325"/>
                </a:lnTo>
                <a:lnTo>
                  <a:pt x="730427" y="695325"/>
                </a:lnTo>
                <a:lnTo>
                  <a:pt x="730427" y="579437"/>
                </a:lnTo>
                <a:lnTo>
                  <a:pt x="846543" y="579437"/>
                </a:lnTo>
                <a:lnTo>
                  <a:pt x="846543" y="695325"/>
                </a:lnTo>
                <a:lnTo>
                  <a:pt x="962672" y="695325"/>
                </a:lnTo>
                <a:lnTo>
                  <a:pt x="962672" y="579437"/>
                </a:lnTo>
                <a:lnTo>
                  <a:pt x="1078788" y="579437"/>
                </a:lnTo>
                <a:lnTo>
                  <a:pt x="1078788" y="695325"/>
                </a:lnTo>
                <a:lnTo>
                  <a:pt x="1194917" y="695325"/>
                </a:lnTo>
                <a:lnTo>
                  <a:pt x="1194917" y="579437"/>
                </a:lnTo>
                <a:lnTo>
                  <a:pt x="1311033" y="579437"/>
                </a:lnTo>
                <a:lnTo>
                  <a:pt x="1311033" y="695325"/>
                </a:lnTo>
                <a:lnTo>
                  <a:pt x="1427162" y="695325"/>
                </a:lnTo>
                <a:lnTo>
                  <a:pt x="1427162" y="579437"/>
                </a:lnTo>
                <a:lnTo>
                  <a:pt x="1543291" y="579437"/>
                </a:lnTo>
                <a:lnTo>
                  <a:pt x="1543291" y="695325"/>
                </a:lnTo>
                <a:lnTo>
                  <a:pt x="1659407" y="695325"/>
                </a:lnTo>
                <a:lnTo>
                  <a:pt x="1659407" y="579437"/>
                </a:lnTo>
                <a:lnTo>
                  <a:pt x="1775536" y="579437"/>
                </a:lnTo>
                <a:lnTo>
                  <a:pt x="1775536" y="695325"/>
                </a:lnTo>
                <a:lnTo>
                  <a:pt x="1891652" y="695325"/>
                </a:lnTo>
                <a:lnTo>
                  <a:pt x="1891652" y="579437"/>
                </a:lnTo>
                <a:lnTo>
                  <a:pt x="2007781" y="579437"/>
                </a:lnTo>
                <a:lnTo>
                  <a:pt x="2007781" y="695325"/>
                </a:lnTo>
                <a:lnTo>
                  <a:pt x="2123897" y="695325"/>
                </a:lnTo>
                <a:lnTo>
                  <a:pt x="2123897" y="579437"/>
                </a:lnTo>
                <a:lnTo>
                  <a:pt x="2240026" y="579437"/>
                </a:lnTo>
                <a:lnTo>
                  <a:pt x="2240026" y="695325"/>
                </a:lnTo>
                <a:lnTo>
                  <a:pt x="2356154" y="695325"/>
                </a:lnTo>
                <a:lnTo>
                  <a:pt x="2356154" y="579437"/>
                </a:lnTo>
                <a:lnTo>
                  <a:pt x="2472271" y="579437"/>
                </a:lnTo>
                <a:lnTo>
                  <a:pt x="2472271" y="695325"/>
                </a:lnTo>
                <a:lnTo>
                  <a:pt x="2588399" y="695325"/>
                </a:lnTo>
                <a:lnTo>
                  <a:pt x="2588399" y="579437"/>
                </a:lnTo>
                <a:lnTo>
                  <a:pt x="2704515" y="579437"/>
                </a:lnTo>
                <a:lnTo>
                  <a:pt x="2704515" y="695325"/>
                </a:lnTo>
                <a:lnTo>
                  <a:pt x="2820644" y="695325"/>
                </a:lnTo>
                <a:lnTo>
                  <a:pt x="2820644" y="579437"/>
                </a:lnTo>
                <a:lnTo>
                  <a:pt x="2936760" y="579437"/>
                </a:lnTo>
                <a:lnTo>
                  <a:pt x="2936760" y="695325"/>
                </a:lnTo>
                <a:lnTo>
                  <a:pt x="3052889" y="695325"/>
                </a:lnTo>
                <a:lnTo>
                  <a:pt x="3052889" y="579437"/>
                </a:lnTo>
                <a:lnTo>
                  <a:pt x="3169018" y="579437"/>
                </a:lnTo>
                <a:lnTo>
                  <a:pt x="3169018" y="695325"/>
                </a:lnTo>
                <a:lnTo>
                  <a:pt x="3285134" y="695325"/>
                </a:lnTo>
                <a:lnTo>
                  <a:pt x="3285134" y="579437"/>
                </a:lnTo>
                <a:lnTo>
                  <a:pt x="3401263" y="579437"/>
                </a:lnTo>
                <a:lnTo>
                  <a:pt x="3401263" y="695325"/>
                </a:lnTo>
                <a:lnTo>
                  <a:pt x="3517379" y="695325"/>
                </a:lnTo>
                <a:lnTo>
                  <a:pt x="3517379" y="579437"/>
                </a:lnTo>
                <a:lnTo>
                  <a:pt x="3633508" y="579437"/>
                </a:lnTo>
                <a:lnTo>
                  <a:pt x="3633508" y="695325"/>
                </a:lnTo>
                <a:lnTo>
                  <a:pt x="3749624" y="695325"/>
                </a:lnTo>
                <a:lnTo>
                  <a:pt x="3749624" y="579437"/>
                </a:lnTo>
                <a:lnTo>
                  <a:pt x="3865753" y="579437"/>
                </a:lnTo>
                <a:lnTo>
                  <a:pt x="3865753" y="695325"/>
                </a:lnTo>
                <a:lnTo>
                  <a:pt x="3981881" y="695325"/>
                </a:lnTo>
                <a:lnTo>
                  <a:pt x="3981881" y="579437"/>
                </a:lnTo>
                <a:lnTo>
                  <a:pt x="4097998" y="579437"/>
                </a:lnTo>
                <a:lnTo>
                  <a:pt x="4097998" y="695325"/>
                </a:lnTo>
                <a:lnTo>
                  <a:pt x="4214126" y="695325"/>
                </a:lnTo>
                <a:lnTo>
                  <a:pt x="4214126" y="579437"/>
                </a:lnTo>
                <a:lnTo>
                  <a:pt x="4330243" y="579437"/>
                </a:lnTo>
                <a:lnTo>
                  <a:pt x="4330243" y="695325"/>
                </a:lnTo>
                <a:lnTo>
                  <a:pt x="4446371" y="695325"/>
                </a:lnTo>
                <a:lnTo>
                  <a:pt x="4446371" y="579437"/>
                </a:lnTo>
                <a:lnTo>
                  <a:pt x="4562487" y="579437"/>
                </a:lnTo>
                <a:lnTo>
                  <a:pt x="4562487" y="695325"/>
                </a:lnTo>
                <a:lnTo>
                  <a:pt x="4678616" y="695325"/>
                </a:lnTo>
                <a:lnTo>
                  <a:pt x="4678616" y="579437"/>
                </a:lnTo>
                <a:lnTo>
                  <a:pt x="4794732" y="579437"/>
                </a:lnTo>
                <a:lnTo>
                  <a:pt x="4794732" y="695325"/>
                </a:lnTo>
                <a:lnTo>
                  <a:pt x="4910861" y="695325"/>
                </a:lnTo>
                <a:lnTo>
                  <a:pt x="4910861" y="579437"/>
                </a:lnTo>
                <a:lnTo>
                  <a:pt x="5026990" y="579437"/>
                </a:lnTo>
                <a:lnTo>
                  <a:pt x="5026990" y="695325"/>
                </a:lnTo>
                <a:lnTo>
                  <a:pt x="5143106" y="695325"/>
                </a:lnTo>
                <a:lnTo>
                  <a:pt x="5143106" y="579437"/>
                </a:lnTo>
                <a:lnTo>
                  <a:pt x="5259235" y="579437"/>
                </a:lnTo>
                <a:lnTo>
                  <a:pt x="5259235" y="695325"/>
                </a:lnTo>
                <a:lnTo>
                  <a:pt x="5375351" y="695325"/>
                </a:lnTo>
                <a:lnTo>
                  <a:pt x="5375351" y="579437"/>
                </a:lnTo>
                <a:lnTo>
                  <a:pt x="5491480" y="579437"/>
                </a:lnTo>
                <a:lnTo>
                  <a:pt x="5491480" y="695325"/>
                </a:lnTo>
                <a:lnTo>
                  <a:pt x="5607596" y="695325"/>
                </a:lnTo>
                <a:lnTo>
                  <a:pt x="5607596" y="579437"/>
                </a:lnTo>
                <a:lnTo>
                  <a:pt x="5723725" y="579437"/>
                </a:lnTo>
                <a:lnTo>
                  <a:pt x="5723725" y="695325"/>
                </a:lnTo>
                <a:lnTo>
                  <a:pt x="5839853" y="695325"/>
                </a:lnTo>
                <a:lnTo>
                  <a:pt x="5839853" y="579437"/>
                </a:lnTo>
                <a:lnTo>
                  <a:pt x="5955970" y="579437"/>
                </a:lnTo>
                <a:lnTo>
                  <a:pt x="5955970" y="695325"/>
                </a:lnTo>
                <a:lnTo>
                  <a:pt x="6072098" y="695325"/>
                </a:lnTo>
                <a:lnTo>
                  <a:pt x="6072098" y="579437"/>
                </a:lnTo>
                <a:lnTo>
                  <a:pt x="6188214" y="579437"/>
                </a:lnTo>
                <a:lnTo>
                  <a:pt x="6188214" y="695325"/>
                </a:lnTo>
                <a:lnTo>
                  <a:pt x="6304343" y="695325"/>
                </a:lnTo>
                <a:lnTo>
                  <a:pt x="6304343" y="579437"/>
                </a:lnTo>
                <a:lnTo>
                  <a:pt x="6420459" y="579437"/>
                </a:lnTo>
                <a:lnTo>
                  <a:pt x="6420459" y="695325"/>
                </a:lnTo>
                <a:lnTo>
                  <a:pt x="6536588" y="695325"/>
                </a:lnTo>
                <a:lnTo>
                  <a:pt x="6536588" y="579437"/>
                </a:lnTo>
                <a:lnTo>
                  <a:pt x="6652717" y="579437"/>
                </a:lnTo>
                <a:lnTo>
                  <a:pt x="6652717" y="695325"/>
                </a:lnTo>
                <a:lnTo>
                  <a:pt x="6768833" y="695325"/>
                </a:lnTo>
                <a:lnTo>
                  <a:pt x="6768833" y="579437"/>
                </a:lnTo>
                <a:lnTo>
                  <a:pt x="6884962" y="579437"/>
                </a:lnTo>
                <a:lnTo>
                  <a:pt x="6884962" y="695325"/>
                </a:lnTo>
                <a:lnTo>
                  <a:pt x="7001078" y="695325"/>
                </a:lnTo>
                <a:lnTo>
                  <a:pt x="7001078" y="579437"/>
                </a:lnTo>
                <a:lnTo>
                  <a:pt x="7117207" y="579437"/>
                </a:lnTo>
                <a:lnTo>
                  <a:pt x="7117207" y="695325"/>
                </a:lnTo>
                <a:lnTo>
                  <a:pt x="7233323" y="695325"/>
                </a:lnTo>
                <a:lnTo>
                  <a:pt x="7233323" y="579437"/>
                </a:lnTo>
                <a:lnTo>
                  <a:pt x="7349452" y="579437"/>
                </a:lnTo>
                <a:lnTo>
                  <a:pt x="7349452" y="695325"/>
                </a:lnTo>
                <a:lnTo>
                  <a:pt x="7465581" y="695325"/>
                </a:lnTo>
                <a:lnTo>
                  <a:pt x="7465581" y="579437"/>
                </a:lnTo>
                <a:lnTo>
                  <a:pt x="7581697" y="579437"/>
                </a:lnTo>
                <a:lnTo>
                  <a:pt x="7581697" y="695325"/>
                </a:lnTo>
                <a:lnTo>
                  <a:pt x="7697825" y="695325"/>
                </a:lnTo>
                <a:lnTo>
                  <a:pt x="7697825" y="579437"/>
                </a:lnTo>
                <a:lnTo>
                  <a:pt x="7813942" y="579437"/>
                </a:lnTo>
                <a:lnTo>
                  <a:pt x="7813942" y="695325"/>
                </a:lnTo>
                <a:lnTo>
                  <a:pt x="7930070" y="695325"/>
                </a:lnTo>
                <a:lnTo>
                  <a:pt x="7930070" y="579437"/>
                </a:lnTo>
                <a:lnTo>
                  <a:pt x="8046186" y="579437"/>
                </a:lnTo>
                <a:lnTo>
                  <a:pt x="8046186" y="695325"/>
                </a:lnTo>
                <a:lnTo>
                  <a:pt x="8162315" y="695325"/>
                </a:lnTo>
                <a:lnTo>
                  <a:pt x="8162315" y="579437"/>
                </a:lnTo>
                <a:lnTo>
                  <a:pt x="8278444" y="579437"/>
                </a:lnTo>
                <a:lnTo>
                  <a:pt x="8278444" y="695325"/>
                </a:lnTo>
                <a:lnTo>
                  <a:pt x="8394560" y="695325"/>
                </a:lnTo>
                <a:lnTo>
                  <a:pt x="8394560" y="579437"/>
                </a:lnTo>
                <a:lnTo>
                  <a:pt x="8510689" y="579437"/>
                </a:lnTo>
                <a:lnTo>
                  <a:pt x="8510689" y="695325"/>
                </a:lnTo>
                <a:lnTo>
                  <a:pt x="8626805" y="695325"/>
                </a:lnTo>
                <a:lnTo>
                  <a:pt x="8626805" y="579437"/>
                </a:lnTo>
                <a:lnTo>
                  <a:pt x="8742934" y="579437"/>
                </a:lnTo>
                <a:lnTo>
                  <a:pt x="8742934" y="695325"/>
                </a:lnTo>
                <a:lnTo>
                  <a:pt x="8859050" y="695325"/>
                </a:lnTo>
                <a:lnTo>
                  <a:pt x="8859050" y="579437"/>
                </a:lnTo>
                <a:lnTo>
                  <a:pt x="8975179" y="579437"/>
                </a:lnTo>
                <a:lnTo>
                  <a:pt x="8975179" y="695325"/>
                </a:lnTo>
                <a:lnTo>
                  <a:pt x="9091295" y="695325"/>
                </a:lnTo>
                <a:lnTo>
                  <a:pt x="9091295" y="579437"/>
                </a:lnTo>
                <a:lnTo>
                  <a:pt x="9207424" y="579437"/>
                </a:lnTo>
                <a:lnTo>
                  <a:pt x="9207424" y="695325"/>
                </a:lnTo>
                <a:lnTo>
                  <a:pt x="9323553" y="695325"/>
                </a:lnTo>
                <a:lnTo>
                  <a:pt x="9323553" y="579437"/>
                </a:lnTo>
                <a:lnTo>
                  <a:pt x="9439669" y="579437"/>
                </a:lnTo>
                <a:lnTo>
                  <a:pt x="9439669" y="695325"/>
                </a:lnTo>
                <a:lnTo>
                  <a:pt x="9555797" y="695325"/>
                </a:lnTo>
                <a:lnTo>
                  <a:pt x="9555797" y="579437"/>
                </a:lnTo>
                <a:lnTo>
                  <a:pt x="9671914" y="579437"/>
                </a:lnTo>
                <a:lnTo>
                  <a:pt x="9671914" y="115887"/>
                </a:lnTo>
                <a:close/>
              </a:path>
            </a:pathLst>
          </a:custGeom>
          <a:solidFill>
            <a:srgbClr val="2E1B5B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26" name="object 426"/>
          <p:cNvGrpSpPr/>
          <p:nvPr/>
        </p:nvGrpSpPr>
        <p:grpSpPr>
          <a:xfrm>
            <a:off x="0" y="8690086"/>
            <a:ext cx="9672320" cy="695325"/>
            <a:chOff x="0" y="8690086"/>
            <a:chExt cx="9672320" cy="695325"/>
          </a:xfrm>
        </p:grpSpPr>
        <p:sp>
          <p:nvSpPr>
            <p:cNvPr id="427" name="object 427"/>
            <p:cNvSpPr/>
            <p:nvPr/>
          </p:nvSpPr>
          <p:spPr>
            <a:xfrm>
              <a:off x="0" y="8690101"/>
              <a:ext cx="9672320" cy="579755"/>
            </a:xfrm>
            <a:custGeom>
              <a:avLst/>
              <a:gdLst/>
              <a:ahLst/>
              <a:cxnLst/>
              <a:rect l="l" t="t" r="r" b="b"/>
              <a:pathLst>
                <a:path w="9672320" h="579754">
                  <a:moveTo>
                    <a:pt x="1427162" y="463550"/>
                  </a:moveTo>
                  <a:lnTo>
                    <a:pt x="1078788" y="463550"/>
                  </a:lnTo>
                  <a:lnTo>
                    <a:pt x="1078788" y="579437"/>
                  </a:lnTo>
                  <a:lnTo>
                    <a:pt x="1427162" y="579437"/>
                  </a:lnTo>
                  <a:lnTo>
                    <a:pt x="1427162" y="463550"/>
                  </a:lnTo>
                  <a:close/>
                </a:path>
                <a:path w="9672320" h="579754">
                  <a:moveTo>
                    <a:pt x="2356154" y="463550"/>
                  </a:moveTo>
                  <a:lnTo>
                    <a:pt x="2123897" y="463550"/>
                  </a:lnTo>
                  <a:lnTo>
                    <a:pt x="2123897" y="579437"/>
                  </a:lnTo>
                  <a:lnTo>
                    <a:pt x="2356154" y="579437"/>
                  </a:lnTo>
                  <a:lnTo>
                    <a:pt x="2356154" y="463550"/>
                  </a:lnTo>
                  <a:close/>
                </a:path>
                <a:path w="9672320" h="579754">
                  <a:moveTo>
                    <a:pt x="3865753" y="463550"/>
                  </a:moveTo>
                  <a:lnTo>
                    <a:pt x="3749624" y="463550"/>
                  </a:lnTo>
                  <a:lnTo>
                    <a:pt x="3749624" y="579437"/>
                  </a:lnTo>
                  <a:lnTo>
                    <a:pt x="3865753" y="579437"/>
                  </a:lnTo>
                  <a:lnTo>
                    <a:pt x="3865753" y="463550"/>
                  </a:lnTo>
                  <a:close/>
                </a:path>
                <a:path w="9672320" h="579754">
                  <a:moveTo>
                    <a:pt x="4562487" y="463550"/>
                  </a:moveTo>
                  <a:lnTo>
                    <a:pt x="4330243" y="463550"/>
                  </a:lnTo>
                  <a:lnTo>
                    <a:pt x="4330243" y="579437"/>
                  </a:lnTo>
                  <a:lnTo>
                    <a:pt x="4562487" y="579437"/>
                  </a:lnTo>
                  <a:lnTo>
                    <a:pt x="4562487" y="463550"/>
                  </a:lnTo>
                  <a:close/>
                </a:path>
                <a:path w="9672320" h="579754">
                  <a:moveTo>
                    <a:pt x="5723725" y="463550"/>
                  </a:moveTo>
                  <a:lnTo>
                    <a:pt x="5143106" y="463550"/>
                  </a:lnTo>
                  <a:lnTo>
                    <a:pt x="5143106" y="579437"/>
                  </a:lnTo>
                  <a:lnTo>
                    <a:pt x="5723725" y="579437"/>
                  </a:lnTo>
                  <a:lnTo>
                    <a:pt x="5723725" y="463550"/>
                  </a:lnTo>
                  <a:close/>
                </a:path>
                <a:path w="9672320" h="579754">
                  <a:moveTo>
                    <a:pt x="6652717" y="463550"/>
                  </a:moveTo>
                  <a:lnTo>
                    <a:pt x="6420459" y="463550"/>
                  </a:lnTo>
                  <a:lnTo>
                    <a:pt x="6420459" y="579437"/>
                  </a:lnTo>
                  <a:lnTo>
                    <a:pt x="6652717" y="579437"/>
                  </a:lnTo>
                  <a:lnTo>
                    <a:pt x="6652717" y="463550"/>
                  </a:lnTo>
                  <a:close/>
                </a:path>
                <a:path w="9672320" h="579754">
                  <a:moveTo>
                    <a:pt x="8742934" y="463550"/>
                  </a:moveTo>
                  <a:lnTo>
                    <a:pt x="8394560" y="463550"/>
                  </a:lnTo>
                  <a:lnTo>
                    <a:pt x="8394560" y="579437"/>
                  </a:lnTo>
                  <a:lnTo>
                    <a:pt x="8742934" y="579437"/>
                  </a:lnTo>
                  <a:lnTo>
                    <a:pt x="8742934" y="463550"/>
                  </a:lnTo>
                  <a:close/>
                </a:path>
                <a:path w="9672320" h="579754">
                  <a:moveTo>
                    <a:pt x="9671914" y="115443"/>
                  </a:moveTo>
                  <a:lnTo>
                    <a:pt x="9555797" y="115443"/>
                  </a:lnTo>
                  <a:lnTo>
                    <a:pt x="9555797" y="0"/>
                  </a:lnTo>
                  <a:lnTo>
                    <a:pt x="0" y="0"/>
                  </a:lnTo>
                  <a:lnTo>
                    <a:pt x="0" y="115443"/>
                  </a:lnTo>
                  <a:lnTo>
                    <a:pt x="0" y="463080"/>
                  </a:lnTo>
                  <a:lnTo>
                    <a:pt x="9671914" y="463080"/>
                  </a:lnTo>
                  <a:lnTo>
                    <a:pt x="9671914" y="115443"/>
                  </a:lnTo>
                  <a:close/>
                </a:path>
              </a:pathLst>
            </a:custGeom>
            <a:solidFill>
              <a:srgbClr val="7464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8" name="object 428"/>
            <p:cNvSpPr/>
            <p:nvPr/>
          </p:nvSpPr>
          <p:spPr>
            <a:xfrm>
              <a:off x="0" y="9037726"/>
              <a:ext cx="9672320" cy="347980"/>
            </a:xfrm>
            <a:custGeom>
              <a:avLst/>
              <a:gdLst/>
              <a:ahLst/>
              <a:cxnLst/>
              <a:rect l="l" t="t" r="r" b="b"/>
              <a:pathLst>
                <a:path w="9672320" h="347979">
                  <a:moveTo>
                    <a:pt x="265925" y="115925"/>
                  </a:moveTo>
                  <a:lnTo>
                    <a:pt x="0" y="115925"/>
                  </a:lnTo>
                  <a:lnTo>
                    <a:pt x="0" y="231813"/>
                  </a:lnTo>
                  <a:lnTo>
                    <a:pt x="265925" y="231813"/>
                  </a:lnTo>
                  <a:lnTo>
                    <a:pt x="265925" y="115925"/>
                  </a:lnTo>
                  <a:close/>
                </a:path>
                <a:path w="9672320" h="347979">
                  <a:moveTo>
                    <a:pt x="382054" y="38"/>
                  </a:moveTo>
                  <a:lnTo>
                    <a:pt x="265925" y="38"/>
                  </a:lnTo>
                  <a:lnTo>
                    <a:pt x="265925" y="115925"/>
                  </a:lnTo>
                  <a:lnTo>
                    <a:pt x="382054" y="115925"/>
                  </a:lnTo>
                  <a:lnTo>
                    <a:pt x="382054" y="38"/>
                  </a:lnTo>
                  <a:close/>
                </a:path>
                <a:path w="9672320" h="347979">
                  <a:moveTo>
                    <a:pt x="846543" y="115925"/>
                  </a:moveTo>
                  <a:lnTo>
                    <a:pt x="382054" y="115925"/>
                  </a:lnTo>
                  <a:lnTo>
                    <a:pt x="382054" y="231813"/>
                  </a:lnTo>
                  <a:lnTo>
                    <a:pt x="846543" y="231813"/>
                  </a:lnTo>
                  <a:lnTo>
                    <a:pt x="846543" y="115925"/>
                  </a:lnTo>
                  <a:close/>
                </a:path>
                <a:path w="9672320" h="347979">
                  <a:moveTo>
                    <a:pt x="962672" y="38"/>
                  </a:moveTo>
                  <a:lnTo>
                    <a:pt x="846543" y="38"/>
                  </a:lnTo>
                  <a:lnTo>
                    <a:pt x="846543" y="115925"/>
                  </a:lnTo>
                  <a:lnTo>
                    <a:pt x="962672" y="115925"/>
                  </a:lnTo>
                  <a:lnTo>
                    <a:pt x="962672" y="38"/>
                  </a:lnTo>
                  <a:close/>
                </a:path>
                <a:path w="9672320" h="347979">
                  <a:moveTo>
                    <a:pt x="1078788" y="115925"/>
                  </a:moveTo>
                  <a:lnTo>
                    <a:pt x="962672" y="115925"/>
                  </a:lnTo>
                  <a:lnTo>
                    <a:pt x="962672" y="231813"/>
                  </a:lnTo>
                  <a:lnTo>
                    <a:pt x="1078788" y="231813"/>
                  </a:lnTo>
                  <a:lnTo>
                    <a:pt x="1078788" y="115925"/>
                  </a:lnTo>
                  <a:close/>
                </a:path>
                <a:path w="9672320" h="347979">
                  <a:moveTo>
                    <a:pt x="2356154" y="231813"/>
                  </a:moveTo>
                  <a:lnTo>
                    <a:pt x="2123897" y="231813"/>
                  </a:lnTo>
                  <a:lnTo>
                    <a:pt x="2123897" y="115455"/>
                  </a:lnTo>
                  <a:lnTo>
                    <a:pt x="2123897" y="0"/>
                  </a:lnTo>
                  <a:lnTo>
                    <a:pt x="2007781" y="0"/>
                  </a:lnTo>
                  <a:lnTo>
                    <a:pt x="2007781" y="115455"/>
                  </a:lnTo>
                  <a:lnTo>
                    <a:pt x="1891652" y="115455"/>
                  </a:lnTo>
                  <a:lnTo>
                    <a:pt x="1891652" y="38"/>
                  </a:lnTo>
                  <a:lnTo>
                    <a:pt x="1775536" y="38"/>
                  </a:lnTo>
                  <a:lnTo>
                    <a:pt x="1775536" y="115455"/>
                  </a:lnTo>
                  <a:lnTo>
                    <a:pt x="1543291" y="115455"/>
                  </a:lnTo>
                  <a:lnTo>
                    <a:pt x="1543291" y="0"/>
                  </a:lnTo>
                  <a:lnTo>
                    <a:pt x="1427162" y="0"/>
                  </a:lnTo>
                  <a:lnTo>
                    <a:pt x="1427162" y="115455"/>
                  </a:lnTo>
                  <a:lnTo>
                    <a:pt x="1427162" y="231813"/>
                  </a:lnTo>
                  <a:lnTo>
                    <a:pt x="1078788" y="231813"/>
                  </a:lnTo>
                  <a:lnTo>
                    <a:pt x="1078788" y="347700"/>
                  </a:lnTo>
                  <a:lnTo>
                    <a:pt x="1427162" y="347700"/>
                  </a:lnTo>
                  <a:lnTo>
                    <a:pt x="1427162" y="232168"/>
                  </a:lnTo>
                  <a:lnTo>
                    <a:pt x="1775536" y="232168"/>
                  </a:lnTo>
                  <a:lnTo>
                    <a:pt x="1775536" y="115925"/>
                  </a:lnTo>
                  <a:lnTo>
                    <a:pt x="1891652" y="115925"/>
                  </a:lnTo>
                  <a:lnTo>
                    <a:pt x="1891652" y="232168"/>
                  </a:lnTo>
                  <a:lnTo>
                    <a:pt x="2123897" y="232168"/>
                  </a:lnTo>
                  <a:lnTo>
                    <a:pt x="2123897" y="347700"/>
                  </a:lnTo>
                  <a:lnTo>
                    <a:pt x="2356154" y="347700"/>
                  </a:lnTo>
                  <a:lnTo>
                    <a:pt x="2356154" y="231813"/>
                  </a:lnTo>
                  <a:close/>
                </a:path>
                <a:path w="9672320" h="347979">
                  <a:moveTo>
                    <a:pt x="2588399" y="115925"/>
                  </a:moveTo>
                  <a:lnTo>
                    <a:pt x="2356154" y="115925"/>
                  </a:lnTo>
                  <a:lnTo>
                    <a:pt x="2356154" y="231813"/>
                  </a:lnTo>
                  <a:lnTo>
                    <a:pt x="2588399" y="231813"/>
                  </a:lnTo>
                  <a:lnTo>
                    <a:pt x="2588399" y="115925"/>
                  </a:lnTo>
                  <a:close/>
                </a:path>
                <a:path w="9672320" h="347979">
                  <a:moveTo>
                    <a:pt x="2820644" y="38"/>
                  </a:moveTo>
                  <a:lnTo>
                    <a:pt x="2588399" y="38"/>
                  </a:lnTo>
                  <a:lnTo>
                    <a:pt x="2588399" y="115925"/>
                  </a:lnTo>
                  <a:lnTo>
                    <a:pt x="2820644" y="115925"/>
                  </a:lnTo>
                  <a:lnTo>
                    <a:pt x="2820644" y="38"/>
                  </a:lnTo>
                  <a:close/>
                </a:path>
                <a:path w="9672320" h="347979">
                  <a:moveTo>
                    <a:pt x="3169018" y="115925"/>
                  </a:moveTo>
                  <a:lnTo>
                    <a:pt x="2820644" y="115925"/>
                  </a:lnTo>
                  <a:lnTo>
                    <a:pt x="2820644" y="231813"/>
                  </a:lnTo>
                  <a:lnTo>
                    <a:pt x="3169018" y="231813"/>
                  </a:lnTo>
                  <a:lnTo>
                    <a:pt x="3169018" y="115925"/>
                  </a:lnTo>
                  <a:close/>
                </a:path>
                <a:path w="9672320" h="347979">
                  <a:moveTo>
                    <a:pt x="3865753" y="231813"/>
                  </a:moveTo>
                  <a:lnTo>
                    <a:pt x="3749624" y="231813"/>
                  </a:lnTo>
                  <a:lnTo>
                    <a:pt x="3749624" y="115455"/>
                  </a:lnTo>
                  <a:lnTo>
                    <a:pt x="3633508" y="115455"/>
                  </a:lnTo>
                  <a:lnTo>
                    <a:pt x="3633508" y="0"/>
                  </a:lnTo>
                  <a:lnTo>
                    <a:pt x="3517379" y="0"/>
                  </a:lnTo>
                  <a:lnTo>
                    <a:pt x="3517379" y="115455"/>
                  </a:lnTo>
                  <a:lnTo>
                    <a:pt x="3285134" y="115455"/>
                  </a:lnTo>
                  <a:lnTo>
                    <a:pt x="3285134" y="38"/>
                  </a:lnTo>
                  <a:lnTo>
                    <a:pt x="3169018" y="38"/>
                  </a:lnTo>
                  <a:lnTo>
                    <a:pt x="3169018" y="115925"/>
                  </a:lnTo>
                  <a:lnTo>
                    <a:pt x="3285134" y="115925"/>
                  </a:lnTo>
                  <a:lnTo>
                    <a:pt x="3285134" y="232168"/>
                  </a:lnTo>
                  <a:lnTo>
                    <a:pt x="3749624" y="232168"/>
                  </a:lnTo>
                  <a:lnTo>
                    <a:pt x="3749624" y="347700"/>
                  </a:lnTo>
                  <a:lnTo>
                    <a:pt x="3865753" y="347700"/>
                  </a:lnTo>
                  <a:lnTo>
                    <a:pt x="3865753" y="231813"/>
                  </a:lnTo>
                  <a:close/>
                </a:path>
                <a:path w="9672320" h="347979">
                  <a:moveTo>
                    <a:pt x="3981881" y="115925"/>
                  </a:moveTo>
                  <a:lnTo>
                    <a:pt x="3865753" y="115925"/>
                  </a:lnTo>
                  <a:lnTo>
                    <a:pt x="3865753" y="231813"/>
                  </a:lnTo>
                  <a:lnTo>
                    <a:pt x="3981881" y="231813"/>
                  </a:lnTo>
                  <a:lnTo>
                    <a:pt x="3981881" y="115925"/>
                  </a:lnTo>
                  <a:close/>
                </a:path>
                <a:path w="9672320" h="347979">
                  <a:moveTo>
                    <a:pt x="4214126" y="38"/>
                  </a:moveTo>
                  <a:lnTo>
                    <a:pt x="3981881" y="38"/>
                  </a:lnTo>
                  <a:lnTo>
                    <a:pt x="3981881" y="115925"/>
                  </a:lnTo>
                  <a:lnTo>
                    <a:pt x="4214126" y="115925"/>
                  </a:lnTo>
                  <a:lnTo>
                    <a:pt x="4214126" y="38"/>
                  </a:lnTo>
                  <a:close/>
                </a:path>
                <a:path w="9672320" h="347979">
                  <a:moveTo>
                    <a:pt x="4330243" y="115925"/>
                  </a:moveTo>
                  <a:lnTo>
                    <a:pt x="4214126" y="115925"/>
                  </a:lnTo>
                  <a:lnTo>
                    <a:pt x="4214126" y="231813"/>
                  </a:lnTo>
                  <a:lnTo>
                    <a:pt x="4330243" y="231813"/>
                  </a:lnTo>
                  <a:lnTo>
                    <a:pt x="4330243" y="115925"/>
                  </a:lnTo>
                  <a:close/>
                </a:path>
                <a:path w="9672320" h="347979">
                  <a:moveTo>
                    <a:pt x="6304343" y="38"/>
                  </a:moveTo>
                  <a:lnTo>
                    <a:pt x="6072098" y="38"/>
                  </a:lnTo>
                  <a:lnTo>
                    <a:pt x="6072098" y="115455"/>
                  </a:lnTo>
                  <a:lnTo>
                    <a:pt x="5839853" y="115455"/>
                  </a:lnTo>
                  <a:lnTo>
                    <a:pt x="5839853" y="0"/>
                  </a:lnTo>
                  <a:lnTo>
                    <a:pt x="5723725" y="0"/>
                  </a:lnTo>
                  <a:lnTo>
                    <a:pt x="5723725" y="115455"/>
                  </a:lnTo>
                  <a:lnTo>
                    <a:pt x="5723725" y="231813"/>
                  </a:lnTo>
                  <a:lnTo>
                    <a:pt x="5143106" y="231813"/>
                  </a:lnTo>
                  <a:lnTo>
                    <a:pt x="5143106" y="115455"/>
                  </a:lnTo>
                  <a:lnTo>
                    <a:pt x="5259235" y="115455"/>
                  </a:lnTo>
                  <a:lnTo>
                    <a:pt x="5259235" y="0"/>
                  </a:lnTo>
                  <a:lnTo>
                    <a:pt x="5026990" y="0"/>
                  </a:lnTo>
                  <a:lnTo>
                    <a:pt x="5026990" y="115455"/>
                  </a:lnTo>
                  <a:lnTo>
                    <a:pt x="4678616" y="115455"/>
                  </a:lnTo>
                  <a:lnTo>
                    <a:pt x="4678616" y="0"/>
                  </a:lnTo>
                  <a:lnTo>
                    <a:pt x="4562487" y="0"/>
                  </a:lnTo>
                  <a:lnTo>
                    <a:pt x="4562487" y="115455"/>
                  </a:lnTo>
                  <a:lnTo>
                    <a:pt x="4562487" y="231813"/>
                  </a:lnTo>
                  <a:lnTo>
                    <a:pt x="4330243" y="231813"/>
                  </a:lnTo>
                  <a:lnTo>
                    <a:pt x="4330243" y="347700"/>
                  </a:lnTo>
                  <a:lnTo>
                    <a:pt x="4562487" y="347700"/>
                  </a:lnTo>
                  <a:lnTo>
                    <a:pt x="4562487" y="232168"/>
                  </a:lnTo>
                  <a:lnTo>
                    <a:pt x="5143106" y="232168"/>
                  </a:lnTo>
                  <a:lnTo>
                    <a:pt x="5143106" y="347700"/>
                  </a:lnTo>
                  <a:lnTo>
                    <a:pt x="5723725" y="347700"/>
                  </a:lnTo>
                  <a:lnTo>
                    <a:pt x="5723725" y="232168"/>
                  </a:lnTo>
                  <a:lnTo>
                    <a:pt x="6072098" y="232168"/>
                  </a:lnTo>
                  <a:lnTo>
                    <a:pt x="6072098" y="115925"/>
                  </a:lnTo>
                  <a:lnTo>
                    <a:pt x="6304343" y="115925"/>
                  </a:lnTo>
                  <a:lnTo>
                    <a:pt x="6304343" y="38"/>
                  </a:lnTo>
                  <a:close/>
                </a:path>
                <a:path w="9672320" h="347979">
                  <a:moveTo>
                    <a:pt x="6420459" y="115925"/>
                  </a:moveTo>
                  <a:lnTo>
                    <a:pt x="6304343" y="115925"/>
                  </a:lnTo>
                  <a:lnTo>
                    <a:pt x="6304343" y="231813"/>
                  </a:lnTo>
                  <a:lnTo>
                    <a:pt x="6420459" y="231813"/>
                  </a:lnTo>
                  <a:lnTo>
                    <a:pt x="6420459" y="115925"/>
                  </a:lnTo>
                  <a:close/>
                </a:path>
                <a:path w="9672320" h="347979">
                  <a:moveTo>
                    <a:pt x="7349452" y="38"/>
                  </a:moveTo>
                  <a:lnTo>
                    <a:pt x="6884962" y="38"/>
                  </a:lnTo>
                  <a:lnTo>
                    <a:pt x="6884962" y="115455"/>
                  </a:lnTo>
                  <a:lnTo>
                    <a:pt x="6768833" y="115455"/>
                  </a:lnTo>
                  <a:lnTo>
                    <a:pt x="6768833" y="0"/>
                  </a:lnTo>
                  <a:lnTo>
                    <a:pt x="6652717" y="0"/>
                  </a:lnTo>
                  <a:lnTo>
                    <a:pt x="6652717" y="115455"/>
                  </a:lnTo>
                  <a:lnTo>
                    <a:pt x="6652717" y="231813"/>
                  </a:lnTo>
                  <a:lnTo>
                    <a:pt x="6420459" y="231813"/>
                  </a:lnTo>
                  <a:lnTo>
                    <a:pt x="6420459" y="347700"/>
                  </a:lnTo>
                  <a:lnTo>
                    <a:pt x="6652717" y="347700"/>
                  </a:lnTo>
                  <a:lnTo>
                    <a:pt x="6652717" y="232168"/>
                  </a:lnTo>
                  <a:lnTo>
                    <a:pt x="6884962" y="232168"/>
                  </a:lnTo>
                  <a:lnTo>
                    <a:pt x="6884962" y="115925"/>
                  </a:lnTo>
                  <a:lnTo>
                    <a:pt x="7349452" y="115925"/>
                  </a:lnTo>
                  <a:lnTo>
                    <a:pt x="7349452" y="38"/>
                  </a:lnTo>
                  <a:close/>
                </a:path>
                <a:path w="9672320" h="347979">
                  <a:moveTo>
                    <a:pt x="7581697" y="115925"/>
                  </a:moveTo>
                  <a:lnTo>
                    <a:pt x="7349452" y="115925"/>
                  </a:lnTo>
                  <a:lnTo>
                    <a:pt x="7349452" y="231813"/>
                  </a:lnTo>
                  <a:lnTo>
                    <a:pt x="7581697" y="231813"/>
                  </a:lnTo>
                  <a:lnTo>
                    <a:pt x="7581697" y="115925"/>
                  </a:lnTo>
                  <a:close/>
                </a:path>
                <a:path w="9672320" h="347979">
                  <a:moveTo>
                    <a:pt x="9323553" y="38"/>
                  </a:moveTo>
                  <a:lnTo>
                    <a:pt x="9091308" y="38"/>
                  </a:lnTo>
                  <a:lnTo>
                    <a:pt x="9091308" y="115455"/>
                  </a:lnTo>
                  <a:lnTo>
                    <a:pt x="8859050" y="115455"/>
                  </a:lnTo>
                  <a:lnTo>
                    <a:pt x="8859050" y="0"/>
                  </a:lnTo>
                  <a:lnTo>
                    <a:pt x="8742934" y="0"/>
                  </a:lnTo>
                  <a:lnTo>
                    <a:pt x="8742934" y="115455"/>
                  </a:lnTo>
                  <a:lnTo>
                    <a:pt x="8742934" y="231813"/>
                  </a:lnTo>
                  <a:lnTo>
                    <a:pt x="8394560" y="231813"/>
                  </a:lnTo>
                  <a:lnTo>
                    <a:pt x="8394560" y="115455"/>
                  </a:lnTo>
                  <a:lnTo>
                    <a:pt x="8394560" y="0"/>
                  </a:lnTo>
                  <a:lnTo>
                    <a:pt x="8278444" y="0"/>
                  </a:lnTo>
                  <a:lnTo>
                    <a:pt x="8278444" y="115455"/>
                  </a:lnTo>
                  <a:lnTo>
                    <a:pt x="8046186" y="115455"/>
                  </a:lnTo>
                  <a:lnTo>
                    <a:pt x="8046186" y="38"/>
                  </a:lnTo>
                  <a:lnTo>
                    <a:pt x="7581697" y="38"/>
                  </a:lnTo>
                  <a:lnTo>
                    <a:pt x="7581697" y="115925"/>
                  </a:lnTo>
                  <a:lnTo>
                    <a:pt x="8046186" y="115925"/>
                  </a:lnTo>
                  <a:lnTo>
                    <a:pt x="8046186" y="232168"/>
                  </a:lnTo>
                  <a:lnTo>
                    <a:pt x="8394560" y="232168"/>
                  </a:lnTo>
                  <a:lnTo>
                    <a:pt x="8394560" y="347700"/>
                  </a:lnTo>
                  <a:lnTo>
                    <a:pt x="8742934" y="347700"/>
                  </a:lnTo>
                  <a:lnTo>
                    <a:pt x="8742934" y="232168"/>
                  </a:lnTo>
                  <a:lnTo>
                    <a:pt x="9091308" y="232168"/>
                  </a:lnTo>
                  <a:lnTo>
                    <a:pt x="9091308" y="115925"/>
                  </a:lnTo>
                  <a:lnTo>
                    <a:pt x="9323553" y="115925"/>
                  </a:lnTo>
                  <a:lnTo>
                    <a:pt x="9323553" y="38"/>
                  </a:lnTo>
                  <a:close/>
                </a:path>
                <a:path w="9672320" h="347979">
                  <a:moveTo>
                    <a:pt x="9671914" y="115925"/>
                  </a:moveTo>
                  <a:lnTo>
                    <a:pt x="9323553" y="115925"/>
                  </a:lnTo>
                  <a:lnTo>
                    <a:pt x="9323553" y="231813"/>
                  </a:lnTo>
                  <a:lnTo>
                    <a:pt x="9671914" y="231813"/>
                  </a:lnTo>
                  <a:lnTo>
                    <a:pt x="9671914" y="115925"/>
                  </a:lnTo>
                  <a:close/>
                </a:path>
              </a:pathLst>
            </a:custGeom>
            <a:solidFill>
              <a:srgbClr val="2E1B5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9" name="object 429"/>
            <p:cNvSpPr/>
            <p:nvPr/>
          </p:nvSpPr>
          <p:spPr>
            <a:xfrm>
              <a:off x="0" y="8690088"/>
              <a:ext cx="9556115" cy="579755"/>
            </a:xfrm>
            <a:custGeom>
              <a:avLst/>
              <a:gdLst/>
              <a:ahLst/>
              <a:cxnLst/>
              <a:rect l="l" t="t" r="r" b="b"/>
              <a:pathLst>
                <a:path w="9556115" h="579754">
                  <a:moveTo>
                    <a:pt x="149809" y="115887"/>
                  </a:moveTo>
                  <a:lnTo>
                    <a:pt x="0" y="115887"/>
                  </a:lnTo>
                  <a:lnTo>
                    <a:pt x="0" y="231775"/>
                  </a:lnTo>
                  <a:lnTo>
                    <a:pt x="149809" y="231775"/>
                  </a:lnTo>
                  <a:lnTo>
                    <a:pt x="149809" y="115887"/>
                  </a:lnTo>
                  <a:close/>
                </a:path>
                <a:path w="9556115" h="579754">
                  <a:moveTo>
                    <a:pt x="382054" y="0"/>
                  </a:moveTo>
                  <a:lnTo>
                    <a:pt x="149809" y="0"/>
                  </a:lnTo>
                  <a:lnTo>
                    <a:pt x="149809" y="115887"/>
                  </a:lnTo>
                  <a:lnTo>
                    <a:pt x="382054" y="115887"/>
                  </a:lnTo>
                  <a:lnTo>
                    <a:pt x="382054" y="0"/>
                  </a:lnTo>
                  <a:close/>
                </a:path>
                <a:path w="9556115" h="579754">
                  <a:moveTo>
                    <a:pt x="498170" y="115887"/>
                  </a:moveTo>
                  <a:lnTo>
                    <a:pt x="382054" y="115887"/>
                  </a:lnTo>
                  <a:lnTo>
                    <a:pt x="382054" y="231775"/>
                  </a:lnTo>
                  <a:lnTo>
                    <a:pt x="498170" y="231775"/>
                  </a:lnTo>
                  <a:lnTo>
                    <a:pt x="498170" y="115887"/>
                  </a:lnTo>
                  <a:close/>
                </a:path>
                <a:path w="9556115" h="579754">
                  <a:moveTo>
                    <a:pt x="846543" y="115887"/>
                  </a:moveTo>
                  <a:lnTo>
                    <a:pt x="614299" y="115887"/>
                  </a:lnTo>
                  <a:lnTo>
                    <a:pt x="614299" y="231775"/>
                  </a:lnTo>
                  <a:lnTo>
                    <a:pt x="846543" y="231775"/>
                  </a:lnTo>
                  <a:lnTo>
                    <a:pt x="846543" y="115887"/>
                  </a:lnTo>
                  <a:close/>
                </a:path>
                <a:path w="9556115" h="579754">
                  <a:moveTo>
                    <a:pt x="962672" y="0"/>
                  </a:moveTo>
                  <a:lnTo>
                    <a:pt x="846543" y="0"/>
                  </a:lnTo>
                  <a:lnTo>
                    <a:pt x="846543" y="115887"/>
                  </a:lnTo>
                  <a:lnTo>
                    <a:pt x="962672" y="115887"/>
                  </a:lnTo>
                  <a:lnTo>
                    <a:pt x="962672" y="0"/>
                  </a:lnTo>
                  <a:close/>
                </a:path>
                <a:path w="9556115" h="579754">
                  <a:moveTo>
                    <a:pt x="1311033" y="231775"/>
                  </a:moveTo>
                  <a:lnTo>
                    <a:pt x="1078788" y="231775"/>
                  </a:lnTo>
                  <a:lnTo>
                    <a:pt x="1078788" y="347662"/>
                  </a:lnTo>
                  <a:lnTo>
                    <a:pt x="1311033" y="347662"/>
                  </a:lnTo>
                  <a:lnTo>
                    <a:pt x="1311033" y="231775"/>
                  </a:lnTo>
                  <a:close/>
                </a:path>
                <a:path w="9556115" h="579754">
                  <a:moveTo>
                    <a:pt x="1311033" y="0"/>
                  </a:moveTo>
                  <a:lnTo>
                    <a:pt x="1194917" y="0"/>
                  </a:lnTo>
                  <a:lnTo>
                    <a:pt x="1194917" y="115887"/>
                  </a:lnTo>
                  <a:lnTo>
                    <a:pt x="1311033" y="115887"/>
                  </a:lnTo>
                  <a:lnTo>
                    <a:pt x="1311033" y="0"/>
                  </a:lnTo>
                  <a:close/>
                </a:path>
                <a:path w="9556115" h="579754">
                  <a:moveTo>
                    <a:pt x="1659407" y="115887"/>
                  </a:moveTo>
                  <a:lnTo>
                    <a:pt x="1427162" y="115887"/>
                  </a:lnTo>
                  <a:lnTo>
                    <a:pt x="1427162" y="231775"/>
                  </a:lnTo>
                  <a:lnTo>
                    <a:pt x="1659407" y="231775"/>
                  </a:lnTo>
                  <a:lnTo>
                    <a:pt x="1659407" y="115887"/>
                  </a:lnTo>
                  <a:close/>
                </a:path>
                <a:path w="9556115" h="579754">
                  <a:moveTo>
                    <a:pt x="2007781" y="0"/>
                  </a:moveTo>
                  <a:lnTo>
                    <a:pt x="1775536" y="0"/>
                  </a:lnTo>
                  <a:lnTo>
                    <a:pt x="1775536" y="115887"/>
                  </a:lnTo>
                  <a:lnTo>
                    <a:pt x="2007781" y="115887"/>
                  </a:lnTo>
                  <a:lnTo>
                    <a:pt x="2007781" y="0"/>
                  </a:lnTo>
                  <a:close/>
                </a:path>
                <a:path w="9556115" h="579754">
                  <a:moveTo>
                    <a:pt x="2240026" y="115887"/>
                  </a:moveTo>
                  <a:lnTo>
                    <a:pt x="2007781" y="115887"/>
                  </a:lnTo>
                  <a:lnTo>
                    <a:pt x="2007781" y="231775"/>
                  </a:lnTo>
                  <a:lnTo>
                    <a:pt x="2240026" y="231775"/>
                  </a:lnTo>
                  <a:lnTo>
                    <a:pt x="2240026" y="115887"/>
                  </a:lnTo>
                  <a:close/>
                </a:path>
                <a:path w="9556115" h="579754">
                  <a:moveTo>
                    <a:pt x="2588399" y="231775"/>
                  </a:moveTo>
                  <a:lnTo>
                    <a:pt x="2356154" y="231775"/>
                  </a:lnTo>
                  <a:lnTo>
                    <a:pt x="2356154" y="347662"/>
                  </a:lnTo>
                  <a:lnTo>
                    <a:pt x="2588399" y="347662"/>
                  </a:lnTo>
                  <a:lnTo>
                    <a:pt x="2588399" y="231775"/>
                  </a:lnTo>
                  <a:close/>
                </a:path>
                <a:path w="9556115" h="579754">
                  <a:moveTo>
                    <a:pt x="2588399" y="0"/>
                  </a:moveTo>
                  <a:lnTo>
                    <a:pt x="2472271" y="0"/>
                  </a:lnTo>
                  <a:lnTo>
                    <a:pt x="2472271" y="115887"/>
                  </a:lnTo>
                  <a:lnTo>
                    <a:pt x="2588399" y="115887"/>
                  </a:lnTo>
                  <a:lnTo>
                    <a:pt x="2588399" y="0"/>
                  </a:lnTo>
                  <a:close/>
                </a:path>
                <a:path w="9556115" h="579754">
                  <a:moveTo>
                    <a:pt x="2936760" y="115887"/>
                  </a:moveTo>
                  <a:lnTo>
                    <a:pt x="2704515" y="115887"/>
                  </a:lnTo>
                  <a:lnTo>
                    <a:pt x="2704515" y="231775"/>
                  </a:lnTo>
                  <a:lnTo>
                    <a:pt x="2936760" y="231775"/>
                  </a:lnTo>
                  <a:lnTo>
                    <a:pt x="2936760" y="115887"/>
                  </a:lnTo>
                  <a:close/>
                </a:path>
                <a:path w="9556115" h="579754">
                  <a:moveTo>
                    <a:pt x="3169018" y="231775"/>
                  </a:moveTo>
                  <a:lnTo>
                    <a:pt x="2936760" y="231775"/>
                  </a:lnTo>
                  <a:lnTo>
                    <a:pt x="2936760" y="347662"/>
                  </a:lnTo>
                  <a:lnTo>
                    <a:pt x="3169018" y="347662"/>
                  </a:lnTo>
                  <a:lnTo>
                    <a:pt x="3169018" y="231775"/>
                  </a:lnTo>
                  <a:close/>
                </a:path>
                <a:path w="9556115" h="579754">
                  <a:moveTo>
                    <a:pt x="3169018" y="0"/>
                  </a:moveTo>
                  <a:lnTo>
                    <a:pt x="3052889" y="0"/>
                  </a:lnTo>
                  <a:lnTo>
                    <a:pt x="3052889" y="115887"/>
                  </a:lnTo>
                  <a:lnTo>
                    <a:pt x="3169018" y="115887"/>
                  </a:lnTo>
                  <a:lnTo>
                    <a:pt x="3169018" y="0"/>
                  </a:lnTo>
                  <a:close/>
                </a:path>
                <a:path w="9556115" h="579754">
                  <a:moveTo>
                    <a:pt x="3401263" y="231775"/>
                  </a:moveTo>
                  <a:lnTo>
                    <a:pt x="3285134" y="231775"/>
                  </a:lnTo>
                  <a:lnTo>
                    <a:pt x="3285134" y="347662"/>
                  </a:lnTo>
                  <a:lnTo>
                    <a:pt x="3401263" y="347662"/>
                  </a:lnTo>
                  <a:lnTo>
                    <a:pt x="3401263" y="231775"/>
                  </a:lnTo>
                  <a:close/>
                </a:path>
                <a:path w="9556115" h="579754">
                  <a:moveTo>
                    <a:pt x="3401263" y="0"/>
                  </a:moveTo>
                  <a:lnTo>
                    <a:pt x="3285134" y="0"/>
                  </a:lnTo>
                  <a:lnTo>
                    <a:pt x="3285134" y="115887"/>
                  </a:lnTo>
                  <a:lnTo>
                    <a:pt x="3401263" y="115887"/>
                  </a:lnTo>
                  <a:lnTo>
                    <a:pt x="3401263" y="0"/>
                  </a:lnTo>
                  <a:close/>
                </a:path>
                <a:path w="9556115" h="579754">
                  <a:moveTo>
                    <a:pt x="3633508" y="115887"/>
                  </a:moveTo>
                  <a:lnTo>
                    <a:pt x="3401263" y="115887"/>
                  </a:lnTo>
                  <a:lnTo>
                    <a:pt x="3401263" y="231775"/>
                  </a:lnTo>
                  <a:lnTo>
                    <a:pt x="3633508" y="231775"/>
                  </a:lnTo>
                  <a:lnTo>
                    <a:pt x="3633508" y="115887"/>
                  </a:lnTo>
                  <a:close/>
                </a:path>
                <a:path w="9556115" h="579754">
                  <a:moveTo>
                    <a:pt x="3865753" y="115887"/>
                  </a:moveTo>
                  <a:lnTo>
                    <a:pt x="3749624" y="115887"/>
                  </a:lnTo>
                  <a:lnTo>
                    <a:pt x="3749624" y="231775"/>
                  </a:lnTo>
                  <a:lnTo>
                    <a:pt x="3865753" y="231775"/>
                  </a:lnTo>
                  <a:lnTo>
                    <a:pt x="3865753" y="115887"/>
                  </a:lnTo>
                  <a:close/>
                </a:path>
                <a:path w="9556115" h="579754">
                  <a:moveTo>
                    <a:pt x="4214126" y="115887"/>
                  </a:moveTo>
                  <a:lnTo>
                    <a:pt x="3981881" y="115887"/>
                  </a:lnTo>
                  <a:lnTo>
                    <a:pt x="3981881" y="231775"/>
                  </a:lnTo>
                  <a:lnTo>
                    <a:pt x="4214126" y="231775"/>
                  </a:lnTo>
                  <a:lnTo>
                    <a:pt x="4214126" y="115887"/>
                  </a:lnTo>
                  <a:close/>
                </a:path>
                <a:path w="9556115" h="579754">
                  <a:moveTo>
                    <a:pt x="4446371" y="231775"/>
                  </a:moveTo>
                  <a:lnTo>
                    <a:pt x="4330243" y="231775"/>
                  </a:lnTo>
                  <a:lnTo>
                    <a:pt x="4330243" y="347662"/>
                  </a:lnTo>
                  <a:lnTo>
                    <a:pt x="4446371" y="347662"/>
                  </a:lnTo>
                  <a:lnTo>
                    <a:pt x="4446371" y="231775"/>
                  </a:lnTo>
                  <a:close/>
                </a:path>
                <a:path w="9556115" h="579754">
                  <a:moveTo>
                    <a:pt x="4446371" y="0"/>
                  </a:moveTo>
                  <a:lnTo>
                    <a:pt x="4330243" y="0"/>
                  </a:lnTo>
                  <a:lnTo>
                    <a:pt x="4330243" y="115887"/>
                  </a:lnTo>
                  <a:lnTo>
                    <a:pt x="4446371" y="115887"/>
                  </a:lnTo>
                  <a:lnTo>
                    <a:pt x="4446371" y="0"/>
                  </a:lnTo>
                  <a:close/>
                </a:path>
                <a:path w="9556115" h="579754">
                  <a:moveTo>
                    <a:pt x="4678616" y="0"/>
                  </a:moveTo>
                  <a:lnTo>
                    <a:pt x="4562487" y="0"/>
                  </a:lnTo>
                  <a:lnTo>
                    <a:pt x="4562487" y="231775"/>
                  </a:lnTo>
                  <a:lnTo>
                    <a:pt x="4678616" y="231775"/>
                  </a:lnTo>
                  <a:lnTo>
                    <a:pt x="4678616" y="0"/>
                  </a:lnTo>
                  <a:close/>
                </a:path>
                <a:path w="9556115" h="579754">
                  <a:moveTo>
                    <a:pt x="5026990" y="231775"/>
                  </a:moveTo>
                  <a:lnTo>
                    <a:pt x="4794745" y="231775"/>
                  </a:lnTo>
                  <a:lnTo>
                    <a:pt x="4794745" y="347662"/>
                  </a:lnTo>
                  <a:lnTo>
                    <a:pt x="5026990" y="347662"/>
                  </a:lnTo>
                  <a:lnTo>
                    <a:pt x="5026990" y="231775"/>
                  </a:lnTo>
                  <a:close/>
                </a:path>
                <a:path w="9556115" h="579754">
                  <a:moveTo>
                    <a:pt x="5259235" y="0"/>
                  </a:moveTo>
                  <a:lnTo>
                    <a:pt x="5026990" y="0"/>
                  </a:lnTo>
                  <a:lnTo>
                    <a:pt x="5026990" y="115887"/>
                  </a:lnTo>
                  <a:lnTo>
                    <a:pt x="5259235" y="115887"/>
                  </a:lnTo>
                  <a:lnTo>
                    <a:pt x="5259235" y="0"/>
                  </a:lnTo>
                  <a:close/>
                </a:path>
                <a:path w="9556115" h="579754">
                  <a:moveTo>
                    <a:pt x="5375351" y="347662"/>
                  </a:moveTo>
                  <a:lnTo>
                    <a:pt x="5259235" y="347662"/>
                  </a:lnTo>
                  <a:lnTo>
                    <a:pt x="5259235" y="463550"/>
                  </a:lnTo>
                  <a:lnTo>
                    <a:pt x="5375351" y="463550"/>
                  </a:lnTo>
                  <a:lnTo>
                    <a:pt x="5375351" y="347662"/>
                  </a:lnTo>
                  <a:close/>
                </a:path>
                <a:path w="9556115" h="579754">
                  <a:moveTo>
                    <a:pt x="5375351" y="115887"/>
                  </a:moveTo>
                  <a:lnTo>
                    <a:pt x="5259235" y="115887"/>
                  </a:lnTo>
                  <a:lnTo>
                    <a:pt x="5259235" y="231775"/>
                  </a:lnTo>
                  <a:lnTo>
                    <a:pt x="5375351" y="231775"/>
                  </a:lnTo>
                  <a:lnTo>
                    <a:pt x="5375351" y="115887"/>
                  </a:lnTo>
                  <a:close/>
                </a:path>
                <a:path w="9556115" h="579754">
                  <a:moveTo>
                    <a:pt x="5491480" y="231775"/>
                  </a:moveTo>
                  <a:lnTo>
                    <a:pt x="5375351" y="231775"/>
                  </a:lnTo>
                  <a:lnTo>
                    <a:pt x="5375351" y="347662"/>
                  </a:lnTo>
                  <a:lnTo>
                    <a:pt x="5491480" y="347662"/>
                  </a:lnTo>
                  <a:lnTo>
                    <a:pt x="5491480" y="231775"/>
                  </a:lnTo>
                  <a:close/>
                </a:path>
                <a:path w="9556115" h="579754">
                  <a:moveTo>
                    <a:pt x="5723725" y="347662"/>
                  </a:moveTo>
                  <a:lnTo>
                    <a:pt x="5607596" y="347662"/>
                  </a:lnTo>
                  <a:lnTo>
                    <a:pt x="5607596" y="579437"/>
                  </a:lnTo>
                  <a:lnTo>
                    <a:pt x="5723725" y="579437"/>
                  </a:lnTo>
                  <a:lnTo>
                    <a:pt x="5723725" y="347662"/>
                  </a:lnTo>
                  <a:close/>
                </a:path>
                <a:path w="9556115" h="579754">
                  <a:moveTo>
                    <a:pt x="5723725" y="115887"/>
                  </a:moveTo>
                  <a:lnTo>
                    <a:pt x="5607596" y="115887"/>
                  </a:lnTo>
                  <a:lnTo>
                    <a:pt x="5607596" y="231775"/>
                  </a:lnTo>
                  <a:lnTo>
                    <a:pt x="5723725" y="231775"/>
                  </a:lnTo>
                  <a:lnTo>
                    <a:pt x="5723725" y="115887"/>
                  </a:lnTo>
                  <a:close/>
                </a:path>
                <a:path w="9556115" h="579754">
                  <a:moveTo>
                    <a:pt x="5955970" y="115887"/>
                  </a:moveTo>
                  <a:lnTo>
                    <a:pt x="5839853" y="115887"/>
                  </a:lnTo>
                  <a:lnTo>
                    <a:pt x="5839853" y="231775"/>
                  </a:lnTo>
                  <a:lnTo>
                    <a:pt x="5955970" y="231775"/>
                  </a:lnTo>
                  <a:lnTo>
                    <a:pt x="5955970" y="115887"/>
                  </a:lnTo>
                  <a:close/>
                </a:path>
                <a:path w="9556115" h="579754">
                  <a:moveTo>
                    <a:pt x="6072098" y="231775"/>
                  </a:moveTo>
                  <a:lnTo>
                    <a:pt x="5955970" y="231775"/>
                  </a:lnTo>
                  <a:lnTo>
                    <a:pt x="5955970" y="347662"/>
                  </a:lnTo>
                  <a:lnTo>
                    <a:pt x="6072098" y="347662"/>
                  </a:lnTo>
                  <a:lnTo>
                    <a:pt x="6072098" y="231775"/>
                  </a:lnTo>
                  <a:close/>
                </a:path>
                <a:path w="9556115" h="579754">
                  <a:moveTo>
                    <a:pt x="6188214" y="0"/>
                  </a:moveTo>
                  <a:lnTo>
                    <a:pt x="6072098" y="0"/>
                  </a:lnTo>
                  <a:lnTo>
                    <a:pt x="6072098" y="231775"/>
                  </a:lnTo>
                  <a:lnTo>
                    <a:pt x="6188214" y="231775"/>
                  </a:lnTo>
                  <a:lnTo>
                    <a:pt x="6188214" y="0"/>
                  </a:lnTo>
                  <a:close/>
                </a:path>
                <a:path w="9556115" h="579754">
                  <a:moveTo>
                    <a:pt x="6420459" y="0"/>
                  </a:moveTo>
                  <a:lnTo>
                    <a:pt x="6304343" y="0"/>
                  </a:lnTo>
                  <a:lnTo>
                    <a:pt x="6304343" y="115887"/>
                  </a:lnTo>
                  <a:lnTo>
                    <a:pt x="6420459" y="115887"/>
                  </a:lnTo>
                  <a:lnTo>
                    <a:pt x="6420459" y="0"/>
                  </a:lnTo>
                  <a:close/>
                </a:path>
                <a:path w="9556115" h="579754">
                  <a:moveTo>
                    <a:pt x="6536588" y="231775"/>
                  </a:moveTo>
                  <a:lnTo>
                    <a:pt x="6304343" y="231775"/>
                  </a:lnTo>
                  <a:lnTo>
                    <a:pt x="6304343" y="347662"/>
                  </a:lnTo>
                  <a:lnTo>
                    <a:pt x="6536588" y="347662"/>
                  </a:lnTo>
                  <a:lnTo>
                    <a:pt x="6536588" y="231775"/>
                  </a:lnTo>
                  <a:close/>
                </a:path>
                <a:path w="9556115" h="579754">
                  <a:moveTo>
                    <a:pt x="6768833" y="115887"/>
                  </a:moveTo>
                  <a:lnTo>
                    <a:pt x="6536588" y="115887"/>
                  </a:lnTo>
                  <a:lnTo>
                    <a:pt x="6536588" y="231775"/>
                  </a:lnTo>
                  <a:lnTo>
                    <a:pt x="6768833" y="231775"/>
                  </a:lnTo>
                  <a:lnTo>
                    <a:pt x="6768833" y="115887"/>
                  </a:lnTo>
                  <a:close/>
                </a:path>
                <a:path w="9556115" h="579754">
                  <a:moveTo>
                    <a:pt x="6884962" y="0"/>
                  </a:moveTo>
                  <a:lnTo>
                    <a:pt x="6768833" y="0"/>
                  </a:lnTo>
                  <a:lnTo>
                    <a:pt x="6768833" y="115887"/>
                  </a:lnTo>
                  <a:lnTo>
                    <a:pt x="6884962" y="115887"/>
                  </a:lnTo>
                  <a:lnTo>
                    <a:pt x="6884962" y="0"/>
                  </a:lnTo>
                  <a:close/>
                </a:path>
                <a:path w="9556115" h="579754">
                  <a:moveTo>
                    <a:pt x="7233323" y="115887"/>
                  </a:moveTo>
                  <a:lnTo>
                    <a:pt x="7001078" y="115887"/>
                  </a:lnTo>
                  <a:lnTo>
                    <a:pt x="7001078" y="231775"/>
                  </a:lnTo>
                  <a:lnTo>
                    <a:pt x="7233323" y="231775"/>
                  </a:lnTo>
                  <a:lnTo>
                    <a:pt x="7233323" y="115887"/>
                  </a:lnTo>
                  <a:close/>
                </a:path>
                <a:path w="9556115" h="579754">
                  <a:moveTo>
                    <a:pt x="7465581" y="0"/>
                  </a:moveTo>
                  <a:lnTo>
                    <a:pt x="7233323" y="0"/>
                  </a:lnTo>
                  <a:lnTo>
                    <a:pt x="7233323" y="115887"/>
                  </a:lnTo>
                  <a:lnTo>
                    <a:pt x="7465581" y="115887"/>
                  </a:lnTo>
                  <a:lnTo>
                    <a:pt x="7465581" y="0"/>
                  </a:lnTo>
                  <a:close/>
                </a:path>
                <a:path w="9556115" h="579754">
                  <a:moveTo>
                    <a:pt x="7581697" y="115887"/>
                  </a:moveTo>
                  <a:lnTo>
                    <a:pt x="7465581" y="115887"/>
                  </a:lnTo>
                  <a:lnTo>
                    <a:pt x="7465581" y="231775"/>
                  </a:lnTo>
                  <a:lnTo>
                    <a:pt x="7581697" y="231775"/>
                  </a:lnTo>
                  <a:lnTo>
                    <a:pt x="7581697" y="115887"/>
                  </a:lnTo>
                  <a:close/>
                </a:path>
                <a:path w="9556115" h="579754">
                  <a:moveTo>
                    <a:pt x="7930070" y="115887"/>
                  </a:moveTo>
                  <a:lnTo>
                    <a:pt x="7697825" y="115887"/>
                  </a:lnTo>
                  <a:lnTo>
                    <a:pt x="7697825" y="231775"/>
                  </a:lnTo>
                  <a:lnTo>
                    <a:pt x="7930070" y="231775"/>
                  </a:lnTo>
                  <a:lnTo>
                    <a:pt x="7930070" y="115887"/>
                  </a:lnTo>
                  <a:close/>
                </a:path>
                <a:path w="9556115" h="579754">
                  <a:moveTo>
                    <a:pt x="8278444" y="115887"/>
                  </a:moveTo>
                  <a:lnTo>
                    <a:pt x="8046186" y="115887"/>
                  </a:lnTo>
                  <a:lnTo>
                    <a:pt x="8046186" y="231775"/>
                  </a:lnTo>
                  <a:lnTo>
                    <a:pt x="8278444" y="231775"/>
                  </a:lnTo>
                  <a:lnTo>
                    <a:pt x="8278444" y="115887"/>
                  </a:lnTo>
                  <a:close/>
                </a:path>
                <a:path w="9556115" h="579754">
                  <a:moveTo>
                    <a:pt x="8626805" y="231775"/>
                  </a:moveTo>
                  <a:lnTo>
                    <a:pt x="8394560" y="231775"/>
                  </a:lnTo>
                  <a:lnTo>
                    <a:pt x="8394560" y="347662"/>
                  </a:lnTo>
                  <a:lnTo>
                    <a:pt x="8626805" y="347662"/>
                  </a:lnTo>
                  <a:lnTo>
                    <a:pt x="8626805" y="231775"/>
                  </a:lnTo>
                  <a:close/>
                </a:path>
                <a:path w="9556115" h="579754">
                  <a:moveTo>
                    <a:pt x="8742934" y="115887"/>
                  </a:moveTo>
                  <a:lnTo>
                    <a:pt x="8626805" y="115887"/>
                  </a:lnTo>
                  <a:lnTo>
                    <a:pt x="8626805" y="231775"/>
                  </a:lnTo>
                  <a:lnTo>
                    <a:pt x="8742934" y="231775"/>
                  </a:lnTo>
                  <a:lnTo>
                    <a:pt x="8742934" y="115887"/>
                  </a:lnTo>
                  <a:close/>
                </a:path>
                <a:path w="9556115" h="579754">
                  <a:moveTo>
                    <a:pt x="8975179" y="0"/>
                  </a:moveTo>
                  <a:lnTo>
                    <a:pt x="8859050" y="0"/>
                  </a:lnTo>
                  <a:lnTo>
                    <a:pt x="8859050" y="115887"/>
                  </a:lnTo>
                  <a:lnTo>
                    <a:pt x="8975179" y="115887"/>
                  </a:lnTo>
                  <a:lnTo>
                    <a:pt x="8975179" y="0"/>
                  </a:lnTo>
                  <a:close/>
                </a:path>
                <a:path w="9556115" h="579754">
                  <a:moveTo>
                    <a:pt x="9091308" y="231775"/>
                  </a:moveTo>
                  <a:lnTo>
                    <a:pt x="8859050" y="231775"/>
                  </a:lnTo>
                  <a:lnTo>
                    <a:pt x="8859050" y="347662"/>
                  </a:lnTo>
                  <a:lnTo>
                    <a:pt x="9091308" y="347662"/>
                  </a:lnTo>
                  <a:lnTo>
                    <a:pt x="9091308" y="231775"/>
                  </a:lnTo>
                  <a:close/>
                </a:path>
                <a:path w="9556115" h="579754">
                  <a:moveTo>
                    <a:pt x="9323553" y="115887"/>
                  </a:moveTo>
                  <a:lnTo>
                    <a:pt x="9207424" y="115887"/>
                  </a:lnTo>
                  <a:lnTo>
                    <a:pt x="9207424" y="231775"/>
                  </a:lnTo>
                  <a:lnTo>
                    <a:pt x="9323553" y="231775"/>
                  </a:lnTo>
                  <a:lnTo>
                    <a:pt x="9323553" y="115887"/>
                  </a:lnTo>
                  <a:close/>
                </a:path>
                <a:path w="9556115" h="579754">
                  <a:moveTo>
                    <a:pt x="9555797" y="115887"/>
                  </a:moveTo>
                  <a:lnTo>
                    <a:pt x="9439669" y="115887"/>
                  </a:lnTo>
                  <a:lnTo>
                    <a:pt x="9439669" y="347662"/>
                  </a:lnTo>
                  <a:lnTo>
                    <a:pt x="9555797" y="347662"/>
                  </a:lnTo>
                  <a:lnTo>
                    <a:pt x="9555797" y="115887"/>
                  </a:lnTo>
                  <a:close/>
                </a:path>
              </a:pathLst>
            </a:custGeom>
            <a:solidFill>
              <a:srgbClr val="2E1B5B">
                <a:alpha val="297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0" name="object 430"/>
          <p:cNvSpPr/>
          <p:nvPr/>
        </p:nvSpPr>
        <p:spPr>
          <a:xfrm>
            <a:off x="498182" y="9617192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D364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1" name="object 431"/>
          <p:cNvSpPr/>
          <p:nvPr/>
        </p:nvSpPr>
        <p:spPr>
          <a:xfrm>
            <a:off x="846552" y="10080742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D364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2" name="object 432"/>
          <p:cNvSpPr/>
          <p:nvPr/>
        </p:nvSpPr>
        <p:spPr>
          <a:xfrm>
            <a:off x="265936" y="10196629"/>
            <a:ext cx="116205" cy="90805"/>
          </a:xfrm>
          <a:custGeom>
            <a:avLst/>
            <a:gdLst/>
            <a:ahLst/>
            <a:cxnLst/>
            <a:rect l="l" t="t" r="r" b="b"/>
            <a:pathLst>
              <a:path w="116204" h="90804">
                <a:moveTo>
                  <a:pt x="0" y="0"/>
                </a:moveTo>
                <a:lnTo>
                  <a:pt x="116123" y="0"/>
                </a:lnTo>
                <a:lnTo>
                  <a:pt x="116123" y="90369"/>
                </a:lnTo>
                <a:lnTo>
                  <a:pt x="0" y="90369"/>
                </a:lnTo>
                <a:lnTo>
                  <a:pt x="0" y="0"/>
                </a:lnTo>
                <a:close/>
              </a:path>
            </a:pathLst>
          </a:custGeom>
          <a:solidFill>
            <a:srgbClr val="D364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3" name="object 433"/>
          <p:cNvSpPr/>
          <p:nvPr/>
        </p:nvSpPr>
        <p:spPr>
          <a:xfrm>
            <a:off x="1311046" y="9848967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D364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4" name="object 434"/>
          <p:cNvSpPr/>
          <p:nvPr/>
        </p:nvSpPr>
        <p:spPr>
          <a:xfrm>
            <a:off x="1775539" y="9964854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D364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5" name="object 435"/>
          <p:cNvSpPr/>
          <p:nvPr/>
        </p:nvSpPr>
        <p:spPr>
          <a:xfrm>
            <a:off x="2123909" y="9848967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D364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6" name="object 436"/>
          <p:cNvSpPr/>
          <p:nvPr/>
        </p:nvSpPr>
        <p:spPr>
          <a:xfrm>
            <a:off x="2356155" y="10196629"/>
            <a:ext cx="116205" cy="90805"/>
          </a:xfrm>
          <a:custGeom>
            <a:avLst/>
            <a:gdLst/>
            <a:ahLst/>
            <a:cxnLst/>
            <a:rect l="l" t="t" r="r" b="b"/>
            <a:pathLst>
              <a:path w="116205" h="90804">
                <a:moveTo>
                  <a:pt x="0" y="0"/>
                </a:moveTo>
                <a:lnTo>
                  <a:pt x="116123" y="0"/>
                </a:lnTo>
                <a:lnTo>
                  <a:pt x="116123" y="90369"/>
                </a:lnTo>
                <a:lnTo>
                  <a:pt x="0" y="90369"/>
                </a:lnTo>
                <a:lnTo>
                  <a:pt x="0" y="0"/>
                </a:lnTo>
                <a:close/>
              </a:path>
            </a:pathLst>
          </a:custGeom>
          <a:solidFill>
            <a:srgbClr val="D364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7" name="object 437"/>
          <p:cNvSpPr/>
          <p:nvPr/>
        </p:nvSpPr>
        <p:spPr>
          <a:xfrm>
            <a:off x="2820649" y="9964854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D364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8" name="object 438"/>
          <p:cNvSpPr/>
          <p:nvPr/>
        </p:nvSpPr>
        <p:spPr>
          <a:xfrm>
            <a:off x="3285142" y="10196629"/>
            <a:ext cx="116205" cy="90805"/>
          </a:xfrm>
          <a:custGeom>
            <a:avLst/>
            <a:gdLst/>
            <a:ahLst/>
            <a:cxnLst/>
            <a:rect l="l" t="t" r="r" b="b"/>
            <a:pathLst>
              <a:path w="116204" h="90804">
                <a:moveTo>
                  <a:pt x="0" y="0"/>
                </a:moveTo>
                <a:lnTo>
                  <a:pt x="116123" y="0"/>
                </a:lnTo>
                <a:lnTo>
                  <a:pt x="116123" y="90369"/>
                </a:lnTo>
                <a:lnTo>
                  <a:pt x="0" y="90369"/>
                </a:lnTo>
                <a:lnTo>
                  <a:pt x="0" y="0"/>
                </a:lnTo>
                <a:close/>
              </a:path>
            </a:pathLst>
          </a:custGeom>
          <a:solidFill>
            <a:srgbClr val="D364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9" name="object 439"/>
          <p:cNvSpPr/>
          <p:nvPr/>
        </p:nvSpPr>
        <p:spPr>
          <a:xfrm>
            <a:off x="4098005" y="10080742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D364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0" name="object 440"/>
          <p:cNvSpPr/>
          <p:nvPr/>
        </p:nvSpPr>
        <p:spPr>
          <a:xfrm>
            <a:off x="4678622" y="10080742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D364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1" name="object 441"/>
          <p:cNvSpPr/>
          <p:nvPr/>
        </p:nvSpPr>
        <p:spPr>
          <a:xfrm>
            <a:off x="4910868" y="9733079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D364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2" name="object 442"/>
          <p:cNvSpPr/>
          <p:nvPr/>
        </p:nvSpPr>
        <p:spPr>
          <a:xfrm>
            <a:off x="5839855" y="10196629"/>
            <a:ext cx="116205" cy="90805"/>
          </a:xfrm>
          <a:custGeom>
            <a:avLst/>
            <a:gdLst/>
            <a:ahLst/>
            <a:cxnLst/>
            <a:rect l="l" t="t" r="r" b="b"/>
            <a:pathLst>
              <a:path w="116204" h="90804">
                <a:moveTo>
                  <a:pt x="0" y="0"/>
                </a:moveTo>
                <a:lnTo>
                  <a:pt x="116123" y="0"/>
                </a:lnTo>
                <a:lnTo>
                  <a:pt x="116123" y="90369"/>
                </a:lnTo>
                <a:lnTo>
                  <a:pt x="0" y="90369"/>
                </a:lnTo>
                <a:lnTo>
                  <a:pt x="0" y="0"/>
                </a:lnTo>
                <a:close/>
              </a:path>
            </a:pathLst>
          </a:custGeom>
          <a:solidFill>
            <a:srgbClr val="D364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3" name="object 443"/>
          <p:cNvSpPr/>
          <p:nvPr/>
        </p:nvSpPr>
        <p:spPr>
          <a:xfrm>
            <a:off x="6768841" y="9964854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D364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4" name="object 444"/>
          <p:cNvSpPr/>
          <p:nvPr/>
        </p:nvSpPr>
        <p:spPr>
          <a:xfrm>
            <a:off x="7581705" y="10080742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D364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5" name="object 445"/>
          <p:cNvSpPr/>
          <p:nvPr/>
        </p:nvSpPr>
        <p:spPr>
          <a:xfrm>
            <a:off x="8394568" y="9848967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D364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6" name="object 446"/>
          <p:cNvSpPr/>
          <p:nvPr/>
        </p:nvSpPr>
        <p:spPr>
          <a:xfrm>
            <a:off x="8742938" y="10080742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D364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7" name="object 447"/>
          <p:cNvSpPr/>
          <p:nvPr/>
        </p:nvSpPr>
        <p:spPr>
          <a:xfrm>
            <a:off x="9323554" y="10080742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D364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8" name="object 448"/>
          <p:cNvSpPr/>
          <p:nvPr/>
        </p:nvSpPr>
        <p:spPr>
          <a:xfrm>
            <a:off x="9091308" y="9848967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123" y="115887"/>
                </a:moveTo>
                <a:lnTo>
                  <a:pt x="0" y="115887"/>
                </a:lnTo>
                <a:lnTo>
                  <a:pt x="0" y="0"/>
                </a:lnTo>
                <a:lnTo>
                  <a:pt x="116123" y="0"/>
                </a:lnTo>
                <a:lnTo>
                  <a:pt x="116123" y="115887"/>
                </a:lnTo>
                <a:close/>
              </a:path>
            </a:pathLst>
          </a:custGeom>
          <a:solidFill>
            <a:srgbClr val="D364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9" name="object 449"/>
          <p:cNvSpPr/>
          <p:nvPr/>
        </p:nvSpPr>
        <p:spPr>
          <a:xfrm>
            <a:off x="9555804" y="9269523"/>
            <a:ext cx="55244" cy="116205"/>
          </a:xfrm>
          <a:custGeom>
            <a:avLst/>
            <a:gdLst/>
            <a:ahLst/>
            <a:cxnLst/>
            <a:rect l="l" t="t" r="r" b="b"/>
            <a:pathLst>
              <a:path w="55245" h="116204">
                <a:moveTo>
                  <a:pt x="0" y="115887"/>
                </a:moveTo>
                <a:lnTo>
                  <a:pt x="54899" y="115887"/>
                </a:lnTo>
                <a:lnTo>
                  <a:pt x="54899" y="0"/>
                </a:lnTo>
                <a:lnTo>
                  <a:pt x="0" y="0"/>
                </a:lnTo>
                <a:lnTo>
                  <a:pt x="0" y="115887"/>
                </a:lnTo>
                <a:close/>
              </a:path>
            </a:pathLst>
          </a:custGeom>
          <a:solidFill>
            <a:srgbClr val="2E1B5B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50" name="object 450"/>
          <p:cNvSpPr/>
          <p:nvPr/>
        </p:nvSpPr>
        <p:spPr>
          <a:xfrm>
            <a:off x="0" y="8921863"/>
            <a:ext cx="1891664" cy="347980"/>
          </a:xfrm>
          <a:custGeom>
            <a:avLst/>
            <a:gdLst/>
            <a:ahLst/>
            <a:cxnLst/>
            <a:rect l="l" t="t" r="r" b="b"/>
            <a:pathLst>
              <a:path w="1891664" h="347979">
                <a:moveTo>
                  <a:pt x="265925" y="115887"/>
                </a:moveTo>
                <a:lnTo>
                  <a:pt x="0" y="115887"/>
                </a:lnTo>
                <a:lnTo>
                  <a:pt x="0" y="231775"/>
                </a:lnTo>
                <a:lnTo>
                  <a:pt x="265925" y="231775"/>
                </a:lnTo>
                <a:lnTo>
                  <a:pt x="265925" y="115887"/>
                </a:lnTo>
                <a:close/>
              </a:path>
              <a:path w="1891664" h="347979">
                <a:moveTo>
                  <a:pt x="382054" y="0"/>
                </a:moveTo>
                <a:lnTo>
                  <a:pt x="265925" y="0"/>
                </a:lnTo>
                <a:lnTo>
                  <a:pt x="265925" y="115887"/>
                </a:lnTo>
                <a:lnTo>
                  <a:pt x="382054" y="115887"/>
                </a:lnTo>
                <a:lnTo>
                  <a:pt x="382054" y="0"/>
                </a:lnTo>
                <a:close/>
              </a:path>
              <a:path w="1891664" h="347979">
                <a:moveTo>
                  <a:pt x="846543" y="115887"/>
                </a:moveTo>
                <a:lnTo>
                  <a:pt x="382054" y="115887"/>
                </a:lnTo>
                <a:lnTo>
                  <a:pt x="382054" y="231775"/>
                </a:lnTo>
                <a:lnTo>
                  <a:pt x="846543" y="231775"/>
                </a:lnTo>
                <a:lnTo>
                  <a:pt x="846543" y="115887"/>
                </a:lnTo>
                <a:close/>
              </a:path>
              <a:path w="1891664" h="347979">
                <a:moveTo>
                  <a:pt x="962672" y="0"/>
                </a:moveTo>
                <a:lnTo>
                  <a:pt x="846543" y="0"/>
                </a:lnTo>
                <a:lnTo>
                  <a:pt x="846543" y="115887"/>
                </a:lnTo>
                <a:lnTo>
                  <a:pt x="962672" y="115887"/>
                </a:lnTo>
                <a:lnTo>
                  <a:pt x="962672" y="0"/>
                </a:lnTo>
                <a:close/>
              </a:path>
              <a:path w="1891664" h="347979">
                <a:moveTo>
                  <a:pt x="1078801" y="115887"/>
                </a:moveTo>
                <a:lnTo>
                  <a:pt x="962672" y="115887"/>
                </a:lnTo>
                <a:lnTo>
                  <a:pt x="962672" y="231775"/>
                </a:lnTo>
                <a:lnTo>
                  <a:pt x="1078801" y="231775"/>
                </a:lnTo>
                <a:lnTo>
                  <a:pt x="1078801" y="115887"/>
                </a:lnTo>
                <a:close/>
              </a:path>
              <a:path w="1891664" h="347979">
                <a:moveTo>
                  <a:pt x="1427162" y="231775"/>
                </a:moveTo>
                <a:lnTo>
                  <a:pt x="1078801" y="231775"/>
                </a:lnTo>
                <a:lnTo>
                  <a:pt x="1078801" y="347662"/>
                </a:lnTo>
                <a:lnTo>
                  <a:pt x="1427162" y="347662"/>
                </a:lnTo>
                <a:lnTo>
                  <a:pt x="1427162" y="231775"/>
                </a:lnTo>
                <a:close/>
              </a:path>
              <a:path w="1891664" h="347979">
                <a:moveTo>
                  <a:pt x="1891665" y="0"/>
                </a:moveTo>
                <a:lnTo>
                  <a:pt x="1775536" y="0"/>
                </a:lnTo>
                <a:lnTo>
                  <a:pt x="1775536" y="115849"/>
                </a:lnTo>
                <a:lnTo>
                  <a:pt x="1543291" y="115849"/>
                </a:lnTo>
                <a:lnTo>
                  <a:pt x="1543291" y="406"/>
                </a:lnTo>
                <a:lnTo>
                  <a:pt x="1427162" y="406"/>
                </a:lnTo>
                <a:lnTo>
                  <a:pt x="1427162" y="115849"/>
                </a:lnTo>
                <a:lnTo>
                  <a:pt x="1427162" y="231305"/>
                </a:lnTo>
                <a:lnTo>
                  <a:pt x="1775536" y="231305"/>
                </a:lnTo>
                <a:lnTo>
                  <a:pt x="1775536" y="115887"/>
                </a:lnTo>
                <a:lnTo>
                  <a:pt x="1891665" y="115887"/>
                </a:lnTo>
                <a:lnTo>
                  <a:pt x="1891665" y="0"/>
                </a:lnTo>
                <a:close/>
              </a:path>
            </a:pathLst>
          </a:custGeom>
          <a:solidFill>
            <a:srgbClr val="2E1B5B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51" name="object 451"/>
          <p:cNvSpPr/>
          <p:nvPr/>
        </p:nvSpPr>
        <p:spPr>
          <a:xfrm>
            <a:off x="1891665" y="8921863"/>
            <a:ext cx="1393825" cy="347980"/>
          </a:xfrm>
          <a:custGeom>
            <a:avLst/>
            <a:gdLst/>
            <a:ahLst/>
            <a:cxnLst/>
            <a:rect l="l" t="t" r="r" b="b"/>
            <a:pathLst>
              <a:path w="1393825" h="347979">
                <a:moveTo>
                  <a:pt x="232244" y="406"/>
                </a:moveTo>
                <a:lnTo>
                  <a:pt x="116116" y="406"/>
                </a:lnTo>
                <a:lnTo>
                  <a:pt x="116116" y="115849"/>
                </a:lnTo>
                <a:lnTo>
                  <a:pt x="0" y="115849"/>
                </a:lnTo>
                <a:lnTo>
                  <a:pt x="0" y="231305"/>
                </a:lnTo>
                <a:lnTo>
                  <a:pt x="232244" y="231305"/>
                </a:lnTo>
                <a:lnTo>
                  <a:pt x="232244" y="115849"/>
                </a:lnTo>
                <a:lnTo>
                  <a:pt x="232244" y="406"/>
                </a:lnTo>
                <a:close/>
              </a:path>
              <a:path w="1393825" h="347979">
                <a:moveTo>
                  <a:pt x="464489" y="231775"/>
                </a:moveTo>
                <a:lnTo>
                  <a:pt x="232244" y="231775"/>
                </a:lnTo>
                <a:lnTo>
                  <a:pt x="232244" y="347662"/>
                </a:lnTo>
                <a:lnTo>
                  <a:pt x="464489" y="347662"/>
                </a:lnTo>
                <a:lnTo>
                  <a:pt x="464489" y="231775"/>
                </a:lnTo>
                <a:close/>
              </a:path>
              <a:path w="1393825" h="347979">
                <a:moveTo>
                  <a:pt x="696734" y="115887"/>
                </a:moveTo>
                <a:lnTo>
                  <a:pt x="464489" y="115887"/>
                </a:lnTo>
                <a:lnTo>
                  <a:pt x="464489" y="231775"/>
                </a:lnTo>
                <a:lnTo>
                  <a:pt x="696734" y="231775"/>
                </a:lnTo>
                <a:lnTo>
                  <a:pt x="696734" y="115887"/>
                </a:lnTo>
                <a:close/>
              </a:path>
              <a:path w="1393825" h="347979">
                <a:moveTo>
                  <a:pt x="928979" y="0"/>
                </a:moveTo>
                <a:lnTo>
                  <a:pt x="696734" y="0"/>
                </a:lnTo>
                <a:lnTo>
                  <a:pt x="696734" y="115887"/>
                </a:lnTo>
                <a:lnTo>
                  <a:pt x="928979" y="115887"/>
                </a:lnTo>
                <a:lnTo>
                  <a:pt x="928979" y="0"/>
                </a:lnTo>
                <a:close/>
              </a:path>
              <a:path w="1393825" h="347979">
                <a:moveTo>
                  <a:pt x="1277353" y="115887"/>
                </a:moveTo>
                <a:lnTo>
                  <a:pt x="928979" y="115887"/>
                </a:lnTo>
                <a:lnTo>
                  <a:pt x="928979" y="231775"/>
                </a:lnTo>
                <a:lnTo>
                  <a:pt x="1277353" y="231775"/>
                </a:lnTo>
                <a:lnTo>
                  <a:pt x="1277353" y="115887"/>
                </a:lnTo>
                <a:close/>
              </a:path>
              <a:path w="1393825" h="347979">
                <a:moveTo>
                  <a:pt x="1393469" y="0"/>
                </a:moveTo>
                <a:lnTo>
                  <a:pt x="1277353" y="0"/>
                </a:lnTo>
                <a:lnTo>
                  <a:pt x="1277353" y="115887"/>
                </a:lnTo>
                <a:lnTo>
                  <a:pt x="1393469" y="115887"/>
                </a:lnTo>
                <a:lnTo>
                  <a:pt x="1393469" y="0"/>
                </a:lnTo>
                <a:close/>
              </a:path>
            </a:pathLst>
          </a:custGeom>
          <a:solidFill>
            <a:srgbClr val="2E1B5B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52" name="object 452"/>
          <p:cNvSpPr/>
          <p:nvPr/>
        </p:nvSpPr>
        <p:spPr>
          <a:xfrm>
            <a:off x="3285134" y="8921863"/>
            <a:ext cx="1393825" cy="347980"/>
          </a:xfrm>
          <a:custGeom>
            <a:avLst/>
            <a:gdLst/>
            <a:ahLst/>
            <a:cxnLst/>
            <a:rect l="l" t="t" r="r" b="b"/>
            <a:pathLst>
              <a:path w="1393825" h="347979">
                <a:moveTo>
                  <a:pt x="464502" y="115849"/>
                </a:moveTo>
                <a:lnTo>
                  <a:pt x="348373" y="115849"/>
                </a:lnTo>
                <a:lnTo>
                  <a:pt x="348373" y="406"/>
                </a:lnTo>
                <a:lnTo>
                  <a:pt x="232257" y="406"/>
                </a:lnTo>
                <a:lnTo>
                  <a:pt x="232257" y="115849"/>
                </a:lnTo>
                <a:lnTo>
                  <a:pt x="0" y="115849"/>
                </a:lnTo>
                <a:lnTo>
                  <a:pt x="0" y="231305"/>
                </a:lnTo>
                <a:lnTo>
                  <a:pt x="464502" y="231305"/>
                </a:lnTo>
                <a:lnTo>
                  <a:pt x="464502" y="115849"/>
                </a:lnTo>
                <a:close/>
              </a:path>
              <a:path w="1393825" h="347979">
                <a:moveTo>
                  <a:pt x="580618" y="231775"/>
                </a:moveTo>
                <a:lnTo>
                  <a:pt x="464502" y="231775"/>
                </a:lnTo>
                <a:lnTo>
                  <a:pt x="464502" y="347662"/>
                </a:lnTo>
                <a:lnTo>
                  <a:pt x="580618" y="347662"/>
                </a:lnTo>
                <a:lnTo>
                  <a:pt x="580618" y="231775"/>
                </a:lnTo>
                <a:close/>
              </a:path>
              <a:path w="1393825" h="347979">
                <a:moveTo>
                  <a:pt x="696747" y="115887"/>
                </a:moveTo>
                <a:lnTo>
                  <a:pt x="580618" y="115887"/>
                </a:lnTo>
                <a:lnTo>
                  <a:pt x="580618" y="231775"/>
                </a:lnTo>
                <a:lnTo>
                  <a:pt x="696747" y="231775"/>
                </a:lnTo>
                <a:lnTo>
                  <a:pt x="696747" y="115887"/>
                </a:lnTo>
                <a:close/>
              </a:path>
              <a:path w="1393825" h="347979">
                <a:moveTo>
                  <a:pt x="928992" y="0"/>
                </a:moveTo>
                <a:lnTo>
                  <a:pt x="696747" y="0"/>
                </a:lnTo>
                <a:lnTo>
                  <a:pt x="696747" y="115887"/>
                </a:lnTo>
                <a:lnTo>
                  <a:pt x="928992" y="115887"/>
                </a:lnTo>
                <a:lnTo>
                  <a:pt x="928992" y="0"/>
                </a:lnTo>
                <a:close/>
              </a:path>
              <a:path w="1393825" h="347979">
                <a:moveTo>
                  <a:pt x="1045108" y="115887"/>
                </a:moveTo>
                <a:lnTo>
                  <a:pt x="928992" y="115887"/>
                </a:lnTo>
                <a:lnTo>
                  <a:pt x="928992" y="231775"/>
                </a:lnTo>
                <a:lnTo>
                  <a:pt x="1045108" y="231775"/>
                </a:lnTo>
                <a:lnTo>
                  <a:pt x="1045108" y="115887"/>
                </a:lnTo>
                <a:close/>
              </a:path>
              <a:path w="1393825" h="347979">
                <a:moveTo>
                  <a:pt x="1277366" y="231775"/>
                </a:moveTo>
                <a:lnTo>
                  <a:pt x="1045108" y="231775"/>
                </a:lnTo>
                <a:lnTo>
                  <a:pt x="1045108" y="347662"/>
                </a:lnTo>
                <a:lnTo>
                  <a:pt x="1277366" y="347662"/>
                </a:lnTo>
                <a:lnTo>
                  <a:pt x="1277366" y="231775"/>
                </a:lnTo>
                <a:close/>
              </a:path>
              <a:path w="1393825" h="347979">
                <a:moveTo>
                  <a:pt x="1393482" y="406"/>
                </a:moveTo>
                <a:lnTo>
                  <a:pt x="1277366" y="406"/>
                </a:lnTo>
                <a:lnTo>
                  <a:pt x="1277366" y="115849"/>
                </a:lnTo>
                <a:lnTo>
                  <a:pt x="1393482" y="115849"/>
                </a:lnTo>
                <a:lnTo>
                  <a:pt x="1393482" y="406"/>
                </a:lnTo>
                <a:close/>
              </a:path>
            </a:pathLst>
          </a:custGeom>
          <a:solidFill>
            <a:srgbClr val="2E1B5B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53" name="object 453"/>
          <p:cNvSpPr/>
          <p:nvPr/>
        </p:nvSpPr>
        <p:spPr>
          <a:xfrm>
            <a:off x="4562500" y="8921863"/>
            <a:ext cx="3484245" cy="347980"/>
          </a:xfrm>
          <a:custGeom>
            <a:avLst/>
            <a:gdLst/>
            <a:ahLst/>
            <a:cxnLst/>
            <a:rect l="l" t="t" r="r" b="b"/>
            <a:pathLst>
              <a:path w="3484245" h="347979">
                <a:moveTo>
                  <a:pt x="696734" y="406"/>
                </a:moveTo>
                <a:lnTo>
                  <a:pt x="464489" y="406"/>
                </a:lnTo>
                <a:lnTo>
                  <a:pt x="464489" y="115849"/>
                </a:lnTo>
                <a:lnTo>
                  <a:pt x="0" y="115849"/>
                </a:lnTo>
                <a:lnTo>
                  <a:pt x="0" y="231305"/>
                </a:lnTo>
                <a:lnTo>
                  <a:pt x="580605" y="231305"/>
                </a:lnTo>
                <a:lnTo>
                  <a:pt x="580605" y="115849"/>
                </a:lnTo>
                <a:lnTo>
                  <a:pt x="696734" y="115849"/>
                </a:lnTo>
                <a:lnTo>
                  <a:pt x="696734" y="406"/>
                </a:lnTo>
                <a:close/>
              </a:path>
              <a:path w="3484245" h="347979">
                <a:moveTo>
                  <a:pt x="1161224" y="231775"/>
                </a:moveTo>
                <a:lnTo>
                  <a:pt x="580605" y="231775"/>
                </a:lnTo>
                <a:lnTo>
                  <a:pt x="580605" y="347662"/>
                </a:lnTo>
                <a:lnTo>
                  <a:pt x="1161224" y="347662"/>
                </a:lnTo>
                <a:lnTo>
                  <a:pt x="1161224" y="231775"/>
                </a:lnTo>
                <a:close/>
              </a:path>
              <a:path w="3484245" h="347979">
                <a:moveTo>
                  <a:pt x="1741843" y="0"/>
                </a:moveTo>
                <a:lnTo>
                  <a:pt x="1509598" y="0"/>
                </a:lnTo>
                <a:lnTo>
                  <a:pt x="1509598" y="115849"/>
                </a:lnTo>
                <a:lnTo>
                  <a:pt x="1277353" y="115849"/>
                </a:lnTo>
                <a:lnTo>
                  <a:pt x="1277353" y="406"/>
                </a:lnTo>
                <a:lnTo>
                  <a:pt x="1161224" y="406"/>
                </a:lnTo>
                <a:lnTo>
                  <a:pt x="1161224" y="115849"/>
                </a:lnTo>
                <a:lnTo>
                  <a:pt x="1161224" y="231305"/>
                </a:lnTo>
                <a:lnTo>
                  <a:pt x="1509598" y="231305"/>
                </a:lnTo>
                <a:lnTo>
                  <a:pt x="1509598" y="115887"/>
                </a:lnTo>
                <a:lnTo>
                  <a:pt x="1741843" y="115887"/>
                </a:lnTo>
                <a:lnTo>
                  <a:pt x="1741843" y="0"/>
                </a:lnTo>
                <a:close/>
              </a:path>
              <a:path w="3484245" h="347979">
                <a:moveTo>
                  <a:pt x="1857971" y="115887"/>
                </a:moveTo>
                <a:lnTo>
                  <a:pt x="1741843" y="115887"/>
                </a:lnTo>
                <a:lnTo>
                  <a:pt x="1741843" y="231775"/>
                </a:lnTo>
                <a:lnTo>
                  <a:pt x="1857971" y="231775"/>
                </a:lnTo>
                <a:lnTo>
                  <a:pt x="1857971" y="115887"/>
                </a:lnTo>
                <a:close/>
              </a:path>
              <a:path w="3484245" h="347979">
                <a:moveTo>
                  <a:pt x="2090216" y="231775"/>
                </a:moveTo>
                <a:lnTo>
                  <a:pt x="1857971" y="231775"/>
                </a:lnTo>
                <a:lnTo>
                  <a:pt x="1857971" y="347662"/>
                </a:lnTo>
                <a:lnTo>
                  <a:pt x="2090216" y="347662"/>
                </a:lnTo>
                <a:lnTo>
                  <a:pt x="2090216" y="231775"/>
                </a:lnTo>
                <a:close/>
              </a:path>
              <a:path w="3484245" h="347979">
                <a:moveTo>
                  <a:pt x="2786951" y="0"/>
                </a:moveTo>
                <a:lnTo>
                  <a:pt x="2322461" y="0"/>
                </a:lnTo>
                <a:lnTo>
                  <a:pt x="2322461" y="115849"/>
                </a:lnTo>
                <a:lnTo>
                  <a:pt x="2206333" y="115849"/>
                </a:lnTo>
                <a:lnTo>
                  <a:pt x="2206333" y="406"/>
                </a:lnTo>
                <a:lnTo>
                  <a:pt x="2090216" y="406"/>
                </a:lnTo>
                <a:lnTo>
                  <a:pt x="2090216" y="115849"/>
                </a:lnTo>
                <a:lnTo>
                  <a:pt x="2090216" y="231305"/>
                </a:lnTo>
                <a:lnTo>
                  <a:pt x="2322461" y="231305"/>
                </a:lnTo>
                <a:lnTo>
                  <a:pt x="2322461" y="115887"/>
                </a:lnTo>
                <a:lnTo>
                  <a:pt x="2786951" y="115887"/>
                </a:lnTo>
                <a:lnTo>
                  <a:pt x="2786951" y="0"/>
                </a:lnTo>
                <a:close/>
              </a:path>
              <a:path w="3484245" h="347979">
                <a:moveTo>
                  <a:pt x="3019196" y="115887"/>
                </a:moveTo>
                <a:lnTo>
                  <a:pt x="2786951" y="115887"/>
                </a:lnTo>
                <a:lnTo>
                  <a:pt x="2786951" y="231775"/>
                </a:lnTo>
                <a:lnTo>
                  <a:pt x="3019196" y="231775"/>
                </a:lnTo>
                <a:lnTo>
                  <a:pt x="3019196" y="115887"/>
                </a:lnTo>
                <a:close/>
              </a:path>
              <a:path w="3484245" h="347979">
                <a:moveTo>
                  <a:pt x="3483699" y="0"/>
                </a:moveTo>
                <a:lnTo>
                  <a:pt x="3019196" y="0"/>
                </a:lnTo>
                <a:lnTo>
                  <a:pt x="3019196" y="115887"/>
                </a:lnTo>
                <a:lnTo>
                  <a:pt x="3483699" y="115887"/>
                </a:lnTo>
                <a:lnTo>
                  <a:pt x="3483699" y="0"/>
                </a:lnTo>
                <a:close/>
              </a:path>
            </a:pathLst>
          </a:custGeom>
          <a:solidFill>
            <a:srgbClr val="2E1B5B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54" name="object 454"/>
          <p:cNvSpPr/>
          <p:nvPr/>
        </p:nvSpPr>
        <p:spPr>
          <a:xfrm>
            <a:off x="8046199" y="8921863"/>
            <a:ext cx="1277620" cy="347980"/>
          </a:xfrm>
          <a:custGeom>
            <a:avLst/>
            <a:gdLst/>
            <a:ahLst/>
            <a:cxnLst/>
            <a:rect l="l" t="t" r="r" b="b"/>
            <a:pathLst>
              <a:path w="1277620" h="347979">
                <a:moveTo>
                  <a:pt x="348361" y="406"/>
                </a:moveTo>
                <a:lnTo>
                  <a:pt x="232244" y="406"/>
                </a:lnTo>
                <a:lnTo>
                  <a:pt x="232244" y="115849"/>
                </a:lnTo>
                <a:lnTo>
                  <a:pt x="0" y="115849"/>
                </a:lnTo>
                <a:lnTo>
                  <a:pt x="0" y="231305"/>
                </a:lnTo>
                <a:lnTo>
                  <a:pt x="348361" y="231305"/>
                </a:lnTo>
                <a:lnTo>
                  <a:pt x="348361" y="115849"/>
                </a:lnTo>
                <a:lnTo>
                  <a:pt x="348361" y="406"/>
                </a:lnTo>
                <a:close/>
              </a:path>
              <a:path w="1277620" h="347979">
                <a:moveTo>
                  <a:pt x="696734" y="231775"/>
                </a:moveTo>
                <a:lnTo>
                  <a:pt x="348361" y="231775"/>
                </a:lnTo>
                <a:lnTo>
                  <a:pt x="348361" y="347662"/>
                </a:lnTo>
                <a:lnTo>
                  <a:pt x="696734" y="347662"/>
                </a:lnTo>
                <a:lnTo>
                  <a:pt x="696734" y="231775"/>
                </a:lnTo>
                <a:close/>
              </a:path>
              <a:path w="1277620" h="347979">
                <a:moveTo>
                  <a:pt x="1277353" y="0"/>
                </a:moveTo>
                <a:lnTo>
                  <a:pt x="1045108" y="0"/>
                </a:lnTo>
                <a:lnTo>
                  <a:pt x="1045108" y="115849"/>
                </a:lnTo>
                <a:lnTo>
                  <a:pt x="812863" y="115849"/>
                </a:lnTo>
                <a:lnTo>
                  <a:pt x="812863" y="406"/>
                </a:lnTo>
                <a:lnTo>
                  <a:pt x="696734" y="406"/>
                </a:lnTo>
                <a:lnTo>
                  <a:pt x="696734" y="115849"/>
                </a:lnTo>
                <a:lnTo>
                  <a:pt x="696734" y="231305"/>
                </a:lnTo>
                <a:lnTo>
                  <a:pt x="1045108" y="231305"/>
                </a:lnTo>
                <a:lnTo>
                  <a:pt x="1045108" y="115887"/>
                </a:lnTo>
                <a:lnTo>
                  <a:pt x="1277353" y="115887"/>
                </a:lnTo>
                <a:lnTo>
                  <a:pt x="1277353" y="0"/>
                </a:lnTo>
                <a:close/>
              </a:path>
            </a:pathLst>
          </a:custGeom>
          <a:solidFill>
            <a:srgbClr val="2E1B5B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55" name="object 455"/>
          <p:cNvSpPr/>
          <p:nvPr/>
        </p:nvSpPr>
        <p:spPr>
          <a:xfrm>
            <a:off x="9323553" y="8922270"/>
            <a:ext cx="348615" cy="231140"/>
          </a:xfrm>
          <a:custGeom>
            <a:avLst/>
            <a:gdLst/>
            <a:ahLst/>
            <a:cxnLst/>
            <a:rect l="l" t="t" r="r" b="b"/>
            <a:pathLst>
              <a:path w="348615" h="231140">
                <a:moveTo>
                  <a:pt x="348373" y="0"/>
                </a:moveTo>
                <a:lnTo>
                  <a:pt x="232244" y="0"/>
                </a:lnTo>
                <a:lnTo>
                  <a:pt x="232244" y="115443"/>
                </a:lnTo>
                <a:lnTo>
                  <a:pt x="0" y="115443"/>
                </a:lnTo>
                <a:lnTo>
                  <a:pt x="0" y="230898"/>
                </a:lnTo>
                <a:lnTo>
                  <a:pt x="348373" y="230898"/>
                </a:lnTo>
                <a:lnTo>
                  <a:pt x="348373" y="115443"/>
                </a:lnTo>
                <a:lnTo>
                  <a:pt x="348373" y="0"/>
                </a:lnTo>
                <a:close/>
              </a:path>
            </a:pathLst>
          </a:custGeom>
          <a:solidFill>
            <a:srgbClr val="2E1B5B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56" name="object 456"/>
          <p:cNvGrpSpPr/>
          <p:nvPr/>
        </p:nvGrpSpPr>
        <p:grpSpPr>
          <a:xfrm>
            <a:off x="9494575" y="4308896"/>
            <a:ext cx="8793480" cy="5978525"/>
            <a:chOff x="9494575" y="4308896"/>
            <a:chExt cx="8793480" cy="5978525"/>
          </a:xfrm>
        </p:grpSpPr>
        <p:sp>
          <p:nvSpPr>
            <p:cNvPr id="457" name="object 457"/>
            <p:cNvSpPr/>
            <p:nvPr/>
          </p:nvSpPr>
          <p:spPr>
            <a:xfrm>
              <a:off x="14213433" y="4308896"/>
              <a:ext cx="3267059" cy="4952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58" name="object 458"/>
            <p:cNvSpPr/>
            <p:nvPr/>
          </p:nvSpPr>
          <p:spPr>
            <a:xfrm>
              <a:off x="9494570" y="8922270"/>
              <a:ext cx="8793480" cy="810895"/>
            </a:xfrm>
            <a:custGeom>
              <a:avLst/>
              <a:gdLst/>
              <a:ahLst/>
              <a:cxnLst/>
              <a:rect l="l" t="t" r="r" b="b"/>
              <a:pathLst>
                <a:path w="8793480" h="810895">
                  <a:moveTo>
                    <a:pt x="2438590" y="695248"/>
                  </a:moveTo>
                  <a:lnTo>
                    <a:pt x="2206345" y="695248"/>
                  </a:lnTo>
                  <a:lnTo>
                    <a:pt x="2206345" y="810704"/>
                  </a:lnTo>
                  <a:lnTo>
                    <a:pt x="2438590" y="810704"/>
                  </a:lnTo>
                  <a:lnTo>
                    <a:pt x="2438590" y="695248"/>
                  </a:lnTo>
                  <a:close/>
                </a:path>
                <a:path w="8793480" h="810895">
                  <a:moveTo>
                    <a:pt x="2786964" y="695248"/>
                  </a:moveTo>
                  <a:lnTo>
                    <a:pt x="2670835" y="695248"/>
                  </a:lnTo>
                  <a:lnTo>
                    <a:pt x="2670835" y="810704"/>
                  </a:lnTo>
                  <a:lnTo>
                    <a:pt x="2786964" y="810704"/>
                  </a:lnTo>
                  <a:lnTo>
                    <a:pt x="2786964" y="695248"/>
                  </a:lnTo>
                  <a:close/>
                </a:path>
                <a:path w="8793480" h="810895">
                  <a:moveTo>
                    <a:pt x="5922289" y="695248"/>
                  </a:moveTo>
                  <a:lnTo>
                    <a:pt x="5806173" y="695248"/>
                  </a:lnTo>
                  <a:lnTo>
                    <a:pt x="5806173" y="579043"/>
                  </a:lnTo>
                  <a:lnTo>
                    <a:pt x="5806173" y="463080"/>
                  </a:lnTo>
                  <a:lnTo>
                    <a:pt x="5690044" y="463080"/>
                  </a:lnTo>
                  <a:lnTo>
                    <a:pt x="5690044" y="579043"/>
                  </a:lnTo>
                  <a:lnTo>
                    <a:pt x="5690044" y="695248"/>
                  </a:lnTo>
                  <a:lnTo>
                    <a:pt x="5690044" y="810704"/>
                  </a:lnTo>
                  <a:lnTo>
                    <a:pt x="5922289" y="810704"/>
                  </a:lnTo>
                  <a:lnTo>
                    <a:pt x="5922289" y="695248"/>
                  </a:lnTo>
                  <a:close/>
                </a:path>
                <a:path w="8793480" h="810895">
                  <a:moveTo>
                    <a:pt x="8793429" y="579043"/>
                  </a:moveTo>
                  <a:lnTo>
                    <a:pt x="8593125" y="579043"/>
                  </a:lnTo>
                  <a:lnTo>
                    <a:pt x="8593125" y="695248"/>
                  </a:lnTo>
                  <a:lnTo>
                    <a:pt x="8793429" y="695248"/>
                  </a:lnTo>
                  <a:lnTo>
                    <a:pt x="8793429" y="579043"/>
                  </a:lnTo>
                  <a:close/>
                </a:path>
                <a:path w="8793480" h="810895">
                  <a:moveTo>
                    <a:pt x="8793429" y="0"/>
                  </a:moveTo>
                  <a:lnTo>
                    <a:pt x="8244764" y="0"/>
                  </a:lnTo>
                  <a:lnTo>
                    <a:pt x="8244764" y="347624"/>
                  </a:lnTo>
                  <a:lnTo>
                    <a:pt x="8244764" y="463080"/>
                  </a:lnTo>
                  <a:lnTo>
                    <a:pt x="8012519" y="463080"/>
                  </a:lnTo>
                  <a:lnTo>
                    <a:pt x="8012519" y="347624"/>
                  </a:lnTo>
                  <a:lnTo>
                    <a:pt x="8244764" y="347624"/>
                  </a:lnTo>
                  <a:lnTo>
                    <a:pt x="8244764" y="0"/>
                  </a:lnTo>
                  <a:lnTo>
                    <a:pt x="7896390" y="0"/>
                  </a:lnTo>
                  <a:lnTo>
                    <a:pt x="7896390" y="347624"/>
                  </a:lnTo>
                  <a:lnTo>
                    <a:pt x="7896390" y="463080"/>
                  </a:lnTo>
                  <a:lnTo>
                    <a:pt x="7896390" y="579043"/>
                  </a:lnTo>
                  <a:lnTo>
                    <a:pt x="7664145" y="579043"/>
                  </a:lnTo>
                  <a:lnTo>
                    <a:pt x="7664145" y="463080"/>
                  </a:lnTo>
                  <a:lnTo>
                    <a:pt x="7664145" y="347624"/>
                  </a:lnTo>
                  <a:lnTo>
                    <a:pt x="7896390" y="347624"/>
                  </a:lnTo>
                  <a:lnTo>
                    <a:pt x="7896390" y="0"/>
                  </a:lnTo>
                  <a:lnTo>
                    <a:pt x="6502908" y="0"/>
                  </a:lnTo>
                  <a:lnTo>
                    <a:pt x="6502908" y="115493"/>
                  </a:lnTo>
                  <a:lnTo>
                    <a:pt x="6502908" y="347624"/>
                  </a:lnTo>
                  <a:lnTo>
                    <a:pt x="6270663" y="347624"/>
                  </a:lnTo>
                  <a:lnTo>
                    <a:pt x="6270663" y="115493"/>
                  </a:lnTo>
                  <a:lnTo>
                    <a:pt x="6502908" y="115493"/>
                  </a:lnTo>
                  <a:lnTo>
                    <a:pt x="6502908" y="0"/>
                  </a:lnTo>
                  <a:lnTo>
                    <a:pt x="5341671" y="0"/>
                  </a:lnTo>
                  <a:lnTo>
                    <a:pt x="5341671" y="463080"/>
                  </a:lnTo>
                  <a:lnTo>
                    <a:pt x="5341671" y="579043"/>
                  </a:lnTo>
                  <a:lnTo>
                    <a:pt x="5341671" y="695248"/>
                  </a:lnTo>
                  <a:lnTo>
                    <a:pt x="5225554" y="695248"/>
                  </a:lnTo>
                  <a:lnTo>
                    <a:pt x="5225554" y="579043"/>
                  </a:lnTo>
                  <a:lnTo>
                    <a:pt x="5225554" y="463080"/>
                  </a:lnTo>
                  <a:lnTo>
                    <a:pt x="5109426" y="463080"/>
                  </a:lnTo>
                  <a:lnTo>
                    <a:pt x="5109426" y="579043"/>
                  </a:lnTo>
                  <a:lnTo>
                    <a:pt x="4644936" y="579043"/>
                  </a:lnTo>
                  <a:lnTo>
                    <a:pt x="4644936" y="463080"/>
                  </a:lnTo>
                  <a:lnTo>
                    <a:pt x="4644936" y="347624"/>
                  </a:lnTo>
                  <a:lnTo>
                    <a:pt x="4877181" y="347624"/>
                  </a:lnTo>
                  <a:lnTo>
                    <a:pt x="4877181" y="463080"/>
                  </a:lnTo>
                  <a:lnTo>
                    <a:pt x="5109426" y="463080"/>
                  </a:lnTo>
                  <a:lnTo>
                    <a:pt x="5109426" y="347624"/>
                  </a:lnTo>
                  <a:lnTo>
                    <a:pt x="5225554" y="347624"/>
                  </a:lnTo>
                  <a:lnTo>
                    <a:pt x="5225554" y="463080"/>
                  </a:lnTo>
                  <a:lnTo>
                    <a:pt x="5341671" y="463080"/>
                  </a:lnTo>
                  <a:lnTo>
                    <a:pt x="5341671" y="0"/>
                  </a:lnTo>
                  <a:lnTo>
                    <a:pt x="3948201" y="0"/>
                  </a:lnTo>
                  <a:lnTo>
                    <a:pt x="3948201" y="347624"/>
                  </a:lnTo>
                  <a:lnTo>
                    <a:pt x="3948201" y="463080"/>
                  </a:lnTo>
                  <a:lnTo>
                    <a:pt x="3948201" y="579043"/>
                  </a:lnTo>
                  <a:lnTo>
                    <a:pt x="3832072" y="579043"/>
                  </a:lnTo>
                  <a:lnTo>
                    <a:pt x="3832072" y="463080"/>
                  </a:lnTo>
                  <a:lnTo>
                    <a:pt x="3832072" y="347624"/>
                  </a:lnTo>
                  <a:lnTo>
                    <a:pt x="3948201" y="347624"/>
                  </a:lnTo>
                  <a:lnTo>
                    <a:pt x="3948201" y="0"/>
                  </a:lnTo>
                  <a:lnTo>
                    <a:pt x="3715943" y="0"/>
                  </a:lnTo>
                  <a:lnTo>
                    <a:pt x="3715943" y="347624"/>
                  </a:lnTo>
                  <a:lnTo>
                    <a:pt x="3715943" y="463080"/>
                  </a:lnTo>
                  <a:lnTo>
                    <a:pt x="3599827" y="463080"/>
                  </a:lnTo>
                  <a:lnTo>
                    <a:pt x="3599827" y="347624"/>
                  </a:lnTo>
                  <a:lnTo>
                    <a:pt x="3715943" y="347624"/>
                  </a:lnTo>
                  <a:lnTo>
                    <a:pt x="3715943" y="0"/>
                  </a:lnTo>
                  <a:lnTo>
                    <a:pt x="2322474" y="0"/>
                  </a:lnTo>
                  <a:lnTo>
                    <a:pt x="2322474" y="347624"/>
                  </a:lnTo>
                  <a:lnTo>
                    <a:pt x="2322474" y="463080"/>
                  </a:lnTo>
                  <a:lnTo>
                    <a:pt x="2206345" y="463080"/>
                  </a:lnTo>
                  <a:lnTo>
                    <a:pt x="2206345" y="347624"/>
                  </a:lnTo>
                  <a:lnTo>
                    <a:pt x="2322474" y="347624"/>
                  </a:lnTo>
                  <a:lnTo>
                    <a:pt x="2322474" y="0"/>
                  </a:lnTo>
                  <a:lnTo>
                    <a:pt x="1974100" y="0"/>
                  </a:lnTo>
                  <a:lnTo>
                    <a:pt x="1974100" y="347624"/>
                  </a:lnTo>
                  <a:lnTo>
                    <a:pt x="1974100" y="463080"/>
                  </a:lnTo>
                  <a:lnTo>
                    <a:pt x="1857971" y="463080"/>
                  </a:lnTo>
                  <a:lnTo>
                    <a:pt x="1857971" y="347624"/>
                  </a:lnTo>
                  <a:lnTo>
                    <a:pt x="1974100" y="347624"/>
                  </a:lnTo>
                  <a:lnTo>
                    <a:pt x="1974100" y="0"/>
                  </a:lnTo>
                  <a:lnTo>
                    <a:pt x="1741855" y="0"/>
                  </a:lnTo>
                  <a:lnTo>
                    <a:pt x="1741855" y="347624"/>
                  </a:lnTo>
                  <a:lnTo>
                    <a:pt x="1741855" y="463080"/>
                  </a:lnTo>
                  <a:lnTo>
                    <a:pt x="1625727" y="463080"/>
                  </a:lnTo>
                  <a:lnTo>
                    <a:pt x="1625727" y="347624"/>
                  </a:lnTo>
                  <a:lnTo>
                    <a:pt x="1741855" y="347624"/>
                  </a:lnTo>
                  <a:lnTo>
                    <a:pt x="1741855" y="0"/>
                  </a:lnTo>
                  <a:lnTo>
                    <a:pt x="696747" y="0"/>
                  </a:lnTo>
                  <a:lnTo>
                    <a:pt x="696747" y="347624"/>
                  </a:lnTo>
                  <a:lnTo>
                    <a:pt x="696747" y="463080"/>
                  </a:lnTo>
                  <a:lnTo>
                    <a:pt x="348373" y="463080"/>
                  </a:lnTo>
                  <a:lnTo>
                    <a:pt x="348373" y="347624"/>
                  </a:lnTo>
                  <a:lnTo>
                    <a:pt x="696747" y="347624"/>
                  </a:lnTo>
                  <a:lnTo>
                    <a:pt x="696747" y="0"/>
                  </a:lnTo>
                  <a:lnTo>
                    <a:pt x="232244" y="0"/>
                  </a:lnTo>
                  <a:lnTo>
                    <a:pt x="232244" y="115493"/>
                  </a:lnTo>
                  <a:lnTo>
                    <a:pt x="232244" y="347624"/>
                  </a:lnTo>
                  <a:lnTo>
                    <a:pt x="116128" y="347624"/>
                  </a:lnTo>
                  <a:lnTo>
                    <a:pt x="116128" y="463080"/>
                  </a:lnTo>
                  <a:lnTo>
                    <a:pt x="0" y="463080"/>
                  </a:lnTo>
                  <a:lnTo>
                    <a:pt x="0" y="579043"/>
                  </a:lnTo>
                  <a:lnTo>
                    <a:pt x="0" y="695248"/>
                  </a:lnTo>
                  <a:lnTo>
                    <a:pt x="116128" y="695248"/>
                  </a:lnTo>
                  <a:lnTo>
                    <a:pt x="116128" y="810704"/>
                  </a:lnTo>
                  <a:lnTo>
                    <a:pt x="232244" y="810704"/>
                  </a:lnTo>
                  <a:lnTo>
                    <a:pt x="232244" y="695248"/>
                  </a:lnTo>
                  <a:lnTo>
                    <a:pt x="928992" y="695248"/>
                  </a:lnTo>
                  <a:lnTo>
                    <a:pt x="928992" y="810704"/>
                  </a:lnTo>
                  <a:lnTo>
                    <a:pt x="1277366" y="810704"/>
                  </a:lnTo>
                  <a:lnTo>
                    <a:pt x="1277366" y="695248"/>
                  </a:lnTo>
                  <a:lnTo>
                    <a:pt x="1277366" y="579043"/>
                  </a:lnTo>
                  <a:lnTo>
                    <a:pt x="1045108" y="579043"/>
                  </a:lnTo>
                  <a:lnTo>
                    <a:pt x="1045108" y="463080"/>
                  </a:lnTo>
                  <a:lnTo>
                    <a:pt x="1161237" y="463080"/>
                  </a:lnTo>
                  <a:lnTo>
                    <a:pt x="1161237" y="347624"/>
                  </a:lnTo>
                  <a:lnTo>
                    <a:pt x="1509610" y="347624"/>
                  </a:lnTo>
                  <a:lnTo>
                    <a:pt x="1509610" y="463080"/>
                  </a:lnTo>
                  <a:lnTo>
                    <a:pt x="1277366" y="463080"/>
                  </a:lnTo>
                  <a:lnTo>
                    <a:pt x="1277366" y="579043"/>
                  </a:lnTo>
                  <a:lnTo>
                    <a:pt x="1393482" y="579043"/>
                  </a:lnTo>
                  <a:lnTo>
                    <a:pt x="1393482" y="695248"/>
                  </a:lnTo>
                  <a:lnTo>
                    <a:pt x="1509610" y="695248"/>
                  </a:lnTo>
                  <a:lnTo>
                    <a:pt x="1509610" y="579043"/>
                  </a:lnTo>
                  <a:lnTo>
                    <a:pt x="1625727" y="579043"/>
                  </a:lnTo>
                  <a:lnTo>
                    <a:pt x="1625727" y="695248"/>
                  </a:lnTo>
                  <a:lnTo>
                    <a:pt x="1509610" y="695248"/>
                  </a:lnTo>
                  <a:lnTo>
                    <a:pt x="1509610" y="810704"/>
                  </a:lnTo>
                  <a:lnTo>
                    <a:pt x="2090229" y="810704"/>
                  </a:lnTo>
                  <a:lnTo>
                    <a:pt x="2090229" y="695248"/>
                  </a:lnTo>
                  <a:lnTo>
                    <a:pt x="1974100" y="695248"/>
                  </a:lnTo>
                  <a:lnTo>
                    <a:pt x="1974100" y="579043"/>
                  </a:lnTo>
                  <a:lnTo>
                    <a:pt x="2090229" y="579043"/>
                  </a:lnTo>
                  <a:lnTo>
                    <a:pt x="2090229" y="695248"/>
                  </a:lnTo>
                  <a:lnTo>
                    <a:pt x="2206345" y="695248"/>
                  </a:lnTo>
                  <a:lnTo>
                    <a:pt x="2206345" y="579043"/>
                  </a:lnTo>
                  <a:lnTo>
                    <a:pt x="2438590" y="579043"/>
                  </a:lnTo>
                  <a:lnTo>
                    <a:pt x="2438590" y="695248"/>
                  </a:lnTo>
                  <a:lnTo>
                    <a:pt x="2670835" y="695248"/>
                  </a:lnTo>
                  <a:lnTo>
                    <a:pt x="2670835" y="579043"/>
                  </a:lnTo>
                  <a:lnTo>
                    <a:pt x="2554719" y="579043"/>
                  </a:lnTo>
                  <a:lnTo>
                    <a:pt x="2554719" y="463080"/>
                  </a:lnTo>
                  <a:lnTo>
                    <a:pt x="2554719" y="347624"/>
                  </a:lnTo>
                  <a:lnTo>
                    <a:pt x="2670835" y="347624"/>
                  </a:lnTo>
                  <a:lnTo>
                    <a:pt x="2670835" y="463080"/>
                  </a:lnTo>
                  <a:lnTo>
                    <a:pt x="2670835" y="579043"/>
                  </a:lnTo>
                  <a:lnTo>
                    <a:pt x="2786964" y="579043"/>
                  </a:lnTo>
                  <a:lnTo>
                    <a:pt x="2786964" y="463080"/>
                  </a:lnTo>
                  <a:lnTo>
                    <a:pt x="2903093" y="463080"/>
                  </a:lnTo>
                  <a:lnTo>
                    <a:pt x="2903093" y="579043"/>
                  </a:lnTo>
                  <a:lnTo>
                    <a:pt x="2786964" y="579043"/>
                  </a:lnTo>
                  <a:lnTo>
                    <a:pt x="2786964" y="695248"/>
                  </a:lnTo>
                  <a:lnTo>
                    <a:pt x="2903093" y="695248"/>
                  </a:lnTo>
                  <a:lnTo>
                    <a:pt x="2903093" y="810704"/>
                  </a:lnTo>
                  <a:lnTo>
                    <a:pt x="3019209" y="810704"/>
                  </a:lnTo>
                  <a:lnTo>
                    <a:pt x="3019209" y="695248"/>
                  </a:lnTo>
                  <a:lnTo>
                    <a:pt x="3135338" y="695248"/>
                  </a:lnTo>
                  <a:lnTo>
                    <a:pt x="3135338" y="810704"/>
                  </a:lnTo>
                  <a:lnTo>
                    <a:pt x="3251454" y="810704"/>
                  </a:lnTo>
                  <a:lnTo>
                    <a:pt x="3251454" y="695248"/>
                  </a:lnTo>
                  <a:lnTo>
                    <a:pt x="3367582" y="695248"/>
                  </a:lnTo>
                  <a:lnTo>
                    <a:pt x="3367582" y="579043"/>
                  </a:lnTo>
                  <a:lnTo>
                    <a:pt x="3367582" y="463080"/>
                  </a:lnTo>
                  <a:lnTo>
                    <a:pt x="3251454" y="463080"/>
                  </a:lnTo>
                  <a:lnTo>
                    <a:pt x="3251454" y="579043"/>
                  </a:lnTo>
                  <a:lnTo>
                    <a:pt x="3135338" y="579043"/>
                  </a:lnTo>
                  <a:lnTo>
                    <a:pt x="3135338" y="463080"/>
                  </a:lnTo>
                  <a:lnTo>
                    <a:pt x="3251454" y="463080"/>
                  </a:lnTo>
                  <a:lnTo>
                    <a:pt x="3251454" y="347624"/>
                  </a:lnTo>
                  <a:lnTo>
                    <a:pt x="3367582" y="347624"/>
                  </a:lnTo>
                  <a:lnTo>
                    <a:pt x="3367582" y="463080"/>
                  </a:lnTo>
                  <a:lnTo>
                    <a:pt x="3483699" y="463080"/>
                  </a:lnTo>
                  <a:lnTo>
                    <a:pt x="3483699" y="579043"/>
                  </a:lnTo>
                  <a:lnTo>
                    <a:pt x="3483699" y="695248"/>
                  </a:lnTo>
                  <a:lnTo>
                    <a:pt x="3483699" y="810704"/>
                  </a:lnTo>
                  <a:lnTo>
                    <a:pt x="3599827" y="810704"/>
                  </a:lnTo>
                  <a:lnTo>
                    <a:pt x="3599827" y="695248"/>
                  </a:lnTo>
                  <a:lnTo>
                    <a:pt x="3599827" y="579043"/>
                  </a:lnTo>
                  <a:lnTo>
                    <a:pt x="3715943" y="579043"/>
                  </a:lnTo>
                  <a:lnTo>
                    <a:pt x="3715943" y="695248"/>
                  </a:lnTo>
                  <a:lnTo>
                    <a:pt x="3715943" y="810704"/>
                  </a:lnTo>
                  <a:lnTo>
                    <a:pt x="3948201" y="810704"/>
                  </a:lnTo>
                  <a:lnTo>
                    <a:pt x="3948201" y="695248"/>
                  </a:lnTo>
                  <a:lnTo>
                    <a:pt x="4064317" y="695248"/>
                  </a:lnTo>
                  <a:lnTo>
                    <a:pt x="4064317" y="579043"/>
                  </a:lnTo>
                  <a:lnTo>
                    <a:pt x="4064317" y="463080"/>
                  </a:lnTo>
                  <a:lnTo>
                    <a:pt x="4296562" y="463080"/>
                  </a:lnTo>
                  <a:lnTo>
                    <a:pt x="4296562" y="347624"/>
                  </a:lnTo>
                  <a:lnTo>
                    <a:pt x="4528807" y="347624"/>
                  </a:lnTo>
                  <a:lnTo>
                    <a:pt x="4528807" y="463080"/>
                  </a:lnTo>
                  <a:lnTo>
                    <a:pt x="4528807" y="579043"/>
                  </a:lnTo>
                  <a:lnTo>
                    <a:pt x="4296562" y="579043"/>
                  </a:lnTo>
                  <a:lnTo>
                    <a:pt x="4296562" y="695248"/>
                  </a:lnTo>
                  <a:lnTo>
                    <a:pt x="4180446" y="695248"/>
                  </a:lnTo>
                  <a:lnTo>
                    <a:pt x="4180446" y="810704"/>
                  </a:lnTo>
                  <a:lnTo>
                    <a:pt x="4412691" y="810704"/>
                  </a:lnTo>
                  <a:lnTo>
                    <a:pt x="4412691" y="695248"/>
                  </a:lnTo>
                  <a:lnTo>
                    <a:pt x="4761065" y="695248"/>
                  </a:lnTo>
                  <a:lnTo>
                    <a:pt x="4761065" y="810704"/>
                  </a:lnTo>
                  <a:lnTo>
                    <a:pt x="4877181" y="810704"/>
                  </a:lnTo>
                  <a:lnTo>
                    <a:pt x="4877181" y="695248"/>
                  </a:lnTo>
                  <a:lnTo>
                    <a:pt x="5109426" y="695248"/>
                  </a:lnTo>
                  <a:lnTo>
                    <a:pt x="5109426" y="810704"/>
                  </a:lnTo>
                  <a:lnTo>
                    <a:pt x="5457799" y="810704"/>
                  </a:lnTo>
                  <a:lnTo>
                    <a:pt x="5457799" y="695248"/>
                  </a:lnTo>
                  <a:lnTo>
                    <a:pt x="5573928" y="695248"/>
                  </a:lnTo>
                  <a:lnTo>
                    <a:pt x="5573928" y="579043"/>
                  </a:lnTo>
                  <a:lnTo>
                    <a:pt x="5457799" y="579043"/>
                  </a:lnTo>
                  <a:lnTo>
                    <a:pt x="5457799" y="463080"/>
                  </a:lnTo>
                  <a:lnTo>
                    <a:pt x="5690044" y="463080"/>
                  </a:lnTo>
                  <a:lnTo>
                    <a:pt x="5690044" y="347624"/>
                  </a:lnTo>
                  <a:lnTo>
                    <a:pt x="5922289" y="347624"/>
                  </a:lnTo>
                  <a:lnTo>
                    <a:pt x="5922289" y="463080"/>
                  </a:lnTo>
                  <a:lnTo>
                    <a:pt x="6038418" y="463080"/>
                  </a:lnTo>
                  <a:lnTo>
                    <a:pt x="6038418" y="347624"/>
                  </a:lnTo>
                  <a:lnTo>
                    <a:pt x="6154534" y="347624"/>
                  </a:lnTo>
                  <a:lnTo>
                    <a:pt x="6154534" y="463080"/>
                  </a:lnTo>
                  <a:lnTo>
                    <a:pt x="6386792" y="463080"/>
                  </a:lnTo>
                  <a:lnTo>
                    <a:pt x="6386792" y="579043"/>
                  </a:lnTo>
                  <a:lnTo>
                    <a:pt x="6154534" y="579043"/>
                  </a:lnTo>
                  <a:lnTo>
                    <a:pt x="6154534" y="463080"/>
                  </a:lnTo>
                  <a:lnTo>
                    <a:pt x="6038418" y="463080"/>
                  </a:lnTo>
                  <a:lnTo>
                    <a:pt x="6038418" y="579043"/>
                  </a:lnTo>
                  <a:lnTo>
                    <a:pt x="6038418" y="695248"/>
                  </a:lnTo>
                  <a:lnTo>
                    <a:pt x="6038418" y="810704"/>
                  </a:lnTo>
                  <a:lnTo>
                    <a:pt x="6154534" y="810704"/>
                  </a:lnTo>
                  <a:lnTo>
                    <a:pt x="6154534" y="695248"/>
                  </a:lnTo>
                  <a:lnTo>
                    <a:pt x="6502908" y="695248"/>
                  </a:lnTo>
                  <a:lnTo>
                    <a:pt x="6502908" y="579043"/>
                  </a:lnTo>
                  <a:lnTo>
                    <a:pt x="6502908" y="463080"/>
                  </a:lnTo>
                  <a:lnTo>
                    <a:pt x="7083526" y="463080"/>
                  </a:lnTo>
                  <a:lnTo>
                    <a:pt x="7083526" y="579043"/>
                  </a:lnTo>
                  <a:lnTo>
                    <a:pt x="6735153" y="579043"/>
                  </a:lnTo>
                  <a:lnTo>
                    <a:pt x="6735153" y="695248"/>
                  </a:lnTo>
                  <a:lnTo>
                    <a:pt x="6502908" y="695248"/>
                  </a:lnTo>
                  <a:lnTo>
                    <a:pt x="6502908" y="810704"/>
                  </a:lnTo>
                  <a:lnTo>
                    <a:pt x="6851282" y="810704"/>
                  </a:lnTo>
                  <a:lnTo>
                    <a:pt x="6851282" y="695248"/>
                  </a:lnTo>
                  <a:lnTo>
                    <a:pt x="7083526" y="695248"/>
                  </a:lnTo>
                  <a:lnTo>
                    <a:pt x="7083526" y="810704"/>
                  </a:lnTo>
                  <a:lnTo>
                    <a:pt x="7199655" y="810704"/>
                  </a:lnTo>
                  <a:lnTo>
                    <a:pt x="7199655" y="695248"/>
                  </a:lnTo>
                  <a:lnTo>
                    <a:pt x="7199655" y="579043"/>
                  </a:lnTo>
                  <a:lnTo>
                    <a:pt x="7199655" y="463080"/>
                  </a:lnTo>
                  <a:lnTo>
                    <a:pt x="7199655" y="347624"/>
                  </a:lnTo>
                  <a:lnTo>
                    <a:pt x="7548016" y="347624"/>
                  </a:lnTo>
                  <a:lnTo>
                    <a:pt x="7548016" y="463080"/>
                  </a:lnTo>
                  <a:lnTo>
                    <a:pt x="7548016" y="579043"/>
                  </a:lnTo>
                  <a:lnTo>
                    <a:pt x="7548016" y="695248"/>
                  </a:lnTo>
                  <a:lnTo>
                    <a:pt x="7431900" y="695248"/>
                  </a:lnTo>
                  <a:lnTo>
                    <a:pt x="7431900" y="810704"/>
                  </a:lnTo>
                  <a:lnTo>
                    <a:pt x="7780261" y="810704"/>
                  </a:lnTo>
                  <a:lnTo>
                    <a:pt x="7780261" y="695248"/>
                  </a:lnTo>
                  <a:lnTo>
                    <a:pt x="8012519" y="695248"/>
                  </a:lnTo>
                  <a:lnTo>
                    <a:pt x="8012519" y="579043"/>
                  </a:lnTo>
                  <a:lnTo>
                    <a:pt x="8244764" y="579043"/>
                  </a:lnTo>
                  <a:lnTo>
                    <a:pt x="8244764" y="695248"/>
                  </a:lnTo>
                  <a:lnTo>
                    <a:pt x="8360880" y="695248"/>
                  </a:lnTo>
                  <a:lnTo>
                    <a:pt x="8360880" y="579043"/>
                  </a:lnTo>
                  <a:lnTo>
                    <a:pt x="8477009" y="579043"/>
                  </a:lnTo>
                  <a:lnTo>
                    <a:pt x="8477009" y="463080"/>
                  </a:lnTo>
                  <a:lnTo>
                    <a:pt x="8360880" y="463080"/>
                  </a:lnTo>
                  <a:lnTo>
                    <a:pt x="8360880" y="347624"/>
                  </a:lnTo>
                  <a:lnTo>
                    <a:pt x="8709254" y="347624"/>
                  </a:lnTo>
                  <a:lnTo>
                    <a:pt x="8709254" y="463080"/>
                  </a:lnTo>
                  <a:lnTo>
                    <a:pt x="8793429" y="463080"/>
                  </a:lnTo>
                  <a:lnTo>
                    <a:pt x="8793429" y="347624"/>
                  </a:lnTo>
                  <a:lnTo>
                    <a:pt x="8793429" y="115493"/>
                  </a:lnTo>
                  <a:lnTo>
                    <a:pt x="8793429" y="0"/>
                  </a:lnTo>
                  <a:close/>
                </a:path>
              </a:pathLst>
            </a:custGeom>
            <a:solidFill>
              <a:srgbClr val="AB3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9" name="object 459"/>
            <p:cNvSpPr/>
            <p:nvPr/>
          </p:nvSpPr>
          <p:spPr>
            <a:xfrm>
              <a:off x="9494570" y="9617519"/>
              <a:ext cx="8793480" cy="669925"/>
            </a:xfrm>
            <a:custGeom>
              <a:avLst/>
              <a:gdLst/>
              <a:ahLst/>
              <a:cxnLst/>
              <a:rect l="l" t="t" r="r" b="b"/>
              <a:pathLst>
                <a:path w="8793480" h="669925">
                  <a:moveTo>
                    <a:pt x="2206345" y="463232"/>
                  </a:moveTo>
                  <a:lnTo>
                    <a:pt x="2090229" y="463232"/>
                  </a:lnTo>
                  <a:lnTo>
                    <a:pt x="2090229" y="347637"/>
                  </a:lnTo>
                  <a:lnTo>
                    <a:pt x="1974100" y="347637"/>
                  </a:lnTo>
                  <a:lnTo>
                    <a:pt x="1974100" y="230911"/>
                  </a:lnTo>
                  <a:lnTo>
                    <a:pt x="2090229" y="230911"/>
                  </a:lnTo>
                  <a:lnTo>
                    <a:pt x="2090229" y="115455"/>
                  </a:lnTo>
                  <a:lnTo>
                    <a:pt x="1857971" y="115455"/>
                  </a:lnTo>
                  <a:lnTo>
                    <a:pt x="1857971" y="230911"/>
                  </a:lnTo>
                  <a:lnTo>
                    <a:pt x="1857971" y="347637"/>
                  </a:lnTo>
                  <a:lnTo>
                    <a:pt x="1857971" y="463232"/>
                  </a:lnTo>
                  <a:lnTo>
                    <a:pt x="1625727" y="463232"/>
                  </a:lnTo>
                  <a:lnTo>
                    <a:pt x="1625727" y="347637"/>
                  </a:lnTo>
                  <a:lnTo>
                    <a:pt x="1625727" y="230911"/>
                  </a:lnTo>
                  <a:lnTo>
                    <a:pt x="1625727" y="115455"/>
                  </a:lnTo>
                  <a:lnTo>
                    <a:pt x="1509610" y="115455"/>
                  </a:lnTo>
                  <a:lnTo>
                    <a:pt x="1509610" y="230911"/>
                  </a:lnTo>
                  <a:lnTo>
                    <a:pt x="1393482" y="230911"/>
                  </a:lnTo>
                  <a:lnTo>
                    <a:pt x="1393482" y="347637"/>
                  </a:lnTo>
                  <a:lnTo>
                    <a:pt x="1161237" y="347637"/>
                  </a:lnTo>
                  <a:lnTo>
                    <a:pt x="1161237" y="230911"/>
                  </a:lnTo>
                  <a:lnTo>
                    <a:pt x="1277366" y="230911"/>
                  </a:lnTo>
                  <a:lnTo>
                    <a:pt x="1277366" y="115455"/>
                  </a:lnTo>
                  <a:lnTo>
                    <a:pt x="928992" y="115455"/>
                  </a:lnTo>
                  <a:lnTo>
                    <a:pt x="928992" y="230911"/>
                  </a:lnTo>
                  <a:lnTo>
                    <a:pt x="928992" y="347637"/>
                  </a:lnTo>
                  <a:lnTo>
                    <a:pt x="812863" y="347637"/>
                  </a:lnTo>
                  <a:lnTo>
                    <a:pt x="812863" y="230911"/>
                  </a:lnTo>
                  <a:lnTo>
                    <a:pt x="812863" y="115455"/>
                  </a:lnTo>
                  <a:lnTo>
                    <a:pt x="580618" y="115455"/>
                  </a:lnTo>
                  <a:lnTo>
                    <a:pt x="580618" y="230911"/>
                  </a:lnTo>
                  <a:lnTo>
                    <a:pt x="696747" y="230911"/>
                  </a:lnTo>
                  <a:lnTo>
                    <a:pt x="696747" y="347637"/>
                  </a:lnTo>
                  <a:lnTo>
                    <a:pt x="696747" y="463232"/>
                  </a:lnTo>
                  <a:lnTo>
                    <a:pt x="696747" y="578535"/>
                  </a:lnTo>
                  <a:lnTo>
                    <a:pt x="580618" y="578535"/>
                  </a:lnTo>
                  <a:lnTo>
                    <a:pt x="580618" y="463232"/>
                  </a:lnTo>
                  <a:lnTo>
                    <a:pt x="696747" y="463232"/>
                  </a:lnTo>
                  <a:lnTo>
                    <a:pt x="696747" y="347637"/>
                  </a:lnTo>
                  <a:lnTo>
                    <a:pt x="580618" y="347637"/>
                  </a:lnTo>
                  <a:lnTo>
                    <a:pt x="580618" y="230911"/>
                  </a:lnTo>
                  <a:lnTo>
                    <a:pt x="464502" y="230911"/>
                  </a:lnTo>
                  <a:lnTo>
                    <a:pt x="464502" y="115455"/>
                  </a:lnTo>
                  <a:lnTo>
                    <a:pt x="348373" y="115455"/>
                  </a:lnTo>
                  <a:lnTo>
                    <a:pt x="348373" y="230911"/>
                  </a:lnTo>
                  <a:lnTo>
                    <a:pt x="348373" y="347637"/>
                  </a:lnTo>
                  <a:lnTo>
                    <a:pt x="232244" y="347637"/>
                  </a:lnTo>
                  <a:lnTo>
                    <a:pt x="232244" y="230911"/>
                  </a:lnTo>
                  <a:lnTo>
                    <a:pt x="116128" y="230911"/>
                  </a:lnTo>
                  <a:lnTo>
                    <a:pt x="116128" y="347637"/>
                  </a:lnTo>
                  <a:lnTo>
                    <a:pt x="0" y="347637"/>
                  </a:lnTo>
                  <a:lnTo>
                    <a:pt x="0" y="463232"/>
                  </a:lnTo>
                  <a:lnTo>
                    <a:pt x="0" y="578535"/>
                  </a:lnTo>
                  <a:lnTo>
                    <a:pt x="0" y="669886"/>
                  </a:lnTo>
                  <a:lnTo>
                    <a:pt x="116128" y="669886"/>
                  </a:lnTo>
                  <a:lnTo>
                    <a:pt x="116128" y="578535"/>
                  </a:lnTo>
                  <a:lnTo>
                    <a:pt x="232244" y="578535"/>
                  </a:lnTo>
                  <a:lnTo>
                    <a:pt x="232244" y="669886"/>
                  </a:lnTo>
                  <a:lnTo>
                    <a:pt x="2090229" y="669886"/>
                  </a:lnTo>
                  <a:lnTo>
                    <a:pt x="2090229" y="578535"/>
                  </a:lnTo>
                  <a:lnTo>
                    <a:pt x="2206345" y="578535"/>
                  </a:lnTo>
                  <a:lnTo>
                    <a:pt x="2206345" y="463232"/>
                  </a:lnTo>
                  <a:close/>
                </a:path>
                <a:path w="8793480" h="669925">
                  <a:moveTo>
                    <a:pt x="2206345" y="230911"/>
                  </a:moveTo>
                  <a:lnTo>
                    <a:pt x="2090229" y="230911"/>
                  </a:lnTo>
                  <a:lnTo>
                    <a:pt x="2090229" y="347637"/>
                  </a:lnTo>
                  <a:lnTo>
                    <a:pt x="2206345" y="347637"/>
                  </a:lnTo>
                  <a:lnTo>
                    <a:pt x="2206345" y="230911"/>
                  </a:lnTo>
                  <a:close/>
                </a:path>
                <a:path w="8793480" h="669925">
                  <a:moveTo>
                    <a:pt x="4296562" y="115455"/>
                  </a:moveTo>
                  <a:lnTo>
                    <a:pt x="4180446" y="115455"/>
                  </a:lnTo>
                  <a:lnTo>
                    <a:pt x="4180446" y="230911"/>
                  </a:lnTo>
                  <a:lnTo>
                    <a:pt x="3948201" y="230911"/>
                  </a:lnTo>
                  <a:lnTo>
                    <a:pt x="3948201" y="115455"/>
                  </a:lnTo>
                  <a:lnTo>
                    <a:pt x="3832072" y="115455"/>
                  </a:lnTo>
                  <a:lnTo>
                    <a:pt x="3832072" y="230911"/>
                  </a:lnTo>
                  <a:lnTo>
                    <a:pt x="3832072" y="347637"/>
                  </a:lnTo>
                  <a:lnTo>
                    <a:pt x="3948201" y="347637"/>
                  </a:lnTo>
                  <a:lnTo>
                    <a:pt x="3948201" y="463232"/>
                  </a:lnTo>
                  <a:lnTo>
                    <a:pt x="3715943" y="463232"/>
                  </a:lnTo>
                  <a:lnTo>
                    <a:pt x="3715943" y="347637"/>
                  </a:lnTo>
                  <a:lnTo>
                    <a:pt x="3599827" y="347637"/>
                  </a:lnTo>
                  <a:lnTo>
                    <a:pt x="3599827" y="230911"/>
                  </a:lnTo>
                  <a:lnTo>
                    <a:pt x="3599827" y="115455"/>
                  </a:lnTo>
                  <a:lnTo>
                    <a:pt x="3483699" y="115455"/>
                  </a:lnTo>
                  <a:lnTo>
                    <a:pt x="3483699" y="230911"/>
                  </a:lnTo>
                  <a:lnTo>
                    <a:pt x="3483699" y="347637"/>
                  </a:lnTo>
                  <a:lnTo>
                    <a:pt x="3483699" y="463232"/>
                  </a:lnTo>
                  <a:lnTo>
                    <a:pt x="3367582" y="463232"/>
                  </a:lnTo>
                  <a:lnTo>
                    <a:pt x="3367582" y="347637"/>
                  </a:lnTo>
                  <a:lnTo>
                    <a:pt x="3483699" y="347637"/>
                  </a:lnTo>
                  <a:lnTo>
                    <a:pt x="3483699" y="230911"/>
                  </a:lnTo>
                  <a:lnTo>
                    <a:pt x="3251454" y="230911"/>
                  </a:lnTo>
                  <a:lnTo>
                    <a:pt x="3251454" y="115455"/>
                  </a:lnTo>
                  <a:lnTo>
                    <a:pt x="2903093" y="115455"/>
                  </a:lnTo>
                  <a:lnTo>
                    <a:pt x="2903093" y="230911"/>
                  </a:lnTo>
                  <a:lnTo>
                    <a:pt x="3019209" y="230911"/>
                  </a:lnTo>
                  <a:lnTo>
                    <a:pt x="3019209" y="347637"/>
                  </a:lnTo>
                  <a:lnTo>
                    <a:pt x="3135338" y="347637"/>
                  </a:lnTo>
                  <a:lnTo>
                    <a:pt x="3135338" y="463232"/>
                  </a:lnTo>
                  <a:lnTo>
                    <a:pt x="3019209" y="463232"/>
                  </a:lnTo>
                  <a:lnTo>
                    <a:pt x="3019209" y="347637"/>
                  </a:lnTo>
                  <a:lnTo>
                    <a:pt x="2903093" y="347637"/>
                  </a:lnTo>
                  <a:lnTo>
                    <a:pt x="2903093" y="230911"/>
                  </a:lnTo>
                  <a:lnTo>
                    <a:pt x="2786964" y="230911"/>
                  </a:lnTo>
                  <a:lnTo>
                    <a:pt x="2786964" y="347637"/>
                  </a:lnTo>
                  <a:lnTo>
                    <a:pt x="2670835" y="347637"/>
                  </a:lnTo>
                  <a:lnTo>
                    <a:pt x="2670835" y="230911"/>
                  </a:lnTo>
                  <a:lnTo>
                    <a:pt x="2786964" y="230911"/>
                  </a:lnTo>
                  <a:lnTo>
                    <a:pt x="2786964" y="115455"/>
                  </a:lnTo>
                  <a:lnTo>
                    <a:pt x="2206345" y="115455"/>
                  </a:lnTo>
                  <a:lnTo>
                    <a:pt x="2206345" y="230911"/>
                  </a:lnTo>
                  <a:lnTo>
                    <a:pt x="2554719" y="230911"/>
                  </a:lnTo>
                  <a:lnTo>
                    <a:pt x="2554719" y="347637"/>
                  </a:lnTo>
                  <a:lnTo>
                    <a:pt x="2438590" y="347637"/>
                  </a:lnTo>
                  <a:lnTo>
                    <a:pt x="2438590" y="463232"/>
                  </a:lnTo>
                  <a:lnTo>
                    <a:pt x="2554719" y="463232"/>
                  </a:lnTo>
                  <a:lnTo>
                    <a:pt x="2554719" y="578535"/>
                  </a:lnTo>
                  <a:lnTo>
                    <a:pt x="4180446" y="578535"/>
                  </a:lnTo>
                  <a:lnTo>
                    <a:pt x="4180446" y="463232"/>
                  </a:lnTo>
                  <a:lnTo>
                    <a:pt x="4064317" y="463232"/>
                  </a:lnTo>
                  <a:lnTo>
                    <a:pt x="4064317" y="347637"/>
                  </a:lnTo>
                  <a:lnTo>
                    <a:pt x="4296562" y="347637"/>
                  </a:lnTo>
                  <a:lnTo>
                    <a:pt x="4296562" y="230911"/>
                  </a:lnTo>
                  <a:lnTo>
                    <a:pt x="4296562" y="115455"/>
                  </a:lnTo>
                  <a:close/>
                </a:path>
                <a:path w="8793480" h="669925">
                  <a:moveTo>
                    <a:pt x="4528807" y="347637"/>
                  </a:moveTo>
                  <a:lnTo>
                    <a:pt x="4296562" y="347637"/>
                  </a:lnTo>
                  <a:lnTo>
                    <a:pt x="4296562" y="463232"/>
                  </a:lnTo>
                  <a:lnTo>
                    <a:pt x="4412691" y="463232"/>
                  </a:lnTo>
                  <a:lnTo>
                    <a:pt x="4412691" y="578535"/>
                  </a:lnTo>
                  <a:lnTo>
                    <a:pt x="4528807" y="578535"/>
                  </a:lnTo>
                  <a:lnTo>
                    <a:pt x="4528807" y="463232"/>
                  </a:lnTo>
                  <a:lnTo>
                    <a:pt x="4528807" y="347637"/>
                  </a:lnTo>
                  <a:close/>
                </a:path>
                <a:path w="8793480" h="669925">
                  <a:moveTo>
                    <a:pt x="5341671" y="230911"/>
                  </a:moveTo>
                  <a:lnTo>
                    <a:pt x="5225554" y="230911"/>
                  </a:lnTo>
                  <a:lnTo>
                    <a:pt x="5225554" y="115455"/>
                  </a:lnTo>
                  <a:lnTo>
                    <a:pt x="5109426" y="115455"/>
                  </a:lnTo>
                  <a:lnTo>
                    <a:pt x="5109426" y="230911"/>
                  </a:lnTo>
                  <a:lnTo>
                    <a:pt x="4877181" y="230911"/>
                  </a:lnTo>
                  <a:lnTo>
                    <a:pt x="4877181" y="115455"/>
                  </a:lnTo>
                  <a:lnTo>
                    <a:pt x="4528807" y="115455"/>
                  </a:lnTo>
                  <a:lnTo>
                    <a:pt x="4528807" y="230911"/>
                  </a:lnTo>
                  <a:lnTo>
                    <a:pt x="4528807" y="347637"/>
                  </a:lnTo>
                  <a:lnTo>
                    <a:pt x="4761065" y="347637"/>
                  </a:lnTo>
                  <a:lnTo>
                    <a:pt x="4761065" y="463232"/>
                  </a:lnTo>
                  <a:lnTo>
                    <a:pt x="4761065" y="578535"/>
                  </a:lnTo>
                  <a:lnTo>
                    <a:pt x="4877181" y="578535"/>
                  </a:lnTo>
                  <a:lnTo>
                    <a:pt x="4877181" y="463232"/>
                  </a:lnTo>
                  <a:lnTo>
                    <a:pt x="4877181" y="347637"/>
                  </a:lnTo>
                  <a:lnTo>
                    <a:pt x="5225554" y="347637"/>
                  </a:lnTo>
                  <a:lnTo>
                    <a:pt x="5225554" y="463232"/>
                  </a:lnTo>
                  <a:lnTo>
                    <a:pt x="5109426" y="463232"/>
                  </a:lnTo>
                  <a:lnTo>
                    <a:pt x="5109426" y="578535"/>
                  </a:lnTo>
                  <a:lnTo>
                    <a:pt x="5341671" y="578535"/>
                  </a:lnTo>
                  <a:lnTo>
                    <a:pt x="5341671" y="463232"/>
                  </a:lnTo>
                  <a:lnTo>
                    <a:pt x="5341671" y="347637"/>
                  </a:lnTo>
                  <a:lnTo>
                    <a:pt x="5341671" y="230911"/>
                  </a:lnTo>
                  <a:close/>
                </a:path>
                <a:path w="8793480" h="669925">
                  <a:moveTo>
                    <a:pt x="6038418" y="115455"/>
                  </a:moveTo>
                  <a:lnTo>
                    <a:pt x="5341671" y="115455"/>
                  </a:lnTo>
                  <a:lnTo>
                    <a:pt x="5341671" y="230911"/>
                  </a:lnTo>
                  <a:lnTo>
                    <a:pt x="5457799" y="230911"/>
                  </a:lnTo>
                  <a:lnTo>
                    <a:pt x="5457799" y="347637"/>
                  </a:lnTo>
                  <a:lnTo>
                    <a:pt x="5457799" y="463232"/>
                  </a:lnTo>
                  <a:lnTo>
                    <a:pt x="5457799" y="578535"/>
                  </a:lnTo>
                  <a:lnTo>
                    <a:pt x="5806173" y="578535"/>
                  </a:lnTo>
                  <a:lnTo>
                    <a:pt x="5806173" y="463232"/>
                  </a:lnTo>
                  <a:lnTo>
                    <a:pt x="5573928" y="463232"/>
                  </a:lnTo>
                  <a:lnTo>
                    <a:pt x="5573928" y="347637"/>
                  </a:lnTo>
                  <a:lnTo>
                    <a:pt x="5573928" y="230911"/>
                  </a:lnTo>
                  <a:lnTo>
                    <a:pt x="5922289" y="230911"/>
                  </a:lnTo>
                  <a:lnTo>
                    <a:pt x="5922289" y="347637"/>
                  </a:lnTo>
                  <a:lnTo>
                    <a:pt x="6038418" y="347637"/>
                  </a:lnTo>
                  <a:lnTo>
                    <a:pt x="6038418" y="230911"/>
                  </a:lnTo>
                  <a:lnTo>
                    <a:pt x="6038418" y="115455"/>
                  </a:lnTo>
                  <a:close/>
                </a:path>
                <a:path w="8793480" h="669925">
                  <a:moveTo>
                    <a:pt x="7780261" y="0"/>
                  </a:moveTo>
                  <a:lnTo>
                    <a:pt x="7431900" y="0"/>
                  </a:lnTo>
                  <a:lnTo>
                    <a:pt x="7431900" y="115455"/>
                  </a:lnTo>
                  <a:lnTo>
                    <a:pt x="7431900" y="230911"/>
                  </a:lnTo>
                  <a:lnTo>
                    <a:pt x="7199655" y="230911"/>
                  </a:lnTo>
                  <a:lnTo>
                    <a:pt x="7199655" y="115455"/>
                  </a:lnTo>
                  <a:lnTo>
                    <a:pt x="6619037" y="115455"/>
                  </a:lnTo>
                  <a:lnTo>
                    <a:pt x="6619037" y="230911"/>
                  </a:lnTo>
                  <a:lnTo>
                    <a:pt x="6735153" y="230911"/>
                  </a:lnTo>
                  <a:lnTo>
                    <a:pt x="6735153" y="347637"/>
                  </a:lnTo>
                  <a:lnTo>
                    <a:pt x="6619037" y="347637"/>
                  </a:lnTo>
                  <a:lnTo>
                    <a:pt x="6619037" y="230911"/>
                  </a:lnTo>
                  <a:lnTo>
                    <a:pt x="6502908" y="230911"/>
                  </a:lnTo>
                  <a:lnTo>
                    <a:pt x="6502908" y="115455"/>
                  </a:lnTo>
                  <a:lnTo>
                    <a:pt x="6386792" y="115455"/>
                  </a:lnTo>
                  <a:lnTo>
                    <a:pt x="6386792" y="230911"/>
                  </a:lnTo>
                  <a:lnTo>
                    <a:pt x="6386792" y="347637"/>
                  </a:lnTo>
                  <a:lnTo>
                    <a:pt x="6270663" y="347637"/>
                  </a:lnTo>
                  <a:lnTo>
                    <a:pt x="6270663" y="230911"/>
                  </a:lnTo>
                  <a:lnTo>
                    <a:pt x="6386792" y="230911"/>
                  </a:lnTo>
                  <a:lnTo>
                    <a:pt x="6386792" y="115455"/>
                  </a:lnTo>
                  <a:lnTo>
                    <a:pt x="6154534" y="115455"/>
                  </a:lnTo>
                  <a:lnTo>
                    <a:pt x="6154534" y="230911"/>
                  </a:lnTo>
                  <a:lnTo>
                    <a:pt x="6154534" y="347637"/>
                  </a:lnTo>
                  <a:lnTo>
                    <a:pt x="6038418" y="347637"/>
                  </a:lnTo>
                  <a:lnTo>
                    <a:pt x="6038418" y="463232"/>
                  </a:lnTo>
                  <a:lnTo>
                    <a:pt x="5922289" y="463232"/>
                  </a:lnTo>
                  <a:lnTo>
                    <a:pt x="5922289" y="578535"/>
                  </a:lnTo>
                  <a:lnTo>
                    <a:pt x="6154534" y="578535"/>
                  </a:lnTo>
                  <a:lnTo>
                    <a:pt x="6154534" y="463232"/>
                  </a:lnTo>
                  <a:lnTo>
                    <a:pt x="6270663" y="463232"/>
                  </a:lnTo>
                  <a:lnTo>
                    <a:pt x="6270663" y="578535"/>
                  </a:lnTo>
                  <a:lnTo>
                    <a:pt x="6386792" y="578535"/>
                  </a:lnTo>
                  <a:lnTo>
                    <a:pt x="6386792" y="463232"/>
                  </a:lnTo>
                  <a:lnTo>
                    <a:pt x="6619037" y="463232"/>
                  </a:lnTo>
                  <a:lnTo>
                    <a:pt x="6619037" y="578535"/>
                  </a:lnTo>
                  <a:lnTo>
                    <a:pt x="6735153" y="578535"/>
                  </a:lnTo>
                  <a:lnTo>
                    <a:pt x="6735153" y="463232"/>
                  </a:lnTo>
                  <a:lnTo>
                    <a:pt x="6851282" y="463232"/>
                  </a:lnTo>
                  <a:lnTo>
                    <a:pt x="6851282" y="347637"/>
                  </a:lnTo>
                  <a:lnTo>
                    <a:pt x="6851282" y="230911"/>
                  </a:lnTo>
                  <a:lnTo>
                    <a:pt x="7083526" y="230911"/>
                  </a:lnTo>
                  <a:lnTo>
                    <a:pt x="7083526" y="347637"/>
                  </a:lnTo>
                  <a:lnTo>
                    <a:pt x="7083526" y="463232"/>
                  </a:lnTo>
                  <a:lnTo>
                    <a:pt x="7199655" y="463232"/>
                  </a:lnTo>
                  <a:lnTo>
                    <a:pt x="7199655" y="578535"/>
                  </a:lnTo>
                  <a:lnTo>
                    <a:pt x="7431900" y="578535"/>
                  </a:lnTo>
                  <a:lnTo>
                    <a:pt x="7431900" y="463232"/>
                  </a:lnTo>
                  <a:lnTo>
                    <a:pt x="7315771" y="463232"/>
                  </a:lnTo>
                  <a:lnTo>
                    <a:pt x="7315771" y="347637"/>
                  </a:lnTo>
                  <a:lnTo>
                    <a:pt x="7548016" y="347637"/>
                  </a:lnTo>
                  <a:lnTo>
                    <a:pt x="7548016" y="230911"/>
                  </a:lnTo>
                  <a:lnTo>
                    <a:pt x="7548016" y="115455"/>
                  </a:lnTo>
                  <a:lnTo>
                    <a:pt x="7780261" y="115455"/>
                  </a:lnTo>
                  <a:lnTo>
                    <a:pt x="7780261" y="0"/>
                  </a:lnTo>
                  <a:close/>
                </a:path>
                <a:path w="8793480" h="669925">
                  <a:moveTo>
                    <a:pt x="8793429" y="0"/>
                  </a:moveTo>
                  <a:lnTo>
                    <a:pt x="8709254" y="0"/>
                  </a:lnTo>
                  <a:lnTo>
                    <a:pt x="8709254" y="115455"/>
                  </a:lnTo>
                  <a:lnTo>
                    <a:pt x="8477009" y="115455"/>
                  </a:lnTo>
                  <a:lnTo>
                    <a:pt x="8477009" y="347637"/>
                  </a:lnTo>
                  <a:lnTo>
                    <a:pt x="8477009" y="463232"/>
                  </a:lnTo>
                  <a:lnTo>
                    <a:pt x="8360880" y="463232"/>
                  </a:lnTo>
                  <a:lnTo>
                    <a:pt x="8360880" y="347637"/>
                  </a:lnTo>
                  <a:lnTo>
                    <a:pt x="8477009" y="347637"/>
                  </a:lnTo>
                  <a:lnTo>
                    <a:pt x="8477009" y="115455"/>
                  </a:lnTo>
                  <a:lnTo>
                    <a:pt x="8477009" y="0"/>
                  </a:lnTo>
                  <a:lnTo>
                    <a:pt x="8360880" y="0"/>
                  </a:lnTo>
                  <a:lnTo>
                    <a:pt x="8360880" y="115455"/>
                  </a:lnTo>
                  <a:lnTo>
                    <a:pt x="8360880" y="230911"/>
                  </a:lnTo>
                  <a:lnTo>
                    <a:pt x="8128635" y="230911"/>
                  </a:lnTo>
                  <a:lnTo>
                    <a:pt x="8128635" y="347637"/>
                  </a:lnTo>
                  <a:lnTo>
                    <a:pt x="7896390" y="347637"/>
                  </a:lnTo>
                  <a:lnTo>
                    <a:pt x="7896390" y="230911"/>
                  </a:lnTo>
                  <a:lnTo>
                    <a:pt x="8128635" y="230911"/>
                  </a:lnTo>
                  <a:lnTo>
                    <a:pt x="8128635" y="115455"/>
                  </a:lnTo>
                  <a:lnTo>
                    <a:pt x="8360880" y="115455"/>
                  </a:lnTo>
                  <a:lnTo>
                    <a:pt x="8360880" y="0"/>
                  </a:lnTo>
                  <a:lnTo>
                    <a:pt x="8012519" y="0"/>
                  </a:lnTo>
                  <a:lnTo>
                    <a:pt x="8012519" y="115455"/>
                  </a:lnTo>
                  <a:lnTo>
                    <a:pt x="7780261" y="115455"/>
                  </a:lnTo>
                  <a:lnTo>
                    <a:pt x="7780261" y="230911"/>
                  </a:lnTo>
                  <a:lnTo>
                    <a:pt x="7780261" y="347637"/>
                  </a:lnTo>
                  <a:lnTo>
                    <a:pt x="7548016" y="347637"/>
                  </a:lnTo>
                  <a:lnTo>
                    <a:pt x="7548016" y="463232"/>
                  </a:lnTo>
                  <a:lnTo>
                    <a:pt x="7548016" y="578535"/>
                  </a:lnTo>
                  <a:lnTo>
                    <a:pt x="7664145" y="578535"/>
                  </a:lnTo>
                  <a:lnTo>
                    <a:pt x="7664145" y="463232"/>
                  </a:lnTo>
                  <a:lnTo>
                    <a:pt x="7896390" y="463232"/>
                  </a:lnTo>
                  <a:lnTo>
                    <a:pt x="7896390" y="578535"/>
                  </a:lnTo>
                  <a:lnTo>
                    <a:pt x="8012506" y="578535"/>
                  </a:lnTo>
                  <a:lnTo>
                    <a:pt x="8012506" y="463232"/>
                  </a:lnTo>
                  <a:lnTo>
                    <a:pt x="8244764" y="463232"/>
                  </a:lnTo>
                  <a:lnTo>
                    <a:pt x="8244764" y="578535"/>
                  </a:lnTo>
                  <a:lnTo>
                    <a:pt x="8793429" y="578535"/>
                  </a:lnTo>
                  <a:lnTo>
                    <a:pt x="8793429" y="463232"/>
                  </a:lnTo>
                  <a:lnTo>
                    <a:pt x="8709254" y="463232"/>
                  </a:lnTo>
                  <a:lnTo>
                    <a:pt x="8709254" y="347637"/>
                  </a:lnTo>
                  <a:lnTo>
                    <a:pt x="8593125" y="347637"/>
                  </a:lnTo>
                  <a:lnTo>
                    <a:pt x="8593125" y="230911"/>
                  </a:lnTo>
                  <a:lnTo>
                    <a:pt x="8793429" y="230911"/>
                  </a:lnTo>
                  <a:lnTo>
                    <a:pt x="8793429" y="115455"/>
                  </a:lnTo>
                  <a:lnTo>
                    <a:pt x="8793429" y="0"/>
                  </a:lnTo>
                  <a:close/>
                </a:path>
              </a:pathLst>
            </a:custGeom>
            <a:solidFill>
              <a:srgbClr val="AB3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0" name="object 460"/>
            <p:cNvSpPr/>
            <p:nvPr/>
          </p:nvSpPr>
          <p:spPr>
            <a:xfrm>
              <a:off x="9726815" y="10196054"/>
              <a:ext cx="8244840" cy="91440"/>
            </a:xfrm>
            <a:custGeom>
              <a:avLst/>
              <a:gdLst/>
              <a:ahLst/>
              <a:cxnLst/>
              <a:rect l="l" t="t" r="r" b="b"/>
              <a:pathLst>
                <a:path w="8244840" h="91440">
                  <a:moveTo>
                    <a:pt x="1857984" y="0"/>
                  </a:moveTo>
                  <a:lnTo>
                    <a:pt x="0" y="0"/>
                  </a:lnTo>
                  <a:lnTo>
                    <a:pt x="0" y="91351"/>
                  </a:lnTo>
                  <a:lnTo>
                    <a:pt x="1857984" y="91351"/>
                  </a:lnTo>
                  <a:lnTo>
                    <a:pt x="1857984" y="0"/>
                  </a:lnTo>
                  <a:close/>
                </a:path>
                <a:path w="8244840" h="91440">
                  <a:moveTo>
                    <a:pt x="2322474" y="0"/>
                  </a:moveTo>
                  <a:lnTo>
                    <a:pt x="2206345" y="0"/>
                  </a:lnTo>
                  <a:lnTo>
                    <a:pt x="2206345" y="91351"/>
                  </a:lnTo>
                  <a:lnTo>
                    <a:pt x="2322474" y="91351"/>
                  </a:lnTo>
                  <a:lnTo>
                    <a:pt x="2322474" y="0"/>
                  </a:lnTo>
                  <a:close/>
                </a:path>
                <a:path w="8244840" h="91440">
                  <a:moveTo>
                    <a:pt x="4296562" y="0"/>
                  </a:moveTo>
                  <a:lnTo>
                    <a:pt x="2438590" y="0"/>
                  </a:lnTo>
                  <a:lnTo>
                    <a:pt x="2438590" y="91351"/>
                  </a:lnTo>
                  <a:lnTo>
                    <a:pt x="4296562" y="91351"/>
                  </a:lnTo>
                  <a:lnTo>
                    <a:pt x="4296562" y="0"/>
                  </a:lnTo>
                  <a:close/>
                </a:path>
                <a:path w="8244840" h="91440">
                  <a:moveTo>
                    <a:pt x="4993310" y="0"/>
                  </a:moveTo>
                  <a:lnTo>
                    <a:pt x="4528820" y="0"/>
                  </a:lnTo>
                  <a:lnTo>
                    <a:pt x="4528820" y="91351"/>
                  </a:lnTo>
                  <a:lnTo>
                    <a:pt x="4993310" y="91351"/>
                  </a:lnTo>
                  <a:lnTo>
                    <a:pt x="4993310" y="0"/>
                  </a:lnTo>
                  <a:close/>
                </a:path>
                <a:path w="8244840" h="91440">
                  <a:moveTo>
                    <a:pt x="5341683" y="0"/>
                  </a:moveTo>
                  <a:lnTo>
                    <a:pt x="5109426" y="0"/>
                  </a:lnTo>
                  <a:lnTo>
                    <a:pt x="5109426" y="91351"/>
                  </a:lnTo>
                  <a:lnTo>
                    <a:pt x="5341683" y="91351"/>
                  </a:lnTo>
                  <a:lnTo>
                    <a:pt x="5341683" y="0"/>
                  </a:lnTo>
                  <a:close/>
                </a:path>
                <a:path w="8244840" h="91440">
                  <a:moveTo>
                    <a:pt x="5690044" y="0"/>
                  </a:moveTo>
                  <a:lnTo>
                    <a:pt x="5573928" y="0"/>
                  </a:lnTo>
                  <a:lnTo>
                    <a:pt x="5573928" y="91351"/>
                  </a:lnTo>
                  <a:lnTo>
                    <a:pt x="5690044" y="91351"/>
                  </a:lnTo>
                  <a:lnTo>
                    <a:pt x="5690044" y="0"/>
                  </a:lnTo>
                  <a:close/>
                </a:path>
                <a:path w="8244840" h="91440">
                  <a:moveTo>
                    <a:pt x="6154547" y="0"/>
                  </a:moveTo>
                  <a:lnTo>
                    <a:pt x="5922289" y="0"/>
                  </a:lnTo>
                  <a:lnTo>
                    <a:pt x="5922289" y="91351"/>
                  </a:lnTo>
                  <a:lnTo>
                    <a:pt x="6154547" y="91351"/>
                  </a:lnTo>
                  <a:lnTo>
                    <a:pt x="6154547" y="0"/>
                  </a:lnTo>
                  <a:close/>
                </a:path>
                <a:path w="8244840" h="91440">
                  <a:moveTo>
                    <a:pt x="6502908" y="0"/>
                  </a:moveTo>
                  <a:lnTo>
                    <a:pt x="6386792" y="0"/>
                  </a:lnTo>
                  <a:lnTo>
                    <a:pt x="6386792" y="91351"/>
                  </a:lnTo>
                  <a:lnTo>
                    <a:pt x="6502908" y="91351"/>
                  </a:lnTo>
                  <a:lnTo>
                    <a:pt x="6502908" y="0"/>
                  </a:lnTo>
                  <a:close/>
                </a:path>
                <a:path w="8244840" h="91440">
                  <a:moveTo>
                    <a:pt x="6967410" y="0"/>
                  </a:moveTo>
                  <a:lnTo>
                    <a:pt x="6619037" y="0"/>
                  </a:lnTo>
                  <a:lnTo>
                    <a:pt x="6619037" y="91351"/>
                  </a:lnTo>
                  <a:lnTo>
                    <a:pt x="6967410" y="91351"/>
                  </a:lnTo>
                  <a:lnTo>
                    <a:pt x="6967410" y="0"/>
                  </a:lnTo>
                  <a:close/>
                </a:path>
                <a:path w="8244840" h="91440">
                  <a:moveTo>
                    <a:pt x="7199655" y="0"/>
                  </a:moveTo>
                  <a:lnTo>
                    <a:pt x="7083526" y="0"/>
                  </a:lnTo>
                  <a:lnTo>
                    <a:pt x="7083526" y="91351"/>
                  </a:lnTo>
                  <a:lnTo>
                    <a:pt x="7199655" y="91351"/>
                  </a:lnTo>
                  <a:lnTo>
                    <a:pt x="7199655" y="0"/>
                  </a:lnTo>
                  <a:close/>
                </a:path>
                <a:path w="8244840" h="91440">
                  <a:moveTo>
                    <a:pt x="7431900" y="0"/>
                  </a:moveTo>
                  <a:lnTo>
                    <a:pt x="7315771" y="0"/>
                  </a:lnTo>
                  <a:lnTo>
                    <a:pt x="7315771" y="91351"/>
                  </a:lnTo>
                  <a:lnTo>
                    <a:pt x="7431900" y="91351"/>
                  </a:lnTo>
                  <a:lnTo>
                    <a:pt x="7431900" y="0"/>
                  </a:lnTo>
                  <a:close/>
                </a:path>
                <a:path w="8244840" h="91440">
                  <a:moveTo>
                    <a:pt x="7780261" y="0"/>
                  </a:moveTo>
                  <a:lnTo>
                    <a:pt x="7664145" y="0"/>
                  </a:lnTo>
                  <a:lnTo>
                    <a:pt x="7664145" y="91351"/>
                  </a:lnTo>
                  <a:lnTo>
                    <a:pt x="7780261" y="91351"/>
                  </a:lnTo>
                  <a:lnTo>
                    <a:pt x="7780261" y="0"/>
                  </a:lnTo>
                  <a:close/>
                </a:path>
                <a:path w="8244840" h="91440">
                  <a:moveTo>
                    <a:pt x="8244764" y="0"/>
                  </a:moveTo>
                  <a:lnTo>
                    <a:pt x="8012519" y="0"/>
                  </a:lnTo>
                  <a:lnTo>
                    <a:pt x="8012519" y="91351"/>
                  </a:lnTo>
                  <a:lnTo>
                    <a:pt x="8244764" y="91351"/>
                  </a:lnTo>
                  <a:lnTo>
                    <a:pt x="8244764" y="0"/>
                  </a:lnTo>
                  <a:close/>
                </a:path>
              </a:pathLst>
            </a:custGeom>
            <a:solidFill>
              <a:srgbClr val="AB3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1" name="object 461"/>
            <p:cNvSpPr/>
            <p:nvPr/>
          </p:nvSpPr>
          <p:spPr>
            <a:xfrm>
              <a:off x="9494570" y="9037725"/>
              <a:ext cx="4528820" cy="1249680"/>
            </a:xfrm>
            <a:custGeom>
              <a:avLst/>
              <a:gdLst/>
              <a:ahLst/>
              <a:cxnLst/>
              <a:rect l="l" t="t" r="r" b="b"/>
              <a:pathLst>
                <a:path w="4528819" h="1249679">
                  <a:moveTo>
                    <a:pt x="116128" y="1158913"/>
                  </a:moveTo>
                  <a:lnTo>
                    <a:pt x="0" y="1158913"/>
                  </a:lnTo>
                  <a:lnTo>
                    <a:pt x="0" y="1249273"/>
                  </a:lnTo>
                  <a:lnTo>
                    <a:pt x="116128" y="1249273"/>
                  </a:lnTo>
                  <a:lnTo>
                    <a:pt x="116128" y="1158913"/>
                  </a:lnTo>
                  <a:close/>
                </a:path>
                <a:path w="4528819" h="1249679">
                  <a:moveTo>
                    <a:pt x="232244" y="927138"/>
                  </a:moveTo>
                  <a:lnTo>
                    <a:pt x="116128" y="927138"/>
                  </a:lnTo>
                  <a:lnTo>
                    <a:pt x="116128" y="1043025"/>
                  </a:lnTo>
                  <a:lnTo>
                    <a:pt x="232244" y="1043025"/>
                  </a:lnTo>
                  <a:lnTo>
                    <a:pt x="232244" y="927138"/>
                  </a:lnTo>
                  <a:close/>
                </a:path>
                <a:path w="4528819" h="1249679">
                  <a:moveTo>
                    <a:pt x="348373" y="38"/>
                  </a:moveTo>
                  <a:lnTo>
                    <a:pt x="232244" y="38"/>
                  </a:lnTo>
                  <a:lnTo>
                    <a:pt x="232244" y="115925"/>
                  </a:lnTo>
                  <a:lnTo>
                    <a:pt x="348373" y="115925"/>
                  </a:lnTo>
                  <a:lnTo>
                    <a:pt x="348373" y="38"/>
                  </a:lnTo>
                  <a:close/>
                </a:path>
                <a:path w="4528819" h="1249679">
                  <a:moveTo>
                    <a:pt x="464502" y="1043025"/>
                  </a:moveTo>
                  <a:lnTo>
                    <a:pt x="232244" y="1043025"/>
                  </a:lnTo>
                  <a:lnTo>
                    <a:pt x="232244" y="1158913"/>
                  </a:lnTo>
                  <a:lnTo>
                    <a:pt x="464502" y="1158913"/>
                  </a:lnTo>
                  <a:lnTo>
                    <a:pt x="464502" y="1043025"/>
                  </a:lnTo>
                  <a:close/>
                </a:path>
                <a:path w="4528819" h="1249679">
                  <a:moveTo>
                    <a:pt x="696747" y="811250"/>
                  </a:moveTo>
                  <a:lnTo>
                    <a:pt x="580618" y="811250"/>
                  </a:lnTo>
                  <a:lnTo>
                    <a:pt x="580618" y="927138"/>
                  </a:lnTo>
                  <a:lnTo>
                    <a:pt x="696747" y="927138"/>
                  </a:lnTo>
                  <a:lnTo>
                    <a:pt x="696747" y="811250"/>
                  </a:lnTo>
                  <a:close/>
                </a:path>
                <a:path w="4528819" h="1249679">
                  <a:moveTo>
                    <a:pt x="928992" y="1158913"/>
                  </a:moveTo>
                  <a:lnTo>
                    <a:pt x="696747" y="1158913"/>
                  </a:lnTo>
                  <a:lnTo>
                    <a:pt x="696747" y="1249273"/>
                  </a:lnTo>
                  <a:lnTo>
                    <a:pt x="928992" y="1249273"/>
                  </a:lnTo>
                  <a:lnTo>
                    <a:pt x="928992" y="1158913"/>
                  </a:lnTo>
                  <a:close/>
                </a:path>
                <a:path w="4528819" h="1249679">
                  <a:moveTo>
                    <a:pt x="928992" y="347624"/>
                  </a:moveTo>
                  <a:lnTo>
                    <a:pt x="696747" y="347624"/>
                  </a:lnTo>
                  <a:lnTo>
                    <a:pt x="696747" y="232168"/>
                  </a:lnTo>
                  <a:lnTo>
                    <a:pt x="580618" y="232168"/>
                  </a:lnTo>
                  <a:lnTo>
                    <a:pt x="580618" y="115455"/>
                  </a:lnTo>
                  <a:lnTo>
                    <a:pt x="464502" y="115455"/>
                  </a:lnTo>
                  <a:lnTo>
                    <a:pt x="464502" y="232168"/>
                  </a:lnTo>
                  <a:lnTo>
                    <a:pt x="348373" y="232168"/>
                  </a:lnTo>
                  <a:lnTo>
                    <a:pt x="348373" y="347624"/>
                  </a:lnTo>
                  <a:lnTo>
                    <a:pt x="348373" y="463080"/>
                  </a:lnTo>
                  <a:lnTo>
                    <a:pt x="580618" y="463080"/>
                  </a:lnTo>
                  <a:lnTo>
                    <a:pt x="580618" y="579793"/>
                  </a:lnTo>
                  <a:lnTo>
                    <a:pt x="232244" y="579793"/>
                  </a:lnTo>
                  <a:lnTo>
                    <a:pt x="232244" y="695248"/>
                  </a:lnTo>
                  <a:lnTo>
                    <a:pt x="232244" y="810704"/>
                  </a:lnTo>
                  <a:lnTo>
                    <a:pt x="348373" y="810704"/>
                  </a:lnTo>
                  <a:lnTo>
                    <a:pt x="348373" y="695248"/>
                  </a:lnTo>
                  <a:lnTo>
                    <a:pt x="464502" y="695248"/>
                  </a:lnTo>
                  <a:lnTo>
                    <a:pt x="464502" y="810704"/>
                  </a:lnTo>
                  <a:lnTo>
                    <a:pt x="580618" y="810704"/>
                  </a:lnTo>
                  <a:lnTo>
                    <a:pt x="580618" y="695248"/>
                  </a:lnTo>
                  <a:lnTo>
                    <a:pt x="928992" y="695248"/>
                  </a:lnTo>
                  <a:lnTo>
                    <a:pt x="928992" y="579793"/>
                  </a:lnTo>
                  <a:lnTo>
                    <a:pt x="696747" y="579793"/>
                  </a:lnTo>
                  <a:lnTo>
                    <a:pt x="696747" y="463080"/>
                  </a:lnTo>
                  <a:lnTo>
                    <a:pt x="928992" y="463080"/>
                  </a:lnTo>
                  <a:lnTo>
                    <a:pt x="928992" y="347624"/>
                  </a:lnTo>
                  <a:close/>
                </a:path>
                <a:path w="4528819" h="1249679">
                  <a:moveTo>
                    <a:pt x="928992" y="38"/>
                  </a:moveTo>
                  <a:lnTo>
                    <a:pt x="696747" y="38"/>
                  </a:lnTo>
                  <a:lnTo>
                    <a:pt x="696747" y="115925"/>
                  </a:lnTo>
                  <a:lnTo>
                    <a:pt x="928992" y="115925"/>
                  </a:lnTo>
                  <a:lnTo>
                    <a:pt x="928992" y="38"/>
                  </a:lnTo>
                  <a:close/>
                </a:path>
                <a:path w="4528819" h="1249679">
                  <a:moveTo>
                    <a:pt x="1045108" y="115925"/>
                  </a:moveTo>
                  <a:lnTo>
                    <a:pt x="928992" y="115925"/>
                  </a:lnTo>
                  <a:lnTo>
                    <a:pt x="928992" y="231813"/>
                  </a:lnTo>
                  <a:lnTo>
                    <a:pt x="1045108" y="231813"/>
                  </a:lnTo>
                  <a:lnTo>
                    <a:pt x="1045108" y="115925"/>
                  </a:lnTo>
                  <a:close/>
                </a:path>
                <a:path w="4528819" h="1249679">
                  <a:moveTo>
                    <a:pt x="1161237" y="927430"/>
                  </a:moveTo>
                  <a:lnTo>
                    <a:pt x="1045108" y="927430"/>
                  </a:lnTo>
                  <a:lnTo>
                    <a:pt x="1045108" y="1042873"/>
                  </a:lnTo>
                  <a:lnTo>
                    <a:pt x="928992" y="1042873"/>
                  </a:lnTo>
                  <a:lnTo>
                    <a:pt x="928992" y="811250"/>
                  </a:lnTo>
                  <a:lnTo>
                    <a:pt x="812863" y="811250"/>
                  </a:lnTo>
                  <a:lnTo>
                    <a:pt x="812863" y="1043025"/>
                  </a:lnTo>
                  <a:lnTo>
                    <a:pt x="928992" y="1043025"/>
                  </a:lnTo>
                  <a:lnTo>
                    <a:pt x="928992" y="1158328"/>
                  </a:lnTo>
                  <a:lnTo>
                    <a:pt x="1161237" y="1158328"/>
                  </a:lnTo>
                  <a:lnTo>
                    <a:pt x="1161237" y="1042873"/>
                  </a:lnTo>
                  <a:lnTo>
                    <a:pt x="1161237" y="927430"/>
                  </a:lnTo>
                  <a:close/>
                </a:path>
                <a:path w="4528819" h="1249679">
                  <a:moveTo>
                    <a:pt x="1161237" y="38"/>
                  </a:moveTo>
                  <a:lnTo>
                    <a:pt x="1045108" y="38"/>
                  </a:lnTo>
                  <a:lnTo>
                    <a:pt x="1045108" y="115925"/>
                  </a:lnTo>
                  <a:lnTo>
                    <a:pt x="1161237" y="115925"/>
                  </a:lnTo>
                  <a:lnTo>
                    <a:pt x="1161237" y="38"/>
                  </a:lnTo>
                  <a:close/>
                </a:path>
                <a:path w="4528819" h="1249679">
                  <a:moveTo>
                    <a:pt x="1509610" y="1042873"/>
                  </a:moveTo>
                  <a:lnTo>
                    <a:pt x="1393482" y="1042873"/>
                  </a:lnTo>
                  <a:lnTo>
                    <a:pt x="1393482" y="1158328"/>
                  </a:lnTo>
                  <a:lnTo>
                    <a:pt x="1277366" y="1158328"/>
                  </a:lnTo>
                  <a:lnTo>
                    <a:pt x="1277366" y="1249680"/>
                  </a:lnTo>
                  <a:lnTo>
                    <a:pt x="1509610" y="1249680"/>
                  </a:lnTo>
                  <a:lnTo>
                    <a:pt x="1509610" y="1158328"/>
                  </a:lnTo>
                  <a:lnTo>
                    <a:pt x="1509610" y="1042873"/>
                  </a:lnTo>
                  <a:close/>
                </a:path>
                <a:path w="4528819" h="1249679">
                  <a:moveTo>
                    <a:pt x="1509610" y="579793"/>
                  </a:moveTo>
                  <a:lnTo>
                    <a:pt x="1393482" y="579793"/>
                  </a:lnTo>
                  <a:lnTo>
                    <a:pt x="1393482" y="463080"/>
                  </a:lnTo>
                  <a:lnTo>
                    <a:pt x="1277366" y="463080"/>
                  </a:lnTo>
                  <a:lnTo>
                    <a:pt x="1277366" y="579793"/>
                  </a:lnTo>
                  <a:lnTo>
                    <a:pt x="1277366" y="810704"/>
                  </a:lnTo>
                  <a:lnTo>
                    <a:pt x="1161237" y="810704"/>
                  </a:lnTo>
                  <a:lnTo>
                    <a:pt x="1161237" y="579475"/>
                  </a:lnTo>
                  <a:lnTo>
                    <a:pt x="1045108" y="579475"/>
                  </a:lnTo>
                  <a:lnTo>
                    <a:pt x="1045108" y="695363"/>
                  </a:lnTo>
                  <a:lnTo>
                    <a:pt x="928992" y="695363"/>
                  </a:lnTo>
                  <a:lnTo>
                    <a:pt x="928992" y="811250"/>
                  </a:lnTo>
                  <a:lnTo>
                    <a:pt x="1161237" y="811250"/>
                  </a:lnTo>
                  <a:lnTo>
                    <a:pt x="1161237" y="927430"/>
                  </a:lnTo>
                  <a:lnTo>
                    <a:pt x="1277366" y="927430"/>
                  </a:lnTo>
                  <a:lnTo>
                    <a:pt x="1277366" y="1042873"/>
                  </a:lnTo>
                  <a:lnTo>
                    <a:pt x="1393482" y="1042873"/>
                  </a:lnTo>
                  <a:lnTo>
                    <a:pt x="1393482" y="927430"/>
                  </a:lnTo>
                  <a:lnTo>
                    <a:pt x="1393482" y="810704"/>
                  </a:lnTo>
                  <a:lnTo>
                    <a:pt x="1509610" y="810704"/>
                  </a:lnTo>
                  <a:lnTo>
                    <a:pt x="1509610" y="579793"/>
                  </a:lnTo>
                  <a:close/>
                </a:path>
                <a:path w="4528819" h="1249679">
                  <a:moveTo>
                    <a:pt x="1625727" y="463588"/>
                  </a:moveTo>
                  <a:lnTo>
                    <a:pt x="1509610" y="463588"/>
                  </a:lnTo>
                  <a:lnTo>
                    <a:pt x="1509610" y="579475"/>
                  </a:lnTo>
                  <a:lnTo>
                    <a:pt x="1625727" y="579475"/>
                  </a:lnTo>
                  <a:lnTo>
                    <a:pt x="1625727" y="463588"/>
                  </a:lnTo>
                  <a:close/>
                </a:path>
                <a:path w="4528819" h="1249679">
                  <a:moveTo>
                    <a:pt x="1857971" y="1158913"/>
                  </a:moveTo>
                  <a:lnTo>
                    <a:pt x="1625727" y="1158913"/>
                  </a:lnTo>
                  <a:lnTo>
                    <a:pt x="1625727" y="1249273"/>
                  </a:lnTo>
                  <a:lnTo>
                    <a:pt x="1857971" y="1249273"/>
                  </a:lnTo>
                  <a:lnTo>
                    <a:pt x="1857971" y="1158913"/>
                  </a:lnTo>
                  <a:close/>
                </a:path>
                <a:path w="4528819" h="1249679">
                  <a:moveTo>
                    <a:pt x="1857971" y="463588"/>
                  </a:moveTo>
                  <a:lnTo>
                    <a:pt x="1741855" y="463588"/>
                  </a:lnTo>
                  <a:lnTo>
                    <a:pt x="1741855" y="579475"/>
                  </a:lnTo>
                  <a:lnTo>
                    <a:pt x="1857971" y="579475"/>
                  </a:lnTo>
                  <a:lnTo>
                    <a:pt x="1857971" y="463588"/>
                  </a:lnTo>
                  <a:close/>
                </a:path>
                <a:path w="4528819" h="1249679">
                  <a:moveTo>
                    <a:pt x="1857971" y="38"/>
                  </a:moveTo>
                  <a:lnTo>
                    <a:pt x="1741855" y="38"/>
                  </a:lnTo>
                  <a:lnTo>
                    <a:pt x="1741855" y="115925"/>
                  </a:lnTo>
                  <a:lnTo>
                    <a:pt x="1857971" y="115925"/>
                  </a:lnTo>
                  <a:lnTo>
                    <a:pt x="1857971" y="38"/>
                  </a:lnTo>
                  <a:close/>
                </a:path>
                <a:path w="4528819" h="1249679">
                  <a:moveTo>
                    <a:pt x="1974100" y="231813"/>
                  </a:moveTo>
                  <a:lnTo>
                    <a:pt x="1857971" y="231813"/>
                  </a:lnTo>
                  <a:lnTo>
                    <a:pt x="1857971" y="463588"/>
                  </a:lnTo>
                  <a:lnTo>
                    <a:pt x="1974100" y="463588"/>
                  </a:lnTo>
                  <a:lnTo>
                    <a:pt x="1974100" y="231813"/>
                  </a:lnTo>
                  <a:close/>
                </a:path>
                <a:path w="4528819" h="1249679">
                  <a:moveTo>
                    <a:pt x="2090229" y="1043025"/>
                  </a:moveTo>
                  <a:lnTo>
                    <a:pt x="1857971" y="1043025"/>
                  </a:lnTo>
                  <a:lnTo>
                    <a:pt x="1857971" y="1158913"/>
                  </a:lnTo>
                  <a:lnTo>
                    <a:pt x="2090229" y="1158913"/>
                  </a:lnTo>
                  <a:lnTo>
                    <a:pt x="2090229" y="1043025"/>
                  </a:lnTo>
                  <a:close/>
                </a:path>
                <a:path w="4528819" h="1249679">
                  <a:moveTo>
                    <a:pt x="2090229" y="463588"/>
                  </a:moveTo>
                  <a:lnTo>
                    <a:pt x="1974100" y="463588"/>
                  </a:lnTo>
                  <a:lnTo>
                    <a:pt x="1974100" y="579475"/>
                  </a:lnTo>
                  <a:lnTo>
                    <a:pt x="2090229" y="579475"/>
                  </a:lnTo>
                  <a:lnTo>
                    <a:pt x="2090229" y="463588"/>
                  </a:lnTo>
                  <a:close/>
                </a:path>
                <a:path w="4528819" h="1249679">
                  <a:moveTo>
                    <a:pt x="2090229" y="38"/>
                  </a:moveTo>
                  <a:lnTo>
                    <a:pt x="1974100" y="38"/>
                  </a:lnTo>
                  <a:lnTo>
                    <a:pt x="1974100" y="231813"/>
                  </a:lnTo>
                  <a:lnTo>
                    <a:pt x="2090229" y="231813"/>
                  </a:lnTo>
                  <a:lnTo>
                    <a:pt x="2090229" y="38"/>
                  </a:lnTo>
                  <a:close/>
                </a:path>
                <a:path w="4528819" h="1249679">
                  <a:moveTo>
                    <a:pt x="2206345" y="579475"/>
                  </a:moveTo>
                  <a:lnTo>
                    <a:pt x="2090229" y="579475"/>
                  </a:lnTo>
                  <a:lnTo>
                    <a:pt x="2090229" y="811250"/>
                  </a:lnTo>
                  <a:lnTo>
                    <a:pt x="2206345" y="811250"/>
                  </a:lnTo>
                  <a:lnTo>
                    <a:pt x="2206345" y="579475"/>
                  </a:lnTo>
                  <a:close/>
                </a:path>
                <a:path w="4528819" h="1249679">
                  <a:moveTo>
                    <a:pt x="2438590" y="463588"/>
                  </a:moveTo>
                  <a:lnTo>
                    <a:pt x="2206345" y="463588"/>
                  </a:lnTo>
                  <a:lnTo>
                    <a:pt x="2206345" y="579475"/>
                  </a:lnTo>
                  <a:lnTo>
                    <a:pt x="2438590" y="579475"/>
                  </a:lnTo>
                  <a:lnTo>
                    <a:pt x="2438590" y="463588"/>
                  </a:lnTo>
                  <a:close/>
                </a:path>
                <a:path w="4528819" h="1249679">
                  <a:moveTo>
                    <a:pt x="2554719" y="0"/>
                  </a:moveTo>
                  <a:lnTo>
                    <a:pt x="2322474" y="0"/>
                  </a:lnTo>
                  <a:lnTo>
                    <a:pt x="2322474" y="115455"/>
                  </a:lnTo>
                  <a:lnTo>
                    <a:pt x="2322474" y="231813"/>
                  </a:lnTo>
                  <a:lnTo>
                    <a:pt x="2206345" y="231813"/>
                  </a:lnTo>
                  <a:lnTo>
                    <a:pt x="2206345" y="347700"/>
                  </a:lnTo>
                  <a:lnTo>
                    <a:pt x="2322474" y="347700"/>
                  </a:lnTo>
                  <a:lnTo>
                    <a:pt x="2322474" y="232168"/>
                  </a:lnTo>
                  <a:lnTo>
                    <a:pt x="2438590" y="232168"/>
                  </a:lnTo>
                  <a:lnTo>
                    <a:pt x="2438590" y="115455"/>
                  </a:lnTo>
                  <a:lnTo>
                    <a:pt x="2554719" y="115455"/>
                  </a:lnTo>
                  <a:lnTo>
                    <a:pt x="2554719" y="0"/>
                  </a:lnTo>
                  <a:close/>
                </a:path>
                <a:path w="4528819" h="1249679">
                  <a:moveTo>
                    <a:pt x="2670835" y="579475"/>
                  </a:moveTo>
                  <a:lnTo>
                    <a:pt x="2438590" y="579475"/>
                  </a:lnTo>
                  <a:lnTo>
                    <a:pt x="2438590" y="695363"/>
                  </a:lnTo>
                  <a:lnTo>
                    <a:pt x="2670835" y="695363"/>
                  </a:lnTo>
                  <a:lnTo>
                    <a:pt x="2670835" y="579475"/>
                  </a:lnTo>
                  <a:close/>
                </a:path>
                <a:path w="4528819" h="1249679">
                  <a:moveTo>
                    <a:pt x="2670835" y="231813"/>
                  </a:moveTo>
                  <a:lnTo>
                    <a:pt x="2554719" y="231813"/>
                  </a:lnTo>
                  <a:lnTo>
                    <a:pt x="2554719" y="463588"/>
                  </a:lnTo>
                  <a:lnTo>
                    <a:pt x="2670835" y="463588"/>
                  </a:lnTo>
                  <a:lnTo>
                    <a:pt x="2670835" y="231813"/>
                  </a:lnTo>
                  <a:close/>
                </a:path>
                <a:path w="4528819" h="1249679">
                  <a:moveTo>
                    <a:pt x="2786964" y="811250"/>
                  </a:moveTo>
                  <a:lnTo>
                    <a:pt x="2670835" y="811250"/>
                  </a:lnTo>
                  <a:lnTo>
                    <a:pt x="2670835" y="927138"/>
                  </a:lnTo>
                  <a:lnTo>
                    <a:pt x="2786964" y="927138"/>
                  </a:lnTo>
                  <a:lnTo>
                    <a:pt x="2786964" y="811250"/>
                  </a:lnTo>
                  <a:close/>
                </a:path>
                <a:path w="4528819" h="1249679">
                  <a:moveTo>
                    <a:pt x="2786964" y="463588"/>
                  </a:moveTo>
                  <a:lnTo>
                    <a:pt x="2670835" y="463588"/>
                  </a:lnTo>
                  <a:lnTo>
                    <a:pt x="2670835" y="579475"/>
                  </a:lnTo>
                  <a:lnTo>
                    <a:pt x="2786964" y="579475"/>
                  </a:lnTo>
                  <a:lnTo>
                    <a:pt x="2786964" y="463588"/>
                  </a:lnTo>
                  <a:close/>
                </a:path>
                <a:path w="4528819" h="1249679">
                  <a:moveTo>
                    <a:pt x="2786964" y="115925"/>
                  </a:moveTo>
                  <a:lnTo>
                    <a:pt x="2670835" y="115925"/>
                  </a:lnTo>
                  <a:lnTo>
                    <a:pt x="2670835" y="231813"/>
                  </a:lnTo>
                  <a:lnTo>
                    <a:pt x="2786964" y="231813"/>
                  </a:lnTo>
                  <a:lnTo>
                    <a:pt x="2786964" y="115925"/>
                  </a:lnTo>
                  <a:close/>
                </a:path>
                <a:path w="4528819" h="1249679">
                  <a:moveTo>
                    <a:pt x="2903093" y="579475"/>
                  </a:moveTo>
                  <a:lnTo>
                    <a:pt x="2786964" y="579475"/>
                  </a:lnTo>
                  <a:lnTo>
                    <a:pt x="2786964" y="811250"/>
                  </a:lnTo>
                  <a:lnTo>
                    <a:pt x="2903093" y="811250"/>
                  </a:lnTo>
                  <a:lnTo>
                    <a:pt x="2903093" y="579475"/>
                  </a:lnTo>
                  <a:close/>
                </a:path>
                <a:path w="4528819" h="1249679">
                  <a:moveTo>
                    <a:pt x="2903093" y="347700"/>
                  </a:moveTo>
                  <a:lnTo>
                    <a:pt x="2786964" y="347700"/>
                  </a:lnTo>
                  <a:lnTo>
                    <a:pt x="2786964" y="463588"/>
                  </a:lnTo>
                  <a:lnTo>
                    <a:pt x="2903093" y="463588"/>
                  </a:lnTo>
                  <a:lnTo>
                    <a:pt x="2903093" y="347700"/>
                  </a:lnTo>
                  <a:close/>
                </a:path>
                <a:path w="4528819" h="1249679">
                  <a:moveTo>
                    <a:pt x="3019209" y="811250"/>
                  </a:moveTo>
                  <a:lnTo>
                    <a:pt x="2903093" y="811250"/>
                  </a:lnTo>
                  <a:lnTo>
                    <a:pt x="2903093" y="927138"/>
                  </a:lnTo>
                  <a:lnTo>
                    <a:pt x="3019209" y="927138"/>
                  </a:lnTo>
                  <a:lnTo>
                    <a:pt x="3019209" y="811250"/>
                  </a:lnTo>
                  <a:close/>
                </a:path>
                <a:path w="4528819" h="1249679">
                  <a:moveTo>
                    <a:pt x="3135338" y="927430"/>
                  </a:moveTo>
                  <a:lnTo>
                    <a:pt x="3019209" y="927430"/>
                  </a:lnTo>
                  <a:lnTo>
                    <a:pt x="3019209" y="1042873"/>
                  </a:lnTo>
                  <a:lnTo>
                    <a:pt x="2786964" y="1042873"/>
                  </a:lnTo>
                  <a:lnTo>
                    <a:pt x="2786964" y="1158328"/>
                  </a:lnTo>
                  <a:lnTo>
                    <a:pt x="3135338" y="1158328"/>
                  </a:lnTo>
                  <a:lnTo>
                    <a:pt x="3135338" y="1042873"/>
                  </a:lnTo>
                  <a:lnTo>
                    <a:pt x="3135338" y="927430"/>
                  </a:lnTo>
                  <a:close/>
                </a:path>
                <a:path w="4528819" h="1249679">
                  <a:moveTo>
                    <a:pt x="3135338" y="579475"/>
                  </a:moveTo>
                  <a:lnTo>
                    <a:pt x="3019209" y="579475"/>
                  </a:lnTo>
                  <a:lnTo>
                    <a:pt x="3019209" y="695363"/>
                  </a:lnTo>
                  <a:lnTo>
                    <a:pt x="3135338" y="695363"/>
                  </a:lnTo>
                  <a:lnTo>
                    <a:pt x="3135338" y="579475"/>
                  </a:lnTo>
                  <a:close/>
                </a:path>
                <a:path w="4528819" h="1249679">
                  <a:moveTo>
                    <a:pt x="3135338" y="115925"/>
                  </a:moveTo>
                  <a:lnTo>
                    <a:pt x="2903093" y="115925"/>
                  </a:lnTo>
                  <a:lnTo>
                    <a:pt x="2903093" y="231813"/>
                  </a:lnTo>
                  <a:lnTo>
                    <a:pt x="3135338" y="231813"/>
                  </a:lnTo>
                  <a:lnTo>
                    <a:pt x="3135338" y="115925"/>
                  </a:lnTo>
                  <a:close/>
                </a:path>
                <a:path w="4528819" h="1249679">
                  <a:moveTo>
                    <a:pt x="3251454" y="347700"/>
                  </a:moveTo>
                  <a:lnTo>
                    <a:pt x="3135338" y="347700"/>
                  </a:lnTo>
                  <a:lnTo>
                    <a:pt x="3135338" y="463588"/>
                  </a:lnTo>
                  <a:lnTo>
                    <a:pt x="3251454" y="463588"/>
                  </a:lnTo>
                  <a:lnTo>
                    <a:pt x="3251454" y="347700"/>
                  </a:lnTo>
                  <a:close/>
                </a:path>
                <a:path w="4528819" h="1249679">
                  <a:moveTo>
                    <a:pt x="3367582" y="38"/>
                  </a:moveTo>
                  <a:lnTo>
                    <a:pt x="3251454" y="38"/>
                  </a:lnTo>
                  <a:lnTo>
                    <a:pt x="3251454" y="115925"/>
                  </a:lnTo>
                  <a:lnTo>
                    <a:pt x="3367582" y="115925"/>
                  </a:lnTo>
                  <a:lnTo>
                    <a:pt x="3367582" y="38"/>
                  </a:lnTo>
                  <a:close/>
                </a:path>
                <a:path w="4528819" h="1249679">
                  <a:moveTo>
                    <a:pt x="3483699" y="347624"/>
                  </a:moveTo>
                  <a:lnTo>
                    <a:pt x="3367582" y="347624"/>
                  </a:lnTo>
                  <a:lnTo>
                    <a:pt x="3367582" y="231813"/>
                  </a:lnTo>
                  <a:lnTo>
                    <a:pt x="3251454" y="231813"/>
                  </a:lnTo>
                  <a:lnTo>
                    <a:pt x="3251454" y="347700"/>
                  </a:lnTo>
                  <a:lnTo>
                    <a:pt x="3367582" y="347700"/>
                  </a:lnTo>
                  <a:lnTo>
                    <a:pt x="3367582" y="579793"/>
                  </a:lnTo>
                  <a:lnTo>
                    <a:pt x="3251454" y="579793"/>
                  </a:lnTo>
                  <a:lnTo>
                    <a:pt x="3251454" y="810704"/>
                  </a:lnTo>
                  <a:lnTo>
                    <a:pt x="3483699" y="810704"/>
                  </a:lnTo>
                  <a:lnTo>
                    <a:pt x="3483699" y="579793"/>
                  </a:lnTo>
                  <a:lnTo>
                    <a:pt x="3483699" y="347624"/>
                  </a:lnTo>
                  <a:close/>
                </a:path>
                <a:path w="4528819" h="1249679">
                  <a:moveTo>
                    <a:pt x="3483699" y="115925"/>
                  </a:moveTo>
                  <a:lnTo>
                    <a:pt x="3367582" y="115925"/>
                  </a:lnTo>
                  <a:lnTo>
                    <a:pt x="3367582" y="231813"/>
                  </a:lnTo>
                  <a:lnTo>
                    <a:pt x="3483699" y="231813"/>
                  </a:lnTo>
                  <a:lnTo>
                    <a:pt x="3483699" y="115925"/>
                  </a:lnTo>
                  <a:close/>
                </a:path>
                <a:path w="4528819" h="1249679">
                  <a:moveTo>
                    <a:pt x="3599827" y="1042873"/>
                  </a:moveTo>
                  <a:lnTo>
                    <a:pt x="3483699" y="1042873"/>
                  </a:lnTo>
                  <a:lnTo>
                    <a:pt x="3483699" y="927430"/>
                  </a:lnTo>
                  <a:lnTo>
                    <a:pt x="3367582" y="927430"/>
                  </a:lnTo>
                  <a:lnTo>
                    <a:pt x="3367582" y="1042873"/>
                  </a:lnTo>
                  <a:lnTo>
                    <a:pt x="3367582" y="1158328"/>
                  </a:lnTo>
                  <a:lnTo>
                    <a:pt x="3599827" y="1158328"/>
                  </a:lnTo>
                  <a:lnTo>
                    <a:pt x="3599827" y="1042873"/>
                  </a:lnTo>
                  <a:close/>
                </a:path>
                <a:path w="4528819" h="1249679">
                  <a:moveTo>
                    <a:pt x="3715943" y="38"/>
                  </a:moveTo>
                  <a:lnTo>
                    <a:pt x="3599827" y="38"/>
                  </a:lnTo>
                  <a:lnTo>
                    <a:pt x="3599827" y="347700"/>
                  </a:lnTo>
                  <a:lnTo>
                    <a:pt x="3715943" y="347700"/>
                  </a:lnTo>
                  <a:lnTo>
                    <a:pt x="3715943" y="38"/>
                  </a:lnTo>
                  <a:close/>
                </a:path>
                <a:path w="4528819" h="1249679">
                  <a:moveTo>
                    <a:pt x="3948201" y="927430"/>
                  </a:moveTo>
                  <a:lnTo>
                    <a:pt x="3832072" y="927430"/>
                  </a:lnTo>
                  <a:lnTo>
                    <a:pt x="3832072" y="695248"/>
                  </a:lnTo>
                  <a:lnTo>
                    <a:pt x="3715943" y="695248"/>
                  </a:lnTo>
                  <a:lnTo>
                    <a:pt x="3715943" y="463080"/>
                  </a:lnTo>
                  <a:lnTo>
                    <a:pt x="3599827" y="463080"/>
                  </a:lnTo>
                  <a:lnTo>
                    <a:pt x="3599827" y="695248"/>
                  </a:lnTo>
                  <a:lnTo>
                    <a:pt x="3599827" y="927430"/>
                  </a:lnTo>
                  <a:lnTo>
                    <a:pt x="3715943" y="927430"/>
                  </a:lnTo>
                  <a:lnTo>
                    <a:pt x="3715943" y="1158328"/>
                  </a:lnTo>
                  <a:lnTo>
                    <a:pt x="3948201" y="1158328"/>
                  </a:lnTo>
                  <a:lnTo>
                    <a:pt x="3948201" y="927430"/>
                  </a:lnTo>
                  <a:close/>
                </a:path>
                <a:path w="4528819" h="1249679">
                  <a:moveTo>
                    <a:pt x="3948201" y="231813"/>
                  </a:moveTo>
                  <a:lnTo>
                    <a:pt x="3832072" y="231813"/>
                  </a:lnTo>
                  <a:lnTo>
                    <a:pt x="3832072" y="463588"/>
                  </a:lnTo>
                  <a:lnTo>
                    <a:pt x="3948201" y="463588"/>
                  </a:lnTo>
                  <a:lnTo>
                    <a:pt x="3948201" y="231813"/>
                  </a:lnTo>
                  <a:close/>
                </a:path>
                <a:path w="4528819" h="1249679">
                  <a:moveTo>
                    <a:pt x="4180446" y="38"/>
                  </a:moveTo>
                  <a:lnTo>
                    <a:pt x="3832072" y="38"/>
                  </a:lnTo>
                  <a:lnTo>
                    <a:pt x="3832072" y="115925"/>
                  </a:lnTo>
                  <a:lnTo>
                    <a:pt x="4180446" y="115925"/>
                  </a:lnTo>
                  <a:lnTo>
                    <a:pt x="4180446" y="38"/>
                  </a:lnTo>
                  <a:close/>
                </a:path>
                <a:path w="4528819" h="1249679">
                  <a:moveTo>
                    <a:pt x="4412691" y="1042873"/>
                  </a:moveTo>
                  <a:lnTo>
                    <a:pt x="4296562" y="1042873"/>
                  </a:lnTo>
                  <a:lnTo>
                    <a:pt x="4296562" y="927430"/>
                  </a:lnTo>
                  <a:lnTo>
                    <a:pt x="4180446" y="927430"/>
                  </a:lnTo>
                  <a:lnTo>
                    <a:pt x="4180446" y="1042873"/>
                  </a:lnTo>
                  <a:lnTo>
                    <a:pt x="4180446" y="1158328"/>
                  </a:lnTo>
                  <a:lnTo>
                    <a:pt x="4412691" y="1158328"/>
                  </a:lnTo>
                  <a:lnTo>
                    <a:pt x="4412691" y="1042873"/>
                  </a:lnTo>
                  <a:close/>
                </a:path>
                <a:path w="4528819" h="1249679">
                  <a:moveTo>
                    <a:pt x="4528807" y="232168"/>
                  </a:moveTo>
                  <a:lnTo>
                    <a:pt x="4296562" y="232168"/>
                  </a:lnTo>
                  <a:lnTo>
                    <a:pt x="4296562" y="347624"/>
                  </a:lnTo>
                  <a:lnTo>
                    <a:pt x="4064317" y="347624"/>
                  </a:lnTo>
                  <a:lnTo>
                    <a:pt x="4064317" y="463080"/>
                  </a:lnTo>
                  <a:lnTo>
                    <a:pt x="4064317" y="579793"/>
                  </a:lnTo>
                  <a:lnTo>
                    <a:pt x="3948201" y="579793"/>
                  </a:lnTo>
                  <a:lnTo>
                    <a:pt x="3948201" y="810704"/>
                  </a:lnTo>
                  <a:lnTo>
                    <a:pt x="4180446" y="810704"/>
                  </a:lnTo>
                  <a:lnTo>
                    <a:pt x="4180446" y="579793"/>
                  </a:lnTo>
                  <a:lnTo>
                    <a:pt x="4296562" y="579793"/>
                  </a:lnTo>
                  <a:lnTo>
                    <a:pt x="4296562" y="463080"/>
                  </a:lnTo>
                  <a:lnTo>
                    <a:pt x="4528807" y="463080"/>
                  </a:lnTo>
                  <a:lnTo>
                    <a:pt x="4528807" y="347624"/>
                  </a:lnTo>
                  <a:lnTo>
                    <a:pt x="4528807" y="232168"/>
                  </a:lnTo>
                  <a:close/>
                </a:path>
              </a:pathLst>
            </a:custGeom>
            <a:solidFill>
              <a:srgbClr val="932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2" name="object 462"/>
            <p:cNvSpPr/>
            <p:nvPr/>
          </p:nvSpPr>
          <p:spPr>
            <a:xfrm>
              <a:off x="13675017" y="9037725"/>
              <a:ext cx="4180840" cy="1249680"/>
            </a:xfrm>
            <a:custGeom>
              <a:avLst/>
              <a:gdLst/>
              <a:ahLst/>
              <a:cxnLst/>
              <a:rect l="l" t="t" r="r" b="b"/>
              <a:pathLst>
                <a:path w="4180840" h="1249679">
                  <a:moveTo>
                    <a:pt x="116116" y="115925"/>
                  </a:moveTo>
                  <a:lnTo>
                    <a:pt x="0" y="115925"/>
                  </a:lnTo>
                  <a:lnTo>
                    <a:pt x="0" y="231813"/>
                  </a:lnTo>
                  <a:lnTo>
                    <a:pt x="116116" y="231813"/>
                  </a:lnTo>
                  <a:lnTo>
                    <a:pt x="116116" y="115925"/>
                  </a:lnTo>
                  <a:close/>
                </a:path>
                <a:path w="4180840" h="1249679">
                  <a:moveTo>
                    <a:pt x="232244" y="1042873"/>
                  </a:moveTo>
                  <a:lnTo>
                    <a:pt x="0" y="1042873"/>
                  </a:lnTo>
                  <a:lnTo>
                    <a:pt x="0" y="1158328"/>
                  </a:lnTo>
                  <a:lnTo>
                    <a:pt x="232244" y="1158328"/>
                  </a:lnTo>
                  <a:lnTo>
                    <a:pt x="232244" y="1042873"/>
                  </a:lnTo>
                  <a:close/>
                </a:path>
                <a:path w="4180840" h="1249679">
                  <a:moveTo>
                    <a:pt x="464489" y="38"/>
                  </a:moveTo>
                  <a:lnTo>
                    <a:pt x="232244" y="38"/>
                  </a:lnTo>
                  <a:lnTo>
                    <a:pt x="232244" y="115925"/>
                  </a:lnTo>
                  <a:lnTo>
                    <a:pt x="464489" y="115925"/>
                  </a:lnTo>
                  <a:lnTo>
                    <a:pt x="464489" y="38"/>
                  </a:lnTo>
                  <a:close/>
                </a:path>
                <a:path w="4180840" h="1249679">
                  <a:moveTo>
                    <a:pt x="580618" y="579793"/>
                  </a:moveTo>
                  <a:lnTo>
                    <a:pt x="232244" y="579793"/>
                  </a:lnTo>
                  <a:lnTo>
                    <a:pt x="232244" y="695248"/>
                  </a:lnTo>
                  <a:lnTo>
                    <a:pt x="116116" y="695248"/>
                  </a:lnTo>
                  <a:lnTo>
                    <a:pt x="116116" y="927430"/>
                  </a:lnTo>
                  <a:lnTo>
                    <a:pt x="348361" y="927430"/>
                  </a:lnTo>
                  <a:lnTo>
                    <a:pt x="348361" y="1249273"/>
                  </a:lnTo>
                  <a:lnTo>
                    <a:pt x="580618" y="1249273"/>
                  </a:lnTo>
                  <a:lnTo>
                    <a:pt x="580618" y="927138"/>
                  </a:lnTo>
                  <a:lnTo>
                    <a:pt x="348361" y="927138"/>
                  </a:lnTo>
                  <a:lnTo>
                    <a:pt x="348361" y="695248"/>
                  </a:lnTo>
                  <a:lnTo>
                    <a:pt x="580618" y="695248"/>
                  </a:lnTo>
                  <a:lnTo>
                    <a:pt x="580618" y="579793"/>
                  </a:lnTo>
                  <a:close/>
                </a:path>
                <a:path w="4180840" h="1249679">
                  <a:moveTo>
                    <a:pt x="928979" y="927430"/>
                  </a:moveTo>
                  <a:lnTo>
                    <a:pt x="696734" y="927430"/>
                  </a:lnTo>
                  <a:lnTo>
                    <a:pt x="696734" y="1042873"/>
                  </a:lnTo>
                  <a:lnTo>
                    <a:pt x="696734" y="1158328"/>
                  </a:lnTo>
                  <a:lnTo>
                    <a:pt x="928979" y="1158328"/>
                  </a:lnTo>
                  <a:lnTo>
                    <a:pt x="928979" y="1042873"/>
                  </a:lnTo>
                  <a:lnTo>
                    <a:pt x="928979" y="927430"/>
                  </a:lnTo>
                  <a:close/>
                </a:path>
                <a:path w="4180840" h="1249679">
                  <a:moveTo>
                    <a:pt x="928979" y="579475"/>
                  </a:moveTo>
                  <a:lnTo>
                    <a:pt x="696734" y="579475"/>
                  </a:lnTo>
                  <a:lnTo>
                    <a:pt x="696734" y="811250"/>
                  </a:lnTo>
                  <a:lnTo>
                    <a:pt x="928979" y="811250"/>
                  </a:lnTo>
                  <a:lnTo>
                    <a:pt x="928979" y="579475"/>
                  </a:lnTo>
                  <a:close/>
                </a:path>
                <a:path w="4180840" h="1249679">
                  <a:moveTo>
                    <a:pt x="1045108" y="231813"/>
                  </a:moveTo>
                  <a:lnTo>
                    <a:pt x="928979" y="231813"/>
                  </a:lnTo>
                  <a:lnTo>
                    <a:pt x="928979" y="115455"/>
                  </a:lnTo>
                  <a:lnTo>
                    <a:pt x="928979" y="0"/>
                  </a:lnTo>
                  <a:lnTo>
                    <a:pt x="580618" y="0"/>
                  </a:lnTo>
                  <a:lnTo>
                    <a:pt x="580618" y="115455"/>
                  </a:lnTo>
                  <a:lnTo>
                    <a:pt x="812863" y="115455"/>
                  </a:lnTo>
                  <a:lnTo>
                    <a:pt x="812863" y="232168"/>
                  </a:lnTo>
                  <a:lnTo>
                    <a:pt x="928979" y="232168"/>
                  </a:lnTo>
                  <a:lnTo>
                    <a:pt x="928979" y="347624"/>
                  </a:lnTo>
                  <a:lnTo>
                    <a:pt x="696734" y="347624"/>
                  </a:lnTo>
                  <a:lnTo>
                    <a:pt x="696734" y="232168"/>
                  </a:lnTo>
                  <a:lnTo>
                    <a:pt x="464489" y="232168"/>
                  </a:lnTo>
                  <a:lnTo>
                    <a:pt x="464489" y="347624"/>
                  </a:lnTo>
                  <a:lnTo>
                    <a:pt x="464489" y="463080"/>
                  </a:lnTo>
                  <a:lnTo>
                    <a:pt x="928979" y="463080"/>
                  </a:lnTo>
                  <a:lnTo>
                    <a:pt x="928979" y="347700"/>
                  </a:lnTo>
                  <a:lnTo>
                    <a:pt x="1045108" y="347700"/>
                  </a:lnTo>
                  <a:lnTo>
                    <a:pt x="1045108" y="231813"/>
                  </a:lnTo>
                  <a:close/>
                </a:path>
                <a:path w="4180840" h="1249679">
                  <a:moveTo>
                    <a:pt x="1161224" y="1158913"/>
                  </a:moveTo>
                  <a:lnTo>
                    <a:pt x="1045108" y="1158913"/>
                  </a:lnTo>
                  <a:lnTo>
                    <a:pt x="1045108" y="1249273"/>
                  </a:lnTo>
                  <a:lnTo>
                    <a:pt x="1161224" y="1249273"/>
                  </a:lnTo>
                  <a:lnTo>
                    <a:pt x="1161224" y="1158913"/>
                  </a:lnTo>
                  <a:close/>
                </a:path>
                <a:path w="4180840" h="1249679">
                  <a:moveTo>
                    <a:pt x="1161224" y="695363"/>
                  </a:moveTo>
                  <a:lnTo>
                    <a:pt x="1045108" y="695363"/>
                  </a:lnTo>
                  <a:lnTo>
                    <a:pt x="1045108" y="811250"/>
                  </a:lnTo>
                  <a:lnTo>
                    <a:pt x="1161224" y="811250"/>
                  </a:lnTo>
                  <a:lnTo>
                    <a:pt x="1161224" y="695363"/>
                  </a:lnTo>
                  <a:close/>
                </a:path>
                <a:path w="4180840" h="1249679">
                  <a:moveTo>
                    <a:pt x="1161224" y="347700"/>
                  </a:moveTo>
                  <a:lnTo>
                    <a:pt x="1045108" y="347700"/>
                  </a:lnTo>
                  <a:lnTo>
                    <a:pt x="1045108" y="579475"/>
                  </a:lnTo>
                  <a:lnTo>
                    <a:pt x="1161224" y="579475"/>
                  </a:lnTo>
                  <a:lnTo>
                    <a:pt x="1161224" y="347700"/>
                  </a:lnTo>
                  <a:close/>
                </a:path>
                <a:path w="4180840" h="1249679">
                  <a:moveTo>
                    <a:pt x="1277353" y="811250"/>
                  </a:moveTo>
                  <a:lnTo>
                    <a:pt x="1161224" y="811250"/>
                  </a:lnTo>
                  <a:lnTo>
                    <a:pt x="1161224" y="1158913"/>
                  </a:lnTo>
                  <a:lnTo>
                    <a:pt x="1277353" y="1158913"/>
                  </a:lnTo>
                  <a:lnTo>
                    <a:pt x="1277353" y="811250"/>
                  </a:lnTo>
                  <a:close/>
                </a:path>
                <a:path w="4180840" h="1249679">
                  <a:moveTo>
                    <a:pt x="1277353" y="0"/>
                  </a:moveTo>
                  <a:lnTo>
                    <a:pt x="1045108" y="0"/>
                  </a:lnTo>
                  <a:lnTo>
                    <a:pt x="1045108" y="115455"/>
                  </a:lnTo>
                  <a:lnTo>
                    <a:pt x="1161224" y="115455"/>
                  </a:lnTo>
                  <a:lnTo>
                    <a:pt x="1161224" y="232168"/>
                  </a:lnTo>
                  <a:lnTo>
                    <a:pt x="1277353" y="232168"/>
                  </a:lnTo>
                  <a:lnTo>
                    <a:pt x="1277353" y="115455"/>
                  </a:lnTo>
                  <a:lnTo>
                    <a:pt x="1277353" y="0"/>
                  </a:lnTo>
                  <a:close/>
                </a:path>
                <a:path w="4180840" h="1249679">
                  <a:moveTo>
                    <a:pt x="1509598" y="347624"/>
                  </a:moveTo>
                  <a:lnTo>
                    <a:pt x="1277353" y="347624"/>
                  </a:lnTo>
                  <a:lnTo>
                    <a:pt x="1277353" y="463080"/>
                  </a:lnTo>
                  <a:lnTo>
                    <a:pt x="1393482" y="463080"/>
                  </a:lnTo>
                  <a:lnTo>
                    <a:pt x="1393482" y="579793"/>
                  </a:lnTo>
                  <a:lnTo>
                    <a:pt x="1277353" y="579793"/>
                  </a:lnTo>
                  <a:lnTo>
                    <a:pt x="1277353" y="695248"/>
                  </a:lnTo>
                  <a:lnTo>
                    <a:pt x="1509598" y="695248"/>
                  </a:lnTo>
                  <a:lnTo>
                    <a:pt x="1509598" y="579793"/>
                  </a:lnTo>
                  <a:lnTo>
                    <a:pt x="1509598" y="463080"/>
                  </a:lnTo>
                  <a:lnTo>
                    <a:pt x="1509598" y="347624"/>
                  </a:lnTo>
                  <a:close/>
                </a:path>
                <a:path w="4180840" h="1249679">
                  <a:moveTo>
                    <a:pt x="1625727" y="1158913"/>
                  </a:moveTo>
                  <a:lnTo>
                    <a:pt x="1509598" y="1158913"/>
                  </a:lnTo>
                  <a:lnTo>
                    <a:pt x="1509598" y="1249273"/>
                  </a:lnTo>
                  <a:lnTo>
                    <a:pt x="1625727" y="1249273"/>
                  </a:lnTo>
                  <a:lnTo>
                    <a:pt x="1625727" y="1158913"/>
                  </a:lnTo>
                  <a:close/>
                </a:path>
                <a:path w="4180840" h="1249679">
                  <a:moveTo>
                    <a:pt x="1741843" y="38"/>
                  </a:moveTo>
                  <a:lnTo>
                    <a:pt x="1393482" y="38"/>
                  </a:lnTo>
                  <a:lnTo>
                    <a:pt x="1393482" y="115925"/>
                  </a:lnTo>
                  <a:lnTo>
                    <a:pt x="1741843" y="115925"/>
                  </a:lnTo>
                  <a:lnTo>
                    <a:pt x="1741843" y="38"/>
                  </a:lnTo>
                  <a:close/>
                </a:path>
                <a:path w="4180840" h="1249679">
                  <a:moveTo>
                    <a:pt x="1857971" y="927430"/>
                  </a:moveTo>
                  <a:lnTo>
                    <a:pt x="1741843" y="927430"/>
                  </a:lnTo>
                  <a:lnTo>
                    <a:pt x="1741843" y="810704"/>
                  </a:lnTo>
                  <a:lnTo>
                    <a:pt x="1393482" y="810704"/>
                  </a:lnTo>
                  <a:lnTo>
                    <a:pt x="1393482" y="927430"/>
                  </a:lnTo>
                  <a:lnTo>
                    <a:pt x="1393482" y="1042873"/>
                  </a:lnTo>
                  <a:lnTo>
                    <a:pt x="1625727" y="1042873"/>
                  </a:lnTo>
                  <a:lnTo>
                    <a:pt x="1625727" y="1158328"/>
                  </a:lnTo>
                  <a:lnTo>
                    <a:pt x="1741843" y="1158328"/>
                  </a:lnTo>
                  <a:lnTo>
                    <a:pt x="1741843" y="1042873"/>
                  </a:lnTo>
                  <a:lnTo>
                    <a:pt x="1857971" y="1042873"/>
                  </a:lnTo>
                  <a:lnTo>
                    <a:pt x="1857971" y="927430"/>
                  </a:lnTo>
                  <a:close/>
                </a:path>
                <a:path w="4180840" h="1249679">
                  <a:moveTo>
                    <a:pt x="1974088" y="1158913"/>
                  </a:moveTo>
                  <a:lnTo>
                    <a:pt x="1741843" y="1158913"/>
                  </a:lnTo>
                  <a:lnTo>
                    <a:pt x="1741843" y="1249273"/>
                  </a:lnTo>
                  <a:lnTo>
                    <a:pt x="1974088" y="1249273"/>
                  </a:lnTo>
                  <a:lnTo>
                    <a:pt x="1974088" y="1158913"/>
                  </a:lnTo>
                  <a:close/>
                </a:path>
                <a:path w="4180840" h="1249679">
                  <a:moveTo>
                    <a:pt x="1974088" y="695363"/>
                  </a:moveTo>
                  <a:lnTo>
                    <a:pt x="1857971" y="695363"/>
                  </a:lnTo>
                  <a:lnTo>
                    <a:pt x="1857971" y="927138"/>
                  </a:lnTo>
                  <a:lnTo>
                    <a:pt x="1974088" y="927138"/>
                  </a:lnTo>
                  <a:lnTo>
                    <a:pt x="1974088" y="695363"/>
                  </a:lnTo>
                  <a:close/>
                </a:path>
                <a:path w="4180840" h="1249679">
                  <a:moveTo>
                    <a:pt x="1974088" y="231813"/>
                  </a:moveTo>
                  <a:lnTo>
                    <a:pt x="1857971" y="231813"/>
                  </a:lnTo>
                  <a:lnTo>
                    <a:pt x="1857971" y="347624"/>
                  </a:lnTo>
                  <a:lnTo>
                    <a:pt x="1741843" y="347624"/>
                  </a:lnTo>
                  <a:lnTo>
                    <a:pt x="1741843" y="232168"/>
                  </a:lnTo>
                  <a:lnTo>
                    <a:pt x="1509598" y="232168"/>
                  </a:lnTo>
                  <a:lnTo>
                    <a:pt x="1509598" y="347624"/>
                  </a:lnTo>
                  <a:lnTo>
                    <a:pt x="1625727" y="347624"/>
                  </a:lnTo>
                  <a:lnTo>
                    <a:pt x="1625727" y="579793"/>
                  </a:lnTo>
                  <a:lnTo>
                    <a:pt x="1741843" y="579793"/>
                  </a:lnTo>
                  <a:lnTo>
                    <a:pt x="1741843" y="695248"/>
                  </a:lnTo>
                  <a:lnTo>
                    <a:pt x="1857971" y="695248"/>
                  </a:lnTo>
                  <a:lnTo>
                    <a:pt x="1857971" y="579793"/>
                  </a:lnTo>
                  <a:lnTo>
                    <a:pt x="1857971" y="347700"/>
                  </a:lnTo>
                  <a:lnTo>
                    <a:pt x="1974088" y="347700"/>
                  </a:lnTo>
                  <a:lnTo>
                    <a:pt x="1974088" y="231813"/>
                  </a:lnTo>
                  <a:close/>
                </a:path>
                <a:path w="4180840" h="1249679">
                  <a:moveTo>
                    <a:pt x="1974088" y="38"/>
                  </a:moveTo>
                  <a:lnTo>
                    <a:pt x="1857971" y="38"/>
                  </a:lnTo>
                  <a:lnTo>
                    <a:pt x="1857971" y="115925"/>
                  </a:lnTo>
                  <a:lnTo>
                    <a:pt x="1974088" y="115925"/>
                  </a:lnTo>
                  <a:lnTo>
                    <a:pt x="1974088" y="38"/>
                  </a:lnTo>
                  <a:close/>
                </a:path>
                <a:path w="4180840" h="1249679">
                  <a:moveTo>
                    <a:pt x="2090216" y="1043025"/>
                  </a:moveTo>
                  <a:lnTo>
                    <a:pt x="1974088" y="1043025"/>
                  </a:lnTo>
                  <a:lnTo>
                    <a:pt x="1974088" y="1158913"/>
                  </a:lnTo>
                  <a:lnTo>
                    <a:pt x="2090216" y="1158913"/>
                  </a:lnTo>
                  <a:lnTo>
                    <a:pt x="2090216" y="1043025"/>
                  </a:lnTo>
                  <a:close/>
                </a:path>
                <a:path w="4180840" h="1249679">
                  <a:moveTo>
                    <a:pt x="2206345" y="811250"/>
                  </a:moveTo>
                  <a:lnTo>
                    <a:pt x="2090216" y="811250"/>
                  </a:lnTo>
                  <a:lnTo>
                    <a:pt x="2090216" y="927138"/>
                  </a:lnTo>
                  <a:lnTo>
                    <a:pt x="2206345" y="927138"/>
                  </a:lnTo>
                  <a:lnTo>
                    <a:pt x="2206345" y="811250"/>
                  </a:lnTo>
                  <a:close/>
                </a:path>
                <a:path w="4180840" h="1249679">
                  <a:moveTo>
                    <a:pt x="2206345" y="347700"/>
                  </a:moveTo>
                  <a:lnTo>
                    <a:pt x="1974088" y="347700"/>
                  </a:lnTo>
                  <a:lnTo>
                    <a:pt x="1974088" y="463588"/>
                  </a:lnTo>
                  <a:lnTo>
                    <a:pt x="2206345" y="463588"/>
                  </a:lnTo>
                  <a:lnTo>
                    <a:pt x="2206345" y="347700"/>
                  </a:lnTo>
                  <a:close/>
                </a:path>
                <a:path w="4180840" h="1249679">
                  <a:moveTo>
                    <a:pt x="2322461" y="38"/>
                  </a:moveTo>
                  <a:lnTo>
                    <a:pt x="2090216" y="38"/>
                  </a:lnTo>
                  <a:lnTo>
                    <a:pt x="2090216" y="231813"/>
                  </a:lnTo>
                  <a:lnTo>
                    <a:pt x="2322461" y="231813"/>
                  </a:lnTo>
                  <a:lnTo>
                    <a:pt x="2322461" y="38"/>
                  </a:lnTo>
                  <a:close/>
                </a:path>
                <a:path w="4180840" h="1249679">
                  <a:moveTo>
                    <a:pt x="2438590" y="1043025"/>
                  </a:moveTo>
                  <a:lnTo>
                    <a:pt x="2206345" y="1043025"/>
                  </a:lnTo>
                  <a:lnTo>
                    <a:pt x="2206345" y="1249273"/>
                  </a:lnTo>
                  <a:lnTo>
                    <a:pt x="2438590" y="1249273"/>
                  </a:lnTo>
                  <a:lnTo>
                    <a:pt x="2438590" y="1043025"/>
                  </a:lnTo>
                  <a:close/>
                </a:path>
                <a:path w="4180840" h="1249679">
                  <a:moveTo>
                    <a:pt x="2438590" y="695363"/>
                  </a:moveTo>
                  <a:lnTo>
                    <a:pt x="2322461" y="695363"/>
                  </a:lnTo>
                  <a:lnTo>
                    <a:pt x="2322461" y="811250"/>
                  </a:lnTo>
                  <a:lnTo>
                    <a:pt x="2438590" y="811250"/>
                  </a:lnTo>
                  <a:lnTo>
                    <a:pt x="2438590" y="695363"/>
                  </a:lnTo>
                  <a:close/>
                </a:path>
                <a:path w="4180840" h="1249679">
                  <a:moveTo>
                    <a:pt x="2554706" y="811250"/>
                  </a:moveTo>
                  <a:lnTo>
                    <a:pt x="2438590" y="811250"/>
                  </a:lnTo>
                  <a:lnTo>
                    <a:pt x="2438590" y="927138"/>
                  </a:lnTo>
                  <a:lnTo>
                    <a:pt x="2554706" y="927138"/>
                  </a:lnTo>
                  <a:lnTo>
                    <a:pt x="2554706" y="811250"/>
                  </a:lnTo>
                  <a:close/>
                </a:path>
                <a:path w="4180840" h="1249679">
                  <a:moveTo>
                    <a:pt x="2670835" y="0"/>
                  </a:moveTo>
                  <a:lnTo>
                    <a:pt x="2438590" y="0"/>
                  </a:lnTo>
                  <a:lnTo>
                    <a:pt x="2438590" y="115455"/>
                  </a:lnTo>
                  <a:lnTo>
                    <a:pt x="2554706" y="115455"/>
                  </a:lnTo>
                  <a:lnTo>
                    <a:pt x="2554706" y="232168"/>
                  </a:lnTo>
                  <a:lnTo>
                    <a:pt x="2670835" y="232168"/>
                  </a:lnTo>
                  <a:lnTo>
                    <a:pt x="2670835" y="115455"/>
                  </a:lnTo>
                  <a:lnTo>
                    <a:pt x="2670835" y="0"/>
                  </a:lnTo>
                  <a:close/>
                </a:path>
                <a:path w="4180840" h="1249679">
                  <a:moveTo>
                    <a:pt x="2903080" y="579475"/>
                  </a:moveTo>
                  <a:lnTo>
                    <a:pt x="2670835" y="579475"/>
                  </a:lnTo>
                  <a:lnTo>
                    <a:pt x="2670835" y="695363"/>
                  </a:lnTo>
                  <a:lnTo>
                    <a:pt x="2903080" y="695363"/>
                  </a:lnTo>
                  <a:lnTo>
                    <a:pt x="2903080" y="579475"/>
                  </a:lnTo>
                  <a:close/>
                </a:path>
                <a:path w="4180840" h="1249679">
                  <a:moveTo>
                    <a:pt x="2903080" y="347624"/>
                  </a:moveTo>
                  <a:lnTo>
                    <a:pt x="2322461" y="347624"/>
                  </a:lnTo>
                  <a:lnTo>
                    <a:pt x="2322461" y="463080"/>
                  </a:lnTo>
                  <a:lnTo>
                    <a:pt x="2322461" y="579475"/>
                  </a:lnTo>
                  <a:lnTo>
                    <a:pt x="1974088" y="579475"/>
                  </a:lnTo>
                  <a:lnTo>
                    <a:pt x="1974088" y="695363"/>
                  </a:lnTo>
                  <a:lnTo>
                    <a:pt x="2322461" y="695363"/>
                  </a:lnTo>
                  <a:lnTo>
                    <a:pt x="2322461" y="579793"/>
                  </a:lnTo>
                  <a:lnTo>
                    <a:pt x="2554706" y="579793"/>
                  </a:lnTo>
                  <a:lnTo>
                    <a:pt x="2554706" y="463080"/>
                  </a:lnTo>
                  <a:lnTo>
                    <a:pt x="2903080" y="463080"/>
                  </a:lnTo>
                  <a:lnTo>
                    <a:pt x="2903080" y="347624"/>
                  </a:lnTo>
                  <a:close/>
                </a:path>
                <a:path w="4180840" h="1249679">
                  <a:moveTo>
                    <a:pt x="2903080" y="38"/>
                  </a:moveTo>
                  <a:lnTo>
                    <a:pt x="2786951" y="38"/>
                  </a:lnTo>
                  <a:lnTo>
                    <a:pt x="2786951" y="115925"/>
                  </a:lnTo>
                  <a:lnTo>
                    <a:pt x="2903080" y="115925"/>
                  </a:lnTo>
                  <a:lnTo>
                    <a:pt x="2903080" y="38"/>
                  </a:lnTo>
                  <a:close/>
                </a:path>
                <a:path w="4180840" h="1249679">
                  <a:moveTo>
                    <a:pt x="3019209" y="1042873"/>
                  </a:moveTo>
                  <a:lnTo>
                    <a:pt x="2903080" y="1042873"/>
                  </a:lnTo>
                  <a:lnTo>
                    <a:pt x="2903080" y="811250"/>
                  </a:lnTo>
                  <a:lnTo>
                    <a:pt x="2670835" y="811250"/>
                  </a:lnTo>
                  <a:lnTo>
                    <a:pt x="2670835" y="1042873"/>
                  </a:lnTo>
                  <a:lnTo>
                    <a:pt x="2554706" y="1042873"/>
                  </a:lnTo>
                  <a:lnTo>
                    <a:pt x="2554706" y="1158328"/>
                  </a:lnTo>
                  <a:lnTo>
                    <a:pt x="2554706" y="1249680"/>
                  </a:lnTo>
                  <a:lnTo>
                    <a:pt x="2670835" y="1249680"/>
                  </a:lnTo>
                  <a:lnTo>
                    <a:pt x="2670835" y="1158328"/>
                  </a:lnTo>
                  <a:lnTo>
                    <a:pt x="2786951" y="1158328"/>
                  </a:lnTo>
                  <a:lnTo>
                    <a:pt x="2786951" y="1043025"/>
                  </a:lnTo>
                  <a:lnTo>
                    <a:pt x="2903080" y="1043025"/>
                  </a:lnTo>
                  <a:lnTo>
                    <a:pt x="2903080" y="1158328"/>
                  </a:lnTo>
                  <a:lnTo>
                    <a:pt x="3019209" y="1158328"/>
                  </a:lnTo>
                  <a:lnTo>
                    <a:pt x="3019209" y="1042873"/>
                  </a:lnTo>
                  <a:close/>
                </a:path>
                <a:path w="4180840" h="1249679">
                  <a:moveTo>
                    <a:pt x="3135325" y="1158913"/>
                  </a:moveTo>
                  <a:lnTo>
                    <a:pt x="3019196" y="1158913"/>
                  </a:lnTo>
                  <a:lnTo>
                    <a:pt x="3019196" y="1249273"/>
                  </a:lnTo>
                  <a:lnTo>
                    <a:pt x="3135325" y="1249273"/>
                  </a:lnTo>
                  <a:lnTo>
                    <a:pt x="3135325" y="1158913"/>
                  </a:lnTo>
                  <a:close/>
                </a:path>
                <a:path w="4180840" h="1249679">
                  <a:moveTo>
                    <a:pt x="3251454" y="38"/>
                  </a:moveTo>
                  <a:lnTo>
                    <a:pt x="3135325" y="38"/>
                  </a:lnTo>
                  <a:lnTo>
                    <a:pt x="3135325" y="115925"/>
                  </a:lnTo>
                  <a:lnTo>
                    <a:pt x="3251454" y="115925"/>
                  </a:lnTo>
                  <a:lnTo>
                    <a:pt x="3251454" y="38"/>
                  </a:lnTo>
                  <a:close/>
                </a:path>
                <a:path w="4180840" h="1249679">
                  <a:moveTo>
                    <a:pt x="3367570" y="927430"/>
                  </a:moveTo>
                  <a:lnTo>
                    <a:pt x="3135325" y="927430"/>
                  </a:lnTo>
                  <a:lnTo>
                    <a:pt x="3135325" y="1042873"/>
                  </a:lnTo>
                  <a:lnTo>
                    <a:pt x="3251454" y="1042873"/>
                  </a:lnTo>
                  <a:lnTo>
                    <a:pt x="3251454" y="1249680"/>
                  </a:lnTo>
                  <a:lnTo>
                    <a:pt x="3367570" y="1249680"/>
                  </a:lnTo>
                  <a:lnTo>
                    <a:pt x="3367570" y="1042873"/>
                  </a:lnTo>
                  <a:lnTo>
                    <a:pt x="3367570" y="927430"/>
                  </a:lnTo>
                  <a:close/>
                </a:path>
                <a:path w="4180840" h="1249679">
                  <a:moveTo>
                    <a:pt x="3367570" y="232168"/>
                  </a:moveTo>
                  <a:lnTo>
                    <a:pt x="3019209" y="232168"/>
                  </a:lnTo>
                  <a:lnTo>
                    <a:pt x="3019209" y="579793"/>
                  </a:lnTo>
                  <a:lnTo>
                    <a:pt x="3019209" y="810704"/>
                  </a:lnTo>
                  <a:lnTo>
                    <a:pt x="3251454" y="810704"/>
                  </a:lnTo>
                  <a:lnTo>
                    <a:pt x="3251454" y="579793"/>
                  </a:lnTo>
                  <a:lnTo>
                    <a:pt x="3367570" y="579793"/>
                  </a:lnTo>
                  <a:lnTo>
                    <a:pt x="3367570" y="232168"/>
                  </a:lnTo>
                  <a:close/>
                </a:path>
                <a:path w="4180840" h="1249679">
                  <a:moveTo>
                    <a:pt x="3599815" y="695363"/>
                  </a:moveTo>
                  <a:lnTo>
                    <a:pt x="3367570" y="695363"/>
                  </a:lnTo>
                  <a:lnTo>
                    <a:pt x="3367570" y="927138"/>
                  </a:lnTo>
                  <a:lnTo>
                    <a:pt x="3599815" y="927138"/>
                  </a:lnTo>
                  <a:lnTo>
                    <a:pt x="3599815" y="695363"/>
                  </a:lnTo>
                  <a:close/>
                </a:path>
                <a:path w="4180840" h="1249679">
                  <a:moveTo>
                    <a:pt x="3715943" y="1043025"/>
                  </a:moveTo>
                  <a:lnTo>
                    <a:pt x="3483699" y="1043025"/>
                  </a:lnTo>
                  <a:lnTo>
                    <a:pt x="3483699" y="1249273"/>
                  </a:lnTo>
                  <a:lnTo>
                    <a:pt x="3715943" y="1249273"/>
                  </a:lnTo>
                  <a:lnTo>
                    <a:pt x="3715943" y="1043025"/>
                  </a:lnTo>
                  <a:close/>
                </a:path>
                <a:path w="4180840" h="1249679">
                  <a:moveTo>
                    <a:pt x="3832060" y="579475"/>
                  </a:moveTo>
                  <a:lnTo>
                    <a:pt x="3599815" y="579475"/>
                  </a:lnTo>
                  <a:lnTo>
                    <a:pt x="3599815" y="695363"/>
                  </a:lnTo>
                  <a:lnTo>
                    <a:pt x="3832060" y="695363"/>
                  </a:lnTo>
                  <a:lnTo>
                    <a:pt x="3832060" y="579475"/>
                  </a:lnTo>
                  <a:close/>
                </a:path>
                <a:path w="4180840" h="1249679">
                  <a:moveTo>
                    <a:pt x="3948188" y="811250"/>
                  </a:moveTo>
                  <a:lnTo>
                    <a:pt x="3715943" y="811250"/>
                  </a:lnTo>
                  <a:lnTo>
                    <a:pt x="3715943" y="927138"/>
                  </a:lnTo>
                  <a:lnTo>
                    <a:pt x="3948188" y="927138"/>
                  </a:lnTo>
                  <a:lnTo>
                    <a:pt x="3948188" y="811250"/>
                  </a:lnTo>
                  <a:close/>
                </a:path>
                <a:path w="4180840" h="1249679">
                  <a:moveTo>
                    <a:pt x="4064317" y="1043025"/>
                  </a:moveTo>
                  <a:lnTo>
                    <a:pt x="3832060" y="1043025"/>
                  </a:lnTo>
                  <a:lnTo>
                    <a:pt x="3832060" y="1249273"/>
                  </a:lnTo>
                  <a:lnTo>
                    <a:pt x="4064317" y="1249273"/>
                  </a:lnTo>
                  <a:lnTo>
                    <a:pt x="4064317" y="1043025"/>
                  </a:lnTo>
                  <a:close/>
                </a:path>
                <a:path w="4180840" h="1249679">
                  <a:moveTo>
                    <a:pt x="4064317" y="463588"/>
                  </a:moveTo>
                  <a:lnTo>
                    <a:pt x="3832060" y="463588"/>
                  </a:lnTo>
                  <a:lnTo>
                    <a:pt x="3832060" y="579475"/>
                  </a:lnTo>
                  <a:lnTo>
                    <a:pt x="4064317" y="579475"/>
                  </a:lnTo>
                  <a:lnTo>
                    <a:pt x="4064317" y="463588"/>
                  </a:lnTo>
                  <a:close/>
                </a:path>
                <a:path w="4180840" h="1249679">
                  <a:moveTo>
                    <a:pt x="4064317" y="232168"/>
                  </a:moveTo>
                  <a:lnTo>
                    <a:pt x="3948188" y="232168"/>
                  </a:lnTo>
                  <a:lnTo>
                    <a:pt x="3948188" y="115455"/>
                  </a:lnTo>
                  <a:lnTo>
                    <a:pt x="3715943" y="115455"/>
                  </a:lnTo>
                  <a:lnTo>
                    <a:pt x="3715943" y="231813"/>
                  </a:lnTo>
                  <a:lnTo>
                    <a:pt x="3483699" y="231813"/>
                  </a:lnTo>
                  <a:lnTo>
                    <a:pt x="3483699" y="115455"/>
                  </a:lnTo>
                  <a:lnTo>
                    <a:pt x="3715943" y="115455"/>
                  </a:lnTo>
                  <a:lnTo>
                    <a:pt x="3715943" y="0"/>
                  </a:lnTo>
                  <a:lnTo>
                    <a:pt x="3367570" y="0"/>
                  </a:lnTo>
                  <a:lnTo>
                    <a:pt x="3367570" y="115455"/>
                  </a:lnTo>
                  <a:lnTo>
                    <a:pt x="3367570" y="232168"/>
                  </a:lnTo>
                  <a:lnTo>
                    <a:pt x="3483699" y="232168"/>
                  </a:lnTo>
                  <a:lnTo>
                    <a:pt x="3483699" y="463588"/>
                  </a:lnTo>
                  <a:lnTo>
                    <a:pt x="3715943" y="463588"/>
                  </a:lnTo>
                  <a:lnTo>
                    <a:pt x="3715943" y="232168"/>
                  </a:lnTo>
                  <a:lnTo>
                    <a:pt x="3832060" y="232168"/>
                  </a:lnTo>
                  <a:lnTo>
                    <a:pt x="3832060" y="347624"/>
                  </a:lnTo>
                  <a:lnTo>
                    <a:pt x="4064317" y="347624"/>
                  </a:lnTo>
                  <a:lnTo>
                    <a:pt x="4064317" y="232168"/>
                  </a:lnTo>
                  <a:close/>
                </a:path>
                <a:path w="4180840" h="1249679">
                  <a:moveTo>
                    <a:pt x="4180433" y="695363"/>
                  </a:moveTo>
                  <a:lnTo>
                    <a:pt x="3948188" y="695363"/>
                  </a:lnTo>
                  <a:lnTo>
                    <a:pt x="3948188" y="811250"/>
                  </a:lnTo>
                  <a:lnTo>
                    <a:pt x="4180433" y="811250"/>
                  </a:lnTo>
                  <a:lnTo>
                    <a:pt x="4180433" y="695363"/>
                  </a:lnTo>
                  <a:close/>
                </a:path>
              </a:pathLst>
            </a:custGeom>
            <a:solidFill>
              <a:srgbClr val="932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3" name="object 463"/>
            <p:cNvSpPr/>
            <p:nvPr/>
          </p:nvSpPr>
          <p:spPr>
            <a:xfrm>
              <a:off x="10539679" y="9037725"/>
              <a:ext cx="7748905" cy="1249680"/>
            </a:xfrm>
            <a:custGeom>
              <a:avLst/>
              <a:gdLst/>
              <a:ahLst/>
              <a:cxnLst/>
              <a:rect l="l" t="t" r="r" b="b"/>
              <a:pathLst>
                <a:path w="7748905" h="1249679">
                  <a:moveTo>
                    <a:pt x="696747" y="115455"/>
                  </a:moveTo>
                  <a:lnTo>
                    <a:pt x="580618" y="115455"/>
                  </a:lnTo>
                  <a:lnTo>
                    <a:pt x="580618" y="0"/>
                  </a:lnTo>
                  <a:lnTo>
                    <a:pt x="348373" y="0"/>
                  </a:lnTo>
                  <a:lnTo>
                    <a:pt x="348373" y="115455"/>
                  </a:lnTo>
                  <a:lnTo>
                    <a:pt x="116128" y="115455"/>
                  </a:lnTo>
                  <a:lnTo>
                    <a:pt x="116128" y="232168"/>
                  </a:lnTo>
                  <a:lnTo>
                    <a:pt x="116128" y="347624"/>
                  </a:lnTo>
                  <a:lnTo>
                    <a:pt x="0" y="347624"/>
                  </a:lnTo>
                  <a:lnTo>
                    <a:pt x="0" y="463080"/>
                  </a:lnTo>
                  <a:lnTo>
                    <a:pt x="232257" y="463080"/>
                  </a:lnTo>
                  <a:lnTo>
                    <a:pt x="232257" y="347624"/>
                  </a:lnTo>
                  <a:lnTo>
                    <a:pt x="464502" y="347624"/>
                  </a:lnTo>
                  <a:lnTo>
                    <a:pt x="464502" y="232168"/>
                  </a:lnTo>
                  <a:lnTo>
                    <a:pt x="580618" y="232168"/>
                  </a:lnTo>
                  <a:lnTo>
                    <a:pt x="580618" y="347624"/>
                  </a:lnTo>
                  <a:lnTo>
                    <a:pt x="696747" y="347624"/>
                  </a:lnTo>
                  <a:lnTo>
                    <a:pt x="696747" y="232168"/>
                  </a:lnTo>
                  <a:lnTo>
                    <a:pt x="696747" y="115455"/>
                  </a:lnTo>
                  <a:close/>
                </a:path>
                <a:path w="7748905" h="1249679">
                  <a:moveTo>
                    <a:pt x="812863" y="695363"/>
                  </a:moveTo>
                  <a:lnTo>
                    <a:pt x="580618" y="695363"/>
                  </a:lnTo>
                  <a:lnTo>
                    <a:pt x="580618" y="1043025"/>
                  </a:lnTo>
                  <a:lnTo>
                    <a:pt x="812863" y="1043025"/>
                  </a:lnTo>
                  <a:lnTo>
                    <a:pt x="812863" y="695363"/>
                  </a:lnTo>
                  <a:close/>
                </a:path>
                <a:path w="7748905" h="1249679">
                  <a:moveTo>
                    <a:pt x="1509610" y="811250"/>
                  </a:moveTo>
                  <a:lnTo>
                    <a:pt x="1161237" y="811250"/>
                  </a:lnTo>
                  <a:lnTo>
                    <a:pt x="1161237" y="927138"/>
                  </a:lnTo>
                  <a:lnTo>
                    <a:pt x="1045121" y="927138"/>
                  </a:lnTo>
                  <a:lnTo>
                    <a:pt x="1045121" y="1043025"/>
                  </a:lnTo>
                  <a:lnTo>
                    <a:pt x="1161237" y="1043025"/>
                  </a:lnTo>
                  <a:lnTo>
                    <a:pt x="1161237" y="1158913"/>
                  </a:lnTo>
                  <a:lnTo>
                    <a:pt x="1045121" y="1158913"/>
                  </a:lnTo>
                  <a:lnTo>
                    <a:pt x="1045121" y="1249273"/>
                  </a:lnTo>
                  <a:lnTo>
                    <a:pt x="1393482" y="1249273"/>
                  </a:lnTo>
                  <a:lnTo>
                    <a:pt x="1393482" y="1158913"/>
                  </a:lnTo>
                  <a:lnTo>
                    <a:pt x="1509610" y="1158913"/>
                  </a:lnTo>
                  <a:lnTo>
                    <a:pt x="1509610" y="1043025"/>
                  </a:lnTo>
                  <a:lnTo>
                    <a:pt x="1393482" y="1043025"/>
                  </a:lnTo>
                  <a:lnTo>
                    <a:pt x="1393482" y="927138"/>
                  </a:lnTo>
                  <a:lnTo>
                    <a:pt x="1509610" y="927138"/>
                  </a:lnTo>
                  <a:lnTo>
                    <a:pt x="1509610" y="811250"/>
                  </a:lnTo>
                  <a:close/>
                </a:path>
                <a:path w="7748905" h="1249679">
                  <a:moveTo>
                    <a:pt x="7199655" y="1043025"/>
                  </a:moveTo>
                  <a:lnTo>
                    <a:pt x="6967398" y="1043025"/>
                  </a:lnTo>
                  <a:lnTo>
                    <a:pt x="6967398" y="1249273"/>
                  </a:lnTo>
                  <a:lnTo>
                    <a:pt x="7199655" y="1249273"/>
                  </a:lnTo>
                  <a:lnTo>
                    <a:pt x="7199655" y="1043025"/>
                  </a:lnTo>
                  <a:close/>
                </a:path>
                <a:path w="7748905" h="1249679">
                  <a:moveTo>
                    <a:pt x="7431900" y="927138"/>
                  </a:moveTo>
                  <a:lnTo>
                    <a:pt x="7315771" y="927138"/>
                  </a:lnTo>
                  <a:lnTo>
                    <a:pt x="7315771" y="1043025"/>
                  </a:lnTo>
                  <a:lnTo>
                    <a:pt x="7431900" y="1043025"/>
                  </a:lnTo>
                  <a:lnTo>
                    <a:pt x="7431900" y="927138"/>
                  </a:lnTo>
                  <a:close/>
                </a:path>
                <a:path w="7748905" h="1249679">
                  <a:moveTo>
                    <a:pt x="7748321" y="1158913"/>
                  </a:moveTo>
                  <a:lnTo>
                    <a:pt x="7431900" y="1158913"/>
                  </a:lnTo>
                  <a:lnTo>
                    <a:pt x="7431900" y="1249273"/>
                  </a:lnTo>
                  <a:lnTo>
                    <a:pt x="7748321" y="1249273"/>
                  </a:lnTo>
                  <a:lnTo>
                    <a:pt x="7748321" y="1158913"/>
                  </a:lnTo>
                  <a:close/>
                </a:path>
                <a:path w="7748905" h="1249679">
                  <a:moveTo>
                    <a:pt x="7748321" y="810704"/>
                  </a:moveTo>
                  <a:lnTo>
                    <a:pt x="7548016" y="810704"/>
                  </a:lnTo>
                  <a:lnTo>
                    <a:pt x="7548016" y="927430"/>
                  </a:lnTo>
                  <a:lnTo>
                    <a:pt x="7664145" y="927430"/>
                  </a:lnTo>
                  <a:lnTo>
                    <a:pt x="7664145" y="1042873"/>
                  </a:lnTo>
                  <a:lnTo>
                    <a:pt x="7748321" y="1042873"/>
                  </a:lnTo>
                  <a:lnTo>
                    <a:pt x="7748321" y="927430"/>
                  </a:lnTo>
                  <a:lnTo>
                    <a:pt x="7748321" y="810704"/>
                  </a:lnTo>
                  <a:close/>
                </a:path>
                <a:path w="7748905" h="1249679">
                  <a:moveTo>
                    <a:pt x="7748321" y="347700"/>
                  </a:moveTo>
                  <a:lnTo>
                    <a:pt x="7431900" y="347700"/>
                  </a:lnTo>
                  <a:lnTo>
                    <a:pt x="7431900" y="463588"/>
                  </a:lnTo>
                  <a:lnTo>
                    <a:pt x="7315771" y="463588"/>
                  </a:lnTo>
                  <a:lnTo>
                    <a:pt x="7315771" y="579475"/>
                  </a:lnTo>
                  <a:lnTo>
                    <a:pt x="7431900" y="579475"/>
                  </a:lnTo>
                  <a:lnTo>
                    <a:pt x="7431900" y="695363"/>
                  </a:lnTo>
                  <a:lnTo>
                    <a:pt x="7664145" y="695363"/>
                  </a:lnTo>
                  <a:lnTo>
                    <a:pt x="7664145" y="579475"/>
                  </a:lnTo>
                  <a:lnTo>
                    <a:pt x="7548016" y="579475"/>
                  </a:lnTo>
                  <a:lnTo>
                    <a:pt x="7548016" y="463588"/>
                  </a:lnTo>
                  <a:lnTo>
                    <a:pt x="7748321" y="463588"/>
                  </a:lnTo>
                  <a:lnTo>
                    <a:pt x="7748321" y="347700"/>
                  </a:lnTo>
                  <a:close/>
                </a:path>
                <a:path w="7748905" h="1249679">
                  <a:moveTo>
                    <a:pt x="7748321" y="38"/>
                  </a:moveTo>
                  <a:lnTo>
                    <a:pt x="7431900" y="38"/>
                  </a:lnTo>
                  <a:lnTo>
                    <a:pt x="7431900" y="115455"/>
                  </a:lnTo>
                  <a:lnTo>
                    <a:pt x="7315771" y="115455"/>
                  </a:lnTo>
                  <a:lnTo>
                    <a:pt x="7315771" y="232168"/>
                  </a:lnTo>
                  <a:lnTo>
                    <a:pt x="7315771" y="347624"/>
                  </a:lnTo>
                  <a:lnTo>
                    <a:pt x="7664145" y="347624"/>
                  </a:lnTo>
                  <a:lnTo>
                    <a:pt x="7664145" y="232168"/>
                  </a:lnTo>
                  <a:lnTo>
                    <a:pt x="7431900" y="232168"/>
                  </a:lnTo>
                  <a:lnTo>
                    <a:pt x="7431900" y="115925"/>
                  </a:lnTo>
                  <a:lnTo>
                    <a:pt x="7748321" y="115925"/>
                  </a:lnTo>
                  <a:lnTo>
                    <a:pt x="7748321" y="38"/>
                  </a:lnTo>
                  <a:close/>
                </a:path>
              </a:pathLst>
            </a:custGeom>
            <a:solidFill>
              <a:srgbClr val="932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4" name="object 464"/>
            <p:cNvSpPr/>
            <p:nvPr/>
          </p:nvSpPr>
          <p:spPr>
            <a:xfrm>
              <a:off x="9726815" y="9037751"/>
              <a:ext cx="8477250" cy="231775"/>
            </a:xfrm>
            <a:custGeom>
              <a:avLst/>
              <a:gdLst/>
              <a:ahLst/>
              <a:cxnLst/>
              <a:rect l="l" t="t" r="r" b="b"/>
              <a:pathLst>
                <a:path w="8477250" h="231775">
                  <a:moveTo>
                    <a:pt x="116128" y="0"/>
                  </a:moveTo>
                  <a:lnTo>
                    <a:pt x="0" y="0"/>
                  </a:lnTo>
                  <a:lnTo>
                    <a:pt x="0" y="115887"/>
                  </a:lnTo>
                  <a:lnTo>
                    <a:pt x="116128" y="115887"/>
                  </a:lnTo>
                  <a:lnTo>
                    <a:pt x="116128" y="0"/>
                  </a:lnTo>
                  <a:close/>
                </a:path>
                <a:path w="8477250" h="231775">
                  <a:moveTo>
                    <a:pt x="232244" y="115887"/>
                  </a:moveTo>
                  <a:lnTo>
                    <a:pt x="116128" y="115887"/>
                  </a:lnTo>
                  <a:lnTo>
                    <a:pt x="116128" y="231775"/>
                  </a:lnTo>
                  <a:lnTo>
                    <a:pt x="232244" y="231775"/>
                  </a:lnTo>
                  <a:lnTo>
                    <a:pt x="232244" y="115887"/>
                  </a:lnTo>
                  <a:close/>
                </a:path>
                <a:path w="8477250" h="231775">
                  <a:moveTo>
                    <a:pt x="348373" y="0"/>
                  </a:moveTo>
                  <a:lnTo>
                    <a:pt x="232244" y="0"/>
                  </a:lnTo>
                  <a:lnTo>
                    <a:pt x="232244" y="115887"/>
                  </a:lnTo>
                  <a:lnTo>
                    <a:pt x="348373" y="115887"/>
                  </a:lnTo>
                  <a:lnTo>
                    <a:pt x="348373" y="0"/>
                  </a:lnTo>
                  <a:close/>
                </a:path>
                <a:path w="8477250" h="231775">
                  <a:moveTo>
                    <a:pt x="464489" y="115887"/>
                  </a:moveTo>
                  <a:lnTo>
                    <a:pt x="348373" y="115887"/>
                  </a:lnTo>
                  <a:lnTo>
                    <a:pt x="348373" y="231775"/>
                  </a:lnTo>
                  <a:lnTo>
                    <a:pt x="464489" y="231775"/>
                  </a:lnTo>
                  <a:lnTo>
                    <a:pt x="464489" y="115887"/>
                  </a:lnTo>
                  <a:close/>
                </a:path>
                <a:path w="8477250" h="231775">
                  <a:moveTo>
                    <a:pt x="580618" y="0"/>
                  </a:moveTo>
                  <a:lnTo>
                    <a:pt x="464489" y="0"/>
                  </a:lnTo>
                  <a:lnTo>
                    <a:pt x="464489" y="115887"/>
                  </a:lnTo>
                  <a:lnTo>
                    <a:pt x="580618" y="115887"/>
                  </a:lnTo>
                  <a:lnTo>
                    <a:pt x="580618" y="0"/>
                  </a:lnTo>
                  <a:close/>
                </a:path>
                <a:path w="8477250" h="231775">
                  <a:moveTo>
                    <a:pt x="696734" y="115887"/>
                  </a:moveTo>
                  <a:lnTo>
                    <a:pt x="580618" y="115887"/>
                  </a:lnTo>
                  <a:lnTo>
                    <a:pt x="580618" y="231775"/>
                  </a:lnTo>
                  <a:lnTo>
                    <a:pt x="696734" y="231775"/>
                  </a:lnTo>
                  <a:lnTo>
                    <a:pt x="696734" y="115887"/>
                  </a:lnTo>
                  <a:close/>
                </a:path>
                <a:path w="8477250" h="231775">
                  <a:moveTo>
                    <a:pt x="812863" y="0"/>
                  </a:moveTo>
                  <a:lnTo>
                    <a:pt x="696734" y="0"/>
                  </a:lnTo>
                  <a:lnTo>
                    <a:pt x="696734" y="115887"/>
                  </a:lnTo>
                  <a:lnTo>
                    <a:pt x="812863" y="115887"/>
                  </a:lnTo>
                  <a:lnTo>
                    <a:pt x="812863" y="0"/>
                  </a:lnTo>
                  <a:close/>
                </a:path>
                <a:path w="8477250" h="231775">
                  <a:moveTo>
                    <a:pt x="928992" y="115887"/>
                  </a:moveTo>
                  <a:lnTo>
                    <a:pt x="812863" y="115887"/>
                  </a:lnTo>
                  <a:lnTo>
                    <a:pt x="812863" y="231775"/>
                  </a:lnTo>
                  <a:lnTo>
                    <a:pt x="928992" y="231775"/>
                  </a:lnTo>
                  <a:lnTo>
                    <a:pt x="928992" y="115887"/>
                  </a:lnTo>
                  <a:close/>
                </a:path>
                <a:path w="8477250" h="231775">
                  <a:moveTo>
                    <a:pt x="1045108" y="0"/>
                  </a:moveTo>
                  <a:lnTo>
                    <a:pt x="928992" y="0"/>
                  </a:lnTo>
                  <a:lnTo>
                    <a:pt x="928992" y="115887"/>
                  </a:lnTo>
                  <a:lnTo>
                    <a:pt x="1045108" y="115887"/>
                  </a:lnTo>
                  <a:lnTo>
                    <a:pt x="1045108" y="0"/>
                  </a:lnTo>
                  <a:close/>
                </a:path>
                <a:path w="8477250" h="231775">
                  <a:moveTo>
                    <a:pt x="1161237" y="115887"/>
                  </a:moveTo>
                  <a:lnTo>
                    <a:pt x="1045108" y="115887"/>
                  </a:lnTo>
                  <a:lnTo>
                    <a:pt x="1045108" y="231775"/>
                  </a:lnTo>
                  <a:lnTo>
                    <a:pt x="1161237" y="231775"/>
                  </a:lnTo>
                  <a:lnTo>
                    <a:pt x="1161237" y="115887"/>
                  </a:lnTo>
                  <a:close/>
                </a:path>
                <a:path w="8477250" h="231775">
                  <a:moveTo>
                    <a:pt x="1277353" y="0"/>
                  </a:moveTo>
                  <a:lnTo>
                    <a:pt x="1161237" y="0"/>
                  </a:lnTo>
                  <a:lnTo>
                    <a:pt x="1161237" y="115887"/>
                  </a:lnTo>
                  <a:lnTo>
                    <a:pt x="1277353" y="115887"/>
                  </a:lnTo>
                  <a:lnTo>
                    <a:pt x="1277353" y="0"/>
                  </a:lnTo>
                  <a:close/>
                </a:path>
                <a:path w="8477250" h="231775">
                  <a:moveTo>
                    <a:pt x="1393482" y="115887"/>
                  </a:moveTo>
                  <a:lnTo>
                    <a:pt x="1277353" y="115887"/>
                  </a:lnTo>
                  <a:lnTo>
                    <a:pt x="1277353" y="231775"/>
                  </a:lnTo>
                  <a:lnTo>
                    <a:pt x="1393482" y="231775"/>
                  </a:lnTo>
                  <a:lnTo>
                    <a:pt x="1393482" y="115887"/>
                  </a:lnTo>
                  <a:close/>
                </a:path>
                <a:path w="8477250" h="231775">
                  <a:moveTo>
                    <a:pt x="1509598" y="0"/>
                  </a:moveTo>
                  <a:lnTo>
                    <a:pt x="1393482" y="0"/>
                  </a:lnTo>
                  <a:lnTo>
                    <a:pt x="1393482" y="115887"/>
                  </a:lnTo>
                  <a:lnTo>
                    <a:pt x="1509598" y="115887"/>
                  </a:lnTo>
                  <a:lnTo>
                    <a:pt x="1509598" y="0"/>
                  </a:lnTo>
                  <a:close/>
                </a:path>
                <a:path w="8477250" h="231775">
                  <a:moveTo>
                    <a:pt x="1625727" y="115887"/>
                  </a:moveTo>
                  <a:lnTo>
                    <a:pt x="1509598" y="115887"/>
                  </a:lnTo>
                  <a:lnTo>
                    <a:pt x="1509598" y="231775"/>
                  </a:lnTo>
                  <a:lnTo>
                    <a:pt x="1625727" y="231775"/>
                  </a:lnTo>
                  <a:lnTo>
                    <a:pt x="1625727" y="115887"/>
                  </a:lnTo>
                  <a:close/>
                </a:path>
                <a:path w="8477250" h="231775">
                  <a:moveTo>
                    <a:pt x="1741843" y="0"/>
                  </a:moveTo>
                  <a:lnTo>
                    <a:pt x="1625727" y="0"/>
                  </a:lnTo>
                  <a:lnTo>
                    <a:pt x="1625727" y="115887"/>
                  </a:lnTo>
                  <a:lnTo>
                    <a:pt x="1741843" y="115887"/>
                  </a:lnTo>
                  <a:lnTo>
                    <a:pt x="1741843" y="0"/>
                  </a:lnTo>
                  <a:close/>
                </a:path>
                <a:path w="8477250" h="231775">
                  <a:moveTo>
                    <a:pt x="1857971" y="115887"/>
                  </a:moveTo>
                  <a:lnTo>
                    <a:pt x="1741843" y="115887"/>
                  </a:lnTo>
                  <a:lnTo>
                    <a:pt x="1741843" y="231775"/>
                  </a:lnTo>
                  <a:lnTo>
                    <a:pt x="1857971" y="231775"/>
                  </a:lnTo>
                  <a:lnTo>
                    <a:pt x="1857971" y="115887"/>
                  </a:lnTo>
                  <a:close/>
                </a:path>
                <a:path w="8477250" h="231775">
                  <a:moveTo>
                    <a:pt x="1974100" y="0"/>
                  </a:moveTo>
                  <a:lnTo>
                    <a:pt x="1857971" y="0"/>
                  </a:lnTo>
                  <a:lnTo>
                    <a:pt x="1857971" y="115887"/>
                  </a:lnTo>
                  <a:lnTo>
                    <a:pt x="1974100" y="115887"/>
                  </a:lnTo>
                  <a:lnTo>
                    <a:pt x="1974100" y="0"/>
                  </a:lnTo>
                  <a:close/>
                </a:path>
                <a:path w="8477250" h="231775">
                  <a:moveTo>
                    <a:pt x="2090216" y="115887"/>
                  </a:moveTo>
                  <a:lnTo>
                    <a:pt x="1974100" y="115887"/>
                  </a:lnTo>
                  <a:lnTo>
                    <a:pt x="1974100" y="231775"/>
                  </a:lnTo>
                  <a:lnTo>
                    <a:pt x="2090216" y="231775"/>
                  </a:lnTo>
                  <a:lnTo>
                    <a:pt x="2090216" y="115887"/>
                  </a:lnTo>
                  <a:close/>
                </a:path>
                <a:path w="8477250" h="231775">
                  <a:moveTo>
                    <a:pt x="2206345" y="0"/>
                  </a:moveTo>
                  <a:lnTo>
                    <a:pt x="2090216" y="0"/>
                  </a:lnTo>
                  <a:lnTo>
                    <a:pt x="2090216" y="115887"/>
                  </a:lnTo>
                  <a:lnTo>
                    <a:pt x="2206345" y="115887"/>
                  </a:lnTo>
                  <a:lnTo>
                    <a:pt x="2206345" y="0"/>
                  </a:lnTo>
                  <a:close/>
                </a:path>
                <a:path w="8477250" h="231775">
                  <a:moveTo>
                    <a:pt x="2322461" y="115887"/>
                  </a:moveTo>
                  <a:lnTo>
                    <a:pt x="2206345" y="115887"/>
                  </a:lnTo>
                  <a:lnTo>
                    <a:pt x="2206345" y="231775"/>
                  </a:lnTo>
                  <a:lnTo>
                    <a:pt x="2322461" y="231775"/>
                  </a:lnTo>
                  <a:lnTo>
                    <a:pt x="2322461" y="115887"/>
                  </a:lnTo>
                  <a:close/>
                </a:path>
                <a:path w="8477250" h="231775">
                  <a:moveTo>
                    <a:pt x="2438590" y="0"/>
                  </a:moveTo>
                  <a:lnTo>
                    <a:pt x="2322461" y="0"/>
                  </a:lnTo>
                  <a:lnTo>
                    <a:pt x="2322461" y="115887"/>
                  </a:lnTo>
                  <a:lnTo>
                    <a:pt x="2438590" y="115887"/>
                  </a:lnTo>
                  <a:lnTo>
                    <a:pt x="2438590" y="0"/>
                  </a:lnTo>
                  <a:close/>
                </a:path>
                <a:path w="8477250" h="231775">
                  <a:moveTo>
                    <a:pt x="2554706" y="115887"/>
                  </a:moveTo>
                  <a:lnTo>
                    <a:pt x="2438590" y="115887"/>
                  </a:lnTo>
                  <a:lnTo>
                    <a:pt x="2438590" y="231775"/>
                  </a:lnTo>
                  <a:lnTo>
                    <a:pt x="2554706" y="231775"/>
                  </a:lnTo>
                  <a:lnTo>
                    <a:pt x="2554706" y="115887"/>
                  </a:lnTo>
                  <a:close/>
                </a:path>
                <a:path w="8477250" h="231775">
                  <a:moveTo>
                    <a:pt x="2670835" y="0"/>
                  </a:moveTo>
                  <a:lnTo>
                    <a:pt x="2554706" y="0"/>
                  </a:lnTo>
                  <a:lnTo>
                    <a:pt x="2554706" y="115887"/>
                  </a:lnTo>
                  <a:lnTo>
                    <a:pt x="2670835" y="115887"/>
                  </a:lnTo>
                  <a:lnTo>
                    <a:pt x="2670835" y="0"/>
                  </a:lnTo>
                  <a:close/>
                </a:path>
                <a:path w="8477250" h="231775">
                  <a:moveTo>
                    <a:pt x="2786964" y="115887"/>
                  </a:moveTo>
                  <a:lnTo>
                    <a:pt x="2670835" y="115887"/>
                  </a:lnTo>
                  <a:lnTo>
                    <a:pt x="2670835" y="231775"/>
                  </a:lnTo>
                  <a:lnTo>
                    <a:pt x="2786964" y="231775"/>
                  </a:lnTo>
                  <a:lnTo>
                    <a:pt x="2786964" y="115887"/>
                  </a:lnTo>
                  <a:close/>
                </a:path>
                <a:path w="8477250" h="231775">
                  <a:moveTo>
                    <a:pt x="2903080" y="0"/>
                  </a:moveTo>
                  <a:lnTo>
                    <a:pt x="2786964" y="0"/>
                  </a:lnTo>
                  <a:lnTo>
                    <a:pt x="2786964" y="115887"/>
                  </a:lnTo>
                  <a:lnTo>
                    <a:pt x="2903080" y="115887"/>
                  </a:lnTo>
                  <a:lnTo>
                    <a:pt x="2903080" y="0"/>
                  </a:lnTo>
                  <a:close/>
                </a:path>
                <a:path w="8477250" h="231775">
                  <a:moveTo>
                    <a:pt x="3019209" y="115887"/>
                  </a:moveTo>
                  <a:lnTo>
                    <a:pt x="2903093" y="115887"/>
                  </a:lnTo>
                  <a:lnTo>
                    <a:pt x="2903093" y="231775"/>
                  </a:lnTo>
                  <a:lnTo>
                    <a:pt x="3019209" y="231775"/>
                  </a:lnTo>
                  <a:lnTo>
                    <a:pt x="3019209" y="115887"/>
                  </a:lnTo>
                  <a:close/>
                </a:path>
                <a:path w="8477250" h="231775">
                  <a:moveTo>
                    <a:pt x="3135338" y="0"/>
                  </a:moveTo>
                  <a:lnTo>
                    <a:pt x="3019209" y="0"/>
                  </a:lnTo>
                  <a:lnTo>
                    <a:pt x="3019209" y="115887"/>
                  </a:lnTo>
                  <a:lnTo>
                    <a:pt x="3135338" y="115887"/>
                  </a:lnTo>
                  <a:lnTo>
                    <a:pt x="3135338" y="0"/>
                  </a:lnTo>
                  <a:close/>
                </a:path>
                <a:path w="8477250" h="231775">
                  <a:moveTo>
                    <a:pt x="3251454" y="115887"/>
                  </a:moveTo>
                  <a:lnTo>
                    <a:pt x="3135338" y="115887"/>
                  </a:lnTo>
                  <a:lnTo>
                    <a:pt x="3135338" y="231775"/>
                  </a:lnTo>
                  <a:lnTo>
                    <a:pt x="3251454" y="231775"/>
                  </a:lnTo>
                  <a:lnTo>
                    <a:pt x="3251454" y="115887"/>
                  </a:lnTo>
                  <a:close/>
                </a:path>
                <a:path w="8477250" h="231775">
                  <a:moveTo>
                    <a:pt x="3367582" y="0"/>
                  </a:moveTo>
                  <a:lnTo>
                    <a:pt x="3251454" y="0"/>
                  </a:lnTo>
                  <a:lnTo>
                    <a:pt x="3251454" y="115887"/>
                  </a:lnTo>
                  <a:lnTo>
                    <a:pt x="3367582" y="115887"/>
                  </a:lnTo>
                  <a:lnTo>
                    <a:pt x="3367582" y="0"/>
                  </a:lnTo>
                  <a:close/>
                </a:path>
                <a:path w="8477250" h="231775">
                  <a:moveTo>
                    <a:pt x="3483699" y="115887"/>
                  </a:moveTo>
                  <a:lnTo>
                    <a:pt x="3367582" y="115887"/>
                  </a:lnTo>
                  <a:lnTo>
                    <a:pt x="3367582" y="231775"/>
                  </a:lnTo>
                  <a:lnTo>
                    <a:pt x="3483699" y="231775"/>
                  </a:lnTo>
                  <a:lnTo>
                    <a:pt x="3483699" y="115887"/>
                  </a:lnTo>
                  <a:close/>
                </a:path>
                <a:path w="8477250" h="231775">
                  <a:moveTo>
                    <a:pt x="3599827" y="0"/>
                  </a:moveTo>
                  <a:lnTo>
                    <a:pt x="3483699" y="0"/>
                  </a:lnTo>
                  <a:lnTo>
                    <a:pt x="3483699" y="115887"/>
                  </a:lnTo>
                  <a:lnTo>
                    <a:pt x="3599827" y="115887"/>
                  </a:lnTo>
                  <a:lnTo>
                    <a:pt x="3599827" y="0"/>
                  </a:lnTo>
                  <a:close/>
                </a:path>
                <a:path w="8477250" h="231775">
                  <a:moveTo>
                    <a:pt x="3715956" y="115887"/>
                  </a:moveTo>
                  <a:lnTo>
                    <a:pt x="3599827" y="115887"/>
                  </a:lnTo>
                  <a:lnTo>
                    <a:pt x="3599827" y="231775"/>
                  </a:lnTo>
                  <a:lnTo>
                    <a:pt x="3715956" y="231775"/>
                  </a:lnTo>
                  <a:lnTo>
                    <a:pt x="3715956" y="115887"/>
                  </a:lnTo>
                  <a:close/>
                </a:path>
                <a:path w="8477250" h="231775">
                  <a:moveTo>
                    <a:pt x="3832072" y="0"/>
                  </a:moveTo>
                  <a:lnTo>
                    <a:pt x="3715956" y="0"/>
                  </a:lnTo>
                  <a:lnTo>
                    <a:pt x="3715956" y="115887"/>
                  </a:lnTo>
                  <a:lnTo>
                    <a:pt x="3832072" y="115887"/>
                  </a:lnTo>
                  <a:lnTo>
                    <a:pt x="3832072" y="0"/>
                  </a:lnTo>
                  <a:close/>
                </a:path>
                <a:path w="8477250" h="231775">
                  <a:moveTo>
                    <a:pt x="3948201" y="115887"/>
                  </a:moveTo>
                  <a:lnTo>
                    <a:pt x="3832072" y="115887"/>
                  </a:lnTo>
                  <a:lnTo>
                    <a:pt x="3832072" y="231775"/>
                  </a:lnTo>
                  <a:lnTo>
                    <a:pt x="3948201" y="231775"/>
                  </a:lnTo>
                  <a:lnTo>
                    <a:pt x="3948201" y="115887"/>
                  </a:lnTo>
                  <a:close/>
                </a:path>
                <a:path w="8477250" h="231775">
                  <a:moveTo>
                    <a:pt x="4064317" y="0"/>
                  </a:moveTo>
                  <a:lnTo>
                    <a:pt x="3948201" y="0"/>
                  </a:lnTo>
                  <a:lnTo>
                    <a:pt x="3948201" y="115887"/>
                  </a:lnTo>
                  <a:lnTo>
                    <a:pt x="4064317" y="115887"/>
                  </a:lnTo>
                  <a:lnTo>
                    <a:pt x="4064317" y="0"/>
                  </a:lnTo>
                  <a:close/>
                </a:path>
                <a:path w="8477250" h="231775">
                  <a:moveTo>
                    <a:pt x="4180446" y="115887"/>
                  </a:moveTo>
                  <a:lnTo>
                    <a:pt x="4064317" y="115887"/>
                  </a:lnTo>
                  <a:lnTo>
                    <a:pt x="4064317" y="231775"/>
                  </a:lnTo>
                  <a:lnTo>
                    <a:pt x="4180446" y="231775"/>
                  </a:lnTo>
                  <a:lnTo>
                    <a:pt x="4180446" y="115887"/>
                  </a:lnTo>
                  <a:close/>
                </a:path>
                <a:path w="8477250" h="231775">
                  <a:moveTo>
                    <a:pt x="4296562" y="0"/>
                  </a:moveTo>
                  <a:lnTo>
                    <a:pt x="4180446" y="0"/>
                  </a:lnTo>
                  <a:lnTo>
                    <a:pt x="4180446" y="115887"/>
                  </a:lnTo>
                  <a:lnTo>
                    <a:pt x="4296562" y="115887"/>
                  </a:lnTo>
                  <a:lnTo>
                    <a:pt x="4296562" y="0"/>
                  </a:lnTo>
                  <a:close/>
                </a:path>
                <a:path w="8477250" h="231775">
                  <a:moveTo>
                    <a:pt x="4412691" y="115887"/>
                  </a:moveTo>
                  <a:lnTo>
                    <a:pt x="4296562" y="115887"/>
                  </a:lnTo>
                  <a:lnTo>
                    <a:pt x="4296562" y="231775"/>
                  </a:lnTo>
                  <a:lnTo>
                    <a:pt x="4412691" y="231775"/>
                  </a:lnTo>
                  <a:lnTo>
                    <a:pt x="4412691" y="115887"/>
                  </a:lnTo>
                  <a:close/>
                </a:path>
                <a:path w="8477250" h="231775">
                  <a:moveTo>
                    <a:pt x="4528820" y="0"/>
                  </a:moveTo>
                  <a:lnTo>
                    <a:pt x="4412691" y="0"/>
                  </a:lnTo>
                  <a:lnTo>
                    <a:pt x="4412691" y="115887"/>
                  </a:lnTo>
                  <a:lnTo>
                    <a:pt x="4528820" y="115887"/>
                  </a:lnTo>
                  <a:lnTo>
                    <a:pt x="4528820" y="0"/>
                  </a:lnTo>
                  <a:close/>
                </a:path>
                <a:path w="8477250" h="231775">
                  <a:moveTo>
                    <a:pt x="4644936" y="115887"/>
                  </a:moveTo>
                  <a:lnTo>
                    <a:pt x="4528820" y="115887"/>
                  </a:lnTo>
                  <a:lnTo>
                    <a:pt x="4528820" y="231775"/>
                  </a:lnTo>
                  <a:lnTo>
                    <a:pt x="4644936" y="231775"/>
                  </a:lnTo>
                  <a:lnTo>
                    <a:pt x="4644936" y="115887"/>
                  </a:lnTo>
                  <a:close/>
                </a:path>
                <a:path w="8477250" h="231775">
                  <a:moveTo>
                    <a:pt x="4761065" y="0"/>
                  </a:moveTo>
                  <a:lnTo>
                    <a:pt x="4644936" y="0"/>
                  </a:lnTo>
                  <a:lnTo>
                    <a:pt x="4644936" y="115887"/>
                  </a:lnTo>
                  <a:lnTo>
                    <a:pt x="4761065" y="115887"/>
                  </a:lnTo>
                  <a:lnTo>
                    <a:pt x="4761065" y="0"/>
                  </a:lnTo>
                  <a:close/>
                </a:path>
                <a:path w="8477250" h="231775">
                  <a:moveTo>
                    <a:pt x="4877181" y="115887"/>
                  </a:moveTo>
                  <a:lnTo>
                    <a:pt x="4761065" y="115887"/>
                  </a:lnTo>
                  <a:lnTo>
                    <a:pt x="4761065" y="231775"/>
                  </a:lnTo>
                  <a:lnTo>
                    <a:pt x="4877181" y="231775"/>
                  </a:lnTo>
                  <a:lnTo>
                    <a:pt x="4877181" y="115887"/>
                  </a:lnTo>
                  <a:close/>
                </a:path>
                <a:path w="8477250" h="231775">
                  <a:moveTo>
                    <a:pt x="4993310" y="0"/>
                  </a:moveTo>
                  <a:lnTo>
                    <a:pt x="4877181" y="0"/>
                  </a:lnTo>
                  <a:lnTo>
                    <a:pt x="4877181" y="115887"/>
                  </a:lnTo>
                  <a:lnTo>
                    <a:pt x="4993310" y="115887"/>
                  </a:lnTo>
                  <a:lnTo>
                    <a:pt x="4993310" y="0"/>
                  </a:lnTo>
                  <a:close/>
                </a:path>
                <a:path w="8477250" h="231775">
                  <a:moveTo>
                    <a:pt x="5109426" y="115887"/>
                  </a:moveTo>
                  <a:lnTo>
                    <a:pt x="4993310" y="115887"/>
                  </a:lnTo>
                  <a:lnTo>
                    <a:pt x="4993310" y="231775"/>
                  </a:lnTo>
                  <a:lnTo>
                    <a:pt x="5109426" y="231775"/>
                  </a:lnTo>
                  <a:lnTo>
                    <a:pt x="5109426" y="115887"/>
                  </a:lnTo>
                  <a:close/>
                </a:path>
                <a:path w="8477250" h="231775">
                  <a:moveTo>
                    <a:pt x="5225554" y="0"/>
                  </a:moveTo>
                  <a:lnTo>
                    <a:pt x="5109426" y="0"/>
                  </a:lnTo>
                  <a:lnTo>
                    <a:pt x="5109426" y="115887"/>
                  </a:lnTo>
                  <a:lnTo>
                    <a:pt x="5225554" y="115887"/>
                  </a:lnTo>
                  <a:lnTo>
                    <a:pt x="5225554" y="0"/>
                  </a:lnTo>
                  <a:close/>
                </a:path>
                <a:path w="8477250" h="231775">
                  <a:moveTo>
                    <a:pt x="5341683" y="115887"/>
                  </a:moveTo>
                  <a:lnTo>
                    <a:pt x="5225554" y="115887"/>
                  </a:lnTo>
                  <a:lnTo>
                    <a:pt x="5225554" y="231775"/>
                  </a:lnTo>
                  <a:lnTo>
                    <a:pt x="5341683" y="231775"/>
                  </a:lnTo>
                  <a:lnTo>
                    <a:pt x="5341683" y="115887"/>
                  </a:lnTo>
                  <a:close/>
                </a:path>
                <a:path w="8477250" h="231775">
                  <a:moveTo>
                    <a:pt x="5457799" y="0"/>
                  </a:moveTo>
                  <a:lnTo>
                    <a:pt x="5341683" y="0"/>
                  </a:lnTo>
                  <a:lnTo>
                    <a:pt x="5341683" y="115887"/>
                  </a:lnTo>
                  <a:lnTo>
                    <a:pt x="5457799" y="115887"/>
                  </a:lnTo>
                  <a:lnTo>
                    <a:pt x="5457799" y="0"/>
                  </a:lnTo>
                  <a:close/>
                </a:path>
                <a:path w="8477250" h="231775">
                  <a:moveTo>
                    <a:pt x="5573928" y="115887"/>
                  </a:moveTo>
                  <a:lnTo>
                    <a:pt x="5457799" y="115887"/>
                  </a:lnTo>
                  <a:lnTo>
                    <a:pt x="5457799" y="231775"/>
                  </a:lnTo>
                  <a:lnTo>
                    <a:pt x="5573928" y="231775"/>
                  </a:lnTo>
                  <a:lnTo>
                    <a:pt x="5573928" y="115887"/>
                  </a:lnTo>
                  <a:close/>
                </a:path>
                <a:path w="8477250" h="231775">
                  <a:moveTo>
                    <a:pt x="5690044" y="0"/>
                  </a:moveTo>
                  <a:lnTo>
                    <a:pt x="5573928" y="0"/>
                  </a:lnTo>
                  <a:lnTo>
                    <a:pt x="5573928" y="115887"/>
                  </a:lnTo>
                  <a:lnTo>
                    <a:pt x="5690044" y="115887"/>
                  </a:lnTo>
                  <a:lnTo>
                    <a:pt x="5690044" y="0"/>
                  </a:lnTo>
                  <a:close/>
                </a:path>
                <a:path w="8477250" h="231775">
                  <a:moveTo>
                    <a:pt x="5806173" y="115887"/>
                  </a:moveTo>
                  <a:lnTo>
                    <a:pt x="5690044" y="115887"/>
                  </a:lnTo>
                  <a:lnTo>
                    <a:pt x="5690044" y="231775"/>
                  </a:lnTo>
                  <a:lnTo>
                    <a:pt x="5806173" y="231775"/>
                  </a:lnTo>
                  <a:lnTo>
                    <a:pt x="5806173" y="115887"/>
                  </a:lnTo>
                  <a:close/>
                </a:path>
                <a:path w="8477250" h="231775">
                  <a:moveTo>
                    <a:pt x="5922289" y="0"/>
                  </a:moveTo>
                  <a:lnTo>
                    <a:pt x="5806173" y="0"/>
                  </a:lnTo>
                  <a:lnTo>
                    <a:pt x="5806173" y="115887"/>
                  </a:lnTo>
                  <a:lnTo>
                    <a:pt x="5922289" y="115887"/>
                  </a:lnTo>
                  <a:lnTo>
                    <a:pt x="5922289" y="0"/>
                  </a:lnTo>
                  <a:close/>
                </a:path>
                <a:path w="8477250" h="231775">
                  <a:moveTo>
                    <a:pt x="6038418" y="115887"/>
                  </a:moveTo>
                  <a:lnTo>
                    <a:pt x="5922289" y="115887"/>
                  </a:lnTo>
                  <a:lnTo>
                    <a:pt x="5922289" y="231775"/>
                  </a:lnTo>
                  <a:lnTo>
                    <a:pt x="6038418" y="231775"/>
                  </a:lnTo>
                  <a:lnTo>
                    <a:pt x="6038418" y="115887"/>
                  </a:lnTo>
                  <a:close/>
                </a:path>
                <a:path w="8477250" h="231775">
                  <a:moveTo>
                    <a:pt x="6154547" y="0"/>
                  </a:moveTo>
                  <a:lnTo>
                    <a:pt x="6038418" y="0"/>
                  </a:lnTo>
                  <a:lnTo>
                    <a:pt x="6038418" y="115887"/>
                  </a:lnTo>
                  <a:lnTo>
                    <a:pt x="6154547" y="115887"/>
                  </a:lnTo>
                  <a:lnTo>
                    <a:pt x="6154547" y="0"/>
                  </a:lnTo>
                  <a:close/>
                </a:path>
                <a:path w="8477250" h="231775">
                  <a:moveTo>
                    <a:pt x="6270663" y="115887"/>
                  </a:moveTo>
                  <a:lnTo>
                    <a:pt x="6154547" y="115887"/>
                  </a:lnTo>
                  <a:lnTo>
                    <a:pt x="6154547" y="231775"/>
                  </a:lnTo>
                  <a:lnTo>
                    <a:pt x="6270663" y="231775"/>
                  </a:lnTo>
                  <a:lnTo>
                    <a:pt x="6270663" y="115887"/>
                  </a:lnTo>
                  <a:close/>
                </a:path>
                <a:path w="8477250" h="231775">
                  <a:moveTo>
                    <a:pt x="6386792" y="0"/>
                  </a:moveTo>
                  <a:lnTo>
                    <a:pt x="6270663" y="0"/>
                  </a:lnTo>
                  <a:lnTo>
                    <a:pt x="6270663" y="115887"/>
                  </a:lnTo>
                  <a:lnTo>
                    <a:pt x="6386792" y="115887"/>
                  </a:lnTo>
                  <a:lnTo>
                    <a:pt x="6386792" y="0"/>
                  </a:lnTo>
                  <a:close/>
                </a:path>
                <a:path w="8477250" h="231775">
                  <a:moveTo>
                    <a:pt x="6502908" y="115887"/>
                  </a:moveTo>
                  <a:lnTo>
                    <a:pt x="6386792" y="115887"/>
                  </a:lnTo>
                  <a:lnTo>
                    <a:pt x="6386792" y="231775"/>
                  </a:lnTo>
                  <a:lnTo>
                    <a:pt x="6502908" y="231775"/>
                  </a:lnTo>
                  <a:lnTo>
                    <a:pt x="6502908" y="115887"/>
                  </a:lnTo>
                  <a:close/>
                </a:path>
                <a:path w="8477250" h="231775">
                  <a:moveTo>
                    <a:pt x="6619037" y="0"/>
                  </a:moveTo>
                  <a:lnTo>
                    <a:pt x="6502908" y="0"/>
                  </a:lnTo>
                  <a:lnTo>
                    <a:pt x="6502908" y="115887"/>
                  </a:lnTo>
                  <a:lnTo>
                    <a:pt x="6619037" y="115887"/>
                  </a:lnTo>
                  <a:lnTo>
                    <a:pt x="6619037" y="0"/>
                  </a:lnTo>
                  <a:close/>
                </a:path>
                <a:path w="8477250" h="231775">
                  <a:moveTo>
                    <a:pt x="6735153" y="115887"/>
                  </a:moveTo>
                  <a:lnTo>
                    <a:pt x="6619037" y="115887"/>
                  </a:lnTo>
                  <a:lnTo>
                    <a:pt x="6619037" y="231775"/>
                  </a:lnTo>
                  <a:lnTo>
                    <a:pt x="6735153" y="231775"/>
                  </a:lnTo>
                  <a:lnTo>
                    <a:pt x="6735153" y="115887"/>
                  </a:lnTo>
                  <a:close/>
                </a:path>
                <a:path w="8477250" h="231775">
                  <a:moveTo>
                    <a:pt x="6851282" y="0"/>
                  </a:moveTo>
                  <a:lnTo>
                    <a:pt x="6735153" y="0"/>
                  </a:lnTo>
                  <a:lnTo>
                    <a:pt x="6735153" y="115887"/>
                  </a:lnTo>
                  <a:lnTo>
                    <a:pt x="6851282" y="115887"/>
                  </a:lnTo>
                  <a:lnTo>
                    <a:pt x="6851282" y="0"/>
                  </a:lnTo>
                  <a:close/>
                </a:path>
                <a:path w="8477250" h="231775">
                  <a:moveTo>
                    <a:pt x="6967410" y="115887"/>
                  </a:moveTo>
                  <a:lnTo>
                    <a:pt x="6851282" y="115887"/>
                  </a:lnTo>
                  <a:lnTo>
                    <a:pt x="6851282" y="231775"/>
                  </a:lnTo>
                  <a:lnTo>
                    <a:pt x="6967410" y="231775"/>
                  </a:lnTo>
                  <a:lnTo>
                    <a:pt x="6967410" y="115887"/>
                  </a:lnTo>
                  <a:close/>
                </a:path>
                <a:path w="8477250" h="231775">
                  <a:moveTo>
                    <a:pt x="7083526" y="0"/>
                  </a:moveTo>
                  <a:lnTo>
                    <a:pt x="6967410" y="0"/>
                  </a:lnTo>
                  <a:lnTo>
                    <a:pt x="6967410" y="115887"/>
                  </a:lnTo>
                  <a:lnTo>
                    <a:pt x="7083526" y="115887"/>
                  </a:lnTo>
                  <a:lnTo>
                    <a:pt x="7083526" y="0"/>
                  </a:lnTo>
                  <a:close/>
                </a:path>
                <a:path w="8477250" h="231775">
                  <a:moveTo>
                    <a:pt x="7199655" y="115887"/>
                  </a:moveTo>
                  <a:lnTo>
                    <a:pt x="7083526" y="115887"/>
                  </a:lnTo>
                  <a:lnTo>
                    <a:pt x="7083526" y="231775"/>
                  </a:lnTo>
                  <a:lnTo>
                    <a:pt x="7199655" y="231775"/>
                  </a:lnTo>
                  <a:lnTo>
                    <a:pt x="7199655" y="115887"/>
                  </a:lnTo>
                  <a:close/>
                </a:path>
                <a:path w="8477250" h="231775">
                  <a:moveTo>
                    <a:pt x="7315771" y="0"/>
                  </a:moveTo>
                  <a:lnTo>
                    <a:pt x="7199655" y="0"/>
                  </a:lnTo>
                  <a:lnTo>
                    <a:pt x="7199655" y="115887"/>
                  </a:lnTo>
                  <a:lnTo>
                    <a:pt x="7315771" y="115887"/>
                  </a:lnTo>
                  <a:lnTo>
                    <a:pt x="7315771" y="0"/>
                  </a:lnTo>
                  <a:close/>
                </a:path>
                <a:path w="8477250" h="231775">
                  <a:moveTo>
                    <a:pt x="7431900" y="115887"/>
                  </a:moveTo>
                  <a:lnTo>
                    <a:pt x="7315771" y="115887"/>
                  </a:lnTo>
                  <a:lnTo>
                    <a:pt x="7315771" y="231775"/>
                  </a:lnTo>
                  <a:lnTo>
                    <a:pt x="7431900" y="231775"/>
                  </a:lnTo>
                  <a:lnTo>
                    <a:pt x="7431900" y="115887"/>
                  </a:lnTo>
                  <a:close/>
                </a:path>
                <a:path w="8477250" h="231775">
                  <a:moveTo>
                    <a:pt x="7548016" y="0"/>
                  </a:moveTo>
                  <a:lnTo>
                    <a:pt x="7431900" y="0"/>
                  </a:lnTo>
                  <a:lnTo>
                    <a:pt x="7431900" y="115887"/>
                  </a:lnTo>
                  <a:lnTo>
                    <a:pt x="7548016" y="115887"/>
                  </a:lnTo>
                  <a:lnTo>
                    <a:pt x="7548016" y="0"/>
                  </a:lnTo>
                  <a:close/>
                </a:path>
                <a:path w="8477250" h="231775">
                  <a:moveTo>
                    <a:pt x="7664145" y="115887"/>
                  </a:moveTo>
                  <a:lnTo>
                    <a:pt x="7548016" y="115887"/>
                  </a:lnTo>
                  <a:lnTo>
                    <a:pt x="7548016" y="231775"/>
                  </a:lnTo>
                  <a:lnTo>
                    <a:pt x="7664145" y="231775"/>
                  </a:lnTo>
                  <a:lnTo>
                    <a:pt x="7664145" y="115887"/>
                  </a:lnTo>
                  <a:close/>
                </a:path>
                <a:path w="8477250" h="231775">
                  <a:moveTo>
                    <a:pt x="7780261" y="0"/>
                  </a:moveTo>
                  <a:lnTo>
                    <a:pt x="7664145" y="0"/>
                  </a:lnTo>
                  <a:lnTo>
                    <a:pt x="7664145" y="115887"/>
                  </a:lnTo>
                  <a:lnTo>
                    <a:pt x="7780261" y="115887"/>
                  </a:lnTo>
                  <a:lnTo>
                    <a:pt x="7780261" y="0"/>
                  </a:lnTo>
                  <a:close/>
                </a:path>
                <a:path w="8477250" h="231775">
                  <a:moveTo>
                    <a:pt x="7896390" y="115887"/>
                  </a:moveTo>
                  <a:lnTo>
                    <a:pt x="7780261" y="115887"/>
                  </a:lnTo>
                  <a:lnTo>
                    <a:pt x="7780261" y="231775"/>
                  </a:lnTo>
                  <a:lnTo>
                    <a:pt x="7896390" y="231775"/>
                  </a:lnTo>
                  <a:lnTo>
                    <a:pt x="7896390" y="115887"/>
                  </a:lnTo>
                  <a:close/>
                </a:path>
                <a:path w="8477250" h="231775">
                  <a:moveTo>
                    <a:pt x="8012519" y="0"/>
                  </a:moveTo>
                  <a:lnTo>
                    <a:pt x="7896390" y="0"/>
                  </a:lnTo>
                  <a:lnTo>
                    <a:pt x="7896390" y="115887"/>
                  </a:lnTo>
                  <a:lnTo>
                    <a:pt x="8012519" y="115887"/>
                  </a:lnTo>
                  <a:lnTo>
                    <a:pt x="8012519" y="0"/>
                  </a:lnTo>
                  <a:close/>
                </a:path>
                <a:path w="8477250" h="231775">
                  <a:moveTo>
                    <a:pt x="8244764" y="0"/>
                  </a:moveTo>
                  <a:lnTo>
                    <a:pt x="8128635" y="0"/>
                  </a:lnTo>
                  <a:lnTo>
                    <a:pt x="8128635" y="115887"/>
                  </a:lnTo>
                  <a:lnTo>
                    <a:pt x="8244764" y="115887"/>
                  </a:lnTo>
                  <a:lnTo>
                    <a:pt x="8244764" y="0"/>
                  </a:lnTo>
                  <a:close/>
                </a:path>
                <a:path w="8477250" h="231775">
                  <a:moveTo>
                    <a:pt x="8477009" y="0"/>
                  </a:moveTo>
                  <a:lnTo>
                    <a:pt x="8360880" y="0"/>
                  </a:lnTo>
                  <a:lnTo>
                    <a:pt x="8360880" y="115887"/>
                  </a:lnTo>
                  <a:lnTo>
                    <a:pt x="8477009" y="115887"/>
                  </a:lnTo>
                  <a:lnTo>
                    <a:pt x="8477009" y="0"/>
                  </a:lnTo>
                  <a:close/>
                </a:path>
              </a:pathLst>
            </a:custGeom>
            <a:solidFill>
              <a:srgbClr val="2E1B5B">
                <a:alpha val="2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5" name="object 465"/>
            <p:cNvSpPr/>
            <p:nvPr/>
          </p:nvSpPr>
          <p:spPr>
            <a:xfrm>
              <a:off x="9726815" y="9153638"/>
              <a:ext cx="8561705" cy="347980"/>
            </a:xfrm>
            <a:custGeom>
              <a:avLst/>
              <a:gdLst/>
              <a:ahLst/>
              <a:cxnLst/>
              <a:rect l="l" t="t" r="r" b="b"/>
              <a:pathLst>
                <a:path w="8561705" h="347979">
                  <a:moveTo>
                    <a:pt x="116128" y="115887"/>
                  </a:moveTo>
                  <a:lnTo>
                    <a:pt x="0" y="115887"/>
                  </a:lnTo>
                  <a:lnTo>
                    <a:pt x="0" y="231775"/>
                  </a:lnTo>
                  <a:lnTo>
                    <a:pt x="116128" y="231775"/>
                  </a:lnTo>
                  <a:lnTo>
                    <a:pt x="116128" y="115887"/>
                  </a:lnTo>
                  <a:close/>
                </a:path>
                <a:path w="8561705" h="347979">
                  <a:moveTo>
                    <a:pt x="232244" y="231775"/>
                  </a:moveTo>
                  <a:lnTo>
                    <a:pt x="116128" y="231775"/>
                  </a:lnTo>
                  <a:lnTo>
                    <a:pt x="116128" y="347662"/>
                  </a:lnTo>
                  <a:lnTo>
                    <a:pt x="232244" y="347662"/>
                  </a:lnTo>
                  <a:lnTo>
                    <a:pt x="232244" y="231775"/>
                  </a:lnTo>
                  <a:close/>
                </a:path>
                <a:path w="8561705" h="347979">
                  <a:moveTo>
                    <a:pt x="348373" y="115887"/>
                  </a:moveTo>
                  <a:lnTo>
                    <a:pt x="232244" y="115887"/>
                  </a:lnTo>
                  <a:lnTo>
                    <a:pt x="232244" y="231775"/>
                  </a:lnTo>
                  <a:lnTo>
                    <a:pt x="348373" y="231775"/>
                  </a:lnTo>
                  <a:lnTo>
                    <a:pt x="348373" y="115887"/>
                  </a:lnTo>
                  <a:close/>
                </a:path>
                <a:path w="8561705" h="347979">
                  <a:moveTo>
                    <a:pt x="464489" y="231775"/>
                  </a:moveTo>
                  <a:lnTo>
                    <a:pt x="348373" y="231775"/>
                  </a:lnTo>
                  <a:lnTo>
                    <a:pt x="348373" y="347662"/>
                  </a:lnTo>
                  <a:lnTo>
                    <a:pt x="464489" y="347662"/>
                  </a:lnTo>
                  <a:lnTo>
                    <a:pt x="464489" y="231775"/>
                  </a:lnTo>
                  <a:close/>
                </a:path>
                <a:path w="8561705" h="347979">
                  <a:moveTo>
                    <a:pt x="580618" y="115887"/>
                  </a:moveTo>
                  <a:lnTo>
                    <a:pt x="464489" y="115887"/>
                  </a:lnTo>
                  <a:lnTo>
                    <a:pt x="464489" y="231775"/>
                  </a:lnTo>
                  <a:lnTo>
                    <a:pt x="580618" y="231775"/>
                  </a:lnTo>
                  <a:lnTo>
                    <a:pt x="580618" y="115887"/>
                  </a:lnTo>
                  <a:close/>
                </a:path>
                <a:path w="8561705" h="347979">
                  <a:moveTo>
                    <a:pt x="696734" y="231775"/>
                  </a:moveTo>
                  <a:lnTo>
                    <a:pt x="580618" y="231775"/>
                  </a:lnTo>
                  <a:lnTo>
                    <a:pt x="580618" y="347662"/>
                  </a:lnTo>
                  <a:lnTo>
                    <a:pt x="696734" y="347662"/>
                  </a:lnTo>
                  <a:lnTo>
                    <a:pt x="696734" y="231775"/>
                  </a:lnTo>
                  <a:close/>
                </a:path>
                <a:path w="8561705" h="347979">
                  <a:moveTo>
                    <a:pt x="812863" y="115887"/>
                  </a:moveTo>
                  <a:lnTo>
                    <a:pt x="696734" y="115887"/>
                  </a:lnTo>
                  <a:lnTo>
                    <a:pt x="696734" y="231775"/>
                  </a:lnTo>
                  <a:lnTo>
                    <a:pt x="812863" y="231775"/>
                  </a:lnTo>
                  <a:lnTo>
                    <a:pt x="812863" y="115887"/>
                  </a:lnTo>
                  <a:close/>
                </a:path>
                <a:path w="8561705" h="347979">
                  <a:moveTo>
                    <a:pt x="928992" y="231775"/>
                  </a:moveTo>
                  <a:lnTo>
                    <a:pt x="812863" y="231775"/>
                  </a:lnTo>
                  <a:lnTo>
                    <a:pt x="812863" y="347662"/>
                  </a:lnTo>
                  <a:lnTo>
                    <a:pt x="928992" y="347662"/>
                  </a:lnTo>
                  <a:lnTo>
                    <a:pt x="928992" y="231775"/>
                  </a:lnTo>
                  <a:close/>
                </a:path>
                <a:path w="8561705" h="347979">
                  <a:moveTo>
                    <a:pt x="1045108" y="115887"/>
                  </a:moveTo>
                  <a:lnTo>
                    <a:pt x="928992" y="115887"/>
                  </a:lnTo>
                  <a:lnTo>
                    <a:pt x="928992" y="231775"/>
                  </a:lnTo>
                  <a:lnTo>
                    <a:pt x="1045108" y="231775"/>
                  </a:lnTo>
                  <a:lnTo>
                    <a:pt x="1045108" y="115887"/>
                  </a:lnTo>
                  <a:close/>
                </a:path>
                <a:path w="8561705" h="347979">
                  <a:moveTo>
                    <a:pt x="1161237" y="231775"/>
                  </a:moveTo>
                  <a:lnTo>
                    <a:pt x="1045108" y="231775"/>
                  </a:lnTo>
                  <a:lnTo>
                    <a:pt x="1045108" y="347662"/>
                  </a:lnTo>
                  <a:lnTo>
                    <a:pt x="1161237" y="347662"/>
                  </a:lnTo>
                  <a:lnTo>
                    <a:pt x="1161237" y="231775"/>
                  </a:lnTo>
                  <a:close/>
                </a:path>
                <a:path w="8561705" h="347979">
                  <a:moveTo>
                    <a:pt x="1277353" y="115887"/>
                  </a:moveTo>
                  <a:lnTo>
                    <a:pt x="1161237" y="115887"/>
                  </a:lnTo>
                  <a:lnTo>
                    <a:pt x="1161237" y="231775"/>
                  </a:lnTo>
                  <a:lnTo>
                    <a:pt x="1277353" y="231775"/>
                  </a:lnTo>
                  <a:lnTo>
                    <a:pt x="1277353" y="115887"/>
                  </a:lnTo>
                  <a:close/>
                </a:path>
                <a:path w="8561705" h="347979">
                  <a:moveTo>
                    <a:pt x="1393482" y="231775"/>
                  </a:moveTo>
                  <a:lnTo>
                    <a:pt x="1277353" y="231775"/>
                  </a:lnTo>
                  <a:lnTo>
                    <a:pt x="1277353" y="347662"/>
                  </a:lnTo>
                  <a:lnTo>
                    <a:pt x="1393482" y="347662"/>
                  </a:lnTo>
                  <a:lnTo>
                    <a:pt x="1393482" y="231775"/>
                  </a:lnTo>
                  <a:close/>
                </a:path>
                <a:path w="8561705" h="347979">
                  <a:moveTo>
                    <a:pt x="1509598" y="115887"/>
                  </a:moveTo>
                  <a:lnTo>
                    <a:pt x="1393482" y="115887"/>
                  </a:lnTo>
                  <a:lnTo>
                    <a:pt x="1393482" y="231775"/>
                  </a:lnTo>
                  <a:lnTo>
                    <a:pt x="1509598" y="231775"/>
                  </a:lnTo>
                  <a:lnTo>
                    <a:pt x="1509598" y="115887"/>
                  </a:lnTo>
                  <a:close/>
                </a:path>
                <a:path w="8561705" h="347979">
                  <a:moveTo>
                    <a:pt x="1625727" y="231775"/>
                  </a:moveTo>
                  <a:lnTo>
                    <a:pt x="1509598" y="231775"/>
                  </a:lnTo>
                  <a:lnTo>
                    <a:pt x="1509598" y="347662"/>
                  </a:lnTo>
                  <a:lnTo>
                    <a:pt x="1625727" y="347662"/>
                  </a:lnTo>
                  <a:lnTo>
                    <a:pt x="1625727" y="231775"/>
                  </a:lnTo>
                  <a:close/>
                </a:path>
                <a:path w="8561705" h="347979">
                  <a:moveTo>
                    <a:pt x="1741843" y="115887"/>
                  </a:moveTo>
                  <a:lnTo>
                    <a:pt x="1625727" y="115887"/>
                  </a:lnTo>
                  <a:lnTo>
                    <a:pt x="1625727" y="231775"/>
                  </a:lnTo>
                  <a:lnTo>
                    <a:pt x="1741843" y="231775"/>
                  </a:lnTo>
                  <a:lnTo>
                    <a:pt x="1741843" y="115887"/>
                  </a:lnTo>
                  <a:close/>
                </a:path>
                <a:path w="8561705" h="347979">
                  <a:moveTo>
                    <a:pt x="1857971" y="231775"/>
                  </a:moveTo>
                  <a:lnTo>
                    <a:pt x="1741843" y="231775"/>
                  </a:lnTo>
                  <a:lnTo>
                    <a:pt x="1741843" y="347662"/>
                  </a:lnTo>
                  <a:lnTo>
                    <a:pt x="1857971" y="347662"/>
                  </a:lnTo>
                  <a:lnTo>
                    <a:pt x="1857971" y="231775"/>
                  </a:lnTo>
                  <a:close/>
                </a:path>
                <a:path w="8561705" h="347979">
                  <a:moveTo>
                    <a:pt x="1974100" y="115887"/>
                  </a:moveTo>
                  <a:lnTo>
                    <a:pt x="1857971" y="115887"/>
                  </a:lnTo>
                  <a:lnTo>
                    <a:pt x="1857971" y="231775"/>
                  </a:lnTo>
                  <a:lnTo>
                    <a:pt x="1974100" y="231775"/>
                  </a:lnTo>
                  <a:lnTo>
                    <a:pt x="1974100" y="115887"/>
                  </a:lnTo>
                  <a:close/>
                </a:path>
                <a:path w="8561705" h="347979">
                  <a:moveTo>
                    <a:pt x="2090216" y="231775"/>
                  </a:moveTo>
                  <a:lnTo>
                    <a:pt x="1974100" y="231775"/>
                  </a:lnTo>
                  <a:lnTo>
                    <a:pt x="1974100" y="347662"/>
                  </a:lnTo>
                  <a:lnTo>
                    <a:pt x="2090216" y="347662"/>
                  </a:lnTo>
                  <a:lnTo>
                    <a:pt x="2090216" y="231775"/>
                  </a:lnTo>
                  <a:close/>
                </a:path>
                <a:path w="8561705" h="347979">
                  <a:moveTo>
                    <a:pt x="2206345" y="115887"/>
                  </a:moveTo>
                  <a:lnTo>
                    <a:pt x="2090216" y="115887"/>
                  </a:lnTo>
                  <a:lnTo>
                    <a:pt x="2090216" y="231775"/>
                  </a:lnTo>
                  <a:lnTo>
                    <a:pt x="2206345" y="231775"/>
                  </a:lnTo>
                  <a:lnTo>
                    <a:pt x="2206345" y="115887"/>
                  </a:lnTo>
                  <a:close/>
                </a:path>
                <a:path w="8561705" h="347979">
                  <a:moveTo>
                    <a:pt x="2322461" y="231775"/>
                  </a:moveTo>
                  <a:lnTo>
                    <a:pt x="2206345" y="231775"/>
                  </a:lnTo>
                  <a:lnTo>
                    <a:pt x="2206345" y="347662"/>
                  </a:lnTo>
                  <a:lnTo>
                    <a:pt x="2322461" y="347662"/>
                  </a:lnTo>
                  <a:lnTo>
                    <a:pt x="2322461" y="231775"/>
                  </a:lnTo>
                  <a:close/>
                </a:path>
                <a:path w="8561705" h="347979">
                  <a:moveTo>
                    <a:pt x="2438590" y="115887"/>
                  </a:moveTo>
                  <a:lnTo>
                    <a:pt x="2322461" y="115887"/>
                  </a:lnTo>
                  <a:lnTo>
                    <a:pt x="2322461" y="231775"/>
                  </a:lnTo>
                  <a:lnTo>
                    <a:pt x="2438590" y="231775"/>
                  </a:lnTo>
                  <a:lnTo>
                    <a:pt x="2438590" y="115887"/>
                  </a:lnTo>
                  <a:close/>
                </a:path>
                <a:path w="8561705" h="347979">
                  <a:moveTo>
                    <a:pt x="2554706" y="231775"/>
                  </a:moveTo>
                  <a:lnTo>
                    <a:pt x="2438590" y="231775"/>
                  </a:lnTo>
                  <a:lnTo>
                    <a:pt x="2438590" y="347662"/>
                  </a:lnTo>
                  <a:lnTo>
                    <a:pt x="2554706" y="347662"/>
                  </a:lnTo>
                  <a:lnTo>
                    <a:pt x="2554706" y="231775"/>
                  </a:lnTo>
                  <a:close/>
                </a:path>
                <a:path w="8561705" h="347979">
                  <a:moveTo>
                    <a:pt x="2670835" y="115887"/>
                  </a:moveTo>
                  <a:lnTo>
                    <a:pt x="2554706" y="115887"/>
                  </a:lnTo>
                  <a:lnTo>
                    <a:pt x="2554706" y="231775"/>
                  </a:lnTo>
                  <a:lnTo>
                    <a:pt x="2670835" y="231775"/>
                  </a:lnTo>
                  <a:lnTo>
                    <a:pt x="2670835" y="115887"/>
                  </a:lnTo>
                  <a:close/>
                </a:path>
                <a:path w="8561705" h="347979">
                  <a:moveTo>
                    <a:pt x="2786964" y="231775"/>
                  </a:moveTo>
                  <a:lnTo>
                    <a:pt x="2670835" y="231775"/>
                  </a:lnTo>
                  <a:lnTo>
                    <a:pt x="2670835" y="347662"/>
                  </a:lnTo>
                  <a:lnTo>
                    <a:pt x="2786964" y="347662"/>
                  </a:lnTo>
                  <a:lnTo>
                    <a:pt x="2786964" y="231775"/>
                  </a:lnTo>
                  <a:close/>
                </a:path>
                <a:path w="8561705" h="347979">
                  <a:moveTo>
                    <a:pt x="2903080" y="115887"/>
                  </a:moveTo>
                  <a:lnTo>
                    <a:pt x="2786964" y="115887"/>
                  </a:lnTo>
                  <a:lnTo>
                    <a:pt x="2786964" y="231775"/>
                  </a:lnTo>
                  <a:lnTo>
                    <a:pt x="2903080" y="231775"/>
                  </a:lnTo>
                  <a:lnTo>
                    <a:pt x="2903080" y="115887"/>
                  </a:lnTo>
                  <a:close/>
                </a:path>
                <a:path w="8561705" h="347979">
                  <a:moveTo>
                    <a:pt x="3019209" y="231775"/>
                  </a:moveTo>
                  <a:lnTo>
                    <a:pt x="2903093" y="231775"/>
                  </a:lnTo>
                  <a:lnTo>
                    <a:pt x="2903093" y="347662"/>
                  </a:lnTo>
                  <a:lnTo>
                    <a:pt x="3019209" y="347662"/>
                  </a:lnTo>
                  <a:lnTo>
                    <a:pt x="3019209" y="231775"/>
                  </a:lnTo>
                  <a:close/>
                </a:path>
                <a:path w="8561705" h="347979">
                  <a:moveTo>
                    <a:pt x="3135338" y="115887"/>
                  </a:moveTo>
                  <a:lnTo>
                    <a:pt x="3019209" y="115887"/>
                  </a:lnTo>
                  <a:lnTo>
                    <a:pt x="3019209" y="231775"/>
                  </a:lnTo>
                  <a:lnTo>
                    <a:pt x="3135338" y="231775"/>
                  </a:lnTo>
                  <a:lnTo>
                    <a:pt x="3135338" y="115887"/>
                  </a:lnTo>
                  <a:close/>
                </a:path>
                <a:path w="8561705" h="347979">
                  <a:moveTo>
                    <a:pt x="3251454" y="231775"/>
                  </a:moveTo>
                  <a:lnTo>
                    <a:pt x="3135338" y="231775"/>
                  </a:lnTo>
                  <a:lnTo>
                    <a:pt x="3135338" y="347662"/>
                  </a:lnTo>
                  <a:lnTo>
                    <a:pt x="3251454" y="347662"/>
                  </a:lnTo>
                  <a:lnTo>
                    <a:pt x="3251454" y="231775"/>
                  </a:lnTo>
                  <a:close/>
                </a:path>
                <a:path w="8561705" h="347979">
                  <a:moveTo>
                    <a:pt x="3367582" y="115887"/>
                  </a:moveTo>
                  <a:lnTo>
                    <a:pt x="3251454" y="115887"/>
                  </a:lnTo>
                  <a:lnTo>
                    <a:pt x="3251454" y="231775"/>
                  </a:lnTo>
                  <a:lnTo>
                    <a:pt x="3367582" y="231775"/>
                  </a:lnTo>
                  <a:lnTo>
                    <a:pt x="3367582" y="115887"/>
                  </a:lnTo>
                  <a:close/>
                </a:path>
                <a:path w="8561705" h="347979">
                  <a:moveTo>
                    <a:pt x="3483699" y="231775"/>
                  </a:moveTo>
                  <a:lnTo>
                    <a:pt x="3367582" y="231775"/>
                  </a:lnTo>
                  <a:lnTo>
                    <a:pt x="3367582" y="347662"/>
                  </a:lnTo>
                  <a:lnTo>
                    <a:pt x="3483699" y="347662"/>
                  </a:lnTo>
                  <a:lnTo>
                    <a:pt x="3483699" y="231775"/>
                  </a:lnTo>
                  <a:close/>
                </a:path>
                <a:path w="8561705" h="347979">
                  <a:moveTo>
                    <a:pt x="3599827" y="115887"/>
                  </a:moveTo>
                  <a:lnTo>
                    <a:pt x="3483699" y="115887"/>
                  </a:lnTo>
                  <a:lnTo>
                    <a:pt x="3483699" y="231775"/>
                  </a:lnTo>
                  <a:lnTo>
                    <a:pt x="3599827" y="231775"/>
                  </a:lnTo>
                  <a:lnTo>
                    <a:pt x="3599827" y="115887"/>
                  </a:lnTo>
                  <a:close/>
                </a:path>
                <a:path w="8561705" h="347979">
                  <a:moveTo>
                    <a:pt x="3715956" y="231775"/>
                  </a:moveTo>
                  <a:lnTo>
                    <a:pt x="3599827" y="231775"/>
                  </a:lnTo>
                  <a:lnTo>
                    <a:pt x="3599827" y="347662"/>
                  </a:lnTo>
                  <a:lnTo>
                    <a:pt x="3715956" y="347662"/>
                  </a:lnTo>
                  <a:lnTo>
                    <a:pt x="3715956" y="231775"/>
                  </a:lnTo>
                  <a:close/>
                </a:path>
                <a:path w="8561705" h="347979">
                  <a:moveTo>
                    <a:pt x="3832072" y="115887"/>
                  </a:moveTo>
                  <a:lnTo>
                    <a:pt x="3715956" y="115887"/>
                  </a:lnTo>
                  <a:lnTo>
                    <a:pt x="3715956" y="231775"/>
                  </a:lnTo>
                  <a:lnTo>
                    <a:pt x="3832072" y="231775"/>
                  </a:lnTo>
                  <a:lnTo>
                    <a:pt x="3832072" y="115887"/>
                  </a:lnTo>
                  <a:close/>
                </a:path>
                <a:path w="8561705" h="347979">
                  <a:moveTo>
                    <a:pt x="3948201" y="231775"/>
                  </a:moveTo>
                  <a:lnTo>
                    <a:pt x="3832072" y="231775"/>
                  </a:lnTo>
                  <a:lnTo>
                    <a:pt x="3832072" y="347662"/>
                  </a:lnTo>
                  <a:lnTo>
                    <a:pt x="3948201" y="347662"/>
                  </a:lnTo>
                  <a:lnTo>
                    <a:pt x="3948201" y="231775"/>
                  </a:lnTo>
                  <a:close/>
                </a:path>
                <a:path w="8561705" h="347979">
                  <a:moveTo>
                    <a:pt x="4064317" y="115887"/>
                  </a:moveTo>
                  <a:lnTo>
                    <a:pt x="3948201" y="115887"/>
                  </a:lnTo>
                  <a:lnTo>
                    <a:pt x="3948201" y="231775"/>
                  </a:lnTo>
                  <a:lnTo>
                    <a:pt x="4064317" y="231775"/>
                  </a:lnTo>
                  <a:lnTo>
                    <a:pt x="4064317" y="115887"/>
                  </a:lnTo>
                  <a:close/>
                </a:path>
                <a:path w="8561705" h="347979">
                  <a:moveTo>
                    <a:pt x="4180446" y="231775"/>
                  </a:moveTo>
                  <a:lnTo>
                    <a:pt x="4064317" y="231775"/>
                  </a:lnTo>
                  <a:lnTo>
                    <a:pt x="4064317" y="347662"/>
                  </a:lnTo>
                  <a:lnTo>
                    <a:pt x="4180446" y="347662"/>
                  </a:lnTo>
                  <a:lnTo>
                    <a:pt x="4180446" y="231775"/>
                  </a:lnTo>
                  <a:close/>
                </a:path>
                <a:path w="8561705" h="347979">
                  <a:moveTo>
                    <a:pt x="4296562" y="115887"/>
                  </a:moveTo>
                  <a:lnTo>
                    <a:pt x="4180446" y="115887"/>
                  </a:lnTo>
                  <a:lnTo>
                    <a:pt x="4180446" y="231775"/>
                  </a:lnTo>
                  <a:lnTo>
                    <a:pt x="4296562" y="231775"/>
                  </a:lnTo>
                  <a:lnTo>
                    <a:pt x="4296562" y="115887"/>
                  </a:lnTo>
                  <a:close/>
                </a:path>
                <a:path w="8561705" h="347979">
                  <a:moveTo>
                    <a:pt x="4412691" y="231775"/>
                  </a:moveTo>
                  <a:lnTo>
                    <a:pt x="4296562" y="231775"/>
                  </a:lnTo>
                  <a:lnTo>
                    <a:pt x="4296562" y="347662"/>
                  </a:lnTo>
                  <a:lnTo>
                    <a:pt x="4412691" y="347662"/>
                  </a:lnTo>
                  <a:lnTo>
                    <a:pt x="4412691" y="231775"/>
                  </a:lnTo>
                  <a:close/>
                </a:path>
                <a:path w="8561705" h="347979">
                  <a:moveTo>
                    <a:pt x="4528820" y="115887"/>
                  </a:moveTo>
                  <a:lnTo>
                    <a:pt x="4412691" y="115887"/>
                  </a:lnTo>
                  <a:lnTo>
                    <a:pt x="4412691" y="231775"/>
                  </a:lnTo>
                  <a:lnTo>
                    <a:pt x="4528820" y="231775"/>
                  </a:lnTo>
                  <a:lnTo>
                    <a:pt x="4528820" y="115887"/>
                  </a:lnTo>
                  <a:close/>
                </a:path>
                <a:path w="8561705" h="347979">
                  <a:moveTo>
                    <a:pt x="4644936" y="231775"/>
                  </a:moveTo>
                  <a:lnTo>
                    <a:pt x="4528820" y="231775"/>
                  </a:lnTo>
                  <a:lnTo>
                    <a:pt x="4528820" y="347662"/>
                  </a:lnTo>
                  <a:lnTo>
                    <a:pt x="4644936" y="347662"/>
                  </a:lnTo>
                  <a:lnTo>
                    <a:pt x="4644936" y="231775"/>
                  </a:lnTo>
                  <a:close/>
                </a:path>
                <a:path w="8561705" h="347979">
                  <a:moveTo>
                    <a:pt x="4761065" y="115887"/>
                  </a:moveTo>
                  <a:lnTo>
                    <a:pt x="4644936" y="115887"/>
                  </a:lnTo>
                  <a:lnTo>
                    <a:pt x="4644936" y="231775"/>
                  </a:lnTo>
                  <a:lnTo>
                    <a:pt x="4761065" y="231775"/>
                  </a:lnTo>
                  <a:lnTo>
                    <a:pt x="4761065" y="115887"/>
                  </a:lnTo>
                  <a:close/>
                </a:path>
                <a:path w="8561705" h="347979">
                  <a:moveTo>
                    <a:pt x="4877181" y="231775"/>
                  </a:moveTo>
                  <a:lnTo>
                    <a:pt x="4761065" y="231775"/>
                  </a:lnTo>
                  <a:lnTo>
                    <a:pt x="4761065" y="347662"/>
                  </a:lnTo>
                  <a:lnTo>
                    <a:pt x="4877181" y="347662"/>
                  </a:lnTo>
                  <a:lnTo>
                    <a:pt x="4877181" y="231775"/>
                  </a:lnTo>
                  <a:close/>
                </a:path>
                <a:path w="8561705" h="347979">
                  <a:moveTo>
                    <a:pt x="4993310" y="115887"/>
                  </a:moveTo>
                  <a:lnTo>
                    <a:pt x="4877181" y="115887"/>
                  </a:lnTo>
                  <a:lnTo>
                    <a:pt x="4877181" y="231775"/>
                  </a:lnTo>
                  <a:lnTo>
                    <a:pt x="4993310" y="231775"/>
                  </a:lnTo>
                  <a:lnTo>
                    <a:pt x="4993310" y="115887"/>
                  </a:lnTo>
                  <a:close/>
                </a:path>
                <a:path w="8561705" h="347979">
                  <a:moveTo>
                    <a:pt x="5109426" y="231775"/>
                  </a:moveTo>
                  <a:lnTo>
                    <a:pt x="4993310" y="231775"/>
                  </a:lnTo>
                  <a:lnTo>
                    <a:pt x="4993310" y="347662"/>
                  </a:lnTo>
                  <a:lnTo>
                    <a:pt x="5109426" y="347662"/>
                  </a:lnTo>
                  <a:lnTo>
                    <a:pt x="5109426" y="231775"/>
                  </a:lnTo>
                  <a:close/>
                </a:path>
                <a:path w="8561705" h="347979">
                  <a:moveTo>
                    <a:pt x="5225554" y="115887"/>
                  </a:moveTo>
                  <a:lnTo>
                    <a:pt x="5109426" y="115887"/>
                  </a:lnTo>
                  <a:lnTo>
                    <a:pt x="5109426" y="231775"/>
                  </a:lnTo>
                  <a:lnTo>
                    <a:pt x="5225554" y="231775"/>
                  </a:lnTo>
                  <a:lnTo>
                    <a:pt x="5225554" y="115887"/>
                  </a:lnTo>
                  <a:close/>
                </a:path>
                <a:path w="8561705" h="347979">
                  <a:moveTo>
                    <a:pt x="5341683" y="231775"/>
                  </a:moveTo>
                  <a:lnTo>
                    <a:pt x="5225554" y="231775"/>
                  </a:lnTo>
                  <a:lnTo>
                    <a:pt x="5225554" y="347662"/>
                  </a:lnTo>
                  <a:lnTo>
                    <a:pt x="5341683" y="347662"/>
                  </a:lnTo>
                  <a:lnTo>
                    <a:pt x="5341683" y="231775"/>
                  </a:lnTo>
                  <a:close/>
                </a:path>
                <a:path w="8561705" h="347979">
                  <a:moveTo>
                    <a:pt x="5457799" y="115887"/>
                  </a:moveTo>
                  <a:lnTo>
                    <a:pt x="5341683" y="115887"/>
                  </a:lnTo>
                  <a:lnTo>
                    <a:pt x="5341683" y="231775"/>
                  </a:lnTo>
                  <a:lnTo>
                    <a:pt x="5457799" y="231775"/>
                  </a:lnTo>
                  <a:lnTo>
                    <a:pt x="5457799" y="115887"/>
                  </a:lnTo>
                  <a:close/>
                </a:path>
                <a:path w="8561705" h="347979">
                  <a:moveTo>
                    <a:pt x="5573928" y="231775"/>
                  </a:moveTo>
                  <a:lnTo>
                    <a:pt x="5457799" y="231775"/>
                  </a:lnTo>
                  <a:lnTo>
                    <a:pt x="5457799" y="347662"/>
                  </a:lnTo>
                  <a:lnTo>
                    <a:pt x="5573928" y="347662"/>
                  </a:lnTo>
                  <a:lnTo>
                    <a:pt x="5573928" y="231775"/>
                  </a:lnTo>
                  <a:close/>
                </a:path>
                <a:path w="8561705" h="347979">
                  <a:moveTo>
                    <a:pt x="5690044" y="115887"/>
                  </a:moveTo>
                  <a:lnTo>
                    <a:pt x="5573928" y="115887"/>
                  </a:lnTo>
                  <a:lnTo>
                    <a:pt x="5573928" y="231775"/>
                  </a:lnTo>
                  <a:lnTo>
                    <a:pt x="5690044" y="231775"/>
                  </a:lnTo>
                  <a:lnTo>
                    <a:pt x="5690044" y="115887"/>
                  </a:lnTo>
                  <a:close/>
                </a:path>
                <a:path w="8561705" h="347979">
                  <a:moveTo>
                    <a:pt x="5806173" y="231775"/>
                  </a:moveTo>
                  <a:lnTo>
                    <a:pt x="5690044" y="231775"/>
                  </a:lnTo>
                  <a:lnTo>
                    <a:pt x="5690044" y="347662"/>
                  </a:lnTo>
                  <a:lnTo>
                    <a:pt x="5806173" y="347662"/>
                  </a:lnTo>
                  <a:lnTo>
                    <a:pt x="5806173" y="231775"/>
                  </a:lnTo>
                  <a:close/>
                </a:path>
                <a:path w="8561705" h="347979">
                  <a:moveTo>
                    <a:pt x="5922289" y="115887"/>
                  </a:moveTo>
                  <a:lnTo>
                    <a:pt x="5806173" y="115887"/>
                  </a:lnTo>
                  <a:lnTo>
                    <a:pt x="5806173" y="231775"/>
                  </a:lnTo>
                  <a:lnTo>
                    <a:pt x="5922289" y="231775"/>
                  </a:lnTo>
                  <a:lnTo>
                    <a:pt x="5922289" y="115887"/>
                  </a:lnTo>
                  <a:close/>
                </a:path>
                <a:path w="8561705" h="347979">
                  <a:moveTo>
                    <a:pt x="6038418" y="231775"/>
                  </a:moveTo>
                  <a:lnTo>
                    <a:pt x="5922289" y="231775"/>
                  </a:lnTo>
                  <a:lnTo>
                    <a:pt x="5922289" y="347662"/>
                  </a:lnTo>
                  <a:lnTo>
                    <a:pt x="6038418" y="347662"/>
                  </a:lnTo>
                  <a:lnTo>
                    <a:pt x="6038418" y="231775"/>
                  </a:lnTo>
                  <a:close/>
                </a:path>
                <a:path w="8561705" h="347979">
                  <a:moveTo>
                    <a:pt x="6154547" y="115887"/>
                  </a:moveTo>
                  <a:lnTo>
                    <a:pt x="6038418" y="115887"/>
                  </a:lnTo>
                  <a:lnTo>
                    <a:pt x="6038418" y="231775"/>
                  </a:lnTo>
                  <a:lnTo>
                    <a:pt x="6154547" y="231775"/>
                  </a:lnTo>
                  <a:lnTo>
                    <a:pt x="6154547" y="115887"/>
                  </a:lnTo>
                  <a:close/>
                </a:path>
                <a:path w="8561705" h="347979">
                  <a:moveTo>
                    <a:pt x="6270663" y="231775"/>
                  </a:moveTo>
                  <a:lnTo>
                    <a:pt x="6154547" y="231775"/>
                  </a:lnTo>
                  <a:lnTo>
                    <a:pt x="6154547" y="347662"/>
                  </a:lnTo>
                  <a:lnTo>
                    <a:pt x="6270663" y="347662"/>
                  </a:lnTo>
                  <a:lnTo>
                    <a:pt x="6270663" y="231775"/>
                  </a:lnTo>
                  <a:close/>
                </a:path>
                <a:path w="8561705" h="347979">
                  <a:moveTo>
                    <a:pt x="6386792" y="115887"/>
                  </a:moveTo>
                  <a:lnTo>
                    <a:pt x="6270663" y="115887"/>
                  </a:lnTo>
                  <a:lnTo>
                    <a:pt x="6270663" y="231775"/>
                  </a:lnTo>
                  <a:lnTo>
                    <a:pt x="6386792" y="231775"/>
                  </a:lnTo>
                  <a:lnTo>
                    <a:pt x="6386792" y="115887"/>
                  </a:lnTo>
                  <a:close/>
                </a:path>
                <a:path w="8561705" h="347979">
                  <a:moveTo>
                    <a:pt x="6502908" y="231775"/>
                  </a:moveTo>
                  <a:lnTo>
                    <a:pt x="6386792" y="231775"/>
                  </a:lnTo>
                  <a:lnTo>
                    <a:pt x="6386792" y="347662"/>
                  </a:lnTo>
                  <a:lnTo>
                    <a:pt x="6502908" y="347662"/>
                  </a:lnTo>
                  <a:lnTo>
                    <a:pt x="6502908" y="231775"/>
                  </a:lnTo>
                  <a:close/>
                </a:path>
                <a:path w="8561705" h="347979">
                  <a:moveTo>
                    <a:pt x="6619037" y="115887"/>
                  </a:moveTo>
                  <a:lnTo>
                    <a:pt x="6502908" y="115887"/>
                  </a:lnTo>
                  <a:lnTo>
                    <a:pt x="6502908" y="231775"/>
                  </a:lnTo>
                  <a:lnTo>
                    <a:pt x="6619037" y="231775"/>
                  </a:lnTo>
                  <a:lnTo>
                    <a:pt x="6619037" y="115887"/>
                  </a:lnTo>
                  <a:close/>
                </a:path>
                <a:path w="8561705" h="347979">
                  <a:moveTo>
                    <a:pt x="6735153" y="231775"/>
                  </a:moveTo>
                  <a:lnTo>
                    <a:pt x="6619037" y="231775"/>
                  </a:lnTo>
                  <a:lnTo>
                    <a:pt x="6619037" y="347662"/>
                  </a:lnTo>
                  <a:lnTo>
                    <a:pt x="6735153" y="347662"/>
                  </a:lnTo>
                  <a:lnTo>
                    <a:pt x="6735153" y="231775"/>
                  </a:lnTo>
                  <a:close/>
                </a:path>
                <a:path w="8561705" h="347979">
                  <a:moveTo>
                    <a:pt x="6851282" y="115887"/>
                  </a:moveTo>
                  <a:lnTo>
                    <a:pt x="6735153" y="115887"/>
                  </a:lnTo>
                  <a:lnTo>
                    <a:pt x="6735153" y="231775"/>
                  </a:lnTo>
                  <a:lnTo>
                    <a:pt x="6851282" y="231775"/>
                  </a:lnTo>
                  <a:lnTo>
                    <a:pt x="6851282" y="115887"/>
                  </a:lnTo>
                  <a:close/>
                </a:path>
                <a:path w="8561705" h="347979">
                  <a:moveTo>
                    <a:pt x="6967410" y="231775"/>
                  </a:moveTo>
                  <a:lnTo>
                    <a:pt x="6851282" y="231775"/>
                  </a:lnTo>
                  <a:lnTo>
                    <a:pt x="6851282" y="347662"/>
                  </a:lnTo>
                  <a:lnTo>
                    <a:pt x="6967410" y="347662"/>
                  </a:lnTo>
                  <a:lnTo>
                    <a:pt x="6967410" y="231775"/>
                  </a:lnTo>
                  <a:close/>
                </a:path>
                <a:path w="8561705" h="347979">
                  <a:moveTo>
                    <a:pt x="7083526" y="115887"/>
                  </a:moveTo>
                  <a:lnTo>
                    <a:pt x="6967410" y="115887"/>
                  </a:lnTo>
                  <a:lnTo>
                    <a:pt x="6967410" y="231775"/>
                  </a:lnTo>
                  <a:lnTo>
                    <a:pt x="7083526" y="231775"/>
                  </a:lnTo>
                  <a:lnTo>
                    <a:pt x="7083526" y="115887"/>
                  </a:lnTo>
                  <a:close/>
                </a:path>
                <a:path w="8561705" h="347979">
                  <a:moveTo>
                    <a:pt x="7315771" y="115887"/>
                  </a:moveTo>
                  <a:lnTo>
                    <a:pt x="7199655" y="115887"/>
                  </a:lnTo>
                  <a:lnTo>
                    <a:pt x="7199655" y="231775"/>
                  </a:lnTo>
                  <a:lnTo>
                    <a:pt x="7315771" y="231775"/>
                  </a:lnTo>
                  <a:lnTo>
                    <a:pt x="7315771" y="115887"/>
                  </a:lnTo>
                  <a:close/>
                </a:path>
                <a:path w="8561705" h="347979">
                  <a:moveTo>
                    <a:pt x="7548016" y="115887"/>
                  </a:moveTo>
                  <a:lnTo>
                    <a:pt x="7431900" y="115887"/>
                  </a:lnTo>
                  <a:lnTo>
                    <a:pt x="7431900" y="231775"/>
                  </a:lnTo>
                  <a:lnTo>
                    <a:pt x="7548016" y="231775"/>
                  </a:lnTo>
                  <a:lnTo>
                    <a:pt x="7548016" y="115887"/>
                  </a:lnTo>
                  <a:close/>
                </a:path>
                <a:path w="8561705" h="347979">
                  <a:moveTo>
                    <a:pt x="7780261" y="115887"/>
                  </a:moveTo>
                  <a:lnTo>
                    <a:pt x="7664145" y="115887"/>
                  </a:lnTo>
                  <a:lnTo>
                    <a:pt x="7664145" y="231775"/>
                  </a:lnTo>
                  <a:lnTo>
                    <a:pt x="7780261" y="231775"/>
                  </a:lnTo>
                  <a:lnTo>
                    <a:pt x="7780261" y="115887"/>
                  </a:lnTo>
                  <a:close/>
                </a:path>
                <a:path w="8561705" h="347979">
                  <a:moveTo>
                    <a:pt x="7896390" y="0"/>
                  </a:moveTo>
                  <a:lnTo>
                    <a:pt x="7780261" y="0"/>
                  </a:lnTo>
                  <a:lnTo>
                    <a:pt x="7780261" y="115887"/>
                  </a:lnTo>
                  <a:lnTo>
                    <a:pt x="7896390" y="115887"/>
                  </a:lnTo>
                  <a:lnTo>
                    <a:pt x="7896390" y="0"/>
                  </a:lnTo>
                  <a:close/>
                </a:path>
                <a:path w="8561705" h="347979">
                  <a:moveTo>
                    <a:pt x="8012519" y="115887"/>
                  </a:moveTo>
                  <a:lnTo>
                    <a:pt x="7896390" y="115887"/>
                  </a:lnTo>
                  <a:lnTo>
                    <a:pt x="7896390" y="231775"/>
                  </a:lnTo>
                  <a:lnTo>
                    <a:pt x="8012519" y="231775"/>
                  </a:lnTo>
                  <a:lnTo>
                    <a:pt x="8012519" y="115887"/>
                  </a:lnTo>
                  <a:close/>
                </a:path>
                <a:path w="8561705" h="347979">
                  <a:moveTo>
                    <a:pt x="8128635" y="0"/>
                  </a:moveTo>
                  <a:lnTo>
                    <a:pt x="8012519" y="0"/>
                  </a:lnTo>
                  <a:lnTo>
                    <a:pt x="8012519" y="115887"/>
                  </a:lnTo>
                  <a:lnTo>
                    <a:pt x="8128635" y="115887"/>
                  </a:lnTo>
                  <a:lnTo>
                    <a:pt x="8128635" y="0"/>
                  </a:lnTo>
                  <a:close/>
                </a:path>
                <a:path w="8561705" h="347979">
                  <a:moveTo>
                    <a:pt x="8244764" y="115887"/>
                  </a:moveTo>
                  <a:lnTo>
                    <a:pt x="8128635" y="115887"/>
                  </a:lnTo>
                  <a:lnTo>
                    <a:pt x="8128635" y="231775"/>
                  </a:lnTo>
                  <a:lnTo>
                    <a:pt x="8244764" y="231775"/>
                  </a:lnTo>
                  <a:lnTo>
                    <a:pt x="8244764" y="115887"/>
                  </a:lnTo>
                  <a:close/>
                </a:path>
                <a:path w="8561705" h="347979">
                  <a:moveTo>
                    <a:pt x="8360880" y="0"/>
                  </a:moveTo>
                  <a:lnTo>
                    <a:pt x="8244764" y="0"/>
                  </a:lnTo>
                  <a:lnTo>
                    <a:pt x="8244764" y="115887"/>
                  </a:lnTo>
                  <a:lnTo>
                    <a:pt x="8360880" y="115887"/>
                  </a:lnTo>
                  <a:lnTo>
                    <a:pt x="8360880" y="0"/>
                  </a:lnTo>
                  <a:close/>
                </a:path>
                <a:path w="8561705" h="347979">
                  <a:moveTo>
                    <a:pt x="8477009" y="115887"/>
                  </a:moveTo>
                  <a:lnTo>
                    <a:pt x="8360880" y="115887"/>
                  </a:lnTo>
                  <a:lnTo>
                    <a:pt x="8360880" y="231775"/>
                  </a:lnTo>
                  <a:lnTo>
                    <a:pt x="8477009" y="231775"/>
                  </a:lnTo>
                  <a:lnTo>
                    <a:pt x="8477009" y="115887"/>
                  </a:lnTo>
                  <a:close/>
                </a:path>
                <a:path w="8561705" h="347979">
                  <a:moveTo>
                    <a:pt x="8561184" y="0"/>
                  </a:moveTo>
                  <a:lnTo>
                    <a:pt x="8477009" y="0"/>
                  </a:lnTo>
                  <a:lnTo>
                    <a:pt x="8477009" y="115887"/>
                  </a:lnTo>
                  <a:lnTo>
                    <a:pt x="8561184" y="115887"/>
                  </a:lnTo>
                  <a:lnTo>
                    <a:pt x="8561184" y="0"/>
                  </a:lnTo>
                  <a:close/>
                </a:path>
              </a:pathLst>
            </a:custGeom>
            <a:solidFill>
              <a:srgbClr val="2E1B5B">
                <a:alpha val="2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6" name="object 466"/>
            <p:cNvSpPr/>
            <p:nvPr/>
          </p:nvSpPr>
          <p:spPr>
            <a:xfrm>
              <a:off x="9494570" y="9037751"/>
              <a:ext cx="8793480" cy="695325"/>
            </a:xfrm>
            <a:custGeom>
              <a:avLst/>
              <a:gdLst/>
              <a:ahLst/>
              <a:cxnLst/>
              <a:rect l="l" t="t" r="r" b="b"/>
              <a:pathLst>
                <a:path w="8793480" h="695325">
                  <a:moveTo>
                    <a:pt x="8793429" y="0"/>
                  </a:moveTo>
                  <a:lnTo>
                    <a:pt x="232244" y="0"/>
                  </a:lnTo>
                  <a:lnTo>
                    <a:pt x="232244" y="231775"/>
                  </a:lnTo>
                  <a:lnTo>
                    <a:pt x="116116" y="231775"/>
                  </a:lnTo>
                  <a:lnTo>
                    <a:pt x="116116" y="347662"/>
                  </a:lnTo>
                  <a:lnTo>
                    <a:pt x="0" y="347662"/>
                  </a:lnTo>
                  <a:lnTo>
                    <a:pt x="0" y="579437"/>
                  </a:lnTo>
                  <a:lnTo>
                    <a:pt x="116116" y="579437"/>
                  </a:lnTo>
                  <a:lnTo>
                    <a:pt x="116116" y="695325"/>
                  </a:lnTo>
                  <a:lnTo>
                    <a:pt x="232244" y="695325"/>
                  </a:lnTo>
                  <a:lnTo>
                    <a:pt x="232244" y="579437"/>
                  </a:lnTo>
                  <a:lnTo>
                    <a:pt x="348373" y="579437"/>
                  </a:lnTo>
                  <a:lnTo>
                    <a:pt x="348373" y="695325"/>
                  </a:lnTo>
                  <a:lnTo>
                    <a:pt x="464489" y="695325"/>
                  </a:lnTo>
                  <a:lnTo>
                    <a:pt x="464489" y="579437"/>
                  </a:lnTo>
                  <a:lnTo>
                    <a:pt x="580618" y="579437"/>
                  </a:lnTo>
                  <a:lnTo>
                    <a:pt x="580618" y="695325"/>
                  </a:lnTo>
                  <a:lnTo>
                    <a:pt x="696734" y="695325"/>
                  </a:lnTo>
                  <a:lnTo>
                    <a:pt x="696734" y="579437"/>
                  </a:lnTo>
                  <a:lnTo>
                    <a:pt x="812863" y="579437"/>
                  </a:lnTo>
                  <a:lnTo>
                    <a:pt x="812863" y="695325"/>
                  </a:lnTo>
                  <a:lnTo>
                    <a:pt x="928979" y="695325"/>
                  </a:lnTo>
                  <a:lnTo>
                    <a:pt x="928979" y="579437"/>
                  </a:lnTo>
                  <a:lnTo>
                    <a:pt x="1045108" y="579437"/>
                  </a:lnTo>
                  <a:lnTo>
                    <a:pt x="1045108" y="695325"/>
                  </a:lnTo>
                  <a:lnTo>
                    <a:pt x="1161237" y="695325"/>
                  </a:lnTo>
                  <a:lnTo>
                    <a:pt x="1161237" y="579437"/>
                  </a:lnTo>
                  <a:lnTo>
                    <a:pt x="1277353" y="579437"/>
                  </a:lnTo>
                  <a:lnTo>
                    <a:pt x="1277353" y="695325"/>
                  </a:lnTo>
                  <a:lnTo>
                    <a:pt x="1393482" y="695325"/>
                  </a:lnTo>
                  <a:lnTo>
                    <a:pt x="1393482" y="579437"/>
                  </a:lnTo>
                  <a:lnTo>
                    <a:pt x="1509598" y="579437"/>
                  </a:lnTo>
                  <a:lnTo>
                    <a:pt x="1509598" y="695325"/>
                  </a:lnTo>
                  <a:lnTo>
                    <a:pt x="1625727" y="695325"/>
                  </a:lnTo>
                  <a:lnTo>
                    <a:pt x="1625727" y="579437"/>
                  </a:lnTo>
                  <a:lnTo>
                    <a:pt x="1741843" y="579437"/>
                  </a:lnTo>
                  <a:lnTo>
                    <a:pt x="1741843" y="695325"/>
                  </a:lnTo>
                  <a:lnTo>
                    <a:pt x="1857971" y="695325"/>
                  </a:lnTo>
                  <a:lnTo>
                    <a:pt x="1857971" y="579437"/>
                  </a:lnTo>
                  <a:lnTo>
                    <a:pt x="1974100" y="579437"/>
                  </a:lnTo>
                  <a:lnTo>
                    <a:pt x="1974100" y="695325"/>
                  </a:lnTo>
                  <a:lnTo>
                    <a:pt x="2090216" y="695325"/>
                  </a:lnTo>
                  <a:lnTo>
                    <a:pt x="2090216" y="579437"/>
                  </a:lnTo>
                  <a:lnTo>
                    <a:pt x="2206345" y="579437"/>
                  </a:lnTo>
                  <a:lnTo>
                    <a:pt x="2206345" y="695325"/>
                  </a:lnTo>
                  <a:lnTo>
                    <a:pt x="2322461" y="695325"/>
                  </a:lnTo>
                  <a:lnTo>
                    <a:pt x="2322461" y="579437"/>
                  </a:lnTo>
                  <a:lnTo>
                    <a:pt x="2438590" y="579437"/>
                  </a:lnTo>
                  <a:lnTo>
                    <a:pt x="2438590" y="695325"/>
                  </a:lnTo>
                  <a:lnTo>
                    <a:pt x="2554706" y="695325"/>
                  </a:lnTo>
                  <a:lnTo>
                    <a:pt x="2554706" y="579437"/>
                  </a:lnTo>
                  <a:lnTo>
                    <a:pt x="2670835" y="579437"/>
                  </a:lnTo>
                  <a:lnTo>
                    <a:pt x="2670835" y="695325"/>
                  </a:lnTo>
                  <a:lnTo>
                    <a:pt x="2786964" y="695325"/>
                  </a:lnTo>
                  <a:lnTo>
                    <a:pt x="2786964" y="579437"/>
                  </a:lnTo>
                  <a:lnTo>
                    <a:pt x="2903080" y="579437"/>
                  </a:lnTo>
                  <a:lnTo>
                    <a:pt x="2903080" y="695325"/>
                  </a:lnTo>
                  <a:lnTo>
                    <a:pt x="3019209" y="695325"/>
                  </a:lnTo>
                  <a:lnTo>
                    <a:pt x="3019209" y="579437"/>
                  </a:lnTo>
                  <a:lnTo>
                    <a:pt x="3135325" y="579437"/>
                  </a:lnTo>
                  <a:lnTo>
                    <a:pt x="3135325" y="695325"/>
                  </a:lnTo>
                  <a:lnTo>
                    <a:pt x="3251454" y="695325"/>
                  </a:lnTo>
                  <a:lnTo>
                    <a:pt x="3251454" y="579437"/>
                  </a:lnTo>
                  <a:lnTo>
                    <a:pt x="3367570" y="579437"/>
                  </a:lnTo>
                  <a:lnTo>
                    <a:pt x="3367570" y="695325"/>
                  </a:lnTo>
                  <a:lnTo>
                    <a:pt x="3483699" y="695325"/>
                  </a:lnTo>
                  <a:lnTo>
                    <a:pt x="3483699" y="579437"/>
                  </a:lnTo>
                  <a:lnTo>
                    <a:pt x="3599827" y="579437"/>
                  </a:lnTo>
                  <a:lnTo>
                    <a:pt x="3599827" y="695325"/>
                  </a:lnTo>
                  <a:lnTo>
                    <a:pt x="3715943" y="695325"/>
                  </a:lnTo>
                  <a:lnTo>
                    <a:pt x="3715943" y="579437"/>
                  </a:lnTo>
                  <a:lnTo>
                    <a:pt x="3832072" y="579437"/>
                  </a:lnTo>
                  <a:lnTo>
                    <a:pt x="3832072" y="695325"/>
                  </a:lnTo>
                  <a:lnTo>
                    <a:pt x="3948188" y="695325"/>
                  </a:lnTo>
                  <a:lnTo>
                    <a:pt x="3948188" y="579437"/>
                  </a:lnTo>
                  <a:lnTo>
                    <a:pt x="4064317" y="579437"/>
                  </a:lnTo>
                  <a:lnTo>
                    <a:pt x="4064317" y="695325"/>
                  </a:lnTo>
                  <a:lnTo>
                    <a:pt x="4180433" y="695325"/>
                  </a:lnTo>
                  <a:lnTo>
                    <a:pt x="4180433" y="579437"/>
                  </a:lnTo>
                  <a:lnTo>
                    <a:pt x="4296562" y="579437"/>
                  </a:lnTo>
                  <a:lnTo>
                    <a:pt x="4296562" y="695325"/>
                  </a:lnTo>
                  <a:lnTo>
                    <a:pt x="4412678" y="695325"/>
                  </a:lnTo>
                  <a:lnTo>
                    <a:pt x="4412678" y="579437"/>
                  </a:lnTo>
                  <a:lnTo>
                    <a:pt x="4528807" y="579437"/>
                  </a:lnTo>
                  <a:lnTo>
                    <a:pt x="4528807" y="695325"/>
                  </a:lnTo>
                  <a:lnTo>
                    <a:pt x="4644936" y="695325"/>
                  </a:lnTo>
                  <a:lnTo>
                    <a:pt x="4644936" y="579437"/>
                  </a:lnTo>
                  <a:lnTo>
                    <a:pt x="4761052" y="579437"/>
                  </a:lnTo>
                  <a:lnTo>
                    <a:pt x="4761052" y="695325"/>
                  </a:lnTo>
                  <a:lnTo>
                    <a:pt x="4877181" y="695325"/>
                  </a:lnTo>
                  <a:lnTo>
                    <a:pt x="4877181" y="579437"/>
                  </a:lnTo>
                  <a:lnTo>
                    <a:pt x="4993297" y="579437"/>
                  </a:lnTo>
                  <a:lnTo>
                    <a:pt x="4993297" y="695325"/>
                  </a:lnTo>
                  <a:lnTo>
                    <a:pt x="5109426" y="695325"/>
                  </a:lnTo>
                  <a:lnTo>
                    <a:pt x="5109426" y="579437"/>
                  </a:lnTo>
                  <a:lnTo>
                    <a:pt x="5225542" y="579437"/>
                  </a:lnTo>
                  <a:lnTo>
                    <a:pt x="5225542" y="695325"/>
                  </a:lnTo>
                  <a:lnTo>
                    <a:pt x="5341671" y="695325"/>
                  </a:lnTo>
                  <a:lnTo>
                    <a:pt x="5341671" y="579437"/>
                  </a:lnTo>
                  <a:lnTo>
                    <a:pt x="5457799" y="579437"/>
                  </a:lnTo>
                  <a:lnTo>
                    <a:pt x="5457799" y="695325"/>
                  </a:lnTo>
                  <a:lnTo>
                    <a:pt x="5573915" y="695325"/>
                  </a:lnTo>
                  <a:lnTo>
                    <a:pt x="5573915" y="579437"/>
                  </a:lnTo>
                  <a:lnTo>
                    <a:pt x="5690044" y="579437"/>
                  </a:lnTo>
                  <a:lnTo>
                    <a:pt x="5690044" y="695325"/>
                  </a:lnTo>
                  <a:lnTo>
                    <a:pt x="5806160" y="695325"/>
                  </a:lnTo>
                  <a:lnTo>
                    <a:pt x="5806160" y="579437"/>
                  </a:lnTo>
                  <a:lnTo>
                    <a:pt x="5922289" y="579437"/>
                  </a:lnTo>
                  <a:lnTo>
                    <a:pt x="5922289" y="695325"/>
                  </a:lnTo>
                  <a:lnTo>
                    <a:pt x="6038405" y="695325"/>
                  </a:lnTo>
                  <a:lnTo>
                    <a:pt x="6038405" y="579437"/>
                  </a:lnTo>
                  <a:lnTo>
                    <a:pt x="6154534" y="579437"/>
                  </a:lnTo>
                  <a:lnTo>
                    <a:pt x="6154534" y="695325"/>
                  </a:lnTo>
                  <a:lnTo>
                    <a:pt x="6270663" y="695325"/>
                  </a:lnTo>
                  <a:lnTo>
                    <a:pt x="6270663" y="579437"/>
                  </a:lnTo>
                  <a:lnTo>
                    <a:pt x="6386779" y="579437"/>
                  </a:lnTo>
                  <a:lnTo>
                    <a:pt x="6386779" y="695325"/>
                  </a:lnTo>
                  <a:lnTo>
                    <a:pt x="6502908" y="695325"/>
                  </a:lnTo>
                  <a:lnTo>
                    <a:pt x="6502908" y="579437"/>
                  </a:lnTo>
                  <a:lnTo>
                    <a:pt x="6619024" y="579437"/>
                  </a:lnTo>
                  <a:lnTo>
                    <a:pt x="6619024" y="695325"/>
                  </a:lnTo>
                  <a:lnTo>
                    <a:pt x="6735153" y="695325"/>
                  </a:lnTo>
                  <a:lnTo>
                    <a:pt x="6735153" y="579437"/>
                  </a:lnTo>
                  <a:lnTo>
                    <a:pt x="6851269" y="579437"/>
                  </a:lnTo>
                  <a:lnTo>
                    <a:pt x="6851269" y="695325"/>
                  </a:lnTo>
                  <a:lnTo>
                    <a:pt x="6967398" y="695325"/>
                  </a:lnTo>
                  <a:lnTo>
                    <a:pt x="6967398" y="579437"/>
                  </a:lnTo>
                  <a:lnTo>
                    <a:pt x="7083526" y="579437"/>
                  </a:lnTo>
                  <a:lnTo>
                    <a:pt x="7083526" y="695325"/>
                  </a:lnTo>
                  <a:lnTo>
                    <a:pt x="7199643" y="695325"/>
                  </a:lnTo>
                  <a:lnTo>
                    <a:pt x="7199643" y="579437"/>
                  </a:lnTo>
                  <a:lnTo>
                    <a:pt x="7315771" y="579437"/>
                  </a:lnTo>
                  <a:lnTo>
                    <a:pt x="7315771" y="695325"/>
                  </a:lnTo>
                  <a:lnTo>
                    <a:pt x="7431887" y="695325"/>
                  </a:lnTo>
                  <a:lnTo>
                    <a:pt x="7431887" y="579437"/>
                  </a:lnTo>
                  <a:lnTo>
                    <a:pt x="7548016" y="579437"/>
                  </a:lnTo>
                  <a:lnTo>
                    <a:pt x="7548016" y="695325"/>
                  </a:lnTo>
                  <a:lnTo>
                    <a:pt x="7664132" y="695325"/>
                  </a:lnTo>
                  <a:lnTo>
                    <a:pt x="7664132" y="579437"/>
                  </a:lnTo>
                  <a:lnTo>
                    <a:pt x="7780261" y="579437"/>
                  </a:lnTo>
                  <a:lnTo>
                    <a:pt x="7780261" y="695325"/>
                  </a:lnTo>
                  <a:lnTo>
                    <a:pt x="7896390" y="695325"/>
                  </a:lnTo>
                  <a:lnTo>
                    <a:pt x="7896390" y="579437"/>
                  </a:lnTo>
                  <a:lnTo>
                    <a:pt x="8012506" y="579437"/>
                  </a:lnTo>
                  <a:lnTo>
                    <a:pt x="8012506" y="695325"/>
                  </a:lnTo>
                  <a:lnTo>
                    <a:pt x="8128635" y="695325"/>
                  </a:lnTo>
                  <a:lnTo>
                    <a:pt x="8128635" y="579437"/>
                  </a:lnTo>
                  <a:lnTo>
                    <a:pt x="8244751" y="579437"/>
                  </a:lnTo>
                  <a:lnTo>
                    <a:pt x="8244751" y="695325"/>
                  </a:lnTo>
                  <a:lnTo>
                    <a:pt x="8360880" y="695325"/>
                  </a:lnTo>
                  <a:lnTo>
                    <a:pt x="8360880" y="579437"/>
                  </a:lnTo>
                  <a:lnTo>
                    <a:pt x="8476996" y="579437"/>
                  </a:lnTo>
                  <a:lnTo>
                    <a:pt x="8476996" y="695325"/>
                  </a:lnTo>
                  <a:lnTo>
                    <a:pt x="8593125" y="695325"/>
                  </a:lnTo>
                  <a:lnTo>
                    <a:pt x="8593125" y="579437"/>
                  </a:lnTo>
                  <a:lnTo>
                    <a:pt x="8709254" y="579437"/>
                  </a:lnTo>
                  <a:lnTo>
                    <a:pt x="8709254" y="695325"/>
                  </a:lnTo>
                  <a:lnTo>
                    <a:pt x="8793429" y="695325"/>
                  </a:lnTo>
                  <a:lnTo>
                    <a:pt x="8793429" y="463550"/>
                  </a:lnTo>
                  <a:lnTo>
                    <a:pt x="8793429" y="347662"/>
                  </a:lnTo>
                  <a:lnTo>
                    <a:pt x="8793429" y="0"/>
                  </a:lnTo>
                  <a:close/>
                </a:path>
              </a:pathLst>
            </a:custGeom>
            <a:solidFill>
              <a:srgbClr val="2E1B5B">
                <a:alpha val="2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7" name="object 467"/>
            <p:cNvSpPr/>
            <p:nvPr/>
          </p:nvSpPr>
          <p:spPr>
            <a:xfrm>
              <a:off x="9610699" y="8690101"/>
              <a:ext cx="8677910" cy="580390"/>
            </a:xfrm>
            <a:custGeom>
              <a:avLst/>
              <a:gdLst/>
              <a:ahLst/>
              <a:cxnLst/>
              <a:rect l="l" t="t" r="r" b="b"/>
              <a:pathLst>
                <a:path w="8677910" h="580390">
                  <a:moveTo>
                    <a:pt x="8677300" y="0"/>
                  </a:moveTo>
                  <a:lnTo>
                    <a:pt x="116116" y="0"/>
                  </a:lnTo>
                  <a:lnTo>
                    <a:pt x="116116" y="115887"/>
                  </a:lnTo>
                  <a:lnTo>
                    <a:pt x="0" y="115887"/>
                  </a:lnTo>
                  <a:lnTo>
                    <a:pt x="0" y="463550"/>
                  </a:lnTo>
                  <a:lnTo>
                    <a:pt x="232244" y="463550"/>
                  </a:lnTo>
                  <a:lnTo>
                    <a:pt x="232244" y="579793"/>
                  </a:lnTo>
                  <a:lnTo>
                    <a:pt x="696734" y="579793"/>
                  </a:lnTo>
                  <a:lnTo>
                    <a:pt x="696734" y="463080"/>
                  </a:lnTo>
                  <a:lnTo>
                    <a:pt x="1393482" y="463080"/>
                  </a:lnTo>
                  <a:lnTo>
                    <a:pt x="1393482" y="579793"/>
                  </a:lnTo>
                  <a:lnTo>
                    <a:pt x="1625727" y="579793"/>
                  </a:lnTo>
                  <a:lnTo>
                    <a:pt x="1625727" y="463080"/>
                  </a:lnTo>
                  <a:lnTo>
                    <a:pt x="1741843" y="463080"/>
                  </a:lnTo>
                  <a:lnTo>
                    <a:pt x="1741843" y="579793"/>
                  </a:lnTo>
                  <a:lnTo>
                    <a:pt x="1974100" y="579793"/>
                  </a:lnTo>
                  <a:lnTo>
                    <a:pt x="1974100" y="463080"/>
                  </a:lnTo>
                  <a:lnTo>
                    <a:pt x="3251454" y="463080"/>
                  </a:lnTo>
                  <a:lnTo>
                    <a:pt x="3251454" y="579793"/>
                  </a:lnTo>
                  <a:lnTo>
                    <a:pt x="3599815" y="579793"/>
                  </a:lnTo>
                  <a:lnTo>
                    <a:pt x="3599815" y="463080"/>
                  </a:lnTo>
                  <a:lnTo>
                    <a:pt x="4296562" y="463080"/>
                  </a:lnTo>
                  <a:lnTo>
                    <a:pt x="4296562" y="579793"/>
                  </a:lnTo>
                  <a:lnTo>
                    <a:pt x="4528807" y="579793"/>
                  </a:lnTo>
                  <a:lnTo>
                    <a:pt x="4528807" y="463080"/>
                  </a:lnTo>
                  <a:lnTo>
                    <a:pt x="5922289" y="463080"/>
                  </a:lnTo>
                  <a:lnTo>
                    <a:pt x="5922289" y="579793"/>
                  </a:lnTo>
                  <a:lnTo>
                    <a:pt x="6038405" y="579793"/>
                  </a:lnTo>
                  <a:lnTo>
                    <a:pt x="6038405" y="463080"/>
                  </a:lnTo>
                  <a:lnTo>
                    <a:pt x="6502908" y="463080"/>
                  </a:lnTo>
                  <a:lnTo>
                    <a:pt x="6502908" y="579793"/>
                  </a:lnTo>
                  <a:lnTo>
                    <a:pt x="6735153" y="579793"/>
                  </a:lnTo>
                  <a:lnTo>
                    <a:pt x="6735153" y="463080"/>
                  </a:lnTo>
                  <a:lnTo>
                    <a:pt x="7315771" y="463080"/>
                  </a:lnTo>
                  <a:lnTo>
                    <a:pt x="7315771" y="579793"/>
                  </a:lnTo>
                  <a:lnTo>
                    <a:pt x="7896377" y="579793"/>
                  </a:lnTo>
                  <a:lnTo>
                    <a:pt x="7896377" y="463080"/>
                  </a:lnTo>
                  <a:lnTo>
                    <a:pt x="8593125" y="463080"/>
                  </a:lnTo>
                  <a:lnTo>
                    <a:pt x="8593125" y="579793"/>
                  </a:lnTo>
                  <a:lnTo>
                    <a:pt x="8677300" y="579793"/>
                  </a:lnTo>
                  <a:lnTo>
                    <a:pt x="8677300" y="463080"/>
                  </a:lnTo>
                  <a:lnTo>
                    <a:pt x="8677300" y="0"/>
                  </a:lnTo>
                  <a:close/>
                </a:path>
              </a:pathLst>
            </a:custGeom>
            <a:solidFill>
              <a:srgbClr val="FF0E3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8" name="object 468"/>
            <p:cNvSpPr/>
            <p:nvPr/>
          </p:nvSpPr>
          <p:spPr>
            <a:xfrm>
              <a:off x="9610699" y="9037725"/>
              <a:ext cx="8677910" cy="347980"/>
            </a:xfrm>
            <a:custGeom>
              <a:avLst/>
              <a:gdLst/>
              <a:ahLst/>
              <a:cxnLst/>
              <a:rect l="l" t="t" r="r" b="b"/>
              <a:pathLst>
                <a:path w="8677910" h="347979">
                  <a:moveTo>
                    <a:pt x="232244" y="115925"/>
                  </a:moveTo>
                  <a:lnTo>
                    <a:pt x="0" y="115925"/>
                  </a:lnTo>
                  <a:lnTo>
                    <a:pt x="0" y="231813"/>
                  </a:lnTo>
                  <a:lnTo>
                    <a:pt x="232244" y="231813"/>
                  </a:lnTo>
                  <a:lnTo>
                    <a:pt x="232244" y="115925"/>
                  </a:lnTo>
                  <a:close/>
                </a:path>
                <a:path w="8677910" h="347979">
                  <a:moveTo>
                    <a:pt x="696734" y="231813"/>
                  </a:moveTo>
                  <a:lnTo>
                    <a:pt x="232244" y="231813"/>
                  </a:lnTo>
                  <a:lnTo>
                    <a:pt x="232244" y="347700"/>
                  </a:lnTo>
                  <a:lnTo>
                    <a:pt x="696734" y="347700"/>
                  </a:lnTo>
                  <a:lnTo>
                    <a:pt x="696734" y="231813"/>
                  </a:lnTo>
                  <a:close/>
                </a:path>
                <a:path w="8677910" h="347979">
                  <a:moveTo>
                    <a:pt x="812863" y="115925"/>
                  </a:moveTo>
                  <a:lnTo>
                    <a:pt x="696734" y="115925"/>
                  </a:lnTo>
                  <a:lnTo>
                    <a:pt x="696734" y="231813"/>
                  </a:lnTo>
                  <a:lnTo>
                    <a:pt x="812863" y="231813"/>
                  </a:lnTo>
                  <a:lnTo>
                    <a:pt x="812863" y="115925"/>
                  </a:lnTo>
                  <a:close/>
                </a:path>
                <a:path w="8677910" h="347979">
                  <a:moveTo>
                    <a:pt x="1625727" y="231813"/>
                  </a:moveTo>
                  <a:lnTo>
                    <a:pt x="1393482" y="231813"/>
                  </a:lnTo>
                  <a:lnTo>
                    <a:pt x="1393482" y="115455"/>
                  </a:lnTo>
                  <a:lnTo>
                    <a:pt x="1393482" y="0"/>
                  </a:lnTo>
                  <a:lnTo>
                    <a:pt x="1277353" y="0"/>
                  </a:lnTo>
                  <a:lnTo>
                    <a:pt x="1277353" y="115455"/>
                  </a:lnTo>
                  <a:lnTo>
                    <a:pt x="928979" y="115455"/>
                  </a:lnTo>
                  <a:lnTo>
                    <a:pt x="928979" y="38"/>
                  </a:lnTo>
                  <a:lnTo>
                    <a:pt x="812863" y="38"/>
                  </a:lnTo>
                  <a:lnTo>
                    <a:pt x="812863" y="115925"/>
                  </a:lnTo>
                  <a:lnTo>
                    <a:pt x="928979" y="115925"/>
                  </a:lnTo>
                  <a:lnTo>
                    <a:pt x="928979" y="232168"/>
                  </a:lnTo>
                  <a:lnTo>
                    <a:pt x="1393482" y="232168"/>
                  </a:lnTo>
                  <a:lnTo>
                    <a:pt x="1393482" y="347700"/>
                  </a:lnTo>
                  <a:lnTo>
                    <a:pt x="1625727" y="347700"/>
                  </a:lnTo>
                  <a:lnTo>
                    <a:pt x="1625727" y="231813"/>
                  </a:lnTo>
                  <a:close/>
                </a:path>
                <a:path w="8677910" h="347979">
                  <a:moveTo>
                    <a:pt x="1741843" y="115925"/>
                  </a:moveTo>
                  <a:lnTo>
                    <a:pt x="1625727" y="115925"/>
                  </a:lnTo>
                  <a:lnTo>
                    <a:pt x="1625727" y="231813"/>
                  </a:lnTo>
                  <a:lnTo>
                    <a:pt x="1741843" y="231813"/>
                  </a:lnTo>
                  <a:lnTo>
                    <a:pt x="1741843" y="115925"/>
                  </a:lnTo>
                  <a:close/>
                </a:path>
                <a:path w="8677910" h="347979">
                  <a:moveTo>
                    <a:pt x="2554706" y="38"/>
                  </a:moveTo>
                  <a:lnTo>
                    <a:pt x="2438590" y="38"/>
                  </a:lnTo>
                  <a:lnTo>
                    <a:pt x="2438590" y="115455"/>
                  </a:lnTo>
                  <a:lnTo>
                    <a:pt x="2090216" y="115455"/>
                  </a:lnTo>
                  <a:lnTo>
                    <a:pt x="2090216" y="0"/>
                  </a:lnTo>
                  <a:lnTo>
                    <a:pt x="1974100" y="0"/>
                  </a:lnTo>
                  <a:lnTo>
                    <a:pt x="1974100" y="115455"/>
                  </a:lnTo>
                  <a:lnTo>
                    <a:pt x="1974100" y="231813"/>
                  </a:lnTo>
                  <a:lnTo>
                    <a:pt x="1741843" y="231813"/>
                  </a:lnTo>
                  <a:lnTo>
                    <a:pt x="1741843" y="347700"/>
                  </a:lnTo>
                  <a:lnTo>
                    <a:pt x="1974100" y="347700"/>
                  </a:lnTo>
                  <a:lnTo>
                    <a:pt x="1974100" y="232168"/>
                  </a:lnTo>
                  <a:lnTo>
                    <a:pt x="2438590" y="232168"/>
                  </a:lnTo>
                  <a:lnTo>
                    <a:pt x="2438590" y="115925"/>
                  </a:lnTo>
                  <a:lnTo>
                    <a:pt x="2554706" y="115925"/>
                  </a:lnTo>
                  <a:lnTo>
                    <a:pt x="2554706" y="38"/>
                  </a:lnTo>
                  <a:close/>
                </a:path>
                <a:path w="8677910" h="347979">
                  <a:moveTo>
                    <a:pt x="3019209" y="115925"/>
                  </a:moveTo>
                  <a:lnTo>
                    <a:pt x="2554706" y="115925"/>
                  </a:lnTo>
                  <a:lnTo>
                    <a:pt x="2554706" y="231813"/>
                  </a:lnTo>
                  <a:lnTo>
                    <a:pt x="3019209" y="231813"/>
                  </a:lnTo>
                  <a:lnTo>
                    <a:pt x="3019209" y="115925"/>
                  </a:lnTo>
                  <a:close/>
                </a:path>
                <a:path w="8677910" h="347979">
                  <a:moveTo>
                    <a:pt x="3135325" y="38"/>
                  </a:moveTo>
                  <a:lnTo>
                    <a:pt x="3019209" y="38"/>
                  </a:lnTo>
                  <a:lnTo>
                    <a:pt x="3019209" y="115925"/>
                  </a:lnTo>
                  <a:lnTo>
                    <a:pt x="3135325" y="115925"/>
                  </a:lnTo>
                  <a:lnTo>
                    <a:pt x="3135325" y="38"/>
                  </a:lnTo>
                  <a:close/>
                </a:path>
                <a:path w="8677910" h="347979">
                  <a:moveTo>
                    <a:pt x="3251454" y="115925"/>
                  </a:moveTo>
                  <a:lnTo>
                    <a:pt x="3135325" y="115925"/>
                  </a:lnTo>
                  <a:lnTo>
                    <a:pt x="3135325" y="231813"/>
                  </a:lnTo>
                  <a:lnTo>
                    <a:pt x="3251454" y="231813"/>
                  </a:lnTo>
                  <a:lnTo>
                    <a:pt x="3251454" y="115925"/>
                  </a:lnTo>
                  <a:close/>
                </a:path>
                <a:path w="8677910" h="347979">
                  <a:moveTo>
                    <a:pt x="4528807" y="231813"/>
                  </a:moveTo>
                  <a:lnTo>
                    <a:pt x="4296562" y="231813"/>
                  </a:lnTo>
                  <a:lnTo>
                    <a:pt x="4296562" y="115455"/>
                  </a:lnTo>
                  <a:lnTo>
                    <a:pt x="4296562" y="0"/>
                  </a:lnTo>
                  <a:lnTo>
                    <a:pt x="4180433" y="0"/>
                  </a:lnTo>
                  <a:lnTo>
                    <a:pt x="4180433" y="115455"/>
                  </a:lnTo>
                  <a:lnTo>
                    <a:pt x="4064317" y="115455"/>
                  </a:lnTo>
                  <a:lnTo>
                    <a:pt x="4064317" y="38"/>
                  </a:lnTo>
                  <a:lnTo>
                    <a:pt x="3948188" y="38"/>
                  </a:lnTo>
                  <a:lnTo>
                    <a:pt x="3948188" y="115455"/>
                  </a:lnTo>
                  <a:lnTo>
                    <a:pt x="3715943" y="115455"/>
                  </a:lnTo>
                  <a:lnTo>
                    <a:pt x="3715943" y="0"/>
                  </a:lnTo>
                  <a:lnTo>
                    <a:pt x="3599815" y="0"/>
                  </a:lnTo>
                  <a:lnTo>
                    <a:pt x="3599815" y="115455"/>
                  </a:lnTo>
                  <a:lnTo>
                    <a:pt x="3599815" y="231813"/>
                  </a:lnTo>
                  <a:lnTo>
                    <a:pt x="3251454" y="231813"/>
                  </a:lnTo>
                  <a:lnTo>
                    <a:pt x="3251454" y="347700"/>
                  </a:lnTo>
                  <a:lnTo>
                    <a:pt x="3599815" y="347700"/>
                  </a:lnTo>
                  <a:lnTo>
                    <a:pt x="3599815" y="232168"/>
                  </a:lnTo>
                  <a:lnTo>
                    <a:pt x="3948188" y="232168"/>
                  </a:lnTo>
                  <a:lnTo>
                    <a:pt x="3948188" y="115925"/>
                  </a:lnTo>
                  <a:lnTo>
                    <a:pt x="4064317" y="115925"/>
                  </a:lnTo>
                  <a:lnTo>
                    <a:pt x="4064317" y="232168"/>
                  </a:lnTo>
                  <a:lnTo>
                    <a:pt x="4296562" y="232168"/>
                  </a:lnTo>
                  <a:lnTo>
                    <a:pt x="4296562" y="347700"/>
                  </a:lnTo>
                  <a:lnTo>
                    <a:pt x="4528807" y="347700"/>
                  </a:lnTo>
                  <a:lnTo>
                    <a:pt x="4528807" y="231813"/>
                  </a:lnTo>
                  <a:close/>
                </a:path>
                <a:path w="8677910" h="347979">
                  <a:moveTo>
                    <a:pt x="4761052" y="115925"/>
                  </a:moveTo>
                  <a:lnTo>
                    <a:pt x="4528807" y="115925"/>
                  </a:lnTo>
                  <a:lnTo>
                    <a:pt x="4528807" y="231813"/>
                  </a:lnTo>
                  <a:lnTo>
                    <a:pt x="4761052" y="231813"/>
                  </a:lnTo>
                  <a:lnTo>
                    <a:pt x="4761052" y="115925"/>
                  </a:lnTo>
                  <a:close/>
                </a:path>
                <a:path w="8677910" h="347979">
                  <a:moveTo>
                    <a:pt x="4993297" y="38"/>
                  </a:moveTo>
                  <a:lnTo>
                    <a:pt x="4761052" y="38"/>
                  </a:lnTo>
                  <a:lnTo>
                    <a:pt x="4761052" y="115925"/>
                  </a:lnTo>
                  <a:lnTo>
                    <a:pt x="4993297" y="115925"/>
                  </a:lnTo>
                  <a:lnTo>
                    <a:pt x="4993297" y="38"/>
                  </a:lnTo>
                  <a:close/>
                </a:path>
                <a:path w="8677910" h="347979">
                  <a:moveTo>
                    <a:pt x="5341671" y="115925"/>
                  </a:moveTo>
                  <a:lnTo>
                    <a:pt x="4993297" y="115925"/>
                  </a:lnTo>
                  <a:lnTo>
                    <a:pt x="4993297" y="231813"/>
                  </a:lnTo>
                  <a:lnTo>
                    <a:pt x="5341671" y="231813"/>
                  </a:lnTo>
                  <a:lnTo>
                    <a:pt x="5341671" y="115925"/>
                  </a:lnTo>
                  <a:close/>
                </a:path>
                <a:path w="8677910" h="347979">
                  <a:moveTo>
                    <a:pt x="6038405" y="231813"/>
                  </a:moveTo>
                  <a:lnTo>
                    <a:pt x="5922289" y="231813"/>
                  </a:lnTo>
                  <a:lnTo>
                    <a:pt x="5922289" y="115455"/>
                  </a:lnTo>
                  <a:lnTo>
                    <a:pt x="5806160" y="115455"/>
                  </a:lnTo>
                  <a:lnTo>
                    <a:pt x="5806160" y="0"/>
                  </a:lnTo>
                  <a:lnTo>
                    <a:pt x="5690044" y="0"/>
                  </a:lnTo>
                  <a:lnTo>
                    <a:pt x="5690044" y="115455"/>
                  </a:lnTo>
                  <a:lnTo>
                    <a:pt x="5457799" y="115455"/>
                  </a:lnTo>
                  <a:lnTo>
                    <a:pt x="5457799" y="38"/>
                  </a:lnTo>
                  <a:lnTo>
                    <a:pt x="5341671" y="38"/>
                  </a:lnTo>
                  <a:lnTo>
                    <a:pt x="5341671" y="115925"/>
                  </a:lnTo>
                  <a:lnTo>
                    <a:pt x="5457799" y="115925"/>
                  </a:lnTo>
                  <a:lnTo>
                    <a:pt x="5457799" y="232168"/>
                  </a:lnTo>
                  <a:lnTo>
                    <a:pt x="5922289" y="232168"/>
                  </a:lnTo>
                  <a:lnTo>
                    <a:pt x="5922289" y="347700"/>
                  </a:lnTo>
                  <a:lnTo>
                    <a:pt x="6038405" y="347700"/>
                  </a:lnTo>
                  <a:lnTo>
                    <a:pt x="6038405" y="231813"/>
                  </a:lnTo>
                  <a:close/>
                </a:path>
                <a:path w="8677910" h="347979">
                  <a:moveTo>
                    <a:pt x="6154534" y="115925"/>
                  </a:moveTo>
                  <a:lnTo>
                    <a:pt x="6038405" y="115925"/>
                  </a:lnTo>
                  <a:lnTo>
                    <a:pt x="6038405" y="231813"/>
                  </a:lnTo>
                  <a:lnTo>
                    <a:pt x="6154534" y="231813"/>
                  </a:lnTo>
                  <a:lnTo>
                    <a:pt x="6154534" y="115925"/>
                  </a:lnTo>
                  <a:close/>
                </a:path>
                <a:path w="8677910" h="347979">
                  <a:moveTo>
                    <a:pt x="6386779" y="38"/>
                  </a:moveTo>
                  <a:lnTo>
                    <a:pt x="6154534" y="38"/>
                  </a:lnTo>
                  <a:lnTo>
                    <a:pt x="6154534" y="115925"/>
                  </a:lnTo>
                  <a:lnTo>
                    <a:pt x="6386779" y="115925"/>
                  </a:lnTo>
                  <a:lnTo>
                    <a:pt x="6386779" y="38"/>
                  </a:lnTo>
                  <a:close/>
                </a:path>
                <a:path w="8677910" h="347979">
                  <a:moveTo>
                    <a:pt x="6502908" y="115925"/>
                  </a:moveTo>
                  <a:lnTo>
                    <a:pt x="6386779" y="115925"/>
                  </a:lnTo>
                  <a:lnTo>
                    <a:pt x="6386779" y="231813"/>
                  </a:lnTo>
                  <a:lnTo>
                    <a:pt x="6502908" y="231813"/>
                  </a:lnTo>
                  <a:lnTo>
                    <a:pt x="6502908" y="115925"/>
                  </a:lnTo>
                  <a:close/>
                </a:path>
                <a:path w="8677910" h="347979">
                  <a:moveTo>
                    <a:pt x="8476996" y="38"/>
                  </a:moveTo>
                  <a:lnTo>
                    <a:pt x="8244751" y="38"/>
                  </a:lnTo>
                  <a:lnTo>
                    <a:pt x="8244751" y="115455"/>
                  </a:lnTo>
                  <a:lnTo>
                    <a:pt x="8012506" y="115455"/>
                  </a:lnTo>
                  <a:lnTo>
                    <a:pt x="8012506" y="0"/>
                  </a:lnTo>
                  <a:lnTo>
                    <a:pt x="7896377" y="0"/>
                  </a:lnTo>
                  <a:lnTo>
                    <a:pt x="7896377" y="115455"/>
                  </a:lnTo>
                  <a:lnTo>
                    <a:pt x="7896377" y="231813"/>
                  </a:lnTo>
                  <a:lnTo>
                    <a:pt x="7315771" y="231813"/>
                  </a:lnTo>
                  <a:lnTo>
                    <a:pt x="7315771" y="115455"/>
                  </a:lnTo>
                  <a:lnTo>
                    <a:pt x="7431887" y="115455"/>
                  </a:lnTo>
                  <a:lnTo>
                    <a:pt x="7431887" y="0"/>
                  </a:lnTo>
                  <a:lnTo>
                    <a:pt x="7199643" y="0"/>
                  </a:lnTo>
                  <a:lnTo>
                    <a:pt x="7199643" y="115455"/>
                  </a:lnTo>
                  <a:lnTo>
                    <a:pt x="6851269" y="115455"/>
                  </a:lnTo>
                  <a:lnTo>
                    <a:pt x="6851269" y="0"/>
                  </a:lnTo>
                  <a:lnTo>
                    <a:pt x="6735153" y="0"/>
                  </a:lnTo>
                  <a:lnTo>
                    <a:pt x="6735153" y="115455"/>
                  </a:lnTo>
                  <a:lnTo>
                    <a:pt x="6735153" y="231813"/>
                  </a:lnTo>
                  <a:lnTo>
                    <a:pt x="6502908" y="231813"/>
                  </a:lnTo>
                  <a:lnTo>
                    <a:pt x="6502908" y="347700"/>
                  </a:lnTo>
                  <a:lnTo>
                    <a:pt x="6735153" y="347700"/>
                  </a:lnTo>
                  <a:lnTo>
                    <a:pt x="6735153" y="232168"/>
                  </a:lnTo>
                  <a:lnTo>
                    <a:pt x="7315771" y="232168"/>
                  </a:lnTo>
                  <a:lnTo>
                    <a:pt x="7315771" y="347700"/>
                  </a:lnTo>
                  <a:lnTo>
                    <a:pt x="7896377" y="347700"/>
                  </a:lnTo>
                  <a:lnTo>
                    <a:pt x="7896377" y="232168"/>
                  </a:lnTo>
                  <a:lnTo>
                    <a:pt x="8244751" y="232168"/>
                  </a:lnTo>
                  <a:lnTo>
                    <a:pt x="8244751" y="115925"/>
                  </a:lnTo>
                  <a:lnTo>
                    <a:pt x="8476996" y="115925"/>
                  </a:lnTo>
                  <a:lnTo>
                    <a:pt x="8476996" y="38"/>
                  </a:lnTo>
                  <a:close/>
                </a:path>
                <a:path w="8677910" h="347979">
                  <a:moveTo>
                    <a:pt x="8593125" y="115925"/>
                  </a:moveTo>
                  <a:lnTo>
                    <a:pt x="8476996" y="115925"/>
                  </a:lnTo>
                  <a:lnTo>
                    <a:pt x="8476996" y="231813"/>
                  </a:lnTo>
                  <a:lnTo>
                    <a:pt x="8593125" y="231813"/>
                  </a:lnTo>
                  <a:lnTo>
                    <a:pt x="8593125" y="115925"/>
                  </a:lnTo>
                  <a:close/>
                </a:path>
                <a:path w="8677910" h="347979">
                  <a:moveTo>
                    <a:pt x="8677300" y="231813"/>
                  </a:moveTo>
                  <a:lnTo>
                    <a:pt x="8593125" y="231813"/>
                  </a:lnTo>
                  <a:lnTo>
                    <a:pt x="8593125" y="347700"/>
                  </a:lnTo>
                  <a:lnTo>
                    <a:pt x="8677300" y="347700"/>
                  </a:lnTo>
                  <a:lnTo>
                    <a:pt x="8677300" y="231813"/>
                  </a:lnTo>
                  <a:close/>
                </a:path>
              </a:pathLst>
            </a:custGeom>
            <a:solidFill>
              <a:srgbClr val="2E1B5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9" name="object 469"/>
            <p:cNvSpPr/>
            <p:nvPr/>
          </p:nvSpPr>
          <p:spPr>
            <a:xfrm>
              <a:off x="9842944" y="8690088"/>
              <a:ext cx="8445500" cy="579755"/>
            </a:xfrm>
            <a:custGeom>
              <a:avLst/>
              <a:gdLst/>
              <a:ahLst/>
              <a:cxnLst/>
              <a:rect l="l" t="t" r="r" b="b"/>
              <a:pathLst>
                <a:path w="8445500" h="579754">
                  <a:moveTo>
                    <a:pt x="232244" y="231775"/>
                  </a:moveTo>
                  <a:lnTo>
                    <a:pt x="0" y="231775"/>
                  </a:lnTo>
                  <a:lnTo>
                    <a:pt x="0" y="347662"/>
                  </a:lnTo>
                  <a:lnTo>
                    <a:pt x="232244" y="347662"/>
                  </a:lnTo>
                  <a:lnTo>
                    <a:pt x="232244" y="231775"/>
                  </a:lnTo>
                  <a:close/>
                </a:path>
                <a:path w="8445500" h="579754">
                  <a:moveTo>
                    <a:pt x="232244" y="0"/>
                  </a:moveTo>
                  <a:lnTo>
                    <a:pt x="0" y="0"/>
                  </a:lnTo>
                  <a:lnTo>
                    <a:pt x="0" y="115887"/>
                  </a:lnTo>
                  <a:lnTo>
                    <a:pt x="232244" y="115887"/>
                  </a:lnTo>
                  <a:lnTo>
                    <a:pt x="232244" y="0"/>
                  </a:lnTo>
                  <a:close/>
                </a:path>
                <a:path w="8445500" h="579754">
                  <a:moveTo>
                    <a:pt x="464489" y="115887"/>
                  </a:moveTo>
                  <a:lnTo>
                    <a:pt x="232244" y="115887"/>
                  </a:lnTo>
                  <a:lnTo>
                    <a:pt x="232244" y="231775"/>
                  </a:lnTo>
                  <a:lnTo>
                    <a:pt x="464489" y="231775"/>
                  </a:lnTo>
                  <a:lnTo>
                    <a:pt x="464489" y="115887"/>
                  </a:lnTo>
                  <a:close/>
                </a:path>
                <a:path w="8445500" h="579754">
                  <a:moveTo>
                    <a:pt x="812863" y="0"/>
                  </a:moveTo>
                  <a:lnTo>
                    <a:pt x="580605" y="0"/>
                  </a:lnTo>
                  <a:lnTo>
                    <a:pt x="580605" y="115887"/>
                  </a:lnTo>
                  <a:lnTo>
                    <a:pt x="812863" y="115887"/>
                  </a:lnTo>
                  <a:lnTo>
                    <a:pt x="812863" y="0"/>
                  </a:lnTo>
                  <a:close/>
                </a:path>
                <a:path w="8445500" h="579754">
                  <a:moveTo>
                    <a:pt x="928979" y="115887"/>
                  </a:moveTo>
                  <a:lnTo>
                    <a:pt x="812863" y="115887"/>
                  </a:lnTo>
                  <a:lnTo>
                    <a:pt x="812863" y="231775"/>
                  </a:lnTo>
                  <a:lnTo>
                    <a:pt x="928979" y="231775"/>
                  </a:lnTo>
                  <a:lnTo>
                    <a:pt x="928979" y="115887"/>
                  </a:lnTo>
                  <a:close/>
                </a:path>
                <a:path w="8445500" h="579754">
                  <a:moveTo>
                    <a:pt x="1509598" y="231775"/>
                  </a:moveTo>
                  <a:lnTo>
                    <a:pt x="1277353" y="231775"/>
                  </a:lnTo>
                  <a:lnTo>
                    <a:pt x="1277353" y="347662"/>
                  </a:lnTo>
                  <a:lnTo>
                    <a:pt x="1509598" y="347662"/>
                  </a:lnTo>
                  <a:lnTo>
                    <a:pt x="1509598" y="231775"/>
                  </a:lnTo>
                  <a:close/>
                </a:path>
                <a:path w="8445500" h="579754">
                  <a:moveTo>
                    <a:pt x="1509598" y="0"/>
                  </a:moveTo>
                  <a:lnTo>
                    <a:pt x="1277353" y="0"/>
                  </a:lnTo>
                  <a:lnTo>
                    <a:pt x="1277353" y="115887"/>
                  </a:lnTo>
                  <a:lnTo>
                    <a:pt x="1509598" y="115887"/>
                  </a:lnTo>
                  <a:lnTo>
                    <a:pt x="1509598" y="0"/>
                  </a:lnTo>
                  <a:close/>
                </a:path>
                <a:path w="8445500" h="579754">
                  <a:moveTo>
                    <a:pt x="1741843" y="115887"/>
                  </a:moveTo>
                  <a:lnTo>
                    <a:pt x="1625714" y="115887"/>
                  </a:lnTo>
                  <a:lnTo>
                    <a:pt x="1625714" y="231775"/>
                  </a:lnTo>
                  <a:lnTo>
                    <a:pt x="1741843" y="231775"/>
                  </a:lnTo>
                  <a:lnTo>
                    <a:pt x="1741843" y="115887"/>
                  </a:lnTo>
                  <a:close/>
                </a:path>
                <a:path w="8445500" h="579754">
                  <a:moveTo>
                    <a:pt x="2090216" y="115887"/>
                  </a:moveTo>
                  <a:lnTo>
                    <a:pt x="1857971" y="115887"/>
                  </a:lnTo>
                  <a:lnTo>
                    <a:pt x="1857971" y="231775"/>
                  </a:lnTo>
                  <a:lnTo>
                    <a:pt x="2090216" y="231775"/>
                  </a:lnTo>
                  <a:lnTo>
                    <a:pt x="2090216" y="115887"/>
                  </a:lnTo>
                  <a:close/>
                </a:path>
                <a:path w="8445500" h="579754">
                  <a:moveTo>
                    <a:pt x="2322461" y="0"/>
                  </a:moveTo>
                  <a:lnTo>
                    <a:pt x="2090216" y="0"/>
                  </a:lnTo>
                  <a:lnTo>
                    <a:pt x="2090216" y="115887"/>
                  </a:lnTo>
                  <a:lnTo>
                    <a:pt x="2322461" y="115887"/>
                  </a:lnTo>
                  <a:lnTo>
                    <a:pt x="2322461" y="0"/>
                  </a:lnTo>
                  <a:close/>
                </a:path>
                <a:path w="8445500" h="579754">
                  <a:moveTo>
                    <a:pt x="2438577" y="115887"/>
                  </a:moveTo>
                  <a:lnTo>
                    <a:pt x="2322461" y="115887"/>
                  </a:lnTo>
                  <a:lnTo>
                    <a:pt x="2322461" y="231775"/>
                  </a:lnTo>
                  <a:lnTo>
                    <a:pt x="2438577" y="231775"/>
                  </a:lnTo>
                  <a:lnTo>
                    <a:pt x="2438577" y="115887"/>
                  </a:lnTo>
                  <a:close/>
                </a:path>
                <a:path w="8445500" h="579754">
                  <a:moveTo>
                    <a:pt x="2786951" y="115887"/>
                  </a:moveTo>
                  <a:lnTo>
                    <a:pt x="2554706" y="115887"/>
                  </a:lnTo>
                  <a:lnTo>
                    <a:pt x="2554706" y="231775"/>
                  </a:lnTo>
                  <a:lnTo>
                    <a:pt x="2786951" y="231775"/>
                  </a:lnTo>
                  <a:lnTo>
                    <a:pt x="2786951" y="115887"/>
                  </a:lnTo>
                  <a:close/>
                </a:path>
                <a:path w="8445500" h="579754">
                  <a:moveTo>
                    <a:pt x="2903080" y="0"/>
                  </a:moveTo>
                  <a:lnTo>
                    <a:pt x="2786951" y="0"/>
                  </a:lnTo>
                  <a:lnTo>
                    <a:pt x="2786951" y="115887"/>
                  </a:lnTo>
                  <a:lnTo>
                    <a:pt x="2903080" y="115887"/>
                  </a:lnTo>
                  <a:lnTo>
                    <a:pt x="2903080" y="0"/>
                  </a:lnTo>
                  <a:close/>
                </a:path>
                <a:path w="8445500" h="579754">
                  <a:moveTo>
                    <a:pt x="3251441" y="231775"/>
                  </a:moveTo>
                  <a:lnTo>
                    <a:pt x="3019196" y="231775"/>
                  </a:lnTo>
                  <a:lnTo>
                    <a:pt x="3019196" y="347662"/>
                  </a:lnTo>
                  <a:lnTo>
                    <a:pt x="3251441" y="347662"/>
                  </a:lnTo>
                  <a:lnTo>
                    <a:pt x="3251441" y="231775"/>
                  </a:lnTo>
                  <a:close/>
                </a:path>
                <a:path w="8445500" h="579754">
                  <a:moveTo>
                    <a:pt x="3251441" y="0"/>
                  </a:moveTo>
                  <a:lnTo>
                    <a:pt x="3135325" y="0"/>
                  </a:lnTo>
                  <a:lnTo>
                    <a:pt x="3135325" y="115887"/>
                  </a:lnTo>
                  <a:lnTo>
                    <a:pt x="3251441" y="115887"/>
                  </a:lnTo>
                  <a:lnTo>
                    <a:pt x="3251441" y="0"/>
                  </a:lnTo>
                  <a:close/>
                </a:path>
                <a:path w="8445500" h="579754">
                  <a:moveTo>
                    <a:pt x="3599815" y="115887"/>
                  </a:moveTo>
                  <a:lnTo>
                    <a:pt x="3367570" y="115887"/>
                  </a:lnTo>
                  <a:lnTo>
                    <a:pt x="3367570" y="231775"/>
                  </a:lnTo>
                  <a:lnTo>
                    <a:pt x="3599815" y="231775"/>
                  </a:lnTo>
                  <a:lnTo>
                    <a:pt x="3599815" y="115887"/>
                  </a:lnTo>
                  <a:close/>
                </a:path>
                <a:path w="8445500" h="579754">
                  <a:moveTo>
                    <a:pt x="3948188" y="0"/>
                  </a:moveTo>
                  <a:lnTo>
                    <a:pt x="3715943" y="0"/>
                  </a:lnTo>
                  <a:lnTo>
                    <a:pt x="3715943" y="115887"/>
                  </a:lnTo>
                  <a:lnTo>
                    <a:pt x="3948188" y="115887"/>
                  </a:lnTo>
                  <a:lnTo>
                    <a:pt x="3948188" y="0"/>
                  </a:lnTo>
                  <a:close/>
                </a:path>
                <a:path w="8445500" h="579754">
                  <a:moveTo>
                    <a:pt x="4180433" y="115887"/>
                  </a:moveTo>
                  <a:lnTo>
                    <a:pt x="3948188" y="115887"/>
                  </a:lnTo>
                  <a:lnTo>
                    <a:pt x="3948188" y="231775"/>
                  </a:lnTo>
                  <a:lnTo>
                    <a:pt x="4180433" y="231775"/>
                  </a:lnTo>
                  <a:lnTo>
                    <a:pt x="4180433" y="115887"/>
                  </a:lnTo>
                  <a:close/>
                </a:path>
                <a:path w="8445500" h="579754">
                  <a:moveTo>
                    <a:pt x="4528807" y="231775"/>
                  </a:moveTo>
                  <a:lnTo>
                    <a:pt x="4296562" y="231775"/>
                  </a:lnTo>
                  <a:lnTo>
                    <a:pt x="4296562" y="347662"/>
                  </a:lnTo>
                  <a:lnTo>
                    <a:pt x="4528807" y="347662"/>
                  </a:lnTo>
                  <a:lnTo>
                    <a:pt x="4528807" y="231775"/>
                  </a:lnTo>
                  <a:close/>
                </a:path>
                <a:path w="8445500" h="579754">
                  <a:moveTo>
                    <a:pt x="4528807" y="0"/>
                  </a:moveTo>
                  <a:lnTo>
                    <a:pt x="4412678" y="0"/>
                  </a:lnTo>
                  <a:lnTo>
                    <a:pt x="4412678" y="115887"/>
                  </a:lnTo>
                  <a:lnTo>
                    <a:pt x="4528807" y="115887"/>
                  </a:lnTo>
                  <a:lnTo>
                    <a:pt x="4528807" y="0"/>
                  </a:lnTo>
                  <a:close/>
                </a:path>
                <a:path w="8445500" h="579754">
                  <a:moveTo>
                    <a:pt x="4877168" y="115887"/>
                  </a:moveTo>
                  <a:lnTo>
                    <a:pt x="4644923" y="115887"/>
                  </a:lnTo>
                  <a:lnTo>
                    <a:pt x="4644923" y="231775"/>
                  </a:lnTo>
                  <a:lnTo>
                    <a:pt x="4877168" y="231775"/>
                  </a:lnTo>
                  <a:lnTo>
                    <a:pt x="4877168" y="115887"/>
                  </a:lnTo>
                  <a:close/>
                </a:path>
                <a:path w="8445500" h="579754">
                  <a:moveTo>
                    <a:pt x="5109426" y="231775"/>
                  </a:moveTo>
                  <a:lnTo>
                    <a:pt x="4877168" y="231775"/>
                  </a:lnTo>
                  <a:lnTo>
                    <a:pt x="4877168" y="347662"/>
                  </a:lnTo>
                  <a:lnTo>
                    <a:pt x="5109426" y="347662"/>
                  </a:lnTo>
                  <a:lnTo>
                    <a:pt x="5109426" y="231775"/>
                  </a:lnTo>
                  <a:close/>
                </a:path>
                <a:path w="8445500" h="579754">
                  <a:moveTo>
                    <a:pt x="5109426" y="0"/>
                  </a:moveTo>
                  <a:lnTo>
                    <a:pt x="4993297" y="0"/>
                  </a:lnTo>
                  <a:lnTo>
                    <a:pt x="4993297" y="115887"/>
                  </a:lnTo>
                  <a:lnTo>
                    <a:pt x="5109426" y="115887"/>
                  </a:lnTo>
                  <a:lnTo>
                    <a:pt x="5109426" y="0"/>
                  </a:lnTo>
                  <a:close/>
                </a:path>
                <a:path w="8445500" h="579754">
                  <a:moveTo>
                    <a:pt x="5341671" y="231775"/>
                  </a:moveTo>
                  <a:lnTo>
                    <a:pt x="5225542" y="231775"/>
                  </a:lnTo>
                  <a:lnTo>
                    <a:pt x="5225542" y="347662"/>
                  </a:lnTo>
                  <a:lnTo>
                    <a:pt x="5341671" y="347662"/>
                  </a:lnTo>
                  <a:lnTo>
                    <a:pt x="5341671" y="231775"/>
                  </a:lnTo>
                  <a:close/>
                </a:path>
                <a:path w="8445500" h="579754">
                  <a:moveTo>
                    <a:pt x="5341671" y="0"/>
                  </a:moveTo>
                  <a:lnTo>
                    <a:pt x="5225542" y="0"/>
                  </a:lnTo>
                  <a:lnTo>
                    <a:pt x="5225542" y="115887"/>
                  </a:lnTo>
                  <a:lnTo>
                    <a:pt x="5341671" y="115887"/>
                  </a:lnTo>
                  <a:lnTo>
                    <a:pt x="5341671" y="0"/>
                  </a:lnTo>
                  <a:close/>
                </a:path>
                <a:path w="8445500" h="579754">
                  <a:moveTo>
                    <a:pt x="5573915" y="115887"/>
                  </a:moveTo>
                  <a:lnTo>
                    <a:pt x="5341671" y="115887"/>
                  </a:lnTo>
                  <a:lnTo>
                    <a:pt x="5341671" y="231775"/>
                  </a:lnTo>
                  <a:lnTo>
                    <a:pt x="5573915" y="231775"/>
                  </a:lnTo>
                  <a:lnTo>
                    <a:pt x="5573915" y="115887"/>
                  </a:lnTo>
                  <a:close/>
                </a:path>
                <a:path w="8445500" h="579754">
                  <a:moveTo>
                    <a:pt x="5806160" y="115887"/>
                  </a:moveTo>
                  <a:lnTo>
                    <a:pt x="5690032" y="115887"/>
                  </a:lnTo>
                  <a:lnTo>
                    <a:pt x="5690032" y="231775"/>
                  </a:lnTo>
                  <a:lnTo>
                    <a:pt x="5806160" y="231775"/>
                  </a:lnTo>
                  <a:lnTo>
                    <a:pt x="5806160" y="115887"/>
                  </a:lnTo>
                  <a:close/>
                </a:path>
                <a:path w="8445500" h="579754">
                  <a:moveTo>
                    <a:pt x="6154534" y="115887"/>
                  </a:moveTo>
                  <a:lnTo>
                    <a:pt x="5922276" y="115887"/>
                  </a:lnTo>
                  <a:lnTo>
                    <a:pt x="5922276" y="231775"/>
                  </a:lnTo>
                  <a:lnTo>
                    <a:pt x="6154534" y="231775"/>
                  </a:lnTo>
                  <a:lnTo>
                    <a:pt x="6154534" y="115887"/>
                  </a:lnTo>
                  <a:close/>
                </a:path>
                <a:path w="8445500" h="579754">
                  <a:moveTo>
                    <a:pt x="6386779" y="231775"/>
                  </a:moveTo>
                  <a:lnTo>
                    <a:pt x="6270650" y="231775"/>
                  </a:lnTo>
                  <a:lnTo>
                    <a:pt x="6270650" y="347662"/>
                  </a:lnTo>
                  <a:lnTo>
                    <a:pt x="6386779" y="347662"/>
                  </a:lnTo>
                  <a:lnTo>
                    <a:pt x="6386779" y="231775"/>
                  </a:lnTo>
                  <a:close/>
                </a:path>
                <a:path w="8445500" h="579754">
                  <a:moveTo>
                    <a:pt x="6386779" y="0"/>
                  </a:moveTo>
                  <a:lnTo>
                    <a:pt x="6270650" y="0"/>
                  </a:lnTo>
                  <a:lnTo>
                    <a:pt x="6270650" y="115887"/>
                  </a:lnTo>
                  <a:lnTo>
                    <a:pt x="6386779" y="115887"/>
                  </a:lnTo>
                  <a:lnTo>
                    <a:pt x="6386779" y="0"/>
                  </a:lnTo>
                  <a:close/>
                </a:path>
                <a:path w="8445500" h="579754">
                  <a:moveTo>
                    <a:pt x="6619024" y="0"/>
                  </a:moveTo>
                  <a:lnTo>
                    <a:pt x="6502895" y="0"/>
                  </a:lnTo>
                  <a:lnTo>
                    <a:pt x="6502895" y="231775"/>
                  </a:lnTo>
                  <a:lnTo>
                    <a:pt x="6619024" y="231775"/>
                  </a:lnTo>
                  <a:lnTo>
                    <a:pt x="6619024" y="0"/>
                  </a:lnTo>
                  <a:close/>
                </a:path>
                <a:path w="8445500" h="579754">
                  <a:moveTo>
                    <a:pt x="6967398" y="231775"/>
                  </a:moveTo>
                  <a:lnTo>
                    <a:pt x="6735140" y="231775"/>
                  </a:lnTo>
                  <a:lnTo>
                    <a:pt x="6735140" y="347662"/>
                  </a:lnTo>
                  <a:lnTo>
                    <a:pt x="6967398" y="347662"/>
                  </a:lnTo>
                  <a:lnTo>
                    <a:pt x="6967398" y="231775"/>
                  </a:lnTo>
                  <a:close/>
                </a:path>
                <a:path w="8445500" h="579754">
                  <a:moveTo>
                    <a:pt x="7199643" y="0"/>
                  </a:moveTo>
                  <a:lnTo>
                    <a:pt x="6967398" y="0"/>
                  </a:lnTo>
                  <a:lnTo>
                    <a:pt x="6967398" y="115887"/>
                  </a:lnTo>
                  <a:lnTo>
                    <a:pt x="7199643" y="115887"/>
                  </a:lnTo>
                  <a:lnTo>
                    <a:pt x="7199643" y="0"/>
                  </a:lnTo>
                  <a:close/>
                </a:path>
                <a:path w="8445500" h="579754">
                  <a:moveTo>
                    <a:pt x="7315759" y="347662"/>
                  </a:moveTo>
                  <a:lnTo>
                    <a:pt x="7199643" y="347662"/>
                  </a:lnTo>
                  <a:lnTo>
                    <a:pt x="7199643" y="463550"/>
                  </a:lnTo>
                  <a:lnTo>
                    <a:pt x="7315759" y="463550"/>
                  </a:lnTo>
                  <a:lnTo>
                    <a:pt x="7315759" y="347662"/>
                  </a:lnTo>
                  <a:close/>
                </a:path>
                <a:path w="8445500" h="579754">
                  <a:moveTo>
                    <a:pt x="7315759" y="115887"/>
                  </a:moveTo>
                  <a:lnTo>
                    <a:pt x="7199643" y="115887"/>
                  </a:lnTo>
                  <a:lnTo>
                    <a:pt x="7199643" y="231775"/>
                  </a:lnTo>
                  <a:lnTo>
                    <a:pt x="7315759" y="231775"/>
                  </a:lnTo>
                  <a:lnTo>
                    <a:pt x="7315759" y="115887"/>
                  </a:lnTo>
                  <a:close/>
                </a:path>
                <a:path w="8445500" h="579754">
                  <a:moveTo>
                    <a:pt x="7431887" y="231775"/>
                  </a:moveTo>
                  <a:lnTo>
                    <a:pt x="7315759" y="231775"/>
                  </a:lnTo>
                  <a:lnTo>
                    <a:pt x="7315759" y="347662"/>
                  </a:lnTo>
                  <a:lnTo>
                    <a:pt x="7431887" y="347662"/>
                  </a:lnTo>
                  <a:lnTo>
                    <a:pt x="7431887" y="231775"/>
                  </a:lnTo>
                  <a:close/>
                </a:path>
                <a:path w="8445500" h="579754">
                  <a:moveTo>
                    <a:pt x="7664132" y="347662"/>
                  </a:moveTo>
                  <a:lnTo>
                    <a:pt x="7548004" y="347662"/>
                  </a:lnTo>
                  <a:lnTo>
                    <a:pt x="7548004" y="579437"/>
                  </a:lnTo>
                  <a:lnTo>
                    <a:pt x="7664132" y="579437"/>
                  </a:lnTo>
                  <a:lnTo>
                    <a:pt x="7664132" y="347662"/>
                  </a:lnTo>
                  <a:close/>
                </a:path>
                <a:path w="8445500" h="579754">
                  <a:moveTo>
                    <a:pt x="7664132" y="115887"/>
                  </a:moveTo>
                  <a:lnTo>
                    <a:pt x="7548004" y="115887"/>
                  </a:lnTo>
                  <a:lnTo>
                    <a:pt x="7548004" y="231775"/>
                  </a:lnTo>
                  <a:lnTo>
                    <a:pt x="7664132" y="231775"/>
                  </a:lnTo>
                  <a:lnTo>
                    <a:pt x="7664132" y="115887"/>
                  </a:lnTo>
                  <a:close/>
                </a:path>
                <a:path w="8445500" h="579754">
                  <a:moveTo>
                    <a:pt x="7896377" y="115887"/>
                  </a:moveTo>
                  <a:lnTo>
                    <a:pt x="7780261" y="115887"/>
                  </a:lnTo>
                  <a:lnTo>
                    <a:pt x="7780261" y="231775"/>
                  </a:lnTo>
                  <a:lnTo>
                    <a:pt x="7896377" y="231775"/>
                  </a:lnTo>
                  <a:lnTo>
                    <a:pt x="7896377" y="115887"/>
                  </a:lnTo>
                  <a:close/>
                </a:path>
                <a:path w="8445500" h="579754">
                  <a:moveTo>
                    <a:pt x="8012506" y="231775"/>
                  </a:moveTo>
                  <a:lnTo>
                    <a:pt x="7896377" y="231775"/>
                  </a:lnTo>
                  <a:lnTo>
                    <a:pt x="7896377" y="347662"/>
                  </a:lnTo>
                  <a:lnTo>
                    <a:pt x="8012506" y="347662"/>
                  </a:lnTo>
                  <a:lnTo>
                    <a:pt x="8012506" y="231775"/>
                  </a:lnTo>
                  <a:close/>
                </a:path>
                <a:path w="8445500" h="579754">
                  <a:moveTo>
                    <a:pt x="8128622" y="0"/>
                  </a:moveTo>
                  <a:lnTo>
                    <a:pt x="8012506" y="0"/>
                  </a:lnTo>
                  <a:lnTo>
                    <a:pt x="8012506" y="231775"/>
                  </a:lnTo>
                  <a:lnTo>
                    <a:pt x="8128622" y="231775"/>
                  </a:lnTo>
                  <a:lnTo>
                    <a:pt x="8128622" y="0"/>
                  </a:lnTo>
                  <a:close/>
                </a:path>
                <a:path w="8445500" h="579754">
                  <a:moveTo>
                    <a:pt x="8360867" y="0"/>
                  </a:moveTo>
                  <a:lnTo>
                    <a:pt x="8244751" y="0"/>
                  </a:lnTo>
                  <a:lnTo>
                    <a:pt x="8244751" y="115887"/>
                  </a:lnTo>
                  <a:lnTo>
                    <a:pt x="8360867" y="115887"/>
                  </a:lnTo>
                  <a:lnTo>
                    <a:pt x="8360867" y="0"/>
                  </a:lnTo>
                  <a:close/>
                </a:path>
                <a:path w="8445500" h="579754">
                  <a:moveTo>
                    <a:pt x="8445055" y="231775"/>
                  </a:moveTo>
                  <a:lnTo>
                    <a:pt x="8244751" y="231775"/>
                  </a:lnTo>
                  <a:lnTo>
                    <a:pt x="8244751" y="347662"/>
                  </a:lnTo>
                  <a:lnTo>
                    <a:pt x="8445055" y="347662"/>
                  </a:lnTo>
                  <a:lnTo>
                    <a:pt x="8445055" y="231775"/>
                  </a:lnTo>
                  <a:close/>
                </a:path>
              </a:pathLst>
            </a:custGeom>
            <a:solidFill>
              <a:srgbClr val="2E1B5B">
                <a:alpha val="2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0" name="object 470"/>
            <p:cNvSpPr/>
            <p:nvPr/>
          </p:nvSpPr>
          <p:spPr>
            <a:xfrm>
              <a:off x="9610699" y="9617201"/>
              <a:ext cx="8128634" cy="669925"/>
            </a:xfrm>
            <a:custGeom>
              <a:avLst/>
              <a:gdLst/>
              <a:ahLst/>
              <a:cxnLst/>
              <a:rect l="l" t="t" r="r" b="b"/>
              <a:pathLst>
                <a:path w="8128634" h="669925">
                  <a:moveTo>
                    <a:pt x="116116" y="579437"/>
                  </a:moveTo>
                  <a:lnTo>
                    <a:pt x="0" y="579437"/>
                  </a:lnTo>
                  <a:lnTo>
                    <a:pt x="0" y="669798"/>
                  </a:lnTo>
                  <a:lnTo>
                    <a:pt x="116116" y="669798"/>
                  </a:lnTo>
                  <a:lnTo>
                    <a:pt x="116116" y="579437"/>
                  </a:lnTo>
                  <a:close/>
                </a:path>
                <a:path w="8128634" h="669925">
                  <a:moveTo>
                    <a:pt x="232244" y="231775"/>
                  </a:moveTo>
                  <a:lnTo>
                    <a:pt x="116116" y="231775"/>
                  </a:lnTo>
                  <a:lnTo>
                    <a:pt x="116116" y="347662"/>
                  </a:lnTo>
                  <a:lnTo>
                    <a:pt x="232244" y="347662"/>
                  </a:lnTo>
                  <a:lnTo>
                    <a:pt x="232244" y="231775"/>
                  </a:lnTo>
                  <a:close/>
                </a:path>
                <a:path w="8128634" h="669925">
                  <a:moveTo>
                    <a:pt x="580618" y="463550"/>
                  </a:moveTo>
                  <a:lnTo>
                    <a:pt x="464489" y="463550"/>
                  </a:lnTo>
                  <a:lnTo>
                    <a:pt x="464489" y="579437"/>
                  </a:lnTo>
                  <a:lnTo>
                    <a:pt x="580618" y="579437"/>
                  </a:lnTo>
                  <a:lnTo>
                    <a:pt x="580618" y="463550"/>
                  </a:lnTo>
                  <a:close/>
                </a:path>
                <a:path w="8128634" h="669925">
                  <a:moveTo>
                    <a:pt x="812863" y="115887"/>
                  </a:moveTo>
                  <a:lnTo>
                    <a:pt x="696734" y="115887"/>
                  </a:lnTo>
                  <a:lnTo>
                    <a:pt x="696734" y="231775"/>
                  </a:lnTo>
                  <a:lnTo>
                    <a:pt x="812863" y="231775"/>
                  </a:lnTo>
                  <a:lnTo>
                    <a:pt x="812863" y="115887"/>
                  </a:lnTo>
                  <a:close/>
                </a:path>
                <a:path w="8128634" h="669925">
                  <a:moveTo>
                    <a:pt x="1161237" y="579437"/>
                  </a:moveTo>
                  <a:lnTo>
                    <a:pt x="1045108" y="579437"/>
                  </a:lnTo>
                  <a:lnTo>
                    <a:pt x="1045108" y="669798"/>
                  </a:lnTo>
                  <a:lnTo>
                    <a:pt x="1161237" y="669798"/>
                  </a:lnTo>
                  <a:lnTo>
                    <a:pt x="1161237" y="579437"/>
                  </a:lnTo>
                  <a:close/>
                </a:path>
                <a:path w="8128634" h="669925">
                  <a:moveTo>
                    <a:pt x="1625727" y="347662"/>
                  </a:moveTo>
                  <a:lnTo>
                    <a:pt x="1509598" y="347662"/>
                  </a:lnTo>
                  <a:lnTo>
                    <a:pt x="1509598" y="463550"/>
                  </a:lnTo>
                  <a:lnTo>
                    <a:pt x="1625727" y="463550"/>
                  </a:lnTo>
                  <a:lnTo>
                    <a:pt x="1625727" y="347662"/>
                  </a:lnTo>
                  <a:close/>
                </a:path>
                <a:path w="8128634" h="669925">
                  <a:moveTo>
                    <a:pt x="1974100" y="231775"/>
                  </a:moveTo>
                  <a:lnTo>
                    <a:pt x="1857971" y="231775"/>
                  </a:lnTo>
                  <a:lnTo>
                    <a:pt x="1857971" y="347662"/>
                  </a:lnTo>
                  <a:lnTo>
                    <a:pt x="1974100" y="347662"/>
                  </a:lnTo>
                  <a:lnTo>
                    <a:pt x="1974100" y="231775"/>
                  </a:lnTo>
                  <a:close/>
                </a:path>
                <a:path w="8128634" h="669925">
                  <a:moveTo>
                    <a:pt x="2554706" y="579437"/>
                  </a:moveTo>
                  <a:lnTo>
                    <a:pt x="2438590" y="579437"/>
                  </a:lnTo>
                  <a:lnTo>
                    <a:pt x="2438590" y="669798"/>
                  </a:lnTo>
                  <a:lnTo>
                    <a:pt x="2554706" y="669798"/>
                  </a:lnTo>
                  <a:lnTo>
                    <a:pt x="2554706" y="579437"/>
                  </a:lnTo>
                  <a:close/>
                </a:path>
                <a:path w="8128634" h="669925">
                  <a:moveTo>
                    <a:pt x="2786964" y="0"/>
                  </a:moveTo>
                  <a:lnTo>
                    <a:pt x="2670835" y="0"/>
                  </a:lnTo>
                  <a:lnTo>
                    <a:pt x="2670835" y="115887"/>
                  </a:lnTo>
                  <a:lnTo>
                    <a:pt x="2786964" y="115887"/>
                  </a:lnTo>
                  <a:lnTo>
                    <a:pt x="2786964" y="0"/>
                  </a:lnTo>
                  <a:close/>
                </a:path>
                <a:path w="8128634" h="669925">
                  <a:moveTo>
                    <a:pt x="3135325" y="463550"/>
                  </a:moveTo>
                  <a:lnTo>
                    <a:pt x="3019209" y="463550"/>
                  </a:lnTo>
                  <a:lnTo>
                    <a:pt x="3019209" y="579437"/>
                  </a:lnTo>
                  <a:lnTo>
                    <a:pt x="3135325" y="579437"/>
                  </a:lnTo>
                  <a:lnTo>
                    <a:pt x="3135325" y="463550"/>
                  </a:lnTo>
                  <a:close/>
                </a:path>
                <a:path w="8128634" h="669925">
                  <a:moveTo>
                    <a:pt x="3599815" y="231775"/>
                  </a:moveTo>
                  <a:lnTo>
                    <a:pt x="3483699" y="231775"/>
                  </a:lnTo>
                  <a:lnTo>
                    <a:pt x="3483699" y="347662"/>
                  </a:lnTo>
                  <a:lnTo>
                    <a:pt x="3599815" y="347662"/>
                  </a:lnTo>
                  <a:lnTo>
                    <a:pt x="3599815" y="231775"/>
                  </a:lnTo>
                  <a:close/>
                </a:path>
                <a:path w="8128634" h="669925">
                  <a:moveTo>
                    <a:pt x="4064317" y="347662"/>
                  </a:moveTo>
                  <a:lnTo>
                    <a:pt x="3948188" y="347662"/>
                  </a:lnTo>
                  <a:lnTo>
                    <a:pt x="3948188" y="463550"/>
                  </a:lnTo>
                  <a:lnTo>
                    <a:pt x="4064317" y="463550"/>
                  </a:lnTo>
                  <a:lnTo>
                    <a:pt x="4064317" y="347662"/>
                  </a:lnTo>
                  <a:close/>
                </a:path>
                <a:path w="8128634" h="669925">
                  <a:moveTo>
                    <a:pt x="4412678" y="231775"/>
                  </a:moveTo>
                  <a:lnTo>
                    <a:pt x="4296562" y="231775"/>
                  </a:lnTo>
                  <a:lnTo>
                    <a:pt x="4296562" y="347662"/>
                  </a:lnTo>
                  <a:lnTo>
                    <a:pt x="4412678" y="347662"/>
                  </a:lnTo>
                  <a:lnTo>
                    <a:pt x="4412678" y="231775"/>
                  </a:lnTo>
                  <a:close/>
                </a:path>
                <a:path w="8128634" h="669925">
                  <a:moveTo>
                    <a:pt x="4644936" y="579437"/>
                  </a:moveTo>
                  <a:lnTo>
                    <a:pt x="4528807" y="579437"/>
                  </a:lnTo>
                  <a:lnTo>
                    <a:pt x="4528807" y="669798"/>
                  </a:lnTo>
                  <a:lnTo>
                    <a:pt x="4644936" y="669798"/>
                  </a:lnTo>
                  <a:lnTo>
                    <a:pt x="4644936" y="579437"/>
                  </a:lnTo>
                  <a:close/>
                </a:path>
                <a:path w="8128634" h="669925">
                  <a:moveTo>
                    <a:pt x="5109426" y="347662"/>
                  </a:moveTo>
                  <a:lnTo>
                    <a:pt x="4993297" y="347662"/>
                  </a:lnTo>
                  <a:lnTo>
                    <a:pt x="4993297" y="463550"/>
                  </a:lnTo>
                  <a:lnTo>
                    <a:pt x="5109426" y="463550"/>
                  </a:lnTo>
                  <a:lnTo>
                    <a:pt x="5109426" y="347662"/>
                  </a:lnTo>
                  <a:close/>
                </a:path>
                <a:path w="8128634" h="669925">
                  <a:moveTo>
                    <a:pt x="5573915" y="579437"/>
                  </a:moveTo>
                  <a:lnTo>
                    <a:pt x="5457799" y="579437"/>
                  </a:lnTo>
                  <a:lnTo>
                    <a:pt x="5457799" y="669798"/>
                  </a:lnTo>
                  <a:lnTo>
                    <a:pt x="5573915" y="669798"/>
                  </a:lnTo>
                  <a:lnTo>
                    <a:pt x="5573915" y="579437"/>
                  </a:lnTo>
                  <a:close/>
                </a:path>
                <a:path w="8128634" h="669925">
                  <a:moveTo>
                    <a:pt x="6386779" y="463550"/>
                  </a:moveTo>
                  <a:lnTo>
                    <a:pt x="6270663" y="463550"/>
                  </a:lnTo>
                  <a:lnTo>
                    <a:pt x="6270663" y="579437"/>
                  </a:lnTo>
                  <a:lnTo>
                    <a:pt x="6386779" y="579437"/>
                  </a:lnTo>
                  <a:lnTo>
                    <a:pt x="6386779" y="463550"/>
                  </a:lnTo>
                  <a:close/>
                </a:path>
                <a:path w="8128634" h="669925">
                  <a:moveTo>
                    <a:pt x="6967398" y="463550"/>
                  </a:moveTo>
                  <a:lnTo>
                    <a:pt x="6851269" y="463550"/>
                  </a:lnTo>
                  <a:lnTo>
                    <a:pt x="6851269" y="579437"/>
                  </a:lnTo>
                  <a:lnTo>
                    <a:pt x="6967398" y="579437"/>
                  </a:lnTo>
                  <a:lnTo>
                    <a:pt x="6967398" y="463550"/>
                  </a:lnTo>
                  <a:close/>
                </a:path>
                <a:path w="8128634" h="669925">
                  <a:moveTo>
                    <a:pt x="7199643" y="115887"/>
                  </a:moveTo>
                  <a:lnTo>
                    <a:pt x="7083526" y="115887"/>
                  </a:lnTo>
                  <a:lnTo>
                    <a:pt x="7083526" y="231775"/>
                  </a:lnTo>
                  <a:lnTo>
                    <a:pt x="7199643" y="231775"/>
                  </a:lnTo>
                  <a:lnTo>
                    <a:pt x="7199643" y="115887"/>
                  </a:lnTo>
                  <a:close/>
                </a:path>
                <a:path w="8128634" h="669925">
                  <a:moveTo>
                    <a:pt x="8128635" y="579437"/>
                  </a:moveTo>
                  <a:lnTo>
                    <a:pt x="8012506" y="579437"/>
                  </a:lnTo>
                  <a:lnTo>
                    <a:pt x="8012506" y="669798"/>
                  </a:lnTo>
                  <a:lnTo>
                    <a:pt x="8128635" y="669798"/>
                  </a:lnTo>
                  <a:lnTo>
                    <a:pt x="8128635" y="579437"/>
                  </a:lnTo>
                  <a:close/>
                </a:path>
              </a:pathLst>
            </a:custGeom>
            <a:solidFill>
              <a:srgbClr val="D3641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1" name="object 471"/>
            <p:cNvSpPr/>
            <p:nvPr/>
          </p:nvSpPr>
          <p:spPr>
            <a:xfrm>
              <a:off x="9494570" y="9385413"/>
              <a:ext cx="348615" cy="231775"/>
            </a:xfrm>
            <a:custGeom>
              <a:avLst/>
              <a:gdLst/>
              <a:ahLst/>
              <a:cxnLst/>
              <a:rect l="l" t="t" r="r" b="b"/>
              <a:pathLst>
                <a:path w="348615" h="231775">
                  <a:moveTo>
                    <a:pt x="116116" y="115887"/>
                  </a:moveTo>
                  <a:lnTo>
                    <a:pt x="0" y="115887"/>
                  </a:lnTo>
                  <a:lnTo>
                    <a:pt x="0" y="231775"/>
                  </a:lnTo>
                  <a:lnTo>
                    <a:pt x="116116" y="231775"/>
                  </a:lnTo>
                  <a:lnTo>
                    <a:pt x="116116" y="115887"/>
                  </a:lnTo>
                  <a:close/>
                </a:path>
                <a:path w="348615" h="231775">
                  <a:moveTo>
                    <a:pt x="232244" y="0"/>
                  </a:moveTo>
                  <a:lnTo>
                    <a:pt x="116116" y="0"/>
                  </a:lnTo>
                  <a:lnTo>
                    <a:pt x="116116" y="115887"/>
                  </a:lnTo>
                  <a:lnTo>
                    <a:pt x="232244" y="115887"/>
                  </a:lnTo>
                  <a:lnTo>
                    <a:pt x="232244" y="0"/>
                  </a:lnTo>
                  <a:close/>
                </a:path>
                <a:path w="348615" h="231775">
                  <a:moveTo>
                    <a:pt x="348373" y="115887"/>
                  </a:moveTo>
                  <a:lnTo>
                    <a:pt x="232244" y="115887"/>
                  </a:lnTo>
                  <a:lnTo>
                    <a:pt x="232244" y="231775"/>
                  </a:lnTo>
                  <a:lnTo>
                    <a:pt x="348373" y="231775"/>
                  </a:lnTo>
                  <a:lnTo>
                    <a:pt x="348373" y="115887"/>
                  </a:lnTo>
                  <a:close/>
                </a:path>
              </a:pathLst>
            </a:custGeom>
            <a:solidFill>
              <a:srgbClr val="2E1B5B">
                <a:alpha val="2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2" name="object 472"/>
            <p:cNvSpPr/>
            <p:nvPr/>
          </p:nvSpPr>
          <p:spPr>
            <a:xfrm>
              <a:off x="9610698" y="9037747"/>
              <a:ext cx="232410" cy="116205"/>
            </a:xfrm>
            <a:custGeom>
              <a:avLst/>
              <a:gdLst/>
              <a:ahLst/>
              <a:cxnLst/>
              <a:rect l="l" t="t" r="r" b="b"/>
              <a:pathLst>
                <a:path w="232409" h="116204">
                  <a:moveTo>
                    <a:pt x="232246" y="115887"/>
                  </a:moveTo>
                  <a:lnTo>
                    <a:pt x="0" y="115887"/>
                  </a:lnTo>
                  <a:lnTo>
                    <a:pt x="0" y="0"/>
                  </a:lnTo>
                  <a:lnTo>
                    <a:pt x="232246" y="0"/>
                  </a:lnTo>
                  <a:lnTo>
                    <a:pt x="232246" y="115887"/>
                  </a:lnTo>
                  <a:close/>
                </a:path>
              </a:pathLst>
            </a:custGeom>
            <a:solidFill>
              <a:srgbClr val="2E1B5B">
                <a:alpha val="4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3" name="object 473"/>
            <p:cNvSpPr/>
            <p:nvPr/>
          </p:nvSpPr>
          <p:spPr>
            <a:xfrm>
              <a:off x="9610698" y="8805974"/>
              <a:ext cx="232410" cy="116205"/>
            </a:xfrm>
            <a:custGeom>
              <a:avLst/>
              <a:gdLst/>
              <a:ahLst/>
              <a:cxnLst/>
              <a:rect l="l" t="t" r="r" b="b"/>
              <a:pathLst>
                <a:path w="232409" h="116204">
                  <a:moveTo>
                    <a:pt x="232246" y="115887"/>
                  </a:moveTo>
                  <a:lnTo>
                    <a:pt x="0" y="115887"/>
                  </a:lnTo>
                  <a:lnTo>
                    <a:pt x="0" y="0"/>
                  </a:lnTo>
                  <a:lnTo>
                    <a:pt x="232246" y="0"/>
                  </a:lnTo>
                  <a:lnTo>
                    <a:pt x="232246" y="115887"/>
                  </a:lnTo>
                  <a:close/>
                </a:path>
              </a:pathLst>
            </a:custGeom>
            <a:solidFill>
              <a:srgbClr val="2E1B5B">
                <a:alpha val="2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4" name="object 474"/>
            <p:cNvSpPr/>
            <p:nvPr/>
          </p:nvSpPr>
          <p:spPr>
            <a:xfrm>
              <a:off x="9842944" y="8921863"/>
              <a:ext cx="8445500" cy="347980"/>
            </a:xfrm>
            <a:custGeom>
              <a:avLst/>
              <a:gdLst/>
              <a:ahLst/>
              <a:cxnLst/>
              <a:rect l="l" t="t" r="r" b="b"/>
              <a:pathLst>
                <a:path w="8445500" h="347979">
                  <a:moveTo>
                    <a:pt x="464489" y="231775"/>
                  </a:moveTo>
                  <a:lnTo>
                    <a:pt x="0" y="231775"/>
                  </a:lnTo>
                  <a:lnTo>
                    <a:pt x="0" y="347662"/>
                  </a:lnTo>
                  <a:lnTo>
                    <a:pt x="464489" y="347662"/>
                  </a:lnTo>
                  <a:lnTo>
                    <a:pt x="464489" y="231775"/>
                  </a:lnTo>
                  <a:close/>
                </a:path>
                <a:path w="8445500" h="347979">
                  <a:moveTo>
                    <a:pt x="580605" y="115887"/>
                  </a:moveTo>
                  <a:lnTo>
                    <a:pt x="464489" y="115887"/>
                  </a:lnTo>
                  <a:lnTo>
                    <a:pt x="464489" y="231775"/>
                  </a:lnTo>
                  <a:lnTo>
                    <a:pt x="580605" y="231775"/>
                  </a:lnTo>
                  <a:lnTo>
                    <a:pt x="580605" y="115887"/>
                  </a:lnTo>
                  <a:close/>
                </a:path>
                <a:path w="8445500" h="347979">
                  <a:moveTo>
                    <a:pt x="1161224" y="406"/>
                  </a:moveTo>
                  <a:lnTo>
                    <a:pt x="1045108" y="406"/>
                  </a:lnTo>
                  <a:lnTo>
                    <a:pt x="1045108" y="115849"/>
                  </a:lnTo>
                  <a:lnTo>
                    <a:pt x="696734" y="115849"/>
                  </a:lnTo>
                  <a:lnTo>
                    <a:pt x="696734" y="0"/>
                  </a:lnTo>
                  <a:lnTo>
                    <a:pt x="580605" y="0"/>
                  </a:lnTo>
                  <a:lnTo>
                    <a:pt x="580605" y="115887"/>
                  </a:lnTo>
                  <a:lnTo>
                    <a:pt x="696734" y="115887"/>
                  </a:lnTo>
                  <a:lnTo>
                    <a:pt x="696734" y="231305"/>
                  </a:lnTo>
                  <a:lnTo>
                    <a:pt x="1161224" y="231305"/>
                  </a:lnTo>
                  <a:lnTo>
                    <a:pt x="1161224" y="115849"/>
                  </a:lnTo>
                  <a:lnTo>
                    <a:pt x="1161224" y="406"/>
                  </a:lnTo>
                  <a:close/>
                </a:path>
                <a:path w="8445500" h="347979">
                  <a:moveTo>
                    <a:pt x="1393469" y="231775"/>
                  </a:moveTo>
                  <a:lnTo>
                    <a:pt x="1161224" y="231775"/>
                  </a:lnTo>
                  <a:lnTo>
                    <a:pt x="1161224" y="347662"/>
                  </a:lnTo>
                  <a:lnTo>
                    <a:pt x="1393469" y="347662"/>
                  </a:lnTo>
                  <a:lnTo>
                    <a:pt x="1393469" y="231775"/>
                  </a:lnTo>
                  <a:close/>
                </a:path>
                <a:path w="8445500" h="347979">
                  <a:moveTo>
                    <a:pt x="1509598" y="115887"/>
                  </a:moveTo>
                  <a:lnTo>
                    <a:pt x="1393469" y="115887"/>
                  </a:lnTo>
                  <a:lnTo>
                    <a:pt x="1393469" y="231775"/>
                  </a:lnTo>
                  <a:lnTo>
                    <a:pt x="1509598" y="231775"/>
                  </a:lnTo>
                  <a:lnTo>
                    <a:pt x="1509598" y="115887"/>
                  </a:lnTo>
                  <a:close/>
                </a:path>
                <a:path w="8445500" h="347979">
                  <a:moveTo>
                    <a:pt x="1741843" y="231775"/>
                  </a:moveTo>
                  <a:lnTo>
                    <a:pt x="1509598" y="231775"/>
                  </a:lnTo>
                  <a:lnTo>
                    <a:pt x="1509598" y="347662"/>
                  </a:lnTo>
                  <a:lnTo>
                    <a:pt x="1741843" y="347662"/>
                  </a:lnTo>
                  <a:lnTo>
                    <a:pt x="1741843" y="231775"/>
                  </a:lnTo>
                  <a:close/>
                </a:path>
                <a:path w="8445500" h="347979">
                  <a:moveTo>
                    <a:pt x="2322461" y="0"/>
                  </a:moveTo>
                  <a:lnTo>
                    <a:pt x="2206333" y="0"/>
                  </a:lnTo>
                  <a:lnTo>
                    <a:pt x="2206333" y="115849"/>
                  </a:lnTo>
                  <a:lnTo>
                    <a:pt x="1857971" y="115849"/>
                  </a:lnTo>
                  <a:lnTo>
                    <a:pt x="1857971" y="406"/>
                  </a:lnTo>
                  <a:lnTo>
                    <a:pt x="1741843" y="406"/>
                  </a:lnTo>
                  <a:lnTo>
                    <a:pt x="1741843" y="115849"/>
                  </a:lnTo>
                  <a:lnTo>
                    <a:pt x="1741843" y="231305"/>
                  </a:lnTo>
                  <a:lnTo>
                    <a:pt x="2206333" y="231305"/>
                  </a:lnTo>
                  <a:lnTo>
                    <a:pt x="2206333" y="115887"/>
                  </a:lnTo>
                  <a:lnTo>
                    <a:pt x="2322461" y="115887"/>
                  </a:lnTo>
                  <a:lnTo>
                    <a:pt x="2322461" y="0"/>
                  </a:lnTo>
                  <a:close/>
                </a:path>
                <a:path w="8445500" h="347979">
                  <a:moveTo>
                    <a:pt x="2786951" y="115887"/>
                  </a:moveTo>
                  <a:lnTo>
                    <a:pt x="2322461" y="115887"/>
                  </a:lnTo>
                  <a:lnTo>
                    <a:pt x="2322461" y="231775"/>
                  </a:lnTo>
                  <a:lnTo>
                    <a:pt x="2786951" y="231775"/>
                  </a:lnTo>
                  <a:lnTo>
                    <a:pt x="2786951" y="115887"/>
                  </a:lnTo>
                  <a:close/>
                </a:path>
                <a:path w="8445500" h="347979">
                  <a:moveTo>
                    <a:pt x="2903080" y="0"/>
                  </a:moveTo>
                  <a:lnTo>
                    <a:pt x="2786964" y="0"/>
                  </a:lnTo>
                  <a:lnTo>
                    <a:pt x="2786964" y="115887"/>
                  </a:lnTo>
                  <a:lnTo>
                    <a:pt x="2903080" y="115887"/>
                  </a:lnTo>
                  <a:lnTo>
                    <a:pt x="2903080" y="0"/>
                  </a:lnTo>
                  <a:close/>
                </a:path>
                <a:path w="8445500" h="347979">
                  <a:moveTo>
                    <a:pt x="3019209" y="115887"/>
                  </a:moveTo>
                  <a:lnTo>
                    <a:pt x="2903080" y="115887"/>
                  </a:lnTo>
                  <a:lnTo>
                    <a:pt x="2903080" y="231775"/>
                  </a:lnTo>
                  <a:lnTo>
                    <a:pt x="3019209" y="231775"/>
                  </a:lnTo>
                  <a:lnTo>
                    <a:pt x="3019209" y="115887"/>
                  </a:lnTo>
                  <a:close/>
                </a:path>
                <a:path w="8445500" h="347979">
                  <a:moveTo>
                    <a:pt x="3367570" y="231775"/>
                  </a:moveTo>
                  <a:lnTo>
                    <a:pt x="3019209" y="231775"/>
                  </a:lnTo>
                  <a:lnTo>
                    <a:pt x="3019209" y="347662"/>
                  </a:lnTo>
                  <a:lnTo>
                    <a:pt x="3367570" y="347662"/>
                  </a:lnTo>
                  <a:lnTo>
                    <a:pt x="3367570" y="231775"/>
                  </a:lnTo>
                  <a:close/>
                </a:path>
                <a:path w="8445500" h="347979">
                  <a:moveTo>
                    <a:pt x="4064317" y="406"/>
                  </a:moveTo>
                  <a:lnTo>
                    <a:pt x="3948188" y="406"/>
                  </a:lnTo>
                  <a:lnTo>
                    <a:pt x="3948188" y="115849"/>
                  </a:lnTo>
                  <a:lnTo>
                    <a:pt x="3832072" y="115849"/>
                  </a:lnTo>
                  <a:lnTo>
                    <a:pt x="3832072" y="0"/>
                  </a:lnTo>
                  <a:lnTo>
                    <a:pt x="3715943" y="0"/>
                  </a:lnTo>
                  <a:lnTo>
                    <a:pt x="3715943" y="115849"/>
                  </a:lnTo>
                  <a:lnTo>
                    <a:pt x="3483699" y="115849"/>
                  </a:lnTo>
                  <a:lnTo>
                    <a:pt x="3483699" y="406"/>
                  </a:lnTo>
                  <a:lnTo>
                    <a:pt x="3367570" y="406"/>
                  </a:lnTo>
                  <a:lnTo>
                    <a:pt x="3367570" y="115849"/>
                  </a:lnTo>
                  <a:lnTo>
                    <a:pt x="3367570" y="231305"/>
                  </a:lnTo>
                  <a:lnTo>
                    <a:pt x="3715943" y="231305"/>
                  </a:lnTo>
                  <a:lnTo>
                    <a:pt x="3715943" y="115887"/>
                  </a:lnTo>
                  <a:lnTo>
                    <a:pt x="3832072" y="115887"/>
                  </a:lnTo>
                  <a:lnTo>
                    <a:pt x="3832072" y="231305"/>
                  </a:lnTo>
                  <a:lnTo>
                    <a:pt x="4064317" y="231305"/>
                  </a:lnTo>
                  <a:lnTo>
                    <a:pt x="4064317" y="115849"/>
                  </a:lnTo>
                  <a:lnTo>
                    <a:pt x="4064317" y="406"/>
                  </a:lnTo>
                  <a:close/>
                </a:path>
                <a:path w="8445500" h="347979">
                  <a:moveTo>
                    <a:pt x="4296562" y="231775"/>
                  </a:moveTo>
                  <a:lnTo>
                    <a:pt x="4064317" y="231775"/>
                  </a:lnTo>
                  <a:lnTo>
                    <a:pt x="4064317" y="347662"/>
                  </a:lnTo>
                  <a:lnTo>
                    <a:pt x="4296562" y="347662"/>
                  </a:lnTo>
                  <a:lnTo>
                    <a:pt x="4296562" y="231775"/>
                  </a:lnTo>
                  <a:close/>
                </a:path>
                <a:path w="8445500" h="347979">
                  <a:moveTo>
                    <a:pt x="4528807" y="115887"/>
                  </a:moveTo>
                  <a:lnTo>
                    <a:pt x="4296562" y="115887"/>
                  </a:lnTo>
                  <a:lnTo>
                    <a:pt x="4296562" y="231775"/>
                  </a:lnTo>
                  <a:lnTo>
                    <a:pt x="4528807" y="231775"/>
                  </a:lnTo>
                  <a:lnTo>
                    <a:pt x="4528807" y="115887"/>
                  </a:lnTo>
                  <a:close/>
                </a:path>
                <a:path w="8445500" h="347979">
                  <a:moveTo>
                    <a:pt x="4761052" y="0"/>
                  </a:moveTo>
                  <a:lnTo>
                    <a:pt x="4528807" y="0"/>
                  </a:lnTo>
                  <a:lnTo>
                    <a:pt x="4528807" y="115887"/>
                  </a:lnTo>
                  <a:lnTo>
                    <a:pt x="4761052" y="115887"/>
                  </a:lnTo>
                  <a:lnTo>
                    <a:pt x="4761052" y="0"/>
                  </a:lnTo>
                  <a:close/>
                </a:path>
                <a:path w="8445500" h="347979">
                  <a:moveTo>
                    <a:pt x="5109426" y="115887"/>
                  </a:moveTo>
                  <a:lnTo>
                    <a:pt x="4761052" y="115887"/>
                  </a:lnTo>
                  <a:lnTo>
                    <a:pt x="4761052" y="231775"/>
                  </a:lnTo>
                  <a:lnTo>
                    <a:pt x="5109426" y="231775"/>
                  </a:lnTo>
                  <a:lnTo>
                    <a:pt x="5109426" y="115887"/>
                  </a:lnTo>
                  <a:close/>
                </a:path>
                <a:path w="8445500" h="347979">
                  <a:moveTo>
                    <a:pt x="5690044" y="115849"/>
                  </a:moveTo>
                  <a:lnTo>
                    <a:pt x="5573915" y="115849"/>
                  </a:lnTo>
                  <a:lnTo>
                    <a:pt x="5573915" y="406"/>
                  </a:lnTo>
                  <a:lnTo>
                    <a:pt x="5457799" y="406"/>
                  </a:lnTo>
                  <a:lnTo>
                    <a:pt x="5457799" y="115849"/>
                  </a:lnTo>
                  <a:lnTo>
                    <a:pt x="5225554" y="115849"/>
                  </a:lnTo>
                  <a:lnTo>
                    <a:pt x="5225554" y="0"/>
                  </a:lnTo>
                  <a:lnTo>
                    <a:pt x="5109426" y="0"/>
                  </a:lnTo>
                  <a:lnTo>
                    <a:pt x="5109426" y="115887"/>
                  </a:lnTo>
                  <a:lnTo>
                    <a:pt x="5225554" y="115887"/>
                  </a:lnTo>
                  <a:lnTo>
                    <a:pt x="5225554" y="231305"/>
                  </a:lnTo>
                  <a:lnTo>
                    <a:pt x="5690044" y="231305"/>
                  </a:lnTo>
                  <a:lnTo>
                    <a:pt x="5690044" y="115849"/>
                  </a:lnTo>
                  <a:close/>
                </a:path>
                <a:path w="8445500" h="347979">
                  <a:moveTo>
                    <a:pt x="5806160" y="231775"/>
                  </a:moveTo>
                  <a:lnTo>
                    <a:pt x="5690044" y="231775"/>
                  </a:lnTo>
                  <a:lnTo>
                    <a:pt x="5690044" y="347662"/>
                  </a:lnTo>
                  <a:lnTo>
                    <a:pt x="5806160" y="347662"/>
                  </a:lnTo>
                  <a:lnTo>
                    <a:pt x="5806160" y="231775"/>
                  </a:lnTo>
                  <a:close/>
                </a:path>
                <a:path w="8445500" h="347979">
                  <a:moveTo>
                    <a:pt x="5922289" y="115887"/>
                  </a:moveTo>
                  <a:lnTo>
                    <a:pt x="5806160" y="115887"/>
                  </a:lnTo>
                  <a:lnTo>
                    <a:pt x="5806160" y="231775"/>
                  </a:lnTo>
                  <a:lnTo>
                    <a:pt x="5922289" y="231775"/>
                  </a:lnTo>
                  <a:lnTo>
                    <a:pt x="5922289" y="115887"/>
                  </a:lnTo>
                  <a:close/>
                </a:path>
                <a:path w="8445500" h="347979">
                  <a:moveTo>
                    <a:pt x="6154534" y="0"/>
                  </a:moveTo>
                  <a:lnTo>
                    <a:pt x="5922289" y="0"/>
                  </a:lnTo>
                  <a:lnTo>
                    <a:pt x="5922289" y="115887"/>
                  </a:lnTo>
                  <a:lnTo>
                    <a:pt x="6154534" y="115887"/>
                  </a:lnTo>
                  <a:lnTo>
                    <a:pt x="6154534" y="0"/>
                  </a:lnTo>
                  <a:close/>
                </a:path>
                <a:path w="8445500" h="347979">
                  <a:moveTo>
                    <a:pt x="6270663" y="115887"/>
                  </a:moveTo>
                  <a:lnTo>
                    <a:pt x="6154534" y="115887"/>
                  </a:lnTo>
                  <a:lnTo>
                    <a:pt x="6154534" y="231775"/>
                  </a:lnTo>
                  <a:lnTo>
                    <a:pt x="6270663" y="231775"/>
                  </a:lnTo>
                  <a:lnTo>
                    <a:pt x="6270663" y="115887"/>
                  </a:lnTo>
                  <a:close/>
                </a:path>
                <a:path w="8445500" h="347979">
                  <a:moveTo>
                    <a:pt x="6502908" y="231775"/>
                  </a:moveTo>
                  <a:lnTo>
                    <a:pt x="6270663" y="231775"/>
                  </a:lnTo>
                  <a:lnTo>
                    <a:pt x="6270663" y="347662"/>
                  </a:lnTo>
                  <a:lnTo>
                    <a:pt x="6502908" y="347662"/>
                  </a:lnTo>
                  <a:lnTo>
                    <a:pt x="6502908" y="231775"/>
                  </a:lnTo>
                  <a:close/>
                </a:path>
                <a:path w="8445500" h="347979">
                  <a:moveTo>
                    <a:pt x="7199643" y="406"/>
                  </a:moveTo>
                  <a:lnTo>
                    <a:pt x="6967398" y="406"/>
                  </a:lnTo>
                  <a:lnTo>
                    <a:pt x="6967398" y="115849"/>
                  </a:lnTo>
                  <a:lnTo>
                    <a:pt x="6619024" y="115849"/>
                  </a:lnTo>
                  <a:lnTo>
                    <a:pt x="6619024" y="406"/>
                  </a:lnTo>
                  <a:lnTo>
                    <a:pt x="6502908" y="406"/>
                  </a:lnTo>
                  <a:lnTo>
                    <a:pt x="6502908" y="115849"/>
                  </a:lnTo>
                  <a:lnTo>
                    <a:pt x="6502908" y="231305"/>
                  </a:lnTo>
                  <a:lnTo>
                    <a:pt x="7083526" y="231305"/>
                  </a:lnTo>
                  <a:lnTo>
                    <a:pt x="7083526" y="115849"/>
                  </a:lnTo>
                  <a:lnTo>
                    <a:pt x="7199643" y="115849"/>
                  </a:lnTo>
                  <a:lnTo>
                    <a:pt x="7199643" y="406"/>
                  </a:lnTo>
                  <a:close/>
                </a:path>
                <a:path w="8445500" h="347979">
                  <a:moveTo>
                    <a:pt x="7664132" y="231775"/>
                  </a:moveTo>
                  <a:lnTo>
                    <a:pt x="7083526" y="231775"/>
                  </a:lnTo>
                  <a:lnTo>
                    <a:pt x="7083526" y="347662"/>
                  </a:lnTo>
                  <a:lnTo>
                    <a:pt x="7664132" y="347662"/>
                  </a:lnTo>
                  <a:lnTo>
                    <a:pt x="7664132" y="231775"/>
                  </a:lnTo>
                  <a:close/>
                </a:path>
                <a:path w="8445500" h="347979">
                  <a:moveTo>
                    <a:pt x="8244751" y="0"/>
                  </a:moveTo>
                  <a:lnTo>
                    <a:pt x="8012506" y="0"/>
                  </a:lnTo>
                  <a:lnTo>
                    <a:pt x="8012506" y="115849"/>
                  </a:lnTo>
                  <a:lnTo>
                    <a:pt x="7780261" y="115849"/>
                  </a:lnTo>
                  <a:lnTo>
                    <a:pt x="7780261" y="406"/>
                  </a:lnTo>
                  <a:lnTo>
                    <a:pt x="7664132" y="406"/>
                  </a:lnTo>
                  <a:lnTo>
                    <a:pt x="7664132" y="115849"/>
                  </a:lnTo>
                  <a:lnTo>
                    <a:pt x="7664132" y="231305"/>
                  </a:lnTo>
                  <a:lnTo>
                    <a:pt x="8012506" y="231305"/>
                  </a:lnTo>
                  <a:lnTo>
                    <a:pt x="8012506" y="115887"/>
                  </a:lnTo>
                  <a:lnTo>
                    <a:pt x="8244751" y="115887"/>
                  </a:lnTo>
                  <a:lnTo>
                    <a:pt x="8244751" y="0"/>
                  </a:lnTo>
                  <a:close/>
                </a:path>
                <a:path w="8445500" h="347979">
                  <a:moveTo>
                    <a:pt x="8360880" y="115887"/>
                  </a:moveTo>
                  <a:lnTo>
                    <a:pt x="8244751" y="115887"/>
                  </a:lnTo>
                  <a:lnTo>
                    <a:pt x="8244751" y="231775"/>
                  </a:lnTo>
                  <a:lnTo>
                    <a:pt x="8360880" y="231775"/>
                  </a:lnTo>
                  <a:lnTo>
                    <a:pt x="8360880" y="115887"/>
                  </a:lnTo>
                  <a:close/>
                </a:path>
                <a:path w="8445500" h="347979">
                  <a:moveTo>
                    <a:pt x="8445055" y="231775"/>
                  </a:moveTo>
                  <a:lnTo>
                    <a:pt x="8360880" y="231775"/>
                  </a:lnTo>
                  <a:lnTo>
                    <a:pt x="8360880" y="347662"/>
                  </a:lnTo>
                  <a:lnTo>
                    <a:pt x="8445055" y="347662"/>
                  </a:lnTo>
                  <a:lnTo>
                    <a:pt x="8445055" y="231775"/>
                  </a:lnTo>
                  <a:close/>
                </a:path>
              </a:pathLst>
            </a:custGeom>
            <a:solidFill>
              <a:srgbClr val="2E1B5B">
                <a:alpha val="497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75" name="object 475"/>
          <p:cNvGrpSpPr/>
          <p:nvPr/>
        </p:nvGrpSpPr>
        <p:grpSpPr>
          <a:xfrm>
            <a:off x="662714" y="7411882"/>
            <a:ext cx="514350" cy="1276985"/>
            <a:chOff x="662714" y="7411882"/>
            <a:chExt cx="514350" cy="1276985"/>
          </a:xfrm>
        </p:grpSpPr>
        <p:sp>
          <p:nvSpPr>
            <p:cNvPr id="476" name="object 476"/>
            <p:cNvSpPr/>
            <p:nvPr/>
          </p:nvSpPr>
          <p:spPr>
            <a:xfrm>
              <a:off x="662711" y="7411884"/>
              <a:ext cx="514350" cy="1276985"/>
            </a:xfrm>
            <a:custGeom>
              <a:avLst/>
              <a:gdLst/>
              <a:ahLst/>
              <a:cxnLst/>
              <a:rect l="l" t="t" r="r" b="b"/>
              <a:pathLst>
                <a:path w="514350" h="1276984">
                  <a:moveTo>
                    <a:pt x="85725" y="255587"/>
                  </a:moveTo>
                  <a:lnTo>
                    <a:pt x="42862" y="255587"/>
                  </a:lnTo>
                  <a:lnTo>
                    <a:pt x="42862" y="297332"/>
                  </a:lnTo>
                  <a:lnTo>
                    <a:pt x="42862" y="340347"/>
                  </a:lnTo>
                  <a:lnTo>
                    <a:pt x="85725" y="340347"/>
                  </a:lnTo>
                  <a:lnTo>
                    <a:pt x="85725" y="297332"/>
                  </a:lnTo>
                  <a:lnTo>
                    <a:pt x="85725" y="255587"/>
                  </a:lnTo>
                  <a:close/>
                </a:path>
                <a:path w="514350" h="1276984">
                  <a:moveTo>
                    <a:pt x="85725" y="127787"/>
                  </a:moveTo>
                  <a:lnTo>
                    <a:pt x="42862" y="127787"/>
                  </a:lnTo>
                  <a:lnTo>
                    <a:pt x="42862" y="169545"/>
                  </a:lnTo>
                  <a:lnTo>
                    <a:pt x="42862" y="212559"/>
                  </a:lnTo>
                  <a:lnTo>
                    <a:pt x="85725" y="212559"/>
                  </a:lnTo>
                  <a:lnTo>
                    <a:pt x="85725" y="169545"/>
                  </a:lnTo>
                  <a:lnTo>
                    <a:pt x="85725" y="127787"/>
                  </a:lnTo>
                  <a:close/>
                </a:path>
                <a:path w="514350" h="1276984">
                  <a:moveTo>
                    <a:pt x="171450" y="941336"/>
                  </a:moveTo>
                  <a:lnTo>
                    <a:pt x="42862" y="941336"/>
                  </a:lnTo>
                  <a:lnTo>
                    <a:pt x="42862" y="983094"/>
                  </a:lnTo>
                  <a:lnTo>
                    <a:pt x="171450" y="983094"/>
                  </a:lnTo>
                  <a:lnTo>
                    <a:pt x="171450" y="941336"/>
                  </a:lnTo>
                  <a:close/>
                </a:path>
                <a:path w="514350" h="1276984">
                  <a:moveTo>
                    <a:pt x="171450" y="813549"/>
                  </a:moveTo>
                  <a:lnTo>
                    <a:pt x="42862" y="813549"/>
                  </a:lnTo>
                  <a:lnTo>
                    <a:pt x="42862" y="850239"/>
                  </a:lnTo>
                  <a:lnTo>
                    <a:pt x="42862" y="856576"/>
                  </a:lnTo>
                  <a:lnTo>
                    <a:pt x="171450" y="856576"/>
                  </a:lnTo>
                  <a:lnTo>
                    <a:pt x="171450" y="850239"/>
                  </a:lnTo>
                  <a:lnTo>
                    <a:pt x="171450" y="813549"/>
                  </a:lnTo>
                  <a:close/>
                </a:path>
                <a:path w="514350" h="1276984">
                  <a:moveTo>
                    <a:pt x="171450" y="340347"/>
                  </a:moveTo>
                  <a:lnTo>
                    <a:pt x="85725" y="340347"/>
                  </a:lnTo>
                  <a:lnTo>
                    <a:pt x="85725" y="383374"/>
                  </a:lnTo>
                  <a:lnTo>
                    <a:pt x="128587" y="383374"/>
                  </a:lnTo>
                  <a:lnTo>
                    <a:pt x="128587" y="425119"/>
                  </a:lnTo>
                  <a:lnTo>
                    <a:pt x="171450" y="425119"/>
                  </a:lnTo>
                  <a:lnTo>
                    <a:pt x="171450" y="383374"/>
                  </a:lnTo>
                  <a:lnTo>
                    <a:pt x="171450" y="340347"/>
                  </a:lnTo>
                  <a:close/>
                </a:path>
                <a:path w="514350" h="1276984">
                  <a:moveTo>
                    <a:pt x="171450" y="212559"/>
                  </a:moveTo>
                  <a:lnTo>
                    <a:pt x="85725" y="212559"/>
                  </a:lnTo>
                  <a:lnTo>
                    <a:pt x="85725" y="255587"/>
                  </a:lnTo>
                  <a:lnTo>
                    <a:pt x="171450" y="255587"/>
                  </a:lnTo>
                  <a:lnTo>
                    <a:pt x="171450" y="212559"/>
                  </a:lnTo>
                  <a:close/>
                </a:path>
                <a:path w="514350" h="1276984">
                  <a:moveTo>
                    <a:pt x="171450" y="43027"/>
                  </a:moveTo>
                  <a:lnTo>
                    <a:pt x="128587" y="43027"/>
                  </a:lnTo>
                  <a:lnTo>
                    <a:pt x="128587" y="84772"/>
                  </a:lnTo>
                  <a:lnTo>
                    <a:pt x="85725" y="84772"/>
                  </a:lnTo>
                  <a:lnTo>
                    <a:pt x="85725" y="127787"/>
                  </a:lnTo>
                  <a:lnTo>
                    <a:pt x="171450" y="127787"/>
                  </a:lnTo>
                  <a:lnTo>
                    <a:pt x="171450" y="84772"/>
                  </a:lnTo>
                  <a:lnTo>
                    <a:pt x="171450" y="43027"/>
                  </a:lnTo>
                  <a:close/>
                </a:path>
                <a:path w="514350" h="1276984">
                  <a:moveTo>
                    <a:pt x="257175" y="0"/>
                  </a:moveTo>
                  <a:lnTo>
                    <a:pt x="171450" y="0"/>
                  </a:lnTo>
                  <a:lnTo>
                    <a:pt x="171450" y="42545"/>
                  </a:lnTo>
                  <a:lnTo>
                    <a:pt x="257175" y="42545"/>
                  </a:lnTo>
                  <a:lnTo>
                    <a:pt x="257175" y="0"/>
                  </a:lnTo>
                  <a:close/>
                </a:path>
                <a:path w="514350" h="1276984">
                  <a:moveTo>
                    <a:pt x="385762" y="127787"/>
                  </a:moveTo>
                  <a:lnTo>
                    <a:pt x="300037" y="127787"/>
                  </a:lnTo>
                  <a:lnTo>
                    <a:pt x="300037" y="84772"/>
                  </a:lnTo>
                  <a:lnTo>
                    <a:pt x="300037" y="43027"/>
                  </a:lnTo>
                  <a:lnTo>
                    <a:pt x="257175" y="43027"/>
                  </a:lnTo>
                  <a:lnTo>
                    <a:pt x="257175" y="84772"/>
                  </a:lnTo>
                  <a:lnTo>
                    <a:pt x="257175" y="127787"/>
                  </a:lnTo>
                  <a:lnTo>
                    <a:pt x="171450" y="127787"/>
                  </a:lnTo>
                  <a:lnTo>
                    <a:pt x="171450" y="169545"/>
                  </a:lnTo>
                  <a:lnTo>
                    <a:pt x="171450" y="212559"/>
                  </a:lnTo>
                  <a:lnTo>
                    <a:pt x="385762" y="212559"/>
                  </a:lnTo>
                  <a:lnTo>
                    <a:pt x="385762" y="169545"/>
                  </a:lnTo>
                  <a:lnTo>
                    <a:pt x="385762" y="127787"/>
                  </a:lnTo>
                  <a:close/>
                </a:path>
                <a:path w="514350" h="1276984">
                  <a:moveTo>
                    <a:pt x="385762" y="0"/>
                  </a:moveTo>
                  <a:lnTo>
                    <a:pt x="300037" y="0"/>
                  </a:lnTo>
                  <a:lnTo>
                    <a:pt x="300037" y="42545"/>
                  </a:lnTo>
                  <a:lnTo>
                    <a:pt x="385762" y="42545"/>
                  </a:lnTo>
                  <a:lnTo>
                    <a:pt x="385762" y="0"/>
                  </a:lnTo>
                  <a:close/>
                </a:path>
                <a:path w="514350" h="1276984">
                  <a:moveTo>
                    <a:pt x="471487" y="340347"/>
                  </a:moveTo>
                  <a:lnTo>
                    <a:pt x="385762" y="340347"/>
                  </a:lnTo>
                  <a:lnTo>
                    <a:pt x="385762" y="383374"/>
                  </a:lnTo>
                  <a:lnTo>
                    <a:pt x="385762" y="425119"/>
                  </a:lnTo>
                  <a:lnTo>
                    <a:pt x="428625" y="425119"/>
                  </a:lnTo>
                  <a:lnTo>
                    <a:pt x="428625" y="383374"/>
                  </a:lnTo>
                  <a:lnTo>
                    <a:pt x="471487" y="383374"/>
                  </a:lnTo>
                  <a:lnTo>
                    <a:pt x="471487" y="340347"/>
                  </a:lnTo>
                  <a:close/>
                </a:path>
                <a:path w="514350" h="1276984">
                  <a:moveTo>
                    <a:pt x="471487" y="212559"/>
                  </a:moveTo>
                  <a:lnTo>
                    <a:pt x="385762" y="212559"/>
                  </a:lnTo>
                  <a:lnTo>
                    <a:pt x="385762" y="255587"/>
                  </a:lnTo>
                  <a:lnTo>
                    <a:pt x="471487" y="255587"/>
                  </a:lnTo>
                  <a:lnTo>
                    <a:pt x="471487" y="212559"/>
                  </a:lnTo>
                  <a:close/>
                </a:path>
                <a:path w="514350" h="1276984">
                  <a:moveTo>
                    <a:pt x="471487" y="84772"/>
                  </a:moveTo>
                  <a:lnTo>
                    <a:pt x="428625" y="84772"/>
                  </a:lnTo>
                  <a:lnTo>
                    <a:pt x="428625" y="43027"/>
                  </a:lnTo>
                  <a:lnTo>
                    <a:pt x="385762" y="43027"/>
                  </a:lnTo>
                  <a:lnTo>
                    <a:pt x="385762" y="84772"/>
                  </a:lnTo>
                  <a:lnTo>
                    <a:pt x="385762" y="127787"/>
                  </a:lnTo>
                  <a:lnTo>
                    <a:pt x="471487" y="127787"/>
                  </a:lnTo>
                  <a:lnTo>
                    <a:pt x="471487" y="84772"/>
                  </a:lnTo>
                  <a:close/>
                </a:path>
                <a:path w="514350" h="1276984">
                  <a:moveTo>
                    <a:pt x="514350" y="637679"/>
                  </a:moveTo>
                  <a:lnTo>
                    <a:pt x="385762" y="637679"/>
                  </a:lnTo>
                  <a:lnTo>
                    <a:pt x="385762" y="680707"/>
                  </a:lnTo>
                  <a:lnTo>
                    <a:pt x="342900" y="680707"/>
                  </a:lnTo>
                  <a:lnTo>
                    <a:pt x="342900" y="723722"/>
                  </a:lnTo>
                  <a:lnTo>
                    <a:pt x="300037" y="723722"/>
                  </a:lnTo>
                  <a:lnTo>
                    <a:pt x="300037" y="680707"/>
                  </a:lnTo>
                  <a:lnTo>
                    <a:pt x="300037" y="637679"/>
                  </a:lnTo>
                  <a:lnTo>
                    <a:pt x="300037" y="595934"/>
                  </a:lnTo>
                  <a:lnTo>
                    <a:pt x="300037" y="552919"/>
                  </a:lnTo>
                  <a:lnTo>
                    <a:pt x="300037" y="509892"/>
                  </a:lnTo>
                  <a:lnTo>
                    <a:pt x="300037" y="468147"/>
                  </a:lnTo>
                  <a:lnTo>
                    <a:pt x="385762" y="468147"/>
                  </a:lnTo>
                  <a:lnTo>
                    <a:pt x="385762" y="425119"/>
                  </a:lnTo>
                  <a:lnTo>
                    <a:pt x="300037" y="425119"/>
                  </a:lnTo>
                  <a:lnTo>
                    <a:pt x="300037" y="383374"/>
                  </a:lnTo>
                  <a:lnTo>
                    <a:pt x="300037" y="340347"/>
                  </a:lnTo>
                  <a:lnTo>
                    <a:pt x="385762" y="340347"/>
                  </a:lnTo>
                  <a:lnTo>
                    <a:pt x="385762" y="297332"/>
                  </a:lnTo>
                  <a:lnTo>
                    <a:pt x="385762" y="255587"/>
                  </a:lnTo>
                  <a:lnTo>
                    <a:pt x="171450" y="255587"/>
                  </a:lnTo>
                  <a:lnTo>
                    <a:pt x="171450" y="297332"/>
                  </a:lnTo>
                  <a:lnTo>
                    <a:pt x="171450" y="340347"/>
                  </a:lnTo>
                  <a:lnTo>
                    <a:pt x="257175" y="340347"/>
                  </a:lnTo>
                  <a:lnTo>
                    <a:pt x="257175" y="383374"/>
                  </a:lnTo>
                  <a:lnTo>
                    <a:pt x="257175" y="425119"/>
                  </a:lnTo>
                  <a:lnTo>
                    <a:pt x="171450" y="425119"/>
                  </a:lnTo>
                  <a:lnTo>
                    <a:pt x="171450" y="468147"/>
                  </a:lnTo>
                  <a:lnTo>
                    <a:pt x="214312" y="468147"/>
                  </a:lnTo>
                  <a:lnTo>
                    <a:pt x="214312" y="509892"/>
                  </a:lnTo>
                  <a:lnTo>
                    <a:pt x="214312" y="552919"/>
                  </a:lnTo>
                  <a:lnTo>
                    <a:pt x="214312" y="595934"/>
                  </a:lnTo>
                  <a:lnTo>
                    <a:pt x="171450" y="595934"/>
                  </a:lnTo>
                  <a:lnTo>
                    <a:pt x="171450" y="552919"/>
                  </a:lnTo>
                  <a:lnTo>
                    <a:pt x="128587" y="552919"/>
                  </a:lnTo>
                  <a:lnTo>
                    <a:pt x="128587" y="509892"/>
                  </a:lnTo>
                  <a:lnTo>
                    <a:pt x="0" y="509892"/>
                  </a:lnTo>
                  <a:lnTo>
                    <a:pt x="0" y="552919"/>
                  </a:lnTo>
                  <a:lnTo>
                    <a:pt x="0" y="595934"/>
                  </a:lnTo>
                  <a:lnTo>
                    <a:pt x="0" y="637679"/>
                  </a:lnTo>
                  <a:lnTo>
                    <a:pt x="42862" y="637679"/>
                  </a:lnTo>
                  <a:lnTo>
                    <a:pt x="42862" y="680707"/>
                  </a:lnTo>
                  <a:lnTo>
                    <a:pt x="85725" y="680707"/>
                  </a:lnTo>
                  <a:lnTo>
                    <a:pt x="85725" y="723722"/>
                  </a:lnTo>
                  <a:lnTo>
                    <a:pt x="214312" y="723722"/>
                  </a:lnTo>
                  <a:lnTo>
                    <a:pt x="214312" y="1276629"/>
                  </a:lnTo>
                  <a:lnTo>
                    <a:pt x="300037" y="1276629"/>
                  </a:lnTo>
                  <a:lnTo>
                    <a:pt x="300037" y="983094"/>
                  </a:lnTo>
                  <a:lnTo>
                    <a:pt x="300037" y="941336"/>
                  </a:lnTo>
                  <a:lnTo>
                    <a:pt x="300037" y="856576"/>
                  </a:lnTo>
                  <a:lnTo>
                    <a:pt x="300037" y="850239"/>
                  </a:lnTo>
                  <a:lnTo>
                    <a:pt x="428625" y="850239"/>
                  </a:lnTo>
                  <a:lnTo>
                    <a:pt x="428625" y="813549"/>
                  </a:lnTo>
                  <a:lnTo>
                    <a:pt x="428625" y="808494"/>
                  </a:lnTo>
                  <a:lnTo>
                    <a:pt x="471487" y="808494"/>
                  </a:lnTo>
                  <a:lnTo>
                    <a:pt x="471487" y="765479"/>
                  </a:lnTo>
                  <a:lnTo>
                    <a:pt x="514350" y="765479"/>
                  </a:lnTo>
                  <a:lnTo>
                    <a:pt x="514350" y="723722"/>
                  </a:lnTo>
                  <a:lnTo>
                    <a:pt x="514350" y="680707"/>
                  </a:lnTo>
                  <a:lnTo>
                    <a:pt x="514350" y="637679"/>
                  </a:lnTo>
                  <a:close/>
                </a:path>
                <a:path w="514350" h="1276984">
                  <a:moveTo>
                    <a:pt x="514350" y="255587"/>
                  </a:moveTo>
                  <a:lnTo>
                    <a:pt x="471487" y="255587"/>
                  </a:lnTo>
                  <a:lnTo>
                    <a:pt x="471487" y="297332"/>
                  </a:lnTo>
                  <a:lnTo>
                    <a:pt x="471487" y="340347"/>
                  </a:lnTo>
                  <a:lnTo>
                    <a:pt x="514350" y="340347"/>
                  </a:lnTo>
                  <a:lnTo>
                    <a:pt x="514350" y="297332"/>
                  </a:lnTo>
                  <a:lnTo>
                    <a:pt x="514350" y="255587"/>
                  </a:lnTo>
                  <a:close/>
                </a:path>
                <a:path w="514350" h="1276984">
                  <a:moveTo>
                    <a:pt x="514350" y="127787"/>
                  </a:moveTo>
                  <a:lnTo>
                    <a:pt x="471487" y="127787"/>
                  </a:lnTo>
                  <a:lnTo>
                    <a:pt x="471487" y="169545"/>
                  </a:lnTo>
                  <a:lnTo>
                    <a:pt x="471487" y="212559"/>
                  </a:lnTo>
                  <a:lnTo>
                    <a:pt x="514350" y="212559"/>
                  </a:lnTo>
                  <a:lnTo>
                    <a:pt x="514350" y="169545"/>
                  </a:lnTo>
                  <a:lnTo>
                    <a:pt x="514350" y="127787"/>
                  </a:lnTo>
                  <a:close/>
                </a:path>
              </a:pathLst>
            </a:custGeom>
            <a:solidFill>
              <a:srgbClr val="2E1B5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7" name="object 477"/>
            <p:cNvSpPr/>
            <p:nvPr/>
          </p:nvSpPr>
          <p:spPr>
            <a:xfrm>
              <a:off x="705576" y="7411882"/>
              <a:ext cx="471487" cy="46796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78" name="object 478"/>
            <p:cNvSpPr/>
            <p:nvPr/>
          </p:nvSpPr>
          <p:spPr>
            <a:xfrm>
              <a:off x="662711" y="7921777"/>
              <a:ext cx="214629" cy="213995"/>
            </a:xfrm>
            <a:custGeom>
              <a:avLst/>
              <a:gdLst/>
              <a:ahLst/>
              <a:cxnLst/>
              <a:rect l="l" t="t" r="r" b="b"/>
              <a:pathLst>
                <a:path w="214630" h="213995">
                  <a:moveTo>
                    <a:pt x="214312" y="86042"/>
                  </a:moveTo>
                  <a:lnTo>
                    <a:pt x="171450" y="86042"/>
                  </a:lnTo>
                  <a:lnTo>
                    <a:pt x="171450" y="43027"/>
                  </a:lnTo>
                  <a:lnTo>
                    <a:pt x="128587" y="43027"/>
                  </a:lnTo>
                  <a:lnTo>
                    <a:pt x="128587" y="0"/>
                  </a:lnTo>
                  <a:lnTo>
                    <a:pt x="0" y="0"/>
                  </a:lnTo>
                  <a:lnTo>
                    <a:pt x="0" y="43027"/>
                  </a:lnTo>
                  <a:lnTo>
                    <a:pt x="0" y="86042"/>
                  </a:lnTo>
                  <a:lnTo>
                    <a:pt x="0" y="127787"/>
                  </a:lnTo>
                  <a:lnTo>
                    <a:pt x="42862" y="127787"/>
                  </a:lnTo>
                  <a:lnTo>
                    <a:pt x="42862" y="170815"/>
                  </a:lnTo>
                  <a:lnTo>
                    <a:pt x="85725" y="170815"/>
                  </a:lnTo>
                  <a:lnTo>
                    <a:pt x="85725" y="213829"/>
                  </a:lnTo>
                  <a:lnTo>
                    <a:pt x="214312" y="213829"/>
                  </a:lnTo>
                  <a:lnTo>
                    <a:pt x="214312" y="170815"/>
                  </a:lnTo>
                  <a:lnTo>
                    <a:pt x="214312" y="127787"/>
                  </a:lnTo>
                  <a:lnTo>
                    <a:pt x="214312" y="86042"/>
                  </a:lnTo>
                  <a:close/>
                </a:path>
              </a:pathLst>
            </a:custGeom>
            <a:solidFill>
              <a:srgbClr val="7464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9" name="object 479"/>
            <p:cNvSpPr/>
            <p:nvPr/>
          </p:nvSpPr>
          <p:spPr>
            <a:xfrm>
              <a:off x="705573" y="7964931"/>
              <a:ext cx="128905" cy="127635"/>
            </a:xfrm>
            <a:custGeom>
              <a:avLst/>
              <a:gdLst/>
              <a:ahLst/>
              <a:cxnLst/>
              <a:rect l="l" t="t" r="r" b="b"/>
              <a:pathLst>
                <a:path w="128905" h="127634">
                  <a:moveTo>
                    <a:pt x="42862" y="0"/>
                  </a:moveTo>
                  <a:lnTo>
                    <a:pt x="0" y="0"/>
                  </a:lnTo>
                  <a:lnTo>
                    <a:pt x="0" y="42545"/>
                  </a:lnTo>
                  <a:lnTo>
                    <a:pt x="42862" y="42545"/>
                  </a:lnTo>
                  <a:lnTo>
                    <a:pt x="42862" y="0"/>
                  </a:lnTo>
                  <a:close/>
                </a:path>
                <a:path w="128905" h="127634">
                  <a:moveTo>
                    <a:pt x="85725" y="42545"/>
                  </a:moveTo>
                  <a:lnTo>
                    <a:pt x="42862" y="42545"/>
                  </a:lnTo>
                  <a:lnTo>
                    <a:pt x="42862" y="85090"/>
                  </a:lnTo>
                  <a:lnTo>
                    <a:pt x="85725" y="85090"/>
                  </a:lnTo>
                  <a:lnTo>
                    <a:pt x="85725" y="42545"/>
                  </a:lnTo>
                  <a:close/>
                </a:path>
                <a:path w="128905" h="127634">
                  <a:moveTo>
                    <a:pt x="128587" y="85090"/>
                  </a:moveTo>
                  <a:lnTo>
                    <a:pt x="85725" y="85090"/>
                  </a:lnTo>
                  <a:lnTo>
                    <a:pt x="85725" y="127635"/>
                  </a:lnTo>
                  <a:lnTo>
                    <a:pt x="128587" y="127635"/>
                  </a:lnTo>
                  <a:lnTo>
                    <a:pt x="128587" y="85090"/>
                  </a:lnTo>
                  <a:close/>
                </a:path>
              </a:pathLst>
            </a:custGeom>
            <a:solidFill>
              <a:srgbClr val="FFE200">
                <a:alpha val="748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0" name="object 480"/>
            <p:cNvSpPr/>
            <p:nvPr/>
          </p:nvSpPr>
          <p:spPr>
            <a:xfrm>
              <a:off x="791298" y="8049564"/>
              <a:ext cx="128905" cy="86360"/>
            </a:xfrm>
            <a:custGeom>
              <a:avLst/>
              <a:gdLst/>
              <a:ahLst/>
              <a:cxnLst/>
              <a:rect l="l" t="t" r="r" b="b"/>
              <a:pathLst>
                <a:path w="128905" h="86359">
                  <a:moveTo>
                    <a:pt x="128587" y="0"/>
                  </a:moveTo>
                  <a:lnTo>
                    <a:pt x="42862" y="0"/>
                  </a:lnTo>
                  <a:lnTo>
                    <a:pt x="42862" y="43027"/>
                  </a:lnTo>
                  <a:lnTo>
                    <a:pt x="0" y="43027"/>
                  </a:lnTo>
                  <a:lnTo>
                    <a:pt x="0" y="86042"/>
                  </a:lnTo>
                  <a:lnTo>
                    <a:pt x="128587" y="86042"/>
                  </a:lnTo>
                  <a:lnTo>
                    <a:pt x="128587" y="43027"/>
                  </a:lnTo>
                  <a:lnTo>
                    <a:pt x="128587" y="0"/>
                  </a:lnTo>
                  <a:close/>
                </a:path>
              </a:pathLst>
            </a:custGeom>
            <a:solidFill>
              <a:srgbClr val="2E1B5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1" name="object 481"/>
            <p:cNvSpPr/>
            <p:nvPr/>
          </p:nvSpPr>
          <p:spPr>
            <a:xfrm>
              <a:off x="748436" y="8007476"/>
              <a:ext cx="128905" cy="127635"/>
            </a:xfrm>
            <a:custGeom>
              <a:avLst/>
              <a:gdLst/>
              <a:ahLst/>
              <a:cxnLst/>
              <a:rect l="l" t="t" r="r" b="b"/>
              <a:pathLst>
                <a:path w="128905" h="127634">
                  <a:moveTo>
                    <a:pt x="42862" y="85090"/>
                  </a:moveTo>
                  <a:lnTo>
                    <a:pt x="0" y="85090"/>
                  </a:lnTo>
                  <a:lnTo>
                    <a:pt x="0" y="127622"/>
                  </a:lnTo>
                  <a:lnTo>
                    <a:pt x="42862" y="127622"/>
                  </a:lnTo>
                  <a:lnTo>
                    <a:pt x="42862" y="85090"/>
                  </a:lnTo>
                  <a:close/>
                </a:path>
                <a:path w="128905" h="127634">
                  <a:moveTo>
                    <a:pt x="128587" y="0"/>
                  </a:moveTo>
                  <a:lnTo>
                    <a:pt x="85725" y="0"/>
                  </a:lnTo>
                  <a:lnTo>
                    <a:pt x="85725" y="42545"/>
                  </a:lnTo>
                  <a:lnTo>
                    <a:pt x="128587" y="42545"/>
                  </a:lnTo>
                  <a:lnTo>
                    <a:pt x="128587" y="0"/>
                  </a:lnTo>
                  <a:close/>
                </a:path>
              </a:pathLst>
            </a:custGeom>
            <a:solidFill>
              <a:srgbClr val="2E1B5B">
                <a:alpha val="4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2" name="object 482"/>
            <p:cNvSpPr/>
            <p:nvPr/>
          </p:nvSpPr>
          <p:spPr>
            <a:xfrm>
              <a:off x="962750" y="8049563"/>
              <a:ext cx="214314" cy="21316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83" name="object 483"/>
            <p:cNvSpPr/>
            <p:nvPr/>
          </p:nvSpPr>
          <p:spPr>
            <a:xfrm>
              <a:off x="919889" y="7837307"/>
              <a:ext cx="43180" cy="850900"/>
            </a:xfrm>
            <a:custGeom>
              <a:avLst/>
              <a:gdLst/>
              <a:ahLst/>
              <a:cxnLst/>
              <a:rect l="l" t="t" r="r" b="b"/>
              <a:pathLst>
                <a:path w="43180" h="850900">
                  <a:moveTo>
                    <a:pt x="42862" y="850849"/>
                  </a:moveTo>
                  <a:lnTo>
                    <a:pt x="0" y="850849"/>
                  </a:lnTo>
                  <a:lnTo>
                    <a:pt x="0" y="0"/>
                  </a:lnTo>
                  <a:lnTo>
                    <a:pt x="42862" y="0"/>
                  </a:lnTo>
                  <a:lnTo>
                    <a:pt x="42862" y="850849"/>
                  </a:lnTo>
                  <a:close/>
                </a:path>
              </a:pathLst>
            </a:custGeom>
            <a:solidFill>
              <a:srgbClr val="7464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4" name="object 484"/>
            <p:cNvSpPr/>
            <p:nvPr/>
          </p:nvSpPr>
          <p:spPr>
            <a:xfrm>
              <a:off x="705573" y="7667142"/>
              <a:ext cx="128905" cy="170180"/>
            </a:xfrm>
            <a:custGeom>
              <a:avLst/>
              <a:gdLst/>
              <a:ahLst/>
              <a:cxnLst/>
              <a:rect l="l" t="t" r="r" b="b"/>
              <a:pathLst>
                <a:path w="128905" h="170179">
                  <a:moveTo>
                    <a:pt x="42862" y="0"/>
                  </a:moveTo>
                  <a:lnTo>
                    <a:pt x="0" y="0"/>
                  </a:lnTo>
                  <a:lnTo>
                    <a:pt x="0" y="85090"/>
                  </a:lnTo>
                  <a:lnTo>
                    <a:pt x="42862" y="85090"/>
                  </a:lnTo>
                  <a:lnTo>
                    <a:pt x="42862" y="0"/>
                  </a:lnTo>
                  <a:close/>
                </a:path>
                <a:path w="128905" h="170179">
                  <a:moveTo>
                    <a:pt x="128587" y="85090"/>
                  </a:moveTo>
                  <a:lnTo>
                    <a:pt x="42862" y="85090"/>
                  </a:lnTo>
                  <a:lnTo>
                    <a:pt x="42862" y="127635"/>
                  </a:lnTo>
                  <a:lnTo>
                    <a:pt x="85725" y="127635"/>
                  </a:lnTo>
                  <a:lnTo>
                    <a:pt x="85725" y="170167"/>
                  </a:lnTo>
                  <a:lnTo>
                    <a:pt x="128587" y="170167"/>
                  </a:lnTo>
                  <a:lnTo>
                    <a:pt x="128587" y="127635"/>
                  </a:lnTo>
                  <a:lnTo>
                    <a:pt x="128587" y="85090"/>
                  </a:lnTo>
                  <a:close/>
                </a:path>
              </a:pathLst>
            </a:custGeom>
            <a:solidFill>
              <a:srgbClr val="2E1B5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5" name="object 485"/>
            <p:cNvSpPr/>
            <p:nvPr/>
          </p:nvSpPr>
          <p:spPr>
            <a:xfrm>
              <a:off x="919886" y="7837309"/>
              <a:ext cx="43180" cy="808355"/>
            </a:xfrm>
            <a:custGeom>
              <a:avLst/>
              <a:gdLst/>
              <a:ahLst/>
              <a:cxnLst/>
              <a:rect l="l" t="t" r="r" b="b"/>
              <a:pathLst>
                <a:path w="43180" h="808354">
                  <a:moveTo>
                    <a:pt x="42862" y="765759"/>
                  </a:moveTo>
                  <a:lnTo>
                    <a:pt x="0" y="765759"/>
                  </a:lnTo>
                  <a:lnTo>
                    <a:pt x="0" y="808304"/>
                  </a:lnTo>
                  <a:lnTo>
                    <a:pt x="42862" y="808304"/>
                  </a:lnTo>
                  <a:lnTo>
                    <a:pt x="42862" y="765759"/>
                  </a:lnTo>
                  <a:close/>
                </a:path>
                <a:path w="43180" h="808354">
                  <a:moveTo>
                    <a:pt x="42862" y="680681"/>
                  </a:moveTo>
                  <a:lnTo>
                    <a:pt x="0" y="680681"/>
                  </a:lnTo>
                  <a:lnTo>
                    <a:pt x="0" y="723214"/>
                  </a:lnTo>
                  <a:lnTo>
                    <a:pt x="42862" y="723214"/>
                  </a:lnTo>
                  <a:lnTo>
                    <a:pt x="42862" y="680681"/>
                  </a:lnTo>
                  <a:close/>
                </a:path>
                <a:path w="43180" h="808354">
                  <a:moveTo>
                    <a:pt x="42862" y="595591"/>
                  </a:moveTo>
                  <a:lnTo>
                    <a:pt x="0" y="595591"/>
                  </a:lnTo>
                  <a:lnTo>
                    <a:pt x="0" y="638136"/>
                  </a:lnTo>
                  <a:lnTo>
                    <a:pt x="42862" y="638136"/>
                  </a:lnTo>
                  <a:lnTo>
                    <a:pt x="42862" y="595591"/>
                  </a:lnTo>
                  <a:close/>
                </a:path>
                <a:path w="43180" h="808354">
                  <a:moveTo>
                    <a:pt x="42862" y="510501"/>
                  </a:moveTo>
                  <a:lnTo>
                    <a:pt x="0" y="510501"/>
                  </a:lnTo>
                  <a:lnTo>
                    <a:pt x="0" y="553046"/>
                  </a:lnTo>
                  <a:lnTo>
                    <a:pt x="42862" y="553046"/>
                  </a:lnTo>
                  <a:lnTo>
                    <a:pt x="42862" y="510501"/>
                  </a:lnTo>
                  <a:close/>
                </a:path>
                <a:path w="43180" h="808354">
                  <a:moveTo>
                    <a:pt x="42862" y="425424"/>
                  </a:moveTo>
                  <a:lnTo>
                    <a:pt x="0" y="425424"/>
                  </a:lnTo>
                  <a:lnTo>
                    <a:pt x="0" y="467969"/>
                  </a:lnTo>
                  <a:lnTo>
                    <a:pt x="42862" y="467969"/>
                  </a:lnTo>
                  <a:lnTo>
                    <a:pt x="42862" y="425424"/>
                  </a:lnTo>
                  <a:close/>
                </a:path>
                <a:path w="43180" h="808354">
                  <a:moveTo>
                    <a:pt x="42862" y="340334"/>
                  </a:moveTo>
                  <a:lnTo>
                    <a:pt x="0" y="340334"/>
                  </a:lnTo>
                  <a:lnTo>
                    <a:pt x="0" y="382879"/>
                  </a:lnTo>
                  <a:lnTo>
                    <a:pt x="42862" y="382879"/>
                  </a:lnTo>
                  <a:lnTo>
                    <a:pt x="42862" y="340334"/>
                  </a:lnTo>
                  <a:close/>
                </a:path>
                <a:path w="43180" h="808354">
                  <a:moveTo>
                    <a:pt x="42862" y="255257"/>
                  </a:moveTo>
                  <a:lnTo>
                    <a:pt x="0" y="255257"/>
                  </a:lnTo>
                  <a:lnTo>
                    <a:pt x="0" y="297789"/>
                  </a:lnTo>
                  <a:lnTo>
                    <a:pt x="42862" y="297789"/>
                  </a:lnTo>
                  <a:lnTo>
                    <a:pt x="42862" y="255257"/>
                  </a:lnTo>
                  <a:close/>
                </a:path>
                <a:path w="43180" h="808354">
                  <a:moveTo>
                    <a:pt x="42862" y="170167"/>
                  </a:moveTo>
                  <a:lnTo>
                    <a:pt x="0" y="170167"/>
                  </a:lnTo>
                  <a:lnTo>
                    <a:pt x="0" y="212712"/>
                  </a:lnTo>
                  <a:lnTo>
                    <a:pt x="42862" y="212712"/>
                  </a:lnTo>
                  <a:lnTo>
                    <a:pt x="42862" y="170167"/>
                  </a:lnTo>
                  <a:close/>
                </a:path>
                <a:path w="43180" h="808354">
                  <a:moveTo>
                    <a:pt x="42862" y="85077"/>
                  </a:moveTo>
                  <a:lnTo>
                    <a:pt x="0" y="85077"/>
                  </a:lnTo>
                  <a:lnTo>
                    <a:pt x="0" y="127622"/>
                  </a:lnTo>
                  <a:lnTo>
                    <a:pt x="42862" y="127622"/>
                  </a:lnTo>
                  <a:lnTo>
                    <a:pt x="42862" y="85077"/>
                  </a:lnTo>
                  <a:close/>
                </a:path>
                <a:path w="43180" h="808354">
                  <a:moveTo>
                    <a:pt x="42862" y="0"/>
                  </a:moveTo>
                  <a:lnTo>
                    <a:pt x="0" y="0"/>
                  </a:lnTo>
                  <a:lnTo>
                    <a:pt x="0" y="42545"/>
                  </a:lnTo>
                  <a:lnTo>
                    <a:pt x="42862" y="42545"/>
                  </a:lnTo>
                  <a:lnTo>
                    <a:pt x="42862" y="0"/>
                  </a:lnTo>
                  <a:close/>
                </a:path>
              </a:pathLst>
            </a:custGeom>
            <a:solidFill>
              <a:srgbClr val="2E1B5B">
                <a:alpha val="4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6" name="object 486"/>
            <p:cNvSpPr/>
            <p:nvPr/>
          </p:nvSpPr>
          <p:spPr>
            <a:xfrm>
              <a:off x="962748" y="7752232"/>
              <a:ext cx="171450" cy="127635"/>
            </a:xfrm>
            <a:custGeom>
              <a:avLst/>
              <a:gdLst/>
              <a:ahLst/>
              <a:cxnLst/>
              <a:rect l="l" t="t" r="r" b="b"/>
              <a:pathLst>
                <a:path w="171450" h="127634">
                  <a:moveTo>
                    <a:pt x="85725" y="85077"/>
                  </a:moveTo>
                  <a:lnTo>
                    <a:pt x="0" y="85077"/>
                  </a:lnTo>
                  <a:lnTo>
                    <a:pt x="0" y="127622"/>
                  </a:lnTo>
                  <a:lnTo>
                    <a:pt x="85725" y="127622"/>
                  </a:lnTo>
                  <a:lnTo>
                    <a:pt x="85725" y="85077"/>
                  </a:lnTo>
                  <a:close/>
                </a:path>
                <a:path w="171450" h="127634">
                  <a:moveTo>
                    <a:pt x="171450" y="0"/>
                  </a:moveTo>
                  <a:lnTo>
                    <a:pt x="128587" y="0"/>
                  </a:lnTo>
                  <a:lnTo>
                    <a:pt x="85725" y="0"/>
                  </a:lnTo>
                  <a:lnTo>
                    <a:pt x="85725" y="42545"/>
                  </a:lnTo>
                  <a:lnTo>
                    <a:pt x="85725" y="85077"/>
                  </a:lnTo>
                  <a:lnTo>
                    <a:pt x="128587" y="85077"/>
                  </a:lnTo>
                  <a:lnTo>
                    <a:pt x="128587" y="42545"/>
                  </a:lnTo>
                  <a:lnTo>
                    <a:pt x="171450" y="42545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2E1B5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7" name="object 487"/>
            <p:cNvSpPr/>
            <p:nvPr/>
          </p:nvSpPr>
          <p:spPr>
            <a:xfrm>
              <a:off x="662711" y="8225434"/>
              <a:ext cx="171450" cy="169545"/>
            </a:xfrm>
            <a:custGeom>
              <a:avLst/>
              <a:gdLst/>
              <a:ahLst/>
              <a:cxnLst/>
              <a:rect l="l" t="t" r="r" b="b"/>
              <a:pathLst>
                <a:path w="171450" h="169545">
                  <a:moveTo>
                    <a:pt x="171450" y="0"/>
                  </a:moveTo>
                  <a:lnTo>
                    <a:pt x="42862" y="0"/>
                  </a:lnTo>
                  <a:lnTo>
                    <a:pt x="42862" y="43027"/>
                  </a:lnTo>
                  <a:lnTo>
                    <a:pt x="0" y="43027"/>
                  </a:lnTo>
                  <a:lnTo>
                    <a:pt x="0" y="127787"/>
                  </a:lnTo>
                  <a:lnTo>
                    <a:pt x="42862" y="127787"/>
                  </a:lnTo>
                  <a:lnTo>
                    <a:pt x="42862" y="169545"/>
                  </a:lnTo>
                  <a:lnTo>
                    <a:pt x="171450" y="169545"/>
                  </a:lnTo>
                  <a:lnTo>
                    <a:pt x="171450" y="127787"/>
                  </a:lnTo>
                  <a:lnTo>
                    <a:pt x="171450" y="43027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7464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8" name="object 488"/>
            <p:cNvSpPr/>
            <p:nvPr/>
          </p:nvSpPr>
          <p:spPr>
            <a:xfrm>
              <a:off x="705573" y="8267941"/>
              <a:ext cx="128905" cy="85090"/>
            </a:xfrm>
            <a:custGeom>
              <a:avLst/>
              <a:gdLst/>
              <a:ahLst/>
              <a:cxnLst/>
              <a:rect l="l" t="t" r="r" b="b"/>
              <a:pathLst>
                <a:path w="128905" h="85090">
                  <a:moveTo>
                    <a:pt x="42862" y="42545"/>
                  </a:moveTo>
                  <a:lnTo>
                    <a:pt x="0" y="42545"/>
                  </a:lnTo>
                  <a:lnTo>
                    <a:pt x="0" y="85090"/>
                  </a:lnTo>
                  <a:lnTo>
                    <a:pt x="42862" y="85090"/>
                  </a:lnTo>
                  <a:lnTo>
                    <a:pt x="42862" y="42545"/>
                  </a:lnTo>
                  <a:close/>
                </a:path>
                <a:path w="128905" h="85090">
                  <a:moveTo>
                    <a:pt x="85725" y="0"/>
                  </a:moveTo>
                  <a:lnTo>
                    <a:pt x="42862" y="0"/>
                  </a:lnTo>
                  <a:lnTo>
                    <a:pt x="42862" y="42545"/>
                  </a:lnTo>
                  <a:lnTo>
                    <a:pt x="85725" y="42545"/>
                  </a:lnTo>
                  <a:lnTo>
                    <a:pt x="85725" y="0"/>
                  </a:lnTo>
                  <a:close/>
                </a:path>
                <a:path w="128905" h="85090">
                  <a:moveTo>
                    <a:pt x="128587" y="42545"/>
                  </a:moveTo>
                  <a:lnTo>
                    <a:pt x="85725" y="42545"/>
                  </a:lnTo>
                  <a:lnTo>
                    <a:pt x="85725" y="85090"/>
                  </a:lnTo>
                  <a:lnTo>
                    <a:pt x="128587" y="85090"/>
                  </a:lnTo>
                  <a:lnTo>
                    <a:pt x="128587" y="42545"/>
                  </a:lnTo>
                  <a:close/>
                </a:path>
              </a:pathLst>
            </a:custGeom>
            <a:solidFill>
              <a:srgbClr val="FFE200">
                <a:alpha val="748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9" name="object 489"/>
            <p:cNvSpPr/>
            <p:nvPr/>
          </p:nvSpPr>
          <p:spPr>
            <a:xfrm>
              <a:off x="834164" y="8267943"/>
              <a:ext cx="85725" cy="85090"/>
            </a:xfrm>
            <a:custGeom>
              <a:avLst/>
              <a:gdLst/>
              <a:ahLst/>
              <a:cxnLst/>
              <a:rect l="l" t="t" r="r" b="b"/>
              <a:pathLst>
                <a:path w="85725" h="85090">
                  <a:moveTo>
                    <a:pt x="0" y="0"/>
                  </a:moveTo>
                  <a:lnTo>
                    <a:pt x="85725" y="0"/>
                  </a:lnTo>
                  <a:lnTo>
                    <a:pt x="85725" y="85084"/>
                  </a:lnTo>
                  <a:lnTo>
                    <a:pt x="0" y="850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1B5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0" name="object 490"/>
            <p:cNvSpPr/>
            <p:nvPr/>
          </p:nvSpPr>
          <p:spPr>
            <a:xfrm>
              <a:off x="791298" y="8225396"/>
              <a:ext cx="43180" cy="170180"/>
            </a:xfrm>
            <a:custGeom>
              <a:avLst/>
              <a:gdLst/>
              <a:ahLst/>
              <a:cxnLst/>
              <a:rect l="l" t="t" r="r" b="b"/>
              <a:pathLst>
                <a:path w="43180" h="170179">
                  <a:moveTo>
                    <a:pt x="42862" y="127635"/>
                  </a:moveTo>
                  <a:lnTo>
                    <a:pt x="0" y="127635"/>
                  </a:lnTo>
                  <a:lnTo>
                    <a:pt x="0" y="170180"/>
                  </a:lnTo>
                  <a:lnTo>
                    <a:pt x="42862" y="170180"/>
                  </a:lnTo>
                  <a:lnTo>
                    <a:pt x="42862" y="127635"/>
                  </a:lnTo>
                  <a:close/>
                </a:path>
                <a:path w="43180" h="170179">
                  <a:moveTo>
                    <a:pt x="42862" y="0"/>
                  </a:moveTo>
                  <a:lnTo>
                    <a:pt x="0" y="0"/>
                  </a:lnTo>
                  <a:lnTo>
                    <a:pt x="0" y="42545"/>
                  </a:lnTo>
                  <a:lnTo>
                    <a:pt x="42862" y="42545"/>
                  </a:lnTo>
                  <a:lnTo>
                    <a:pt x="42862" y="0"/>
                  </a:lnTo>
                  <a:close/>
                </a:path>
              </a:pathLst>
            </a:custGeom>
            <a:solidFill>
              <a:srgbClr val="2E1B5B">
                <a:alpha val="497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1" name="object 491"/>
          <p:cNvSpPr/>
          <p:nvPr/>
        </p:nvSpPr>
        <p:spPr>
          <a:xfrm>
            <a:off x="15762440" y="3006695"/>
            <a:ext cx="163830" cy="82550"/>
          </a:xfrm>
          <a:custGeom>
            <a:avLst/>
            <a:gdLst/>
            <a:ahLst/>
            <a:cxnLst/>
            <a:rect l="l" t="t" r="r" b="b"/>
            <a:pathLst>
              <a:path w="163830" h="82550">
                <a:moveTo>
                  <a:pt x="0" y="82550"/>
                </a:moveTo>
                <a:lnTo>
                  <a:pt x="163512" y="82550"/>
                </a:lnTo>
                <a:lnTo>
                  <a:pt x="163512" y="0"/>
                </a:lnTo>
                <a:lnTo>
                  <a:pt x="0" y="0"/>
                </a:lnTo>
                <a:lnTo>
                  <a:pt x="0" y="82550"/>
                </a:lnTo>
                <a:close/>
              </a:path>
            </a:pathLst>
          </a:custGeom>
          <a:solidFill>
            <a:srgbClr val="FDAC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2" name="object 492"/>
          <p:cNvSpPr/>
          <p:nvPr/>
        </p:nvSpPr>
        <p:spPr>
          <a:xfrm>
            <a:off x="15598928" y="3089245"/>
            <a:ext cx="81915" cy="81280"/>
          </a:xfrm>
          <a:custGeom>
            <a:avLst/>
            <a:gdLst/>
            <a:ahLst/>
            <a:cxnLst/>
            <a:rect l="l" t="t" r="r" b="b"/>
            <a:pathLst>
              <a:path w="81915" h="81280">
                <a:moveTo>
                  <a:pt x="0" y="81279"/>
                </a:moveTo>
                <a:lnTo>
                  <a:pt x="81756" y="81279"/>
                </a:lnTo>
                <a:lnTo>
                  <a:pt x="81756" y="0"/>
                </a:lnTo>
                <a:lnTo>
                  <a:pt x="0" y="0"/>
                </a:lnTo>
                <a:lnTo>
                  <a:pt x="0" y="81279"/>
                </a:lnTo>
                <a:close/>
              </a:path>
            </a:pathLst>
          </a:custGeom>
          <a:solidFill>
            <a:srgbClr val="FDAC1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93" name="object 493"/>
          <p:cNvGrpSpPr/>
          <p:nvPr/>
        </p:nvGrpSpPr>
        <p:grpSpPr>
          <a:xfrm>
            <a:off x="15353659" y="2925415"/>
            <a:ext cx="981075" cy="981075"/>
            <a:chOff x="15353659" y="2925415"/>
            <a:chExt cx="981075" cy="981075"/>
          </a:xfrm>
        </p:grpSpPr>
        <p:sp>
          <p:nvSpPr>
            <p:cNvPr id="494" name="object 494"/>
            <p:cNvSpPr/>
            <p:nvPr/>
          </p:nvSpPr>
          <p:spPr>
            <a:xfrm>
              <a:off x="15435415" y="3089248"/>
              <a:ext cx="817880" cy="735330"/>
            </a:xfrm>
            <a:custGeom>
              <a:avLst/>
              <a:gdLst/>
              <a:ahLst/>
              <a:cxnLst/>
              <a:rect l="l" t="t" r="r" b="b"/>
              <a:pathLst>
                <a:path w="817880" h="735329">
                  <a:moveTo>
                    <a:pt x="81749" y="245110"/>
                  </a:moveTo>
                  <a:lnTo>
                    <a:pt x="0" y="245110"/>
                  </a:lnTo>
                  <a:lnTo>
                    <a:pt x="0" y="408940"/>
                  </a:lnTo>
                  <a:lnTo>
                    <a:pt x="81749" y="408940"/>
                  </a:lnTo>
                  <a:lnTo>
                    <a:pt x="81749" y="245110"/>
                  </a:lnTo>
                  <a:close/>
                </a:path>
                <a:path w="817880" h="735329">
                  <a:moveTo>
                    <a:pt x="490537" y="654050"/>
                  </a:moveTo>
                  <a:lnTo>
                    <a:pt x="327025" y="654050"/>
                  </a:lnTo>
                  <a:lnTo>
                    <a:pt x="327025" y="735330"/>
                  </a:lnTo>
                  <a:lnTo>
                    <a:pt x="490537" y="735330"/>
                  </a:lnTo>
                  <a:lnTo>
                    <a:pt x="490537" y="654050"/>
                  </a:lnTo>
                  <a:close/>
                </a:path>
                <a:path w="817880" h="735329">
                  <a:moveTo>
                    <a:pt x="735799" y="81280"/>
                  </a:moveTo>
                  <a:lnTo>
                    <a:pt x="654050" y="81280"/>
                  </a:lnTo>
                  <a:lnTo>
                    <a:pt x="654050" y="0"/>
                  </a:lnTo>
                  <a:lnTo>
                    <a:pt x="572287" y="0"/>
                  </a:lnTo>
                  <a:lnTo>
                    <a:pt x="572287" y="81280"/>
                  </a:lnTo>
                  <a:lnTo>
                    <a:pt x="572287" y="245110"/>
                  </a:lnTo>
                  <a:lnTo>
                    <a:pt x="572287" y="408940"/>
                  </a:lnTo>
                  <a:lnTo>
                    <a:pt x="490537" y="408940"/>
                  </a:lnTo>
                  <a:lnTo>
                    <a:pt x="490537" y="245110"/>
                  </a:lnTo>
                  <a:lnTo>
                    <a:pt x="572287" y="245110"/>
                  </a:lnTo>
                  <a:lnTo>
                    <a:pt x="572287" y="81280"/>
                  </a:lnTo>
                  <a:lnTo>
                    <a:pt x="327025" y="81280"/>
                  </a:lnTo>
                  <a:lnTo>
                    <a:pt x="327025" y="245110"/>
                  </a:lnTo>
                  <a:lnTo>
                    <a:pt x="327025" y="408940"/>
                  </a:lnTo>
                  <a:lnTo>
                    <a:pt x="245262" y="408940"/>
                  </a:lnTo>
                  <a:lnTo>
                    <a:pt x="245262" y="245110"/>
                  </a:lnTo>
                  <a:lnTo>
                    <a:pt x="327025" y="245110"/>
                  </a:lnTo>
                  <a:lnTo>
                    <a:pt x="327025" y="81280"/>
                  </a:lnTo>
                  <a:lnTo>
                    <a:pt x="81749" y="81280"/>
                  </a:lnTo>
                  <a:lnTo>
                    <a:pt x="81749" y="245110"/>
                  </a:lnTo>
                  <a:lnTo>
                    <a:pt x="163512" y="245110"/>
                  </a:lnTo>
                  <a:lnTo>
                    <a:pt x="163512" y="408940"/>
                  </a:lnTo>
                  <a:lnTo>
                    <a:pt x="81749" y="408940"/>
                  </a:lnTo>
                  <a:lnTo>
                    <a:pt x="81749" y="571500"/>
                  </a:lnTo>
                  <a:lnTo>
                    <a:pt x="163512" y="571500"/>
                  </a:lnTo>
                  <a:lnTo>
                    <a:pt x="163512" y="654050"/>
                  </a:lnTo>
                  <a:lnTo>
                    <a:pt x="245262" y="654050"/>
                  </a:lnTo>
                  <a:lnTo>
                    <a:pt x="245262" y="571500"/>
                  </a:lnTo>
                  <a:lnTo>
                    <a:pt x="572287" y="571500"/>
                  </a:lnTo>
                  <a:lnTo>
                    <a:pt x="572287" y="654050"/>
                  </a:lnTo>
                  <a:lnTo>
                    <a:pt x="654050" y="654050"/>
                  </a:lnTo>
                  <a:lnTo>
                    <a:pt x="654050" y="571500"/>
                  </a:lnTo>
                  <a:lnTo>
                    <a:pt x="735799" y="571500"/>
                  </a:lnTo>
                  <a:lnTo>
                    <a:pt x="735799" y="408940"/>
                  </a:lnTo>
                  <a:lnTo>
                    <a:pt x="654050" y="408940"/>
                  </a:lnTo>
                  <a:lnTo>
                    <a:pt x="654050" y="245110"/>
                  </a:lnTo>
                  <a:lnTo>
                    <a:pt x="735799" y="245110"/>
                  </a:lnTo>
                  <a:lnTo>
                    <a:pt x="735799" y="81280"/>
                  </a:lnTo>
                  <a:close/>
                </a:path>
                <a:path w="817880" h="735329">
                  <a:moveTo>
                    <a:pt x="817562" y="245110"/>
                  </a:moveTo>
                  <a:lnTo>
                    <a:pt x="735799" y="245110"/>
                  </a:lnTo>
                  <a:lnTo>
                    <a:pt x="735799" y="408940"/>
                  </a:lnTo>
                  <a:lnTo>
                    <a:pt x="817562" y="408940"/>
                  </a:lnTo>
                  <a:lnTo>
                    <a:pt x="817562" y="245110"/>
                  </a:lnTo>
                  <a:close/>
                </a:path>
              </a:pathLst>
            </a:custGeom>
            <a:solidFill>
              <a:srgbClr val="FDAC1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5" name="object 495"/>
            <p:cNvSpPr/>
            <p:nvPr/>
          </p:nvSpPr>
          <p:spPr>
            <a:xfrm>
              <a:off x="15517165" y="2925418"/>
              <a:ext cx="817880" cy="817880"/>
            </a:xfrm>
            <a:custGeom>
              <a:avLst/>
              <a:gdLst/>
              <a:ahLst/>
              <a:cxnLst/>
              <a:rect l="l" t="t" r="r" b="b"/>
              <a:pathLst>
                <a:path w="817880" h="817879">
                  <a:moveTo>
                    <a:pt x="163512" y="245110"/>
                  </a:moveTo>
                  <a:lnTo>
                    <a:pt x="81762" y="245110"/>
                  </a:lnTo>
                  <a:lnTo>
                    <a:pt x="81762" y="163512"/>
                  </a:lnTo>
                  <a:lnTo>
                    <a:pt x="0" y="163512"/>
                  </a:lnTo>
                  <a:lnTo>
                    <a:pt x="0" y="245275"/>
                  </a:lnTo>
                  <a:lnTo>
                    <a:pt x="81762" y="245275"/>
                  </a:lnTo>
                  <a:lnTo>
                    <a:pt x="81762" y="326390"/>
                  </a:lnTo>
                  <a:lnTo>
                    <a:pt x="0" y="326390"/>
                  </a:lnTo>
                  <a:lnTo>
                    <a:pt x="0" y="408940"/>
                  </a:lnTo>
                  <a:lnTo>
                    <a:pt x="0" y="572770"/>
                  </a:lnTo>
                  <a:lnTo>
                    <a:pt x="0" y="654050"/>
                  </a:lnTo>
                  <a:lnTo>
                    <a:pt x="81762" y="654050"/>
                  </a:lnTo>
                  <a:lnTo>
                    <a:pt x="81762" y="735330"/>
                  </a:lnTo>
                  <a:lnTo>
                    <a:pt x="163512" y="735330"/>
                  </a:lnTo>
                  <a:lnTo>
                    <a:pt x="163512" y="654050"/>
                  </a:lnTo>
                  <a:lnTo>
                    <a:pt x="163512" y="572770"/>
                  </a:lnTo>
                  <a:lnTo>
                    <a:pt x="81762" y="572770"/>
                  </a:lnTo>
                  <a:lnTo>
                    <a:pt x="81762" y="408940"/>
                  </a:lnTo>
                  <a:lnTo>
                    <a:pt x="163512" y="408940"/>
                  </a:lnTo>
                  <a:lnTo>
                    <a:pt x="163512" y="326390"/>
                  </a:lnTo>
                  <a:lnTo>
                    <a:pt x="163512" y="245110"/>
                  </a:lnTo>
                  <a:close/>
                </a:path>
                <a:path w="817880" h="817879">
                  <a:moveTo>
                    <a:pt x="245275" y="81762"/>
                  </a:moveTo>
                  <a:lnTo>
                    <a:pt x="81762" y="81762"/>
                  </a:lnTo>
                  <a:lnTo>
                    <a:pt x="81762" y="163512"/>
                  </a:lnTo>
                  <a:lnTo>
                    <a:pt x="245275" y="163512"/>
                  </a:lnTo>
                  <a:lnTo>
                    <a:pt x="245275" y="81762"/>
                  </a:lnTo>
                  <a:close/>
                </a:path>
                <a:path w="817880" h="817879">
                  <a:moveTo>
                    <a:pt x="408787" y="0"/>
                  </a:moveTo>
                  <a:lnTo>
                    <a:pt x="245275" y="0"/>
                  </a:lnTo>
                  <a:lnTo>
                    <a:pt x="245275" y="81762"/>
                  </a:lnTo>
                  <a:lnTo>
                    <a:pt x="408787" y="81762"/>
                  </a:lnTo>
                  <a:lnTo>
                    <a:pt x="408787" y="0"/>
                  </a:lnTo>
                  <a:close/>
                </a:path>
                <a:path w="817880" h="817879">
                  <a:moveTo>
                    <a:pt x="490537" y="735812"/>
                  </a:moveTo>
                  <a:lnTo>
                    <a:pt x="163512" y="735812"/>
                  </a:lnTo>
                  <a:lnTo>
                    <a:pt x="163512" y="817562"/>
                  </a:lnTo>
                  <a:lnTo>
                    <a:pt x="490537" y="817562"/>
                  </a:lnTo>
                  <a:lnTo>
                    <a:pt x="490537" y="735812"/>
                  </a:lnTo>
                  <a:close/>
                </a:path>
                <a:path w="817880" h="817879">
                  <a:moveTo>
                    <a:pt x="572300" y="81762"/>
                  </a:moveTo>
                  <a:lnTo>
                    <a:pt x="408787" y="81762"/>
                  </a:lnTo>
                  <a:lnTo>
                    <a:pt x="408787" y="163512"/>
                  </a:lnTo>
                  <a:lnTo>
                    <a:pt x="572300" y="163512"/>
                  </a:lnTo>
                  <a:lnTo>
                    <a:pt x="572300" y="81762"/>
                  </a:lnTo>
                  <a:close/>
                </a:path>
                <a:path w="817880" h="817879">
                  <a:moveTo>
                    <a:pt x="654050" y="735812"/>
                  </a:moveTo>
                  <a:lnTo>
                    <a:pt x="572300" y="735812"/>
                  </a:lnTo>
                  <a:lnTo>
                    <a:pt x="572300" y="817562"/>
                  </a:lnTo>
                  <a:lnTo>
                    <a:pt x="654050" y="817562"/>
                  </a:lnTo>
                  <a:lnTo>
                    <a:pt x="654050" y="735812"/>
                  </a:lnTo>
                  <a:close/>
                </a:path>
                <a:path w="817880" h="817879">
                  <a:moveTo>
                    <a:pt x="654050" y="163512"/>
                  </a:moveTo>
                  <a:lnTo>
                    <a:pt x="572300" y="163512"/>
                  </a:lnTo>
                  <a:lnTo>
                    <a:pt x="572300" y="245275"/>
                  </a:lnTo>
                  <a:lnTo>
                    <a:pt x="654050" y="245275"/>
                  </a:lnTo>
                  <a:lnTo>
                    <a:pt x="654050" y="163512"/>
                  </a:lnTo>
                  <a:close/>
                </a:path>
                <a:path w="817880" h="817879">
                  <a:moveTo>
                    <a:pt x="735812" y="572300"/>
                  </a:moveTo>
                  <a:lnTo>
                    <a:pt x="654050" y="572300"/>
                  </a:lnTo>
                  <a:lnTo>
                    <a:pt x="654050" y="735812"/>
                  </a:lnTo>
                  <a:lnTo>
                    <a:pt x="735812" y="735812"/>
                  </a:lnTo>
                  <a:lnTo>
                    <a:pt x="735812" y="572300"/>
                  </a:lnTo>
                  <a:close/>
                </a:path>
                <a:path w="817880" h="817879">
                  <a:moveTo>
                    <a:pt x="735812" y="245275"/>
                  </a:moveTo>
                  <a:lnTo>
                    <a:pt x="654050" y="245275"/>
                  </a:lnTo>
                  <a:lnTo>
                    <a:pt x="654050" y="408787"/>
                  </a:lnTo>
                  <a:lnTo>
                    <a:pt x="735812" y="408787"/>
                  </a:lnTo>
                  <a:lnTo>
                    <a:pt x="735812" y="245275"/>
                  </a:lnTo>
                  <a:close/>
                </a:path>
                <a:path w="817880" h="817879">
                  <a:moveTo>
                    <a:pt x="817562" y="408787"/>
                  </a:moveTo>
                  <a:lnTo>
                    <a:pt x="735812" y="408787"/>
                  </a:lnTo>
                  <a:lnTo>
                    <a:pt x="735812" y="572300"/>
                  </a:lnTo>
                  <a:lnTo>
                    <a:pt x="817562" y="572300"/>
                  </a:lnTo>
                  <a:lnTo>
                    <a:pt x="817562" y="408787"/>
                  </a:lnTo>
                  <a:close/>
                </a:path>
              </a:pathLst>
            </a:custGeom>
            <a:solidFill>
              <a:srgbClr val="FFE24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6" name="object 496"/>
            <p:cNvSpPr/>
            <p:nvPr/>
          </p:nvSpPr>
          <p:spPr>
            <a:xfrm>
              <a:off x="15353652" y="3088931"/>
              <a:ext cx="817880" cy="817880"/>
            </a:xfrm>
            <a:custGeom>
              <a:avLst/>
              <a:gdLst/>
              <a:ahLst/>
              <a:cxnLst/>
              <a:rect l="l" t="t" r="r" b="b"/>
              <a:pathLst>
                <a:path w="817880" h="817879">
                  <a:moveTo>
                    <a:pt x="81762" y="245275"/>
                  </a:moveTo>
                  <a:lnTo>
                    <a:pt x="0" y="245275"/>
                  </a:lnTo>
                  <a:lnTo>
                    <a:pt x="0" y="408787"/>
                  </a:lnTo>
                  <a:lnTo>
                    <a:pt x="81762" y="408787"/>
                  </a:lnTo>
                  <a:lnTo>
                    <a:pt x="81762" y="245275"/>
                  </a:lnTo>
                  <a:close/>
                </a:path>
                <a:path w="817880" h="817879">
                  <a:moveTo>
                    <a:pt x="163512" y="408787"/>
                  </a:moveTo>
                  <a:lnTo>
                    <a:pt x="81762" y="408787"/>
                  </a:lnTo>
                  <a:lnTo>
                    <a:pt x="81762" y="572300"/>
                  </a:lnTo>
                  <a:lnTo>
                    <a:pt x="163512" y="572300"/>
                  </a:lnTo>
                  <a:lnTo>
                    <a:pt x="163512" y="408787"/>
                  </a:lnTo>
                  <a:close/>
                </a:path>
                <a:path w="817880" h="817879">
                  <a:moveTo>
                    <a:pt x="163512" y="81762"/>
                  </a:moveTo>
                  <a:lnTo>
                    <a:pt x="81762" y="81762"/>
                  </a:lnTo>
                  <a:lnTo>
                    <a:pt x="81762" y="245275"/>
                  </a:lnTo>
                  <a:lnTo>
                    <a:pt x="163512" y="245275"/>
                  </a:lnTo>
                  <a:lnTo>
                    <a:pt x="163512" y="81762"/>
                  </a:lnTo>
                  <a:close/>
                </a:path>
                <a:path w="817880" h="817879">
                  <a:moveTo>
                    <a:pt x="245275" y="572300"/>
                  </a:moveTo>
                  <a:lnTo>
                    <a:pt x="163512" y="572300"/>
                  </a:lnTo>
                  <a:lnTo>
                    <a:pt x="163512" y="654050"/>
                  </a:lnTo>
                  <a:lnTo>
                    <a:pt x="245275" y="654050"/>
                  </a:lnTo>
                  <a:lnTo>
                    <a:pt x="245275" y="572300"/>
                  </a:lnTo>
                  <a:close/>
                </a:path>
                <a:path w="817880" h="817879">
                  <a:moveTo>
                    <a:pt x="408787" y="654050"/>
                  </a:moveTo>
                  <a:lnTo>
                    <a:pt x="245275" y="654050"/>
                  </a:lnTo>
                  <a:lnTo>
                    <a:pt x="245275" y="735812"/>
                  </a:lnTo>
                  <a:lnTo>
                    <a:pt x="408787" y="735812"/>
                  </a:lnTo>
                  <a:lnTo>
                    <a:pt x="408787" y="654050"/>
                  </a:lnTo>
                  <a:close/>
                </a:path>
                <a:path w="817880" h="817879">
                  <a:moveTo>
                    <a:pt x="572300" y="735812"/>
                  </a:moveTo>
                  <a:lnTo>
                    <a:pt x="408787" y="735812"/>
                  </a:lnTo>
                  <a:lnTo>
                    <a:pt x="408787" y="817562"/>
                  </a:lnTo>
                  <a:lnTo>
                    <a:pt x="572300" y="817562"/>
                  </a:lnTo>
                  <a:lnTo>
                    <a:pt x="572300" y="735812"/>
                  </a:lnTo>
                  <a:close/>
                </a:path>
                <a:path w="817880" h="817879">
                  <a:moveTo>
                    <a:pt x="735812" y="654050"/>
                  </a:moveTo>
                  <a:lnTo>
                    <a:pt x="572300" y="654050"/>
                  </a:lnTo>
                  <a:lnTo>
                    <a:pt x="572300" y="735812"/>
                  </a:lnTo>
                  <a:lnTo>
                    <a:pt x="735812" y="735812"/>
                  </a:lnTo>
                  <a:lnTo>
                    <a:pt x="735812" y="654050"/>
                  </a:lnTo>
                  <a:close/>
                </a:path>
                <a:path w="817880" h="817879">
                  <a:moveTo>
                    <a:pt x="817562" y="162877"/>
                  </a:moveTo>
                  <a:lnTo>
                    <a:pt x="735812" y="162877"/>
                  </a:lnTo>
                  <a:lnTo>
                    <a:pt x="735812" y="81597"/>
                  </a:lnTo>
                  <a:lnTo>
                    <a:pt x="654050" y="81597"/>
                  </a:lnTo>
                  <a:lnTo>
                    <a:pt x="654050" y="0"/>
                  </a:lnTo>
                  <a:lnTo>
                    <a:pt x="327025" y="0"/>
                  </a:lnTo>
                  <a:lnTo>
                    <a:pt x="327025" y="81762"/>
                  </a:lnTo>
                  <a:lnTo>
                    <a:pt x="654050" y="81762"/>
                  </a:lnTo>
                  <a:lnTo>
                    <a:pt x="654050" y="162877"/>
                  </a:lnTo>
                  <a:lnTo>
                    <a:pt x="654050" y="245427"/>
                  </a:lnTo>
                  <a:lnTo>
                    <a:pt x="735812" y="245427"/>
                  </a:lnTo>
                  <a:lnTo>
                    <a:pt x="735812" y="409257"/>
                  </a:lnTo>
                  <a:lnTo>
                    <a:pt x="654050" y="409257"/>
                  </a:lnTo>
                  <a:lnTo>
                    <a:pt x="654050" y="490537"/>
                  </a:lnTo>
                  <a:lnTo>
                    <a:pt x="654050" y="571817"/>
                  </a:lnTo>
                  <a:lnTo>
                    <a:pt x="735812" y="571817"/>
                  </a:lnTo>
                  <a:lnTo>
                    <a:pt x="735812" y="490537"/>
                  </a:lnTo>
                  <a:lnTo>
                    <a:pt x="817562" y="490537"/>
                  </a:lnTo>
                  <a:lnTo>
                    <a:pt x="817562" y="409257"/>
                  </a:lnTo>
                  <a:lnTo>
                    <a:pt x="817562" y="245427"/>
                  </a:lnTo>
                  <a:lnTo>
                    <a:pt x="817562" y="162877"/>
                  </a:lnTo>
                  <a:close/>
                </a:path>
              </a:pathLst>
            </a:custGeom>
            <a:solidFill>
              <a:srgbClr val="D953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7" name="object 497"/>
            <p:cNvSpPr/>
            <p:nvPr/>
          </p:nvSpPr>
          <p:spPr>
            <a:xfrm>
              <a:off x="15680677" y="3334206"/>
              <a:ext cx="245745" cy="245745"/>
            </a:xfrm>
            <a:custGeom>
              <a:avLst/>
              <a:gdLst/>
              <a:ahLst/>
              <a:cxnLst/>
              <a:rect l="l" t="t" r="r" b="b"/>
              <a:pathLst>
                <a:path w="245744" h="245745">
                  <a:moveTo>
                    <a:pt x="81762" y="0"/>
                  </a:moveTo>
                  <a:lnTo>
                    <a:pt x="0" y="0"/>
                  </a:lnTo>
                  <a:lnTo>
                    <a:pt x="0" y="163512"/>
                  </a:lnTo>
                  <a:lnTo>
                    <a:pt x="81762" y="163512"/>
                  </a:lnTo>
                  <a:lnTo>
                    <a:pt x="81762" y="0"/>
                  </a:lnTo>
                  <a:close/>
                </a:path>
                <a:path w="245744" h="245745">
                  <a:moveTo>
                    <a:pt x="245275" y="163512"/>
                  </a:moveTo>
                  <a:lnTo>
                    <a:pt x="81762" y="163512"/>
                  </a:lnTo>
                  <a:lnTo>
                    <a:pt x="81762" y="245262"/>
                  </a:lnTo>
                  <a:lnTo>
                    <a:pt x="245275" y="245262"/>
                  </a:lnTo>
                  <a:lnTo>
                    <a:pt x="245275" y="163512"/>
                  </a:lnTo>
                  <a:close/>
                </a:path>
              </a:pathLst>
            </a:custGeom>
            <a:solidFill>
              <a:srgbClr val="EF7D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8" name="object 498"/>
            <p:cNvSpPr/>
            <p:nvPr/>
          </p:nvSpPr>
          <p:spPr>
            <a:xfrm>
              <a:off x="15762440" y="3252443"/>
              <a:ext cx="245745" cy="245745"/>
            </a:xfrm>
            <a:custGeom>
              <a:avLst/>
              <a:gdLst/>
              <a:ahLst/>
              <a:cxnLst/>
              <a:rect l="l" t="t" r="r" b="b"/>
              <a:pathLst>
                <a:path w="245744" h="245745">
                  <a:moveTo>
                    <a:pt x="163512" y="0"/>
                  </a:moveTo>
                  <a:lnTo>
                    <a:pt x="0" y="0"/>
                  </a:lnTo>
                  <a:lnTo>
                    <a:pt x="0" y="81762"/>
                  </a:lnTo>
                  <a:lnTo>
                    <a:pt x="163512" y="81762"/>
                  </a:lnTo>
                  <a:lnTo>
                    <a:pt x="163512" y="0"/>
                  </a:lnTo>
                  <a:close/>
                </a:path>
                <a:path w="245744" h="245745">
                  <a:moveTo>
                    <a:pt x="245262" y="81762"/>
                  </a:moveTo>
                  <a:lnTo>
                    <a:pt x="163512" y="81762"/>
                  </a:lnTo>
                  <a:lnTo>
                    <a:pt x="163512" y="245275"/>
                  </a:lnTo>
                  <a:lnTo>
                    <a:pt x="245262" y="245275"/>
                  </a:lnTo>
                  <a:lnTo>
                    <a:pt x="245262" y="81762"/>
                  </a:lnTo>
                  <a:close/>
                </a:path>
              </a:pathLst>
            </a:custGeom>
            <a:solidFill>
              <a:srgbClr val="FFD52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9" name="object 499"/>
          <p:cNvSpPr/>
          <p:nvPr/>
        </p:nvSpPr>
        <p:spPr>
          <a:xfrm>
            <a:off x="17435954" y="202600"/>
            <a:ext cx="143510" cy="71755"/>
          </a:xfrm>
          <a:custGeom>
            <a:avLst/>
            <a:gdLst/>
            <a:ahLst/>
            <a:cxnLst/>
            <a:rect l="l" t="t" r="r" b="b"/>
            <a:pathLst>
              <a:path w="143509" h="71754">
                <a:moveTo>
                  <a:pt x="0" y="71437"/>
                </a:moveTo>
                <a:lnTo>
                  <a:pt x="143375" y="71437"/>
                </a:lnTo>
                <a:lnTo>
                  <a:pt x="143375" y="0"/>
                </a:lnTo>
                <a:lnTo>
                  <a:pt x="0" y="0"/>
                </a:lnTo>
                <a:lnTo>
                  <a:pt x="0" y="71437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0" name="object 500"/>
          <p:cNvSpPr/>
          <p:nvPr/>
        </p:nvSpPr>
        <p:spPr>
          <a:xfrm>
            <a:off x="17220883" y="202602"/>
            <a:ext cx="716915" cy="357505"/>
          </a:xfrm>
          <a:custGeom>
            <a:avLst/>
            <a:gdLst/>
            <a:ahLst/>
            <a:cxnLst/>
            <a:rect l="l" t="t" r="r" b="b"/>
            <a:pathLst>
              <a:path w="716915" h="357505">
                <a:moveTo>
                  <a:pt x="215061" y="286080"/>
                </a:moveTo>
                <a:lnTo>
                  <a:pt x="0" y="286080"/>
                </a:lnTo>
                <a:lnTo>
                  <a:pt x="0" y="357073"/>
                </a:lnTo>
                <a:lnTo>
                  <a:pt x="215061" y="357073"/>
                </a:lnTo>
                <a:lnTo>
                  <a:pt x="215061" y="286080"/>
                </a:lnTo>
                <a:close/>
              </a:path>
              <a:path w="716915" h="357505">
                <a:moveTo>
                  <a:pt x="645185" y="71437"/>
                </a:moveTo>
                <a:lnTo>
                  <a:pt x="501815" y="71437"/>
                </a:lnTo>
                <a:lnTo>
                  <a:pt x="501815" y="0"/>
                </a:lnTo>
                <a:lnTo>
                  <a:pt x="430123" y="0"/>
                </a:lnTo>
                <a:lnTo>
                  <a:pt x="430123" y="71437"/>
                </a:lnTo>
                <a:lnTo>
                  <a:pt x="71691" y="71437"/>
                </a:lnTo>
                <a:lnTo>
                  <a:pt x="71691" y="214312"/>
                </a:lnTo>
                <a:lnTo>
                  <a:pt x="0" y="214312"/>
                </a:lnTo>
                <a:lnTo>
                  <a:pt x="0" y="285750"/>
                </a:lnTo>
                <a:lnTo>
                  <a:pt x="573506" y="285750"/>
                </a:lnTo>
                <a:lnTo>
                  <a:pt x="573506" y="214312"/>
                </a:lnTo>
                <a:lnTo>
                  <a:pt x="645185" y="214312"/>
                </a:lnTo>
                <a:lnTo>
                  <a:pt x="645185" y="71437"/>
                </a:lnTo>
                <a:close/>
              </a:path>
              <a:path w="716915" h="357505">
                <a:moveTo>
                  <a:pt x="716876" y="286080"/>
                </a:moveTo>
                <a:lnTo>
                  <a:pt x="286753" y="286080"/>
                </a:lnTo>
                <a:lnTo>
                  <a:pt x="286753" y="357073"/>
                </a:lnTo>
                <a:lnTo>
                  <a:pt x="716876" y="357073"/>
                </a:lnTo>
                <a:lnTo>
                  <a:pt x="716876" y="286080"/>
                </a:lnTo>
                <a:close/>
              </a:path>
              <a:path w="716915" h="357505">
                <a:moveTo>
                  <a:pt x="716876" y="214312"/>
                </a:moveTo>
                <a:lnTo>
                  <a:pt x="645185" y="214312"/>
                </a:lnTo>
                <a:lnTo>
                  <a:pt x="645185" y="285750"/>
                </a:lnTo>
                <a:lnTo>
                  <a:pt x="716876" y="285750"/>
                </a:lnTo>
                <a:lnTo>
                  <a:pt x="716876" y="214312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1" name="object 501"/>
          <p:cNvSpPr/>
          <p:nvPr/>
        </p:nvSpPr>
        <p:spPr>
          <a:xfrm>
            <a:off x="16790765" y="559673"/>
            <a:ext cx="143510" cy="71120"/>
          </a:xfrm>
          <a:custGeom>
            <a:avLst/>
            <a:gdLst/>
            <a:ahLst/>
            <a:cxnLst/>
            <a:rect l="l" t="t" r="r" b="b"/>
            <a:pathLst>
              <a:path w="143509" h="71120">
                <a:moveTo>
                  <a:pt x="0" y="70995"/>
                </a:moveTo>
                <a:lnTo>
                  <a:pt x="143375" y="70995"/>
                </a:lnTo>
                <a:lnTo>
                  <a:pt x="143375" y="0"/>
                </a:lnTo>
                <a:lnTo>
                  <a:pt x="0" y="0"/>
                </a:lnTo>
                <a:lnTo>
                  <a:pt x="0" y="70995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2" name="object 502"/>
          <p:cNvSpPr/>
          <p:nvPr/>
        </p:nvSpPr>
        <p:spPr>
          <a:xfrm>
            <a:off x="17292578" y="559673"/>
            <a:ext cx="143510" cy="71120"/>
          </a:xfrm>
          <a:custGeom>
            <a:avLst/>
            <a:gdLst/>
            <a:ahLst/>
            <a:cxnLst/>
            <a:rect l="l" t="t" r="r" b="b"/>
            <a:pathLst>
              <a:path w="143509" h="71120">
                <a:moveTo>
                  <a:pt x="0" y="70995"/>
                </a:moveTo>
                <a:lnTo>
                  <a:pt x="143375" y="70995"/>
                </a:lnTo>
                <a:lnTo>
                  <a:pt x="143375" y="0"/>
                </a:lnTo>
                <a:lnTo>
                  <a:pt x="0" y="0"/>
                </a:lnTo>
                <a:lnTo>
                  <a:pt x="0" y="70995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3" name="object 503"/>
          <p:cNvSpPr/>
          <p:nvPr/>
        </p:nvSpPr>
        <p:spPr>
          <a:xfrm>
            <a:off x="17507641" y="559673"/>
            <a:ext cx="358775" cy="71120"/>
          </a:xfrm>
          <a:custGeom>
            <a:avLst/>
            <a:gdLst/>
            <a:ahLst/>
            <a:cxnLst/>
            <a:rect l="l" t="t" r="r" b="b"/>
            <a:pathLst>
              <a:path w="358775" h="71120">
                <a:moveTo>
                  <a:pt x="0" y="70995"/>
                </a:moveTo>
                <a:lnTo>
                  <a:pt x="358437" y="70995"/>
                </a:lnTo>
                <a:lnTo>
                  <a:pt x="358437" y="0"/>
                </a:lnTo>
                <a:lnTo>
                  <a:pt x="0" y="0"/>
                </a:lnTo>
                <a:lnTo>
                  <a:pt x="0" y="70995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4" name="object 504"/>
          <p:cNvSpPr/>
          <p:nvPr/>
        </p:nvSpPr>
        <p:spPr>
          <a:xfrm>
            <a:off x="17937767" y="559673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0" y="70995"/>
                </a:moveTo>
                <a:lnTo>
                  <a:pt x="71687" y="70995"/>
                </a:lnTo>
                <a:lnTo>
                  <a:pt x="71687" y="0"/>
                </a:lnTo>
                <a:lnTo>
                  <a:pt x="0" y="0"/>
                </a:lnTo>
                <a:lnTo>
                  <a:pt x="0" y="70995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5" name="object 505"/>
          <p:cNvSpPr/>
          <p:nvPr/>
        </p:nvSpPr>
        <p:spPr>
          <a:xfrm>
            <a:off x="16647390" y="630669"/>
            <a:ext cx="287020" cy="72390"/>
          </a:xfrm>
          <a:custGeom>
            <a:avLst/>
            <a:gdLst/>
            <a:ahLst/>
            <a:cxnLst/>
            <a:rect l="l" t="t" r="r" b="b"/>
            <a:pathLst>
              <a:path w="287019" h="72390">
                <a:moveTo>
                  <a:pt x="0" y="72263"/>
                </a:moveTo>
                <a:lnTo>
                  <a:pt x="286750" y="72263"/>
                </a:lnTo>
                <a:lnTo>
                  <a:pt x="286750" y="0"/>
                </a:lnTo>
                <a:lnTo>
                  <a:pt x="0" y="0"/>
                </a:lnTo>
                <a:lnTo>
                  <a:pt x="0" y="72263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6" name="object 506"/>
          <p:cNvSpPr/>
          <p:nvPr/>
        </p:nvSpPr>
        <p:spPr>
          <a:xfrm>
            <a:off x="17292578" y="630669"/>
            <a:ext cx="215265" cy="72390"/>
          </a:xfrm>
          <a:custGeom>
            <a:avLst/>
            <a:gdLst/>
            <a:ahLst/>
            <a:cxnLst/>
            <a:rect l="l" t="t" r="r" b="b"/>
            <a:pathLst>
              <a:path w="215265" h="72390">
                <a:moveTo>
                  <a:pt x="0" y="72263"/>
                </a:moveTo>
                <a:lnTo>
                  <a:pt x="215062" y="72263"/>
                </a:lnTo>
                <a:lnTo>
                  <a:pt x="215062" y="0"/>
                </a:lnTo>
                <a:lnTo>
                  <a:pt x="0" y="0"/>
                </a:lnTo>
                <a:lnTo>
                  <a:pt x="0" y="72263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7" name="object 507"/>
          <p:cNvSpPr/>
          <p:nvPr/>
        </p:nvSpPr>
        <p:spPr>
          <a:xfrm>
            <a:off x="16647390" y="630681"/>
            <a:ext cx="1290955" cy="214629"/>
          </a:xfrm>
          <a:custGeom>
            <a:avLst/>
            <a:gdLst/>
            <a:ahLst/>
            <a:cxnLst/>
            <a:rect l="l" t="t" r="r" b="b"/>
            <a:pathLst>
              <a:path w="1290955" h="214630">
                <a:moveTo>
                  <a:pt x="1290370" y="0"/>
                </a:moveTo>
                <a:lnTo>
                  <a:pt x="1147000" y="0"/>
                </a:lnTo>
                <a:lnTo>
                  <a:pt x="1147000" y="72263"/>
                </a:lnTo>
                <a:lnTo>
                  <a:pt x="0" y="72263"/>
                </a:lnTo>
                <a:lnTo>
                  <a:pt x="0" y="214249"/>
                </a:lnTo>
                <a:lnTo>
                  <a:pt x="1290370" y="214249"/>
                </a:lnTo>
                <a:lnTo>
                  <a:pt x="1290370" y="72263"/>
                </a:lnTo>
                <a:lnTo>
                  <a:pt x="1290370" y="0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8" name="object 508"/>
          <p:cNvSpPr/>
          <p:nvPr/>
        </p:nvSpPr>
        <p:spPr>
          <a:xfrm>
            <a:off x="16217265" y="774102"/>
            <a:ext cx="215265" cy="142875"/>
          </a:xfrm>
          <a:custGeom>
            <a:avLst/>
            <a:gdLst/>
            <a:ahLst/>
            <a:cxnLst/>
            <a:rect l="l" t="t" r="r" b="b"/>
            <a:pathLst>
              <a:path w="215265" h="142875">
                <a:moveTo>
                  <a:pt x="215061" y="0"/>
                </a:moveTo>
                <a:lnTo>
                  <a:pt x="0" y="0"/>
                </a:lnTo>
                <a:lnTo>
                  <a:pt x="0" y="71437"/>
                </a:lnTo>
                <a:lnTo>
                  <a:pt x="0" y="142875"/>
                </a:lnTo>
                <a:lnTo>
                  <a:pt x="215061" y="142875"/>
                </a:lnTo>
                <a:lnTo>
                  <a:pt x="215061" y="71437"/>
                </a:lnTo>
                <a:lnTo>
                  <a:pt x="215061" y="0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9" name="object 509"/>
          <p:cNvSpPr/>
          <p:nvPr/>
        </p:nvSpPr>
        <p:spPr>
          <a:xfrm>
            <a:off x="16575702" y="845538"/>
            <a:ext cx="430530" cy="71755"/>
          </a:xfrm>
          <a:custGeom>
            <a:avLst/>
            <a:gdLst/>
            <a:ahLst/>
            <a:cxnLst/>
            <a:rect l="l" t="t" r="r" b="b"/>
            <a:pathLst>
              <a:path w="430530" h="71755">
                <a:moveTo>
                  <a:pt x="0" y="71437"/>
                </a:moveTo>
                <a:lnTo>
                  <a:pt x="430125" y="71437"/>
                </a:lnTo>
                <a:lnTo>
                  <a:pt x="430125" y="0"/>
                </a:lnTo>
                <a:lnTo>
                  <a:pt x="0" y="0"/>
                </a:lnTo>
                <a:lnTo>
                  <a:pt x="0" y="71437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0" name="object 510"/>
          <p:cNvSpPr/>
          <p:nvPr/>
        </p:nvSpPr>
        <p:spPr>
          <a:xfrm>
            <a:off x="17077515" y="845538"/>
            <a:ext cx="143510" cy="71755"/>
          </a:xfrm>
          <a:custGeom>
            <a:avLst/>
            <a:gdLst/>
            <a:ahLst/>
            <a:cxnLst/>
            <a:rect l="l" t="t" r="r" b="b"/>
            <a:pathLst>
              <a:path w="143509" h="71755">
                <a:moveTo>
                  <a:pt x="0" y="71437"/>
                </a:moveTo>
                <a:lnTo>
                  <a:pt x="143375" y="71437"/>
                </a:lnTo>
                <a:lnTo>
                  <a:pt x="143375" y="0"/>
                </a:lnTo>
                <a:lnTo>
                  <a:pt x="0" y="0"/>
                </a:lnTo>
                <a:lnTo>
                  <a:pt x="0" y="71437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1" name="object 511"/>
          <p:cNvSpPr/>
          <p:nvPr/>
        </p:nvSpPr>
        <p:spPr>
          <a:xfrm>
            <a:off x="17866080" y="845538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5">
                <a:moveTo>
                  <a:pt x="0" y="71437"/>
                </a:moveTo>
                <a:lnTo>
                  <a:pt x="71687" y="71437"/>
                </a:lnTo>
                <a:lnTo>
                  <a:pt x="71687" y="0"/>
                </a:lnTo>
                <a:lnTo>
                  <a:pt x="0" y="0"/>
                </a:lnTo>
                <a:lnTo>
                  <a:pt x="0" y="71437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2" name="object 512"/>
          <p:cNvSpPr/>
          <p:nvPr/>
        </p:nvSpPr>
        <p:spPr>
          <a:xfrm>
            <a:off x="16145577" y="916976"/>
            <a:ext cx="215265" cy="71755"/>
          </a:xfrm>
          <a:custGeom>
            <a:avLst/>
            <a:gdLst/>
            <a:ahLst/>
            <a:cxnLst/>
            <a:rect l="l" t="t" r="r" b="b"/>
            <a:pathLst>
              <a:path w="215265" h="71755">
                <a:moveTo>
                  <a:pt x="0" y="71437"/>
                </a:moveTo>
                <a:lnTo>
                  <a:pt x="215062" y="71437"/>
                </a:lnTo>
                <a:lnTo>
                  <a:pt x="215062" y="0"/>
                </a:lnTo>
                <a:lnTo>
                  <a:pt x="0" y="0"/>
                </a:lnTo>
                <a:lnTo>
                  <a:pt x="0" y="71437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3" name="object 513"/>
          <p:cNvSpPr/>
          <p:nvPr/>
        </p:nvSpPr>
        <p:spPr>
          <a:xfrm>
            <a:off x="16575702" y="916976"/>
            <a:ext cx="215265" cy="71755"/>
          </a:xfrm>
          <a:custGeom>
            <a:avLst/>
            <a:gdLst/>
            <a:ahLst/>
            <a:cxnLst/>
            <a:rect l="l" t="t" r="r" b="b"/>
            <a:pathLst>
              <a:path w="215265" h="71755">
                <a:moveTo>
                  <a:pt x="0" y="71437"/>
                </a:moveTo>
                <a:lnTo>
                  <a:pt x="215062" y="71437"/>
                </a:lnTo>
                <a:lnTo>
                  <a:pt x="215062" y="0"/>
                </a:lnTo>
                <a:lnTo>
                  <a:pt x="0" y="0"/>
                </a:lnTo>
                <a:lnTo>
                  <a:pt x="0" y="71437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4" name="object 514"/>
          <p:cNvSpPr/>
          <p:nvPr/>
        </p:nvSpPr>
        <p:spPr>
          <a:xfrm>
            <a:off x="16862452" y="916976"/>
            <a:ext cx="358775" cy="71755"/>
          </a:xfrm>
          <a:custGeom>
            <a:avLst/>
            <a:gdLst/>
            <a:ahLst/>
            <a:cxnLst/>
            <a:rect l="l" t="t" r="r" b="b"/>
            <a:pathLst>
              <a:path w="358775" h="71755">
                <a:moveTo>
                  <a:pt x="0" y="71437"/>
                </a:moveTo>
                <a:lnTo>
                  <a:pt x="358437" y="71437"/>
                </a:lnTo>
                <a:lnTo>
                  <a:pt x="358437" y="0"/>
                </a:lnTo>
                <a:lnTo>
                  <a:pt x="0" y="0"/>
                </a:lnTo>
                <a:lnTo>
                  <a:pt x="0" y="71437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5" name="object 515"/>
          <p:cNvSpPr/>
          <p:nvPr/>
        </p:nvSpPr>
        <p:spPr>
          <a:xfrm>
            <a:off x="17507641" y="916976"/>
            <a:ext cx="358775" cy="71755"/>
          </a:xfrm>
          <a:custGeom>
            <a:avLst/>
            <a:gdLst/>
            <a:ahLst/>
            <a:cxnLst/>
            <a:rect l="l" t="t" r="r" b="b"/>
            <a:pathLst>
              <a:path w="358775" h="71755">
                <a:moveTo>
                  <a:pt x="0" y="71437"/>
                </a:moveTo>
                <a:lnTo>
                  <a:pt x="358437" y="71437"/>
                </a:lnTo>
                <a:lnTo>
                  <a:pt x="358437" y="0"/>
                </a:lnTo>
                <a:lnTo>
                  <a:pt x="0" y="0"/>
                </a:lnTo>
                <a:lnTo>
                  <a:pt x="0" y="71437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6" name="object 516"/>
          <p:cNvSpPr/>
          <p:nvPr/>
        </p:nvSpPr>
        <p:spPr>
          <a:xfrm>
            <a:off x="17937767" y="916976"/>
            <a:ext cx="143510" cy="71755"/>
          </a:xfrm>
          <a:custGeom>
            <a:avLst/>
            <a:gdLst/>
            <a:ahLst/>
            <a:cxnLst/>
            <a:rect l="l" t="t" r="r" b="b"/>
            <a:pathLst>
              <a:path w="143509" h="71755">
                <a:moveTo>
                  <a:pt x="0" y="71437"/>
                </a:moveTo>
                <a:lnTo>
                  <a:pt x="143375" y="71437"/>
                </a:lnTo>
                <a:lnTo>
                  <a:pt x="143375" y="0"/>
                </a:lnTo>
                <a:lnTo>
                  <a:pt x="0" y="0"/>
                </a:lnTo>
                <a:lnTo>
                  <a:pt x="0" y="71437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7" name="object 517"/>
          <p:cNvSpPr/>
          <p:nvPr/>
        </p:nvSpPr>
        <p:spPr>
          <a:xfrm>
            <a:off x="16002203" y="988183"/>
            <a:ext cx="502284" cy="72390"/>
          </a:xfrm>
          <a:custGeom>
            <a:avLst/>
            <a:gdLst/>
            <a:ahLst/>
            <a:cxnLst/>
            <a:rect l="l" t="t" r="r" b="b"/>
            <a:pathLst>
              <a:path w="502284" h="72390">
                <a:moveTo>
                  <a:pt x="0" y="72263"/>
                </a:moveTo>
                <a:lnTo>
                  <a:pt x="501813" y="72263"/>
                </a:lnTo>
                <a:lnTo>
                  <a:pt x="501813" y="0"/>
                </a:lnTo>
                <a:lnTo>
                  <a:pt x="0" y="0"/>
                </a:lnTo>
                <a:lnTo>
                  <a:pt x="0" y="72263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8" name="object 518"/>
          <p:cNvSpPr/>
          <p:nvPr/>
        </p:nvSpPr>
        <p:spPr>
          <a:xfrm>
            <a:off x="16575702" y="988183"/>
            <a:ext cx="574040" cy="72390"/>
          </a:xfrm>
          <a:custGeom>
            <a:avLst/>
            <a:gdLst/>
            <a:ahLst/>
            <a:cxnLst/>
            <a:rect l="l" t="t" r="r" b="b"/>
            <a:pathLst>
              <a:path w="574040" h="72390">
                <a:moveTo>
                  <a:pt x="0" y="72263"/>
                </a:moveTo>
                <a:lnTo>
                  <a:pt x="573500" y="72263"/>
                </a:lnTo>
                <a:lnTo>
                  <a:pt x="573500" y="0"/>
                </a:lnTo>
                <a:lnTo>
                  <a:pt x="0" y="0"/>
                </a:lnTo>
                <a:lnTo>
                  <a:pt x="0" y="72263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9" name="object 519"/>
          <p:cNvSpPr/>
          <p:nvPr/>
        </p:nvSpPr>
        <p:spPr>
          <a:xfrm>
            <a:off x="17364267" y="988183"/>
            <a:ext cx="645795" cy="72390"/>
          </a:xfrm>
          <a:custGeom>
            <a:avLst/>
            <a:gdLst/>
            <a:ahLst/>
            <a:cxnLst/>
            <a:rect l="l" t="t" r="r" b="b"/>
            <a:pathLst>
              <a:path w="645794" h="72390">
                <a:moveTo>
                  <a:pt x="0" y="72263"/>
                </a:moveTo>
                <a:lnTo>
                  <a:pt x="645188" y="72263"/>
                </a:lnTo>
                <a:lnTo>
                  <a:pt x="645188" y="0"/>
                </a:lnTo>
                <a:lnTo>
                  <a:pt x="0" y="0"/>
                </a:lnTo>
                <a:lnTo>
                  <a:pt x="0" y="72263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0" name="object 520"/>
          <p:cNvSpPr/>
          <p:nvPr/>
        </p:nvSpPr>
        <p:spPr>
          <a:xfrm>
            <a:off x="18081142" y="988183"/>
            <a:ext cx="71755" cy="72390"/>
          </a:xfrm>
          <a:custGeom>
            <a:avLst/>
            <a:gdLst/>
            <a:ahLst/>
            <a:cxnLst/>
            <a:rect l="l" t="t" r="r" b="b"/>
            <a:pathLst>
              <a:path w="71755" h="72390">
                <a:moveTo>
                  <a:pt x="0" y="72263"/>
                </a:moveTo>
                <a:lnTo>
                  <a:pt x="71687" y="72263"/>
                </a:lnTo>
                <a:lnTo>
                  <a:pt x="71687" y="0"/>
                </a:lnTo>
                <a:lnTo>
                  <a:pt x="0" y="0"/>
                </a:lnTo>
                <a:lnTo>
                  <a:pt x="0" y="72263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1" name="object 521"/>
          <p:cNvSpPr/>
          <p:nvPr/>
        </p:nvSpPr>
        <p:spPr>
          <a:xfrm>
            <a:off x="15930514" y="1060446"/>
            <a:ext cx="1219200" cy="142240"/>
          </a:xfrm>
          <a:custGeom>
            <a:avLst/>
            <a:gdLst/>
            <a:ahLst/>
            <a:cxnLst/>
            <a:rect l="l" t="t" r="r" b="b"/>
            <a:pathLst>
              <a:path w="1219200" h="142240">
                <a:moveTo>
                  <a:pt x="0" y="141991"/>
                </a:moveTo>
                <a:lnTo>
                  <a:pt x="1218689" y="141991"/>
                </a:lnTo>
                <a:lnTo>
                  <a:pt x="1218689" y="0"/>
                </a:lnTo>
                <a:lnTo>
                  <a:pt x="0" y="0"/>
                </a:lnTo>
                <a:lnTo>
                  <a:pt x="0" y="141991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2" name="object 522"/>
          <p:cNvSpPr/>
          <p:nvPr/>
        </p:nvSpPr>
        <p:spPr>
          <a:xfrm>
            <a:off x="17435954" y="1131288"/>
            <a:ext cx="287020" cy="71755"/>
          </a:xfrm>
          <a:custGeom>
            <a:avLst/>
            <a:gdLst/>
            <a:ahLst/>
            <a:cxnLst/>
            <a:rect l="l" t="t" r="r" b="b"/>
            <a:pathLst>
              <a:path w="287019" h="71755">
                <a:moveTo>
                  <a:pt x="0" y="71149"/>
                </a:moveTo>
                <a:lnTo>
                  <a:pt x="286750" y="71149"/>
                </a:lnTo>
                <a:lnTo>
                  <a:pt x="286750" y="0"/>
                </a:lnTo>
                <a:lnTo>
                  <a:pt x="0" y="0"/>
                </a:lnTo>
                <a:lnTo>
                  <a:pt x="0" y="71149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3" name="object 523"/>
          <p:cNvSpPr/>
          <p:nvPr/>
        </p:nvSpPr>
        <p:spPr>
          <a:xfrm>
            <a:off x="17794392" y="1131288"/>
            <a:ext cx="430530" cy="71755"/>
          </a:xfrm>
          <a:custGeom>
            <a:avLst/>
            <a:gdLst/>
            <a:ahLst/>
            <a:cxnLst/>
            <a:rect l="l" t="t" r="r" b="b"/>
            <a:pathLst>
              <a:path w="430530" h="71755">
                <a:moveTo>
                  <a:pt x="0" y="71149"/>
                </a:moveTo>
                <a:lnTo>
                  <a:pt x="430125" y="71149"/>
                </a:lnTo>
                <a:lnTo>
                  <a:pt x="430125" y="0"/>
                </a:lnTo>
                <a:lnTo>
                  <a:pt x="0" y="0"/>
                </a:lnTo>
                <a:lnTo>
                  <a:pt x="0" y="71149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4" name="object 524"/>
          <p:cNvSpPr/>
          <p:nvPr/>
        </p:nvSpPr>
        <p:spPr>
          <a:xfrm>
            <a:off x="17435954" y="1060446"/>
            <a:ext cx="287020" cy="71120"/>
          </a:xfrm>
          <a:custGeom>
            <a:avLst/>
            <a:gdLst/>
            <a:ahLst/>
            <a:cxnLst/>
            <a:rect l="l" t="t" r="r" b="b"/>
            <a:pathLst>
              <a:path w="287019" h="71119">
                <a:moveTo>
                  <a:pt x="0" y="70841"/>
                </a:moveTo>
                <a:lnTo>
                  <a:pt x="286750" y="70841"/>
                </a:lnTo>
                <a:lnTo>
                  <a:pt x="286750" y="0"/>
                </a:lnTo>
                <a:lnTo>
                  <a:pt x="0" y="0"/>
                </a:lnTo>
                <a:lnTo>
                  <a:pt x="0" y="70841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5" name="object 525"/>
          <p:cNvSpPr/>
          <p:nvPr/>
        </p:nvSpPr>
        <p:spPr>
          <a:xfrm>
            <a:off x="17794392" y="1060446"/>
            <a:ext cx="287020" cy="71120"/>
          </a:xfrm>
          <a:custGeom>
            <a:avLst/>
            <a:gdLst/>
            <a:ahLst/>
            <a:cxnLst/>
            <a:rect l="l" t="t" r="r" b="b"/>
            <a:pathLst>
              <a:path w="287019" h="71119">
                <a:moveTo>
                  <a:pt x="0" y="70841"/>
                </a:moveTo>
                <a:lnTo>
                  <a:pt x="286750" y="70841"/>
                </a:lnTo>
                <a:lnTo>
                  <a:pt x="286750" y="0"/>
                </a:lnTo>
                <a:lnTo>
                  <a:pt x="0" y="0"/>
                </a:lnTo>
                <a:lnTo>
                  <a:pt x="0" y="70841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6" name="object 526"/>
          <p:cNvSpPr/>
          <p:nvPr/>
        </p:nvSpPr>
        <p:spPr>
          <a:xfrm>
            <a:off x="18152829" y="1060446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19">
                <a:moveTo>
                  <a:pt x="0" y="70841"/>
                </a:moveTo>
                <a:lnTo>
                  <a:pt x="71687" y="70841"/>
                </a:lnTo>
                <a:lnTo>
                  <a:pt x="71687" y="0"/>
                </a:lnTo>
                <a:lnTo>
                  <a:pt x="0" y="0"/>
                </a:lnTo>
                <a:lnTo>
                  <a:pt x="0" y="70841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7" name="object 527"/>
          <p:cNvSpPr/>
          <p:nvPr/>
        </p:nvSpPr>
        <p:spPr>
          <a:xfrm>
            <a:off x="16432327" y="1202438"/>
            <a:ext cx="143510" cy="72390"/>
          </a:xfrm>
          <a:custGeom>
            <a:avLst/>
            <a:gdLst/>
            <a:ahLst/>
            <a:cxnLst/>
            <a:rect l="l" t="t" r="r" b="b"/>
            <a:pathLst>
              <a:path w="143509" h="72390">
                <a:moveTo>
                  <a:pt x="0" y="72263"/>
                </a:moveTo>
                <a:lnTo>
                  <a:pt x="143375" y="72263"/>
                </a:lnTo>
                <a:lnTo>
                  <a:pt x="143375" y="0"/>
                </a:lnTo>
                <a:lnTo>
                  <a:pt x="0" y="0"/>
                </a:lnTo>
                <a:lnTo>
                  <a:pt x="0" y="72263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8" name="object 528"/>
          <p:cNvSpPr/>
          <p:nvPr/>
        </p:nvSpPr>
        <p:spPr>
          <a:xfrm>
            <a:off x="17435954" y="1202438"/>
            <a:ext cx="215265" cy="72390"/>
          </a:xfrm>
          <a:custGeom>
            <a:avLst/>
            <a:gdLst/>
            <a:ahLst/>
            <a:cxnLst/>
            <a:rect l="l" t="t" r="r" b="b"/>
            <a:pathLst>
              <a:path w="215265" h="72390">
                <a:moveTo>
                  <a:pt x="0" y="72263"/>
                </a:moveTo>
                <a:lnTo>
                  <a:pt x="215062" y="72263"/>
                </a:lnTo>
                <a:lnTo>
                  <a:pt x="215062" y="0"/>
                </a:lnTo>
                <a:lnTo>
                  <a:pt x="0" y="0"/>
                </a:lnTo>
                <a:lnTo>
                  <a:pt x="0" y="72263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9" name="object 529"/>
          <p:cNvSpPr/>
          <p:nvPr/>
        </p:nvSpPr>
        <p:spPr>
          <a:xfrm>
            <a:off x="17794392" y="1202438"/>
            <a:ext cx="143510" cy="72390"/>
          </a:xfrm>
          <a:custGeom>
            <a:avLst/>
            <a:gdLst/>
            <a:ahLst/>
            <a:cxnLst/>
            <a:rect l="l" t="t" r="r" b="b"/>
            <a:pathLst>
              <a:path w="143509" h="72390">
                <a:moveTo>
                  <a:pt x="0" y="72263"/>
                </a:moveTo>
                <a:lnTo>
                  <a:pt x="143375" y="72263"/>
                </a:lnTo>
                <a:lnTo>
                  <a:pt x="143375" y="0"/>
                </a:lnTo>
                <a:lnTo>
                  <a:pt x="0" y="0"/>
                </a:lnTo>
                <a:lnTo>
                  <a:pt x="0" y="72263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0" name="object 530"/>
          <p:cNvSpPr/>
          <p:nvPr/>
        </p:nvSpPr>
        <p:spPr>
          <a:xfrm>
            <a:off x="18009454" y="1202438"/>
            <a:ext cx="143510" cy="72390"/>
          </a:xfrm>
          <a:custGeom>
            <a:avLst/>
            <a:gdLst/>
            <a:ahLst/>
            <a:cxnLst/>
            <a:rect l="l" t="t" r="r" b="b"/>
            <a:pathLst>
              <a:path w="143509" h="72390">
                <a:moveTo>
                  <a:pt x="0" y="72263"/>
                </a:moveTo>
                <a:lnTo>
                  <a:pt x="143375" y="72263"/>
                </a:lnTo>
                <a:lnTo>
                  <a:pt x="143375" y="0"/>
                </a:lnTo>
                <a:lnTo>
                  <a:pt x="0" y="0"/>
                </a:lnTo>
                <a:lnTo>
                  <a:pt x="0" y="72263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1" name="object 531"/>
          <p:cNvSpPr/>
          <p:nvPr/>
        </p:nvSpPr>
        <p:spPr>
          <a:xfrm>
            <a:off x="18224517" y="1202438"/>
            <a:ext cx="63500" cy="72390"/>
          </a:xfrm>
          <a:custGeom>
            <a:avLst/>
            <a:gdLst/>
            <a:ahLst/>
            <a:cxnLst/>
            <a:rect l="l" t="t" r="r" b="b"/>
            <a:pathLst>
              <a:path w="63500" h="72390">
                <a:moveTo>
                  <a:pt x="0" y="72263"/>
                </a:moveTo>
                <a:lnTo>
                  <a:pt x="63481" y="72263"/>
                </a:lnTo>
                <a:lnTo>
                  <a:pt x="63481" y="0"/>
                </a:lnTo>
                <a:lnTo>
                  <a:pt x="0" y="0"/>
                </a:lnTo>
                <a:lnTo>
                  <a:pt x="0" y="72263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2" name="object 532"/>
          <p:cNvSpPr/>
          <p:nvPr/>
        </p:nvSpPr>
        <p:spPr>
          <a:xfrm>
            <a:off x="15930514" y="1274701"/>
            <a:ext cx="287020" cy="71120"/>
          </a:xfrm>
          <a:custGeom>
            <a:avLst/>
            <a:gdLst/>
            <a:ahLst/>
            <a:cxnLst/>
            <a:rect l="l" t="t" r="r" b="b"/>
            <a:pathLst>
              <a:path w="287019" h="71119">
                <a:moveTo>
                  <a:pt x="0" y="70995"/>
                </a:moveTo>
                <a:lnTo>
                  <a:pt x="286750" y="70995"/>
                </a:lnTo>
                <a:lnTo>
                  <a:pt x="286750" y="0"/>
                </a:lnTo>
                <a:lnTo>
                  <a:pt x="0" y="0"/>
                </a:lnTo>
                <a:lnTo>
                  <a:pt x="0" y="70995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3" name="object 533"/>
          <p:cNvSpPr/>
          <p:nvPr/>
        </p:nvSpPr>
        <p:spPr>
          <a:xfrm>
            <a:off x="16360640" y="1274701"/>
            <a:ext cx="143510" cy="71120"/>
          </a:xfrm>
          <a:custGeom>
            <a:avLst/>
            <a:gdLst/>
            <a:ahLst/>
            <a:cxnLst/>
            <a:rect l="l" t="t" r="r" b="b"/>
            <a:pathLst>
              <a:path w="143509" h="71119">
                <a:moveTo>
                  <a:pt x="0" y="70995"/>
                </a:moveTo>
                <a:lnTo>
                  <a:pt x="143375" y="70995"/>
                </a:lnTo>
                <a:lnTo>
                  <a:pt x="143375" y="0"/>
                </a:lnTo>
                <a:lnTo>
                  <a:pt x="0" y="0"/>
                </a:lnTo>
                <a:lnTo>
                  <a:pt x="0" y="70995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4" name="object 534"/>
          <p:cNvSpPr/>
          <p:nvPr/>
        </p:nvSpPr>
        <p:spPr>
          <a:xfrm>
            <a:off x="16790765" y="1274701"/>
            <a:ext cx="215265" cy="71120"/>
          </a:xfrm>
          <a:custGeom>
            <a:avLst/>
            <a:gdLst/>
            <a:ahLst/>
            <a:cxnLst/>
            <a:rect l="l" t="t" r="r" b="b"/>
            <a:pathLst>
              <a:path w="215265" h="71119">
                <a:moveTo>
                  <a:pt x="0" y="70995"/>
                </a:moveTo>
                <a:lnTo>
                  <a:pt x="215062" y="70995"/>
                </a:lnTo>
                <a:lnTo>
                  <a:pt x="215062" y="0"/>
                </a:lnTo>
                <a:lnTo>
                  <a:pt x="0" y="0"/>
                </a:lnTo>
                <a:lnTo>
                  <a:pt x="0" y="70995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5" name="object 535"/>
          <p:cNvSpPr/>
          <p:nvPr/>
        </p:nvSpPr>
        <p:spPr>
          <a:xfrm>
            <a:off x="17507641" y="1274701"/>
            <a:ext cx="215265" cy="71120"/>
          </a:xfrm>
          <a:custGeom>
            <a:avLst/>
            <a:gdLst/>
            <a:ahLst/>
            <a:cxnLst/>
            <a:rect l="l" t="t" r="r" b="b"/>
            <a:pathLst>
              <a:path w="215265" h="71119">
                <a:moveTo>
                  <a:pt x="0" y="70995"/>
                </a:moveTo>
                <a:lnTo>
                  <a:pt x="215062" y="70995"/>
                </a:lnTo>
                <a:lnTo>
                  <a:pt x="215062" y="0"/>
                </a:lnTo>
                <a:lnTo>
                  <a:pt x="0" y="0"/>
                </a:lnTo>
                <a:lnTo>
                  <a:pt x="0" y="70995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6" name="object 536"/>
          <p:cNvSpPr/>
          <p:nvPr/>
        </p:nvSpPr>
        <p:spPr>
          <a:xfrm>
            <a:off x="17937767" y="1274701"/>
            <a:ext cx="350520" cy="71120"/>
          </a:xfrm>
          <a:custGeom>
            <a:avLst/>
            <a:gdLst/>
            <a:ahLst/>
            <a:cxnLst/>
            <a:rect l="l" t="t" r="r" b="b"/>
            <a:pathLst>
              <a:path w="350519" h="71119">
                <a:moveTo>
                  <a:pt x="0" y="70995"/>
                </a:moveTo>
                <a:lnTo>
                  <a:pt x="350232" y="70995"/>
                </a:lnTo>
                <a:lnTo>
                  <a:pt x="350232" y="0"/>
                </a:lnTo>
                <a:lnTo>
                  <a:pt x="0" y="0"/>
                </a:lnTo>
                <a:lnTo>
                  <a:pt x="0" y="70995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7" name="object 537"/>
          <p:cNvSpPr/>
          <p:nvPr/>
        </p:nvSpPr>
        <p:spPr>
          <a:xfrm>
            <a:off x="15787140" y="1488956"/>
            <a:ext cx="716915" cy="71120"/>
          </a:xfrm>
          <a:custGeom>
            <a:avLst/>
            <a:gdLst/>
            <a:ahLst/>
            <a:cxnLst/>
            <a:rect l="l" t="t" r="r" b="b"/>
            <a:pathLst>
              <a:path w="716915" h="71119">
                <a:moveTo>
                  <a:pt x="0" y="70995"/>
                </a:moveTo>
                <a:lnTo>
                  <a:pt x="716875" y="70995"/>
                </a:lnTo>
                <a:lnTo>
                  <a:pt x="716875" y="0"/>
                </a:lnTo>
                <a:lnTo>
                  <a:pt x="0" y="0"/>
                </a:lnTo>
                <a:lnTo>
                  <a:pt x="0" y="70995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8" name="object 538"/>
          <p:cNvSpPr/>
          <p:nvPr/>
        </p:nvSpPr>
        <p:spPr>
          <a:xfrm>
            <a:off x="16575702" y="1488956"/>
            <a:ext cx="287020" cy="71120"/>
          </a:xfrm>
          <a:custGeom>
            <a:avLst/>
            <a:gdLst/>
            <a:ahLst/>
            <a:cxnLst/>
            <a:rect l="l" t="t" r="r" b="b"/>
            <a:pathLst>
              <a:path w="287019" h="71119">
                <a:moveTo>
                  <a:pt x="0" y="70995"/>
                </a:moveTo>
                <a:lnTo>
                  <a:pt x="286750" y="70995"/>
                </a:lnTo>
                <a:lnTo>
                  <a:pt x="286750" y="0"/>
                </a:lnTo>
                <a:lnTo>
                  <a:pt x="0" y="0"/>
                </a:lnTo>
                <a:lnTo>
                  <a:pt x="0" y="70995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9" name="object 539"/>
          <p:cNvSpPr/>
          <p:nvPr/>
        </p:nvSpPr>
        <p:spPr>
          <a:xfrm>
            <a:off x="16934141" y="1488956"/>
            <a:ext cx="143510" cy="71120"/>
          </a:xfrm>
          <a:custGeom>
            <a:avLst/>
            <a:gdLst/>
            <a:ahLst/>
            <a:cxnLst/>
            <a:rect l="l" t="t" r="r" b="b"/>
            <a:pathLst>
              <a:path w="143509" h="71119">
                <a:moveTo>
                  <a:pt x="0" y="70995"/>
                </a:moveTo>
                <a:lnTo>
                  <a:pt x="143375" y="70995"/>
                </a:lnTo>
                <a:lnTo>
                  <a:pt x="143375" y="0"/>
                </a:lnTo>
                <a:lnTo>
                  <a:pt x="0" y="0"/>
                </a:lnTo>
                <a:lnTo>
                  <a:pt x="0" y="70995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0" name="object 540"/>
          <p:cNvSpPr/>
          <p:nvPr/>
        </p:nvSpPr>
        <p:spPr>
          <a:xfrm>
            <a:off x="17149204" y="1488956"/>
            <a:ext cx="143510" cy="71120"/>
          </a:xfrm>
          <a:custGeom>
            <a:avLst/>
            <a:gdLst/>
            <a:ahLst/>
            <a:cxnLst/>
            <a:rect l="l" t="t" r="r" b="b"/>
            <a:pathLst>
              <a:path w="143509" h="71119">
                <a:moveTo>
                  <a:pt x="0" y="70995"/>
                </a:moveTo>
                <a:lnTo>
                  <a:pt x="143375" y="70995"/>
                </a:lnTo>
                <a:lnTo>
                  <a:pt x="143375" y="0"/>
                </a:lnTo>
                <a:lnTo>
                  <a:pt x="0" y="0"/>
                </a:lnTo>
                <a:lnTo>
                  <a:pt x="0" y="70995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1" name="object 541"/>
          <p:cNvSpPr/>
          <p:nvPr/>
        </p:nvSpPr>
        <p:spPr>
          <a:xfrm>
            <a:off x="18009454" y="1488956"/>
            <a:ext cx="143510" cy="71120"/>
          </a:xfrm>
          <a:custGeom>
            <a:avLst/>
            <a:gdLst/>
            <a:ahLst/>
            <a:cxnLst/>
            <a:rect l="l" t="t" r="r" b="b"/>
            <a:pathLst>
              <a:path w="143509" h="71119">
                <a:moveTo>
                  <a:pt x="0" y="70995"/>
                </a:moveTo>
                <a:lnTo>
                  <a:pt x="143375" y="70995"/>
                </a:lnTo>
                <a:lnTo>
                  <a:pt x="143375" y="0"/>
                </a:lnTo>
                <a:lnTo>
                  <a:pt x="0" y="0"/>
                </a:lnTo>
                <a:lnTo>
                  <a:pt x="0" y="70995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2" name="object 542"/>
          <p:cNvSpPr/>
          <p:nvPr/>
        </p:nvSpPr>
        <p:spPr>
          <a:xfrm>
            <a:off x="18224517" y="1488956"/>
            <a:ext cx="63500" cy="71120"/>
          </a:xfrm>
          <a:custGeom>
            <a:avLst/>
            <a:gdLst/>
            <a:ahLst/>
            <a:cxnLst/>
            <a:rect l="l" t="t" r="r" b="b"/>
            <a:pathLst>
              <a:path w="63500" h="71119">
                <a:moveTo>
                  <a:pt x="0" y="70995"/>
                </a:moveTo>
                <a:lnTo>
                  <a:pt x="63481" y="70995"/>
                </a:lnTo>
                <a:lnTo>
                  <a:pt x="63481" y="0"/>
                </a:lnTo>
                <a:lnTo>
                  <a:pt x="0" y="0"/>
                </a:lnTo>
                <a:lnTo>
                  <a:pt x="0" y="70995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3" name="object 543"/>
          <p:cNvSpPr/>
          <p:nvPr/>
        </p:nvSpPr>
        <p:spPr>
          <a:xfrm>
            <a:off x="15787140" y="1416693"/>
            <a:ext cx="716915" cy="72390"/>
          </a:xfrm>
          <a:custGeom>
            <a:avLst/>
            <a:gdLst/>
            <a:ahLst/>
            <a:cxnLst/>
            <a:rect l="l" t="t" r="r" b="b"/>
            <a:pathLst>
              <a:path w="716915" h="72390">
                <a:moveTo>
                  <a:pt x="0" y="72263"/>
                </a:moveTo>
                <a:lnTo>
                  <a:pt x="716875" y="72263"/>
                </a:lnTo>
                <a:lnTo>
                  <a:pt x="716875" y="0"/>
                </a:lnTo>
                <a:lnTo>
                  <a:pt x="0" y="0"/>
                </a:lnTo>
                <a:lnTo>
                  <a:pt x="0" y="72263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4" name="object 544"/>
          <p:cNvSpPr/>
          <p:nvPr/>
        </p:nvSpPr>
        <p:spPr>
          <a:xfrm>
            <a:off x="16575702" y="1416693"/>
            <a:ext cx="287020" cy="72390"/>
          </a:xfrm>
          <a:custGeom>
            <a:avLst/>
            <a:gdLst/>
            <a:ahLst/>
            <a:cxnLst/>
            <a:rect l="l" t="t" r="r" b="b"/>
            <a:pathLst>
              <a:path w="287019" h="72390">
                <a:moveTo>
                  <a:pt x="0" y="72263"/>
                </a:moveTo>
                <a:lnTo>
                  <a:pt x="286750" y="72263"/>
                </a:lnTo>
                <a:lnTo>
                  <a:pt x="286750" y="0"/>
                </a:lnTo>
                <a:lnTo>
                  <a:pt x="0" y="0"/>
                </a:lnTo>
                <a:lnTo>
                  <a:pt x="0" y="72263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5" name="object 545"/>
          <p:cNvSpPr/>
          <p:nvPr/>
        </p:nvSpPr>
        <p:spPr>
          <a:xfrm>
            <a:off x="16934141" y="1416693"/>
            <a:ext cx="287020" cy="72390"/>
          </a:xfrm>
          <a:custGeom>
            <a:avLst/>
            <a:gdLst/>
            <a:ahLst/>
            <a:cxnLst/>
            <a:rect l="l" t="t" r="r" b="b"/>
            <a:pathLst>
              <a:path w="287019" h="72390">
                <a:moveTo>
                  <a:pt x="0" y="72263"/>
                </a:moveTo>
                <a:lnTo>
                  <a:pt x="286750" y="72263"/>
                </a:lnTo>
                <a:lnTo>
                  <a:pt x="286750" y="0"/>
                </a:lnTo>
                <a:lnTo>
                  <a:pt x="0" y="0"/>
                </a:lnTo>
                <a:lnTo>
                  <a:pt x="0" y="72263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6" name="object 546"/>
          <p:cNvSpPr/>
          <p:nvPr/>
        </p:nvSpPr>
        <p:spPr>
          <a:xfrm>
            <a:off x="17579330" y="1416693"/>
            <a:ext cx="215265" cy="72390"/>
          </a:xfrm>
          <a:custGeom>
            <a:avLst/>
            <a:gdLst/>
            <a:ahLst/>
            <a:cxnLst/>
            <a:rect l="l" t="t" r="r" b="b"/>
            <a:pathLst>
              <a:path w="215265" h="72390">
                <a:moveTo>
                  <a:pt x="0" y="72263"/>
                </a:moveTo>
                <a:lnTo>
                  <a:pt x="215062" y="72263"/>
                </a:lnTo>
                <a:lnTo>
                  <a:pt x="215062" y="0"/>
                </a:lnTo>
                <a:lnTo>
                  <a:pt x="0" y="0"/>
                </a:lnTo>
                <a:lnTo>
                  <a:pt x="0" y="72263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7" name="object 547"/>
          <p:cNvSpPr/>
          <p:nvPr/>
        </p:nvSpPr>
        <p:spPr>
          <a:xfrm>
            <a:off x="18009454" y="1416693"/>
            <a:ext cx="215265" cy="72390"/>
          </a:xfrm>
          <a:custGeom>
            <a:avLst/>
            <a:gdLst/>
            <a:ahLst/>
            <a:cxnLst/>
            <a:rect l="l" t="t" r="r" b="b"/>
            <a:pathLst>
              <a:path w="215265" h="72390">
                <a:moveTo>
                  <a:pt x="0" y="72263"/>
                </a:moveTo>
                <a:lnTo>
                  <a:pt x="215062" y="72263"/>
                </a:lnTo>
                <a:lnTo>
                  <a:pt x="215062" y="0"/>
                </a:lnTo>
                <a:lnTo>
                  <a:pt x="0" y="0"/>
                </a:lnTo>
                <a:lnTo>
                  <a:pt x="0" y="72263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8" name="object 548"/>
          <p:cNvSpPr/>
          <p:nvPr/>
        </p:nvSpPr>
        <p:spPr>
          <a:xfrm>
            <a:off x="15787140" y="1345697"/>
            <a:ext cx="143510" cy="71120"/>
          </a:xfrm>
          <a:custGeom>
            <a:avLst/>
            <a:gdLst/>
            <a:ahLst/>
            <a:cxnLst/>
            <a:rect l="l" t="t" r="r" b="b"/>
            <a:pathLst>
              <a:path w="143509" h="71119">
                <a:moveTo>
                  <a:pt x="0" y="70995"/>
                </a:moveTo>
                <a:lnTo>
                  <a:pt x="143375" y="70995"/>
                </a:lnTo>
                <a:lnTo>
                  <a:pt x="143375" y="0"/>
                </a:lnTo>
                <a:lnTo>
                  <a:pt x="0" y="0"/>
                </a:lnTo>
                <a:lnTo>
                  <a:pt x="0" y="70995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9" name="object 549"/>
          <p:cNvSpPr/>
          <p:nvPr/>
        </p:nvSpPr>
        <p:spPr>
          <a:xfrm>
            <a:off x="16002203" y="1345697"/>
            <a:ext cx="358775" cy="71120"/>
          </a:xfrm>
          <a:custGeom>
            <a:avLst/>
            <a:gdLst/>
            <a:ahLst/>
            <a:cxnLst/>
            <a:rect l="l" t="t" r="r" b="b"/>
            <a:pathLst>
              <a:path w="358775" h="71119">
                <a:moveTo>
                  <a:pt x="0" y="70995"/>
                </a:moveTo>
                <a:lnTo>
                  <a:pt x="358437" y="70995"/>
                </a:lnTo>
                <a:lnTo>
                  <a:pt x="358437" y="0"/>
                </a:lnTo>
                <a:lnTo>
                  <a:pt x="0" y="0"/>
                </a:lnTo>
                <a:lnTo>
                  <a:pt x="0" y="70995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0" name="object 550"/>
          <p:cNvSpPr/>
          <p:nvPr/>
        </p:nvSpPr>
        <p:spPr>
          <a:xfrm>
            <a:off x="16647390" y="1345697"/>
            <a:ext cx="287020" cy="71120"/>
          </a:xfrm>
          <a:custGeom>
            <a:avLst/>
            <a:gdLst/>
            <a:ahLst/>
            <a:cxnLst/>
            <a:rect l="l" t="t" r="r" b="b"/>
            <a:pathLst>
              <a:path w="287019" h="71119">
                <a:moveTo>
                  <a:pt x="0" y="70995"/>
                </a:moveTo>
                <a:lnTo>
                  <a:pt x="286750" y="70995"/>
                </a:lnTo>
                <a:lnTo>
                  <a:pt x="286750" y="0"/>
                </a:lnTo>
                <a:lnTo>
                  <a:pt x="0" y="0"/>
                </a:lnTo>
                <a:lnTo>
                  <a:pt x="0" y="70995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1" name="object 551"/>
          <p:cNvSpPr/>
          <p:nvPr/>
        </p:nvSpPr>
        <p:spPr>
          <a:xfrm>
            <a:off x="17005828" y="134569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19">
                <a:moveTo>
                  <a:pt x="0" y="70995"/>
                </a:moveTo>
                <a:lnTo>
                  <a:pt x="71687" y="70995"/>
                </a:lnTo>
                <a:lnTo>
                  <a:pt x="71687" y="0"/>
                </a:lnTo>
                <a:lnTo>
                  <a:pt x="0" y="0"/>
                </a:lnTo>
                <a:lnTo>
                  <a:pt x="0" y="70995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2" name="object 552"/>
          <p:cNvSpPr/>
          <p:nvPr/>
        </p:nvSpPr>
        <p:spPr>
          <a:xfrm>
            <a:off x="17507641" y="1345697"/>
            <a:ext cx="287020" cy="71120"/>
          </a:xfrm>
          <a:custGeom>
            <a:avLst/>
            <a:gdLst/>
            <a:ahLst/>
            <a:cxnLst/>
            <a:rect l="l" t="t" r="r" b="b"/>
            <a:pathLst>
              <a:path w="287019" h="71119">
                <a:moveTo>
                  <a:pt x="0" y="70995"/>
                </a:moveTo>
                <a:lnTo>
                  <a:pt x="286750" y="70995"/>
                </a:lnTo>
                <a:lnTo>
                  <a:pt x="286750" y="0"/>
                </a:lnTo>
                <a:lnTo>
                  <a:pt x="0" y="0"/>
                </a:lnTo>
                <a:lnTo>
                  <a:pt x="0" y="70995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3" name="object 553"/>
          <p:cNvSpPr/>
          <p:nvPr/>
        </p:nvSpPr>
        <p:spPr>
          <a:xfrm>
            <a:off x="17866080" y="1345697"/>
            <a:ext cx="422275" cy="71120"/>
          </a:xfrm>
          <a:custGeom>
            <a:avLst/>
            <a:gdLst/>
            <a:ahLst/>
            <a:cxnLst/>
            <a:rect l="l" t="t" r="r" b="b"/>
            <a:pathLst>
              <a:path w="422275" h="71119">
                <a:moveTo>
                  <a:pt x="0" y="70995"/>
                </a:moveTo>
                <a:lnTo>
                  <a:pt x="421919" y="70995"/>
                </a:lnTo>
                <a:lnTo>
                  <a:pt x="421919" y="0"/>
                </a:lnTo>
                <a:lnTo>
                  <a:pt x="0" y="0"/>
                </a:lnTo>
                <a:lnTo>
                  <a:pt x="0" y="70995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4" name="object 554"/>
          <p:cNvSpPr/>
          <p:nvPr/>
        </p:nvSpPr>
        <p:spPr>
          <a:xfrm>
            <a:off x="16002203" y="1559952"/>
            <a:ext cx="143510" cy="71120"/>
          </a:xfrm>
          <a:custGeom>
            <a:avLst/>
            <a:gdLst/>
            <a:ahLst/>
            <a:cxnLst/>
            <a:rect l="l" t="t" r="r" b="b"/>
            <a:pathLst>
              <a:path w="143509" h="71119">
                <a:moveTo>
                  <a:pt x="0" y="70995"/>
                </a:moveTo>
                <a:lnTo>
                  <a:pt x="143375" y="70995"/>
                </a:lnTo>
                <a:lnTo>
                  <a:pt x="143375" y="0"/>
                </a:lnTo>
                <a:lnTo>
                  <a:pt x="0" y="0"/>
                </a:lnTo>
                <a:lnTo>
                  <a:pt x="0" y="70995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5" name="object 555"/>
          <p:cNvSpPr/>
          <p:nvPr/>
        </p:nvSpPr>
        <p:spPr>
          <a:xfrm>
            <a:off x="16217265" y="1559952"/>
            <a:ext cx="215265" cy="71120"/>
          </a:xfrm>
          <a:custGeom>
            <a:avLst/>
            <a:gdLst/>
            <a:ahLst/>
            <a:cxnLst/>
            <a:rect l="l" t="t" r="r" b="b"/>
            <a:pathLst>
              <a:path w="215265" h="71119">
                <a:moveTo>
                  <a:pt x="0" y="70995"/>
                </a:moveTo>
                <a:lnTo>
                  <a:pt x="215062" y="70995"/>
                </a:lnTo>
                <a:lnTo>
                  <a:pt x="215062" y="0"/>
                </a:lnTo>
                <a:lnTo>
                  <a:pt x="0" y="0"/>
                </a:lnTo>
                <a:lnTo>
                  <a:pt x="0" y="70995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6" name="object 556"/>
          <p:cNvSpPr/>
          <p:nvPr/>
        </p:nvSpPr>
        <p:spPr>
          <a:xfrm>
            <a:off x="16647390" y="1559952"/>
            <a:ext cx="143510" cy="71120"/>
          </a:xfrm>
          <a:custGeom>
            <a:avLst/>
            <a:gdLst/>
            <a:ahLst/>
            <a:cxnLst/>
            <a:rect l="l" t="t" r="r" b="b"/>
            <a:pathLst>
              <a:path w="143509" h="71119">
                <a:moveTo>
                  <a:pt x="0" y="70995"/>
                </a:moveTo>
                <a:lnTo>
                  <a:pt x="143375" y="70995"/>
                </a:lnTo>
                <a:lnTo>
                  <a:pt x="143375" y="0"/>
                </a:lnTo>
                <a:lnTo>
                  <a:pt x="0" y="0"/>
                </a:lnTo>
                <a:lnTo>
                  <a:pt x="0" y="70995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7" name="object 557"/>
          <p:cNvSpPr/>
          <p:nvPr/>
        </p:nvSpPr>
        <p:spPr>
          <a:xfrm>
            <a:off x="16862452" y="1559952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19">
                <a:moveTo>
                  <a:pt x="0" y="70995"/>
                </a:moveTo>
                <a:lnTo>
                  <a:pt x="71687" y="70995"/>
                </a:lnTo>
                <a:lnTo>
                  <a:pt x="71687" y="0"/>
                </a:lnTo>
                <a:lnTo>
                  <a:pt x="0" y="0"/>
                </a:lnTo>
                <a:lnTo>
                  <a:pt x="0" y="70995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8" name="object 558"/>
          <p:cNvSpPr/>
          <p:nvPr/>
        </p:nvSpPr>
        <p:spPr>
          <a:xfrm>
            <a:off x="17077515" y="1559952"/>
            <a:ext cx="215265" cy="71120"/>
          </a:xfrm>
          <a:custGeom>
            <a:avLst/>
            <a:gdLst/>
            <a:ahLst/>
            <a:cxnLst/>
            <a:rect l="l" t="t" r="r" b="b"/>
            <a:pathLst>
              <a:path w="215265" h="71119">
                <a:moveTo>
                  <a:pt x="0" y="70995"/>
                </a:moveTo>
                <a:lnTo>
                  <a:pt x="215062" y="70995"/>
                </a:lnTo>
                <a:lnTo>
                  <a:pt x="215062" y="0"/>
                </a:lnTo>
                <a:lnTo>
                  <a:pt x="0" y="0"/>
                </a:lnTo>
                <a:lnTo>
                  <a:pt x="0" y="70995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9" name="object 559"/>
          <p:cNvSpPr/>
          <p:nvPr/>
        </p:nvSpPr>
        <p:spPr>
          <a:xfrm>
            <a:off x="17364267" y="1559952"/>
            <a:ext cx="143510" cy="71120"/>
          </a:xfrm>
          <a:custGeom>
            <a:avLst/>
            <a:gdLst/>
            <a:ahLst/>
            <a:cxnLst/>
            <a:rect l="l" t="t" r="r" b="b"/>
            <a:pathLst>
              <a:path w="143509" h="71119">
                <a:moveTo>
                  <a:pt x="0" y="70995"/>
                </a:moveTo>
                <a:lnTo>
                  <a:pt x="143375" y="70995"/>
                </a:lnTo>
                <a:lnTo>
                  <a:pt x="143375" y="0"/>
                </a:lnTo>
                <a:lnTo>
                  <a:pt x="0" y="0"/>
                </a:lnTo>
                <a:lnTo>
                  <a:pt x="0" y="70995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0" name="object 560"/>
          <p:cNvSpPr/>
          <p:nvPr/>
        </p:nvSpPr>
        <p:spPr>
          <a:xfrm>
            <a:off x="17937767" y="1559952"/>
            <a:ext cx="287020" cy="71120"/>
          </a:xfrm>
          <a:custGeom>
            <a:avLst/>
            <a:gdLst/>
            <a:ahLst/>
            <a:cxnLst/>
            <a:rect l="l" t="t" r="r" b="b"/>
            <a:pathLst>
              <a:path w="287019" h="71119">
                <a:moveTo>
                  <a:pt x="0" y="70995"/>
                </a:moveTo>
                <a:lnTo>
                  <a:pt x="286750" y="70995"/>
                </a:lnTo>
                <a:lnTo>
                  <a:pt x="286750" y="0"/>
                </a:lnTo>
                <a:lnTo>
                  <a:pt x="0" y="0"/>
                </a:lnTo>
                <a:lnTo>
                  <a:pt x="0" y="70995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1" name="object 561"/>
          <p:cNvSpPr/>
          <p:nvPr/>
        </p:nvSpPr>
        <p:spPr>
          <a:xfrm>
            <a:off x="16145577" y="1630948"/>
            <a:ext cx="215265" cy="72390"/>
          </a:xfrm>
          <a:custGeom>
            <a:avLst/>
            <a:gdLst/>
            <a:ahLst/>
            <a:cxnLst/>
            <a:rect l="l" t="t" r="r" b="b"/>
            <a:pathLst>
              <a:path w="215265" h="72389">
                <a:moveTo>
                  <a:pt x="0" y="72263"/>
                </a:moveTo>
                <a:lnTo>
                  <a:pt x="215062" y="72263"/>
                </a:lnTo>
                <a:lnTo>
                  <a:pt x="215062" y="0"/>
                </a:lnTo>
                <a:lnTo>
                  <a:pt x="0" y="0"/>
                </a:lnTo>
                <a:lnTo>
                  <a:pt x="0" y="72263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2" name="object 562"/>
          <p:cNvSpPr/>
          <p:nvPr/>
        </p:nvSpPr>
        <p:spPr>
          <a:xfrm>
            <a:off x="16790765" y="1630948"/>
            <a:ext cx="860425" cy="72390"/>
          </a:xfrm>
          <a:custGeom>
            <a:avLst/>
            <a:gdLst/>
            <a:ahLst/>
            <a:cxnLst/>
            <a:rect l="l" t="t" r="r" b="b"/>
            <a:pathLst>
              <a:path w="860425" h="72389">
                <a:moveTo>
                  <a:pt x="0" y="72263"/>
                </a:moveTo>
                <a:lnTo>
                  <a:pt x="860251" y="72263"/>
                </a:lnTo>
                <a:lnTo>
                  <a:pt x="860251" y="0"/>
                </a:lnTo>
                <a:lnTo>
                  <a:pt x="0" y="0"/>
                </a:lnTo>
                <a:lnTo>
                  <a:pt x="0" y="72263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3" name="object 563"/>
          <p:cNvSpPr/>
          <p:nvPr/>
        </p:nvSpPr>
        <p:spPr>
          <a:xfrm>
            <a:off x="17866080" y="1630948"/>
            <a:ext cx="215265" cy="72390"/>
          </a:xfrm>
          <a:custGeom>
            <a:avLst/>
            <a:gdLst/>
            <a:ahLst/>
            <a:cxnLst/>
            <a:rect l="l" t="t" r="r" b="b"/>
            <a:pathLst>
              <a:path w="215265" h="72389">
                <a:moveTo>
                  <a:pt x="0" y="72263"/>
                </a:moveTo>
                <a:lnTo>
                  <a:pt x="215062" y="72263"/>
                </a:lnTo>
                <a:lnTo>
                  <a:pt x="215062" y="0"/>
                </a:lnTo>
                <a:lnTo>
                  <a:pt x="0" y="0"/>
                </a:lnTo>
                <a:lnTo>
                  <a:pt x="0" y="72263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4" name="object 564"/>
          <p:cNvSpPr/>
          <p:nvPr/>
        </p:nvSpPr>
        <p:spPr>
          <a:xfrm>
            <a:off x="15643764" y="1703211"/>
            <a:ext cx="287020" cy="71120"/>
          </a:xfrm>
          <a:custGeom>
            <a:avLst/>
            <a:gdLst/>
            <a:ahLst/>
            <a:cxnLst/>
            <a:rect l="l" t="t" r="r" b="b"/>
            <a:pathLst>
              <a:path w="287019" h="71119">
                <a:moveTo>
                  <a:pt x="0" y="70995"/>
                </a:moveTo>
                <a:lnTo>
                  <a:pt x="286750" y="70995"/>
                </a:lnTo>
                <a:lnTo>
                  <a:pt x="286750" y="0"/>
                </a:lnTo>
                <a:lnTo>
                  <a:pt x="0" y="0"/>
                </a:lnTo>
                <a:lnTo>
                  <a:pt x="0" y="70995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5" name="object 565"/>
          <p:cNvSpPr/>
          <p:nvPr/>
        </p:nvSpPr>
        <p:spPr>
          <a:xfrm>
            <a:off x="16002203" y="988413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5">
                <a:moveTo>
                  <a:pt x="71687" y="71437"/>
                </a:moveTo>
                <a:lnTo>
                  <a:pt x="0" y="71437"/>
                </a:lnTo>
                <a:lnTo>
                  <a:pt x="0" y="0"/>
                </a:lnTo>
                <a:lnTo>
                  <a:pt x="71687" y="0"/>
                </a:lnTo>
                <a:lnTo>
                  <a:pt x="71687" y="71437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6" name="object 566"/>
          <p:cNvSpPr/>
          <p:nvPr/>
        </p:nvSpPr>
        <p:spPr>
          <a:xfrm>
            <a:off x="16073882" y="844930"/>
            <a:ext cx="358775" cy="429895"/>
          </a:xfrm>
          <a:custGeom>
            <a:avLst/>
            <a:gdLst/>
            <a:ahLst/>
            <a:cxnLst/>
            <a:rect l="l" t="t" r="r" b="b"/>
            <a:pathLst>
              <a:path w="358775" h="429894">
                <a:moveTo>
                  <a:pt x="143383" y="143256"/>
                </a:moveTo>
                <a:lnTo>
                  <a:pt x="71691" y="143256"/>
                </a:lnTo>
                <a:lnTo>
                  <a:pt x="71691" y="215519"/>
                </a:lnTo>
                <a:lnTo>
                  <a:pt x="0" y="215519"/>
                </a:lnTo>
                <a:lnTo>
                  <a:pt x="0" y="286512"/>
                </a:lnTo>
                <a:lnTo>
                  <a:pt x="143383" y="286512"/>
                </a:lnTo>
                <a:lnTo>
                  <a:pt x="143383" y="215519"/>
                </a:lnTo>
                <a:lnTo>
                  <a:pt x="143383" y="143256"/>
                </a:lnTo>
                <a:close/>
              </a:path>
              <a:path w="358775" h="429894">
                <a:moveTo>
                  <a:pt x="143383" y="0"/>
                </a:moveTo>
                <a:lnTo>
                  <a:pt x="0" y="0"/>
                </a:lnTo>
                <a:lnTo>
                  <a:pt x="0" y="72263"/>
                </a:lnTo>
                <a:lnTo>
                  <a:pt x="0" y="143256"/>
                </a:lnTo>
                <a:lnTo>
                  <a:pt x="71691" y="143256"/>
                </a:lnTo>
                <a:lnTo>
                  <a:pt x="71691" y="72263"/>
                </a:lnTo>
                <a:lnTo>
                  <a:pt x="143383" y="72263"/>
                </a:lnTo>
                <a:lnTo>
                  <a:pt x="143383" y="0"/>
                </a:lnTo>
                <a:close/>
              </a:path>
              <a:path w="358775" h="429894">
                <a:moveTo>
                  <a:pt x="358444" y="357517"/>
                </a:moveTo>
                <a:lnTo>
                  <a:pt x="286753" y="357517"/>
                </a:lnTo>
                <a:lnTo>
                  <a:pt x="286753" y="286512"/>
                </a:lnTo>
                <a:lnTo>
                  <a:pt x="143383" y="286512"/>
                </a:lnTo>
                <a:lnTo>
                  <a:pt x="143383" y="357517"/>
                </a:lnTo>
                <a:lnTo>
                  <a:pt x="215061" y="357517"/>
                </a:lnTo>
                <a:lnTo>
                  <a:pt x="215061" y="429780"/>
                </a:lnTo>
                <a:lnTo>
                  <a:pt x="358444" y="429780"/>
                </a:lnTo>
                <a:lnTo>
                  <a:pt x="358444" y="357517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7" name="object 567"/>
          <p:cNvSpPr/>
          <p:nvPr/>
        </p:nvSpPr>
        <p:spPr>
          <a:xfrm>
            <a:off x="15787129" y="1274164"/>
            <a:ext cx="358775" cy="428625"/>
          </a:xfrm>
          <a:custGeom>
            <a:avLst/>
            <a:gdLst/>
            <a:ahLst/>
            <a:cxnLst/>
            <a:rect l="l" t="t" r="r" b="b"/>
            <a:pathLst>
              <a:path w="358775" h="428625">
                <a:moveTo>
                  <a:pt x="143383" y="0"/>
                </a:moveTo>
                <a:lnTo>
                  <a:pt x="71691" y="0"/>
                </a:lnTo>
                <a:lnTo>
                  <a:pt x="71691" y="71437"/>
                </a:lnTo>
                <a:lnTo>
                  <a:pt x="143383" y="71437"/>
                </a:lnTo>
                <a:lnTo>
                  <a:pt x="143383" y="0"/>
                </a:lnTo>
                <a:close/>
              </a:path>
              <a:path w="358775" h="428625">
                <a:moveTo>
                  <a:pt x="215061" y="285788"/>
                </a:moveTo>
                <a:lnTo>
                  <a:pt x="143383" y="285788"/>
                </a:lnTo>
                <a:lnTo>
                  <a:pt x="143383" y="214795"/>
                </a:lnTo>
                <a:lnTo>
                  <a:pt x="71691" y="214795"/>
                </a:lnTo>
                <a:lnTo>
                  <a:pt x="71691" y="71539"/>
                </a:lnTo>
                <a:lnTo>
                  <a:pt x="0" y="71539"/>
                </a:lnTo>
                <a:lnTo>
                  <a:pt x="0" y="214795"/>
                </a:lnTo>
                <a:lnTo>
                  <a:pt x="0" y="285788"/>
                </a:lnTo>
                <a:lnTo>
                  <a:pt x="71691" y="285788"/>
                </a:lnTo>
                <a:lnTo>
                  <a:pt x="71691" y="356793"/>
                </a:lnTo>
                <a:lnTo>
                  <a:pt x="215061" y="356793"/>
                </a:lnTo>
                <a:lnTo>
                  <a:pt x="215061" y="285788"/>
                </a:lnTo>
                <a:close/>
              </a:path>
              <a:path w="358775" h="428625">
                <a:moveTo>
                  <a:pt x="358444" y="357187"/>
                </a:moveTo>
                <a:lnTo>
                  <a:pt x="215061" y="357187"/>
                </a:lnTo>
                <a:lnTo>
                  <a:pt x="215061" y="428625"/>
                </a:lnTo>
                <a:lnTo>
                  <a:pt x="358444" y="428625"/>
                </a:lnTo>
                <a:lnTo>
                  <a:pt x="358444" y="357187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8" name="object 568"/>
          <p:cNvSpPr/>
          <p:nvPr/>
        </p:nvSpPr>
        <p:spPr>
          <a:xfrm>
            <a:off x="16145574" y="1416697"/>
            <a:ext cx="430530" cy="358140"/>
          </a:xfrm>
          <a:custGeom>
            <a:avLst/>
            <a:gdLst/>
            <a:ahLst/>
            <a:cxnLst/>
            <a:rect l="l" t="t" r="r" b="b"/>
            <a:pathLst>
              <a:path w="430530" h="358139">
                <a:moveTo>
                  <a:pt x="430123" y="214261"/>
                </a:moveTo>
                <a:lnTo>
                  <a:pt x="358432" y="214261"/>
                </a:lnTo>
                <a:lnTo>
                  <a:pt x="358432" y="0"/>
                </a:lnTo>
                <a:lnTo>
                  <a:pt x="286753" y="0"/>
                </a:lnTo>
                <a:lnTo>
                  <a:pt x="286753" y="214261"/>
                </a:lnTo>
                <a:lnTo>
                  <a:pt x="215061" y="214261"/>
                </a:lnTo>
                <a:lnTo>
                  <a:pt x="215061" y="286524"/>
                </a:lnTo>
                <a:lnTo>
                  <a:pt x="0" y="286524"/>
                </a:lnTo>
                <a:lnTo>
                  <a:pt x="0" y="357517"/>
                </a:lnTo>
                <a:lnTo>
                  <a:pt x="358432" y="357517"/>
                </a:lnTo>
                <a:lnTo>
                  <a:pt x="358432" y="286524"/>
                </a:lnTo>
                <a:lnTo>
                  <a:pt x="430123" y="286524"/>
                </a:lnTo>
                <a:lnTo>
                  <a:pt x="430123" y="214261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9" name="object 569"/>
          <p:cNvSpPr/>
          <p:nvPr/>
        </p:nvSpPr>
        <p:spPr>
          <a:xfrm>
            <a:off x="15500388" y="1631352"/>
            <a:ext cx="358775" cy="142875"/>
          </a:xfrm>
          <a:custGeom>
            <a:avLst/>
            <a:gdLst/>
            <a:ahLst/>
            <a:cxnLst/>
            <a:rect l="l" t="t" r="r" b="b"/>
            <a:pathLst>
              <a:path w="358775" h="142875">
                <a:moveTo>
                  <a:pt x="143370" y="71437"/>
                </a:moveTo>
                <a:lnTo>
                  <a:pt x="0" y="71437"/>
                </a:lnTo>
                <a:lnTo>
                  <a:pt x="0" y="142875"/>
                </a:lnTo>
                <a:lnTo>
                  <a:pt x="143370" y="142875"/>
                </a:lnTo>
                <a:lnTo>
                  <a:pt x="143370" y="71437"/>
                </a:lnTo>
                <a:close/>
              </a:path>
              <a:path w="358775" h="142875">
                <a:moveTo>
                  <a:pt x="358432" y="0"/>
                </a:moveTo>
                <a:lnTo>
                  <a:pt x="143370" y="0"/>
                </a:lnTo>
                <a:lnTo>
                  <a:pt x="143370" y="71437"/>
                </a:lnTo>
                <a:lnTo>
                  <a:pt x="358432" y="71437"/>
                </a:lnTo>
                <a:lnTo>
                  <a:pt x="358432" y="0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0" name="object 570"/>
          <p:cNvSpPr/>
          <p:nvPr/>
        </p:nvSpPr>
        <p:spPr>
          <a:xfrm>
            <a:off x="15930514" y="1345600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5">
                <a:moveTo>
                  <a:pt x="71687" y="71437"/>
                </a:moveTo>
                <a:lnTo>
                  <a:pt x="0" y="71437"/>
                </a:lnTo>
                <a:lnTo>
                  <a:pt x="0" y="0"/>
                </a:lnTo>
                <a:lnTo>
                  <a:pt x="71687" y="0"/>
                </a:lnTo>
                <a:lnTo>
                  <a:pt x="71687" y="71437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1" name="object 571"/>
          <p:cNvSpPr/>
          <p:nvPr/>
        </p:nvSpPr>
        <p:spPr>
          <a:xfrm>
            <a:off x="16145577" y="1559913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5">
                <a:moveTo>
                  <a:pt x="71687" y="71437"/>
                </a:moveTo>
                <a:lnTo>
                  <a:pt x="0" y="71437"/>
                </a:lnTo>
                <a:lnTo>
                  <a:pt x="0" y="0"/>
                </a:lnTo>
                <a:lnTo>
                  <a:pt x="71687" y="0"/>
                </a:lnTo>
                <a:lnTo>
                  <a:pt x="71687" y="71437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2" name="object 572"/>
          <p:cNvSpPr/>
          <p:nvPr/>
        </p:nvSpPr>
        <p:spPr>
          <a:xfrm>
            <a:off x="16504006" y="559789"/>
            <a:ext cx="645795" cy="643255"/>
          </a:xfrm>
          <a:custGeom>
            <a:avLst/>
            <a:gdLst/>
            <a:ahLst/>
            <a:cxnLst/>
            <a:rect l="l" t="t" r="r" b="b"/>
            <a:pathLst>
              <a:path w="645794" h="643255">
                <a:moveTo>
                  <a:pt x="71691" y="285750"/>
                </a:moveTo>
                <a:lnTo>
                  <a:pt x="0" y="285750"/>
                </a:lnTo>
                <a:lnTo>
                  <a:pt x="0" y="428625"/>
                </a:lnTo>
                <a:lnTo>
                  <a:pt x="71691" y="428625"/>
                </a:lnTo>
                <a:lnTo>
                  <a:pt x="71691" y="285750"/>
                </a:lnTo>
                <a:close/>
              </a:path>
              <a:path w="645794" h="643255">
                <a:moveTo>
                  <a:pt x="143383" y="71437"/>
                </a:moveTo>
                <a:lnTo>
                  <a:pt x="71691" y="71437"/>
                </a:lnTo>
                <a:lnTo>
                  <a:pt x="71691" y="285750"/>
                </a:lnTo>
                <a:lnTo>
                  <a:pt x="143383" y="285750"/>
                </a:lnTo>
                <a:lnTo>
                  <a:pt x="143383" y="71437"/>
                </a:lnTo>
                <a:close/>
              </a:path>
              <a:path w="645794" h="643255">
                <a:moveTo>
                  <a:pt x="215061" y="0"/>
                </a:moveTo>
                <a:lnTo>
                  <a:pt x="143383" y="0"/>
                </a:lnTo>
                <a:lnTo>
                  <a:pt x="143383" y="71437"/>
                </a:lnTo>
                <a:lnTo>
                  <a:pt x="215061" y="71437"/>
                </a:lnTo>
                <a:lnTo>
                  <a:pt x="215061" y="0"/>
                </a:lnTo>
                <a:close/>
              </a:path>
              <a:path w="645794" h="643255">
                <a:moveTo>
                  <a:pt x="286753" y="428625"/>
                </a:moveTo>
                <a:lnTo>
                  <a:pt x="71691" y="428625"/>
                </a:lnTo>
                <a:lnTo>
                  <a:pt x="71691" y="500062"/>
                </a:lnTo>
                <a:lnTo>
                  <a:pt x="286753" y="500062"/>
                </a:lnTo>
                <a:lnTo>
                  <a:pt x="286753" y="428625"/>
                </a:lnTo>
                <a:close/>
              </a:path>
              <a:path w="645794" h="643255">
                <a:moveTo>
                  <a:pt x="358444" y="357187"/>
                </a:moveTo>
                <a:lnTo>
                  <a:pt x="286753" y="357187"/>
                </a:lnTo>
                <a:lnTo>
                  <a:pt x="286753" y="428625"/>
                </a:lnTo>
                <a:lnTo>
                  <a:pt x="358444" y="428625"/>
                </a:lnTo>
                <a:lnTo>
                  <a:pt x="358444" y="357187"/>
                </a:lnTo>
                <a:close/>
              </a:path>
              <a:path w="645794" h="643255">
                <a:moveTo>
                  <a:pt x="501815" y="500062"/>
                </a:moveTo>
                <a:lnTo>
                  <a:pt x="286753" y="500062"/>
                </a:lnTo>
                <a:lnTo>
                  <a:pt x="286753" y="571500"/>
                </a:lnTo>
                <a:lnTo>
                  <a:pt x="501815" y="571500"/>
                </a:lnTo>
                <a:lnTo>
                  <a:pt x="501815" y="500062"/>
                </a:lnTo>
                <a:close/>
              </a:path>
              <a:path w="645794" h="643255">
                <a:moveTo>
                  <a:pt x="645198" y="571500"/>
                </a:moveTo>
                <a:lnTo>
                  <a:pt x="501815" y="571500"/>
                </a:lnTo>
                <a:lnTo>
                  <a:pt x="501815" y="642937"/>
                </a:lnTo>
                <a:lnTo>
                  <a:pt x="645198" y="642937"/>
                </a:lnTo>
                <a:lnTo>
                  <a:pt x="645198" y="571500"/>
                </a:lnTo>
                <a:close/>
              </a:path>
              <a:path w="645794" h="643255">
                <a:moveTo>
                  <a:pt x="645198" y="428625"/>
                </a:moveTo>
                <a:lnTo>
                  <a:pt x="573506" y="428625"/>
                </a:lnTo>
                <a:lnTo>
                  <a:pt x="573506" y="500062"/>
                </a:lnTo>
                <a:lnTo>
                  <a:pt x="645198" y="500062"/>
                </a:lnTo>
                <a:lnTo>
                  <a:pt x="645198" y="428625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3" name="object 573"/>
          <p:cNvSpPr/>
          <p:nvPr/>
        </p:nvSpPr>
        <p:spPr>
          <a:xfrm>
            <a:off x="16647390" y="1631351"/>
            <a:ext cx="143510" cy="71755"/>
          </a:xfrm>
          <a:custGeom>
            <a:avLst/>
            <a:gdLst/>
            <a:ahLst/>
            <a:cxnLst/>
            <a:rect l="l" t="t" r="r" b="b"/>
            <a:pathLst>
              <a:path w="143509" h="71755">
                <a:moveTo>
                  <a:pt x="143375" y="71437"/>
                </a:moveTo>
                <a:lnTo>
                  <a:pt x="0" y="71437"/>
                </a:lnTo>
                <a:lnTo>
                  <a:pt x="0" y="0"/>
                </a:lnTo>
                <a:lnTo>
                  <a:pt x="143375" y="0"/>
                </a:lnTo>
                <a:lnTo>
                  <a:pt x="143375" y="71437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4" name="object 574"/>
          <p:cNvSpPr/>
          <p:nvPr/>
        </p:nvSpPr>
        <p:spPr>
          <a:xfrm>
            <a:off x="16575698" y="1274164"/>
            <a:ext cx="215265" cy="356870"/>
          </a:xfrm>
          <a:custGeom>
            <a:avLst/>
            <a:gdLst/>
            <a:ahLst/>
            <a:cxnLst/>
            <a:rect l="l" t="t" r="r" b="b"/>
            <a:pathLst>
              <a:path w="215265" h="356869">
                <a:moveTo>
                  <a:pt x="143370" y="142532"/>
                </a:moveTo>
                <a:lnTo>
                  <a:pt x="71691" y="142532"/>
                </a:lnTo>
                <a:lnTo>
                  <a:pt x="71691" y="71539"/>
                </a:lnTo>
                <a:lnTo>
                  <a:pt x="0" y="71539"/>
                </a:lnTo>
                <a:lnTo>
                  <a:pt x="0" y="142532"/>
                </a:lnTo>
                <a:lnTo>
                  <a:pt x="0" y="214795"/>
                </a:lnTo>
                <a:lnTo>
                  <a:pt x="0" y="356793"/>
                </a:lnTo>
                <a:lnTo>
                  <a:pt x="71691" y="356793"/>
                </a:lnTo>
                <a:lnTo>
                  <a:pt x="71691" y="214795"/>
                </a:lnTo>
                <a:lnTo>
                  <a:pt x="143370" y="214795"/>
                </a:lnTo>
                <a:lnTo>
                  <a:pt x="143370" y="142532"/>
                </a:lnTo>
                <a:close/>
              </a:path>
              <a:path w="215265" h="356869">
                <a:moveTo>
                  <a:pt x="215061" y="0"/>
                </a:moveTo>
                <a:lnTo>
                  <a:pt x="71691" y="0"/>
                </a:lnTo>
                <a:lnTo>
                  <a:pt x="71691" y="71437"/>
                </a:lnTo>
                <a:lnTo>
                  <a:pt x="215061" y="71437"/>
                </a:lnTo>
                <a:lnTo>
                  <a:pt x="215061" y="0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5" name="object 575"/>
          <p:cNvSpPr/>
          <p:nvPr/>
        </p:nvSpPr>
        <p:spPr>
          <a:xfrm>
            <a:off x="17077515" y="1345600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5">
                <a:moveTo>
                  <a:pt x="71687" y="71437"/>
                </a:moveTo>
                <a:lnTo>
                  <a:pt x="0" y="71437"/>
                </a:lnTo>
                <a:lnTo>
                  <a:pt x="0" y="0"/>
                </a:lnTo>
                <a:lnTo>
                  <a:pt x="71687" y="0"/>
                </a:lnTo>
                <a:lnTo>
                  <a:pt x="71687" y="71437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6" name="object 576"/>
          <p:cNvSpPr/>
          <p:nvPr/>
        </p:nvSpPr>
        <p:spPr>
          <a:xfrm>
            <a:off x="17292578" y="1559913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5">
                <a:moveTo>
                  <a:pt x="71687" y="71437"/>
                </a:moveTo>
                <a:lnTo>
                  <a:pt x="0" y="71437"/>
                </a:lnTo>
                <a:lnTo>
                  <a:pt x="0" y="0"/>
                </a:lnTo>
                <a:lnTo>
                  <a:pt x="71687" y="0"/>
                </a:lnTo>
                <a:lnTo>
                  <a:pt x="71687" y="71437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7" name="object 577"/>
          <p:cNvSpPr/>
          <p:nvPr/>
        </p:nvSpPr>
        <p:spPr>
          <a:xfrm>
            <a:off x="17077512" y="131164"/>
            <a:ext cx="716915" cy="643255"/>
          </a:xfrm>
          <a:custGeom>
            <a:avLst/>
            <a:gdLst/>
            <a:ahLst/>
            <a:cxnLst/>
            <a:rect l="l" t="t" r="r" b="b"/>
            <a:pathLst>
              <a:path w="716915" h="643255">
                <a:moveTo>
                  <a:pt x="430123" y="571779"/>
                </a:moveTo>
                <a:lnTo>
                  <a:pt x="215061" y="571779"/>
                </a:lnTo>
                <a:lnTo>
                  <a:pt x="215061" y="428510"/>
                </a:lnTo>
                <a:lnTo>
                  <a:pt x="143370" y="428510"/>
                </a:lnTo>
                <a:lnTo>
                  <a:pt x="143370" y="285254"/>
                </a:lnTo>
                <a:lnTo>
                  <a:pt x="215061" y="285254"/>
                </a:lnTo>
                <a:lnTo>
                  <a:pt x="215061" y="143268"/>
                </a:lnTo>
                <a:lnTo>
                  <a:pt x="286753" y="143268"/>
                </a:lnTo>
                <a:lnTo>
                  <a:pt x="286753" y="71005"/>
                </a:lnTo>
                <a:lnTo>
                  <a:pt x="358432" y="71005"/>
                </a:lnTo>
                <a:lnTo>
                  <a:pt x="358432" y="0"/>
                </a:lnTo>
                <a:lnTo>
                  <a:pt x="215061" y="0"/>
                </a:lnTo>
                <a:lnTo>
                  <a:pt x="215061" y="71005"/>
                </a:lnTo>
                <a:lnTo>
                  <a:pt x="143370" y="71005"/>
                </a:lnTo>
                <a:lnTo>
                  <a:pt x="143370" y="143268"/>
                </a:lnTo>
                <a:lnTo>
                  <a:pt x="71691" y="143268"/>
                </a:lnTo>
                <a:lnTo>
                  <a:pt x="71691" y="285254"/>
                </a:lnTo>
                <a:lnTo>
                  <a:pt x="0" y="285254"/>
                </a:lnTo>
                <a:lnTo>
                  <a:pt x="0" y="428510"/>
                </a:lnTo>
                <a:lnTo>
                  <a:pt x="71691" y="428510"/>
                </a:lnTo>
                <a:lnTo>
                  <a:pt x="71691" y="571779"/>
                </a:lnTo>
                <a:lnTo>
                  <a:pt x="143370" y="571779"/>
                </a:lnTo>
                <a:lnTo>
                  <a:pt x="143370" y="642772"/>
                </a:lnTo>
                <a:lnTo>
                  <a:pt x="430123" y="642772"/>
                </a:lnTo>
                <a:lnTo>
                  <a:pt x="430123" y="571779"/>
                </a:lnTo>
                <a:close/>
              </a:path>
              <a:path w="716915" h="643255">
                <a:moveTo>
                  <a:pt x="716876" y="500062"/>
                </a:moveTo>
                <a:lnTo>
                  <a:pt x="430123" y="500062"/>
                </a:lnTo>
                <a:lnTo>
                  <a:pt x="430123" y="571500"/>
                </a:lnTo>
                <a:lnTo>
                  <a:pt x="716876" y="571500"/>
                </a:lnTo>
                <a:lnTo>
                  <a:pt x="716876" y="500062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8" name="object 578"/>
          <p:cNvSpPr/>
          <p:nvPr/>
        </p:nvSpPr>
        <p:spPr>
          <a:xfrm>
            <a:off x="17866080" y="702663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4">
                <a:moveTo>
                  <a:pt x="71687" y="71437"/>
                </a:moveTo>
                <a:lnTo>
                  <a:pt x="0" y="71437"/>
                </a:lnTo>
                <a:lnTo>
                  <a:pt x="0" y="0"/>
                </a:lnTo>
                <a:lnTo>
                  <a:pt x="71687" y="0"/>
                </a:lnTo>
                <a:lnTo>
                  <a:pt x="71687" y="71437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9" name="object 579"/>
          <p:cNvSpPr/>
          <p:nvPr/>
        </p:nvSpPr>
        <p:spPr>
          <a:xfrm>
            <a:off x="17435954" y="559788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4">
                <a:moveTo>
                  <a:pt x="71687" y="71437"/>
                </a:moveTo>
                <a:lnTo>
                  <a:pt x="0" y="71437"/>
                </a:lnTo>
                <a:lnTo>
                  <a:pt x="0" y="0"/>
                </a:lnTo>
                <a:lnTo>
                  <a:pt x="71687" y="0"/>
                </a:lnTo>
                <a:lnTo>
                  <a:pt x="71687" y="71437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0" name="object 580"/>
          <p:cNvSpPr/>
          <p:nvPr/>
        </p:nvSpPr>
        <p:spPr>
          <a:xfrm>
            <a:off x="17292575" y="773937"/>
            <a:ext cx="716915" cy="786130"/>
          </a:xfrm>
          <a:custGeom>
            <a:avLst/>
            <a:gdLst/>
            <a:ahLst/>
            <a:cxnLst/>
            <a:rect l="l" t="t" r="r" b="b"/>
            <a:pathLst>
              <a:path w="716915" h="786130">
                <a:moveTo>
                  <a:pt x="430123" y="357352"/>
                </a:moveTo>
                <a:lnTo>
                  <a:pt x="358432" y="357352"/>
                </a:lnTo>
                <a:lnTo>
                  <a:pt x="358432" y="500227"/>
                </a:lnTo>
                <a:lnTo>
                  <a:pt x="430123" y="500227"/>
                </a:lnTo>
                <a:lnTo>
                  <a:pt x="430123" y="357352"/>
                </a:lnTo>
                <a:close/>
              </a:path>
              <a:path w="716915" h="786130">
                <a:moveTo>
                  <a:pt x="501815" y="500227"/>
                </a:moveTo>
                <a:lnTo>
                  <a:pt x="430123" y="500227"/>
                </a:lnTo>
                <a:lnTo>
                  <a:pt x="430123" y="571665"/>
                </a:lnTo>
                <a:lnTo>
                  <a:pt x="501815" y="571665"/>
                </a:lnTo>
                <a:lnTo>
                  <a:pt x="501815" y="500227"/>
                </a:lnTo>
                <a:close/>
              </a:path>
              <a:path w="716915" h="786130">
                <a:moveTo>
                  <a:pt x="501815" y="285915"/>
                </a:moveTo>
                <a:lnTo>
                  <a:pt x="430123" y="285915"/>
                </a:lnTo>
                <a:lnTo>
                  <a:pt x="430123" y="357352"/>
                </a:lnTo>
                <a:lnTo>
                  <a:pt x="501815" y="357352"/>
                </a:lnTo>
                <a:lnTo>
                  <a:pt x="501815" y="285915"/>
                </a:lnTo>
                <a:close/>
              </a:path>
              <a:path w="716915" h="786130">
                <a:moveTo>
                  <a:pt x="501815" y="0"/>
                </a:moveTo>
                <a:lnTo>
                  <a:pt x="286753" y="0"/>
                </a:lnTo>
                <a:lnTo>
                  <a:pt x="286753" y="70993"/>
                </a:lnTo>
                <a:lnTo>
                  <a:pt x="143370" y="70993"/>
                </a:lnTo>
                <a:lnTo>
                  <a:pt x="143370" y="143256"/>
                </a:lnTo>
                <a:lnTo>
                  <a:pt x="71691" y="143256"/>
                </a:lnTo>
                <a:lnTo>
                  <a:pt x="71691" y="286512"/>
                </a:lnTo>
                <a:lnTo>
                  <a:pt x="0" y="286512"/>
                </a:lnTo>
                <a:lnTo>
                  <a:pt x="0" y="500773"/>
                </a:lnTo>
                <a:lnTo>
                  <a:pt x="71691" y="500773"/>
                </a:lnTo>
                <a:lnTo>
                  <a:pt x="71691" y="642759"/>
                </a:lnTo>
                <a:lnTo>
                  <a:pt x="143370" y="642759"/>
                </a:lnTo>
                <a:lnTo>
                  <a:pt x="143370" y="715022"/>
                </a:lnTo>
                <a:lnTo>
                  <a:pt x="215061" y="715022"/>
                </a:lnTo>
                <a:lnTo>
                  <a:pt x="215061" y="786015"/>
                </a:lnTo>
                <a:lnTo>
                  <a:pt x="501815" y="786015"/>
                </a:lnTo>
                <a:lnTo>
                  <a:pt x="501815" y="715022"/>
                </a:lnTo>
                <a:lnTo>
                  <a:pt x="286753" y="715022"/>
                </a:lnTo>
                <a:lnTo>
                  <a:pt x="286753" y="642759"/>
                </a:lnTo>
                <a:lnTo>
                  <a:pt x="215061" y="642759"/>
                </a:lnTo>
                <a:lnTo>
                  <a:pt x="215061" y="500773"/>
                </a:lnTo>
                <a:lnTo>
                  <a:pt x="143370" y="500773"/>
                </a:lnTo>
                <a:lnTo>
                  <a:pt x="143370" y="286512"/>
                </a:lnTo>
                <a:lnTo>
                  <a:pt x="215061" y="286512"/>
                </a:lnTo>
                <a:lnTo>
                  <a:pt x="215061" y="143256"/>
                </a:lnTo>
                <a:lnTo>
                  <a:pt x="358432" y="143256"/>
                </a:lnTo>
                <a:lnTo>
                  <a:pt x="358432" y="70993"/>
                </a:lnTo>
                <a:lnTo>
                  <a:pt x="501815" y="70993"/>
                </a:lnTo>
                <a:lnTo>
                  <a:pt x="501815" y="0"/>
                </a:lnTo>
                <a:close/>
              </a:path>
              <a:path w="716915" h="786130">
                <a:moveTo>
                  <a:pt x="645185" y="642759"/>
                </a:moveTo>
                <a:lnTo>
                  <a:pt x="573493" y="642759"/>
                </a:lnTo>
                <a:lnTo>
                  <a:pt x="573493" y="571766"/>
                </a:lnTo>
                <a:lnTo>
                  <a:pt x="501815" y="571766"/>
                </a:lnTo>
                <a:lnTo>
                  <a:pt x="501815" y="642759"/>
                </a:lnTo>
                <a:lnTo>
                  <a:pt x="501815" y="715022"/>
                </a:lnTo>
                <a:lnTo>
                  <a:pt x="645185" y="715022"/>
                </a:lnTo>
                <a:lnTo>
                  <a:pt x="645185" y="642759"/>
                </a:lnTo>
                <a:close/>
              </a:path>
              <a:path w="716915" h="786130">
                <a:moveTo>
                  <a:pt x="645185" y="500227"/>
                </a:moveTo>
                <a:lnTo>
                  <a:pt x="573493" y="500227"/>
                </a:lnTo>
                <a:lnTo>
                  <a:pt x="573493" y="571665"/>
                </a:lnTo>
                <a:lnTo>
                  <a:pt x="645185" y="571665"/>
                </a:lnTo>
                <a:lnTo>
                  <a:pt x="645185" y="500227"/>
                </a:lnTo>
                <a:close/>
              </a:path>
              <a:path w="716915" h="786130">
                <a:moveTo>
                  <a:pt x="716876" y="428790"/>
                </a:moveTo>
                <a:lnTo>
                  <a:pt x="645185" y="428790"/>
                </a:lnTo>
                <a:lnTo>
                  <a:pt x="645185" y="500227"/>
                </a:lnTo>
                <a:lnTo>
                  <a:pt x="716876" y="500227"/>
                </a:lnTo>
                <a:lnTo>
                  <a:pt x="716876" y="428790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1" name="object 581"/>
          <p:cNvSpPr/>
          <p:nvPr/>
        </p:nvSpPr>
        <p:spPr>
          <a:xfrm>
            <a:off x="16790759" y="1345602"/>
            <a:ext cx="358775" cy="285750"/>
          </a:xfrm>
          <a:custGeom>
            <a:avLst/>
            <a:gdLst/>
            <a:ahLst/>
            <a:cxnLst/>
            <a:rect l="l" t="t" r="r" b="b"/>
            <a:pathLst>
              <a:path w="358775" h="285750">
                <a:moveTo>
                  <a:pt x="71691" y="214312"/>
                </a:moveTo>
                <a:lnTo>
                  <a:pt x="0" y="214312"/>
                </a:lnTo>
                <a:lnTo>
                  <a:pt x="0" y="285750"/>
                </a:lnTo>
                <a:lnTo>
                  <a:pt x="71691" y="285750"/>
                </a:lnTo>
                <a:lnTo>
                  <a:pt x="71691" y="214312"/>
                </a:lnTo>
                <a:close/>
              </a:path>
              <a:path w="358775" h="285750">
                <a:moveTo>
                  <a:pt x="143370" y="71437"/>
                </a:moveTo>
                <a:lnTo>
                  <a:pt x="71691" y="71437"/>
                </a:lnTo>
                <a:lnTo>
                  <a:pt x="71691" y="214312"/>
                </a:lnTo>
                <a:lnTo>
                  <a:pt x="143370" y="214312"/>
                </a:lnTo>
                <a:lnTo>
                  <a:pt x="143370" y="71437"/>
                </a:lnTo>
                <a:close/>
              </a:path>
              <a:path w="358775" h="285750">
                <a:moveTo>
                  <a:pt x="215061" y="0"/>
                </a:moveTo>
                <a:lnTo>
                  <a:pt x="143370" y="0"/>
                </a:lnTo>
                <a:lnTo>
                  <a:pt x="143370" y="71437"/>
                </a:lnTo>
                <a:lnTo>
                  <a:pt x="215061" y="71437"/>
                </a:lnTo>
                <a:lnTo>
                  <a:pt x="215061" y="0"/>
                </a:lnTo>
                <a:close/>
              </a:path>
              <a:path w="358775" h="285750">
                <a:moveTo>
                  <a:pt x="286753" y="214312"/>
                </a:moveTo>
                <a:lnTo>
                  <a:pt x="143370" y="214312"/>
                </a:lnTo>
                <a:lnTo>
                  <a:pt x="143370" y="285750"/>
                </a:lnTo>
                <a:lnTo>
                  <a:pt x="286753" y="285750"/>
                </a:lnTo>
                <a:lnTo>
                  <a:pt x="286753" y="214312"/>
                </a:lnTo>
                <a:close/>
              </a:path>
              <a:path w="358775" h="285750">
                <a:moveTo>
                  <a:pt x="358444" y="142875"/>
                </a:moveTo>
                <a:lnTo>
                  <a:pt x="286753" y="142875"/>
                </a:lnTo>
                <a:lnTo>
                  <a:pt x="286753" y="214312"/>
                </a:lnTo>
                <a:lnTo>
                  <a:pt x="358444" y="214312"/>
                </a:lnTo>
                <a:lnTo>
                  <a:pt x="358444" y="142875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2" name="object 582"/>
          <p:cNvSpPr/>
          <p:nvPr/>
        </p:nvSpPr>
        <p:spPr>
          <a:xfrm>
            <a:off x="17794389" y="1559953"/>
            <a:ext cx="143510" cy="143510"/>
          </a:xfrm>
          <a:custGeom>
            <a:avLst/>
            <a:gdLst/>
            <a:ahLst/>
            <a:cxnLst/>
            <a:rect l="l" t="t" r="r" b="b"/>
            <a:pathLst>
              <a:path w="143509" h="143510">
                <a:moveTo>
                  <a:pt x="71678" y="71005"/>
                </a:moveTo>
                <a:lnTo>
                  <a:pt x="0" y="71005"/>
                </a:lnTo>
                <a:lnTo>
                  <a:pt x="0" y="143268"/>
                </a:lnTo>
                <a:lnTo>
                  <a:pt x="71678" y="143268"/>
                </a:lnTo>
                <a:lnTo>
                  <a:pt x="71678" y="71005"/>
                </a:lnTo>
                <a:close/>
              </a:path>
              <a:path w="143509" h="143510">
                <a:moveTo>
                  <a:pt x="143370" y="0"/>
                </a:moveTo>
                <a:lnTo>
                  <a:pt x="71678" y="0"/>
                </a:lnTo>
                <a:lnTo>
                  <a:pt x="71678" y="71005"/>
                </a:lnTo>
                <a:lnTo>
                  <a:pt x="143370" y="71005"/>
                </a:lnTo>
                <a:lnTo>
                  <a:pt x="143370" y="0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3" name="object 583"/>
          <p:cNvSpPr/>
          <p:nvPr/>
        </p:nvSpPr>
        <p:spPr>
          <a:xfrm>
            <a:off x="18081130" y="1559953"/>
            <a:ext cx="207010" cy="143510"/>
          </a:xfrm>
          <a:custGeom>
            <a:avLst/>
            <a:gdLst/>
            <a:ahLst/>
            <a:cxnLst/>
            <a:rect l="l" t="t" r="r" b="b"/>
            <a:pathLst>
              <a:path w="207009" h="143510">
                <a:moveTo>
                  <a:pt x="206857" y="0"/>
                </a:moveTo>
                <a:lnTo>
                  <a:pt x="143383" y="0"/>
                </a:lnTo>
                <a:lnTo>
                  <a:pt x="143383" y="71005"/>
                </a:lnTo>
                <a:lnTo>
                  <a:pt x="0" y="71005"/>
                </a:lnTo>
                <a:lnTo>
                  <a:pt x="0" y="143268"/>
                </a:lnTo>
                <a:lnTo>
                  <a:pt x="206857" y="143268"/>
                </a:lnTo>
                <a:lnTo>
                  <a:pt x="206857" y="71005"/>
                </a:lnTo>
                <a:lnTo>
                  <a:pt x="206857" y="0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4" name="object 584"/>
          <p:cNvSpPr/>
          <p:nvPr/>
        </p:nvSpPr>
        <p:spPr>
          <a:xfrm>
            <a:off x="16790765" y="1703211"/>
            <a:ext cx="932180" cy="71120"/>
          </a:xfrm>
          <a:custGeom>
            <a:avLst/>
            <a:gdLst/>
            <a:ahLst/>
            <a:cxnLst/>
            <a:rect l="l" t="t" r="r" b="b"/>
            <a:pathLst>
              <a:path w="932180" h="71119">
                <a:moveTo>
                  <a:pt x="0" y="70995"/>
                </a:moveTo>
                <a:lnTo>
                  <a:pt x="931938" y="70995"/>
                </a:lnTo>
                <a:lnTo>
                  <a:pt x="931938" y="0"/>
                </a:lnTo>
                <a:lnTo>
                  <a:pt x="0" y="0"/>
                </a:lnTo>
                <a:lnTo>
                  <a:pt x="0" y="70995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5" name="object 585"/>
          <p:cNvSpPr/>
          <p:nvPr/>
        </p:nvSpPr>
        <p:spPr>
          <a:xfrm>
            <a:off x="17866080" y="1703211"/>
            <a:ext cx="422275" cy="71120"/>
          </a:xfrm>
          <a:custGeom>
            <a:avLst/>
            <a:gdLst/>
            <a:ahLst/>
            <a:cxnLst/>
            <a:rect l="l" t="t" r="r" b="b"/>
            <a:pathLst>
              <a:path w="422275" h="71119">
                <a:moveTo>
                  <a:pt x="0" y="70995"/>
                </a:moveTo>
                <a:lnTo>
                  <a:pt x="421919" y="70995"/>
                </a:lnTo>
                <a:lnTo>
                  <a:pt x="421919" y="0"/>
                </a:lnTo>
                <a:lnTo>
                  <a:pt x="0" y="0"/>
                </a:lnTo>
                <a:lnTo>
                  <a:pt x="0" y="70995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6" name="object 586"/>
          <p:cNvSpPr/>
          <p:nvPr/>
        </p:nvSpPr>
        <p:spPr>
          <a:xfrm>
            <a:off x="18152829" y="1488475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5">
                <a:moveTo>
                  <a:pt x="71687" y="71437"/>
                </a:moveTo>
                <a:lnTo>
                  <a:pt x="0" y="71437"/>
                </a:lnTo>
                <a:lnTo>
                  <a:pt x="0" y="0"/>
                </a:lnTo>
                <a:lnTo>
                  <a:pt x="71687" y="0"/>
                </a:lnTo>
                <a:lnTo>
                  <a:pt x="71687" y="71437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87" name="object 587"/>
          <p:cNvGrpSpPr/>
          <p:nvPr/>
        </p:nvGrpSpPr>
        <p:grpSpPr>
          <a:xfrm>
            <a:off x="17507641" y="1488475"/>
            <a:ext cx="502284" cy="142875"/>
            <a:chOff x="17507641" y="1488475"/>
            <a:chExt cx="502284" cy="142875"/>
          </a:xfrm>
        </p:grpSpPr>
        <p:sp>
          <p:nvSpPr>
            <p:cNvPr id="588" name="object 588"/>
            <p:cNvSpPr/>
            <p:nvPr/>
          </p:nvSpPr>
          <p:spPr>
            <a:xfrm>
              <a:off x="17937766" y="1488475"/>
              <a:ext cx="71755" cy="71755"/>
            </a:xfrm>
            <a:custGeom>
              <a:avLst/>
              <a:gdLst/>
              <a:ahLst/>
              <a:cxnLst/>
              <a:rect l="l" t="t" r="r" b="b"/>
              <a:pathLst>
                <a:path w="71755" h="71755">
                  <a:moveTo>
                    <a:pt x="71687" y="71437"/>
                  </a:moveTo>
                  <a:lnTo>
                    <a:pt x="0" y="71437"/>
                  </a:lnTo>
                  <a:lnTo>
                    <a:pt x="0" y="0"/>
                  </a:lnTo>
                  <a:lnTo>
                    <a:pt x="71687" y="0"/>
                  </a:lnTo>
                  <a:lnTo>
                    <a:pt x="71687" y="71437"/>
                  </a:lnTo>
                  <a:close/>
                </a:path>
              </a:pathLst>
            </a:custGeom>
            <a:solidFill>
              <a:srgbClr val="D8BA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9" name="object 589"/>
            <p:cNvSpPr/>
            <p:nvPr/>
          </p:nvSpPr>
          <p:spPr>
            <a:xfrm>
              <a:off x="17507636" y="1488960"/>
              <a:ext cx="430530" cy="142240"/>
            </a:xfrm>
            <a:custGeom>
              <a:avLst/>
              <a:gdLst/>
              <a:ahLst/>
              <a:cxnLst/>
              <a:rect l="l" t="t" r="r" b="b"/>
              <a:pathLst>
                <a:path w="430530" h="142239">
                  <a:moveTo>
                    <a:pt x="430123" y="0"/>
                  </a:moveTo>
                  <a:lnTo>
                    <a:pt x="286753" y="0"/>
                  </a:lnTo>
                  <a:lnTo>
                    <a:pt x="286753" y="70993"/>
                  </a:lnTo>
                  <a:lnTo>
                    <a:pt x="0" y="70993"/>
                  </a:lnTo>
                  <a:lnTo>
                    <a:pt x="0" y="141998"/>
                  </a:lnTo>
                  <a:lnTo>
                    <a:pt x="358432" y="141998"/>
                  </a:lnTo>
                  <a:lnTo>
                    <a:pt x="358432" y="70993"/>
                  </a:lnTo>
                  <a:lnTo>
                    <a:pt x="430123" y="70993"/>
                  </a:lnTo>
                  <a:lnTo>
                    <a:pt x="430123" y="0"/>
                  </a:lnTo>
                  <a:close/>
                </a:path>
              </a:pathLst>
            </a:custGeom>
            <a:solidFill>
              <a:srgbClr val="7C99D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90" name="object 590"/>
          <p:cNvSpPr/>
          <p:nvPr/>
        </p:nvSpPr>
        <p:spPr>
          <a:xfrm>
            <a:off x="15858827" y="1630948"/>
            <a:ext cx="143510" cy="72390"/>
          </a:xfrm>
          <a:custGeom>
            <a:avLst/>
            <a:gdLst/>
            <a:ahLst/>
            <a:cxnLst/>
            <a:rect l="l" t="t" r="r" b="b"/>
            <a:pathLst>
              <a:path w="143509" h="72389">
                <a:moveTo>
                  <a:pt x="0" y="0"/>
                </a:moveTo>
                <a:lnTo>
                  <a:pt x="143375" y="0"/>
                </a:lnTo>
                <a:lnTo>
                  <a:pt x="143375" y="72263"/>
                </a:lnTo>
                <a:lnTo>
                  <a:pt x="0" y="72263"/>
                </a:lnTo>
                <a:lnTo>
                  <a:pt x="0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1" name="object 591"/>
          <p:cNvSpPr/>
          <p:nvPr/>
        </p:nvSpPr>
        <p:spPr>
          <a:xfrm>
            <a:off x="16575702" y="1630948"/>
            <a:ext cx="71755" cy="72390"/>
          </a:xfrm>
          <a:custGeom>
            <a:avLst/>
            <a:gdLst/>
            <a:ahLst/>
            <a:cxnLst/>
            <a:rect l="l" t="t" r="r" b="b"/>
            <a:pathLst>
              <a:path w="71755" h="72389">
                <a:moveTo>
                  <a:pt x="0" y="0"/>
                </a:moveTo>
                <a:lnTo>
                  <a:pt x="71687" y="0"/>
                </a:lnTo>
                <a:lnTo>
                  <a:pt x="71687" y="72263"/>
                </a:lnTo>
                <a:lnTo>
                  <a:pt x="0" y="72263"/>
                </a:lnTo>
                <a:lnTo>
                  <a:pt x="0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2" name="object 592"/>
          <p:cNvSpPr/>
          <p:nvPr/>
        </p:nvSpPr>
        <p:spPr>
          <a:xfrm>
            <a:off x="17651017" y="1630948"/>
            <a:ext cx="143510" cy="72390"/>
          </a:xfrm>
          <a:custGeom>
            <a:avLst/>
            <a:gdLst/>
            <a:ahLst/>
            <a:cxnLst/>
            <a:rect l="l" t="t" r="r" b="b"/>
            <a:pathLst>
              <a:path w="143509" h="72389">
                <a:moveTo>
                  <a:pt x="0" y="0"/>
                </a:moveTo>
                <a:lnTo>
                  <a:pt x="143375" y="0"/>
                </a:lnTo>
                <a:lnTo>
                  <a:pt x="143375" y="72263"/>
                </a:lnTo>
                <a:lnTo>
                  <a:pt x="0" y="72263"/>
                </a:lnTo>
                <a:lnTo>
                  <a:pt x="0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3" name="object 593"/>
          <p:cNvSpPr/>
          <p:nvPr/>
        </p:nvSpPr>
        <p:spPr>
          <a:xfrm>
            <a:off x="15930514" y="1703211"/>
            <a:ext cx="215265" cy="71120"/>
          </a:xfrm>
          <a:custGeom>
            <a:avLst/>
            <a:gdLst/>
            <a:ahLst/>
            <a:cxnLst/>
            <a:rect l="l" t="t" r="r" b="b"/>
            <a:pathLst>
              <a:path w="215265" h="71119">
                <a:moveTo>
                  <a:pt x="0" y="0"/>
                </a:moveTo>
                <a:lnTo>
                  <a:pt x="215062" y="0"/>
                </a:lnTo>
                <a:lnTo>
                  <a:pt x="215062" y="70995"/>
                </a:lnTo>
                <a:lnTo>
                  <a:pt x="0" y="70995"/>
                </a:lnTo>
                <a:lnTo>
                  <a:pt x="0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4" name="object 594"/>
          <p:cNvSpPr/>
          <p:nvPr/>
        </p:nvSpPr>
        <p:spPr>
          <a:xfrm>
            <a:off x="16504015" y="1703211"/>
            <a:ext cx="287020" cy="71120"/>
          </a:xfrm>
          <a:custGeom>
            <a:avLst/>
            <a:gdLst/>
            <a:ahLst/>
            <a:cxnLst/>
            <a:rect l="l" t="t" r="r" b="b"/>
            <a:pathLst>
              <a:path w="287019" h="71119">
                <a:moveTo>
                  <a:pt x="0" y="0"/>
                </a:moveTo>
                <a:lnTo>
                  <a:pt x="286750" y="0"/>
                </a:lnTo>
                <a:lnTo>
                  <a:pt x="286750" y="70995"/>
                </a:lnTo>
                <a:lnTo>
                  <a:pt x="0" y="70995"/>
                </a:lnTo>
                <a:lnTo>
                  <a:pt x="0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5" name="object 595"/>
          <p:cNvSpPr/>
          <p:nvPr/>
        </p:nvSpPr>
        <p:spPr>
          <a:xfrm>
            <a:off x="15428697" y="1703221"/>
            <a:ext cx="2859405" cy="142240"/>
          </a:xfrm>
          <a:custGeom>
            <a:avLst/>
            <a:gdLst/>
            <a:ahLst/>
            <a:cxnLst/>
            <a:rect l="l" t="t" r="r" b="b"/>
            <a:pathLst>
              <a:path w="2859405" h="142239">
                <a:moveTo>
                  <a:pt x="2859290" y="70993"/>
                </a:moveTo>
                <a:lnTo>
                  <a:pt x="2437371" y="70993"/>
                </a:lnTo>
                <a:lnTo>
                  <a:pt x="2437371" y="0"/>
                </a:lnTo>
                <a:lnTo>
                  <a:pt x="2294001" y="0"/>
                </a:lnTo>
                <a:lnTo>
                  <a:pt x="2294001" y="70993"/>
                </a:lnTo>
                <a:lnTo>
                  <a:pt x="0" y="70993"/>
                </a:lnTo>
                <a:lnTo>
                  <a:pt x="0" y="141986"/>
                </a:lnTo>
                <a:lnTo>
                  <a:pt x="2859290" y="141986"/>
                </a:lnTo>
                <a:lnTo>
                  <a:pt x="2859290" y="70993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6" name="object 596"/>
          <p:cNvSpPr/>
          <p:nvPr/>
        </p:nvSpPr>
        <p:spPr>
          <a:xfrm>
            <a:off x="16432327" y="559789"/>
            <a:ext cx="215265" cy="500380"/>
          </a:xfrm>
          <a:custGeom>
            <a:avLst/>
            <a:gdLst/>
            <a:ahLst/>
            <a:cxnLst/>
            <a:rect l="l" t="t" r="r" b="b"/>
            <a:pathLst>
              <a:path w="215265" h="500380">
                <a:moveTo>
                  <a:pt x="71678" y="285750"/>
                </a:moveTo>
                <a:lnTo>
                  <a:pt x="0" y="285750"/>
                </a:lnTo>
                <a:lnTo>
                  <a:pt x="0" y="428625"/>
                </a:lnTo>
                <a:lnTo>
                  <a:pt x="71678" y="428625"/>
                </a:lnTo>
                <a:lnTo>
                  <a:pt x="71678" y="285750"/>
                </a:lnTo>
                <a:close/>
              </a:path>
              <a:path w="215265" h="500380">
                <a:moveTo>
                  <a:pt x="143370" y="428625"/>
                </a:moveTo>
                <a:lnTo>
                  <a:pt x="71678" y="428625"/>
                </a:lnTo>
                <a:lnTo>
                  <a:pt x="71678" y="500062"/>
                </a:lnTo>
                <a:lnTo>
                  <a:pt x="143370" y="500062"/>
                </a:lnTo>
                <a:lnTo>
                  <a:pt x="143370" y="428625"/>
                </a:lnTo>
                <a:close/>
              </a:path>
              <a:path w="215265" h="500380">
                <a:moveTo>
                  <a:pt x="143370" y="71437"/>
                </a:moveTo>
                <a:lnTo>
                  <a:pt x="71678" y="71437"/>
                </a:lnTo>
                <a:lnTo>
                  <a:pt x="71678" y="285750"/>
                </a:lnTo>
                <a:lnTo>
                  <a:pt x="143370" y="285750"/>
                </a:lnTo>
                <a:lnTo>
                  <a:pt x="143370" y="71437"/>
                </a:lnTo>
                <a:close/>
              </a:path>
              <a:path w="215265" h="500380">
                <a:moveTo>
                  <a:pt x="215061" y="0"/>
                </a:moveTo>
                <a:lnTo>
                  <a:pt x="143370" y="0"/>
                </a:lnTo>
                <a:lnTo>
                  <a:pt x="143370" y="71437"/>
                </a:lnTo>
                <a:lnTo>
                  <a:pt x="215061" y="71437"/>
                </a:lnTo>
                <a:lnTo>
                  <a:pt x="215061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7" name="object 597"/>
          <p:cNvSpPr/>
          <p:nvPr/>
        </p:nvSpPr>
        <p:spPr>
          <a:xfrm>
            <a:off x="16934130" y="202170"/>
            <a:ext cx="287020" cy="572135"/>
          </a:xfrm>
          <a:custGeom>
            <a:avLst/>
            <a:gdLst/>
            <a:ahLst/>
            <a:cxnLst/>
            <a:rect l="l" t="t" r="r" b="b"/>
            <a:pathLst>
              <a:path w="287019" h="572135">
                <a:moveTo>
                  <a:pt x="286753" y="0"/>
                </a:moveTo>
                <a:lnTo>
                  <a:pt x="143383" y="0"/>
                </a:lnTo>
                <a:lnTo>
                  <a:pt x="143383" y="72263"/>
                </a:lnTo>
                <a:lnTo>
                  <a:pt x="71691" y="72263"/>
                </a:lnTo>
                <a:lnTo>
                  <a:pt x="71691" y="214249"/>
                </a:lnTo>
                <a:lnTo>
                  <a:pt x="0" y="214249"/>
                </a:lnTo>
                <a:lnTo>
                  <a:pt x="0" y="357505"/>
                </a:lnTo>
                <a:lnTo>
                  <a:pt x="71691" y="357505"/>
                </a:lnTo>
                <a:lnTo>
                  <a:pt x="71691" y="500773"/>
                </a:lnTo>
                <a:lnTo>
                  <a:pt x="143383" y="500773"/>
                </a:lnTo>
                <a:lnTo>
                  <a:pt x="143383" y="571766"/>
                </a:lnTo>
                <a:lnTo>
                  <a:pt x="286753" y="571766"/>
                </a:lnTo>
                <a:lnTo>
                  <a:pt x="286753" y="500773"/>
                </a:lnTo>
                <a:lnTo>
                  <a:pt x="215074" y="500773"/>
                </a:lnTo>
                <a:lnTo>
                  <a:pt x="215074" y="357505"/>
                </a:lnTo>
                <a:lnTo>
                  <a:pt x="143383" y="357505"/>
                </a:lnTo>
                <a:lnTo>
                  <a:pt x="143383" y="214249"/>
                </a:lnTo>
                <a:lnTo>
                  <a:pt x="215074" y="214249"/>
                </a:lnTo>
                <a:lnTo>
                  <a:pt x="215074" y="72263"/>
                </a:lnTo>
                <a:lnTo>
                  <a:pt x="286753" y="72263"/>
                </a:lnTo>
                <a:lnTo>
                  <a:pt x="286753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8" name="object 598"/>
          <p:cNvSpPr/>
          <p:nvPr/>
        </p:nvSpPr>
        <p:spPr>
          <a:xfrm>
            <a:off x="15715450" y="1274164"/>
            <a:ext cx="143510" cy="357505"/>
          </a:xfrm>
          <a:custGeom>
            <a:avLst/>
            <a:gdLst/>
            <a:ahLst/>
            <a:cxnLst/>
            <a:rect l="l" t="t" r="r" b="b"/>
            <a:pathLst>
              <a:path w="143509" h="357505">
                <a:moveTo>
                  <a:pt x="71678" y="71437"/>
                </a:moveTo>
                <a:lnTo>
                  <a:pt x="0" y="71437"/>
                </a:lnTo>
                <a:lnTo>
                  <a:pt x="0" y="285750"/>
                </a:lnTo>
                <a:lnTo>
                  <a:pt x="71678" y="285750"/>
                </a:lnTo>
                <a:lnTo>
                  <a:pt x="71678" y="71437"/>
                </a:lnTo>
                <a:close/>
              </a:path>
              <a:path w="143509" h="357505">
                <a:moveTo>
                  <a:pt x="143370" y="285750"/>
                </a:moveTo>
                <a:lnTo>
                  <a:pt x="71678" y="285750"/>
                </a:lnTo>
                <a:lnTo>
                  <a:pt x="71678" y="357187"/>
                </a:lnTo>
                <a:lnTo>
                  <a:pt x="143370" y="357187"/>
                </a:lnTo>
                <a:lnTo>
                  <a:pt x="143370" y="285750"/>
                </a:lnTo>
                <a:close/>
              </a:path>
              <a:path w="143509" h="357505">
                <a:moveTo>
                  <a:pt x="143370" y="0"/>
                </a:moveTo>
                <a:lnTo>
                  <a:pt x="71678" y="0"/>
                </a:lnTo>
                <a:lnTo>
                  <a:pt x="71678" y="71437"/>
                </a:lnTo>
                <a:lnTo>
                  <a:pt x="143370" y="71437"/>
                </a:lnTo>
                <a:lnTo>
                  <a:pt x="143370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9" name="object 599"/>
          <p:cNvSpPr/>
          <p:nvPr/>
        </p:nvSpPr>
        <p:spPr>
          <a:xfrm>
            <a:off x="16217265" y="1202725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5">
                <a:moveTo>
                  <a:pt x="71687" y="71437"/>
                </a:moveTo>
                <a:lnTo>
                  <a:pt x="0" y="71437"/>
                </a:lnTo>
                <a:lnTo>
                  <a:pt x="0" y="0"/>
                </a:lnTo>
                <a:lnTo>
                  <a:pt x="71687" y="0"/>
                </a:lnTo>
                <a:lnTo>
                  <a:pt x="71687" y="71437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0" name="object 600"/>
          <p:cNvSpPr/>
          <p:nvPr/>
        </p:nvSpPr>
        <p:spPr>
          <a:xfrm>
            <a:off x="17794392" y="774100"/>
            <a:ext cx="143510" cy="71755"/>
          </a:xfrm>
          <a:custGeom>
            <a:avLst/>
            <a:gdLst/>
            <a:ahLst/>
            <a:cxnLst/>
            <a:rect l="l" t="t" r="r" b="b"/>
            <a:pathLst>
              <a:path w="143509" h="71755">
                <a:moveTo>
                  <a:pt x="143375" y="71437"/>
                </a:moveTo>
                <a:lnTo>
                  <a:pt x="0" y="71437"/>
                </a:lnTo>
                <a:lnTo>
                  <a:pt x="0" y="0"/>
                </a:lnTo>
                <a:lnTo>
                  <a:pt x="143375" y="0"/>
                </a:lnTo>
                <a:lnTo>
                  <a:pt x="143375" y="71437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1" name="object 601"/>
          <p:cNvSpPr/>
          <p:nvPr/>
        </p:nvSpPr>
        <p:spPr>
          <a:xfrm>
            <a:off x="17937767" y="1417038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5">
                <a:moveTo>
                  <a:pt x="71687" y="71437"/>
                </a:moveTo>
                <a:lnTo>
                  <a:pt x="0" y="71437"/>
                </a:lnTo>
                <a:lnTo>
                  <a:pt x="0" y="0"/>
                </a:lnTo>
                <a:lnTo>
                  <a:pt x="71687" y="0"/>
                </a:lnTo>
                <a:lnTo>
                  <a:pt x="71687" y="71437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2" name="object 602"/>
          <p:cNvSpPr/>
          <p:nvPr/>
        </p:nvSpPr>
        <p:spPr>
          <a:xfrm>
            <a:off x="16432327" y="1060449"/>
            <a:ext cx="574040" cy="570865"/>
          </a:xfrm>
          <a:custGeom>
            <a:avLst/>
            <a:gdLst/>
            <a:ahLst/>
            <a:cxnLst/>
            <a:rect l="l" t="t" r="r" b="b"/>
            <a:pathLst>
              <a:path w="574040" h="570864">
                <a:moveTo>
                  <a:pt x="573493" y="70993"/>
                </a:moveTo>
                <a:lnTo>
                  <a:pt x="358432" y="70993"/>
                </a:lnTo>
                <a:lnTo>
                  <a:pt x="358432" y="0"/>
                </a:lnTo>
                <a:lnTo>
                  <a:pt x="143370" y="0"/>
                </a:lnTo>
                <a:lnTo>
                  <a:pt x="143370" y="70993"/>
                </a:lnTo>
                <a:lnTo>
                  <a:pt x="215061" y="70993"/>
                </a:lnTo>
                <a:lnTo>
                  <a:pt x="215061" y="141998"/>
                </a:lnTo>
                <a:lnTo>
                  <a:pt x="143370" y="141998"/>
                </a:lnTo>
                <a:lnTo>
                  <a:pt x="143370" y="214261"/>
                </a:lnTo>
                <a:lnTo>
                  <a:pt x="71678" y="214261"/>
                </a:lnTo>
                <a:lnTo>
                  <a:pt x="71678" y="285254"/>
                </a:lnTo>
                <a:lnTo>
                  <a:pt x="0" y="285254"/>
                </a:lnTo>
                <a:lnTo>
                  <a:pt x="0" y="356247"/>
                </a:lnTo>
                <a:lnTo>
                  <a:pt x="71678" y="356247"/>
                </a:lnTo>
                <a:lnTo>
                  <a:pt x="71678" y="570509"/>
                </a:lnTo>
                <a:lnTo>
                  <a:pt x="143370" y="570509"/>
                </a:lnTo>
                <a:lnTo>
                  <a:pt x="143370" y="356247"/>
                </a:lnTo>
                <a:lnTo>
                  <a:pt x="143370" y="285254"/>
                </a:lnTo>
                <a:lnTo>
                  <a:pt x="215061" y="285254"/>
                </a:lnTo>
                <a:lnTo>
                  <a:pt x="215061" y="214261"/>
                </a:lnTo>
                <a:lnTo>
                  <a:pt x="358432" y="214261"/>
                </a:lnTo>
                <a:lnTo>
                  <a:pt x="358432" y="141998"/>
                </a:lnTo>
                <a:lnTo>
                  <a:pt x="573493" y="141998"/>
                </a:lnTo>
                <a:lnTo>
                  <a:pt x="573493" y="70993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3" name="object 603"/>
          <p:cNvSpPr/>
          <p:nvPr/>
        </p:nvSpPr>
        <p:spPr>
          <a:xfrm>
            <a:off x="16002203" y="916975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5">
                <a:moveTo>
                  <a:pt x="71687" y="71437"/>
                </a:moveTo>
                <a:lnTo>
                  <a:pt x="0" y="71437"/>
                </a:lnTo>
                <a:lnTo>
                  <a:pt x="0" y="0"/>
                </a:lnTo>
                <a:lnTo>
                  <a:pt x="71687" y="0"/>
                </a:lnTo>
                <a:lnTo>
                  <a:pt x="71687" y="71437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4" name="object 604"/>
          <p:cNvSpPr/>
          <p:nvPr/>
        </p:nvSpPr>
        <p:spPr>
          <a:xfrm>
            <a:off x="17005820" y="702944"/>
            <a:ext cx="788670" cy="857250"/>
          </a:xfrm>
          <a:custGeom>
            <a:avLst/>
            <a:gdLst/>
            <a:ahLst/>
            <a:cxnLst/>
            <a:rect l="l" t="t" r="r" b="b"/>
            <a:pathLst>
              <a:path w="788669" h="857250">
                <a:moveTo>
                  <a:pt x="788568" y="0"/>
                </a:moveTo>
                <a:lnTo>
                  <a:pt x="501815" y="0"/>
                </a:lnTo>
                <a:lnTo>
                  <a:pt x="501815" y="70993"/>
                </a:lnTo>
                <a:lnTo>
                  <a:pt x="215061" y="70993"/>
                </a:lnTo>
                <a:lnTo>
                  <a:pt x="215061" y="141986"/>
                </a:lnTo>
                <a:lnTo>
                  <a:pt x="215061" y="214249"/>
                </a:lnTo>
                <a:lnTo>
                  <a:pt x="215061" y="285242"/>
                </a:lnTo>
                <a:lnTo>
                  <a:pt x="143383" y="285242"/>
                </a:lnTo>
                <a:lnTo>
                  <a:pt x="143383" y="357505"/>
                </a:lnTo>
                <a:lnTo>
                  <a:pt x="143383" y="499503"/>
                </a:lnTo>
                <a:lnTo>
                  <a:pt x="0" y="499503"/>
                </a:lnTo>
                <a:lnTo>
                  <a:pt x="0" y="571766"/>
                </a:lnTo>
                <a:lnTo>
                  <a:pt x="143383" y="571766"/>
                </a:lnTo>
                <a:lnTo>
                  <a:pt x="143383" y="642759"/>
                </a:lnTo>
                <a:lnTo>
                  <a:pt x="215061" y="642759"/>
                </a:lnTo>
                <a:lnTo>
                  <a:pt x="215061" y="713752"/>
                </a:lnTo>
                <a:lnTo>
                  <a:pt x="286753" y="713752"/>
                </a:lnTo>
                <a:lnTo>
                  <a:pt x="286753" y="786015"/>
                </a:lnTo>
                <a:lnTo>
                  <a:pt x="358444" y="786015"/>
                </a:lnTo>
                <a:lnTo>
                  <a:pt x="358444" y="857008"/>
                </a:lnTo>
                <a:lnTo>
                  <a:pt x="501815" y="857008"/>
                </a:lnTo>
                <a:lnTo>
                  <a:pt x="501815" y="786015"/>
                </a:lnTo>
                <a:lnTo>
                  <a:pt x="430123" y="786015"/>
                </a:lnTo>
                <a:lnTo>
                  <a:pt x="430123" y="713752"/>
                </a:lnTo>
                <a:lnTo>
                  <a:pt x="358444" y="713752"/>
                </a:lnTo>
                <a:lnTo>
                  <a:pt x="358444" y="642759"/>
                </a:lnTo>
                <a:lnTo>
                  <a:pt x="358444" y="571766"/>
                </a:lnTo>
                <a:lnTo>
                  <a:pt x="286753" y="571766"/>
                </a:lnTo>
                <a:lnTo>
                  <a:pt x="286753" y="499503"/>
                </a:lnTo>
                <a:lnTo>
                  <a:pt x="286753" y="357505"/>
                </a:lnTo>
                <a:lnTo>
                  <a:pt x="358444" y="357505"/>
                </a:lnTo>
                <a:lnTo>
                  <a:pt x="358444" y="285242"/>
                </a:lnTo>
                <a:lnTo>
                  <a:pt x="358444" y="214249"/>
                </a:lnTo>
                <a:lnTo>
                  <a:pt x="430123" y="214249"/>
                </a:lnTo>
                <a:lnTo>
                  <a:pt x="430123" y="141986"/>
                </a:lnTo>
                <a:lnTo>
                  <a:pt x="573506" y="141986"/>
                </a:lnTo>
                <a:lnTo>
                  <a:pt x="573506" y="70993"/>
                </a:lnTo>
                <a:lnTo>
                  <a:pt x="788568" y="70993"/>
                </a:lnTo>
                <a:lnTo>
                  <a:pt x="788568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5" name="object 605"/>
          <p:cNvSpPr/>
          <p:nvPr/>
        </p:nvSpPr>
        <p:spPr>
          <a:xfrm>
            <a:off x="15858821" y="988186"/>
            <a:ext cx="358775" cy="287020"/>
          </a:xfrm>
          <a:custGeom>
            <a:avLst/>
            <a:gdLst/>
            <a:ahLst/>
            <a:cxnLst/>
            <a:rect l="l" t="t" r="r" b="b"/>
            <a:pathLst>
              <a:path w="358775" h="287019">
                <a:moveTo>
                  <a:pt x="358444" y="143256"/>
                </a:moveTo>
                <a:lnTo>
                  <a:pt x="215061" y="143256"/>
                </a:lnTo>
                <a:lnTo>
                  <a:pt x="215061" y="72263"/>
                </a:lnTo>
                <a:lnTo>
                  <a:pt x="143370" y="72263"/>
                </a:lnTo>
                <a:lnTo>
                  <a:pt x="143370" y="0"/>
                </a:lnTo>
                <a:lnTo>
                  <a:pt x="71691" y="0"/>
                </a:lnTo>
                <a:lnTo>
                  <a:pt x="71691" y="72263"/>
                </a:lnTo>
                <a:lnTo>
                  <a:pt x="71691" y="143256"/>
                </a:lnTo>
                <a:lnTo>
                  <a:pt x="71691" y="214261"/>
                </a:lnTo>
                <a:lnTo>
                  <a:pt x="0" y="214261"/>
                </a:lnTo>
                <a:lnTo>
                  <a:pt x="0" y="286524"/>
                </a:lnTo>
                <a:lnTo>
                  <a:pt x="143370" y="286524"/>
                </a:lnTo>
                <a:lnTo>
                  <a:pt x="143370" y="214261"/>
                </a:lnTo>
                <a:lnTo>
                  <a:pt x="358444" y="214261"/>
                </a:lnTo>
                <a:lnTo>
                  <a:pt x="358444" y="143256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6" name="object 606"/>
          <p:cNvSpPr/>
          <p:nvPr/>
        </p:nvSpPr>
        <p:spPr>
          <a:xfrm>
            <a:off x="17292575" y="131164"/>
            <a:ext cx="788670" cy="571500"/>
          </a:xfrm>
          <a:custGeom>
            <a:avLst/>
            <a:gdLst/>
            <a:ahLst/>
            <a:cxnLst/>
            <a:rect l="l" t="t" r="r" b="b"/>
            <a:pathLst>
              <a:path w="788669" h="571500">
                <a:moveTo>
                  <a:pt x="71691" y="142875"/>
                </a:moveTo>
                <a:lnTo>
                  <a:pt x="0" y="142875"/>
                </a:lnTo>
                <a:lnTo>
                  <a:pt x="0" y="214312"/>
                </a:lnTo>
                <a:lnTo>
                  <a:pt x="71691" y="214312"/>
                </a:lnTo>
                <a:lnTo>
                  <a:pt x="71691" y="142875"/>
                </a:lnTo>
                <a:close/>
              </a:path>
              <a:path w="788669" h="571500">
                <a:moveTo>
                  <a:pt x="143370" y="71437"/>
                </a:moveTo>
                <a:lnTo>
                  <a:pt x="71691" y="71437"/>
                </a:lnTo>
                <a:lnTo>
                  <a:pt x="71691" y="142875"/>
                </a:lnTo>
                <a:lnTo>
                  <a:pt x="143370" y="142875"/>
                </a:lnTo>
                <a:lnTo>
                  <a:pt x="143370" y="71437"/>
                </a:lnTo>
                <a:close/>
              </a:path>
              <a:path w="788669" h="571500">
                <a:moveTo>
                  <a:pt x="286753" y="142875"/>
                </a:moveTo>
                <a:lnTo>
                  <a:pt x="215061" y="142875"/>
                </a:lnTo>
                <a:lnTo>
                  <a:pt x="215061" y="214312"/>
                </a:lnTo>
                <a:lnTo>
                  <a:pt x="286753" y="214312"/>
                </a:lnTo>
                <a:lnTo>
                  <a:pt x="286753" y="142875"/>
                </a:lnTo>
                <a:close/>
              </a:path>
              <a:path w="788669" h="571500">
                <a:moveTo>
                  <a:pt x="430123" y="142875"/>
                </a:moveTo>
                <a:lnTo>
                  <a:pt x="358432" y="142875"/>
                </a:lnTo>
                <a:lnTo>
                  <a:pt x="358432" y="214312"/>
                </a:lnTo>
                <a:lnTo>
                  <a:pt x="430123" y="214312"/>
                </a:lnTo>
                <a:lnTo>
                  <a:pt x="430123" y="142875"/>
                </a:lnTo>
                <a:close/>
              </a:path>
              <a:path w="788669" h="571500">
                <a:moveTo>
                  <a:pt x="430123" y="0"/>
                </a:moveTo>
                <a:lnTo>
                  <a:pt x="143370" y="0"/>
                </a:lnTo>
                <a:lnTo>
                  <a:pt x="143370" y="71437"/>
                </a:lnTo>
                <a:lnTo>
                  <a:pt x="286753" y="71437"/>
                </a:lnTo>
                <a:lnTo>
                  <a:pt x="286753" y="142875"/>
                </a:lnTo>
                <a:lnTo>
                  <a:pt x="358432" y="142875"/>
                </a:lnTo>
                <a:lnTo>
                  <a:pt x="358432" y="71437"/>
                </a:lnTo>
                <a:lnTo>
                  <a:pt x="430123" y="71437"/>
                </a:lnTo>
                <a:lnTo>
                  <a:pt x="430123" y="0"/>
                </a:lnTo>
                <a:close/>
              </a:path>
              <a:path w="788669" h="571500">
                <a:moveTo>
                  <a:pt x="573493" y="71437"/>
                </a:moveTo>
                <a:lnTo>
                  <a:pt x="430123" y="71437"/>
                </a:lnTo>
                <a:lnTo>
                  <a:pt x="430123" y="142875"/>
                </a:lnTo>
                <a:lnTo>
                  <a:pt x="573493" y="142875"/>
                </a:lnTo>
                <a:lnTo>
                  <a:pt x="573493" y="71437"/>
                </a:lnTo>
                <a:close/>
              </a:path>
              <a:path w="788669" h="571500">
                <a:moveTo>
                  <a:pt x="645185" y="428625"/>
                </a:moveTo>
                <a:lnTo>
                  <a:pt x="573493" y="428625"/>
                </a:lnTo>
                <a:lnTo>
                  <a:pt x="573493" y="500062"/>
                </a:lnTo>
                <a:lnTo>
                  <a:pt x="645185" y="500062"/>
                </a:lnTo>
                <a:lnTo>
                  <a:pt x="645185" y="428625"/>
                </a:lnTo>
                <a:close/>
              </a:path>
              <a:path w="788669" h="571500">
                <a:moveTo>
                  <a:pt x="645185" y="142875"/>
                </a:moveTo>
                <a:lnTo>
                  <a:pt x="573493" y="142875"/>
                </a:lnTo>
                <a:lnTo>
                  <a:pt x="573493" y="214312"/>
                </a:lnTo>
                <a:lnTo>
                  <a:pt x="501815" y="214312"/>
                </a:lnTo>
                <a:lnTo>
                  <a:pt x="501815" y="285750"/>
                </a:lnTo>
                <a:lnTo>
                  <a:pt x="501815" y="357187"/>
                </a:lnTo>
                <a:lnTo>
                  <a:pt x="573493" y="357187"/>
                </a:lnTo>
                <a:lnTo>
                  <a:pt x="573493" y="285750"/>
                </a:lnTo>
                <a:lnTo>
                  <a:pt x="645185" y="285750"/>
                </a:lnTo>
                <a:lnTo>
                  <a:pt x="645185" y="142875"/>
                </a:lnTo>
                <a:close/>
              </a:path>
              <a:path w="788669" h="571500">
                <a:moveTo>
                  <a:pt x="716876" y="500062"/>
                </a:moveTo>
                <a:lnTo>
                  <a:pt x="645185" y="500062"/>
                </a:lnTo>
                <a:lnTo>
                  <a:pt x="645185" y="571500"/>
                </a:lnTo>
                <a:lnTo>
                  <a:pt x="716876" y="571500"/>
                </a:lnTo>
                <a:lnTo>
                  <a:pt x="716876" y="500062"/>
                </a:lnTo>
                <a:close/>
              </a:path>
              <a:path w="788669" h="571500">
                <a:moveTo>
                  <a:pt x="788555" y="357187"/>
                </a:moveTo>
                <a:lnTo>
                  <a:pt x="716876" y="357187"/>
                </a:lnTo>
                <a:lnTo>
                  <a:pt x="716876" y="285750"/>
                </a:lnTo>
                <a:lnTo>
                  <a:pt x="645185" y="285750"/>
                </a:lnTo>
                <a:lnTo>
                  <a:pt x="645185" y="357187"/>
                </a:lnTo>
                <a:lnTo>
                  <a:pt x="645185" y="428625"/>
                </a:lnTo>
                <a:lnTo>
                  <a:pt x="716876" y="428625"/>
                </a:lnTo>
                <a:lnTo>
                  <a:pt x="716876" y="500062"/>
                </a:lnTo>
                <a:lnTo>
                  <a:pt x="788555" y="500062"/>
                </a:lnTo>
                <a:lnTo>
                  <a:pt x="788555" y="357187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7" name="object 607"/>
          <p:cNvSpPr/>
          <p:nvPr/>
        </p:nvSpPr>
        <p:spPr>
          <a:xfrm>
            <a:off x="17794389" y="845539"/>
            <a:ext cx="494030" cy="428625"/>
          </a:xfrm>
          <a:custGeom>
            <a:avLst/>
            <a:gdLst/>
            <a:ahLst/>
            <a:cxnLst/>
            <a:rect l="l" t="t" r="r" b="b"/>
            <a:pathLst>
              <a:path w="494030" h="428625">
                <a:moveTo>
                  <a:pt x="71678" y="0"/>
                </a:moveTo>
                <a:lnTo>
                  <a:pt x="0" y="0"/>
                </a:lnTo>
                <a:lnTo>
                  <a:pt x="0" y="71437"/>
                </a:lnTo>
                <a:lnTo>
                  <a:pt x="71678" y="71437"/>
                </a:lnTo>
                <a:lnTo>
                  <a:pt x="71678" y="0"/>
                </a:lnTo>
                <a:close/>
              </a:path>
              <a:path w="494030" h="428625">
                <a:moveTo>
                  <a:pt x="143370" y="71437"/>
                </a:moveTo>
                <a:lnTo>
                  <a:pt x="71678" y="71437"/>
                </a:lnTo>
                <a:lnTo>
                  <a:pt x="71678" y="142875"/>
                </a:lnTo>
                <a:lnTo>
                  <a:pt x="143370" y="142875"/>
                </a:lnTo>
                <a:lnTo>
                  <a:pt x="143370" y="71437"/>
                </a:lnTo>
                <a:close/>
              </a:path>
              <a:path w="494030" h="428625">
                <a:moveTo>
                  <a:pt x="286740" y="142875"/>
                </a:moveTo>
                <a:lnTo>
                  <a:pt x="215061" y="142875"/>
                </a:lnTo>
                <a:lnTo>
                  <a:pt x="215061" y="214312"/>
                </a:lnTo>
                <a:lnTo>
                  <a:pt x="286740" y="214312"/>
                </a:lnTo>
                <a:lnTo>
                  <a:pt x="286740" y="142875"/>
                </a:lnTo>
                <a:close/>
              </a:path>
              <a:path w="494030" h="428625">
                <a:moveTo>
                  <a:pt x="286740" y="0"/>
                </a:moveTo>
                <a:lnTo>
                  <a:pt x="143370" y="0"/>
                </a:lnTo>
                <a:lnTo>
                  <a:pt x="143370" y="71437"/>
                </a:lnTo>
                <a:lnTo>
                  <a:pt x="286740" y="71437"/>
                </a:lnTo>
                <a:lnTo>
                  <a:pt x="286740" y="0"/>
                </a:lnTo>
                <a:close/>
              </a:path>
              <a:path w="494030" h="428625">
                <a:moveTo>
                  <a:pt x="358432" y="214312"/>
                </a:moveTo>
                <a:lnTo>
                  <a:pt x="286740" y="214312"/>
                </a:lnTo>
                <a:lnTo>
                  <a:pt x="286740" y="285750"/>
                </a:lnTo>
                <a:lnTo>
                  <a:pt x="358432" y="285750"/>
                </a:lnTo>
                <a:lnTo>
                  <a:pt x="358432" y="214312"/>
                </a:lnTo>
                <a:close/>
              </a:path>
              <a:path w="494030" h="428625">
                <a:moveTo>
                  <a:pt x="430123" y="357187"/>
                </a:moveTo>
                <a:lnTo>
                  <a:pt x="358432" y="357187"/>
                </a:lnTo>
                <a:lnTo>
                  <a:pt x="358432" y="428625"/>
                </a:lnTo>
                <a:lnTo>
                  <a:pt x="430123" y="428625"/>
                </a:lnTo>
                <a:lnTo>
                  <a:pt x="430123" y="357187"/>
                </a:lnTo>
                <a:close/>
              </a:path>
              <a:path w="494030" h="428625">
                <a:moveTo>
                  <a:pt x="493598" y="142875"/>
                </a:moveTo>
                <a:lnTo>
                  <a:pt x="430123" y="142875"/>
                </a:lnTo>
                <a:lnTo>
                  <a:pt x="430123" y="71437"/>
                </a:lnTo>
                <a:lnTo>
                  <a:pt x="286740" y="71437"/>
                </a:lnTo>
                <a:lnTo>
                  <a:pt x="286740" y="142875"/>
                </a:lnTo>
                <a:lnTo>
                  <a:pt x="358432" y="142875"/>
                </a:lnTo>
                <a:lnTo>
                  <a:pt x="358432" y="214312"/>
                </a:lnTo>
                <a:lnTo>
                  <a:pt x="430123" y="214312"/>
                </a:lnTo>
                <a:lnTo>
                  <a:pt x="430123" y="357187"/>
                </a:lnTo>
                <a:lnTo>
                  <a:pt x="493598" y="357187"/>
                </a:lnTo>
                <a:lnTo>
                  <a:pt x="493598" y="142875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8" name="object 608"/>
          <p:cNvSpPr/>
          <p:nvPr/>
        </p:nvSpPr>
        <p:spPr>
          <a:xfrm>
            <a:off x="16719067" y="488682"/>
            <a:ext cx="215265" cy="142240"/>
          </a:xfrm>
          <a:custGeom>
            <a:avLst/>
            <a:gdLst/>
            <a:ahLst/>
            <a:cxnLst/>
            <a:rect l="l" t="t" r="r" b="b"/>
            <a:pathLst>
              <a:path w="215265" h="142240">
                <a:moveTo>
                  <a:pt x="215061" y="0"/>
                </a:moveTo>
                <a:lnTo>
                  <a:pt x="0" y="0"/>
                </a:lnTo>
                <a:lnTo>
                  <a:pt x="0" y="70993"/>
                </a:lnTo>
                <a:lnTo>
                  <a:pt x="0" y="141998"/>
                </a:lnTo>
                <a:lnTo>
                  <a:pt x="71691" y="141998"/>
                </a:lnTo>
                <a:lnTo>
                  <a:pt x="71691" y="70993"/>
                </a:lnTo>
                <a:lnTo>
                  <a:pt x="215061" y="70993"/>
                </a:lnTo>
                <a:lnTo>
                  <a:pt x="215061" y="0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9" name="object 609"/>
          <p:cNvSpPr/>
          <p:nvPr/>
        </p:nvSpPr>
        <p:spPr>
          <a:xfrm>
            <a:off x="16217265" y="774102"/>
            <a:ext cx="215265" cy="214629"/>
          </a:xfrm>
          <a:custGeom>
            <a:avLst/>
            <a:gdLst/>
            <a:ahLst/>
            <a:cxnLst/>
            <a:rect l="l" t="t" r="r" b="b"/>
            <a:pathLst>
              <a:path w="215265" h="214630">
                <a:moveTo>
                  <a:pt x="215061" y="142875"/>
                </a:moveTo>
                <a:lnTo>
                  <a:pt x="143370" y="142875"/>
                </a:lnTo>
                <a:lnTo>
                  <a:pt x="143370" y="214312"/>
                </a:lnTo>
                <a:lnTo>
                  <a:pt x="215061" y="214312"/>
                </a:lnTo>
                <a:lnTo>
                  <a:pt x="215061" y="142875"/>
                </a:lnTo>
                <a:close/>
              </a:path>
              <a:path w="215265" h="214630">
                <a:moveTo>
                  <a:pt x="215061" y="0"/>
                </a:moveTo>
                <a:lnTo>
                  <a:pt x="0" y="0"/>
                </a:lnTo>
                <a:lnTo>
                  <a:pt x="0" y="142875"/>
                </a:lnTo>
                <a:lnTo>
                  <a:pt x="71678" y="142875"/>
                </a:lnTo>
                <a:lnTo>
                  <a:pt x="71678" y="71437"/>
                </a:lnTo>
                <a:lnTo>
                  <a:pt x="215061" y="71437"/>
                </a:lnTo>
                <a:lnTo>
                  <a:pt x="215061" y="0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0" name="object 610"/>
          <p:cNvSpPr/>
          <p:nvPr/>
        </p:nvSpPr>
        <p:spPr>
          <a:xfrm>
            <a:off x="16360640" y="1131288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5">
                <a:moveTo>
                  <a:pt x="71687" y="71437"/>
                </a:moveTo>
                <a:lnTo>
                  <a:pt x="0" y="71437"/>
                </a:lnTo>
                <a:lnTo>
                  <a:pt x="0" y="0"/>
                </a:lnTo>
                <a:lnTo>
                  <a:pt x="71687" y="0"/>
                </a:lnTo>
                <a:lnTo>
                  <a:pt x="71687" y="71437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1" name="object 611"/>
          <p:cNvSpPr/>
          <p:nvPr/>
        </p:nvSpPr>
        <p:spPr>
          <a:xfrm>
            <a:off x="16002190" y="1202727"/>
            <a:ext cx="430530" cy="214629"/>
          </a:xfrm>
          <a:custGeom>
            <a:avLst/>
            <a:gdLst/>
            <a:ahLst/>
            <a:cxnLst/>
            <a:rect l="l" t="t" r="r" b="b"/>
            <a:pathLst>
              <a:path w="430530" h="214630">
                <a:moveTo>
                  <a:pt x="215074" y="0"/>
                </a:moveTo>
                <a:lnTo>
                  <a:pt x="0" y="0"/>
                </a:lnTo>
                <a:lnTo>
                  <a:pt x="0" y="71437"/>
                </a:lnTo>
                <a:lnTo>
                  <a:pt x="215074" y="71437"/>
                </a:lnTo>
                <a:lnTo>
                  <a:pt x="215074" y="0"/>
                </a:lnTo>
                <a:close/>
              </a:path>
              <a:path w="430530" h="214630">
                <a:moveTo>
                  <a:pt x="358444" y="71437"/>
                </a:moveTo>
                <a:lnTo>
                  <a:pt x="215074" y="71437"/>
                </a:lnTo>
                <a:lnTo>
                  <a:pt x="215074" y="142875"/>
                </a:lnTo>
                <a:lnTo>
                  <a:pt x="358444" y="142875"/>
                </a:lnTo>
                <a:lnTo>
                  <a:pt x="358444" y="71437"/>
                </a:lnTo>
                <a:close/>
              </a:path>
              <a:path w="430530" h="214630">
                <a:moveTo>
                  <a:pt x="430136" y="142875"/>
                </a:moveTo>
                <a:lnTo>
                  <a:pt x="358444" y="142875"/>
                </a:lnTo>
                <a:lnTo>
                  <a:pt x="358444" y="214312"/>
                </a:lnTo>
                <a:lnTo>
                  <a:pt x="430136" y="214312"/>
                </a:lnTo>
                <a:lnTo>
                  <a:pt x="430136" y="142875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2" name="object 612"/>
          <p:cNvSpPr/>
          <p:nvPr/>
        </p:nvSpPr>
        <p:spPr>
          <a:xfrm>
            <a:off x="16790759" y="1202727"/>
            <a:ext cx="430530" cy="214629"/>
          </a:xfrm>
          <a:custGeom>
            <a:avLst/>
            <a:gdLst/>
            <a:ahLst/>
            <a:cxnLst/>
            <a:rect l="l" t="t" r="r" b="b"/>
            <a:pathLst>
              <a:path w="430530" h="214630">
                <a:moveTo>
                  <a:pt x="215061" y="0"/>
                </a:moveTo>
                <a:lnTo>
                  <a:pt x="0" y="0"/>
                </a:lnTo>
                <a:lnTo>
                  <a:pt x="0" y="71437"/>
                </a:lnTo>
                <a:lnTo>
                  <a:pt x="215061" y="71437"/>
                </a:lnTo>
                <a:lnTo>
                  <a:pt x="215061" y="0"/>
                </a:lnTo>
                <a:close/>
              </a:path>
              <a:path w="430530" h="214630">
                <a:moveTo>
                  <a:pt x="358444" y="71437"/>
                </a:moveTo>
                <a:lnTo>
                  <a:pt x="215061" y="71437"/>
                </a:lnTo>
                <a:lnTo>
                  <a:pt x="215061" y="142875"/>
                </a:lnTo>
                <a:lnTo>
                  <a:pt x="358444" y="142875"/>
                </a:lnTo>
                <a:lnTo>
                  <a:pt x="358444" y="71437"/>
                </a:lnTo>
                <a:close/>
              </a:path>
              <a:path w="430530" h="214630">
                <a:moveTo>
                  <a:pt x="430123" y="142875"/>
                </a:moveTo>
                <a:lnTo>
                  <a:pt x="358444" y="142875"/>
                </a:lnTo>
                <a:lnTo>
                  <a:pt x="358444" y="214312"/>
                </a:lnTo>
                <a:lnTo>
                  <a:pt x="430123" y="214312"/>
                </a:lnTo>
                <a:lnTo>
                  <a:pt x="430123" y="142875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3" name="object 613"/>
          <p:cNvSpPr/>
          <p:nvPr/>
        </p:nvSpPr>
        <p:spPr>
          <a:xfrm>
            <a:off x="17651017" y="845538"/>
            <a:ext cx="143510" cy="71755"/>
          </a:xfrm>
          <a:custGeom>
            <a:avLst/>
            <a:gdLst/>
            <a:ahLst/>
            <a:cxnLst/>
            <a:rect l="l" t="t" r="r" b="b"/>
            <a:pathLst>
              <a:path w="143509" h="71755">
                <a:moveTo>
                  <a:pt x="143375" y="71437"/>
                </a:moveTo>
                <a:lnTo>
                  <a:pt x="0" y="71437"/>
                </a:lnTo>
                <a:lnTo>
                  <a:pt x="0" y="0"/>
                </a:lnTo>
                <a:lnTo>
                  <a:pt x="143375" y="0"/>
                </a:lnTo>
                <a:lnTo>
                  <a:pt x="143375" y="71437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4" name="object 614"/>
          <p:cNvSpPr/>
          <p:nvPr/>
        </p:nvSpPr>
        <p:spPr>
          <a:xfrm>
            <a:off x="16862451" y="559789"/>
            <a:ext cx="143510" cy="214629"/>
          </a:xfrm>
          <a:custGeom>
            <a:avLst/>
            <a:gdLst/>
            <a:ahLst/>
            <a:cxnLst/>
            <a:rect l="l" t="t" r="r" b="b"/>
            <a:pathLst>
              <a:path w="143509" h="214629">
                <a:moveTo>
                  <a:pt x="71678" y="142875"/>
                </a:moveTo>
                <a:lnTo>
                  <a:pt x="0" y="142875"/>
                </a:lnTo>
                <a:lnTo>
                  <a:pt x="0" y="214312"/>
                </a:lnTo>
                <a:lnTo>
                  <a:pt x="71678" y="214312"/>
                </a:lnTo>
                <a:lnTo>
                  <a:pt x="71678" y="142875"/>
                </a:lnTo>
                <a:close/>
              </a:path>
              <a:path w="143509" h="214629">
                <a:moveTo>
                  <a:pt x="143370" y="0"/>
                </a:moveTo>
                <a:lnTo>
                  <a:pt x="71678" y="0"/>
                </a:lnTo>
                <a:lnTo>
                  <a:pt x="71678" y="142875"/>
                </a:lnTo>
                <a:lnTo>
                  <a:pt x="143370" y="142875"/>
                </a:lnTo>
                <a:lnTo>
                  <a:pt x="143370" y="0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5" name="object 615"/>
          <p:cNvSpPr/>
          <p:nvPr/>
        </p:nvSpPr>
        <p:spPr>
          <a:xfrm>
            <a:off x="17005820" y="774102"/>
            <a:ext cx="215265" cy="142875"/>
          </a:xfrm>
          <a:custGeom>
            <a:avLst/>
            <a:gdLst/>
            <a:ahLst/>
            <a:cxnLst/>
            <a:rect l="l" t="t" r="r" b="b"/>
            <a:pathLst>
              <a:path w="215265" h="142875">
                <a:moveTo>
                  <a:pt x="71691" y="71437"/>
                </a:moveTo>
                <a:lnTo>
                  <a:pt x="0" y="71437"/>
                </a:lnTo>
                <a:lnTo>
                  <a:pt x="0" y="142875"/>
                </a:lnTo>
                <a:lnTo>
                  <a:pt x="71691" y="142875"/>
                </a:lnTo>
                <a:lnTo>
                  <a:pt x="71691" y="71437"/>
                </a:lnTo>
                <a:close/>
              </a:path>
              <a:path w="215265" h="142875">
                <a:moveTo>
                  <a:pt x="215061" y="0"/>
                </a:moveTo>
                <a:lnTo>
                  <a:pt x="71691" y="0"/>
                </a:lnTo>
                <a:lnTo>
                  <a:pt x="71691" y="71437"/>
                </a:lnTo>
                <a:lnTo>
                  <a:pt x="215061" y="71437"/>
                </a:lnTo>
                <a:lnTo>
                  <a:pt x="215061" y="0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6" name="object 616"/>
          <p:cNvSpPr/>
          <p:nvPr/>
        </p:nvSpPr>
        <p:spPr>
          <a:xfrm>
            <a:off x="18224517" y="1417038"/>
            <a:ext cx="63500" cy="71755"/>
          </a:xfrm>
          <a:custGeom>
            <a:avLst/>
            <a:gdLst/>
            <a:ahLst/>
            <a:cxnLst/>
            <a:rect l="l" t="t" r="r" b="b"/>
            <a:pathLst>
              <a:path w="63500" h="71755">
                <a:moveTo>
                  <a:pt x="0" y="0"/>
                </a:moveTo>
                <a:lnTo>
                  <a:pt x="63481" y="0"/>
                </a:lnTo>
                <a:lnTo>
                  <a:pt x="63481" y="71437"/>
                </a:lnTo>
                <a:lnTo>
                  <a:pt x="0" y="71437"/>
                </a:lnTo>
                <a:lnTo>
                  <a:pt x="0" y="0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7" name="object 617"/>
          <p:cNvSpPr/>
          <p:nvPr/>
        </p:nvSpPr>
        <p:spPr>
          <a:xfrm>
            <a:off x="17722698" y="1131289"/>
            <a:ext cx="143510" cy="214629"/>
          </a:xfrm>
          <a:custGeom>
            <a:avLst/>
            <a:gdLst/>
            <a:ahLst/>
            <a:cxnLst/>
            <a:rect l="l" t="t" r="r" b="b"/>
            <a:pathLst>
              <a:path w="143509" h="214630">
                <a:moveTo>
                  <a:pt x="71691" y="0"/>
                </a:moveTo>
                <a:lnTo>
                  <a:pt x="0" y="0"/>
                </a:lnTo>
                <a:lnTo>
                  <a:pt x="0" y="142875"/>
                </a:lnTo>
                <a:lnTo>
                  <a:pt x="71691" y="142875"/>
                </a:lnTo>
                <a:lnTo>
                  <a:pt x="71691" y="0"/>
                </a:lnTo>
                <a:close/>
              </a:path>
              <a:path w="143509" h="214630">
                <a:moveTo>
                  <a:pt x="143370" y="142875"/>
                </a:moveTo>
                <a:lnTo>
                  <a:pt x="71691" y="142875"/>
                </a:lnTo>
                <a:lnTo>
                  <a:pt x="71691" y="214312"/>
                </a:lnTo>
                <a:lnTo>
                  <a:pt x="143370" y="214312"/>
                </a:lnTo>
                <a:lnTo>
                  <a:pt x="143370" y="142875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8" name="object 618"/>
          <p:cNvSpPr/>
          <p:nvPr/>
        </p:nvSpPr>
        <p:spPr>
          <a:xfrm>
            <a:off x="17435954" y="488350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4">
                <a:moveTo>
                  <a:pt x="71687" y="71437"/>
                </a:moveTo>
                <a:lnTo>
                  <a:pt x="0" y="71437"/>
                </a:lnTo>
                <a:lnTo>
                  <a:pt x="0" y="0"/>
                </a:lnTo>
                <a:lnTo>
                  <a:pt x="71687" y="0"/>
                </a:lnTo>
                <a:lnTo>
                  <a:pt x="71687" y="71437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9" name="object 619"/>
          <p:cNvSpPr/>
          <p:nvPr/>
        </p:nvSpPr>
        <p:spPr>
          <a:xfrm>
            <a:off x="17220883" y="1417039"/>
            <a:ext cx="143510" cy="142875"/>
          </a:xfrm>
          <a:custGeom>
            <a:avLst/>
            <a:gdLst/>
            <a:ahLst/>
            <a:cxnLst/>
            <a:rect l="l" t="t" r="r" b="b"/>
            <a:pathLst>
              <a:path w="143509" h="142875">
                <a:moveTo>
                  <a:pt x="71691" y="0"/>
                </a:moveTo>
                <a:lnTo>
                  <a:pt x="0" y="0"/>
                </a:lnTo>
                <a:lnTo>
                  <a:pt x="0" y="71437"/>
                </a:lnTo>
                <a:lnTo>
                  <a:pt x="71691" y="71437"/>
                </a:lnTo>
                <a:lnTo>
                  <a:pt x="71691" y="0"/>
                </a:lnTo>
                <a:close/>
              </a:path>
              <a:path w="143509" h="142875">
                <a:moveTo>
                  <a:pt x="143383" y="71437"/>
                </a:moveTo>
                <a:lnTo>
                  <a:pt x="71691" y="71437"/>
                </a:lnTo>
                <a:lnTo>
                  <a:pt x="71691" y="142875"/>
                </a:lnTo>
                <a:lnTo>
                  <a:pt x="143383" y="142875"/>
                </a:lnTo>
                <a:lnTo>
                  <a:pt x="143383" y="71437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0" name="object 620"/>
          <p:cNvSpPr/>
          <p:nvPr/>
        </p:nvSpPr>
        <p:spPr>
          <a:xfrm>
            <a:off x="13175882" y="248322"/>
            <a:ext cx="602615" cy="186055"/>
          </a:xfrm>
          <a:custGeom>
            <a:avLst/>
            <a:gdLst/>
            <a:ahLst/>
            <a:cxnLst/>
            <a:rect l="l" t="t" r="r" b="b"/>
            <a:pathLst>
              <a:path w="602615" h="186054">
                <a:moveTo>
                  <a:pt x="602386" y="139928"/>
                </a:moveTo>
                <a:lnTo>
                  <a:pt x="417029" y="139928"/>
                </a:lnTo>
                <a:lnTo>
                  <a:pt x="417029" y="92862"/>
                </a:lnTo>
                <a:lnTo>
                  <a:pt x="370700" y="92862"/>
                </a:lnTo>
                <a:lnTo>
                  <a:pt x="370700" y="46482"/>
                </a:lnTo>
                <a:lnTo>
                  <a:pt x="324358" y="46482"/>
                </a:lnTo>
                <a:lnTo>
                  <a:pt x="324358" y="0"/>
                </a:lnTo>
                <a:lnTo>
                  <a:pt x="46329" y="0"/>
                </a:lnTo>
                <a:lnTo>
                  <a:pt x="46329" y="46482"/>
                </a:lnTo>
                <a:lnTo>
                  <a:pt x="0" y="46482"/>
                </a:lnTo>
                <a:lnTo>
                  <a:pt x="0" y="92976"/>
                </a:lnTo>
                <a:lnTo>
                  <a:pt x="46329" y="92976"/>
                </a:lnTo>
                <a:lnTo>
                  <a:pt x="46329" y="139928"/>
                </a:lnTo>
                <a:lnTo>
                  <a:pt x="46329" y="185724"/>
                </a:lnTo>
                <a:lnTo>
                  <a:pt x="602386" y="185724"/>
                </a:lnTo>
                <a:lnTo>
                  <a:pt x="602386" y="139928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1" name="object 621"/>
          <p:cNvSpPr/>
          <p:nvPr/>
        </p:nvSpPr>
        <p:spPr>
          <a:xfrm>
            <a:off x="12341797" y="387793"/>
            <a:ext cx="370840" cy="93345"/>
          </a:xfrm>
          <a:custGeom>
            <a:avLst/>
            <a:gdLst/>
            <a:ahLst/>
            <a:cxnLst/>
            <a:rect l="l" t="t" r="r" b="b"/>
            <a:pathLst>
              <a:path w="370840" h="93345">
                <a:moveTo>
                  <a:pt x="370700" y="46494"/>
                </a:moveTo>
                <a:lnTo>
                  <a:pt x="278028" y="46494"/>
                </a:lnTo>
                <a:lnTo>
                  <a:pt x="278028" y="0"/>
                </a:lnTo>
                <a:lnTo>
                  <a:pt x="92671" y="0"/>
                </a:lnTo>
                <a:lnTo>
                  <a:pt x="92671" y="46494"/>
                </a:lnTo>
                <a:lnTo>
                  <a:pt x="0" y="46494"/>
                </a:lnTo>
                <a:lnTo>
                  <a:pt x="0" y="92989"/>
                </a:lnTo>
                <a:lnTo>
                  <a:pt x="370700" y="92989"/>
                </a:lnTo>
                <a:lnTo>
                  <a:pt x="370700" y="46494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2" name="object 622"/>
          <p:cNvSpPr/>
          <p:nvPr/>
        </p:nvSpPr>
        <p:spPr>
          <a:xfrm>
            <a:off x="13036869" y="434284"/>
            <a:ext cx="788035" cy="46990"/>
          </a:xfrm>
          <a:custGeom>
            <a:avLst/>
            <a:gdLst/>
            <a:ahLst/>
            <a:cxnLst/>
            <a:rect l="l" t="t" r="r" b="b"/>
            <a:pathLst>
              <a:path w="788034" h="46990">
                <a:moveTo>
                  <a:pt x="787743" y="46493"/>
                </a:moveTo>
                <a:lnTo>
                  <a:pt x="0" y="46493"/>
                </a:lnTo>
                <a:lnTo>
                  <a:pt x="0" y="0"/>
                </a:lnTo>
                <a:lnTo>
                  <a:pt x="787743" y="0"/>
                </a:lnTo>
                <a:lnTo>
                  <a:pt x="787743" y="46493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3" name="object 623"/>
          <p:cNvSpPr/>
          <p:nvPr/>
        </p:nvSpPr>
        <p:spPr>
          <a:xfrm>
            <a:off x="12202783" y="481113"/>
            <a:ext cx="556260" cy="93345"/>
          </a:xfrm>
          <a:custGeom>
            <a:avLst/>
            <a:gdLst/>
            <a:ahLst/>
            <a:cxnLst/>
            <a:rect l="l" t="t" r="r" b="b"/>
            <a:pathLst>
              <a:path w="556259" h="93345">
                <a:moveTo>
                  <a:pt x="556056" y="0"/>
                </a:moveTo>
                <a:lnTo>
                  <a:pt x="46342" y="0"/>
                </a:lnTo>
                <a:lnTo>
                  <a:pt x="46342" y="45796"/>
                </a:lnTo>
                <a:lnTo>
                  <a:pt x="0" y="45796"/>
                </a:lnTo>
                <a:lnTo>
                  <a:pt x="0" y="92862"/>
                </a:lnTo>
                <a:lnTo>
                  <a:pt x="556056" y="92862"/>
                </a:lnTo>
                <a:lnTo>
                  <a:pt x="556056" y="45796"/>
                </a:lnTo>
                <a:lnTo>
                  <a:pt x="556056" y="0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4" name="object 624"/>
          <p:cNvSpPr/>
          <p:nvPr/>
        </p:nvSpPr>
        <p:spPr>
          <a:xfrm>
            <a:off x="12944183" y="480783"/>
            <a:ext cx="973455" cy="232410"/>
          </a:xfrm>
          <a:custGeom>
            <a:avLst/>
            <a:gdLst/>
            <a:ahLst/>
            <a:cxnLst/>
            <a:rect l="l" t="t" r="r" b="b"/>
            <a:pathLst>
              <a:path w="973455" h="232409">
                <a:moveTo>
                  <a:pt x="973099" y="46126"/>
                </a:moveTo>
                <a:lnTo>
                  <a:pt x="926757" y="46126"/>
                </a:lnTo>
                <a:lnTo>
                  <a:pt x="926757" y="0"/>
                </a:lnTo>
                <a:lnTo>
                  <a:pt x="46342" y="0"/>
                </a:lnTo>
                <a:lnTo>
                  <a:pt x="46342" y="46126"/>
                </a:lnTo>
                <a:lnTo>
                  <a:pt x="0" y="46126"/>
                </a:lnTo>
                <a:lnTo>
                  <a:pt x="0" y="93192"/>
                </a:lnTo>
                <a:lnTo>
                  <a:pt x="46342" y="93192"/>
                </a:lnTo>
                <a:lnTo>
                  <a:pt x="46342" y="139001"/>
                </a:lnTo>
                <a:lnTo>
                  <a:pt x="46342" y="186067"/>
                </a:lnTo>
                <a:lnTo>
                  <a:pt x="0" y="186067"/>
                </a:lnTo>
                <a:lnTo>
                  <a:pt x="0" y="231863"/>
                </a:lnTo>
                <a:lnTo>
                  <a:pt x="926757" y="231863"/>
                </a:lnTo>
                <a:lnTo>
                  <a:pt x="926757" y="186067"/>
                </a:lnTo>
                <a:lnTo>
                  <a:pt x="926757" y="139001"/>
                </a:lnTo>
                <a:lnTo>
                  <a:pt x="973099" y="139001"/>
                </a:lnTo>
                <a:lnTo>
                  <a:pt x="973099" y="93192"/>
                </a:lnTo>
                <a:lnTo>
                  <a:pt x="973099" y="46126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5" name="object 625"/>
          <p:cNvSpPr/>
          <p:nvPr/>
        </p:nvSpPr>
        <p:spPr>
          <a:xfrm>
            <a:off x="12063768" y="573975"/>
            <a:ext cx="741680" cy="93345"/>
          </a:xfrm>
          <a:custGeom>
            <a:avLst/>
            <a:gdLst/>
            <a:ahLst/>
            <a:cxnLst/>
            <a:rect l="l" t="t" r="r" b="b"/>
            <a:pathLst>
              <a:path w="741679" h="93345">
                <a:moveTo>
                  <a:pt x="741400" y="0"/>
                </a:moveTo>
                <a:lnTo>
                  <a:pt x="92671" y="0"/>
                </a:lnTo>
                <a:lnTo>
                  <a:pt x="92671" y="45808"/>
                </a:lnTo>
                <a:lnTo>
                  <a:pt x="0" y="45808"/>
                </a:lnTo>
                <a:lnTo>
                  <a:pt x="0" y="92875"/>
                </a:lnTo>
                <a:lnTo>
                  <a:pt x="741400" y="92875"/>
                </a:lnTo>
                <a:lnTo>
                  <a:pt x="741400" y="45808"/>
                </a:lnTo>
                <a:lnTo>
                  <a:pt x="741400" y="0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6" name="object 626"/>
          <p:cNvSpPr/>
          <p:nvPr/>
        </p:nvSpPr>
        <p:spPr>
          <a:xfrm>
            <a:off x="14195311" y="573772"/>
            <a:ext cx="324485" cy="93345"/>
          </a:xfrm>
          <a:custGeom>
            <a:avLst/>
            <a:gdLst/>
            <a:ahLst/>
            <a:cxnLst/>
            <a:rect l="l" t="t" r="r" b="b"/>
            <a:pathLst>
              <a:path w="324484" h="93345">
                <a:moveTo>
                  <a:pt x="324358" y="46494"/>
                </a:moveTo>
                <a:lnTo>
                  <a:pt x="278028" y="46494"/>
                </a:lnTo>
                <a:lnTo>
                  <a:pt x="278028" y="0"/>
                </a:lnTo>
                <a:lnTo>
                  <a:pt x="46342" y="0"/>
                </a:lnTo>
                <a:lnTo>
                  <a:pt x="46342" y="46494"/>
                </a:lnTo>
                <a:lnTo>
                  <a:pt x="0" y="46494"/>
                </a:lnTo>
                <a:lnTo>
                  <a:pt x="0" y="92989"/>
                </a:lnTo>
                <a:lnTo>
                  <a:pt x="324358" y="92989"/>
                </a:lnTo>
                <a:lnTo>
                  <a:pt x="324358" y="46494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7" name="object 627"/>
          <p:cNvSpPr/>
          <p:nvPr/>
        </p:nvSpPr>
        <p:spPr>
          <a:xfrm>
            <a:off x="14612356" y="620257"/>
            <a:ext cx="92710" cy="46990"/>
          </a:xfrm>
          <a:custGeom>
            <a:avLst/>
            <a:gdLst/>
            <a:ahLst/>
            <a:cxnLst/>
            <a:rect l="l" t="t" r="r" b="b"/>
            <a:pathLst>
              <a:path w="92709" h="46990">
                <a:moveTo>
                  <a:pt x="92675" y="46493"/>
                </a:moveTo>
                <a:lnTo>
                  <a:pt x="0" y="46493"/>
                </a:lnTo>
                <a:lnTo>
                  <a:pt x="0" y="0"/>
                </a:lnTo>
                <a:lnTo>
                  <a:pt x="92675" y="0"/>
                </a:lnTo>
                <a:lnTo>
                  <a:pt x="92675" y="46493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8" name="object 628"/>
          <p:cNvSpPr/>
          <p:nvPr/>
        </p:nvSpPr>
        <p:spPr>
          <a:xfrm>
            <a:off x="11832082" y="666850"/>
            <a:ext cx="927100" cy="93345"/>
          </a:xfrm>
          <a:custGeom>
            <a:avLst/>
            <a:gdLst/>
            <a:ahLst/>
            <a:cxnLst/>
            <a:rect l="l" t="t" r="r" b="b"/>
            <a:pathLst>
              <a:path w="927100" h="93345">
                <a:moveTo>
                  <a:pt x="926757" y="0"/>
                </a:moveTo>
                <a:lnTo>
                  <a:pt x="185343" y="0"/>
                </a:lnTo>
                <a:lnTo>
                  <a:pt x="185343" y="45796"/>
                </a:lnTo>
                <a:lnTo>
                  <a:pt x="0" y="45796"/>
                </a:lnTo>
                <a:lnTo>
                  <a:pt x="0" y="92862"/>
                </a:lnTo>
                <a:lnTo>
                  <a:pt x="926757" y="92862"/>
                </a:lnTo>
                <a:lnTo>
                  <a:pt x="926757" y="45796"/>
                </a:lnTo>
                <a:lnTo>
                  <a:pt x="926757" y="0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9" name="object 629"/>
          <p:cNvSpPr/>
          <p:nvPr/>
        </p:nvSpPr>
        <p:spPr>
          <a:xfrm>
            <a:off x="14148978" y="666751"/>
            <a:ext cx="602615" cy="46990"/>
          </a:xfrm>
          <a:custGeom>
            <a:avLst/>
            <a:gdLst/>
            <a:ahLst/>
            <a:cxnLst/>
            <a:rect l="l" t="t" r="r" b="b"/>
            <a:pathLst>
              <a:path w="602615" h="46990">
                <a:moveTo>
                  <a:pt x="602391" y="46493"/>
                </a:moveTo>
                <a:lnTo>
                  <a:pt x="0" y="46493"/>
                </a:lnTo>
                <a:lnTo>
                  <a:pt x="0" y="0"/>
                </a:lnTo>
                <a:lnTo>
                  <a:pt x="602391" y="0"/>
                </a:lnTo>
                <a:lnTo>
                  <a:pt x="602391" y="46493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0" name="object 630"/>
          <p:cNvSpPr/>
          <p:nvPr/>
        </p:nvSpPr>
        <p:spPr>
          <a:xfrm>
            <a:off x="12990531" y="713244"/>
            <a:ext cx="927100" cy="46990"/>
          </a:xfrm>
          <a:custGeom>
            <a:avLst/>
            <a:gdLst/>
            <a:ahLst/>
            <a:cxnLst/>
            <a:rect l="l" t="t" r="r" b="b"/>
            <a:pathLst>
              <a:path w="927100" h="46990">
                <a:moveTo>
                  <a:pt x="926756" y="46493"/>
                </a:moveTo>
                <a:lnTo>
                  <a:pt x="0" y="46493"/>
                </a:lnTo>
                <a:lnTo>
                  <a:pt x="0" y="0"/>
                </a:lnTo>
                <a:lnTo>
                  <a:pt x="926756" y="0"/>
                </a:lnTo>
                <a:lnTo>
                  <a:pt x="926756" y="46493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1" name="object 631"/>
          <p:cNvSpPr/>
          <p:nvPr/>
        </p:nvSpPr>
        <p:spPr>
          <a:xfrm>
            <a:off x="12944183" y="712647"/>
            <a:ext cx="1853564" cy="140335"/>
          </a:xfrm>
          <a:custGeom>
            <a:avLst/>
            <a:gdLst/>
            <a:ahLst/>
            <a:cxnLst/>
            <a:rect l="l" t="t" r="r" b="b"/>
            <a:pathLst>
              <a:path w="1853565" h="140334">
                <a:moveTo>
                  <a:pt x="1853514" y="0"/>
                </a:moveTo>
                <a:lnTo>
                  <a:pt x="1065771" y="0"/>
                </a:lnTo>
                <a:lnTo>
                  <a:pt x="1065771" y="47066"/>
                </a:lnTo>
                <a:lnTo>
                  <a:pt x="0" y="47066"/>
                </a:lnTo>
                <a:lnTo>
                  <a:pt x="0" y="94132"/>
                </a:lnTo>
                <a:lnTo>
                  <a:pt x="0" y="139928"/>
                </a:lnTo>
                <a:lnTo>
                  <a:pt x="1807184" y="139928"/>
                </a:lnTo>
                <a:lnTo>
                  <a:pt x="1807184" y="94132"/>
                </a:lnTo>
                <a:lnTo>
                  <a:pt x="1853514" y="94132"/>
                </a:lnTo>
                <a:lnTo>
                  <a:pt x="1853514" y="47066"/>
                </a:lnTo>
                <a:lnTo>
                  <a:pt x="1853514" y="0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2" name="object 632"/>
          <p:cNvSpPr/>
          <p:nvPr/>
        </p:nvSpPr>
        <p:spPr>
          <a:xfrm>
            <a:off x="11785748" y="759737"/>
            <a:ext cx="1019810" cy="46990"/>
          </a:xfrm>
          <a:custGeom>
            <a:avLst/>
            <a:gdLst/>
            <a:ahLst/>
            <a:cxnLst/>
            <a:rect l="l" t="t" r="r" b="b"/>
            <a:pathLst>
              <a:path w="1019809" h="46990">
                <a:moveTo>
                  <a:pt x="1019432" y="46493"/>
                </a:moveTo>
                <a:lnTo>
                  <a:pt x="0" y="46493"/>
                </a:lnTo>
                <a:lnTo>
                  <a:pt x="0" y="0"/>
                </a:lnTo>
                <a:lnTo>
                  <a:pt x="1019432" y="0"/>
                </a:lnTo>
                <a:lnTo>
                  <a:pt x="1019432" y="46493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3" name="object 633"/>
          <p:cNvSpPr/>
          <p:nvPr/>
        </p:nvSpPr>
        <p:spPr>
          <a:xfrm>
            <a:off x="14844045" y="759737"/>
            <a:ext cx="139065" cy="46990"/>
          </a:xfrm>
          <a:custGeom>
            <a:avLst/>
            <a:gdLst/>
            <a:ahLst/>
            <a:cxnLst/>
            <a:rect l="l" t="t" r="r" b="b"/>
            <a:pathLst>
              <a:path w="139065" h="46990">
                <a:moveTo>
                  <a:pt x="139013" y="46493"/>
                </a:moveTo>
                <a:lnTo>
                  <a:pt x="0" y="46493"/>
                </a:lnTo>
                <a:lnTo>
                  <a:pt x="0" y="0"/>
                </a:lnTo>
                <a:lnTo>
                  <a:pt x="139013" y="0"/>
                </a:lnTo>
                <a:lnTo>
                  <a:pt x="139013" y="46493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4" name="object 634"/>
          <p:cNvSpPr/>
          <p:nvPr/>
        </p:nvSpPr>
        <p:spPr>
          <a:xfrm>
            <a:off x="11693068" y="806233"/>
            <a:ext cx="3429000" cy="279400"/>
          </a:xfrm>
          <a:custGeom>
            <a:avLst/>
            <a:gdLst/>
            <a:ahLst/>
            <a:cxnLst/>
            <a:rect l="l" t="t" r="r" b="b"/>
            <a:pathLst>
              <a:path w="3429000" h="279400">
                <a:moveTo>
                  <a:pt x="3382657" y="232473"/>
                </a:moveTo>
                <a:lnTo>
                  <a:pt x="46342" y="232473"/>
                </a:lnTo>
                <a:lnTo>
                  <a:pt x="46342" y="278968"/>
                </a:lnTo>
                <a:lnTo>
                  <a:pt x="3382657" y="278968"/>
                </a:lnTo>
                <a:lnTo>
                  <a:pt x="3382657" y="232473"/>
                </a:lnTo>
                <a:close/>
              </a:path>
              <a:path w="3429000" h="279400">
                <a:moveTo>
                  <a:pt x="3429000" y="93408"/>
                </a:moveTo>
                <a:lnTo>
                  <a:pt x="3382657" y="93408"/>
                </a:lnTo>
                <a:lnTo>
                  <a:pt x="3382657" y="46342"/>
                </a:lnTo>
                <a:lnTo>
                  <a:pt x="3336328" y="46342"/>
                </a:lnTo>
                <a:lnTo>
                  <a:pt x="3336328" y="0"/>
                </a:lnTo>
                <a:lnTo>
                  <a:pt x="3150971" y="0"/>
                </a:lnTo>
                <a:lnTo>
                  <a:pt x="3150971" y="93408"/>
                </a:lnTo>
                <a:lnTo>
                  <a:pt x="3150971" y="139204"/>
                </a:lnTo>
                <a:lnTo>
                  <a:pt x="3058299" y="139204"/>
                </a:lnTo>
                <a:lnTo>
                  <a:pt x="3058299" y="93408"/>
                </a:lnTo>
                <a:lnTo>
                  <a:pt x="3150971" y="93408"/>
                </a:lnTo>
                <a:lnTo>
                  <a:pt x="3150971" y="0"/>
                </a:lnTo>
                <a:lnTo>
                  <a:pt x="3104629" y="0"/>
                </a:lnTo>
                <a:lnTo>
                  <a:pt x="3104629" y="46342"/>
                </a:lnTo>
                <a:lnTo>
                  <a:pt x="1204785" y="46342"/>
                </a:lnTo>
                <a:lnTo>
                  <a:pt x="1204785" y="546"/>
                </a:lnTo>
                <a:lnTo>
                  <a:pt x="46342" y="546"/>
                </a:lnTo>
                <a:lnTo>
                  <a:pt x="46342" y="46342"/>
                </a:lnTo>
                <a:lnTo>
                  <a:pt x="46342" y="93408"/>
                </a:lnTo>
                <a:lnTo>
                  <a:pt x="46342" y="139204"/>
                </a:lnTo>
                <a:lnTo>
                  <a:pt x="0" y="139204"/>
                </a:lnTo>
                <a:lnTo>
                  <a:pt x="0" y="186283"/>
                </a:lnTo>
                <a:lnTo>
                  <a:pt x="0" y="232079"/>
                </a:lnTo>
                <a:lnTo>
                  <a:pt x="3429000" y="232079"/>
                </a:lnTo>
                <a:lnTo>
                  <a:pt x="3429000" y="186283"/>
                </a:lnTo>
                <a:lnTo>
                  <a:pt x="3429000" y="139204"/>
                </a:lnTo>
                <a:lnTo>
                  <a:pt x="3429000" y="93408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5" name="object 635"/>
          <p:cNvSpPr/>
          <p:nvPr/>
        </p:nvSpPr>
        <p:spPr>
          <a:xfrm>
            <a:off x="12249125" y="481113"/>
            <a:ext cx="370840" cy="278765"/>
          </a:xfrm>
          <a:custGeom>
            <a:avLst/>
            <a:gdLst/>
            <a:ahLst/>
            <a:cxnLst/>
            <a:rect l="l" t="t" r="r" b="b"/>
            <a:pathLst>
              <a:path w="370840" h="278765">
                <a:moveTo>
                  <a:pt x="92671" y="0"/>
                </a:moveTo>
                <a:lnTo>
                  <a:pt x="0" y="0"/>
                </a:lnTo>
                <a:lnTo>
                  <a:pt x="0" y="45796"/>
                </a:lnTo>
                <a:lnTo>
                  <a:pt x="0" y="138671"/>
                </a:lnTo>
                <a:lnTo>
                  <a:pt x="0" y="185737"/>
                </a:lnTo>
                <a:lnTo>
                  <a:pt x="46329" y="185737"/>
                </a:lnTo>
                <a:lnTo>
                  <a:pt x="46329" y="231533"/>
                </a:lnTo>
                <a:lnTo>
                  <a:pt x="92671" y="231533"/>
                </a:lnTo>
                <a:lnTo>
                  <a:pt x="92671" y="185737"/>
                </a:lnTo>
                <a:lnTo>
                  <a:pt x="92671" y="138671"/>
                </a:lnTo>
                <a:lnTo>
                  <a:pt x="46329" y="138671"/>
                </a:lnTo>
                <a:lnTo>
                  <a:pt x="46329" y="45796"/>
                </a:lnTo>
                <a:lnTo>
                  <a:pt x="92671" y="45796"/>
                </a:lnTo>
                <a:lnTo>
                  <a:pt x="92671" y="0"/>
                </a:lnTo>
                <a:close/>
              </a:path>
              <a:path w="370840" h="278765">
                <a:moveTo>
                  <a:pt x="139014" y="232130"/>
                </a:moveTo>
                <a:lnTo>
                  <a:pt x="92671" y="232130"/>
                </a:lnTo>
                <a:lnTo>
                  <a:pt x="92671" y="278625"/>
                </a:lnTo>
                <a:lnTo>
                  <a:pt x="139014" y="278625"/>
                </a:lnTo>
                <a:lnTo>
                  <a:pt x="139014" y="232130"/>
                </a:lnTo>
                <a:close/>
              </a:path>
              <a:path w="370840" h="278765">
                <a:moveTo>
                  <a:pt x="231686" y="185648"/>
                </a:moveTo>
                <a:lnTo>
                  <a:pt x="139014" y="185648"/>
                </a:lnTo>
                <a:lnTo>
                  <a:pt x="139014" y="232130"/>
                </a:lnTo>
                <a:lnTo>
                  <a:pt x="231686" y="232130"/>
                </a:lnTo>
                <a:lnTo>
                  <a:pt x="231686" y="185648"/>
                </a:lnTo>
                <a:close/>
              </a:path>
              <a:path w="370840" h="278765">
                <a:moveTo>
                  <a:pt x="324358" y="139153"/>
                </a:moveTo>
                <a:lnTo>
                  <a:pt x="231686" y="139153"/>
                </a:lnTo>
                <a:lnTo>
                  <a:pt x="231686" y="185648"/>
                </a:lnTo>
                <a:lnTo>
                  <a:pt x="324358" y="185648"/>
                </a:lnTo>
                <a:lnTo>
                  <a:pt x="324358" y="139153"/>
                </a:lnTo>
                <a:close/>
              </a:path>
              <a:path w="370840" h="278765">
                <a:moveTo>
                  <a:pt x="370700" y="185648"/>
                </a:moveTo>
                <a:lnTo>
                  <a:pt x="324358" y="185648"/>
                </a:lnTo>
                <a:lnTo>
                  <a:pt x="324358" y="232130"/>
                </a:lnTo>
                <a:lnTo>
                  <a:pt x="370700" y="232130"/>
                </a:lnTo>
                <a:lnTo>
                  <a:pt x="370700" y="185648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6" name="object 636"/>
          <p:cNvSpPr/>
          <p:nvPr/>
        </p:nvSpPr>
        <p:spPr>
          <a:xfrm>
            <a:off x="11924754" y="713244"/>
            <a:ext cx="139065" cy="233045"/>
          </a:xfrm>
          <a:custGeom>
            <a:avLst/>
            <a:gdLst/>
            <a:ahLst/>
            <a:cxnLst/>
            <a:rect l="l" t="t" r="r" b="b"/>
            <a:pathLst>
              <a:path w="139065" h="233044">
                <a:moveTo>
                  <a:pt x="46342" y="92989"/>
                </a:moveTo>
                <a:lnTo>
                  <a:pt x="0" y="92989"/>
                </a:lnTo>
                <a:lnTo>
                  <a:pt x="0" y="139484"/>
                </a:lnTo>
                <a:lnTo>
                  <a:pt x="46342" y="139484"/>
                </a:lnTo>
                <a:lnTo>
                  <a:pt x="46342" y="92989"/>
                </a:lnTo>
                <a:close/>
              </a:path>
              <a:path w="139065" h="233044">
                <a:moveTo>
                  <a:pt x="92671" y="139484"/>
                </a:moveTo>
                <a:lnTo>
                  <a:pt x="46342" y="139484"/>
                </a:lnTo>
                <a:lnTo>
                  <a:pt x="46342" y="232473"/>
                </a:lnTo>
                <a:lnTo>
                  <a:pt x="92671" y="232473"/>
                </a:lnTo>
                <a:lnTo>
                  <a:pt x="92671" y="139484"/>
                </a:lnTo>
                <a:close/>
              </a:path>
              <a:path w="139065" h="233044">
                <a:moveTo>
                  <a:pt x="92671" y="46494"/>
                </a:moveTo>
                <a:lnTo>
                  <a:pt x="46342" y="46494"/>
                </a:lnTo>
                <a:lnTo>
                  <a:pt x="46342" y="92989"/>
                </a:lnTo>
                <a:lnTo>
                  <a:pt x="92671" y="92989"/>
                </a:lnTo>
                <a:lnTo>
                  <a:pt x="92671" y="46494"/>
                </a:lnTo>
                <a:close/>
              </a:path>
              <a:path w="139065" h="233044">
                <a:moveTo>
                  <a:pt x="139014" y="0"/>
                </a:moveTo>
                <a:lnTo>
                  <a:pt x="92671" y="0"/>
                </a:lnTo>
                <a:lnTo>
                  <a:pt x="92671" y="46494"/>
                </a:lnTo>
                <a:lnTo>
                  <a:pt x="139014" y="46494"/>
                </a:lnTo>
                <a:lnTo>
                  <a:pt x="139014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7" name="object 637"/>
          <p:cNvSpPr/>
          <p:nvPr/>
        </p:nvSpPr>
        <p:spPr>
          <a:xfrm>
            <a:off x="12110111" y="759738"/>
            <a:ext cx="324485" cy="186055"/>
          </a:xfrm>
          <a:custGeom>
            <a:avLst/>
            <a:gdLst/>
            <a:ahLst/>
            <a:cxnLst/>
            <a:rect l="l" t="t" r="r" b="b"/>
            <a:pathLst>
              <a:path w="324484" h="186055">
                <a:moveTo>
                  <a:pt x="46329" y="139484"/>
                </a:moveTo>
                <a:lnTo>
                  <a:pt x="0" y="139484"/>
                </a:lnTo>
                <a:lnTo>
                  <a:pt x="0" y="185978"/>
                </a:lnTo>
                <a:lnTo>
                  <a:pt x="46329" y="185978"/>
                </a:lnTo>
                <a:lnTo>
                  <a:pt x="46329" y="139484"/>
                </a:lnTo>
                <a:close/>
              </a:path>
              <a:path w="324484" h="186055">
                <a:moveTo>
                  <a:pt x="92671" y="92989"/>
                </a:moveTo>
                <a:lnTo>
                  <a:pt x="46329" y="92989"/>
                </a:lnTo>
                <a:lnTo>
                  <a:pt x="46329" y="139484"/>
                </a:lnTo>
                <a:lnTo>
                  <a:pt x="92671" y="139484"/>
                </a:lnTo>
                <a:lnTo>
                  <a:pt x="92671" y="92989"/>
                </a:lnTo>
                <a:close/>
              </a:path>
              <a:path w="324484" h="186055">
                <a:moveTo>
                  <a:pt x="231686" y="0"/>
                </a:moveTo>
                <a:lnTo>
                  <a:pt x="185343" y="0"/>
                </a:lnTo>
                <a:lnTo>
                  <a:pt x="185343" y="46494"/>
                </a:lnTo>
                <a:lnTo>
                  <a:pt x="92671" y="46494"/>
                </a:lnTo>
                <a:lnTo>
                  <a:pt x="92671" y="92989"/>
                </a:lnTo>
                <a:lnTo>
                  <a:pt x="231686" y="92989"/>
                </a:lnTo>
                <a:lnTo>
                  <a:pt x="231686" y="0"/>
                </a:lnTo>
                <a:close/>
              </a:path>
              <a:path w="324484" h="186055">
                <a:moveTo>
                  <a:pt x="278028" y="92989"/>
                </a:moveTo>
                <a:lnTo>
                  <a:pt x="231686" y="92989"/>
                </a:lnTo>
                <a:lnTo>
                  <a:pt x="231686" y="139484"/>
                </a:lnTo>
                <a:lnTo>
                  <a:pt x="278028" y="139484"/>
                </a:lnTo>
                <a:lnTo>
                  <a:pt x="278028" y="92989"/>
                </a:lnTo>
                <a:close/>
              </a:path>
              <a:path w="324484" h="186055">
                <a:moveTo>
                  <a:pt x="324358" y="139484"/>
                </a:moveTo>
                <a:lnTo>
                  <a:pt x="278028" y="139484"/>
                </a:lnTo>
                <a:lnTo>
                  <a:pt x="278028" y="185978"/>
                </a:lnTo>
                <a:lnTo>
                  <a:pt x="324358" y="185978"/>
                </a:lnTo>
                <a:lnTo>
                  <a:pt x="324358" y="139484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8" name="object 638"/>
          <p:cNvSpPr/>
          <p:nvPr/>
        </p:nvSpPr>
        <p:spPr>
          <a:xfrm>
            <a:off x="12573482" y="759738"/>
            <a:ext cx="231775" cy="93345"/>
          </a:xfrm>
          <a:custGeom>
            <a:avLst/>
            <a:gdLst/>
            <a:ahLst/>
            <a:cxnLst/>
            <a:rect l="l" t="t" r="r" b="b"/>
            <a:pathLst>
              <a:path w="231775" h="93344">
                <a:moveTo>
                  <a:pt x="92684" y="46494"/>
                </a:moveTo>
                <a:lnTo>
                  <a:pt x="0" y="46494"/>
                </a:lnTo>
                <a:lnTo>
                  <a:pt x="0" y="92989"/>
                </a:lnTo>
                <a:lnTo>
                  <a:pt x="92684" y="92989"/>
                </a:lnTo>
                <a:lnTo>
                  <a:pt x="92684" y="46494"/>
                </a:lnTo>
                <a:close/>
              </a:path>
              <a:path w="231775" h="93344">
                <a:moveTo>
                  <a:pt x="231686" y="0"/>
                </a:moveTo>
                <a:lnTo>
                  <a:pt x="92684" y="0"/>
                </a:lnTo>
                <a:lnTo>
                  <a:pt x="92684" y="46494"/>
                </a:lnTo>
                <a:lnTo>
                  <a:pt x="231686" y="46494"/>
                </a:lnTo>
                <a:lnTo>
                  <a:pt x="231686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9" name="object 639"/>
          <p:cNvSpPr/>
          <p:nvPr/>
        </p:nvSpPr>
        <p:spPr>
          <a:xfrm>
            <a:off x="12897856" y="852724"/>
            <a:ext cx="46355" cy="46990"/>
          </a:xfrm>
          <a:custGeom>
            <a:avLst/>
            <a:gdLst/>
            <a:ahLst/>
            <a:cxnLst/>
            <a:rect l="l" t="t" r="r" b="b"/>
            <a:pathLst>
              <a:path w="46354" h="46990">
                <a:moveTo>
                  <a:pt x="46337" y="46493"/>
                </a:moveTo>
                <a:lnTo>
                  <a:pt x="0" y="46493"/>
                </a:lnTo>
                <a:lnTo>
                  <a:pt x="0" y="0"/>
                </a:lnTo>
                <a:lnTo>
                  <a:pt x="46337" y="0"/>
                </a:lnTo>
                <a:lnTo>
                  <a:pt x="46337" y="46493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0" name="object 640"/>
          <p:cNvSpPr/>
          <p:nvPr/>
        </p:nvSpPr>
        <p:spPr>
          <a:xfrm>
            <a:off x="13222220" y="480777"/>
            <a:ext cx="46355" cy="46990"/>
          </a:xfrm>
          <a:custGeom>
            <a:avLst/>
            <a:gdLst/>
            <a:ahLst/>
            <a:cxnLst/>
            <a:rect l="l" t="t" r="r" b="b"/>
            <a:pathLst>
              <a:path w="46355" h="46990">
                <a:moveTo>
                  <a:pt x="46337" y="46493"/>
                </a:moveTo>
                <a:lnTo>
                  <a:pt x="0" y="46493"/>
                </a:lnTo>
                <a:lnTo>
                  <a:pt x="0" y="0"/>
                </a:lnTo>
                <a:lnTo>
                  <a:pt x="46337" y="0"/>
                </a:lnTo>
                <a:lnTo>
                  <a:pt x="46337" y="46493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1" name="object 641"/>
          <p:cNvSpPr/>
          <p:nvPr/>
        </p:nvSpPr>
        <p:spPr>
          <a:xfrm>
            <a:off x="11785740" y="713244"/>
            <a:ext cx="139065" cy="93345"/>
          </a:xfrm>
          <a:custGeom>
            <a:avLst/>
            <a:gdLst/>
            <a:ahLst/>
            <a:cxnLst/>
            <a:rect l="l" t="t" r="r" b="b"/>
            <a:pathLst>
              <a:path w="139065" h="93345">
                <a:moveTo>
                  <a:pt x="46342" y="46494"/>
                </a:moveTo>
                <a:lnTo>
                  <a:pt x="0" y="46494"/>
                </a:lnTo>
                <a:lnTo>
                  <a:pt x="0" y="92989"/>
                </a:lnTo>
                <a:lnTo>
                  <a:pt x="46342" y="92989"/>
                </a:lnTo>
                <a:lnTo>
                  <a:pt x="46342" y="46494"/>
                </a:lnTo>
                <a:close/>
              </a:path>
              <a:path w="139065" h="93345">
                <a:moveTo>
                  <a:pt x="139014" y="0"/>
                </a:moveTo>
                <a:lnTo>
                  <a:pt x="46342" y="0"/>
                </a:lnTo>
                <a:lnTo>
                  <a:pt x="46342" y="46494"/>
                </a:lnTo>
                <a:lnTo>
                  <a:pt x="139014" y="46494"/>
                </a:lnTo>
                <a:lnTo>
                  <a:pt x="139014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2" name="object 642"/>
          <p:cNvSpPr/>
          <p:nvPr/>
        </p:nvSpPr>
        <p:spPr>
          <a:xfrm>
            <a:off x="13500248" y="852724"/>
            <a:ext cx="46355" cy="46990"/>
          </a:xfrm>
          <a:custGeom>
            <a:avLst/>
            <a:gdLst/>
            <a:ahLst/>
            <a:cxnLst/>
            <a:rect l="l" t="t" r="r" b="b"/>
            <a:pathLst>
              <a:path w="46355" h="46990">
                <a:moveTo>
                  <a:pt x="46337" y="46493"/>
                </a:moveTo>
                <a:lnTo>
                  <a:pt x="0" y="46493"/>
                </a:lnTo>
                <a:lnTo>
                  <a:pt x="0" y="0"/>
                </a:lnTo>
                <a:lnTo>
                  <a:pt x="46337" y="0"/>
                </a:lnTo>
                <a:lnTo>
                  <a:pt x="46337" y="46493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3" name="object 643"/>
          <p:cNvSpPr/>
          <p:nvPr/>
        </p:nvSpPr>
        <p:spPr>
          <a:xfrm>
            <a:off x="13314895" y="387793"/>
            <a:ext cx="417195" cy="372110"/>
          </a:xfrm>
          <a:custGeom>
            <a:avLst/>
            <a:gdLst/>
            <a:ahLst/>
            <a:cxnLst/>
            <a:rect l="l" t="t" r="r" b="b"/>
            <a:pathLst>
              <a:path w="417194" h="372109">
                <a:moveTo>
                  <a:pt x="46329" y="232473"/>
                </a:moveTo>
                <a:lnTo>
                  <a:pt x="0" y="232473"/>
                </a:lnTo>
                <a:lnTo>
                  <a:pt x="0" y="325450"/>
                </a:lnTo>
                <a:lnTo>
                  <a:pt x="46329" y="325450"/>
                </a:lnTo>
                <a:lnTo>
                  <a:pt x="46329" y="232473"/>
                </a:lnTo>
                <a:close/>
              </a:path>
              <a:path w="417194" h="372109">
                <a:moveTo>
                  <a:pt x="92671" y="325450"/>
                </a:moveTo>
                <a:lnTo>
                  <a:pt x="46329" y="325450"/>
                </a:lnTo>
                <a:lnTo>
                  <a:pt x="46329" y="371944"/>
                </a:lnTo>
                <a:lnTo>
                  <a:pt x="92671" y="371944"/>
                </a:lnTo>
                <a:lnTo>
                  <a:pt x="92671" y="325450"/>
                </a:lnTo>
                <a:close/>
              </a:path>
              <a:path w="417194" h="372109">
                <a:moveTo>
                  <a:pt x="92671" y="139484"/>
                </a:moveTo>
                <a:lnTo>
                  <a:pt x="46329" y="139484"/>
                </a:lnTo>
                <a:lnTo>
                  <a:pt x="46329" y="232473"/>
                </a:lnTo>
                <a:lnTo>
                  <a:pt x="92671" y="232473"/>
                </a:lnTo>
                <a:lnTo>
                  <a:pt x="92671" y="139484"/>
                </a:lnTo>
                <a:close/>
              </a:path>
              <a:path w="417194" h="372109">
                <a:moveTo>
                  <a:pt x="139014" y="92989"/>
                </a:moveTo>
                <a:lnTo>
                  <a:pt x="92671" y="92989"/>
                </a:lnTo>
                <a:lnTo>
                  <a:pt x="92671" y="139484"/>
                </a:lnTo>
                <a:lnTo>
                  <a:pt x="139014" y="139484"/>
                </a:lnTo>
                <a:lnTo>
                  <a:pt x="139014" y="92989"/>
                </a:lnTo>
                <a:close/>
              </a:path>
              <a:path w="417194" h="372109">
                <a:moveTo>
                  <a:pt x="185343" y="325450"/>
                </a:moveTo>
                <a:lnTo>
                  <a:pt x="139014" y="325450"/>
                </a:lnTo>
                <a:lnTo>
                  <a:pt x="139014" y="371944"/>
                </a:lnTo>
                <a:lnTo>
                  <a:pt x="185343" y="371944"/>
                </a:lnTo>
                <a:lnTo>
                  <a:pt x="185343" y="325450"/>
                </a:lnTo>
                <a:close/>
              </a:path>
              <a:path w="417194" h="372109">
                <a:moveTo>
                  <a:pt x="231686" y="278968"/>
                </a:moveTo>
                <a:lnTo>
                  <a:pt x="185343" y="278968"/>
                </a:lnTo>
                <a:lnTo>
                  <a:pt x="185343" y="325450"/>
                </a:lnTo>
                <a:lnTo>
                  <a:pt x="231686" y="325450"/>
                </a:lnTo>
                <a:lnTo>
                  <a:pt x="231686" y="278968"/>
                </a:lnTo>
                <a:close/>
              </a:path>
              <a:path w="417194" h="372109">
                <a:moveTo>
                  <a:pt x="231686" y="46494"/>
                </a:moveTo>
                <a:lnTo>
                  <a:pt x="139014" y="46494"/>
                </a:lnTo>
                <a:lnTo>
                  <a:pt x="139014" y="92989"/>
                </a:lnTo>
                <a:lnTo>
                  <a:pt x="231686" y="92989"/>
                </a:lnTo>
                <a:lnTo>
                  <a:pt x="231686" y="46494"/>
                </a:lnTo>
                <a:close/>
              </a:path>
              <a:path w="417194" h="372109">
                <a:moveTo>
                  <a:pt x="324358" y="0"/>
                </a:moveTo>
                <a:lnTo>
                  <a:pt x="231686" y="0"/>
                </a:lnTo>
                <a:lnTo>
                  <a:pt x="231686" y="46494"/>
                </a:lnTo>
                <a:lnTo>
                  <a:pt x="324358" y="46494"/>
                </a:lnTo>
                <a:lnTo>
                  <a:pt x="324358" y="0"/>
                </a:lnTo>
                <a:close/>
              </a:path>
              <a:path w="417194" h="372109">
                <a:moveTo>
                  <a:pt x="370700" y="232473"/>
                </a:moveTo>
                <a:lnTo>
                  <a:pt x="231686" y="232473"/>
                </a:lnTo>
                <a:lnTo>
                  <a:pt x="231686" y="278968"/>
                </a:lnTo>
                <a:lnTo>
                  <a:pt x="370700" y="278968"/>
                </a:lnTo>
                <a:lnTo>
                  <a:pt x="370700" y="232473"/>
                </a:lnTo>
                <a:close/>
              </a:path>
              <a:path w="417194" h="372109">
                <a:moveTo>
                  <a:pt x="417029" y="278968"/>
                </a:moveTo>
                <a:lnTo>
                  <a:pt x="370700" y="278968"/>
                </a:lnTo>
                <a:lnTo>
                  <a:pt x="370700" y="325450"/>
                </a:lnTo>
                <a:lnTo>
                  <a:pt x="417029" y="325450"/>
                </a:lnTo>
                <a:lnTo>
                  <a:pt x="417029" y="278968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4" name="object 644"/>
          <p:cNvSpPr/>
          <p:nvPr/>
        </p:nvSpPr>
        <p:spPr>
          <a:xfrm>
            <a:off x="13731926" y="759738"/>
            <a:ext cx="231775" cy="139700"/>
          </a:xfrm>
          <a:custGeom>
            <a:avLst/>
            <a:gdLst/>
            <a:ahLst/>
            <a:cxnLst/>
            <a:rect l="l" t="t" r="r" b="b"/>
            <a:pathLst>
              <a:path w="231775" h="139700">
                <a:moveTo>
                  <a:pt x="46342" y="92989"/>
                </a:moveTo>
                <a:lnTo>
                  <a:pt x="0" y="92989"/>
                </a:lnTo>
                <a:lnTo>
                  <a:pt x="0" y="139484"/>
                </a:lnTo>
                <a:lnTo>
                  <a:pt x="46342" y="139484"/>
                </a:lnTo>
                <a:lnTo>
                  <a:pt x="46342" y="92989"/>
                </a:lnTo>
                <a:close/>
              </a:path>
              <a:path w="231775" h="139700">
                <a:moveTo>
                  <a:pt x="139014" y="46494"/>
                </a:moveTo>
                <a:lnTo>
                  <a:pt x="46342" y="46494"/>
                </a:lnTo>
                <a:lnTo>
                  <a:pt x="46342" y="92989"/>
                </a:lnTo>
                <a:lnTo>
                  <a:pt x="139014" y="92989"/>
                </a:lnTo>
                <a:lnTo>
                  <a:pt x="139014" y="46494"/>
                </a:lnTo>
                <a:close/>
              </a:path>
              <a:path w="231775" h="139700">
                <a:moveTo>
                  <a:pt x="231698" y="0"/>
                </a:moveTo>
                <a:lnTo>
                  <a:pt x="139014" y="0"/>
                </a:lnTo>
                <a:lnTo>
                  <a:pt x="139014" y="46494"/>
                </a:lnTo>
                <a:lnTo>
                  <a:pt x="231698" y="46494"/>
                </a:lnTo>
                <a:lnTo>
                  <a:pt x="231698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5" name="object 645"/>
          <p:cNvSpPr/>
          <p:nvPr/>
        </p:nvSpPr>
        <p:spPr>
          <a:xfrm>
            <a:off x="12897853" y="248322"/>
            <a:ext cx="463550" cy="558800"/>
          </a:xfrm>
          <a:custGeom>
            <a:avLst/>
            <a:gdLst/>
            <a:ahLst/>
            <a:cxnLst/>
            <a:rect l="l" t="t" r="r" b="b"/>
            <a:pathLst>
              <a:path w="463550" h="558800">
                <a:moveTo>
                  <a:pt x="463372" y="0"/>
                </a:moveTo>
                <a:lnTo>
                  <a:pt x="324358" y="0"/>
                </a:lnTo>
                <a:lnTo>
                  <a:pt x="324358" y="47066"/>
                </a:lnTo>
                <a:lnTo>
                  <a:pt x="278028" y="47066"/>
                </a:lnTo>
                <a:lnTo>
                  <a:pt x="278028" y="92862"/>
                </a:lnTo>
                <a:lnTo>
                  <a:pt x="231686" y="92862"/>
                </a:lnTo>
                <a:lnTo>
                  <a:pt x="231686" y="185724"/>
                </a:lnTo>
                <a:lnTo>
                  <a:pt x="139014" y="185724"/>
                </a:lnTo>
                <a:lnTo>
                  <a:pt x="139014" y="232791"/>
                </a:lnTo>
                <a:lnTo>
                  <a:pt x="92671" y="232791"/>
                </a:lnTo>
                <a:lnTo>
                  <a:pt x="92671" y="278587"/>
                </a:lnTo>
                <a:lnTo>
                  <a:pt x="46329" y="278587"/>
                </a:lnTo>
                <a:lnTo>
                  <a:pt x="46329" y="325653"/>
                </a:lnTo>
                <a:lnTo>
                  <a:pt x="0" y="325653"/>
                </a:lnTo>
                <a:lnTo>
                  <a:pt x="0" y="418528"/>
                </a:lnTo>
                <a:lnTo>
                  <a:pt x="46329" y="418528"/>
                </a:lnTo>
                <a:lnTo>
                  <a:pt x="46329" y="464324"/>
                </a:lnTo>
                <a:lnTo>
                  <a:pt x="92671" y="464324"/>
                </a:lnTo>
                <a:lnTo>
                  <a:pt x="92671" y="511390"/>
                </a:lnTo>
                <a:lnTo>
                  <a:pt x="46329" y="511390"/>
                </a:lnTo>
                <a:lnTo>
                  <a:pt x="46329" y="558457"/>
                </a:lnTo>
                <a:lnTo>
                  <a:pt x="231686" y="558457"/>
                </a:lnTo>
                <a:lnTo>
                  <a:pt x="231686" y="511390"/>
                </a:lnTo>
                <a:lnTo>
                  <a:pt x="231686" y="464324"/>
                </a:lnTo>
                <a:lnTo>
                  <a:pt x="231686" y="418528"/>
                </a:lnTo>
                <a:lnTo>
                  <a:pt x="92671" y="418528"/>
                </a:lnTo>
                <a:lnTo>
                  <a:pt x="92671" y="325653"/>
                </a:lnTo>
                <a:lnTo>
                  <a:pt x="139014" y="325653"/>
                </a:lnTo>
                <a:lnTo>
                  <a:pt x="139014" y="278587"/>
                </a:lnTo>
                <a:lnTo>
                  <a:pt x="185343" y="278587"/>
                </a:lnTo>
                <a:lnTo>
                  <a:pt x="185343" y="232791"/>
                </a:lnTo>
                <a:lnTo>
                  <a:pt x="324358" y="232791"/>
                </a:lnTo>
                <a:lnTo>
                  <a:pt x="324358" y="185724"/>
                </a:lnTo>
                <a:lnTo>
                  <a:pt x="324358" y="92862"/>
                </a:lnTo>
                <a:lnTo>
                  <a:pt x="370700" y="92862"/>
                </a:lnTo>
                <a:lnTo>
                  <a:pt x="370700" y="47066"/>
                </a:lnTo>
                <a:lnTo>
                  <a:pt x="463372" y="47066"/>
                </a:lnTo>
                <a:lnTo>
                  <a:pt x="463372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6" name="object 646"/>
          <p:cNvSpPr/>
          <p:nvPr/>
        </p:nvSpPr>
        <p:spPr>
          <a:xfrm>
            <a:off x="13407572" y="759706"/>
            <a:ext cx="46355" cy="47625"/>
          </a:xfrm>
          <a:custGeom>
            <a:avLst/>
            <a:gdLst/>
            <a:ahLst/>
            <a:cxnLst/>
            <a:rect l="l" t="t" r="r" b="b"/>
            <a:pathLst>
              <a:path w="46355" h="47625">
                <a:moveTo>
                  <a:pt x="0" y="0"/>
                </a:moveTo>
                <a:lnTo>
                  <a:pt x="46337" y="0"/>
                </a:lnTo>
                <a:lnTo>
                  <a:pt x="46337" y="47068"/>
                </a:lnTo>
                <a:lnTo>
                  <a:pt x="0" y="47068"/>
                </a:lnTo>
                <a:lnTo>
                  <a:pt x="0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7" name="object 647"/>
          <p:cNvSpPr/>
          <p:nvPr/>
        </p:nvSpPr>
        <p:spPr>
          <a:xfrm>
            <a:off x="11739410" y="806775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5">
                <a:moveTo>
                  <a:pt x="0" y="0"/>
                </a:moveTo>
                <a:lnTo>
                  <a:pt x="46337" y="0"/>
                </a:lnTo>
                <a:lnTo>
                  <a:pt x="46337" y="45796"/>
                </a:lnTo>
                <a:lnTo>
                  <a:pt x="0" y="45796"/>
                </a:lnTo>
                <a:lnTo>
                  <a:pt x="0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8" name="object 648"/>
          <p:cNvSpPr/>
          <p:nvPr/>
        </p:nvSpPr>
        <p:spPr>
          <a:xfrm>
            <a:off x="12944194" y="806775"/>
            <a:ext cx="92710" cy="46355"/>
          </a:xfrm>
          <a:custGeom>
            <a:avLst/>
            <a:gdLst/>
            <a:ahLst/>
            <a:cxnLst/>
            <a:rect l="l" t="t" r="r" b="b"/>
            <a:pathLst>
              <a:path w="92709" h="46355">
                <a:moveTo>
                  <a:pt x="0" y="0"/>
                </a:moveTo>
                <a:lnTo>
                  <a:pt x="92675" y="0"/>
                </a:lnTo>
                <a:lnTo>
                  <a:pt x="92675" y="45796"/>
                </a:lnTo>
                <a:lnTo>
                  <a:pt x="0" y="45796"/>
                </a:lnTo>
                <a:lnTo>
                  <a:pt x="0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9" name="object 649"/>
          <p:cNvSpPr/>
          <p:nvPr/>
        </p:nvSpPr>
        <p:spPr>
          <a:xfrm>
            <a:off x="13083207" y="806775"/>
            <a:ext cx="92710" cy="46355"/>
          </a:xfrm>
          <a:custGeom>
            <a:avLst/>
            <a:gdLst/>
            <a:ahLst/>
            <a:cxnLst/>
            <a:rect l="l" t="t" r="r" b="b"/>
            <a:pathLst>
              <a:path w="92709" h="46355">
                <a:moveTo>
                  <a:pt x="0" y="0"/>
                </a:moveTo>
                <a:lnTo>
                  <a:pt x="92675" y="0"/>
                </a:lnTo>
                <a:lnTo>
                  <a:pt x="92675" y="45796"/>
                </a:lnTo>
                <a:lnTo>
                  <a:pt x="0" y="45796"/>
                </a:lnTo>
                <a:lnTo>
                  <a:pt x="0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0" name="object 650"/>
          <p:cNvSpPr/>
          <p:nvPr/>
        </p:nvSpPr>
        <p:spPr>
          <a:xfrm>
            <a:off x="13314897" y="806775"/>
            <a:ext cx="185420" cy="46355"/>
          </a:xfrm>
          <a:custGeom>
            <a:avLst/>
            <a:gdLst/>
            <a:ahLst/>
            <a:cxnLst/>
            <a:rect l="l" t="t" r="r" b="b"/>
            <a:pathLst>
              <a:path w="185419" h="46355">
                <a:moveTo>
                  <a:pt x="0" y="0"/>
                </a:moveTo>
                <a:lnTo>
                  <a:pt x="185351" y="0"/>
                </a:lnTo>
                <a:lnTo>
                  <a:pt x="185351" y="45796"/>
                </a:lnTo>
                <a:lnTo>
                  <a:pt x="0" y="45796"/>
                </a:lnTo>
                <a:lnTo>
                  <a:pt x="0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1" name="object 651"/>
          <p:cNvSpPr/>
          <p:nvPr/>
        </p:nvSpPr>
        <p:spPr>
          <a:xfrm>
            <a:off x="11739410" y="852571"/>
            <a:ext cx="46355" cy="47625"/>
          </a:xfrm>
          <a:custGeom>
            <a:avLst/>
            <a:gdLst/>
            <a:ahLst/>
            <a:cxnLst/>
            <a:rect l="l" t="t" r="r" b="b"/>
            <a:pathLst>
              <a:path w="46354" h="47625">
                <a:moveTo>
                  <a:pt x="0" y="0"/>
                </a:moveTo>
                <a:lnTo>
                  <a:pt x="46337" y="0"/>
                </a:lnTo>
                <a:lnTo>
                  <a:pt x="46337" y="47068"/>
                </a:lnTo>
                <a:lnTo>
                  <a:pt x="0" y="47068"/>
                </a:lnTo>
                <a:lnTo>
                  <a:pt x="0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2" name="object 652"/>
          <p:cNvSpPr/>
          <p:nvPr/>
        </p:nvSpPr>
        <p:spPr>
          <a:xfrm>
            <a:off x="12527153" y="852571"/>
            <a:ext cx="46355" cy="47625"/>
          </a:xfrm>
          <a:custGeom>
            <a:avLst/>
            <a:gdLst/>
            <a:ahLst/>
            <a:cxnLst/>
            <a:rect l="l" t="t" r="r" b="b"/>
            <a:pathLst>
              <a:path w="46354" h="47625">
                <a:moveTo>
                  <a:pt x="0" y="0"/>
                </a:moveTo>
                <a:lnTo>
                  <a:pt x="46337" y="0"/>
                </a:lnTo>
                <a:lnTo>
                  <a:pt x="46337" y="47068"/>
                </a:lnTo>
                <a:lnTo>
                  <a:pt x="0" y="47068"/>
                </a:lnTo>
                <a:lnTo>
                  <a:pt x="0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3" name="object 653"/>
          <p:cNvSpPr/>
          <p:nvPr/>
        </p:nvSpPr>
        <p:spPr>
          <a:xfrm>
            <a:off x="13083207" y="852571"/>
            <a:ext cx="92710" cy="47625"/>
          </a:xfrm>
          <a:custGeom>
            <a:avLst/>
            <a:gdLst/>
            <a:ahLst/>
            <a:cxnLst/>
            <a:rect l="l" t="t" r="r" b="b"/>
            <a:pathLst>
              <a:path w="92709" h="47625">
                <a:moveTo>
                  <a:pt x="0" y="0"/>
                </a:moveTo>
                <a:lnTo>
                  <a:pt x="92675" y="0"/>
                </a:lnTo>
                <a:lnTo>
                  <a:pt x="92675" y="47068"/>
                </a:lnTo>
                <a:lnTo>
                  <a:pt x="0" y="47068"/>
                </a:lnTo>
                <a:lnTo>
                  <a:pt x="0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4" name="object 654"/>
          <p:cNvSpPr/>
          <p:nvPr/>
        </p:nvSpPr>
        <p:spPr>
          <a:xfrm>
            <a:off x="13268559" y="852571"/>
            <a:ext cx="92710" cy="47625"/>
          </a:xfrm>
          <a:custGeom>
            <a:avLst/>
            <a:gdLst/>
            <a:ahLst/>
            <a:cxnLst/>
            <a:rect l="l" t="t" r="r" b="b"/>
            <a:pathLst>
              <a:path w="92709" h="47625">
                <a:moveTo>
                  <a:pt x="0" y="0"/>
                </a:moveTo>
                <a:lnTo>
                  <a:pt x="92675" y="0"/>
                </a:lnTo>
                <a:lnTo>
                  <a:pt x="92675" y="47068"/>
                </a:lnTo>
                <a:lnTo>
                  <a:pt x="0" y="47068"/>
                </a:lnTo>
                <a:lnTo>
                  <a:pt x="0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5" name="object 655"/>
          <p:cNvSpPr/>
          <p:nvPr/>
        </p:nvSpPr>
        <p:spPr>
          <a:xfrm>
            <a:off x="11739410" y="899640"/>
            <a:ext cx="92710" cy="46355"/>
          </a:xfrm>
          <a:custGeom>
            <a:avLst/>
            <a:gdLst/>
            <a:ahLst/>
            <a:cxnLst/>
            <a:rect l="l" t="t" r="r" b="b"/>
            <a:pathLst>
              <a:path w="92709" h="46355">
                <a:moveTo>
                  <a:pt x="0" y="0"/>
                </a:moveTo>
                <a:lnTo>
                  <a:pt x="92675" y="0"/>
                </a:lnTo>
                <a:lnTo>
                  <a:pt x="92675" y="45796"/>
                </a:lnTo>
                <a:lnTo>
                  <a:pt x="0" y="45796"/>
                </a:lnTo>
                <a:lnTo>
                  <a:pt x="0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6" name="object 656"/>
          <p:cNvSpPr/>
          <p:nvPr/>
        </p:nvSpPr>
        <p:spPr>
          <a:xfrm>
            <a:off x="12527153" y="899640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5">
                <a:moveTo>
                  <a:pt x="0" y="0"/>
                </a:moveTo>
                <a:lnTo>
                  <a:pt x="46337" y="0"/>
                </a:lnTo>
                <a:lnTo>
                  <a:pt x="46337" y="45796"/>
                </a:lnTo>
                <a:lnTo>
                  <a:pt x="0" y="45796"/>
                </a:lnTo>
                <a:lnTo>
                  <a:pt x="0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7" name="object 657"/>
          <p:cNvSpPr/>
          <p:nvPr/>
        </p:nvSpPr>
        <p:spPr>
          <a:xfrm>
            <a:off x="12851518" y="899640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5">
                <a:moveTo>
                  <a:pt x="0" y="0"/>
                </a:moveTo>
                <a:lnTo>
                  <a:pt x="46337" y="0"/>
                </a:lnTo>
                <a:lnTo>
                  <a:pt x="46337" y="45796"/>
                </a:lnTo>
                <a:lnTo>
                  <a:pt x="0" y="45796"/>
                </a:lnTo>
                <a:lnTo>
                  <a:pt x="0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8" name="object 658"/>
          <p:cNvSpPr/>
          <p:nvPr/>
        </p:nvSpPr>
        <p:spPr>
          <a:xfrm>
            <a:off x="13129545" y="899640"/>
            <a:ext cx="185420" cy="46355"/>
          </a:xfrm>
          <a:custGeom>
            <a:avLst/>
            <a:gdLst/>
            <a:ahLst/>
            <a:cxnLst/>
            <a:rect l="l" t="t" r="r" b="b"/>
            <a:pathLst>
              <a:path w="185419" h="46355">
                <a:moveTo>
                  <a:pt x="0" y="0"/>
                </a:moveTo>
                <a:lnTo>
                  <a:pt x="185351" y="0"/>
                </a:lnTo>
                <a:lnTo>
                  <a:pt x="185351" y="45796"/>
                </a:lnTo>
                <a:lnTo>
                  <a:pt x="0" y="45796"/>
                </a:lnTo>
                <a:lnTo>
                  <a:pt x="0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9" name="object 659"/>
          <p:cNvSpPr/>
          <p:nvPr/>
        </p:nvSpPr>
        <p:spPr>
          <a:xfrm>
            <a:off x="13685600" y="899640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5" h="46355">
                <a:moveTo>
                  <a:pt x="0" y="0"/>
                </a:moveTo>
                <a:lnTo>
                  <a:pt x="46337" y="0"/>
                </a:lnTo>
                <a:lnTo>
                  <a:pt x="46337" y="45796"/>
                </a:lnTo>
                <a:lnTo>
                  <a:pt x="0" y="45796"/>
                </a:lnTo>
                <a:lnTo>
                  <a:pt x="0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0" name="object 660"/>
          <p:cNvSpPr/>
          <p:nvPr/>
        </p:nvSpPr>
        <p:spPr>
          <a:xfrm>
            <a:off x="14148978" y="899640"/>
            <a:ext cx="139065" cy="46355"/>
          </a:xfrm>
          <a:custGeom>
            <a:avLst/>
            <a:gdLst/>
            <a:ahLst/>
            <a:cxnLst/>
            <a:rect l="l" t="t" r="r" b="b"/>
            <a:pathLst>
              <a:path w="139065" h="46355">
                <a:moveTo>
                  <a:pt x="0" y="0"/>
                </a:moveTo>
                <a:lnTo>
                  <a:pt x="139013" y="0"/>
                </a:lnTo>
                <a:lnTo>
                  <a:pt x="139013" y="45796"/>
                </a:lnTo>
                <a:lnTo>
                  <a:pt x="0" y="45796"/>
                </a:lnTo>
                <a:lnTo>
                  <a:pt x="0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1" name="object 661"/>
          <p:cNvSpPr/>
          <p:nvPr/>
        </p:nvSpPr>
        <p:spPr>
          <a:xfrm>
            <a:off x="14705031" y="899640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5" h="46355">
                <a:moveTo>
                  <a:pt x="0" y="0"/>
                </a:moveTo>
                <a:lnTo>
                  <a:pt x="46337" y="0"/>
                </a:lnTo>
                <a:lnTo>
                  <a:pt x="46337" y="45796"/>
                </a:lnTo>
                <a:lnTo>
                  <a:pt x="0" y="45796"/>
                </a:lnTo>
                <a:lnTo>
                  <a:pt x="0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2" name="object 662"/>
          <p:cNvSpPr/>
          <p:nvPr/>
        </p:nvSpPr>
        <p:spPr>
          <a:xfrm>
            <a:off x="11693073" y="945436"/>
            <a:ext cx="92710" cy="47625"/>
          </a:xfrm>
          <a:custGeom>
            <a:avLst/>
            <a:gdLst/>
            <a:ahLst/>
            <a:cxnLst/>
            <a:rect l="l" t="t" r="r" b="b"/>
            <a:pathLst>
              <a:path w="92709" h="47625">
                <a:moveTo>
                  <a:pt x="0" y="0"/>
                </a:moveTo>
                <a:lnTo>
                  <a:pt x="92675" y="0"/>
                </a:lnTo>
                <a:lnTo>
                  <a:pt x="92675" y="47068"/>
                </a:lnTo>
                <a:lnTo>
                  <a:pt x="0" y="47068"/>
                </a:lnTo>
                <a:lnTo>
                  <a:pt x="0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3" name="object 663"/>
          <p:cNvSpPr/>
          <p:nvPr/>
        </p:nvSpPr>
        <p:spPr>
          <a:xfrm>
            <a:off x="12017437" y="945436"/>
            <a:ext cx="92710" cy="47625"/>
          </a:xfrm>
          <a:custGeom>
            <a:avLst/>
            <a:gdLst/>
            <a:ahLst/>
            <a:cxnLst/>
            <a:rect l="l" t="t" r="r" b="b"/>
            <a:pathLst>
              <a:path w="92709" h="47625">
                <a:moveTo>
                  <a:pt x="0" y="0"/>
                </a:moveTo>
                <a:lnTo>
                  <a:pt x="92675" y="0"/>
                </a:lnTo>
                <a:lnTo>
                  <a:pt x="92675" y="47068"/>
                </a:lnTo>
                <a:lnTo>
                  <a:pt x="0" y="47068"/>
                </a:lnTo>
                <a:lnTo>
                  <a:pt x="0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4" name="object 664"/>
          <p:cNvSpPr/>
          <p:nvPr/>
        </p:nvSpPr>
        <p:spPr>
          <a:xfrm>
            <a:off x="12480815" y="945436"/>
            <a:ext cx="92710" cy="47625"/>
          </a:xfrm>
          <a:custGeom>
            <a:avLst/>
            <a:gdLst/>
            <a:ahLst/>
            <a:cxnLst/>
            <a:rect l="l" t="t" r="r" b="b"/>
            <a:pathLst>
              <a:path w="92709" h="47625">
                <a:moveTo>
                  <a:pt x="0" y="0"/>
                </a:moveTo>
                <a:lnTo>
                  <a:pt x="92675" y="0"/>
                </a:lnTo>
                <a:lnTo>
                  <a:pt x="92675" y="47068"/>
                </a:lnTo>
                <a:lnTo>
                  <a:pt x="0" y="47068"/>
                </a:lnTo>
                <a:lnTo>
                  <a:pt x="0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5" name="object 665"/>
          <p:cNvSpPr/>
          <p:nvPr/>
        </p:nvSpPr>
        <p:spPr>
          <a:xfrm>
            <a:off x="12805180" y="945436"/>
            <a:ext cx="92710" cy="47625"/>
          </a:xfrm>
          <a:custGeom>
            <a:avLst/>
            <a:gdLst/>
            <a:ahLst/>
            <a:cxnLst/>
            <a:rect l="l" t="t" r="r" b="b"/>
            <a:pathLst>
              <a:path w="92709" h="47625">
                <a:moveTo>
                  <a:pt x="0" y="0"/>
                </a:moveTo>
                <a:lnTo>
                  <a:pt x="92675" y="0"/>
                </a:lnTo>
                <a:lnTo>
                  <a:pt x="92675" y="47068"/>
                </a:lnTo>
                <a:lnTo>
                  <a:pt x="0" y="47068"/>
                </a:lnTo>
                <a:lnTo>
                  <a:pt x="0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6" name="object 666"/>
          <p:cNvSpPr/>
          <p:nvPr/>
        </p:nvSpPr>
        <p:spPr>
          <a:xfrm>
            <a:off x="13129545" y="945436"/>
            <a:ext cx="139065" cy="47625"/>
          </a:xfrm>
          <a:custGeom>
            <a:avLst/>
            <a:gdLst/>
            <a:ahLst/>
            <a:cxnLst/>
            <a:rect l="l" t="t" r="r" b="b"/>
            <a:pathLst>
              <a:path w="139065" h="47625">
                <a:moveTo>
                  <a:pt x="0" y="0"/>
                </a:moveTo>
                <a:lnTo>
                  <a:pt x="139013" y="0"/>
                </a:lnTo>
                <a:lnTo>
                  <a:pt x="139013" y="47068"/>
                </a:lnTo>
                <a:lnTo>
                  <a:pt x="0" y="47068"/>
                </a:lnTo>
                <a:lnTo>
                  <a:pt x="0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7" name="object 667"/>
          <p:cNvSpPr/>
          <p:nvPr/>
        </p:nvSpPr>
        <p:spPr>
          <a:xfrm>
            <a:off x="13639262" y="945436"/>
            <a:ext cx="92710" cy="47625"/>
          </a:xfrm>
          <a:custGeom>
            <a:avLst/>
            <a:gdLst/>
            <a:ahLst/>
            <a:cxnLst/>
            <a:rect l="l" t="t" r="r" b="b"/>
            <a:pathLst>
              <a:path w="92709" h="47625">
                <a:moveTo>
                  <a:pt x="0" y="0"/>
                </a:moveTo>
                <a:lnTo>
                  <a:pt x="92675" y="0"/>
                </a:lnTo>
                <a:lnTo>
                  <a:pt x="92675" y="47068"/>
                </a:lnTo>
                <a:lnTo>
                  <a:pt x="0" y="47068"/>
                </a:lnTo>
                <a:lnTo>
                  <a:pt x="0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8" name="object 668"/>
          <p:cNvSpPr/>
          <p:nvPr/>
        </p:nvSpPr>
        <p:spPr>
          <a:xfrm>
            <a:off x="14195314" y="945436"/>
            <a:ext cx="92710" cy="47625"/>
          </a:xfrm>
          <a:custGeom>
            <a:avLst/>
            <a:gdLst/>
            <a:ahLst/>
            <a:cxnLst/>
            <a:rect l="l" t="t" r="r" b="b"/>
            <a:pathLst>
              <a:path w="92709" h="47625">
                <a:moveTo>
                  <a:pt x="0" y="0"/>
                </a:moveTo>
                <a:lnTo>
                  <a:pt x="92675" y="0"/>
                </a:lnTo>
                <a:lnTo>
                  <a:pt x="92675" y="47068"/>
                </a:lnTo>
                <a:lnTo>
                  <a:pt x="0" y="47068"/>
                </a:lnTo>
                <a:lnTo>
                  <a:pt x="0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9" name="object 669"/>
          <p:cNvSpPr/>
          <p:nvPr/>
        </p:nvSpPr>
        <p:spPr>
          <a:xfrm>
            <a:off x="14705031" y="945436"/>
            <a:ext cx="46355" cy="47625"/>
          </a:xfrm>
          <a:custGeom>
            <a:avLst/>
            <a:gdLst/>
            <a:ahLst/>
            <a:cxnLst/>
            <a:rect l="l" t="t" r="r" b="b"/>
            <a:pathLst>
              <a:path w="46355" h="47625">
                <a:moveTo>
                  <a:pt x="0" y="0"/>
                </a:moveTo>
                <a:lnTo>
                  <a:pt x="46337" y="0"/>
                </a:lnTo>
                <a:lnTo>
                  <a:pt x="46337" y="47068"/>
                </a:lnTo>
                <a:lnTo>
                  <a:pt x="0" y="47068"/>
                </a:lnTo>
                <a:lnTo>
                  <a:pt x="0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0" name="object 670"/>
          <p:cNvSpPr/>
          <p:nvPr/>
        </p:nvSpPr>
        <p:spPr>
          <a:xfrm>
            <a:off x="11693073" y="992505"/>
            <a:ext cx="139065" cy="46355"/>
          </a:xfrm>
          <a:custGeom>
            <a:avLst/>
            <a:gdLst/>
            <a:ahLst/>
            <a:cxnLst/>
            <a:rect l="l" t="t" r="r" b="b"/>
            <a:pathLst>
              <a:path w="139065" h="46355">
                <a:moveTo>
                  <a:pt x="0" y="0"/>
                </a:moveTo>
                <a:lnTo>
                  <a:pt x="139013" y="0"/>
                </a:lnTo>
                <a:lnTo>
                  <a:pt x="139013" y="45796"/>
                </a:lnTo>
                <a:lnTo>
                  <a:pt x="0" y="45796"/>
                </a:lnTo>
                <a:lnTo>
                  <a:pt x="0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1" name="object 671"/>
          <p:cNvSpPr/>
          <p:nvPr/>
        </p:nvSpPr>
        <p:spPr>
          <a:xfrm>
            <a:off x="12063775" y="992505"/>
            <a:ext cx="92710" cy="46355"/>
          </a:xfrm>
          <a:custGeom>
            <a:avLst/>
            <a:gdLst/>
            <a:ahLst/>
            <a:cxnLst/>
            <a:rect l="l" t="t" r="r" b="b"/>
            <a:pathLst>
              <a:path w="92709" h="46355">
                <a:moveTo>
                  <a:pt x="0" y="0"/>
                </a:moveTo>
                <a:lnTo>
                  <a:pt x="92675" y="0"/>
                </a:lnTo>
                <a:lnTo>
                  <a:pt x="92675" y="45796"/>
                </a:lnTo>
                <a:lnTo>
                  <a:pt x="0" y="45796"/>
                </a:lnTo>
                <a:lnTo>
                  <a:pt x="0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2" name="object 672"/>
          <p:cNvSpPr/>
          <p:nvPr/>
        </p:nvSpPr>
        <p:spPr>
          <a:xfrm>
            <a:off x="12480815" y="992505"/>
            <a:ext cx="139065" cy="46355"/>
          </a:xfrm>
          <a:custGeom>
            <a:avLst/>
            <a:gdLst/>
            <a:ahLst/>
            <a:cxnLst/>
            <a:rect l="l" t="t" r="r" b="b"/>
            <a:pathLst>
              <a:path w="139065" h="46355">
                <a:moveTo>
                  <a:pt x="0" y="0"/>
                </a:moveTo>
                <a:lnTo>
                  <a:pt x="139013" y="0"/>
                </a:lnTo>
                <a:lnTo>
                  <a:pt x="139013" y="45796"/>
                </a:lnTo>
                <a:lnTo>
                  <a:pt x="0" y="45796"/>
                </a:lnTo>
                <a:lnTo>
                  <a:pt x="0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3" name="object 673"/>
          <p:cNvSpPr/>
          <p:nvPr/>
        </p:nvSpPr>
        <p:spPr>
          <a:xfrm>
            <a:off x="12805180" y="992505"/>
            <a:ext cx="139065" cy="46355"/>
          </a:xfrm>
          <a:custGeom>
            <a:avLst/>
            <a:gdLst/>
            <a:ahLst/>
            <a:cxnLst/>
            <a:rect l="l" t="t" r="r" b="b"/>
            <a:pathLst>
              <a:path w="139065" h="46355">
                <a:moveTo>
                  <a:pt x="0" y="0"/>
                </a:moveTo>
                <a:lnTo>
                  <a:pt x="139013" y="0"/>
                </a:lnTo>
                <a:lnTo>
                  <a:pt x="139013" y="45796"/>
                </a:lnTo>
                <a:lnTo>
                  <a:pt x="0" y="45796"/>
                </a:lnTo>
                <a:lnTo>
                  <a:pt x="0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4" name="object 674"/>
          <p:cNvSpPr/>
          <p:nvPr/>
        </p:nvSpPr>
        <p:spPr>
          <a:xfrm>
            <a:off x="13175884" y="992505"/>
            <a:ext cx="139065" cy="46355"/>
          </a:xfrm>
          <a:custGeom>
            <a:avLst/>
            <a:gdLst/>
            <a:ahLst/>
            <a:cxnLst/>
            <a:rect l="l" t="t" r="r" b="b"/>
            <a:pathLst>
              <a:path w="139065" h="46355">
                <a:moveTo>
                  <a:pt x="0" y="0"/>
                </a:moveTo>
                <a:lnTo>
                  <a:pt x="139013" y="0"/>
                </a:lnTo>
                <a:lnTo>
                  <a:pt x="139013" y="45796"/>
                </a:lnTo>
                <a:lnTo>
                  <a:pt x="0" y="45796"/>
                </a:lnTo>
                <a:lnTo>
                  <a:pt x="0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5" name="object 675"/>
          <p:cNvSpPr/>
          <p:nvPr/>
        </p:nvSpPr>
        <p:spPr>
          <a:xfrm>
            <a:off x="13592923" y="992505"/>
            <a:ext cx="185420" cy="46355"/>
          </a:xfrm>
          <a:custGeom>
            <a:avLst/>
            <a:gdLst/>
            <a:ahLst/>
            <a:cxnLst/>
            <a:rect l="l" t="t" r="r" b="b"/>
            <a:pathLst>
              <a:path w="185419" h="46355">
                <a:moveTo>
                  <a:pt x="0" y="0"/>
                </a:moveTo>
                <a:lnTo>
                  <a:pt x="185351" y="0"/>
                </a:lnTo>
                <a:lnTo>
                  <a:pt x="185351" y="45796"/>
                </a:lnTo>
                <a:lnTo>
                  <a:pt x="0" y="45796"/>
                </a:lnTo>
                <a:lnTo>
                  <a:pt x="0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6" name="object 676"/>
          <p:cNvSpPr/>
          <p:nvPr/>
        </p:nvSpPr>
        <p:spPr>
          <a:xfrm>
            <a:off x="14102639" y="992505"/>
            <a:ext cx="231775" cy="46355"/>
          </a:xfrm>
          <a:custGeom>
            <a:avLst/>
            <a:gdLst/>
            <a:ahLst/>
            <a:cxnLst/>
            <a:rect l="l" t="t" r="r" b="b"/>
            <a:pathLst>
              <a:path w="231775" h="46355">
                <a:moveTo>
                  <a:pt x="0" y="0"/>
                </a:moveTo>
                <a:lnTo>
                  <a:pt x="231689" y="0"/>
                </a:lnTo>
                <a:lnTo>
                  <a:pt x="231689" y="45796"/>
                </a:lnTo>
                <a:lnTo>
                  <a:pt x="0" y="45796"/>
                </a:lnTo>
                <a:lnTo>
                  <a:pt x="0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7" name="object 677"/>
          <p:cNvSpPr/>
          <p:nvPr/>
        </p:nvSpPr>
        <p:spPr>
          <a:xfrm>
            <a:off x="11739410" y="992517"/>
            <a:ext cx="3336925" cy="93345"/>
          </a:xfrm>
          <a:custGeom>
            <a:avLst/>
            <a:gdLst/>
            <a:ahLst/>
            <a:cxnLst/>
            <a:rect l="l" t="t" r="r" b="b"/>
            <a:pathLst>
              <a:path w="3336925" h="93344">
                <a:moveTo>
                  <a:pt x="3336315" y="45796"/>
                </a:moveTo>
                <a:lnTo>
                  <a:pt x="3058287" y="45796"/>
                </a:lnTo>
                <a:lnTo>
                  <a:pt x="3058287" y="0"/>
                </a:lnTo>
                <a:lnTo>
                  <a:pt x="2965615" y="0"/>
                </a:lnTo>
                <a:lnTo>
                  <a:pt x="2965615" y="45796"/>
                </a:lnTo>
                <a:lnTo>
                  <a:pt x="0" y="45796"/>
                </a:lnTo>
                <a:lnTo>
                  <a:pt x="0" y="92862"/>
                </a:lnTo>
                <a:lnTo>
                  <a:pt x="3336315" y="92862"/>
                </a:lnTo>
                <a:lnTo>
                  <a:pt x="3336315" y="45796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8" name="object 678"/>
          <p:cNvSpPr/>
          <p:nvPr/>
        </p:nvSpPr>
        <p:spPr>
          <a:xfrm>
            <a:off x="12341802" y="434284"/>
            <a:ext cx="46355" cy="46990"/>
          </a:xfrm>
          <a:custGeom>
            <a:avLst/>
            <a:gdLst/>
            <a:ahLst/>
            <a:cxnLst/>
            <a:rect l="l" t="t" r="r" b="b"/>
            <a:pathLst>
              <a:path w="46354" h="46990">
                <a:moveTo>
                  <a:pt x="46337" y="46493"/>
                </a:moveTo>
                <a:lnTo>
                  <a:pt x="0" y="46493"/>
                </a:lnTo>
                <a:lnTo>
                  <a:pt x="0" y="0"/>
                </a:lnTo>
                <a:lnTo>
                  <a:pt x="46337" y="0"/>
                </a:lnTo>
                <a:lnTo>
                  <a:pt x="46337" y="46493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9" name="object 679"/>
          <p:cNvSpPr/>
          <p:nvPr/>
        </p:nvSpPr>
        <p:spPr>
          <a:xfrm>
            <a:off x="14102639" y="666762"/>
            <a:ext cx="92710" cy="233045"/>
          </a:xfrm>
          <a:custGeom>
            <a:avLst/>
            <a:gdLst/>
            <a:ahLst/>
            <a:cxnLst/>
            <a:rect l="l" t="t" r="r" b="b"/>
            <a:pathLst>
              <a:path w="92709" h="233044">
                <a:moveTo>
                  <a:pt x="46329" y="92976"/>
                </a:moveTo>
                <a:lnTo>
                  <a:pt x="0" y="92976"/>
                </a:lnTo>
                <a:lnTo>
                  <a:pt x="0" y="232460"/>
                </a:lnTo>
                <a:lnTo>
                  <a:pt x="46329" y="232460"/>
                </a:lnTo>
                <a:lnTo>
                  <a:pt x="46329" y="92976"/>
                </a:lnTo>
                <a:close/>
              </a:path>
              <a:path w="92709" h="233044">
                <a:moveTo>
                  <a:pt x="92671" y="0"/>
                </a:moveTo>
                <a:lnTo>
                  <a:pt x="46329" y="0"/>
                </a:lnTo>
                <a:lnTo>
                  <a:pt x="46329" y="92976"/>
                </a:lnTo>
                <a:lnTo>
                  <a:pt x="92671" y="92976"/>
                </a:lnTo>
                <a:lnTo>
                  <a:pt x="92671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0" name="object 680"/>
          <p:cNvSpPr/>
          <p:nvPr/>
        </p:nvSpPr>
        <p:spPr>
          <a:xfrm>
            <a:off x="14287983" y="759738"/>
            <a:ext cx="231775" cy="139700"/>
          </a:xfrm>
          <a:custGeom>
            <a:avLst/>
            <a:gdLst/>
            <a:ahLst/>
            <a:cxnLst/>
            <a:rect l="l" t="t" r="r" b="b"/>
            <a:pathLst>
              <a:path w="231775" h="139700">
                <a:moveTo>
                  <a:pt x="46342" y="92989"/>
                </a:moveTo>
                <a:lnTo>
                  <a:pt x="0" y="92989"/>
                </a:lnTo>
                <a:lnTo>
                  <a:pt x="0" y="139484"/>
                </a:lnTo>
                <a:lnTo>
                  <a:pt x="46342" y="139484"/>
                </a:lnTo>
                <a:lnTo>
                  <a:pt x="46342" y="92989"/>
                </a:lnTo>
                <a:close/>
              </a:path>
              <a:path w="231775" h="139700">
                <a:moveTo>
                  <a:pt x="185356" y="0"/>
                </a:moveTo>
                <a:lnTo>
                  <a:pt x="139014" y="0"/>
                </a:lnTo>
                <a:lnTo>
                  <a:pt x="139014" y="46494"/>
                </a:lnTo>
                <a:lnTo>
                  <a:pt x="46342" y="46494"/>
                </a:lnTo>
                <a:lnTo>
                  <a:pt x="46342" y="92989"/>
                </a:lnTo>
                <a:lnTo>
                  <a:pt x="185356" y="92989"/>
                </a:lnTo>
                <a:lnTo>
                  <a:pt x="185356" y="0"/>
                </a:lnTo>
                <a:close/>
              </a:path>
              <a:path w="231775" h="139700">
                <a:moveTo>
                  <a:pt x="231686" y="92989"/>
                </a:moveTo>
                <a:lnTo>
                  <a:pt x="185356" y="92989"/>
                </a:lnTo>
                <a:lnTo>
                  <a:pt x="185356" y="139484"/>
                </a:lnTo>
                <a:lnTo>
                  <a:pt x="231686" y="139484"/>
                </a:lnTo>
                <a:lnTo>
                  <a:pt x="231686" y="92989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1" name="object 681"/>
          <p:cNvSpPr/>
          <p:nvPr/>
        </p:nvSpPr>
        <p:spPr>
          <a:xfrm>
            <a:off x="14751369" y="852724"/>
            <a:ext cx="46355" cy="46990"/>
          </a:xfrm>
          <a:custGeom>
            <a:avLst/>
            <a:gdLst/>
            <a:ahLst/>
            <a:cxnLst/>
            <a:rect l="l" t="t" r="r" b="b"/>
            <a:pathLst>
              <a:path w="46355" h="46990">
                <a:moveTo>
                  <a:pt x="46337" y="46493"/>
                </a:moveTo>
                <a:lnTo>
                  <a:pt x="0" y="46493"/>
                </a:lnTo>
                <a:lnTo>
                  <a:pt x="0" y="0"/>
                </a:lnTo>
                <a:lnTo>
                  <a:pt x="46337" y="0"/>
                </a:lnTo>
                <a:lnTo>
                  <a:pt x="46337" y="46493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2" name="object 682"/>
          <p:cNvSpPr/>
          <p:nvPr/>
        </p:nvSpPr>
        <p:spPr>
          <a:xfrm>
            <a:off x="14473339" y="666762"/>
            <a:ext cx="139065" cy="93345"/>
          </a:xfrm>
          <a:custGeom>
            <a:avLst/>
            <a:gdLst/>
            <a:ahLst/>
            <a:cxnLst/>
            <a:rect l="l" t="t" r="r" b="b"/>
            <a:pathLst>
              <a:path w="139065" h="93345">
                <a:moveTo>
                  <a:pt x="46329" y="46482"/>
                </a:moveTo>
                <a:lnTo>
                  <a:pt x="0" y="46482"/>
                </a:lnTo>
                <a:lnTo>
                  <a:pt x="0" y="92976"/>
                </a:lnTo>
                <a:lnTo>
                  <a:pt x="46329" y="92976"/>
                </a:lnTo>
                <a:lnTo>
                  <a:pt x="46329" y="46482"/>
                </a:lnTo>
                <a:close/>
              </a:path>
              <a:path w="139065" h="93345">
                <a:moveTo>
                  <a:pt x="139014" y="0"/>
                </a:moveTo>
                <a:lnTo>
                  <a:pt x="46329" y="0"/>
                </a:lnTo>
                <a:lnTo>
                  <a:pt x="46329" y="46482"/>
                </a:lnTo>
                <a:lnTo>
                  <a:pt x="139014" y="46482"/>
                </a:lnTo>
                <a:lnTo>
                  <a:pt x="139014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3" name="object 683"/>
          <p:cNvSpPr/>
          <p:nvPr/>
        </p:nvSpPr>
        <p:spPr>
          <a:xfrm>
            <a:off x="14195314" y="620257"/>
            <a:ext cx="46355" cy="46990"/>
          </a:xfrm>
          <a:custGeom>
            <a:avLst/>
            <a:gdLst/>
            <a:ahLst/>
            <a:cxnLst/>
            <a:rect l="l" t="t" r="r" b="b"/>
            <a:pathLst>
              <a:path w="46355" h="46990">
                <a:moveTo>
                  <a:pt x="46337" y="46493"/>
                </a:moveTo>
                <a:lnTo>
                  <a:pt x="0" y="46493"/>
                </a:lnTo>
                <a:lnTo>
                  <a:pt x="0" y="0"/>
                </a:lnTo>
                <a:lnTo>
                  <a:pt x="46337" y="0"/>
                </a:lnTo>
                <a:lnTo>
                  <a:pt x="46337" y="46493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4" name="object 684"/>
          <p:cNvSpPr/>
          <p:nvPr/>
        </p:nvSpPr>
        <p:spPr>
          <a:xfrm>
            <a:off x="12295454" y="434288"/>
            <a:ext cx="278130" cy="278765"/>
          </a:xfrm>
          <a:custGeom>
            <a:avLst/>
            <a:gdLst/>
            <a:ahLst/>
            <a:cxnLst/>
            <a:rect l="l" t="t" r="r" b="b"/>
            <a:pathLst>
              <a:path w="278129" h="278765">
                <a:moveTo>
                  <a:pt x="139014" y="0"/>
                </a:moveTo>
                <a:lnTo>
                  <a:pt x="92684" y="0"/>
                </a:lnTo>
                <a:lnTo>
                  <a:pt x="92684" y="46494"/>
                </a:lnTo>
                <a:lnTo>
                  <a:pt x="139014" y="46494"/>
                </a:lnTo>
                <a:lnTo>
                  <a:pt x="139014" y="0"/>
                </a:lnTo>
                <a:close/>
              </a:path>
              <a:path w="278129" h="278765">
                <a:moveTo>
                  <a:pt x="278028" y="139484"/>
                </a:moveTo>
                <a:lnTo>
                  <a:pt x="185356" y="139484"/>
                </a:lnTo>
                <a:lnTo>
                  <a:pt x="185356" y="185496"/>
                </a:lnTo>
                <a:lnTo>
                  <a:pt x="139014" y="185496"/>
                </a:lnTo>
                <a:lnTo>
                  <a:pt x="139014" y="139687"/>
                </a:lnTo>
                <a:lnTo>
                  <a:pt x="92684" y="139687"/>
                </a:lnTo>
                <a:lnTo>
                  <a:pt x="92684" y="92621"/>
                </a:lnTo>
                <a:lnTo>
                  <a:pt x="92684" y="46824"/>
                </a:lnTo>
                <a:lnTo>
                  <a:pt x="46342" y="46824"/>
                </a:lnTo>
                <a:lnTo>
                  <a:pt x="46342" y="92621"/>
                </a:lnTo>
                <a:lnTo>
                  <a:pt x="0" y="92621"/>
                </a:lnTo>
                <a:lnTo>
                  <a:pt x="0" y="139687"/>
                </a:lnTo>
                <a:lnTo>
                  <a:pt x="0" y="185496"/>
                </a:lnTo>
                <a:lnTo>
                  <a:pt x="46342" y="185496"/>
                </a:lnTo>
                <a:lnTo>
                  <a:pt x="46342" y="232562"/>
                </a:lnTo>
                <a:lnTo>
                  <a:pt x="46342" y="278358"/>
                </a:lnTo>
                <a:lnTo>
                  <a:pt x="92684" y="278358"/>
                </a:lnTo>
                <a:lnTo>
                  <a:pt x="92684" y="232562"/>
                </a:lnTo>
                <a:lnTo>
                  <a:pt x="185356" y="232562"/>
                </a:lnTo>
                <a:lnTo>
                  <a:pt x="185356" y="185978"/>
                </a:lnTo>
                <a:lnTo>
                  <a:pt x="278028" y="185978"/>
                </a:lnTo>
                <a:lnTo>
                  <a:pt x="278028" y="139484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5" name="object 685"/>
          <p:cNvSpPr/>
          <p:nvPr/>
        </p:nvSpPr>
        <p:spPr>
          <a:xfrm>
            <a:off x="12341797" y="713244"/>
            <a:ext cx="231775" cy="232410"/>
          </a:xfrm>
          <a:custGeom>
            <a:avLst/>
            <a:gdLst/>
            <a:ahLst/>
            <a:cxnLst/>
            <a:rect l="l" t="t" r="r" b="b"/>
            <a:pathLst>
              <a:path w="231775" h="232409">
                <a:moveTo>
                  <a:pt x="139014" y="0"/>
                </a:moveTo>
                <a:lnTo>
                  <a:pt x="46342" y="0"/>
                </a:lnTo>
                <a:lnTo>
                  <a:pt x="46342" y="46494"/>
                </a:lnTo>
                <a:lnTo>
                  <a:pt x="139014" y="46494"/>
                </a:lnTo>
                <a:lnTo>
                  <a:pt x="139014" y="0"/>
                </a:lnTo>
                <a:close/>
              </a:path>
              <a:path w="231775" h="232409">
                <a:moveTo>
                  <a:pt x="231686" y="92989"/>
                </a:moveTo>
                <a:lnTo>
                  <a:pt x="185356" y="92989"/>
                </a:lnTo>
                <a:lnTo>
                  <a:pt x="185356" y="139331"/>
                </a:lnTo>
                <a:lnTo>
                  <a:pt x="46342" y="139331"/>
                </a:lnTo>
                <a:lnTo>
                  <a:pt x="46342" y="46494"/>
                </a:lnTo>
                <a:lnTo>
                  <a:pt x="0" y="46494"/>
                </a:lnTo>
                <a:lnTo>
                  <a:pt x="0" y="139484"/>
                </a:lnTo>
                <a:lnTo>
                  <a:pt x="46342" y="139484"/>
                </a:lnTo>
                <a:lnTo>
                  <a:pt x="46342" y="186397"/>
                </a:lnTo>
                <a:lnTo>
                  <a:pt x="92671" y="186397"/>
                </a:lnTo>
                <a:lnTo>
                  <a:pt x="92671" y="232194"/>
                </a:lnTo>
                <a:lnTo>
                  <a:pt x="185356" y="232194"/>
                </a:lnTo>
                <a:lnTo>
                  <a:pt x="185356" y="186397"/>
                </a:lnTo>
                <a:lnTo>
                  <a:pt x="185356" y="139484"/>
                </a:lnTo>
                <a:lnTo>
                  <a:pt x="231686" y="139484"/>
                </a:lnTo>
                <a:lnTo>
                  <a:pt x="231686" y="92989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6" name="object 686"/>
          <p:cNvSpPr/>
          <p:nvPr/>
        </p:nvSpPr>
        <p:spPr>
          <a:xfrm>
            <a:off x="12110111" y="852575"/>
            <a:ext cx="370840" cy="186055"/>
          </a:xfrm>
          <a:custGeom>
            <a:avLst/>
            <a:gdLst/>
            <a:ahLst/>
            <a:cxnLst/>
            <a:rect l="l" t="t" r="r" b="b"/>
            <a:pathLst>
              <a:path w="370840" h="186055">
                <a:moveTo>
                  <a:pt x="370700" y="139941"/>
                </a:moveTo>
                <a:lnTo>
                  <a:pt x="92671" y="139941"/>
                </a:lnTo>
                <a:lnTo>
                  <a:pt x="92671" y="92862"/>
                </a:lnTo>
                <a:lnTo>
                  <a:pt x="139014" y="92862"/>
                </a:lnTo>
                <a:lnTo>
                  <a:pt x="139014" y="47066"/>
                </a:lnTo>
                <a:lnTo>
                  <a:pt x="185343" y="47066"/>
                </a:lnTo>
                <a:lnTo>
                  <a:pt x="185343" y="0"/>
                </a:lnTo>
                <a:lnTo>
                  <a:pt x="92671" y="0"/>
                </a:lnTo>
                <a:lnTo>
                  <a:pt x="92671" y="47066"/>
                </a:lnTo>
                <a:lnTo>
                  <a:pt x="46329" y="47066"/>
                </a:lnTo>
                <a:lnTo>
                  <a:pt x="46329" y="92862"/>
                </a:lnTo>
                <a:lnTo>
                  <a:pt x="0" y="92862"/>
                </a:lnTo>
                <a:lnTo>
                  <a:pt x="0" y="139941"/>
                </a:lnTo>
                <a:lnTo>
                  <a:pt x="46329" y="139941"/>
                </a:lnTo>
                <a:lnTo>
                  <a:pt x="46329" y="185737"/>
                </a:lnTo>
                <a:lnTo>
                  <a:pt x="370700" y="185737"/>
                </a:lnTo>
                <a:lnTo>
                  <a:pt x="370700" y="139941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7" name="object 687"/>
          <p:cNvSpPr/>
          <p:nvPr/>
        </p:nvSpPr>
        <p:spPr>
          <a:xfrm>
            <a:off x="12619829" y="992203"/>
            <a:ext cx="185420" cy="46990"/>
          </a:xfrm>
          <a:custGeom>
            <a:avLst/>
            <a:gdLst/>
            <a:ahLst/>
            <a:cxnLst/>
            <a:rect l="l" t="t" r="r" b="b"/>
            <a:pathLst>
              <a:path w="185420" h="46990">
                <a:moveTo>
                  <a:pt x="185351" y="46493"/>
                </a:moveTo>
                <a:lnTo>
                  <a:pt x="0" y="46493"/>
                </a:lnTo>
                <a:lnTo>
                  <a:pt x="0" y="0"/>
                </a:lnTo>
                <a:lnTo>
                  <a:pt x="185351" y="0"/>
                </a:lnTo>
                <a:lnTo>
                  <a:pt x="185351" y="46493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8" name="object 688"/>
          <p:cNvSpPr/>
          <p:nvPr/>
        </p:nvSpPr>
        <p:spPr>
          <a:xfrm>
            <a:off x="13314897" y="992203"/>
            <a:ext cx="278130" cy="46990"/>
          </a:xfrm>
          <a:custGeom>
            <a:avLst/>
            <a:gdLst/>
            <a:ahLst/>
            <a:cxnLst/>
            <a:rect l="l" t="t" r="r" b="b"/>
            <a:pathLst>
              <a:path w="278130" h="46990">
                <a:moveTo>
                  <a:pt x="278026" y="46493"/>
                </a:moveTo>
                <a:lnTo>
                  <a:pt x="0" y="46493"/>
                </a:lnTo>
                <a:lnTo>
                  <a:pt x="0" y="0"/>
                </a:lnTo>
                <a:lnTo>
                  <a:pt x="278026" y="0"/>
                </a:lnTo>
                <a:lnTo>
                  <a:pt x="278026" y="46493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9" name="object 689"/>
          <p:cNvSpPr/>
          <p:nvPr/>
        </p:nvSpPr>
        <p:spPr>
          <a:xfrm>
            <a:off x="11785740" y="713244"/>
            <a:ext cx="278130" cy="325120"/>
          </a:xfrm>
          <a:custGeom>
            <a:avLst/>
            <a:gdLst/>
            <a:ahLst/>
            <a:cxnLst/>
            <a:rect l="l" t="t" r="r" b="b"/>
            <a:pathLst>
              <a:path w="278129" h="325119">
                <a:moveTo>
                  <a:pt x="46342" y="92989"/>
                </a:moveTo>
                <a:lnTo>
                  <a:pt x="0" y="92989"/>
                </a:lnTo>
                <a:lnTo>
                  <a:pt x="0" y="185978"/>
                </a:lnTo>
                <a:lnTo>
                  <a:pt x="46342" y="185978"/>
                </a:lnTo>
                <a:lnTo>
                  <a:pt x="46342" y="92989"/>
                </a:lnTo>
                <a:close/>
              </a:path>
              <a:path w="278129" h="325119">
                <a:moveTo>
                  <a:pt x="139014" y="46494"/>
                </a:moveTo>
                <a:lnTo>
                  <a:pt x="46342" y="46494"/>
                </a:lnTo>
                <a:lnTo>
                  <a:pt x="46342" y="92989"/>
                </a:lnTo>
                <a:lnTo>
                  <a:pt x="139014" y="92989"/>
                </a:lnTo>
                <a:lnTo>
                  <a:pt x="139014" y="46494"/>
                </a:lnTo>
                <a:close/>
              </a:path>
              <a:path w="278129" h="325119">
                <a:moveTo>
                  <a:pt x="231686" y="0"/>
                </a:moveTo>
                <a:lnTo>
                  <a:pt x="139014" y="0"/>
                </a:lnTo>
                <a:lnTo>
                  <a:pt x="139014" y="46494"/>
                </a:lnTo>
                <a:lnTo>
                  <a:pt x="231686" y="46494"/>
                </a:lnTo>
                <a:lnTo>
                  <a:pt x="231686" y="0"/>
                </a:lnTo>
                <a:close/>
              </a:path>
              <a:path w="278129" h="325119">
                <a:moveTo>
                  <a:pt x="278028" y="279273"/>
                </a:moveTo>
                <a:lnTo>
                  <a:pt x="92671" y="279273"/>
                </a:lnTo>
                <a:lnTo>
                  <a:pt x="92671" y="232194"/>
                </a:lnTo>
                <a:lnTo>
                  <a:pt x="92671" y="186397"/>
                </a:lnTo>
                <a:lnTo>
                  <a:pt x="46342" y="186397"/>
                </a:lnTo>
                <a:lnTo>
                  <a:pt x="46342" y="232194"/>
                </a:lnTo>
                <a:lnTo>
                  <a:pt x="0" y="232194"/>
                </a:lnTo>
                <a:lnTo>
                  <a:pt x="0" y="279273"/>
                </a:lnTo>
                <a:lnTo>
                  <a:pt x="46342" y="279273"/>
                </a:lnTo>
                <a:lnTo>
                  <a:pt x="46342" y="325069"/>
                </a:lnTo>
                <a:lnTo>
                  <a:pt x="278028" y="325069"/>
                </a:lnTo>
                <a:lnTo>
                  <a:pt x="278028" y="279273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0" name="object 690"/>
          <p:cNvSpPr/>
          <p:nvPr/>
        </p:nvSpPr>
        <p:spPr>
          <a:xfrm>
            <a:off x="12990525" y="480783"/>
            <a:ext cx="324485" cy="419100"/>
          </a:xfrm>
          <a:custGeom>
            <a:avLst/>
            <a:gdLst/>
            <a:ahLst/>
            <a:cxnLst/>
            <a:rect l="l" t="t" r="r" b="b"/>
            <a:pathLst>
              <a:path w="324484" h="419100">
                <a:moveTo>
                  <a:pt x="231686" y="0"/>
                </a:moveTo>
                <a:lnTo>
                  <a:pt x="92671" y="0"/>
                </a:lnTo>
                <a:lnTo>
                  <a:pt x="92671" y="46126"/>
                </a:lnTo>
                <a:lnTo>
                  <a:pt x="46342" y="46126"/>
                </a:lnTo>
                <a:lnTo>
                  <a:pt x="46342" y="93192"/>
                </a:lnTo>
                <a:lnTo>
                  <a:pt x="0" y="93192"/>
                </a:lnTo>
                <a:lnTo>
                  <a:pt x="0" y="139001"/>
                </a:lnTo>
                <a:lnTo>
                  <a:pt x="0" y="186067"/>
                </a:lnTo>
                <a:lnTo>
                  <a:pt x="139014" y="186067"/>
                </a:lnTo>
                <a:lnTo>
                  <a:pt x="139014" y="139001"/>
                </a:lnTo>
                <a:lnTo>
                  <a:pt x="92671" y="139001"/>
                </a:lnTo>
                <a:lnTo>
                  <a:pt x="92671" y="93192"/>
                </a:lnTo>
                <a:lnTo>
                  <a:pt x="92671" y="46494"/>
                </a:lnTo>
                <a:lnTo>
                  <a:pt x="231686" y="46494"/>
                </a:lnTo>
                <a:lnTo>
                  <a:pt x="231686" y="0"/>
                </a:lnTo>
                <a:close/>
              </a:path>
              <a:path w="324484" h="419100">
                <a:moveTo>
                  <a:pt x="324370" y="325450"/>
                </a:moveTo>
                <a:lnTo>
                  <a:pt x="278028" y="325450"/>
                </a:lnTo>
                <a:lnTo>
                  <a:pt x="278028" y="371792"/>
                </a:lnTo>
                <a:lnTo>
                  <a:pt x="231686" y="371792"/>
                </a:lnTo>
                <a:lnTo>
                  <a:pt x="231686" y="325996"/>
                </a:lnTo>
                <a:lnTo>
                  <a:pt x="231686" y="278930"/>
                </a:lnTo>
                <a:lnTo>
                  <a:pt x="185356" y="278930"/>
                </a:lnTo>
                <a:lnTo>
                  <a:pt x="185356" y="186067"/>
                </a:lnTo>
                <a:lnTo>
                  <a:pt x="139014" y="186067"/>
                </a:lnTo>
                <a:lnTo>
                  <a:pt x="139014" y="278930"/>
                </a:lnTo>
                <a:lnTo>
                  <a:pt x="139014" y="325996"/>
                </a:lnTo>
                <a:lnTo>
                  <a:pt x="185356" y="325996"/>
                </a:lnTo>
                <a:lnTo>
                  <a:pt x="185356" y="371792"/>
                </a:lnTo>
                <a:lnTo>
                  <a:pt x="185356" y="418858"/>
                </a:lnTo>
                <a:lnTo>
                  <a:pt x="278028" y="418858"/>
                </a:lnTo>
                <a:lnTo>
                  <a:pt x="278028" y="371944"/>
                </a:lnTo>
                <a:lnTo>
                  <a:pt x="324370" y="371944"/>
                </a:lnTo>
                <a:lnTo>
                  <a:pt x="324370" y="325450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1" name="object 691"/>
          <p:cNvSpPr/>
          <p:nvPr/>
        </p:nvSpPr>
        <p:spPr>
          <a:xfrm>
            <a:off x="12573482" y="806233"/>
            <a:ext cx="231775" cy="186690"/>
          </a:xfrm>
          <a:custGeom>
            <a:avLst/>
            <a:gdLst/>
            <a:ahLst/>
            <a:cxnLst/>
            <a:rect l="l" t="t" r="r" b="b"/>
            <a:pathLst>
              <a:path w="231775" h="186690">
                <a:moveTo>
                  <a:pt x="231686" y="0"/>
                </a:moveTo>
                <a:lnTo>
                  <a:pt x="92684" y="0"/>
                </a:lnTo>
                <a:lnTo>
                  <a:pt x="92684" y="46342"/>
                </a:lnTo>
                <a:lnTo>
                  <a:pt x="0" y="46342"/>
                </a:lnTo>
                <a:lnTo>
                  <a:pt x="0" y="93408"/>
                </a:lnTo>
                <a:lnTo>
                  <a:pt x="0" y="186283"/>
                </a:lnTo>
                <a:lnTo>
                  <a:pt x="46342" y="186283"/>
                </a:lnTo>
                <a:lnTo>
                  <a:pt x="46342" y="93408"/>
                </a:lnTo>
                <a:lnTo>
                  <a:pt x="92684" y="93408"/>
                </a:lnTo>
                <a:lnTo>
                  <a:pt x="92684" y="46494"/>
                </a:lnTo>
                <a:lnTo>
                  <a:pt x="231686" y="46494"/>
                </a:lnTo>
                <a:lnTo>
                  <a:pt x="231686" y="0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2" name="object 692"/>
          <p:cNvSpPr/>
          <p:nvPr/>
        </p:nvSpPr>
        <p:spPr>
          <a:xfrm>
            <a:off x="13222220" y="713244"/>
            <a:ext cx="46355" cy="46990"/>
          </a:xfrm>
          <a:custGeom>
            <a:avLst/>
            <a:gdLst/>
            <a:ahLst/>
            <a:cxnLst/>
            <a:rect l="l" t="t" r="r" b="b"/>
            <a:pathLst>
              <a:path w="46355" h="46990">
                <a:moveTo>
                  <a:pt x="46337" y="46493"/>
                </a:moveTo>
                <a:lnTo>
                  <a:pt x="0" y="46493"/>
                </a:lnTo>
                <a:lnTo>
                  <a:pt x="0" y="0"/>
                </a:lnTo>
                <a:lnTo>
                  <a:pt x="46337" y="0"/>
                </a:lnTo>
                <a:lnTo>
                  <a:pt x="46337" y="46493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3" name="object 693"/>
          <p:cNvSpPr/>
          <p:nvPr/>
        </p:nvSpPr>
        <p:spPr>
          <a:xfrm>
            <a:off x="12944183" y="945438"/>
            <a:ext cx="231775" cy="93345"/>
          </a:xfrm>
          <a:custGeom>
            <a:avLst/>
            <a:gdLst/>
            <a:ahLst/>
            <a:cxnLst/>
            <a:rect l="l" t="t" r="r" b="b"/>
            <a:pathLst>
              <a:path w="231775" h="93344">
                <a:moveTo>
                  <a:pt x="231698" y="47078"/>
                </a:moveTo>
                <a:lnTo>
                  <a:pt x="46342" y="47078"/>
                </a:lnTo>
                <a:lnTo>
                  <a:pt x="46342" y="0"/>
                </a:lnTo>
                <a:lnTo>
                  <a:pt x="0" y="0"/>
                </a:lnTo>
                <a:lnTo>
                  <a:pt x="0" y="47078"/>
                </a:lnTo>
                <a:lnTo>
                  <a:pt x="0" y="92875"/>
                </a:lnTo>
                <a:lnTo>
                  <a:pt x="231698" y="92875"/>
                </a:lnTo>
                <a:lnTo>
                  <a:pt x="231698" y="47078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4" name="object 694"/>
          <p:cNvSpPr/>
          <p:nvPr/>
        </p:nvSpPr>
        <p:spPr>
          <a:xfrm>
            <a:off x="12758842" y="899217"/>
            <a:ext cx="46355" cy="46990"/>
          </a:xfrm>
          <a:custGeom>
            <a:avLst/>
            <a:gdLst/>
            <a:ahLst/>
            <a:cxnLst/>
            <a:rect l="l" t="t" r="r" b="b"/>
            <a:pathLst>
              <a:path w="46354" h="46990">
                <a:moveTo>
                  <a:pt x="46337" y="46493"/>
                </a:moveTo>
                <a:lnTo>
                  <a:pt x="0" y="46493"/>
                </a:lnTo>
                <a:lnTo>
                  <a:pt x="0" y="0"/>
                </a:lnTo>
                <a:lnTo>
                  <a:pt x="46337" y="0"/>
                </a:lnTo>
                <a:lnTo>
                  <a:pt x="46337" y="46493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5" name="object 695"/>
          <p:cNvSpPr/>
          <p:nvPr/>
        </p:nvSpPr>
        <p:spPr>
          <a:xfrm>
            <a:off x="12573491" y="527271"/>
            <a:ext cx="46355" cy="46990"/>
          </a:xfrm>
          <a:custGeom>
            <a:avLst/>
            <a:gdLst/>
            <a:ahLst/>
            <a:cxnLst/>
            <a:rect l="l" t="t" r="r" b="b"/>
            <a:pathLst>
              <a:path w="46354" h="46990">
                <a:moveTo>
                  <a:pt x="46337" y="46493"/>
                </a:moveTo>
                <a:lnTo>
                  <a:pt x="0" y="46493"/>
                </a:lnTo>
                <a:lnTo>
                  <a:pt x="0" y="0"/>
                </a:lnTo>
                <a:lnTo>
                  <a:pt x="46337" y="0"/>
                </a:lnTo>
                <a:lnTo>
                  <a:pt x="46337" y="46493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6" name="object 696"/>
          <p:cNvSpPr/>
          <p:nvPr/>
        </p:nvSpPr>
        <p:spPr>
          <a:xfrm>
            <a:off x="12619829" y="620257"/>
            <a:ext cx="46355" cy="46990"/>
          </a:xfrm>
          <a:custGeom>
            <a:avLst/>
            <a:gdLst/>
            <a:ahLst/>
            <a:cxnLst/>
            <a:rect l="l" t="t" r="r" b="b"/>
            <a:pathLst>
              <a:path w="46354" h="46990">
                <a:moveTo>
                  <a:pt x="46337" y="46493"/>
                </a:moveTo>
                <a:lnTo>
                  <a:pt x="0" y="46493"/>
                </a:lnTo>
                <a:lnTo>
                  <a:pt x="0" y="0"/>
                </a:lnTo>
                <a:lnTo>
                  <a:pt x="46337" y="0"/>
                </a:lnTo>
                <a:lnTo>
                  <a:pt x="46337" y="46493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7" name="object 697"/>
          <p:cNvSpPr/>
          <p:nvPr/>
        </p:nvSpPr>
        <p:spPr>
          <a:xfrm>
            <a:off x="12573491" y="759737"/>
            <a:ext cx="46355" cy="46990"/>
          </a:xfrm>
          <a:custGeom>
            <a:avLst/>
            <a:gdLst/>
            <a:ahLst/>
            <a:cxnLst/>
            <a:rect l="l" t="t" r="r" b="b"/>
            <a:pathLst>
              <a:path w="46354" h="46990">
                <a:moveTo>
                  <a:pt x="46337" y="46493"/>
                </a:moveTo>
                <a:lnTo>
                  <a:pt x="0" y="46493"/>
                </a:lnTo>
                <a:lnTo>
                  <a:pt x="0" y="0"/>
                </a:lnTo>
                <a:lnTo>
                  <a:pt x="46337" y="0"/>
                </a:lnTo>
                <a:lnTo>
                  <a:pt x="46337" y="46493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8" name="object 698"/>
          <p:cNvSpPr/>
          <p:nvPr/>
        </p:nvSpPr>
        <p:spPr>
          <a:xfrm>
            <a:off x="11971096" y="759713"/>
            <a:ext cx="231775" cy="186055"/>
          </a:xfrm>
          <a:custGeom>
            <a:avLst/>
            <a:gdLst/>
            <a:ahLst/>
            <a:cxnLst/>
            <a:rect l="l" t="t" r="r" b="b"/>
            <a:pathLst>
              <a:path w="231775" h="186055">
                <a:moveTo>
                  <a:pt x="231686" y="46520"/>
                </a:moveTo>
                <a:lnTo>
                  <a:pt x="185343" y="46520"/>
                </a:lnTo>
                <a:lnTo>
                  <a:pt x="185343" y="92862"/>
                </a:lnTo>
                <a:lnTo>
                  <a:pt x="92671" y="92862"/>
                </a:lnTo>
                <a:lnTo>
                  <a:pt x="92671" y="47066"/>
                </a:lnTo>
                <a:lnTo>
                  <a:pt x="92671" y="0"/>
                </a:lnTo>
                <a:lnTo>
                  <a:pt x="46329" y="0"/>
                </a:lnTo>
                <a:lnTo>
                  <a:pt x="46329" y="47066"/>
                </a:lnTo>
                <a:lnTo>
                  <a:pt x="0" y="47066"/>
                </a:lnTo>
                <a:lnTo>
                  <a:pt x="0" y="92862"/>
                </a:lnTo>
                <a:lnTo>
                  <a:pt x="46329" y="92862"/>
                </a:lnTo>
                <a:lnTo>
                  <a:pt x="46329" y="139928"/>
                </a:lnTo>
                <a:lnTo>
                  <a:pt x="46329" y="185724"/>
                </a:lnTo>
                <a:lnTo>
                  <a:pt x="139014" y="185724"/>
                </a:lnTo>
                <a:lnTo>
                  <a:pt x="139014" y="139928"/>
                </a:lnTo>
                <a:lnTo>
                  <a:pt x="185343" y="139928"/>
                </a:lnTo>
                <a:lnTo>
                  <a:pt x="185343" y="93014"/>
                </a:lnTo>
                <a:lnTo>
                  <a:pt x="231686" y="93014"/>
                </a:lnTo>
                <a:lnTo>
                  <a:pt x="231686" y="46520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9" name="object 699"/>
          <p:cNvSpPr/>
          <p:nvPr/>
        </p:nvSpPr>
        <p:spPr>
          <a:xfrm>
            <a:off x="13361226" y="620267"/>
            <a:ext cx="92710" cy="139700"/>
          </a:xfrm>
          <a:custGeom>
            <a:avLst/>
            <a:gdLst/>
            <a:ahLst/>
            <a:cxnLst/>
            <a:rect l="l" t="t" r="r" b="b"/>
            <a:pathLst>
              <a:path w="92709" h="139700">
                <a:moveTo>
                  <a:pt x="46342" y="0"/>
                </a:moveTo>
                <a:lnTo>
                  <a:pt x="0" y="0"/>
                </a:lnTo>
                <a:lnTo>
                  <a:pt x="0" y="92976"/>
                </a:lnTo>
                <a:lnTo>
                  <a:pt x="46342" y="92976"/>
                </a:lnTo>
                <a:lnTo>
                  <a:pt x="46342" y="0"/>
                </a:lnTo>
                <a:close/>
              </a:path>
              <a:path w="92709" h="139700">
                <a:moveTo>
                  <a:pt x="92684" y="92976"/>
                </a:moveTo>
                <a:lnTo>
                  <a:pt x="46342" y="92976"/>
                </a:lnTo>
                <a:lnTo>
                  <a:pt x="46342" y="139471"/>
                </a:lnTo>
                <a:lnTo>
                  <a:pt x="92684" y="139471"/>
                </a:lnTo>
                <a:lnTo>
                  <a:pt x="92684" y="92976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0" name="object 700"/>
          <p:cNvSpPr/>
          <p:nvPr/>
        </p:nvSpPr>
        <p:spPr>
          <a:xfrm>
            <a:off x="13731926" y="852575"/>
            <a:ext cx="139065" cy="140335"/>
          </a:xfrm>
          <a:custGeom>
            <a:avLst/>
            <a:gdLst/>
            <a:ahLst/>
            <a:cxnLst/>
            <a:rect l="l" t="t" r="r" b="b"/>
            <a:pathLst>
              <a:path w="139065" h="140334">
                <a:moveTo>
                  <a:pt x="139014" y="0"/>
                </a:moveTo>
                <a:lnTo>
                  <a:pt x="46342" y="0"/>
                </a:lnTo>
                <a:lnTo>
                  <a:pt x="46342" y="47066"/>
                </a:lnTo>
                <a:lnTo>
                  <a:pt x="0" y="47066"/>
                </a:lnTo>
                <a:lnTo>
                  <a:pt x="0" y="92862"/>
                </a:lnTo>
                <a:lnTo>
                  <a:pt x="0" y="139941"/>
                </a:lnTo>
                <a:lnTo>
                  <a:pt x="46342" y="139941"/>
                </a:lnTo>
                <a:lnTo>
                  <a:pt x="46342" y="92862"/>
                </a:lnTo>
                <a:lnTo>
                  <a:pt x="92684" y="92862"/>
                </a:lnTo>
                <a:lnTo>
                  <a:pt x="92684" y="47066"/>
                </a:lnTo>
                <a:lnTo>
                  <a:pt x="139014" y="47066"/>
                </a:lnTo>
                <a:lnTo>
                  <a:pt x="139014" y="0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1" name="object 701"/>
          <p:cNvSpPr/>
          <p:nvPr/>
        </p:nvSpPr>
        <p:spPr>
          <a:xfrm>
            <a:off x="14102639" y="899217"/>
            <a:ext cx="92710" cy="93345"/>
          </a:xfrm>
          <a:custGeom>
            <a:avLst/>
            <a:gdLst/>
            <a:ahLst/>
            <a:cxnLst/>
            <a:rect l="l" t="t" r="r" b="b"/>
            <a:pathLst>
              <a:path w="92709" h="93344">
                <a:moveTo>
                  <a:pt x="92675" y="92986"/>
                </a:moveTo>
                <a:lnTo>
                  <a:pt x="0" y="92986"/>
                </a:lnTo>
                <a:lnTo>
                  <a:pt x="0" y="0"/>
                </a:lnTo>
                <a:lnTo>
                  <a:pt x="46337" y="0"/>
                </a:lnTo>
                <a:lnTo>
                  <a:pt x="46337" y="46493"/>
                </a:lnTo>
                <a:lnTo>
                  <a:pt x="92675" y="46493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2" name="object 702"/>
          <p:cNvSpPr/>
          <p:nvPr/>
        </p:nvSpPr>
        <p:spPr>
          <a:xfrm>
            <a:off x="13778269" y="945438"/>
            <a:ext cx="324485" cy="93345"/>
          </a:xfrm>
          <a:custGeom>
            <a:avLst/>
            <a:gdLst/>
            <a:ahLst/>
            <a:cxnLst/>
            <a:rect l="l" t="t" r="r" b="b"/>
            <a:pathLst>
              <a:path w="324484" h="93344">
                <a:moveTo>
                  <a:pt x="324370" y="47078"/>
                </a:moveTo>
                <a:lnTo>
                  <a:pt x="92671" y="47078"/>
                </a:lnTo>
                <a:lnTo>
                  <a:pt x="92671" y="0"/>
                </a:lnTo>
                <a:lnTo>
                  <a:pt x="46342" y="0"/>
                </a:lnTo>
                <a:lnTo>
                  <a:pt x="46342" y="47078"/>
                </a:lnTo>
                <a:lnTo>
                  <a:pt x="0" y="47078"/>
                </a:lnTo>
                <a:lnTo>
                  <a:pt x="0" y="92875"/>
                </a:lnTo>
                <a:lnTo>
                  <a:pt x="324370" y="92875"/>
                </a:lnTo>
                <a:lnTo>
                  <a:pt x="324370" y="47078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3" name="object 703"/>
          <p:cNvSpPr/>
          <p:nvPr/>
        </p:nvSpPr>
        <p:spPr>
          <a:xfrm>
            <a:off x="13361234" y="899217"/>
            <a:ext cx="46355" cy="46990"/>
          </a:xfrm>
          <a:custGeom>
            <a:avLst/>
            <a:gdLst/>
            <a:ahLst/>
            <a:cxnLst/>
            <a:rect l="l" t="t" r="r" b="b"/>
            <a:pathLst>
              <a:path w="46355" h="46990">
                <a:moveTo>
                  <a:pt x="46337" y="46493"/>
                </a:moveTo>
                <a:lnTo>
                  <a:pt x="0" y="46493"/>
                </a:lnTo>
                <a:lnTo>
                  <a:pt x="0" y="0"/>
                </a:lnTo>
                <a:lnTo>
                  <a:pt x="46337" y="0"/>
                </a:lnTo>
                <a:lnTo>
                  <a:pt x="46337" y="46493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4" name="object 704"/>
          <p:cNvSpPr/>
          <p:nvPr/>
        </p:nvSpPr>
        <p:spPr>
          <a:xfrm>
            <a:off x="13453910" y="713244"/>
            <a:ext cx="92710" cy="139700"/>
          </a:xfrm>
          <a:custGeom>
            <a:avLst/>
            <a:gdLst/>
            <a:ahLst/>
            <a:cxnLst/>
            <a:rect l="l" t="t" r="r" b="b"/>
            <a:pathLst>
              <a:path w="92709" h="139700">
                <a:moveTo>
                  <a:pt x="46329" y="46494"/>
                </a:moveTo>
                <a:lnTo>
                  <a:pt x="0" y="46494"/>
                </a:lnTo>
                <a:lnTo>
                  <a:pt x="0" y="92989"/>
                </a:lnTo>
                <a:lnTo>
                  <a:pt x="46329" y="92989"/>
                </a:lnTo>
                <a:lnTo>
                  <a:pt x="46329" y="46494"/>
                </a:lnTo>
                <a:close/>
              </a:path>
              <a:path w="92709" h="139700">
                <a:moveTo>
                  <a:pt x="92671" y="92989"/>
                </a:moveTo>
                <a:lnTo>
                  <a:pt x="46329" y="92989"/>
                </a:lnTo>
                <a:lnTo>
                  <a:pt x="46329" y="139484"/>
                </a:lnTo>
                <a:lnTo>
                  <a:pt x="92671" y="139484"/>
                </a:lnTo>
                <a:lnTo>
                  <a:pt x="92671" y="92989"/>
                </a:lnTo>
                <a:close/>
              </a:path>
              <a:path w="92709" h="139700">
                <a:moveTo>
                  <a:pt x="92671" y="0"/>
                </a:moveTo>
                <a:lnTo>
                  <a:pt x="46329" y="0"/>
                </a:lnTo>
                <a:lnTo>
                  <a:pt x="46329" y="46494"/>
                </a:lnTo>
                <a:lnTo>
                  <a:pt x="92671" y="46494"/>
                </a:lnTo>
                <a:lnTo>
                  <a:pt x="92671" y="0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5" name="object 705"/>
          <p:cNvSpPr/>
          <p:nvPr/>
        </p:nvSpPr>
        <p:spPr>
          <a:xfrm>
            <a:off x="14148968" y="573772"/>
            <a:ext cx="324485" cy="418465"/>
          </a:xfrm>
          <a:custGeom>
            <a:avLst/>
            <a:gdLst/>
            <a:ahLst/>
            <a:cxnLst/>
            <a:rect l="l" t="t" r="r" b="b"/>
            <a:pathLst>
              <a:path w="324484" h="418465">
                <a:moveTo>
                  <a:pt x="139014" y="0"/>
                </a:moveTo>
                <a:lnTo>
                  <a:pt x="92684" y="0"/>
                </a:lnTo>
                <a:lnTo>
                  <a:pt x="92684" y="92989"/>
                </a:lnTo>
                <a:lnTo>
                  <a:pt x="139014" y="92989"/>
                </a:lnTo>
                <a:lnTo>
                  <a:pt x="139014" y="0"/>
                </a:lnTo>
                <a:close/>
              </a:path>
              <a:path w="324484" h="418465">
                <a:moveTo>
                  <a:pt x="185356" y="232460"/>
                </a:moveTo>
                <a:lnTo>
                  <a:pt x="139014" y="232460"/>
                </a:lnTo>
                <a:lnTo>
                  <a:pt x="139014" y="278803"/>
                </a:lnTo>
                <a:lnTo>
                  <a:pt x="46342" y="278803"/>
                </a:lnTo>
                <a:lnTo>
                  <a:pt x="46342" y="185966"/>
                </a:lnTo>
                <a:lnTo>
                  <a:pt x="92684" y="185966"/>
                </a:lnTo>
                <a:lnTo>
                  <a:pt x="92684" y="92989"/>
                </a:lnTo>
                <a:lnTo>
                  <a:pt x="46342" y="92989"/>
                </a:lnTo>
                <a:lnTo>
                  <a:pt x="46342" y="185940"/>
                </a:lnTo>
                <a:lnTo>
                  <a:pt x="0" y="185940"/>
                </a:lnTo>
                <a:lnTo>
                  <a:pt x="0" y="278803"/>
                </a:lnTo>
                <a:lnTo>
                  <a:pt x="0" y="325869"/>
                </a:lnTo>
                <a:lnTo>
                  <a:pt x="139014" y="325869"/>
                </a:lnTo>
                <a:lnTo>
                  <a:pt x="139014" y="418439"/>
                </a:lnTo>
                <a:lnTo>
                  <a:pt x="185356" y="418439"/>
                </a:lnTo>
                <a:lnTo>
                  <a:pt x="185356" y="325450"/>
                </a:lnTo>
                <a:lnTo>
                  <a:pt x="139014" y="325450"/>
                </a:lnTo>
                <a:lnTo>
                  <a:pt x="139014" y="278955"/>
                </a:lnTo>
                <a:lnTo>
                  <a:pt x="185356" y="278955"/>
                </a:lnTo>
                <a:lnTo>
                  <a:pt x="185356" y="232460"/>
                </a:lnTo>
                <a:close/>
              </a:path>
              <a:path w="324484" h="418465">
                <a:moveTo>
                  <a:pt x="185356" y="139471"/>
                </a:moveTo>
                <a:lnTo>
                  <a:pt x="139014" y="139471"/>
                </a:lnTo>
                <a:lnTo>
                  <a:pt x="139014" y="185966"/>
                </a:lnTo>
                <a:lnTo>
                  <a:pt x="185356" y="185966"/>
                </a:lnTo>
                <a:lnTo>
                  <a:pt x="185356" y="139471"/>
                </a:lnTo>
                <a:close/>
              </a:path>
              <a:path w="324484" h="418465">
                <a:moveTo>
                  <a:pt x="278028" y="185966"/>
                </a:moveTo>
                <a:lnTo>
                  <a:pt x="185356" y="185966"/>
                </a:lnTo>
                <a:lnTo>
                  <a:pt x="185356" y="232460"/>
                </a:lnTo>
                <a:lnTo>
                  <a:pt x="278028" y="232460"/>
                </a:lnTo>
                <a:lnTo>
                  <a:pt x="278028" y="185966"/>
                </a:lnTo>
                <a:close/>
              </a:path>
              <a:path w="324484" h="418465">
                <a:moveTo>
                  <a:pt x="324370" y="139471"/>
                </a:moveTo>
                <a:lnTo>
                  <a:pt x="278028" y="139471"/>
                </a:lnTo>
                <a:lnTo>
                  <a:pt x="278028" y="185966"/>
                </a:lnTo>
                <a:lnTo>
                  <a:pt x="324370" y="185966"/>
                </a:lnTo>
                <a:lnTo>
                  <a:pt x="324370" y="139471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6" name="object 706"/>
          <p:cNvSpPr/>
          <p:nvPr/>
        </p:nvSpPr>
        <p:spPr>
          <a:xfrm>
            <a:off x="14056301" y="759737"/>
            <a:ext cx="46355" cy="46990"/>
          </a:xfrm>
          <a:custGeom>
            <a:avLst/>
            <a:gdLst/>
            <a:ahLst/>
            <a:cxnLst/>
            <a:rect l="l" t="t" r="r" b="b"/>
            <a:pathLst>
              <a:path w="46355" h="46990">
                <a:moveTo>
                  <a:pt x="46337" y="46493"/>
                </a:moveTo>
                <a:lnTo>
                  <a:pt x="0" y="46493"/>
                </a:lnTo>
                <a:lnTo>
                  <a:pt x="0" y="0"/>
                </a:lnTo>
                <a:lnTo>
                  <a:pt x="46337" y="0"/>
                </a:lnTo>
                <a:lnTo>
                  <a:pt x="46337" y="46493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7" name="object 707"/>
          <p:cNvSpPr/>
          <p:nvPr/>
        </p:nvSpPr>
        <p:spPr>
          <a:xfrm>
            <a:off x="14334325" y="852728"/>
            <a:ext cx="370840" cy="186055"/>
          </a:xfrm>
          <a:custGeom>
            <a:avLst/>
            <a:gdLst/>
            <a:ahLst/>
            <a:cxnLst/>
            <a:rect l="l" t="t" r="r" b="b"/>
            <a:pathLst>
              <a:path w="370840" h="186055">
                <a:moveTo>
                  <a:pt x="324358" y="0"/>
                </a:moveTo>
                <a:lnTo>
                  <a:pt x="278028" y="0"/>
                </a:lnTo>
                <a:lnTo>
                  <a:pt x="278028" y="46494"/>
                </a:lnTo>
                <a:lnTo>
                  <a:pt x="324358" y="46494"/>
                </a:lnTo>
                <a:lnTo>
                  <a:pt x="324358" y="0"/>
                </a:lnTo>
                <a:close/>
              </a:path>
              <a:path w="370840" h="186055">
                <a:moveTo>
                  <a:pt x="370700" y="46913"/>
                </a:moveTo>
                <a:lnTo>
                  <a:pt x="324358" y="46913"/>
                </a:lnTo>
                <a:lnTo>
                  <a:pt x="324358" y="139788"/>
                </a:lnTo>
                <a:lnTo>
                  <a:pt x="0" y="139788"/>
                </a:lnTo>
                <a:lnTo>
                  <a:pt x="0" y="185585"/>
                </a:lnTo>
                <a:lnTo>
                  <a:pt x="370700" y="185585"/>
                </a:lnTo>
                <a:lnTo>
                  <a:pt x="370700" y="139788"/>
                </a:lnTo>
                <a:lnTo>
                  <a:pt x="370700" y="46913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8" name="object 708"/>
          <p:cNvSpPr/>
          <p:nvPr/>
        </p:nvSpPr>
        <p:spPr>
          <a:xfrm>
            <a:off x="14751367" y="852575"/>
            <a:ext cx="370840" cy="186055"/>
          </a:xfrm>
          <a:custGeom>
            <a:avLst/>
            <a:gdLst/>
            <a:ahLst/>
            <a:cxnLst/>
            <a:rect l="l" t="t" r="r" b="b"/>
            <a:pathLst>
              <a:path w="370840" h="186055">
                <a:moveTo>
                  <a:pt x="324358" y="139941"/>
                </a:moveTo>
                <a:lnTo>
                  <a:pt x="92671" y="139941"/>
                </a:lnTo>
                <a:lnTo>
                  <a:pt x="92671" y="47066"/>
                </a:lnTo>
                <a:lnTo>
                  <a:pt x="92671" y="0"/>
                </a:lnTo>
                <a:lnTo>
                  <a:pt x="46329" y="0"/>
                </a:lnTo>
                <a:lnTo>
                  <a:pt x="46329" y="47066"/>
                </a:lnTo>
                <a:lnTo>
                  <a:pt x="0" y="47066"/>
                </a:lnTo>
                <a:lnTo>
                  <a:pt x="0" y="139941"/>
                </a:lnTo>
                <a:lnTo>
                  <a:pt x="46329" y="139941"/>
                </a:lnTo>
                <a:lnTo>
                  <a:pt x="46329" y="185737"/>
                </a:lnTo>
                <a:lnTo>
                  <a:pt x="324358" y="185737"/>
                </a:lnTo>
                <a:lnTo>
                  <a:pt x="324358" y="139941"/>
                </a:lnTo>
                <a:close/>
              </a:path>
              <a:path w="370840" h="186055">
                <a:moveTo>
                  <a:pt x="370700" y="46647"/>
                </a:moveTo>
                <a:lnTo>
                  <a:pt x="324358" y="46647"/>
                </a:lnTo>
                <a:lnTo>
                  <a:pt x="324358" y="139636"/>
                </a:lnTo>
                <a:lnTo>
                  <a:pt x="370700" y="139636"/>
                </a:lnTo>
                <a:lnTo>
                  <a:pt x="370700" y="46647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9" name="object 709"/>
          <p:cNvSpPr/>
          <p:nvPr/>
        </p:nvSpPr>
        <p:spPr>
          <a:xfrm>
            <a:off x="13222211" y="294804"/>
            <a:ext cx="139065" cy="186055"/>
          </a:xfrm>
          <a:custGeom>
            <a:avLst/>
            <a:gdLst/>
            <a:ahLst/>
            <a:cxnLst/>
            <a:rect l="l" t="t" r="r" b="b"/>
            <a:pathLst>
              <a:path w="139065" h="186054">
                <a:moveTo>
                  <a:pt x="46342" y="46494"/>
                </a:moveTo>
                <a:lnTo>
                  <a:pt x="0" y="46494"/>
                </a:lnTo>
                <a:lnTo>
                  <a:pt x="0" y="185978"/>
                </a:lnTo>
                <a:lnTo>
                  <a:pt x="46342" y="185978"/>
                </a:lnTo>
                <a:lnTo>
                  <a:pt x="46342" y="46494"/>
                </a:lnTo>
                <a:close/>
              </a:path>
              <a:path w="139065" h="186054">
                <a:moveTo>
                  <a:pt x="139014" y="0"/>
                </a:moveTo>
                <a:lnTo>
                  <a:pt x="46342" y="0"/>
                </a:lnTo>
                <a:lnTo>
                  <a:pt x="46342" y="46494"/>
                </a:lnTo>
                <a:lnTo>
                  <a:pt x="139014" y="46494"/>
                </a:lnTo>
                <a:lnTo>
                  <a:pt x="139014" y="0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0" name="object 710"/>
          <p:cNvSpPr/>
          <p:nvPr/>
        </p:nvSpPr>
        <p:spPr>
          <a:xfrm>
            <a:off x="13407567" y="480783"/>
            <a:ext cx="92710" cy="139700"/>
          </a:xfrm>
          <a:custGeom>
            <a:avLst/>
            <a:gdLst/>
            <a:ahLst/>
            <a:cxnLst/>
            <a:rect l="l" t="t" r="r" b="b"/>
            <a:pathLst>
              <a:path w="92709" h="139700">
                <a:moveTo>
                  <a:pt x="46342" y="46494"/>
                </a:moveTo>
                <a:lnTo>
                  <a:pt x="0" y="46494"/>
                </a:lnTo>
                <a:lnTo>
                  <a:pt x="0" y="139484"/>
                </a:lnTo>
                <a:lnTo>
                  <a:pt x="46342" y="139484"/>
                </a:lnTo>
                <a:lnTo>
                  <a:pt x="46342" y="46494"/>
                </a:lnTo>
                <a:close/>
              </a:path>
              <a:path w="92709" h="139700">
                <a:moveTo>
                  <a:pt x="92671" y="0"/>
                </a:moveTo>
                <a:lnTo>
                  <a:pt x="46342" y="0"/>
                </a:lnTo>
                <a:lnTo>
                  <a:pt x="46342" y="46494"/>
                </a:lnTo>
                <a:lnTo>
                  <a:pt x="92671" y="46494"/>
                </a:lnTo>
                <a:lnTo>
                  <a:pt x="92671" y="0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1" name="object 711"/>
          <p:cNvSpPr/>
          <p:nvPr/>
        </p:nvSpPr>
        <p:spPr>
          <a:xfrm>
            <a:off x="13546585" y="434284"/>
            <a:ext cx="46355" cy="46990"/>
          </a:xfrm>
          <a:custGeom>
            <a:avLst/>
            <a:gdLst/>
            <a:ahLst/>
            <a:cxnLst/>
            <a:rect l="l" t="t" r="r" b="b"/>
            <a:pathLst>
              <a:path w="46355" h="46990">
                <a:moveTo>
                  <a:pt x="46337" y="46493"/>
                </a:moveTo>
                <a:lnTo>
                  <a:pt x="0" y="46493"/>
                </a:lnTo>
                <a:lnTo>
                  <a:pt x="0" y="0"/>
                </a:lnTo>
                <a:lnTo>
                  <a:pt x="46337" y="0"/>
                </a:lnTo>
                <a:lnTo>
                  <a:pt x="46337" y="46493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2" name="object 712"/>
          <p:cNvSpPr/>
          <p:nvPr/>
        </p:nvSpPr>
        <p:spPr>
          <a:xfrm>
            <a:off x="12156451" y="573764"/>
            <a:ext cx="46355" cy="46990"/>
          </a:xfrm>
          <a:custGeom>
            <a:avLst/>
            <a:gdLst/>
            <a:ahLst/>
            <a:cxnLst/>
            <a:rect l="l" t="t" r="r" b="b"/>
            <a:pathLst>
              <a:path w="46354" h="46990">
                <a:moveTo>
                  <a:pt x="46337" y="46493"/>
                </a:moveTo>
                <a:lnTo>
                  <a:pt x="0" y="46493"/>
                </a:lnTo>
                <a:lnTo>
                  <a:pt x="0" y="0"/>
                </a:lnTo>
                <a:lnTo>
                  <a:pt x="46337" y="0"/>
                </a:lnTo>
                <a:lnTo>
                  <a:pt x="46337" y="46493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3" name="object 713"/>
          <p:cNvSpPr/>
          <p:nvPr/>
        </p:nvSpPr>
        <p:spPr>
          <a:xfrm>
            <a:off x="12017426" y="620267"/>
            <a:ext cx="139065" cy="93345"/>
          </a:xfrm>
          <a:custGeom>
            <a:avLst/>
            <a:gdLst/>
            <a:ahLst/>
            <a:cxnLst/>
            <a:rect l="l" t="t" r="r" b="b"/>
            <a:pathLst>
              <a:path w="139065" h="93345">
                <a:moveTo>
                  <a:pt x="46342" y="46494"/>
                </a:moveTo>
                <a:lnTo>
                  <a:pt x="0" y="46494"/>
                </a:lnTo>
                <a:lnTo>
                  <a:pt x="0" y="92976"/>
                </a:lnTo>
                <a:lnTo>
                  <a:pt x="46342" y="92976"/>
                </a:lnTo>
                <a:lnTo>
                  <a:pt x="46342" y="46494"/>
                </a:lnTo>
                <a:close/>
              </a:path>
              <a:path w="139065" h="93345">
                <a:moveTo>
                  <a:pt x="139014" y="0"/>
                </a:moveTo>
                <a:lnTo>
                  <a:pt x="46342" y="0"/>
                </a:lnTo>
                <a:lnTo>
                  <a:pt x="46342" y="46494"/>
                </a:lnTo>
                <a:lnTo>
                  <a:pt x="139014" y="46494"/>
                </a:lnTo>
                <a:lnTo>
                  <a:pt x="139014" y="0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4" name="object 714"/>
          <p:cNvSpPr/>
          <p:nvPr/>
        </p:nvSpPr>
        <p:spPr>
          <a:xfrm>
            <a:off x="12434468" y="388251"/>
            <a:ext cx="370840" cy="372110"/>
          </a:xfrm>
          <a:custGeom>
            <a:avLst/>
            <a:gdLst/>
            <a:ahLst/>
            <a:cxnLst/>
            <a:rect l="l" t="t" r="r" b="b"/>
            <a:pathLst>
              <a:path w="370840" h="372109">
                <a:moveTo>
                  <a:pt x="324370" y="278511"/>
                </a:moveTo>
                <a:lnTo>
                  <a:pt x="278028" y="278511"/>
                </a:lnTo>
                <a:lnTo>
                  <a:pt x="278028" y="371487"/>
                </a:lnTo>
                <a:lnTo>
                  <a:pt x="324370" y="371487"/>
                </a:lnTo>
                <a:lnTo>
                  <a:pt x="324370" y="278511"/>
                </a:lnTo>
                <a:close/>
              </a:path>
              <a:path w="370840" h="372109">
                <a:moveTo>
                  <a:pt x="370700" y="185521"/>
                </a:moveTo>
                <a:lnTo>
                  <a:pt x="324370" y="185521"/>
                </a:lnTo>
                <a:lnTo>
                  <a:pt x="324370" y="138658"/>
                </a:lnTo>
                <a:lnTo>
                  <a:pt x="324370" y="92862"/>
                </a:lnTo>
                <a:lnTo>
                  <a:pt x="278028" y="92862"/>
                </a:lnTo>
                <a:lnTo>
                  <a:pt x="278028" y="45796"/>
                </a:lnTo>
                <a:lnTo>
                  <a:pt x="185356" y="45796"/>
                </a:lnTo>
                <a:lnTo>
                  <a:pt x="185356" y="0"/>
                </a:lnTo>
                <a:lnTo>
                  <a:pt x="0" y="0"/>
                </a:lnTo>
                <a:lnTo>
                  <a:pt x="0" y="45796"/>
                </a:lnTo>
                <a:lnTo>
                  <a:pt x="139014" y="45796"/>
                </a:lnTo>
                <a:lnTo>
                  <a:pt x="139014" y="92862"/>
                </a:lnTo>
                <a:lnTo>
                  <a:pt x="231698" y="92862"/>
                </a:lnTo>
                <a:lnTo>
                  <a:pt x="231698" y="138658"/>
                </a:lnTo>
                <a:lnTo>
                  <a:pt x="278028" y="138658"/>
                </a:lnTo>
                <a:lnTo>
                  <a:pt x="278028" y="185724"/>
                </a:lnTo>
                <a:lnTo>
                  <a:pt x="324370" y="185724"/>
                </a:lnTo>
                <a:lnTo>
                  <a:pt x="324370" y="278511"/>
                </a:lnTo>
                <a:lnTo>
                  <a:pt x="370700" y="278511"/>
                </a:lnTo>
                <a:lnTo>
                  <a:pt x="370700" y="185521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5" name="object 715"/>
          <p:cNvSpPr/>
          <p:nvPr/>
        </p:nvSpPr>
        <p:spPr>
          <a:xfrm>
            <a:off x="12202783" y="666850"/>
            <a:ext cx="139065" cy="140335"/>
          </a:xfrm>
          <a:custGeom>
            <a:avLst/>
            <a:gdLst/>
            <a:ahLst/>
            <a:cxnLst/>
            <a:rect l="l" t="t" r="r" b="b"/>
            <a:pathLst>
              <a:path w="139065" h="140334">
                <a:moveTo>
                  <a:pt x="139014" y="45796"/>
                </a:moveTo>
                <a:lnTo>
                  <a:pt x="92671" y="45796"/>
                </a:lnTo>
                <a:lnTo>
                  <a:pt x="92671" y="0"/>
                </a:lnTo>
                <a:lnTo>
                  <a:pt x="46342" y="0"/>
                </a:lnTo>
                <a:lnTo>
                  <a:pt x="46342" y="45796"/>
                </a:lnTo>
                <a:lnTo>
                  <a:pt x="46342" y="92862"/>
                </a:lnTo>
                <a:lnTo>
                  <a:pt x="0" y="92862"/>
                </a:lnTo>
                <a:lnTo>
                  <a:pt x="0" y="139928"/>
                </a:lnTo>
                <a:lnTo>
                  <a:pt x="92671" y="139928"/>
                </a:lnTo>
                <a:lnTo>
                  <a:pt x="92671" y="92862"/>
                </a:lnTo>
                <a:lnTo>
                  <a:pt x="139014" y="92862"/>
                </a:lnTo>
                <a:lnTo>
                  <a:pt x="139014" y="45796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6" name="object 716"/>
          <p:cNvSpPr/>
          <p:nvPr/>
        </p:nvSpPr>
        <p:spPr>
          <a:xfrm>
            <a:off x="12480815" y="666751"/>
            <a:ext cx="92710" cy="46990"/>
          </a:xfrm>
          <a:custGeom>
            <a:avLst/>
            <a:gdLst/>
            <a:ahLst/>
            <a:cxnLst/>
            <a:rect l="l" t="t" r="r" b="b"/>
            <a:pathLst>
              <a:path w="92709" h="46990">
                <a:moveTo>
                  <a:pt x="92675" y="46493"/>
                </a:moveTo>
                <a:lnTo>
                  <a:pt x="0" y="46493"/>
                </a:lnTo>
                <a:lnTo>
                  <a:pt x="0" y="0"/>
                </a:lnTo>
                <a:lnTo>
                  <a:pt x="92675" y="0"/>
                </a:lnTo>
                <a:lnTo>
                  <a:pt x="92675" y="46493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7" name="object 717"/>
          <p:cNvSpPr/>
          <p:nvPr/>
        </p:nvSpPr>
        <p:spPr>
          <a:xfrm>
            <a:off x="12805180" y="806230"/>
            <a:ext cx="92710" cy="46990"/>
          </a:xfrm>
          <a:custGeom>
            <a:avLst/>
            <a:gdLst/>
            <a:ahLst/>
            <a:cxnLst/>
            <a:rect l="l" t="t" r="r" b="b"/>
            <a:pathLst>
              <a:path w="92709" h="46990">
                <a:moveTo>
                  <a:pt x="92675" y="46493"/>
                </a:moveTo>
                <a:lnTo>
                  <a:pt x="0" y="46493"/>
                </a:lnTo>
                <a:lnTo>
                  <a:pt x="0" y="0"/>
                </a:lnTo>
                <a:lnTo>
                  <a:pt x="92675" y="0"/>
                </a:lnTo>
                <a:lnTo>
                  <a:pt x="92675" y="46493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8" name="object 718"/>
          <p:cNvSpPr/>
          <p:nvPr/>
        </p:nvSpPr>
        <p:spPr>
          <a:xfrm>
            <a:off x="12944183" y="806233"/>
            <a:ext cx="139065" cy="93345"/>
          </a:xfrm>
          <a:custGeom>
            <a:avLst/>
            <a:gdLst/>
            <a:ahLst/>
            <a:cxnLst/>
            <a:rect l="l" t="t" r="r" b="b"/>
            <a:pathLst>
              <a:path w="139065" h="93344">
                <a:moveTo>
                  <a:pt x="92684" y="46494"/>
                </a:moveTo>
                <a:lnTo>
                  <a:pt x="0" y="46494"/>
                </a:lnTo>
                <a:lnTo>
                  <a:pt x="0" y="92989"/>
                </a:lnTo>
                <a:lnTo>
                  <a:pt x="92684" y="92989"/>
                </a:lnTo>
                <a:lnTo>
                  <a:pt x="92684" y="46494"/>
                </a:lnTo>
                <a:close/>
              </a:path>
              <a:path w="139065" h="93344">
                <a:moveTo>
                  <a:pt x="139014" y="0"/>
                </a:moveTo>
                <a:lnTo>
                  <a:pt x="92684" y="0"/>
                </a:lnTo>
                <a:lnTo>
                  <a:pt x="92684" y="46494"/>
                </a:lnTo>
                <a:lnTo>
                  <a:pt x="139014" y="46494"/>
                </a:lnTo>
                <a:lnTo>
                  <a:pt x="139014" y="0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9" name="object 719"/>
          <p:cNvSpPr/>
          <p:nvPr/>
        </p:nvSpPr>
        <p:spPr>
          <a:xfrm>
            <a:off x="12666167" y="620257"/>
            <a:ext cx="46355" cy="46990"/>
          </a:xfrm>
          <a:custGeom>
            <a:avLst/>
            <a:gdLst/>
            <a:ahLst/>
            <a:cxnLst/>
            <a:rect l="l" t="t" r="r" b="b"/>
            <a:pathLst>
              <a:path w="46354" h="46990">
                <a:moveTo>
                  <a:pt x="46337" y="46493"/>
                </a:moveTo>
                <a:lnTo>
                  <a:pt x="0" y="46493"/>
                </a:lnTo>
                <a:lnTo>
                  <a:pt x="0" y="0"/>
                </a:lnTo>
                <a:lnTo>
                  <a:pt x="46337" y="0"/>
                </a:lnTo>
                <a:lnTo>
                  <a:pt x="46337" y="46493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0" name="object 720"/>
          <p:cNvSpPr/>
          <p:nvPr/>
        </p:nvSpPr>
        <p:spPr>
          <a:xfrm>
            <a:off x="12527153" y="480777"/>
            <a:ext cx="46355" cy="46990"/>
          </a:xfrm>
          <a:custGeom>
            <a:avLst/>
            <a:gdLst/>
            <a:ahLst/>
            <a:cxnLst/>
            <a:rect l="l" t="t" r="r" b="b"/>
            <a:pathLst>
              <a:path w="46354" h="46990">
                <a:moveTo>
                  <a:pt x="46337" y="46493"/>
                </a:moveTo>
                <a:lnTo>
                  <a:pt x="0" y="46493"/>
                </a:lnTo>
                <a:lnTo>
                  <a:pt x="0" y="0"/>
                </a:lnTo>
                <a:lnTo>
                  <a:pt x="46337" y="0"/>
                </a:lnTo>
                <a:lnTo>
                  <a:pt x="46337" y="46493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1" name="object 721"/>
          <p:cNvSpPr/>
          <p:nvPr/>
        </p:nvSpPr>
        <p:spPr>
          <a:xfrm>
            <a:off x="13361226" y="248322"/>
            <a:ext cx="231775" cy="186055"/>
          </a:xfrm>
          <a:custGeom>
            <a:avLst/>
            <a:gdLst/>
            <a:ahLst/>
            <a:cxnLst/>
            <a:rect l="l" t="t" r="r" b="b"/>
            <a:pathLst>
              <a:path w="231775" h="186054">
                <a:moveTo>
                  <a:pt x="139014" y="0"/>
                </a:moveTo>
                <a:lnTo>
                  <a:pt x="0" y="0"/>
                </a:lnTo>
                <a:lnTo>
                  <a:pt x="0" y="46482"/>
                </a:lnTo>
                <a:lnTo>
                  <a:pt x="139014" y="46482"/>
                </a:lnTo>
                <a:lnTo>
                  <a:pt x="139014" y="0"/>
                </a:lnTo>
                <a:close/>
              </a:path>
              <a:path w="231775" h="186054">
                <a:moveTo>
                  <a:pt x="185356" y="139471"/>
                </a:moveTo>
                <a:lnTo>
                  <a:pt x="139014" y="139471"/>
                </a:lnTo>
                <a:lnTo>
                  <a:pt x="139014" y="185966"/>
                </a:lnTo>
                <a:lnTo>
                  <a:pt x="185356" y="185966"/>
                </a:lnTo>
                <a:lnTo>
                  <a:pt x="185356" y="139471"/>
                </a:lnTo>
                <a:close/>
              </a:path>
              <a:path w="231775" h="186054">
                <a:moveTo>
                  <a:pt x="185356" y="46482"/>
                </a:moveTo>
                <a:lnTo>
                  <a:pt x="139014" y="46482"/>
                </a:lnTo>
                <a:lnTo>
                  <a:pt x="139014" y="92976"/>
                </a:lnTo>
                <a:lnTo>
                  <a:pt x="185356" y="92976"/>
                </a:lnTo>
                <a:lnTo>
                  <a:pt x="185356" y="46482"/>
                </a:lnTo>
                <a:close/>
              </a:path>
              <a:path w="231775" h="186054">
                <a:moveTo>
                  <a:pt x="231686" y="92976"/>
                </a:moveTo>
                <a:lnTo>
                  <a:pt x="185356" y="92976"/>
                </a:lnTo>
                <a:lnTo>
                  <a:pt x="185356" y="139471"/>
                </a:lnTo>
                <a:lnTo>
                  <a:pt x="231686" y="139471"/>
                </a:lnTo>
                <a:lnTo>
                  <a:pt x="231686" y="92976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2" name="object 722"/>
          <p:cNvSpPr/>
          <p:nvPr/>
        </p:nvSpPr>
        <p:spPr>
          <a:xfrm>
            <a:off x="13546582" y="387793"/>
            <a:ext cx="370840" cy="372110"/>
          </a:xfrm>
          <a:custGeom>
            <a:avLst/>
            <a:gdLst/>
            <a:ahLst/>
            <a:cxnLst/>
            <a:rect l="l" t="t" r="r" b="b"/>
            <a:pathLst>
              <a:path w="370840" h="372109">
                <a:moveTo>
                  <a:pt x="139014" y="278968"/>
                </a:moveTo>
                <a:lnTo>
                  <a:pt x="0" y="278968"/>
                </a:lnTo>
                <a:lnTo>
                  <a:pt x="0" y="325450"/>
                </a:lnTo>
                <a:lnTo>
                  <a:pt x="139014" y="325450"/>
                </a:lnTo>
                <a:lnTo>
                  <a:pt x="139014" y="278968"/>
                </a:lnTo>
                <a:close/>
              </a:path>
              <a:path w="370840" h="372109">
                <a:moveTo>
                  <a:pt x="185343" y="325450"/>
                </a:moveTo>
                <a:lnTo>
                  <a:pt x="139014" y="325450"/>
                </a:lnTo>
                <a:lnTo>
                  <a:pt x="139014" y="371944"/>
                </a:lnTo>
                <a:lnTo>
                  <a:pt x="185343" y="371944"/>
                </a:lnTo>
                <a:lnTo>
                  <a:pt x="185343" y="325450"/>
                </a:lnTo>
                <a:close/>
              </a:path>
              <a:path w="370840" h="372109">
                <a:moveTo>
                  <a:pt x="231686" y="92989"/>
                </a:moveTo>
                <a:lnTo>
                  <a:pt x="185343" y="92989"/>
                </a:lnTo>
                <a:lnTo>
                  <a:pt x="185343" y="139484"/>
                </a:lnTo>
                <a:lnTo>
                  <a:pt x="231686" y="139484"/>
                </a:lnTo>
                <a:lnTo>
                  <a:pt x="231686" y="92989"/>
                </a:lnTo>
                <a:close/>
              </a:path>
              <a:path w="370840" h="372109">
                <a:moveTo>
                  <a:pt x="231686" y="0"/>
                </a:moveTo>
                <a:lnTo>
                  <a:pt x="92671" y="0"/>
                </a:lnTo>
                <a:lnTo>
                  <a:pt x="92671" y="46494"/>
                </a:lnTo>
                <a:lnTo>
                  <a:pt x="231686" y="46494"/>
                </a:lnTo>
                <a:lnTo>
                  <a:pt x="231686" y="0"/>
                </a:lnTo>
                <a:close/>
              </a:path>
              <a:path w="370840" h="372109">
                <a:moveTo>
                  <a:pt x="278028" y="185978"/>
                </a:moveTo>
                <a:lnTo>
                  <a:pt x="231686" y="185978"/>
                </a:lnTo>
                <a:lnTo>
                  <a:pt x="231686" y="232473"/>
                </a:lnTo>
                <a:lnTo>
                  <a:pt x="278028" y="232473"/>
                </a:lnTo>
                <a:lnTo>
                  <a:pt x="278028" y="185978"/>
                </a:lnTo>
                <a:close/>
              </a:path>
              <a:path w="370840" h="372109">
                <a:moveTo>
                  <a:pt x="278028" y="46494"/>
                </a:moveTo>
                <a:lnTo>
                  <a:pt x="231686" y="46494"/>
                </a:lnTo>
                <a:lnTo>
                  <a:pt x="231686" y="92989"/>
                </a:lnTo>
                <a:lnTo>
                  <a:pt x="278028" y="92989"/>
                </a:lnTo>
                <a:lnTo>
                  <a:pt x="278028" y="46494"/>
                </a:lnTo>
                <a:close/>
              </a:path>
              <a:path w="370840" h="372109">
                <a:moveTo>
                  <a:pt x="324358" y="232473"/>
                </a:moveTo>
                <a:lnTo>
                  <a:pt x="278028" y="232473"/>
                </a:lnTo>
                <a:lnTo>
                  <a:pt x="278028" y="325450"/>
                </a:lnTo>
                <a:lnTo>
                  <a:pt x="324358" y="325450"/>
                </a:lnTo>
                <a:lnTo>
                  <a:pt x="324358" y="232473"/>
                </a:lnTo>
                <a:close/>
              </a:path>
              <a:path w="370840" h="372109">
                <a:moveTo>
                  <a:pt x="324358" y="92989"/>
                </a:moveTo>
                <a:lnTo>
                  <a:pt x="278028" y="92989"/>
                </a:lnTo>
                <a:lnTo>
                  <a:pt x="278028" y="139484"/>
                </a:lnTo>
                <a:lnTo>
                  <a:pt x="324358" y="139484"/>
                </a:lnTo>
                <a:lnTo>
                  <a:pt x="324358" y="92989"/>
                </a:lnTo>
                <a:close/>
              </a:path>
              <a:path w="370840" h="372109">
                <a:moveTo>
                  <a:pt x="370700" y="325450"/>
                </a:moveTo>
                <a:lnTo>
                  <a:pt x="324358" y="325450"/>
                </a:lnTo>
                <a:lnTo>
                  <a:pt x="324358" y="371944"/>
                </a:lnTo>
                <a:lnTo>
                  <a:pt x="370700" y="371944"/>
                </a:lnTo>
                <a:lnTo>
                  <a:pt x="370700" y="325450"/>
                </a:lnTo>
                <a:close/>
              </a:path>
              <a:path w="370840" h="372109">
                <a:moveTo>
                  <a:pt x="370700" y="139484"/>
                </a:moveTo>
                <a:lnTo>
                  <a:pt x="324358" y="139484"/>
                </a:lnTo>
                <a:lnTo>
                  <a:pt x="324358" y="232473"/>
                </a:lnTo>
                <a:lnTo>
                  <a:pt x="370700" y="232473"/>
                </a:lnTo>
                <a:lnTo>
                  <a:pt x="370700" y="139484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3" name="object 723"/>
          <p:cNvSpPr/>
          <p:nvPr/>
        </p:nvSpPr>
        <p:spPr>
          <a:xfrm>
            <a:off x="14009965" y="713244"/>
            <a:ext cx="139065" cy="46990"/>
          </a:xfrm>
          <a:custGeom>
            <a:avLst/>
            <a:gdLst/>
            <a:ahLst/>
            <a:cxnLst/>
            <a:rect l="l" t="t" r="r" b="b"/>
            <a:pathLst>
              <a:path w="139065" h="46990">
                <a:moveTo>
                  <a:pt x="139013" y="46493"/>
                </a:moveTo>
                <a:lnTo>
                  <a:pt x="0" y="46493"/>
                </a:lnTo>
                <a:lnTo>
                  <a:pt x="0" y="0"/>
                </a:lnTo>
                <a:lnTo>
                  <a:pt x="139013" y="0"/>
                </a:lnTo>
                <a:lnTo>
                  <a:pt x="139013" y="46493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4" name="object 724"/>
          <p:cNvSpPr/>
          <p:nvPr/>
        </p:nvSpPr>
        <p:spPr>
          <a:xfrm>
            <a:off x="13731937" y="806230"/>
            <a:ext cx="46355" cy="46990"/>
          </a:xfrm>
          <a:custGeom>
            <a:avLst/>
            <a:gdLst/>
            <a:ahLst/>
            <a:cxnLst/>
            <a:rect l="l" t="t" r="r" b="b"/>
            <a:pathLst>
              <a:path w="46355" h="46990">
                <a:moveTo>
                  <a:pt x="46337" y="46493"/>
                </a:moveTo>
                <a:lnTo>
                  <a:pt x="0" y="46493"/>
                </a:lnTo>
                <a:lnTo>
                  <a:pt x="0" y="0"/>
                </a:lnTo>
                <a:lnTo>
                  <a:pt x="46337" y="0"/>
                </a:lnTo>
                <a:lnTo>
                  <a:pt x="46337" y="46493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5" name="object 725"/>
          <p:cNvSpPr/>
          <p:nvPr/>
        </p:nvSpPr>
        <p:spPr>
          <a:xfrm>
            <a:off x="13685600" y="527271"/>
            <a:ext cx="46355" cy="46990"/>
          </a:xfrm>
          <a:custGeom>
            <a:avLst/>
            <a:gdLst/>
            <a:ahLst/>
            <a:cxnLst/>
            <a:rect l="l" t="t" r="r" b="b"/>
            <a:pathLst>
              <a:path w="46355" h="46990">
                <a:moveTo>
                  <a:pt x="46337" y="46493"/>
                </a:moveTo>
                <a:lnTo>
                  <a:pt x="0" y="46493"/>
                </a:lnTo>
                <a:lnTo>
                  <a:pt x="0" y="0"/>
                </a:lnTo>
                <a:lnTo>
                  <a:pt x="46337" y="0"/>
                </a:lnTo>
                <a:lnTo>
                  <a:pt x="46337" y="46493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6" name="object 726"/>
          <p:cNvSpPr/>
          <p:nvPr/>
        </p:nvSpPr>
        <p:spPr>
          <a:xfrm>
            <a:off x="14287983" y="573772"/>
            <a:ext cx="231775" cy="139700"/>
          </a:xfrm>
          <a:custGeom>
            <a:avLst/>
            <a:gdLst/>
            <a:ahLst/>
            <a:cxnLst/>
            <a:rect l="l" t="t" r="r" b="b"/>
            <a:pathLst>
              <a:path w="231775" h="139700">
                <a:moveTo>
                  <a:pt x="185356" y="92989"/>
                </a:moveTo>
                <a:lnTo>
                  <a:pt x="139014" y="92989"/>
                </a:lnTo>
                <a:lnTo>
                  <a:pt x="139014" y="139471"/>
                </a:lnTo>
                <a:lnTo>
                  <a:pt x="185356" y="139471"/>
                </a:lnTo>
                <a:lnTo>
                  <a:pt x="185356" y="92989"/>
                </a:lnTo>
                <a:close/>
              </a:path>
              <a:path w="231775" h="139700">
                <a:moveTo>
                  <a:pt x="185356" y="0"/>
                </a:moveTo>
                <a:lnTo>
                  <a:pt x="0" y="0"/>
                </a:lnTo>
                <a:lnTo>
                  <a:pt x="0" y="46494"/>
                </a:lnTo>
                <a:lnTo>
                  <a:pt x="185356" y="46494"/>
                </a:lnTo>
                <a:lnTo>
                  <a:pt x="185356" y="0"/>
                </a:lnTo>
                <a:close/>
              </a:path>
              <a:path w="231775" h="139700">
                <a:moveTo>
                  <a:pt x="231686" y="46494"/>
                </a:moveTo>
                <a:lnTo>
                  <a:pt x="185356" y="46494"/>
                </a:lnTo>
                <a:lnTo>
                  <a:pt x="185356" y="92989"/>
                </a:lnTo>
                <a:lnTo>
                  <a:pt x="231686" y="92989"/>
                </a:lnTo>
                <a:lnTo>
                  <a:pt x="231686" y="46494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7" name="object 727"/>
          <p:cNvSpPr/>
          <p:nvPr/>
        </p:nvSpPr>
        <p:spPr>
          <a:xfrm>
            <a:off x="14612354" y="620267"/>
            <a:ext cx="185420" cy="186055"/>
          </a:xfrm>
          <a:custGeom>
            <a:avLst/>
            <a:gdLst/>
            <a:ahLst/>
            <a:cxnLst/>
            <a:rect l="l" t="t" r="r" b="b"/>
            <a:pathLst>
              <a:path w="185419" h="186054">
                <a:moveTo>
                  <a:pt x="92671" y="92976"/>
                </a:moveTo>
                <a:lnTo>
                  <a:pt x="46329" y="92976"/>
                </a:lnTo>
                <a:lnTo>
                  <a:pt x="46329" y="139471"/>
                </a:lnTo>
                <a:lnTo>
                  <a:pt x="92671" y="139471"/>
                </a:lnTo>
                <a:lnTo>
                  <a:pt x="92671" y="92976"/>
                </a:lnTo>
                <a:close/>
              </a:path>
              <a:path w="185419" h="186054">
                <a:moveTo>
                  <a:pt x="92671" y="0"/>
                </a:moveTo>
                <a:lnTo>
                  <a:pt x="0" y="0"/>
                </a:lnTo>
                <a:lnTo>
                  <a:pt x="0" y="46494"/>
                </a:lnTo>
                <a:lnTo>
                  <a:pt x="92671" y="46494"/>
                </a:lnTo>
                <a:lnTo>
                  <a:pt x="92671" y="0"/>
                </a:lnTo>
                <a:close/>
              </a:path>
              <a:path w="185419" h="186054">
                <a:moveTo>
                  <a:pt x="139014" y="46494"/>
                </a:moveTo>
                <a:lnTo>
                  <a:pt x="92671" y="46494"/>
                </a:lnTo>
                <a:lnTo>
                  <a:pt x="92671" y="92976"/>
                </a:lnTo>
                <a:lnTo>
                  <a:pt x="139014" y="92976"/>
                </a:lnTo>
                <a:lnTo>
                  <a:pt x="139014" y="46494"/>
                </a:lnTo>
                <a:close/>
              </a:path>
              <a:path w="185419" h="186054">
                <a:moveTo>
                  <a:pt x="185343" y="92976"/>
                </a:moveTo>
                <a:lnTo>
                  <a:pt x="139014" y="92976"/>
                </a:lnTo>
                <a:lnTo>
                  <a:pt x="139014" y="185966"/>
                </a:lnTo>
                <a:lnTo>
                  <a:pt x="185343" y="185966"/>
                </a:lnTo>
                <a:lnTo>
                  <a:pt x="185343" y="92976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8" name="object 728"/>
          <p:cNvSpPr/>
          <p:nvPr/>
        </p:nvSpPr>
        <p:spPr>
          <a:xfrm>
            <a:off x="14612356" y="899217"/>
            <a:ext cx="46355" cy="46990"/>
          </a:xfrm>
          <a:custGeom>
            <a:avLst/>
            <a:gdLst/>
            <a:ahLst/>
            <a:cxnLst/>
            <a:rect l="l" t="t" r="r" b="b"/>
            <a:pathLst>
              <a:path w="46355" h="46990">
                <a:moveTo>
                  <a:pt x="46337" y="46493"/>
                </a:moveTo>
                <a:lnTo>
                  <a:pt x="0" y="46493"/>
                </a:lnTo>
                <a:lnTo>
                  <a:pt x="0" y="0"/>
                </a:lnTo>
                <a:lnTo>
                  <a:pt x="46337" y="0"/>
                </a:lnTo>
                <a:lnTo>
                  <a:pt x="46337" y="46493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9" name="object 729"/>
          <p:cNvSpPr/>
          <p:nvPr/>
        </p:nvSpPr>
        <p:spPr>
          <a:xfrm>
            <a:off x="14519681" y="759737"/>
            <a:ext cx="46355" cy="46990"/>
          </a:xfrm>
          <a:custGeom>
            <a:avLst/>
            <a:gdLst/>
            <a:ahLst/>
            <a:cxnLst/>
            <a:rect l="l" t="t" r="r" b="b"/>
            <a:pathLst>
              <a:path w="46355" h="46990">
                <a:moveTo>
                  <a:pt x="46337" y="46493"/>
                </a:moveTo>
                <a:lnTo>
                  <a:pt x="0" y="46493"/>
                </a:lnTo>
                <a:lnTo>
                  <a:pt x="0" y="0"/>
                </a:lnTo>
                <a:lnTo>
                  <a:pt x="46337" y="0"/>
                </a:lnTo>
                <a:lnTo>
                  <a:pt x="46337" y="46493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0" name="object 730"/>
          <p:cNvSpPr/>
          <p:nvPr/>
        </p:nvSpPr>
        <p:spPr>
          <a:xfrm>
            <a:off x="13361226" y="387793"/>
            <a:ext cx="92710" cy="93345"/>
          </a:xfrm>
          <a:custGeom>
            <a:avLst/>
            <a:gdLst/>
            <a:ahLst/>
            <a:cxnLst/>
            <a:rect l="l" t="t" r="r" b="b"/>
            <a:pathLst>
              <a:path w="92709" h="93345">
                <a:moveTo>
                  <a:pt x="46342" y="0"/>
                </a:moveTo>
                <a:lnTo>
                  <a:pt x="0" y="0"/>
                </a:lnTo>
                <a:lnTo>
                  <a:pt x="0" y="46494"/>
                </a:lnTo>
                <a:lnTo>
                  <a:pt x="46342" y="46494"/>
                </a:lnTo>
                <a:lnTo>
                  <a:pt x="46342" y="0"/>
                </a:lnTo>
                <a:close/>
              </a:path>
              <a:path w="92709" h="93345">
                <a:moveTo>
                  <a:pt x="92684" y="46494"/>
                </a:moveTo>
                <a:lnTo>
                  <a:pt x="46342" y="46494"/>
                </a:lnTo>
                <a:lnTo>
                  <a:pt x="46342" y="92989"/>
                </a:lnTo>
                <a:lnTo>
                  <a:pt x="92684" y="92989"/>
                </a:lnTo>
                <a:lnTo>
                  <a:pt x="92684" y="46494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1" name="object 731"/>
          <p:cNvSpPr/>
          <p:nvPr/>
        </p:nvSpPr>
        <p:spPr>
          <a:xfrm>
            <a:off x="14797698" y="759738"/>
            <a:ext cx="278130" cy="186055"/>
          </a:xfrm>
          <a:custGeom>
            <a:avLst/>
            <a:gdLst/>
            <a:ahLst/>
            <a:cxnLst/>
            <a:rect l="l" t="t" r="r" b="b"/>
            <a:pathLst>
              <a:path w="278130" h="186055">
                <a:moveTo>
                  <a:pt x="46342" y="46494"/>
                </a:moveTo>
                <a:lnTo>
                  <a:pt x="0" y="46494"/>
                </a:lnTo>
                <a:lnTo>
                  <a:pt x="0" y="92989"/>
                </a:lnTo>
                <a:lnTo>
                  <a:pt x="46342" y="92989"/>
                </a:lnTo>
                <a:lnTo>
                  <a:pt x="46342" y="46494"/>
                </a:lnTo>
                <a:close/>
              </a:path>
              <a:path w="278130" h="186055">
                <a:moveTo>
                  <a:pt x="139014" y="92989"/>
                </a:moveTo>
                <a:lnTo>
                  <a:pt x="92684" y="92989"/>
                </a:lnTo>
                <a:lnTo>
                  <a:pt x="92684" y="139484"/>
                </a:lnTo>
                <a:lnTo>
                  <a:pt x="139014" y="139484"/>
                </a:lnTo>
                <a:lnTo>
                  <a:pt x="139014" y="92989"/>
                </a:lnTo>
                <a:close/>
              </a:path>
              <a:path w="278130" h="186055">
                <a:moveTo>
                  <a:pt x="185356" y="0"/>
                </a:moveTo>
                <a:lnTo>
                  <a:pt x="46342" y="0"/>
                </a:lnTo>
                <a:lnTo>
                  <a:pt x="46342" y="46494"/>
                </a:lnTo>
                <a:lnTo>
                  <a:pt x="185356" y="46494"/>
                </a:lnTo>
                <a:lnTo>
                  <a:pt x="185356" y="0"/>
                </a:lnTo>
                <a:close/>
              </a:path>
              <a:path w="278130" h="186055">
                <a:moveTo>
                  <a:pt x="231698" y="139484"/>
                </a:moveTo>
                <a:lnTo>
                  <a:pt x="185356" y="139484"/>
                </a:lnTo>
                <a:lnTo>
                  <a:pt x="185356" y="185978"/>
                </a:lnTo>
                <a:lnTo>
                  <a:pt x="231698" y="185978"/>
                </a:lnTo>
                <a:lnTo>
                  <a:pt x="231698" y="139484"/>
                </a:lnTo>
                <a:close/>
              </a:path>
              <a:path w="278130" h="186055">
                <a:moveTo>
                  <a:pt x="231698" y="46494"/>
                </a:moveTo>
                <a:lnTo>
                  <a:pt x="185356" y="46494"/>
                </a:lnTo>
                <a:lnTo>
                  <a:pt x="185356" y="92989"/>
                </a:lnTo>
                <a:lnTo>
                  <a:pt x="231698" y="92989"/>
                </a:lnTo>
                <a:lnTo>
                  <a:pt x="231698" y="46494"/>
                </a:lnTo>
                <a:close/>
              </a:path>
              <a:path w="278130" h="186055">
                <a:moveTo>
                  <a:pt x="278028" y="92989"/>
                </a:moveTo>
                <a:lnTo>
                  <a:pt x="231698" y="92989"/>
                </a:lnTo>
                <a:lnTo>
                  <a:pt x="231698" y="139484"/>
                </a:lnTo>
                <a:lnTo>
                  <a:pt x="278028" y="139484"/>
                </a:lnTo>
                <a:lnTo>
                  <a:pt x="278028" y="92989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2" name="object 732"/>
          <p:cNvSpPr/>
          <p:nvPr/>
        </p:nvSpPr>
        <p:spPr>
          <a:xfrm>
            <a:off x="13963626" y="806230"/>
            <a:ext cx="46355" cy="46990"/>
          </a:xfrm>
          <a:custGeom>
            <a:avLst/>
            <a:gdLst/>
            <a:ahLst/>
            <a:cxnLst/>
            <a:rect l="l" t="t" r="r" b="b"/>
            <a:pathLst>
              <a:path w="46355" h="46990">
                <a:moveTo>
                  <a:pt x="46337" y="46493"/>
                </a:moveTo>
                <a:lnTo>
                  <a:pt x="0" y="46493"/>
                </a:lnTo>
                <a:lnTo>
                  <a:pt x="0" y="0"/>
                </a:lnTo>
                <a:lnTo>
                  <a:pt x="46337" y="0"/>
                </a:lnTo>
                <a:lnTo>
                  <a:pt x="46337" y="46493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3" name="object 733"/>
          <p:cNvSpPr/>
          <p:nvPr/>
        </p:nvSpPr>
        <p:spPr>
          <a:xfrm>
            <a:off x="12202789" y="527271"/>
            <a:ext cx="46355" cy="46990"/>
          </a:xfrm>
          <a:custGeom>
            <a:avLst/>
            <a:gdLst/>
            <a:ahLst/>
            <a:cxnLst/>
            <a:rect l="l" t="t" r="r" b="b"/>
            <a:pathLst>
              <a:path w="46354" h="46990">
                <a:moveTo>
                  <a:pt x="46337" y="46493"/>
                </a:moveTo>
                <a:lnTo>
                  <a:pt x="0" y="46493"/>
                </a:lnTo>
                <a:lnTo>
                  <a:pt x="0" y="0"/>
                </a:lnTo>
                <a:lnTo>
                  <a:pt x="46337" y="0"/>
                </a:lnTo>
                <a:lnTo>
                  <a:pt x="46337" y="46493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4" name="object 734"/>
          <p:cNvSpPr/>
          <p:nvPr/>
        </p:nvSpPr>
        <p:spPr>
          <a:xfrm>
            <a:off x="12295454" y="852728"/>
            <a:ext cx="92710" cy="93345"/>
          </a:xfrm>
          <a:custGeom>
            <a:avLst/>
            <a:gdLst/>
            <a:ahLst/>
            <a:cxnLst/>
            <a:rect l="l" t="t" r="r" b="b"/>
            <a:pathLst>
              <a:path w="92709" h="93344">
                <a:moveTo>
                  <a:pt x="46342" y="0"/>
                </a:moveTo>
                <a:lnTo>
                  <a:pt x="0" y="0"/>
                </a:lnTo>
                <a:lnTo>
                  <a:pt x="0" y="46494"/>
                </a:lnTo>
                <a:lnTo>
                  <a:pt x="46342" y="46494"/>
                </a:lnTo>
                <a:lnTo>
                  <a:pt x="46342" y="0"/>
                </a:lnTo>
                <a:close/>
              </a:path>
              <a:path w="92709" h="93344">
                <a:moveTo>
                  <a:pt x="92684" y="46494"/>
                </a:moveTo>
                <a:lnTo>
                  <a:pt x="46342" y="46494"/>
                </a:lnTo>
                <a:lnTo>
                  <a:pt x="46342" y="92989"/>
                </a:lnTo>
                <a:lnTo>
                  <a:pt x="92684" y="92989"/>
                </a:lnTo>
                <a:lnTo>
                  <a:pt x="92684" y="46494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5" name="object 735"/>
          <p:cNvSpPr/>
          <p:nvPr/>
        </p:nvSpPr>
        <p:spPr>
          <a:xfrm>
            <a:off x="11924762" y="759737"/>
            <a:ext cx="46355" cy="46990"/>
          </a:xfrm>
          <a:custGeom>
            <a:avLst/>
            <a:gdLst/>
            <a:ahLst/>
            <a:cxnLst/>
            <a:rect l="l" t="t" r="r" b="b"/>
            <a:pathLst>
              <a:path w="46354" h="46990">
                <a:moveTo>
                  <a:pt x="46337" y="46493"/>
                </a:moveTo>
                <a:lnTo>
                  <a:pt x="0" y="46493"/>
                </a:lnTo>
                <a:lnTo>
                  <a:pt x="0" y="0"/>
                </a:lnTo>
                <a:lnTo>
                  <a:pt x="46337" y="0"/>
                </a:lnTo>
                <a:lnTo>
                  <a:pt x="46337" y="46493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6" name="object 736"/>
          <p:cNvSpPr/>
          <p:nvPr/>
        </p:nvSpPr>
        <p:spPr>
          <a:xfrm>
            <a:off x="12480811" y="759738"/>
            <a:ext cx="92710" cy="93345"/>
          </a:xfrm>
          <a:custGeom>
            <a:avLst/>
            <a:gdLst/>
            <a:ahLst/>
            <a:cxnLst/>
            <a:rect l="l" t="t" r="r" b="b"/>
            <a:pathLst>
              <a:path w="92709" h="93344">
                <a:moveTo>
                  <a:pt x="46342" y="46494"/>
                </a:moveTo>
                <a:lnTo>
                  <a:pt x="0" y="46494"/>
                </a:lnTo>
                <a:lnTo>
                  <a:pt x="0" y="92989"/>
                </a:lnTo>
                <a:lnTo>
                  <a:pt x="46342" y="92989"/>
                </a:lnTo>
                <a:lnTo>
                  <a:pt x="46342" y="46494"/>
                </a:lnTo>
                <a:close/>
              </a:path>
              <a:path w="92709" h="93344">
                <a:moveTo>
                  <a:pt x="92671" y="0"/>
                </a:moveTo>
                <a:lnTo>
                  <a:pt x="46342" y="0"/>
                </a:lnTo>
                <a:lnTo>
                  <a:pt x="46342" y="46494"/>
                </a:lnTo>
                <a:lnTo>
                  <a:pt x="92671" y="46494"/>
                </a:lnTo>
                <a:lnTo>
                  <a:pt x="92671" y="0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7" name="object 737"/>
          <p:cNvSpPr/>
          <p:nvPr/>
        </p:nvSpPr>
        <p:spPr>
          <a:xfrm>
            <a:off x="13361234" y="759737"/>
            <a:ext cx="46355" cy="46990"/>
          </a:xfrm>
          <a:custGeom>
            <a:avLst/>
            <a:gdLst/>
            <a:ahLst/>
            <a:cxnLst/>
            <a:rect l="l" t="t" r="r" b="b"/>
            <a:pathLst>
              <a:path w="46355" h="46990">
                <a:moveTo>
                  <a:pt x="46337" y="46493"/>
                </a:moveTo>
                <a:lnTo>
                  <a:pt x="0" y="46493"/>
                </a:lnTo>
                <a:lnTo>
                  <a:pt x="0" y="0"/>
                </a:lnTo>
                <a:lnTo>
                  <a:pt x="46337" y="0"/>
                </a:lnTo>
                <a:lnTo>
                  <a:pt x="46337" y="46493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8" name="object 738"/>
          <p:cNvSpPr/>
          <p:nvPr/>
        </p:nvSpPr>
        <p:spPr>
          <a:xfrm>
            <a:off x="13222211" y="527277"/>
            <a:ext cx="139065" cy="186055"/>
          </a:xfrm>
          <a:custGeom>
            <a:avLst/>
            <a:gdLst/>
            <a:ahLst/>
            <a:cxnLst/>
            <a:rect l="l" t="t" r="r" b="b"/>
            <a:pathLst>
              <a:path w="139065" h="186054">
                <a:moveTo>
                  <a:pt x="46342" y="46494"/>
                </a:moveTo>
                <a:lnTo>
                  <a:pt x="0" y="46494"/>
                </a:lnTo>
                <a:lnTo>
                  <a:pt x="0" y="92989"/>
                </a:lnTo>
                <a:lnTo>
                  <a:pt x="46342" y="92989"/>
                </a:lnTo>
                <a:lnTo>
                  <a:pt x="46342" y="46494"/>
                </a:lnTo>
                <a:close/>
              </a:path>
              <a:path w="139065" h="186054">
                <a:moveTo>
                  <a:pt x="92684" y="92989"/>
                </a:moveTo>
                <a:lnTo>
                  <a:pt x="46342" y="92989"/>
                </a:lnTo>
                <a:lnTo>
                  <a:pt x="46342" y="185966"/>
                </a:lnTo>
                <a:lnTo>
                  <a:pt x="92684" y="185966"/>
                </a:lnTo>
                <a:lnTo>
                  <a:pt x="92684" y="92989"/>
                </a:lnTo>
                <a:close/>
              </a:path>
              <a:path w="139065" h="186054">
                <a:moveTo>
                  <a:pt x="139014" y="0"/>
                </a:moveTo>
                <a:lnTo>
                  <a:pt x="92684" y="0"/>
                </a:lnTo>
                <a:lnTo>
                  <a:pt x="92684" y="46494"/>
                </a:lnTo>
                <a:lnTo>
                  <a:pt x="139014" y="46494"/>
                </a:lnTo>
                <a:lnTo>
                  <a:pt x="139014" y="0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9" name="object 739"/>
          <p:cNvSpPr/>
          <p:nvPr/>
        </p:nvSpPr>
        <p:spPr>
          <a:xfrm>
            <a:off x="13592923" y="945710"/>
            <a:ext cx="46355" cy="46990"/>
          </a:xfrm>
          <a:custGeom>
            <a:avLst/>
            <a:gdLst/>
            <a:ahLst/>
            <a:cxnLst/>
            <a:rect l="l" t="t" r="r" b="b"/>
            <a:pathLst>
              <a:path w="46355" h="46990">
                <a:moveTo>
                  <a:pt x="46337" y="46493"/>
                </a:moveTo>
                <a:lnTo>
                  <a:pt x="0" y="46493"/>
                </a:lnTo>
                <a:lnTo>
                  <a:pt x="0" y="0"/>
                </a:lnTo>
                <a:lnTo>
                  <a:pt x="46337" y="0"/>
                </a:lnTo>
                <a:lnTo>
                  <a:pt x="46337" y="46493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0" name="object 740"/>
          <p:cNvSpPr/>
          <p:nvPr/>
        </p:nvSpPr>
        <p:spPr>
          <a:xfrm>
            <a:off x="13592912" y="806233"/>
            <a:ext cx="139065" cy="93345"/>
          </a:xfrm>
          <a:custGeom>
            <a:avLst/>
            <a:gdLst/>
            <a:ahLst/>
            <a:cxnLst/>
            <a:rect l="l" t="t" r="r" b="b"/>
            <a:pathLst>
              <a:path w="139065" h="93344">
                <a:moveTo>
                  <a:pt x="46342" y="0"/>
                </a:moveTo>
                <a:lnTo>
                  <a:pt x="0" y="0"/>
                </a:lnTo>
                <a:lnTo>
                  <a:pt x="0" y="46494"/>
                </a:lnTo>
                <a:lnTo>
                  <a:pt x="46342" y="46494"/>
                </a:lnTo>
                <a:lnTo>
                  <a:pt x="46342" y="0"/>
                </a:lnTo>
                <a:close/>
              </a:path>
              <a:path w="139065" h="93344">
                <a:moveTo>
                  <a:pt x="139014" y="46494"/>
                </a:moveTo>
                <a:lnTo>
                  <a:pt x="46342" y="46494"/>
                </a:lnTo>
                <a:lnTo>
                  <a:pt x="46342" y="92989"/>
                </a:lnTo>
                <a:lnTo>
                  <a:pt x="139014" y="92989"/>
                </a:lnTo>
                <a:lnTo>
                  <a:pt x="139014" y="46494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1" name="object 741"/>
          <p:cNvSpPr/>
          <p:nvPr/>
        </p:nvSpPr>
        <p:spPr>
          <a:xfrm>
            <a:off x="14056301" y="945710"/>
            <a:ext cx="46355" cy="46990"/>
          </a:xfrm>
          <a:custGeom>
            <a:avLst/>
            <a:gdLst/>
            <a:ahLst/>
            <a:cxnLst/>
            <a:rect l="l" t="t" r="r" b="b"/>
            <a:pathLst>
              <a:path w="46355" h="46990">
                <a:moveTo>
                  <a:pt x="46337" y="46493"/>
                </a:moveTo>
                <a:lnTo>
                  <a:pt x="0" y="46493"/>
                </a:lnTo>
                <a:lnTo>
                  <a:pt x="0" y="0"/>
                </a:lnTo>
                <a:lnTo>
                  <a:pt x="46337" y="0"/>
                </a:lnTo>
                <a:lnTo>
                  <a:pt x="46337" y="46493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2" name="object 742"/>
          <p:cNvSpPr txBox="1"/>
          <p:nvPr/>
        </p:nvSpPr>
        <p:spPr>
          <a:xfrm>
            <a:off x="2323906" y="2976237"/>
            <a:ext cx="2962910" cy="1168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5"/>
              </a:spcBef>
            </a:pPr>
            <a:r>
              <a:rPr dirty="0" sz="3250" spc="-180" b="1">
                <a:latin typeface="Courier New"/>
                <a:cs typeface="Courier New"/>
              </a:rPr>
              <a:t>Marsella</a:t>
            </a:r>
            <a:r>
              <a:rPr dirty="0" sz="3250" spc="-235" b="1">
                <a:latin typeface="Courier New"/>
                <a:cs typeface="Courier New"/>
              </a:rPr>
              <a:t> </a:t>
            </a:r>
            <a:r>
              <a:rPr dirty="0" sz="3250" spc="-175" b="1">
                <a:latin typeface="Courier New"/>
                <a:cs typeface="Courier New"/>
              </a:rPr>
              <a:t>Yesi  </a:t>
            </a:r>
            <a:r>
              <a:rPr dirty="0" sz="3250" spc="-180" b="1">
                <a:latin typeface="Courier New"/>
                <a:cs typeface="Courier New"/>
              </a:rPr>
              <a:t>Natalia</a:t>
            </a:r>
            <a:r>
              <a:rPr dirty="0" sz="3250" spc="-190" b="1">
                <a:latin typeface="Courier New"/>
                <a:cs typeface="Courier New"/>
              </a:rPr>
              <a:t> </a:t>
            </a:r>
            <a:r>
              <a:rPr dirty="0" sz="3250" spc="-175" b="1">
                <a:latin typeface="Courier New"/>
                <a:cs typeface="Courier New"/>
              </a:rPr>
              <a:t>S</a:t>
            </a:r>
            <a:endParaRPr sz="3250">
              <a:latin typeface="Courier New"/>
              <a:cs typeface="Courier New"/>
            </a:endParaRPr>
          </a:p>
        </p:txBody>
      </p:sp>
      <p:sp>
        <p:nvSpPr>
          <p:cNvPr id="743" name="object 743"/>
          <p:cNvSpPr txBox="1">
            <a:spLocks noGrp="1"/>
          </p:cNvSpPr>
          <p:nvPr>
            <p:ph type="title"/>
          </p:nvPr>
        </p:nvSpPr>
        <p:spPr>
          <a:xfrm>
            <a:off x="2304237" y="1390805"/>
            <a:ext cx="4845685" cy="1121410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7150" spc="-459">
                <a:solidFill>
                  <a:srgbClr val="2E1B5B"/>
                </a:solidFill>
              </a:rPr>
              <a:t>M</a:t>
            </a:r>
            <a:r>
              <a:rPr dirty="0" sz="7150" spc="1435">
                <a:solidFill>
                  <a:srgbClr val="2E1B5B"/>
                </a:solidFill>
              </a:rPr>
              <a:t>E</a:t>
            </a:r>
            <a:r>
              <a:rPr dirty="0" sz="7150" spc="-459">
                <a:solidFill>
                  <a:srgbClr val="2E1B5B"/>
                </a:solidFill>
              </a:rPr>
              <a:t>M</a:t>
            </a:r>
            <a:r>
              <a:rPr dirty="0" sz="7150" spc="869">
                <a:solidFill>
                  <a:srgbClr val="2E1B5B"/>
                </a:solidFill>
              </a:rPr>
              <a:t>B</a:t>
            </a:r>
            <a:r>
              <a:rPr dirty="0" sz="7150" spc="1435">
                <a:solidFill>
                  <a:srgbClr val="2E1B5B"/>
                </a:solidFill>
              </a:rPr>
              <a:t>E</a:t>
            </a:r>
            <a:r>
              <a:rPr dirty="0" sz="7150" spc="730">
                <a:solidFill>
                  <a:srgbClr val="2E1B5B"/>
                </a:solidFill>
              </a:rPr>
              <a:t>R</a:t>
            </a:r>
            <a:endParaRPr sz="7150"/>
          </a:p>
        </p:txBody>
      </p:sp>
      <p:sp>
        <p:nvSpPr>
          <p:cNvPr id="744" name="object 744"/>
          <p:cNvSpPr txBox="1"/>
          <p:nvPr/>
        </p:nvSpPr>
        <p:spPr>
          <a:xfrm>
            <a:off x="2389547" y="4521070"/>
            <a:ext cx="3866515" cy="5226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250" spc="-180" b="1">
                <a:latin typeface="Courier New"/>
                <a:cs typeface="Courier New"/>
              </a:rPr>
              <a:t>Natanael</a:t>
            </a:r>
            <a:r>
              <a:rPr dirty="0" sz="3250" spc="-200" b="1">
                <a:latin typeface="Courier New"/>
                <a:cs typeface="Courier New"/>
              </a:rPr>
              <a:t> </a:t>
            </a:r>
            <a:r>
              <a:rPr dirty="0" sz="3250" spc="-180" b="1">
                <a:latin typeface="Courier New"/>
                <a:cs typeface="Courier New"/>
              </a:rPr>
              <a:t>Argajova</a:t>
            </a:r>
            <a:endParaRPr sz="3250">
              <a:latin typeface="Courier New"/>
              <a:cs typeface="Courier New"/>
            </a:endParaRPr>
          </a:p>
        </p:txBody>
      </p:sp>
      <p:sp>
        <p:nvSpPr>
          <p:cNvPr id="745" name="object 745"/>
          <p:cNvSpPr txBox="1"/>
          <p:nvPr/>
        </p:nvSpPr>
        <p:spPr>
          <a:xfrm>
            <a:off x="2434377" y="5991120"/>
            <a:ext cx="2962910" cy="5226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250" spc="-175" b="1">
                <a:latin typeface="Courier New"/>
                <a:cs typeface="Courier New"/>
              </a:rPr>
              <a:t>M Umar</a:t>
            </a:r>
            <a:r>
              <a:rPr dirty="0" sz="3250" spc="-240" b="1">
                <a:latin typeface="Courier New"/>
                <a:cs typeface="Courier New"/>
              </a:rPr>
              <a:t> </a:t>
            </a:r>
            <a:r>
              <a:rPr dirty="0" sz="3250" spc="-180" b="1">
                <a:latin typeface="Courier New"/>
                <a:cs typeface="Courier New"/>
              </a:rPr>
              <a:t>Basyir</a:t>
            </a:r>
            <a:endParaRPr sz="3250">
              <a:latin typeface="Courier New"/>
              <a:cs typeface="Courier New"/>
            </a:endParaRPr>
          </a:p>
        </p:txBody>
      </p:sp>
      <p:sp>
        <p:nvSpPr>
          <p:cNvPr id="746" name="object 746"/>
          <p:cNvSpPr txBox="1"/>
          <p:nvPr/>
        </p:nvSpPr>
        <p:spPr>
          <a:xfrm>
            <a:off x="7949072" y="3050989"/>
            <a:ext cx="2962910" cy="5226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250" spc="-180" b="1">
                <a:latin typeface="Courier New"/>
                <a:cs typeface="Courier New"/>
              </a:rPr>
              <a:t>Adriel</a:t>
            </a:r>
            <a:r>
              <a:rPr dirty="0" sz="3250" spc="-215" b="1">
                <a:latin typeface="Courier New"/>
                <a:cs typeface="Courier New"/>
              </a:rPr>
              <a:t> </a:t>
            </a:r>
            <a:r>
              <a:rPr dirty="0" sz="3250" spc="-180" b="1">
                <a:latin typeface="Courier New"/>
                <a:cs typeface="Courier New"/>
              </a:rPr>
              <a:t>Gideon</a:t>
            </a:r>
            <a:endParaRPr sz="3250">
              <a:latin typeface="Courier New"/>
              <a:cs typeface="Courier New"/>
            </a:endParaRPr>
          </a:p>
        </p:txBody>
      </p:sp>
      <p:sp>
        <p:nvSpPr>
          <p:cNvPr id="747" name="object 747"/>
          <p:cNvSpPr txBox="1"/>
          <p:nvPr/>
        </p:nvSpPr>
        <p:spPr>
          <a:xfrm>
            <a:off x="7968122" y="4521070"/>
            <a:ext cx="4092575" cy="5226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250" spc="-175" b="1">
                <a:latin typeface="Courier New"/>
                <a:cs typeface="Courier New"/>
              </a:rPr>
              <a:t>M </a:t>
            </a:r>
            <a:r>
              <a:rPr dirty="0" sz="3250" spc="-180" b="1">
                <a:latin typeface="Courier New"/>
                <a:cs typeface="Courier New"/>
              </a:rPr>
              <a:t>Farhan</a:t>
            </a:r>
            <a:r>
              <a:rPr dirty="0" sz="3250" spc="-200" b="1">
                <a:latin typeface="Courier New"/>
                <a:cs typeface="Courier New"/>
              </a:rPr>
              <a:t> </a:t>
            </a:r>
            <a:r>
              <a:rPr dirty="0" sz="3250" spc="-180" b="1">
                <a:latin typeface="Courier New"/>
                <a:cs typeface="Courier New"/>
              </a:rPr>
              <a:t>Annnaufal</a:t>
            </a:r>
            <a:endParaRPr sz="3250">
              <a:latin typeface="Courier New"/>
              <a:cs typeface="Courier New"/>
            </a:endParaRPr>
          </a:p>
        </p:txBody>
      </p:sp>
      <p:grpSp>
        <p:nvGrpSpPr>
          <p:cNvPr id="748" name="object 748"/>
          <p:cNvGrpSpPr/>
          <p:nvPr/>
        </p:nvGrpSpPr>
        <p:grpSpPr>
          <a:xfrm>
            <a:off x="6749156" y="4551730"/>
            <a:ext cx="904875" cy="904875"/>
            <a:chOff x="6749156" y="4551730"/>
            <a:chExt cx="904875" cy="904875"/>
          </a:xfrm>
        </p:grpSpPr>
        <p:sp>
          <p:nvSpPr>
            <p:cNvPr id="749" name="object 749"/>
            <p:cNvSpPr/>
            <p:nvPr/>
          </p:nvSpPr>
          <p:spPr>
            <a:xfrm>
              <a:off x="6749156" y="4551730"/>
              <a:ext cx="904875" cy="904875"/>
            </a:xfrm>
            <a:custGeom>
              <a:avLst/>
              <a:gdLst/>
              <a:ahLst/>
              <a:cxnLst/>
              <a:rect l="l" t="t" r="r" b="b"/>
              <a:pathLst>
                <a:path w="904875" h="904875">
                  <a:moveTo>
                    <a:pt x="904875" y="904875"/>
                  </a:moveTo>
                  <a:lnTo>
                    <a:pt x="0" y="904875"/>
                  </a:lnTo>
                  <a:lnTo>
                    <a:pt x="0" y="0"/>
                  </a:lnTo>
                  <a:lnTo>
                    <a:pt x="904875" y="0"/>
                  </a:lnTo>
                  <a:lnTo>
                    <a:pt x="904875" y="904875"/>
                  </a:lnTo>
                  <a:close/>
                </a:path>
              </a:pathLst>
            </a:custGeom>
            <a:solidFill>
              <a:srgbClr val="2E1B5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0" name="object 750"/>
            <p:cNvSpPr/>
            <p:nvPr/>
          </p:nvSpPr>
          <p:spPr>
            <a:xfrm>
              <a:off x="6805710" y="4608285"/>
              <a:ext cx="791845" cy="791845"/>
            </a:xfrm>
            <a:custGeom>
              <a:avLst/>
              <a:gdLst/>
              <a:ahLst/>
              <a:cxnLst/>
              <a:rect l="l" t="t" r="r" b="b"/>
              <a:pathLst>
                <a:path w="791845" h="791845">
                  <a:moveTo>
                    <a:pt x="791766" y="791766"/>
                  </a:moveTo>
                  <a:lnTo>
                    <a:pt x="0" y="791766"/>
                  </a:lnTo>
                  <a:lnTo>
                    <a:pt x="0" y="0"/>
                  </a:lnTo>
                  <a:lnTo>
                    <a:pt x="791766" y="0"/>
                  </a:lnTo>
                  <a:lnTo>
                    <a:pt x="791766" y="791766"/>
                  </a:lnTo>
                  <a:close/>
                </a:path>
              </a:pathLst>
            </a:custGeom>
            <a:solidFill>
              <a:srgbClr val="8199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1" name="object 751"/>
            <p:cNvSpPr/>
            <p:nvPr/>
          </p:nvSpPr>
          <p:spPr>
            <a:xfrm>
              <a:off x="6805702" y="4608880"/>
              <a:ext cx="791845" cy="791845"/>
            </a:xfrm>
            <a:custGeom>
              <a:avLst/>
              <a:gdLst/>
              <a:ahLst/>
              <a:cxnLst/>
              <a:rect l="l" t="t" r="r" b="b"/>
              <a:pathLst>
                <a:path w="791845" h="791845">
                  <a:moveTo>
                    <a:pt x="56553" y="452132"/>
                  </a:moveTo>
                  <a:lnTo>
                    <a:pt x="0" y="452132"/>
                  </a:lnTo>
                  <a:lnTo>
                    <a:pt x="0" y="508012"/>
                  </a:lnTo>
                  <a:lnTo>
                    <a:pt x="56553" y="508012"/>
                  </a:lnTo>
                  <a:lnTo>
                    <a:pt x="56553" y="452132"/>
                  </a:lnTo>
                  <a:close/>
                </a:path>
                <a:path w="791845" h="791845">
                  <a:moveTo>
                    <a:pt x="113106" y="621030"/>
                  </a:moveTo>
                  <a:lnTo>
                    <a:pt x="56553" y="621030"/>
                  </a:lnTo>
                  <a:lnTo>
                    <a:pt x="56553" y="678180"/>
                  </a:lnTo>
                  <a:lnTo>
                    <a:pt x="113106" y="678180"/>
                  </a:lnTo>
                  <a:lnTo>
                    <a:pt x="113106" y="621030"/>
                  </a:lnTo>
                  <a:close/>
                </a:path>
                <a:path w="791845" h="791845">
                  <a:moveTo>
                    <a:pt x="113106" y="113030"/>
                  </a:moveTo>
                  <a:lnTo>
                    <a:pt x="0" y="113030"/>
                  </a:lnTo>
                  <a:lnTo>
                    <a:pt x="0" y="168910"/>
                  </a:lnTo>
                  <a:lnTo>
                    <a:pt x="0" y="226060"/>
                  </a:lnTo>
                  <a:lnTo>
                    <a:pt x="0" y="281940"/>
                  </a:lnTo>
                  <a:lnTo>
                    <a:pt x="0" y="339090"/>
                  </a:lnTo>
                  <a:lnTo>
                    <a:pt x="113106" y="339090"/>
                  </a:lnTo>
                  <a:lnTo>
                    <a:pt x="113106" y="281940"/>
                  </a:lnTo>
                  <a:lnTo>
                    <a:pt x="113106" y="226060"/>
                  </a:lnTo>
                  <a:lnTo>
                    <a:pt x="113106" y="168910"/>
                  </a:lnTo>
                  <a:lnTo>
                    <a:pt x="113106" y="113030"/>
                  </a:lnTo>
                  <a:close/>
                </a:path>
                <a:path w="791845" h="791845">
                  <a:moveTo>
                    <a:pt x="339331" y="734072"/>
                  </a:moveTo>
                  <a:lnTo>
                    <a:pt x="226225" y="734072"/>
                  </a:lnTo>
                  <a:lnTo>
                    <a:pt x="226225" y="791222"/>
                  </a:lnTo>
                  <a:lnTo>
                    <a:pt x="339331" y="791222"/>
                  </a:lnTo>
                  <a:lnTo>
                    <a:pt x="339331" y="734072"/>
                  </a:lnTo>
                  <a:close/>
                </a:path>
                <a:path w="791845" h="791845">
                  <a:moveTo>
                    <a:pt x="339331" y="678180"/>
                  </a:moveTo>
                  <a:lnTo>
                    <a:pt x="282778" y="678180"/>
                  </a:lnTo>
                  <a:lnTo>
                    <a:pt x="282778" y="734060"/>
                  </a:lnTo>
                  <a:lnTo>
                    <a:pt x="339331" y="734060"/>
                  </a:lnTo>
                  <a:lnTo>
                    <a:pt x="339331" y="678180"/>
                  </a:lnTo>
                  <a:close/>
                </a:path>
                <a:path w="791845" h="791845">
                  <a:moveTo>
                    <a:pt x="339331" y="168910"/>
                  </a:moveTo>
                  <a:lnTo>
                    <a:pt x="169672" y="168910"/>
                  </a:lnTo>
                  <a:lnTo>
                    <a:pt x="169672" y="226060"/>
                  </a:lnTo>
                  <a:lnTo>
                    <a:pt x="169672" y="281940"/>
                  </a:lnTo>
                  <a:lnTo>
                    <a:pt x="169672" y="339090"/>
                  </a:lnTo>
                  <a:lnTo>
                    <a:pt x="226225" y="339090"/>
                  </a:lnTo>
                  <a:lnTo>
                    <a:pt x="226225" y="281940"/>
                  </a:lnTo>
                  <a:lnTo>
                    <a:pt x="282778" y="281940"/>
                  </a:lnTo>
                  <a:lnTo>
                    <a:pt x="282778" y="226060"/>
                  </a:lnTo>
                  <a:lnTo>
                    <a:pt x="339331" y="226060"/>
                  </a:lnTo>
                  <a:lnTo>
                    <a:pt x="339331" y="168910"/>
                  </a:lnTo>
                  <a:close/>
                </a:path>
                <a:path w="791845" h="791845">
                  <a:moveTo>
                    <a:pt x="339331" y="0"/>
                  </a:moveTo>
                  <a:lnTo>
                    <a:pt x="113106" y="0"/>
                  </a:lnTo>
                  <a:lnTo>
                    <a:pt x="113106" y="55880"/>
                  </a:lnTo>
                  <a:lnTo>
                    <a:pt x="113106" y="113030"/>
                  </a:lnTo>
                  <a:lnTo>
                    <a:pt x="339331" y="113030"/>
                  </a:lnTo>
                  <a:lnTo>
                    <a:pt x="339331" y="55880"/>
                  </a:lnTo>
                  <a:lnTo>
                    <a:pt x="339331" y="0"/>
                  </a:lnTo>
                  <a:close/>
                </a:path>
                <a:path w="791845" h="791845">
                  <a:moveTo>
                    <a:pt x="508990" y="678065"/>
                  </a:moveTo>
                  <a:lnTo>
                    <a:pt x="452437" y="678065"/>
                  </a:lnTo>
                  <a:lnTo>
                    <a:pt x="452437" y="734618"/>
                  </a:lnTo>
                  <a:lnTo>
                    <a:pt x="508990" y="734618"/>
                  </a:lnTo>
                  <a:lnTo>
                    <a:pt x="508990" y="678065"/>
                  </a:lnTo>
                  <a:close/>
                </a:path>
                <a:path w="791845" h="791845">
                  <a:moveTo>
                    <a:pt x="508990" y="0"/>
                  </a:moveTo>
                  <a:lnTo>
                    <a:pt x="452437" y="0"/>
                  </a:lnTo>
                  <a:lnTo>
                    <a:pt x="452437" y="55880"/>
                  </a:lnTo>
                  <a:lnTo>
                    <a:pt x="508990" y="55880"/>
                  </a:lnTo>
                  <a:lnTo>
                    <a:pt x="508990" y="0"/>
                  </a:lnTo>
                  <a:close/>
                </a:path>
                <a:path w="791845" h="791845">
                  <a:moveTo>
                    <a:pt x="622109" y="452132"/>
                  </a:moveTo>
                  <a:lnTo>
                    <a:pt x="508990" y="452132"/>
                  </a:lnTo>
                  <a:lnTo>
                    <a:pt x="508990" y="508012"/>
                  </a:lnTo>
                  <a:lnTo>
                    <a:pt x="452437" y="508012"/>
                  </a:lnTo>
                  <a:lnTo>
                    <a:pt x="452437" y="565162"/>
                  </a:lnTo>
                  <a:lnTo>
                    <a:pt x="395884" y="565162"/>
                  </a:lnTo>
                  <a:lnTo>
                    <a:pt x="395884" y="621042"/>
                  </a:lnTo>
                  <a:lnTo>
                    <a:pt x="508990" y="621042"/>
                  </a:lnTo>
                  <a:lnTo>
                    <a:pt x="508990" y="565162"/>
                  </a:lnTo>
                  <a:lnTo>
                    <a:pt x="565556" y="565162"/>
                  </a:lnTo>
                  <a:lnTo>
                    <a:pt x="565556" y="621512"/>
                  </a:lnTo>
                  <a:lnTo>
                    <a:pt x="622109" y="621512"/>
                  </a:lnTo>
                  <a:lnTo>
                    <a:pt x="622109" y="564959"/>
                  </a:lnTo>
                  <a:lnTo>
                    <a:pt x="565556" y="564959"/>
                  </a:lnTo>
                  <a:lnTo>
                    <a:pt x="565556" y="508012"/>
                  </a:lnTo>
                  <a:lnTo>
                    <a:pt x="622109" y="508012"/>
                  </a:lnTo>
                  <a:lnTo>
                    <a:pt x="622109" y="452132"/>
                  </a:lnTo>
                  <a:close/>
                </a:path>
                <a:path w="791845" h="791845">
                  <a:moveTo>
                    <a:pt x="622109" y="394970"/>
                  </a:moveTo>
                  <a:lnTo>
                    <a:pt x="565556" y="394970"/>
                  </a:lnTo>
                  <a:lnTo>
                    <a:pt x="565556" y="452120"/>
                  </a:lnTo>
                  <a:lnTo>
                    <a:pt x="622109" y="452120"/>
                  </a:lnTo>
                  <a:lnTo>
                    <a:pt x="622109" y="394970"/>
                  </a:lnTo>
                  <a:close/>
                </a:path>
                <a:path w="791845" h="791845">
                  <a:moveTo>
                    <a:pt x="622109" y="168922"/>
                  </a:moveTo>
                  <a:lnTo>
                    <a:pt x="508990" y="168922"/>
                  </a:lnTo>
                  <a:lnTo>
                    <a:pt x="508990" y="226072"/>
                  </a:lnTo>
                  <a:lnTo>
                    <a:pt x="452437" y="226072"/>
                  </a:lnTo>
                  <a:lnTo>
                    <a:pt x="452437" y="281952"/>
                  </a:lnTo>
                  <a:lnTo>
                    <a:pt x="395884" y="281952"/>
                  </a:lnTo>
                  <a:lnTo>
                    <a:pt x="395884" y="339102"/>
                  </a:lnTo>
                  <a:lnTo>
                    <a:pt x="339331" y="339102"/>
                  </a:lnTo>
                  <a:lnTo>
                    <a:pt x="339331" y="394982"/>
                  </a:lnTo>
                  <a:lnTo>
                    <a:pt x="282778" y="394982"/>
                  </a:lnTo>
                  <a:lnTo>
                    <a:pt x="282778" y="452132"/>
                  </a:lnTo>
                  <a:lnTo>
                    <a:pt x="226225" y="452132"/>
                  </a:lnTo>
                  <a:lnTo>
                    <a:pt x="226225" y="508012"/>
                  </a:lnTo>
                  <a:lnTo>
                    <a:pt x="169672" y="508012"/>
                  </a:lnTo>
                  <a:lnTo>
                    <a:pt x="169672" y="565150"/>
                  </a:lnTo>
                  <a:lnTo>
                    <a:pt x="169672" y="621030"/>
                  </a:lnTo>
                  <a:lnTo>
                    <a:pt x="226225" y="621030"/>
                  </a:lnTo>
                  <a:lnTo>
                    <a:pt x="226225" y="565162"/>
                  </a:lnTo>
                  <a:lnTo>
                    <a:pt x="282778" y="565162"/>
                  </a:lnTo>
                  <a:lnTo>
                    <a:pt x="282778" y="508012"/>
                  </a:lnTo>
                  <a:lnTo>
                    <a:pt x="339331" y="508012"/>
                  </a:lnTo>
                  <a:lnTo>
                    <a:pt x="339331" y="452132"/>
                  </a:lnTo>
                  <a:lnTo>
                    <a:pt x="395884" y="452132"/>
                  </a:lnTo>
                  <a:lnTo>
                    <a:pt x="395884" y="394982"/>
                  </a:lnTo>
                  <a:lnTo>
                    <a:pt x="452437" y="394982"/>
                  </a:lnTo>
                  <a:lnTo>
                    <a:pt x="452437" y="339102"/>
                  </a:lnTo>
                  <a:lnTo>
                    <a:pt x="508990" y="339102"/>
                  </a:lnTo>
                  <a:lnTo>
                    <a:pt x="508990" y="281952"/>
                  </a:lnTo>
                  <a:lnTo>
                    <a:pt x="565556" y="281952"/>
                  </a:lnTo>
                  <a:lnTo>
                    <a:pt x="565556" y="226072"/>
                  </a:lnTo>
                  <a:lnTo>
                    <a:pt x="622109" y="226072"/>
                  </a:lnTo>
                  <a:lnTo>
                    <a:pt x="622109" y="168922"/>
                  </a:lnTo>
                  <a:close/>
                </a:path>
                <a:path w="791845" h="791845">
                  <a:moveTo>
                    <a:pt x="678662" y="55880"/>
                  </a:moveTo>
                  <a:lnTo>
                    <a:pt x="622109" y="55880"/>
                  </a:lnTo>
                  <a:lnTo>
                    <a:pt x="622109" y="113030"/>
                  </a:lnTo>
                  <a:lnTo>
                    <a:pt x="678662" y="113030"/>
                  </a:lnTo>
                  <a:lnTo>
                    <a:pt x="678662" y="55880"/>
                  </a:lnTo>
                  <a:close/>
                </a:path>
                <a:path w="791845" h="791845">
                  <a:moveTo>
                    <a:pt x="735215" y="451853"/>
                  </a:moveTo>
                  <a:lnTo>
                    <a:pt x="678662" y="451853"/>
                  </a:lnTo>
                  <a:lnTo>
                    <a:pt x="678662" y="508406"/>
                  </a:lnTo>
                  <a:lnTo>
                    <a:pt x="735215" y="508406"/>
                  </a:lnTo>
                  <a:lnTo>
                    <a:pt x="735215" y="451853"/>
                  </a:lnTo>
                  <a:close/>
                </a:path>
                <a:path w="791845" h="791845">
                  <a:moveTo>
                    <a:pt x="791768" y="565162"/>
                  </a:moveTo>
                  <a:lnTo>
                    <a:pt x="735215" y="565162"/>
                  </a:lnTo>
                  <a:lnTo>
                    <a:pt x="735215" y="621042"/>
                  </a:lnTo>
                  <a:lnTo>
                    <a:pt x="678662" y="621042"/>
                  </a:lnTo>
                  <a:lnTo>
                    <a:pt x="678662" y="678180"/>
                  </a:lnTo>
                  <a:lnTo>
                    <a:pt x="622109" y="678180"/>
                  </a:lnTo>
                  <a:lnTo>
                    <a:pt x="622109" y="734060"/>
                  </a:lnTo>
                  <a:lnTo>
                    <a:pt x="565556" y="734060"/>
                  </a:lnTo>
                  <a:lnTo>
                    <a:pt x="565556" y="791210"/>
                  </a:lnTo>
                  <a:lnTo>
                    <a:pt x="678662" y="791210"/>
                  </a:lnTo>
                  <a:lnTo>
                    <a:pt x="678662" y="734060"/>
                  </a:lnTo>
                  <a:lnTo>
                    <a:pt x="678662" y="678192"/>
                  </a:lnTo>
                  <a:lnTo>
                    <a:pt x="791768" y="678192"/>
                  </a:lnTo>
                  <a:lnTo>
                    <a:pt x="791768" y="621042"/>
                  </a:lnTo>
                  <a:lnTo>
                    <a:pt x="791768" y="565162"/>
                  </a:lnTo>
                  <a:close/>
                </a:path>
                <a:path w="791845" h="791845">
                  <a:moveTo>
                    <a:pt x="791768" y="226072"/>
                  </a:moveTo>
                  <a:lnTo>
                    <a:pt x="735215" y="226072"/>
                  </a:lnTo>
                  <a:lnTo>
                    <a:pt x="735215" y="281952"/>
                  </a:lnTo>
                  <a:lnTo>
                    <a:pt x="678662" y="281952"/>
                  </a:lnTo>
                  <a:lnTo>
                    <a:pt x="678662" y="339102"/>
                  </a:lnTo>
                  <a:lnTo>
                    <a:pt x="791768" y="339102"/>
                  </a:lnTo>
                  <a:lnTo>
                    <a:pt x="791768" y="281952"/>
                  </a:lnTo>
                  <a:lnTo>
                    <a:pt x="791768" y="226072"/>
                  </a:lnTo>
                  <a:close/>
                </a:path>
              </a:pathLst>
            </a:custGeom>
            <a:solidFill>
              <a:srgbClr val="9DA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2" name="object 752"/>
            <p:cNvSpPr/>
            <p:nvPr/>
          </p:nvSpPr>
          <p:spPr>
            <a:xfrm>
              <a:off x="6975374" y="4777790"/>
              <a:ext cx="509270" cy="509270"/>
            </a:xfrm>
            <a:custGeom>
              <a:avLst/>
              <a:gdLst/>
              <a:ahLst/>
              <a:cxnLst/>
              <a:rect l="l" t="t" r="r" b="b"/>
              <a:pathLst>
                <a:path w="509270" h="509270">
                  <a:moveTo>
                    <a:pt x="508990" y="0"/>
                  </a:moveTo>
                  <a:lnTo>
                    <a:pt x="452437" y="0"/>
                  </a:lnTo>
                  <a:lnTo>
                    <a:pt x="452437" y="452120"/>
                  </a:lnTo>
                  <a:lnTo>
                    <a:pt x="0" y="452120"/>
                  </a:lnTo>
                  <a:lnTo>
                    <a:pt x="0" y="509270"/>
                  </a:lnTo>
                  <a:lnTo>
                    <a:pt x="508990" y="509270"/>
                  </a:lnTo>
                  <a:lnTo>
                    <a:pt x="508990" y="452120"/>
                  </a:lnTo>
                  <a:lnTo>
                    <a:pt x="508990" y="0"/>
                  </a:lnTo>
                  <a:close/>
                </a:path>
              </a:pathLst>
            </a:custGeom>
            <a:solidFill>
              <a:srgbClr val="4D6A9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3" name="object 753"/>
            <p:cNvSpPr/>
            <p:nvPr/>
          </p:nvSpPr>
          <p:spPr>
            <a:xfrm>
              <a:off x="6805702" y="4608880"/>
              <a:ext cx="339725" cy="339725"/>
            </a:xfrm>
            <a:custGeom>
              <a:avLst/>
              <a:gdLst/>
              <a:ahLst/>
              <a:cxnLst/>
              <a:rect l="l" t="t" r="r" b="b"/>
              <a:pathLst>
                <a:path w="339725" h="339725">
                  <a:moveTo>
                    <a:pt x="113106" y="281952"/>
                  </a:moveTo>
                  <a:lnTo>
                    <a:pt x="0" y="281952"/>
                  </a:lnTo>
                  <a:lnTo>
                    <a:pt x="0" y="339102"/>
                  </a:lnTo>
                  <a:lnTo>
                    <a:pt x="113106" y="339102"/>
                  </a:lnTo>
                  <a:lnTo>
                    <a:pt x="113106" y="281952"/>
                  </a:lnTo>
                  <a:close/>
                </a:path>
                <a:path w="339725" h="339725">
                  <a:moveTo>
                    <a:pt x="113106" y="226060"/>
                  </a:moveTo>
                  <a:lnTo>
                    <a:pt x="56553" y="226060"/>
                  </a:lnTo>
                  <a:lnTo>
                    <a:pt x="56553" y="281940"/>
                  </a:lnTo>
                  <a:lnTo>
                    <a:pt x="113106" y="281940"/>
                  </a:lnTo>
                  <a:lnTo>
                    <a:pt x="113106" y="226060"/>
                  </a:lnTo>
                  <a:close/>
                </a:path>
                <a:path w="339725" h="339725">
                  <a:moveTo>
                    <a:pt x="226225" y="168910"/>
                  </a:moveTo>
                  <a:lnTo>
                    <a:pt x="169672" y="168910"/>
                  </a:lnTo>
                  <a:lnTo>
                    <a:pt x="169672" y="226060"/>
                  </a:lnTo>
                  <a:lnTo>
                    <a:pt x="226225" y="226060"/>
                  </a:lnTo>
                  <a:lnTo>
                    <a:pt x="226225" y="168910"/>
                  </a:lnTo>
                  <a:close/>
                </a:path>
                <a:path w="339725" h="339725">
                  <a:moveTo>
                    <a:pt x="339331" y="55892"/>
                  </a:moveTo>
                  <a:lnTo>
                    <a:pt x="226225" y="55892"/>
                  </a:lnTo>
                  <a:lnTo>
                    <a:pt x="226225" y="113042"/>
                  </a:lnTo>
                  <a:lnTo>
                    <a:pt x="339331" y="113042"/>
                  </a:lnTo>
                  <a:lnTo>
                    <a:pt x="339331" y="55892"/>
                  </a:lnTo>
                  <a:close/>
                </a:path>
                <a:path w="339725" h="339725">
                  <a:moveTo>
                    <a:pt x="339331" y="0"/>
                  </a:moveTo>
                  <a:lnTo>
                    <a:pt x="282778" y="0"/>
                  </a:lnTo>
                  <a:lnTo>
                    <a:pt x="282778" y="55880"/>
                  </a:lnTo>
                  <a:lnTo>
                    <a:pt x="339331" y="55880"/>
                  </a:lnTo>
                  <a:lnTo>
                    <a:pt x="339331" y="0"/>
                  </a:lnTo>
                  <a:close/>
                </a:path>
              </a:pathLst>
            </a:custGeom>
            <a:solidFill>
              <a:srgbClr val="E2E7F0">
                <a:alpha val="4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4" name="object 754"/>
            <p:cNvSpPr/>
            <p:nvPr/>
          </p:nvSpPr>
          <p:spPr>
            <a:xfrm>
              <a:off x="6805702" y="4608296"/>
              <a:ext cx="791845" cy="791845"/>
            </a:xfrm>
            <a:custGeom>
              <a:avLst/>
              <a:gdLst/>
              <a:ahLst/>
              <a:cxnLst/>
              <a:rect l="l" t="t" r="r" b="b"/>
              <a:pathLst>
                <a:path w="791845" h="791845">
                  <a:moveTo>
                    <a:pt x="113106" y="678649"/>
                  </a:moveTo>
                  <a:lnTo>
                    <a:pt x="0" y="678649"/>
                  </a:lnTo>
                  <a:lnTo>
                    <a:pt x="0" y="791756"/>
                  </a:lnTo>
                  <a:lnTo>
                    <a:pt x="113106" y="791756"/>
                  </a:lnTo>
                  <a:lnTo>
                    <a:pt x="113106" y="678649"/>
                  </a:lnTo>
                  <a:close/>
                </a:path>
                <a:path w="791845" h="791845">
                  <a:moveTo>
                    <a:pt x="113106" y="339318"/>
                  </a:moveTo>
                  <a:lnTo>
                    <a:pt x="0" y="339318"/>
                  </a:lnTo>
                  <a:lnTo>
                    <a:pt x="0" y="452437"/>
                  </a:lnTo>
                  <a:lnTo>
                    <a:pt x="113106" y="452437"/>
                  </a:lnTo>
                  <a:lnTo>
                    <a:pt x="113106" y="339318"/>
                  </a:lnTo>
                  <a:close/>
                </a:path>
                <a:path w="791845" h="791845">
                  <a:moveTo>
                    <a:pt x="113106" y="0"/>
                  </a:moveTo>
                  <a:lnTo>
                    <a:pt x="0" y="0"/>
                  </a:lnTo>
                  <a:lnTo>
                    <a:pt x="0" y="113106"/>
                  </a:lnTo>
                  <a:lnTo>
                    <a:pt x="113106" y="113106"/>
                  </a:lnTo>
                  <a:lnTo>
                    <a:pt x="113106" y="0"/>
                  </a:lnTo>
                  <a:close/>
                </a:path>
                <a:path w="791845" h="791845">
                  <a:moveTo>
                    <a:pt x="452437" y="678649"/>
                  </a:moveTo>
                  <a:lnTo>
                    <a:pt x="339331" y="678649"/>
                  </a:lnTo>
                  <a:lnTo>
                    <a:pt x="339331" y="791756"/>
                  </a:lnTo>
                  <a:lnTo>
                    <a:pt x="452437" y="791756"/>
                  </a:lnTo>
                  <a:lnTo>
                    <a:pt x="452437" y="678649"/>
                  </a:lnTo>
                  <a:close/>
                </a:path>
                <a:path w="791845" h="791845">
                  <a:moveTo>
                    <a:pt x="452437" y="0"/>
                  </a:moveTo>
                  <a:lnTo>
                    <a:pt x="339331" y="0"/>
                  </a:lnTo>
                  <a:lnTo>
                    <a:pt x="339331" y="113106"/>
                  </a:lnTo>
                  <a:lnTo>
                    <a:pt x="452437" y="113106"/>
                  </a:lnTo>
                  <a:lnTo>
                    <a:pt x="452437" y="0"/>
                  </a:lnTo>
                  <a:close/>
                </a:path>
                <a:path w="791845" h="791845">
                  <a:moveTo>
                    <a:pt x="791768" y="678649"/>
                  </a:moveTo>
                  <a:lnTo>
                    <a:pt x="678662" y="678649"/>
                  </a:lnTo>
                  <a:lnTo>
                    <a:pt x="678662" y="791756"/>
                  </a:lnTo>
                  <a:lnTo>
                    <a:pt x="791768" y="791756"/>
                  </a:lnTo>
                  <a:lnTo>
                    <a:pt x="791768" y="678649"/>
                  </a:lnTo>
                  <a:close/>
                </a:path>
                <a:path w="791845" h="791845">
                  <a:moveTo>
                    <a:pt x="791768" y="339318"/>
                  </a:moveTo>
                  <a:lnTo>
                    <a:pt x="678662" y="339318"/>
                  </a:lnTo>
                  <a:lnTo>
                    <a:pt x="678662" y="452437"/>
                  </a:lnTo>
                  <a:lnTo>
                    <a:pt x="791768" y="452437"/>
                  </a:lnTo>
                  <a:lnTo>
                    <a:pt x="791768" y="339318"/>
                  </a:lnTo>
                  <a:close/>
                </a:path>
                <a:path w="791845" h="791845">
                  <a:moveTo>
                    <a:pt x="791768" y="0"/>
                  </a:moveTo>
                  <a:lnTo>
                    <a:pt x="678662" y="0"/>
                  </a:lnTo>
                  <a:lnTo>
                    <a:pt x="678662" y="113106"/>
                  </a:lnTo>
                  <a:lnTo>
                    <a:pt x="791768" y="113106"/>
                  </a:lnTo>
                  <a:lnTo>
                    <a:pt x="791768" y="0"/>
                  </a:lnTo>
                  <a:close/>
                </a:path>
              </a:pathLst>
            </a:custGeom>
            <a:solidFill>
              <a:srgbClr val="4D6A9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5" name="object 755"/>
            <p:cNvSpPr/>
            <p:nvPr/>
          </p:nvSpPr>
          <p:spPr>
            <a:xfrm>
              <a:off x="6805702" y="4551730"/>
              <a:ext cx="848360" cy="905510"/>
            </a:xfrm>
            <a:custGeom>
              <a:avLst/>
              <a:gdLst/>
              <a:ahLst/>
              <a:cxnLst/>
              <a:rect l="l" t="t" r="r" b="b"/>
              <a:pathLst>
                <a:path w="848359" h="905510">
                  <a:moveTo>
                    <a:pt x="56553" y="735215"/>
                  </a:moveTo>
                  <a:lnTo>
                    <a:pt x="0" y="735215"/>
                  </a:lnTo>
                  <a:lnTo>
                    <a:pt x="0" y="791768"/>
                  </a:lnTo>
                  <a:lnTo>
                    <a:pt x="56553" y="791768"/>
                  </a:lnTo>
                  <a:lnTo>
                    <a:pt x="56553" y="735215"/>
                  </a:lnTo>
                  <a:close/>
                </a:path>
                <a:path w="848359" h="905510">
                  <a:moveTo>
                    <a:pt x="56553" y="395884"/>
                  </a:moveTo>
                  <a:lnTo>
                    <a:pt x="0" y="395884"/>
                  </a:lnTo>
                  <a:lnTo>
                    <a:pt x="0" y="452450"/>
                  </a:lnTo>
                  <a:lnTo>
                    <a:pt x="56553" y="452450"/>
                  </a:lnTo>
                  <a:lnTo>
                    <a:pt x="56553" y="395884"/>
                  </a:lnTo>
                  <a:close/>
                </a:path>
                <a:path w="848359" h="905510">
                  <a:moveTo>
                    <a:pt x="395884" y="735215"/>
                  </a:moveTo>
                  <a:lnTo>
                    <a:pt x="339331" y="735215"/>
                  </a:lnTo>
                  <a:lnTo>
                    <a:pt x="339331" y="791768"/>
                  </a:lnTo>
                  <a:lnTo>
                    <a:pt x="395884" y="791768"/>
                  </a:lnTo>
                  <a:lnTo>
                    <a:pt x="395884" y="735215"/>
                  </a:lnTo>
                  <a:close/>
                </a:path>
                <a:path w="848359" h="905510">
                  <a:moveTo>
                    <a:pt x="678662" y="170192"/>
                  </a:moveTo>
                  <a:lnTo>
                    <a:pt x="113106" y="170192"/>
                  </a:lnTo>
                  <a:lnTo>
                    <a:pt x="113106" y="226072"/>
                  </a:lnTo>
                  <a:lnTo>
                    <a:pt x="113106" y="735342"/>
                  </a:lnTo>
                  <a:lnTo>
                    <a:pt x="169672" y="735342"/>
                  </a:lnTo>
                  <a:lnTo>
                    <a:pt x="169672" y="226072"/>
                  </a:lnTo>
                  <a:lnTo>
                    <a:pt x="678662" y="226072"/>
                  </a:lnTo>
                  <a:lnTo>
                    <a:pt x="678662" y="170192"/>
                  </a:lnTo>
                  <a:close/>
                </a:path>
                <a:path w="848359" h="905510">
                  <a:moveTo>
                    <a:pt x="735215" y="735215"/>
                  </a:moveTo>
                  <a:lnTo>
                    <a:pt x="678662" y="735215"/>
                  </a:lnTo>
                  <a:lnTo>
                    <a:pt x="678662" y="791768"/>
                  </a:lnTo>
                  <a:lnTo>
                    <a:pt x="735215" y="791768"/>
                  </a:lnTo>
                  <a:lnTo>
                    <a:pt x="735215" y="735215"/>
                  </a:lnTo>
                  <a:close/>
                </a:path>
                <a:path w="848359" h="905510">
                  <a:moveTo>
                    <a:pt x="735215" y="395884"/>
                  </a:moveTo>
                  <a:lnTo>
                    <a:pt x="678662" y="395884"/>
                  </a:lnTo>
                  <a:lnTo>
                    <a:pt x="678662" y="452450"/>
                  </a:lnTo>
                  <a:lnTo>
                    <a:pt x="735215" y="452450"/>
                  </a:lnTo>
                  <a:lnTo>
                    <a:pt x="735215" y="395884"/>
                  </a:lnTo>
                  <a:close/>
                </a:path>
                <a:path w="848359" h="905510">
                  <a:moveTo>
                    <a:pt x="848321" y="0"/>
                  </a:moveTo>
                  <a:lnTo>
                    <a:pt x="0" y="0"/>
                  </a:lnTo>
                  <a:lnTo>
                    <a:pt x="0" y="113118"/>
                  </a:lnTo>
                  <a:lnTo>
                    <a:pt x="56553" y="113118"/>
                  </a:lnTo>
                  <a:lnTo>
                    <a:pt x="56553" y="56565"/>
                  </a:lnTo>
                  <a:lnTo>
                    <a:pt x="339331" y="56565"/>
                  </a:lnTo>
                  <a:lnTo>
                    <a:pt x="339331" y="113118"/>
                  </a:lnTo>
                  <a:lnTo>
                    <a:pt x="395884" y="113118"/>
                  </a:lnTo>
                  <a:lnTo>
                    <a:pt x="395884" y="56565"/>
                  </a:lnTo>
                  <a:lnTo>
                    <a:pt x="678662" y="56565"/>
                  </a:lnTo>
                  <a:lnTo>
                    <a:pt x="678662" y="113118"/>
                  </a:lnTo>
                  <a:lnTo>
                    <a:pt x="735215" y="113118"/>
                  </a:lnTo>
                  <a:lnTo>
                    <a:pt x="735215" y="56565"/>
                  </a:lnTo>
                  <a:lnTo>
                    <a:pt x="791768" y="56565"/>
                  </a:lnTo>
                  <a:lnTo>
                    <a:pt x="791768" y="904887"/>
                  </a:lnTo>
                  <a:lnTo>
                    <a:pt x="848321" y="904887"/>
                  </a:lnTo>
                  <a:lnTo>
                    <a:pt x="848321" y="0"/>
                  </a:lnTo>
                  <a:close/>
                </a:path>
              </a:pathLst>
            </a:custGeom>
            <a:solidFill>
              <a:srgbClr val="E2E7F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56" name="object 756"/>
          <p:cNvGrpSpPr/>
          <p:nvPr/>
        </p:nvGrpSpPr>
        <p:grpSpPr>
          <a:xfrm>
            <a:off x="6749156" y="3077412"/>
            <a:ext cx="904875" cy="904875"/>
            <a:chOff x="6749156" y="3077412"/>
            <a:chExt cx="904875" cy="904875"/>
          </a:xfrm>
        </p:grpSpPr>
        <p:sp>
          <p:nvSpPr>
            <p:cNvPr id="757" name="object 757"/>
            <p:cNvSpPr/>
            <p:nvPr/>
          </p:nvSpPr>
          <p:spPr>
            <a:xfrm>
              <a:off x="6749156" y="3077412"/>
              <a:ext cx="904875" cy="904875"/>
            </a:xfrm>
            <a:custGeom>
              <a:avLst/>
              <a:gdLst/>
              <a:ahLst/>
              <a:cxnLst/>
              <a:rect l="l" t="t" r="r" b="b"/>
              <a:pathLst>
                <a:path w="904875" h="904875">
                  <a:moveTo>
                    <a:pt x="904875" y="904875"/>
                  </a:moveTo>
                  <a:lnTo>
                    <a:pt x="0" y="904875"/>
                  </a:lnTo>
                  <a:lnTo>
                    <a:pt x="0" y="0"/>
                  </a:lnTo>
                  <a:lnTo>
                    <a:pt x="904875" y="0"/>
                  </a:lnTo>
                  <a:lnTo>
                    <a:pt x="904875" y="904875"/>
                  </a:lnTo>
                  <a:close/>
                </a:path>
              </a:pathLst>
            </a:custGeom>
            <a:solidFill>
              <a:srgbClr val="2E1B5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8" name="object 758"/>
            <p:cNvSpPr/>
            <p:nvPr/>
          </p:nvSpPr>
          <p:spPr>
            <a:xfrm>
              <a:off x="6805710" y="3133967"/>
              <a:ext cx="791845" cy="791845"/>
            </a:xfrm>
            <a:custGeom>
              <a:avLst/>
              <a:gdLst/>
              <a:ahLst/>
              <a:cxnLst/>
              <a:rect l="l" t="t" r="r" b="b"/>
              <a:pathLst>
                <a:path w="791845" h="791845">
                  <a:moveTo>
                    <a:pt x="791766" y="791766"/>
                  </a:moveTo>
                  <a:lnTo>
                    <a:pt x="0" y="791766"/>
                  </a:lnTo>
                  <a:lnTo>
                    <a:pt x="0" y="0"/>
                  </a:lnTo>
                  <a:lnTo>
                    <a:pt x="791766" y="0"/>
                  </a:lnTo>
                  <a:lnTo>
                    <a:pt x="791766" y="791766"/>
                  </a:lnTo>
                  <a:close/>
                </a:path>
              </a:pathLst>
            </a:custGeom>
            <a:solidFill>
              <a:srgbClr val="8199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9" name="object 759"/>
            <p:cNvSpPr/>
            <p:nvPr/>
          </p:nvSpPr>
          <p:spPr>
            <a:xfrm>
              <a:off x="6805702" y="3134562"/>
              <a:ext cx="791845" cy="791845"/>
            </a:xfrm>
            <a:custGeom>
              <a:avLst/>
              <a:gdLst/>
              <a:ahLst/>
              <a:cxnLst/>
              <a:rect l="l" t="t" r="r" b="b"/>
              <a:pathLst>
                <a:path w="791845" h="791845">
                  <a:moveTo>
                    <a:pt x="56553" y="452132"/>
                  </a:moveTo>
                  <a:lnTo>
                    <a:pt x="0" y="452132"/>
                  </a:lnTo>
                  <a:lnTo>
                    <a:pt x="0" y="508012"/>
                  </a:lnTo>
                  <a:lnTo>
                    <a:pt x="56553" y="508012"/>
                  </a:lnTo>
                  <a:lnTo>
                    <a:pt x="56553" y="452132"/>
                  </a:lnTo>
                  <a:close/>
                </a:path>
                <a:path w="791845" h="791845">
                  <a:moveTo>
                    <a:pt x="113106" y="621030"/>
                  </a:moveTo>
                  <a:lnTo>
                    <a:pt x="56553" y="621030"/>
                  </a:lnTo>
                  <a:lnTo>
                    <a:pt x="56553" y="678180"/>
                  </a:lnTo>
                  <a:lnTo>
                    <a:pt x="113106" y="678180"/>
                  </a:lnTo>
                  <a:lnTo>
                    <a:pt x="113106" y="621030"/>
                  </a:lnTo>
                  <a:close/>
                </a:path>
                <a:path w="791845" h="791845">
                  <a:moveTo>
                    <a:pt x="113106" y="113030"/>
                  </a:moveTo>
                  <a:lnTo>
                    <a:pt x="0" y="113030"/>
                  </a:lnTo>
                  <a:lnTo>
                    <a:pt x="0" y="168910"/>
                  </a:lnTo>
                  <a:lnTo>
                    <a:pt x="0" y="226060"/>
                  </a:lnTo>
                  <a:lnTo>
                    <a:pt x="0" y="281940"/>
                  </a:lnTo>
                  <a:lnTo>
                    <a:pt x="0" y="339090"/>
                  </a:lnTo>
                  <a:lnTo>
                    <a:pt x="113106" y="339090"/>
                  </a:lnTo>
                  <a:lnTo>
                    <a:pt x="113106" y="281940"/>
                  </a:lnTo>
                  <a:lnTo>
                    <a:pt x="113106" y="226060"/>
                  </a:lnTo>
                  <a:lnTo>
                    <a:pt x="113106" y="168910"/>
                  </a:lnTo>
                  <a:lnTo>
                    <a:pt x="113106" y="113030"/>
                  </a:lnTo>
                  <a:close/>
                </a:path>
                <a:path w="791845" h="791845">
                  <a:moveTo>
                    <a:pt x="339331" y="734072"/>
                  </a:moveTo>
                  <a:lnTo>
                    <a:pt x="226225" y="734072"/>
                  </a:lnTo>
                  <a:lnTo>
                    <a:pt x="226225" y="791222"/>
                  </a:lnTo>
                  <a:lnTo>
                    <a:pt x="339331" y="791222"/>
                  </a:lnTo>
                  <a:lnTo>
                    <a:pt x="339331" y="734072"/>
                  </a:lnTo>
                  <a:close/>
                </a:path>
                <a:path w="791845" h="791845">
                  <a:moveTo>
                    <a:pt x="339331" y="678180"/>
                  </a:moveTo>
                  <a:lnTo>
                    <a:pt x="282778" y="678180"/>
                  </a:lnTo>
                  <a:lnTo>
                    <a:pt x="282778" y="734060"/>
                  </a:lnTo>
                  <a:lnTo>
                    <a:pt x="339331" y="734060"/>
                  </a:lnTo>
                  <a:lnTo>
                    <a:pt x="339331" y="678180"/>
                  </a:lnTo>
                  <a:close/>
                </a:path>
                <a:path w="791845" h="791845">
                  <a:moveTo>
                    <a:pt x="339331" y="168910"/>
                  </a:moveTo>
                  <a:lnTo>
                    <a:pt x="169672" y="168910"/>
                  </a:lnTo>
                  <a:lnTo>
                    <a:pt x="169672" y="226060"/>
                  </a:lnTo>
                  <a:lnTo>
                    <a:pt x="169672" y="281940"/>
                  </a:lnTo>
                  <a:lnTo>
                    <a:pt x="169672" y="339090"/>
                  </a:lnTo>
                  <a:lnTo>
                    <a:pt x="226225" y="339090"/>
                  </a:lnTo>
                  <a:lnTo>
                    <a:pt x="226225" y="281940"/>
                  </a:lnTo>
                  <a:lnTo>
                    <a:pt x="282778" y="281940"/>
                  </a:lnTo>
                  <a:lnTo>
                    <a:pt x="282778" y="226060"/>
                  </a:lnTo>
                  <a:lnTo>
                    <a:pt x="339331" y="226060"/>
                  </a:lnTo>
                  <a:lnTo>
                    <a:pt x="339331" y="168910"/>
                  </a:lnTo>
                  <a:close/>
                </a:path>
                <a:path w="791845" h="791845">
                  <a:moveTo>
                    <a:pt x="339331" y="0"/>
                  </a:moveTo>
                  <a:lnTo>
                    <a:pt x="113106" y="0"/>
                  </a:lnTo>
                  <a:lnTo>
                    <a:pt x="113106" y="55880"/>
                  </a:lnTo>
                  <a:lnTo>
                    <a:pt x="113106" y="113030"/>
                  </a:lnTo>
                  <a:lnTo>
                    <a:pt x="339331" y="113030"/>
                  </a:lnTo>
                  <a:lnTo>
                    <a:pt x="339331" y="55880"/>
                  </a:lnTo>
                  <a:lnTo>
                    <a:pt x="339331" y="0"/>
                  </a:lnTo>
                  <a:close/>
                </a:path>
                <a:path w="791845" h="791845">
                  <a:moveTo>
                    <a:pt x="508990" y="678065"/>
                  </a:moveTo>
                  <a:lnTo>
                    <a:pt x="452437" y="678065"/>
                  </a:lnTo>
                  <a:lnTo>
                    <a:pt x="452437" y="734618"/>
                  </a:lnTo>
                  <a:lnTo>
                    <a:pt x="508990" y="734618"/>
                  </a:lnTo>
                  <a:lnTo>
                    <a:pt x="508990" y="678065"/>
                  </a:lnTo>
                  <a:close/>
                </a:path>
                <a:path w="791845" h="791845">
                  <a:moveTo>
                    <a:pt x="508990" y="0"/>
                  </a:moveTo>
                  <a:lnTo>
                    <a:pt x="452437" y="0"/>
                  </a:lnTo>
                  <a:lnTo>
                    <a:pt x="452437" y="55880"/>
                  </a:lnTo>
                  <a:lnTo>
                    <a:pt x="508990" y="55880"/>
                  </a:lnTo>
                  <a:lnTo>
                    <a:pt x="508990" y="0"/>
                  </a:lnTo>
                  <a:close/>
                </a:path>
                <a:path w="791845" h="791845">
                  <a:moveTo>
                    <a:pt x="622109" y="452132"/>
                  </a:moveTo>
                  <a:lnTo>
                    <a:pt x="508990" y="452132"/>
                  </a:lnTo>
                  <a:lnTo>
                    <a:pt x="508990" y="508012"/>
                  </a:lnTo>
                  <a:lnTo>
                    <a:pt x="452437" y="508012"/>
                  </a:lnTo>
                  <a:lnTo>
                    <a:pt x="452437" y="565162"/>
                  </a:lnTo>
                  <a:lnTo>
                    <a:pt x="395884" y="565162"/>
                  </a:lnTo>
                  <a:lnTo>
                    <a:pt x="395884" y="621042"/>
                  </a:lnTo>
                  <a:lnTo>
                    <a:pt x="508990" y="621042"/>
                  </a:lnTo>
                  <a:lnTo>
                    <a:pt x="508990" y="565162"/>
                  </a:lnTo>
                  <a:lnTo>
                    <a:pt x="565556" y="565162"/>
                  </a:lnTo>
                  <a:lnTo>
                    <a:pt x="565556" y="621512"/>
                  </a:lnTo>
                  <a:lnTo>
                    <a:pt x="622109" y="621512"/>
                  </a:lnTo>
                  <a:lnTo>
                    <a:pt x="622109" y="564959"/>
                  </a:lnTo>
                  <a:lnTo>
                    <a:pt x="565556" y="564959"/>
                  </a:lnTo>
                  <a:lnTo>
                    <a:pt x="565556" y="508012"/>
                  </a:lnTo>
                  <a:lnTo>
                    <a:pt x="622109" y="508012"/>
                  </a:lnTo>
                  <a:lnTo>
                    <a:pt x="622109" y="452132"/>
                  </a:lnTo>
                  <a:close/>
                </a:path>
                <a:path w="791845" h="791845">
                  <a:moveTo>
                    <a:pt x="622109" y="394970"/>
                  </a:moveTo>
                  <a:lnTo>
                    <a:pt x="565556" y="394970"/>
                  </a:lnTo>
                  <a:lnTo>
                    <a:pt x="565556" y="452120"/>
                  </a:lnTo>
                  <a:lnTo>
                    <a:pt x="622109" y="452120"/>
                  </a:lnTo>
                  <a:lnTo>
                    <a:pt x="622109" y="394970"/>
                  </a:lnTo>
                  <a:close/>
                </a:path>
                <a:path w="791845" h="791845">
                  <a:moveTo>
                    <a:pt x="622109" y="168922"/>
                  </a:moveTo>
                  <a:lnTo>
                    <a:pt x="508990" y="168922"/>
                  </a:lnTo>
                  <a:lnTo>
                    <a:pt x="508990" y="226072"/>
                  </a:lnTo>
                  <a:lnTo>
                    <a:pt x="452437" y="226072"/>
                  </a:lnTo>
                  <a:lnTo>
                    <a:pt x="452437" y="281952"/>
                  </a:lnTo>
                  <a:lnTo>
                    <a:pt x="395884" y="281952"/>
                  </a:lnTo>
                  <a:lnTo>
                    <a:pt x="395884" y="339102"/>
                  </a:lnTo>
                  <a:lnTo>
                    <a:pt x="339331" y="339102"/>
                  </a:lnTo>
                  <a:lnTo>
                    <a:pt x="339331" y="394982"/>
                  </a:lnTo>
                  <a:lnTo>
                    <a:pt x="282778" y="394982"/>
                  </a:lnTo>
                  <a:lnTo>
                    <a:pt x="282778" y="452132"/>
                  </a:lnTo>
                  <a:lnTo>
                    <a:pt x="226225" y="452132"/>
                  </a:lnTo>
                  <a:lnTo>
                    <a:pt x="226225" y="508012"/>
                  </a:lnTo>
                  <a:lnTo>
                    <a:pt x="169672" y="508012"/>
                  </a:lnTo>
                  <a:lnTo>
                    <a:pt x="169672" y="565150"/>
                  </a:lnTo>
                  <a:lnTo>
                    <a:pt x="169672" y="621030"/>
                  </a:lnTo>
                  <a:lnTo>
                    <a:pt x="226225" y="621030"/>
                  </a:lnTo>
                  <a:lnTo>
                    <a:pt x="226225" y="565162"/>
                  </a:lnTo>
                  <a:lnTo>
                    <a:pt x="282778" y="565162"/>
                  </a:lnTo>
                  <a:lnTo>
                    <a:pt x="282778" y="508012"/>
                  </a:lnTo>
                  <a:lnTo>
                    <a:pt x="339331" y="508012"/>
                  </a:lnTo>
                  <a:lnTo>
                    <a:pt x="339331" y="452132"/>
                  </a:lnTo>
                  <a:lnTo>
                    <a:pt x="395884" y="452132"/>
                  </a:lnTo>
                  <a:lnTo>
                    <a:pt x="395884" y="394982"/>
                  </a:lnTo>
                  <a:lnTo>
                    <a:pt x="452437" y="394982"/>
                  </a:lnTo>
                  <a:lnTo>
                    <a:pt x="452437" y="339102"/>
                  </a:lnTo>
                  <a:lnTo>
                    <a:pt x="508990" y="339102"/>
                  </a:lnTo>
                  <a:lnTo>
                    <a:pt x="508990" y="281952"/>
                  </a:lnTo>
                  <a:lnTo>
                    <a:pt x="565556" y="281952"/>
                  </a:lnTo>
                  <a:lnTo>
                    <a:pt x="565556" y="226072"/>
                  </a:lnTo>
                  <a:lnTo>
                    <a:pt x="622109" y="226072"/>
                  </a:lnTo>
                  <a:lnTo>
                    <a:pt x="622109" y="168922"/>
                  </a:lnTo>
                  <a:close/>
                </a:path>
                <a:path w="791845" h="791845">
                  <a:moveTo>
                    <a:pt x="678662" y="55880"/>
                  </a:moveTo>
                  <a:lnTo>
                    <a:pt x="622109" y="55880"/>
                  </a:lnTo>
                  <a:lnTo>
                    <a:pt x="622109" y="113030"/>
                  </a:lnTo>
                  <a:lnTo>
                    <a:pt x="678662" y="113030"/>
                  </a:lnTo>
                  <a:lnTo>
                    <a:pt x="678662" y="55880"/>
                  </a:lnTo>
                  <a:close/>
                </a:path>
                <a:path w="791845" h="791845">
                  <a:moveTo>
                    <a:pt x="735215" y="451853"/>
                  </a:moveTo>
                  <a:lnTo>
                    <a:pt x="678662" y="451853"/>
                  </a:lnTo>
                  <a:lnTo>
                    <a:pt x="678662" y="508406"/>
                  </a:lnTo>
                  <a:lnTo>
                    <a:pt x="735215" y="508406"/>
                  </a:lnTo>
                  <a:lnTo>
                    <a:pt x="735215" y="451853"/>
                  </a:lnTo>
                  <a:close/>
                </a:path>
                <a:path w="791845" h="791845">
                  <a:moveTo>
                    <a:pt x="791768" y="565162"/>
                  </a:moveTo>
                  <a:lnTo>
                    <a:pt x="735215" y="565162"/>
                  </a:lnTo>
                  <a:lnTo>
                    <a:pt x="735215" y="621042"/>
                  </a:lnTo>
                  <a:lnTo>
                    <a:pt x="678662" y="621042"/>
                  </a:lnTo>
                  <a:lnTo>
                    <a:pt x="678662" y="678180"/>
                  </a:lnTo>
                  <a:lnTo>
                    <a:pt x="622109" y="678180"/>
                  </a:lnTo>
                  <a:lnTo>
                    <a:pt x="622109" y="734060"/>
                  </a:lnTo>
                  <a:lnTo>
                    <a:pt x="565556" y="734060"/>
                  </a:lnTo>
                  <a:lnTo>
                    <a:pt x="565556" y="791210"/>
                  </a:lnTo>
                  <a:lnTo>
                    <a:pt x="678662" y="791210"/>
                  </a:lnTo>
                  <a:lnTo>
                    <a:pt x="678662" y="734060"/>
                  </a:lnTo>
                  <a:lnTo>
                    <a:pt x="678662" y="678192"/>
                  </a:lnTo>
                  <a:lnTo>
                    <a:pt x="791768" y="678192"/>
                  </a:lnTo>
                  <a:lnTo>
                    <a:pt x="791768" y="621042"/>
                  </a:lnTo>
                  <a:lnTo>
                    <a:pt x="791768" y="565162"/>
                  </a:lnTo>
                  <a:close/>
                </a:path>
                <a:path w="791845" h="791845">
                  <a:moveTo>
                    <a:pt x="791768" y="226072"/>
                  </a:moveTo>
                  <a:lnTo>
                    <a:pt x="735215" y="226072"/>
                  </a:lnTo>
                  <a:lnTo>
                    <a:pt x="735215" y="281952"/>
                  </a:lnTo>
                  <a:lnTo>
                    <a:pt x="678662" y="281952"/>
                  </a:lnTo>
                  <a:lnTo>
                    <a:pt x="678662" y="339102"/>
                  </a:lnTo>
                  <a:lnTo>
                    <a:pt x="791768" y="339102"/>
                  </a:lnTo>
                  <a:lnTo>
                    <a:pt x="791768" y="281952"/>
                  </a:lnTo>
                  <a:lnTo>
                    <a:pt x="791768" y="226072"/>
                  </a:lnTo>
                  <a:close/>
                </a:path>
              </a:pathLst>
            </a:custGeom>
            <a:solidFill>
              <a:srgbClr val="9DA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0" name="object 760"/>
            <p:cNvSpPr/>
            <p:nvPr/>
          </p:nvSpPr>
          <p:spPr>
            <a:xfrm>
              <a:off x="6975374" y="3303472"/>
              <a:ext cx="509270" cy="509270"/>
            </a:xfrm>
            <a:custGeom>
              <a:avLst/>
              <a:gdLst/>
              <a:ahLst/>
              <a:cxnLst/>
              <a:rect l="l" t="t" r="r" b="b"/>
              <a:pathLst>
                <a:path w="509270" h="509270">
                  <a:moveTo>
                    <a:pt x="508990" y="0"/>
                  </a:moveTo>
                  <a:lnTo>
                    <a:pt x="452437" y="0"/>
                  </a:lnTo>
                  <a:lnTo>
                    <a:pt x="452437" y="452120"/>
                  </a:lnTo>
                  <a:lnTo>
                    <a:pt x="0" y="452120"/>
                  </a:lnTo>
                  <a:lnTo>
                    <a:pt x="0" y="509270"/>
                  </a:lnTo>
                  <a:lnTo>
                    <a:pt x="508990" y="509270"/>
                  </a:lnTo>
                  <a:lnTo>
                    <a:pt x="508990" y="452120"/>
                  </a:lnTo>
                  <a:lnTo>
                    <a:pt x="508990" y="0"/>
                  </a:lnTo>
                  <a:close/>
                </a:path>
              </a:pathLst>
            </a:custGeom>
            <a:solidFill>
              <a:srgbClr val="4D6A9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1" name="object 761"/>
            <p:cNvSpPr/>
            <p:nvPr/>
          </p:nvSpPr>
          <p:spPr>
            <a:xfrm>
              <a:off x="6805702" y="3134562"/>
              <a:ext cx="339725" cy="339725"/>
            </a:xfrm>
            <a:custGeom>
              <a:avLst/>
              <a:gdLst/>
              <a:ahLst/>
              <a:cxnLst/>
              <a:rect l="l" t="t" r="r" b="b"/>
              <a:pathLst>
                <a:path w="339725" h="339725">
                  <a:moveTo>
                    <a:pt x="113106" y="281952"/>
                  </a:moveTo>
                  <a:lnTo>
                    <a:pt x="0" y="281952"/>
                  </a:lnTo>
                  <a:lnTo>
                    <a:pt x="0" y="339102"/>
                  </a:lnTo>
                  <a:lnTo>
                    <a:pt x="113106" y="339102"/>
                  </a:lnTo>
                  <a:lnTo>
                    <a:pt x="113106" y="281952"/>
                  </a:lnTo>
                  <a:close/>
                </a:path>
                <a:path w="339725" h="339725">
                  <a:moveTo>
                    <a:pt x="113106" y="226060"/>
                  </a:moveTo>
                  <a:lnTo>
                    <a:pt x="56553" y="226060"/>
                  </a:lnTo>
                  <a:lnTo>
                    <a:pt x="56553" y="281940"/>
                  </a:lnTo>
                  <a:lnTo>
                    <a:pt x="113106" y="281940"/>
                  </a:lnTo>
                  <a:lnTo>
                    <a:pt x="113106" y="226060"/>
                  </a:lnTo>
                  <a:close/>
                </a:path>
                <a:path w="339725" h="339725">
                  <a:moveTo>
                    <a:pt x="226225" y="168910"/>
                  </a:moveTo>
                  <a:lnTo>
                    <a:pt x="169672" y="168910"/>
                  </a:lnTo>
                  <a:lnTo>
                    <a:pt x="169672" y="226060"/>
                  </a:lnTo>
                  <a:lnTo>
                    <a:pt x="226225" y="226060"/>
                  </a:lnTo>
                  <a:lnTo>
                    <a:pt x="226225" y="168910"/>
                  </a:lnTo>
                  <a:close/>
                </a:path>
                <a:path w="339725" h="339725">
                  <a:moveTo>
                    <a:pt x="339331" y="55892"/>
                  </a:moveTo>
                  <a:lnTo>
                    <a:pt x="226225" y="55892"/>
                  </a:lnTo>
                  <a:lnTo>
                    <a:pt x="226225" y="113042"/>
                  </a:lnTo>
                  <a:lnTo>
                    <a:pt x="339331" y="113042"/>
                  </a:lnTo>
                  <a:lnTo>
                    <a:pt x="339331" y="55892"/>
                  </a:lnTo>
                  <a:close/>
                </a:path>
                <a:path w="339725" h="339725">
                  <a:moveTo>
                    <a:pt x="339331" y="0"/>
                  </a:moveTo>
                  <a:lnTo>
                    <a:pt x="282778" y="0"/>
                  </a:lnTo>
                  <a:lnTo>
                    <a:pt x="282778" y="55880"/>
                  </a:lnTo>
                  <a:lnTo>
                    <a:pt x="339331" y="55880"/>
                  </a:lnTo>
                  <a:lnTo>
                    <a:pt x="339331" y="0"/>
                  </a:lnTo>
                  <a:close/>
                </a:path>
              </a:pathLst>
            </a:custGeom>
            <a:solidFill>
              <a:srgbClr val="E2E7F0">
                <a:alpha val="4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2" name="object 762"/>
            <p:cNvSpPr/>
            <p:nvPr/>
          </p:nvSpPr>
          <p:spPr>
            <a:xfrm>
              <a:off x="6805702" y="3133978"/>
              <a:ext cx="791845" cy="791845"/>
            </a:xfrm>
            <a:custGeom>
              <a:avLst/>
              <a:gdLst/>
              <a:ahLst/>
              <a:cxnLst/>
              <a:rect l="l" t="t" r="r" b="b"/>
              <a:pathLst>
                <a:path w="791845" h="791845">
                  <a:moveTo>
                    <a:pt x="113106" y="678649"/>
                  </a:moveTo>
                  <a:lnTo>
                    <a:pt x="0" y="678649"/>
                  </a:lnTo>
                  <a:lnTo>
                    <a:pt x="0" y="791756"/>
                  </a:lnTo>
                  <a:lnTo>
                    <a:pt x="113106" y="791756"/>
                  </a:lnTo>
                  <a:lnTo>
                    <a:pt x="113106" y="678649"/>
                  </a:lnTo>
                  <a:close/>
                </a:path>
                <a:path w="791845" h="791845">
                  <a:moveTo>
                    <a:pt x="113106" y="339318"/>
                  </a:moveTo>
                  <a:lnTo>
                    <a:pt x="0" y="339318"/>
                  </a:lnTo>
                  <a:lnTo>
                    <a:pt x="0" y="452437"/>
                  </a:lnTo>
                  <a:lnTo>
                    <a:pt x="113106" y="452437"/>
                  </a:lnTo>
                  <a:lnTo>
                    <a:pt x="113106" y="339318"/>
                  </a:lnTo>
                  <a:close/>
                </a:path>
                <a:path w="791845" h="791845">
                  <a:moveTo>
                    <a:pt x="113106" y="0"/>
                  </a:moveTo>
                  <a:lnTo>
                    <a:pt x="0" y="0"/>
                  </a:lnTo>
                  <a:lnTo>
                    <a:pt x="0" y="113106"/>
                  </a:lnTo>
                  <a:lnTo>
                    <a:pt x="113106" y="113106"/>
                  </a:lnTo>
                  <a:lnTo>
                    <a:pt x="113106" y="0"/>
                  </a:lnTo>
                  <a:close/>
                </a:path>
                <a:path w="791845" h="791845">
                  <a:moveTo>
                    <a:pt x="452437" y="678649"/>
                  </a:moveTo>
                  <a:lnTo>
                    <a:pt x="339331" y="678649"/>
                  </a:lnTo>
                  <a:lnTo>
                    <a:pt x="339331" y="791756"/>
                  </a:lnTo>
                  <a:lnTo>
                    <a:pt x="452437" y="791756"/>
                  </a:lnTo>
                  <a:lnTo>
                    <a:pt x="452437" y="678649"/>
                  </a:lnTo>
                  <a:close/>
                </a:path>
                <a:path w="791845" h="791845">
                  <a:moveTo>
                    <a:pt x="452437" y="0"/>
                  </a:moveTo>
                  <a:lnTo>
                    <a:pt x="339331" y="0"/>
                  </a:lnTo>
                  <a:lnTo>
                    <a:pt x="339331" y="113106"/>
                  </a:lnTo>
                  <a:lnTo>
                    <a:pt x="452437" y="113106"/>
                  </a:lnTo>
                  <a:lnTo>
                    <a:pt x="452437" y="0"/>
                  </a:lnTo>
                  <a:close/>
                </a:path>
                <a:path w="791845" h="791845">
                  <a:moveTo>
                    <a:pt x="791768" y="678649"/>
                  </a:moveTo>
                  <a:lnTo>
                    <a:pt x="678662" y="678649"/>
                  </a:lnTo>
                  <a:lnTo>
                    <a:pt x="678662" y="791756"/>
                  </a:lnTo>
                  <a:lnTo>
                    <a:pt x="791768" y="791756"/>
                  </a:lnTo>
                  <a:lnTo>
                    <a:pt x="791768" y="678649"/>
                  </a:lnTo>
                  <a:close/>
                </a:path>
                <a:path w="791845" h="791845">
                  <a:moveTo>
                    <a:pt x="791768" y="339318"/>
                  </a:moveTo>
                  <a:lnTo>
                    <a:pt x="678662" y="339318"/>
                  </a:lnTo>
                  <a:lnTo>
                    <a:pt x="678662" y="452437"/>
                  </a:lnTo>
                  <a:lnTo>
                    <a:pt x="791768" y="452437"/>
                  </a:lnTo>
                  <a:lnTo>
                    <a:pt x="791768" y="339318"/>
                  </a:lnTo>
                  <a:close/>
                </a:path>
                <a:path w="791845" h="791845">
                  <a:moveTo>
                    <a:pt x="791768" y="0"/>
                  </a:moveTo>
                  <a:lnTo>
                    <a:pt x="678662" y="0"/>
                  </a:lnTo>
                  <a:lnTo>
                    <a:pt x="678662" y="113106"/>
                  </a:lnTo>
                  <a:lnTo>
                    <a:pt x="791768" y="113106"/>
                  </a:lnTo>
                  <a:lnTo>
                    <a:pt x="791768" y="0"/>
                  </a:lnTo>
                  <a:close/>
                </a:path>
              </a:pathLst>
            </a:custGeom>
            <a:solidFill>
              <a:srgbClr val="4D6A9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3" name="object 763"/>
            <p:cNvSpPr/>
            <p:nvPr/>
          </p:nvSpPr>
          <p:spPr>
            <a:xfrm>
              <a:off x="6805702" y="3077412"/>
              <a:ext cx="848360" cy="905510"/>
            </a:xfrm>
            <a:custGeom>
              <a:avLst/>
              <a:gdLst/>
              <a:ahLst/>
              <a:cxnLst/>
              <a:rect l="l" t="t" r="r" b="b"/>
              <a:pathLst>
                <a:path w="848359" h="905510">
                  <a:moveTo>
                    <a:pt x="56553" y="735215"/>
                  </a:moveTo>
                  <a:lnTo>
                    <a:pt x="0" y="735215"/>
                  </a:lnTo>
                  <a:lnTo>
                    <a:pt x="0" y="791768"/>
                  </a:lnTo>
                  <a:lnTo>
                    <a:pt x="56553" y="791768"/>
                  </a:lnTo>
                  <a:lnTo>
                    <a:pt x="56553" y="735215"/>
                  </a:lnTo>
                  <a:close/>
                </a:path>
                <a:path w="848359" h="905510">
                  <a:moveTo>
                    <a:pt x="56553" y="395884"/>
                  </a:moveTo>
                  <a:lnTo>
                    <a:pt x="0" y="395884"/>
                  </a:lnTo>
                  <a:lnTo>
                    <a:pt x="0" y="452450"/>
                  </a:lnTo>
                  <a:lnTo>
                    <a:pt x="56553" y="452450"/>
                  </a:lnTo>
                  <a:lnTo>
                    <a:pt x="56553" y="395884"/>
                  </a:lnTo>
                  <a:close/>
                </a:path>
                <a:path w="848359" h="905510">
                  <a:moveTo>
                    <a:pt x="395884" y="735215"/>
                  </a:moveTo>
                  <a:lnTo>
                    <a:pt x="339331" y="735215"/>
                  </a:lnTo>
                  <a:lnTo>
                    <a:pt x="339331" y="791768"/>
                  </a:lnTo>
                  <a:lnTo>
                    <a:pt x="395884" y="791768"/>
                  </a:lnTo>
                  <a:lnTo>
                    <a:pt x="395884" y="735215"/>
                  </a:lnTo>
                  <a:close/>
                </a:path>
                <a:path w="848359" h="905510">
                  <a:moveTo>
                    <a:pt x="678662" y="170192"/>
                  </a:moveTo>
                  <a:lnTo>
                    <a:pt x="113106" y="170192"/>
                  </a:lnTo>
                  <a:lnTo>
                    <a:pt x="113106" y="226072"/>
                  </a:lnTo>
                  <a:lnTo>
                    <a:pt x="113106" y="735342"/>
                  </a:lnTo>
                  <a:lnTo>
                    <a:pt x="169672" y="735342"/>
                  </a:lnTo>
                  <a:lnTo>
                    <a:pt x="169672" y="226072"/>
                  </a:lnTo>
                  <a:lnTo>
                    <a:pt x="678662" y="226072"/>
                  </a:lnTo>
                  <a:lnTo>
                    <a:pt x="678662" y="170192"/>
                  </a:lnTo>
                  <a:close/>
                </a:path>
                <a:path w="848359" h="905510">
                  <a:moveTo>
                    <a:pt x="735215" y="735215"/>
                  </a:moveTo>
                  <a:lnTo>
                    <a:pt x="678662" y="735215"/>
                  </a:lnTo>
                  <a:lnTo>
                    <a:pt x="678662" y="791768"/>
                  </a:lnTo>
                  <a:lnTo>
                    <a:pt x="735215" y="791768"/>
                  </a:lnTo>
                  <a:lnTo>
                    <a:pt x="735215" y="735215"/>
                  </a:lnTo>
                  <a:close/>
                </a:path>
                <a:path w="848359" h="905510">
                  <a:moveTo>
                    <a:pt x="735215" y="395884"/>
                  </a:moveTo>
                  <a:lnTo>
                    <a:pt x="678662" y="395884"/>
                  </a:lnTo>
                  <a:lnTo>
                    <a:pt x="678662" y="452450"/>
                  </a:lnTo>
                  <a:lnTo>
                    <a:pt x="735215" y="452450"/>
                  </a:lnTo>
                  <a:lnTo>
                    <a:pt x="735215" y="395884"/>
                  </a:lnTo>
                  <a:close/>
                </a:path>
                <a:path w="848359" h="905510">
                  <a:moveTo>
                    <a:pt x="848321" y="0"/>
                  </a:moveTo>
                  <a:lnTo>
                    <a:pt x="0" y="0"/>
                  </a:lnTo>
                  <a:lnTo>
                    <a:pt x="0" y="113118"/>
                  </a:lnTo>
                  <a:lnTo>
                    <a:pt x="56553" y="113118"/>
                  </a:lnTo>
                  <a:lnTo>
                    <a:pt x="56553" y="56565"/>
                  </a:lnTo>
                  <a:lnTo>
                    <a:pt x="339331" y="56565"/>
                  </a:lnTo>
                  <a:lnTo>
                    <a:pt x="339331" y="113118"/>
                  </a:lnTo>
                  <a:lnTo>
                    <a:pt x="395884" y="113118"/>
                  </a:lnTo>
                  <a:lnTo>
                    <a:pt x="395884" y="56565"/>
                  </a:lnTo>
                  <a:lnTo>
                    <a:pt x="678662" y="56565"/>
                  </a:lnTo>
                  <a:lnTo>
                    <a:pt x="678662" y="113118"/>
                  </a:lnTo>
                  <a:lnTo>
                    <a:pt x="735215" y="113118"/>
                  </a:lnTo>
                  <a:lnTo>
                    <a:pt x="735215" y="56565"/>
                  </a:lnTo>
                  <a:lnTo>
                    <a:pt x="791768" y="56565"/>
                  </a:lnTo>
                  <a:lnTo>
                    <a:pt x="791768" y="904887"/>
                  </a:lnTo>
                  <a:lnTo>
                    <a:pt x="848321" y="904887"/>
                  </a:lnTo>
                  <a:lnTo>
                    <a:pt x="848321" y="0"/>
                  </a:lnTo>
                  <a:close/>
                </a:path>
              </a:pathLst>
            </a:custGeom>
            <a:solidFill>
              <a:srgbClr val="E2E7F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64" name="object 764"/>
          <p:cNvGrpSpPr/>
          <p:nvPr/>
        </p:nvGrpSpPr>
        <p:grpSpPr>
          <a:xfrm>
            <a:off x="1122986" y="3176168"/>
            <a:ext cx="904875" cy="904875"/>
            <a:chOff x="1122986" y="3176168"/>
            <a:chExt cx="904875" cy="904875"/>
          </a:xfrm>
        </p:grpSpPr>
        <p:sp>
          <p:nvSpPr>
            <p:cNvPr id="765" name="object 765"/>
            <p:cNvSpPr/>
            <p:nvPr/>
          </p:nvSpPr>
          <p:spPr>
            <a:xfrm>
              <a:off x="1122986" y="3176168"/>
              <a:ext cx="904875" cy="904875"/>
            </a:xfrm>
            <a:custGeom>
              <a:avLst/>
              <a:gdLst/>
              <a:ahLst/>
              <a:cxnLst/>
              <a:rect l="l" t="t" r="r" b="b"/>
              <a:pathLst>
                <a:path w="904875" h="904875">
                  <a:moveTo>
                    <a:pt x="904875" y="904875"/>
                  </a:moveTo>
                  <a:lnTo>
                    <a:pt x="0" y="904875"/>
                  </a:lnTo>
                  <a:lnTo>
                    <a:pt x="0" y="0"/>
                  </a:lnTo>
                  <a:lnTo>
                    <a:pt x="904875" y="0"/>
                  </a:lnTo>
                  <a:lnTo>
                    <a:pt x="904875" y="904875"/>
                  </a:lnTo>
                  <a:close/>
                </a:path>
              </a:pathLst>
            </a:custGeom>
            <a:solidFill>
              <a:srgbClr val="2E1B5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6" name="object 766"/>
            <p:cNvSpPr/>
            <p:nvPr/>
          </p:nvSpPr>
          <p:spPr>
            <a:xfrm>
              <a:off x="1179541" y="3232722"/>
              <a:ext cx="791845" cy="791845"/>
            </a:xfrm>
            <a:custGeom>
              <a:avLst/>
              <a:gdLst/>
              <a:ahLst/>
              <a:cxnLst/>
              <a:rect l="l" t="t" r="r" b="b"/>
              <a:pathLst>
                <a:path w="791844" h="791845">
                  <a:moveTo>
                    <a:pt x="791766" y="791766"/>
                  </a:moveTo>
                  <a:lnTo>
                    <a:pt x="0" y="791766"/>
                  </a:lnTo>
                  <a:lnTo>
                    <a:pt x="0" y="0"/>
                  </a:lnTo>
                  <a:lnTo>
                    <a:pt x="791766" y="0"/>
                  </a:lnTo>
                  <a:lnTo>
                    <a:pt x="791766" y="791766"/>
                  </a:lnTo>
                  <a:close/>
                </a:path>
              </a:pathLst>
            </a:custGeom>
            <a:solidFill>
              <a:srgbClr val="8199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7" name="object 767"/>
            <p:cNvSpPr/>
            <p:nvPr/>
          </p:nvSpPr>
          <p:spPr>
            <a:xfrm>
              <a:off x="1179537" y="3233317"/>
              <a:ext cx="791845" cy="791845"/>
            </a:xfrm>
            <a:custGeom>
              <a:avLst/>
              <a:gdLst/>
              <a:ahLst/>
              <a:cxnLst/>
              <a:rect l="l" t="t" r="r" b="b"/>
              <a:pathLst>
                <a:path w="791844" h="791845">
                  <a:moveTo>
                    <a:pt x="56553" y="452132"/>
                  </a:moveTo>
                  <a:lnTo>
                    <a:pt x="0" y="452132"/>
                  </a:lnTo>
                  <a:lnTo>
                    <a:pt x="0" y="508012"/>
                  </a:lnTo>
                  <a:lnTo>
                    <a:pt x="56553" y="508012"/>
                  </a:lnTo>
                  <a:lnTo>
                    <a:pt x="56553" y="452132"/>
                  </a:lnTo>
                  <a:close/>
                </a:path>
                <a:path w="791844" h="791845">
                  <a:moveTo>
                    <a:pt x="113106" y="621030"/>
                  </a:moveTo>
                  <a:lnTo>
                    <a:pt x="56553" y="621030"/>
                  </a:lnTo>
                  <a:lnTo>
                    <a:pt x="56553" y="678180"/>
                  </a:lnTo>
                  <a:lnTo>
                    <a:pt x="113106" y="678180"/>
                  </a:lnTo>
                  <a:lnTo>
                    <a:pt x="113106" y="621030"/>
                  </a:lnTo>
                  <a:close/>
                </a:path>
                <a:path w="791844" h="791845">
                  <a:moveTo>
                    <a:pt x="113106" y="113030"/>
                  </a:moveTo>
                  <a:lnTo>
                    <a:pt x="0" y="113030"/>
                  </a:lnTo>
                  <a:lnTo>
                    <a:pt x="0" y="168910"/>
                  </a:lnTo>
                  <a:lnTo>
                    <a:pt x="0" y="226060"/>
                  </a:lnTo>
                  <a:lnTo>
                    <a:pt x="0" y="281952"/>
                  </a:lnTo>
                  <a:lnTo>
                    <a:pt x="0" y="339102"/>
                  </a:lnTo>
                  <a:lnTo>
                    <a:pt x="113106" y="339102"/>
                  </a:lnTo>
                  <a:lnTo>
                    <a:pt x="113106" y="281952"/>
                  </a:lnTo>
                  <a:lnTo>
                    <a:pt x="113106" y="226060"/>
                  </a:lnTo>
                  <a:lnTo>
                    <a:pt x="113106" y="168910"/>
                  </a:lnTo>
                  <a:lnTo>
                    <a:pt x="113106" y="113030"/>
                  </a:lnTo>
                  <a:close/>
                </a:path>
                <a:path w="791844" h="791845">
                  <a:moveTo>
                    <a:pt x="339331" y="678180"/>
                  </a:moveTo>
                  <a:lnTo>
                    <a:pt x="282765" y="678180"/>
                  </a:lnTo>
                  <a:lnTo>
                    <a:pt x="282765" y="734072"/>
                  </a:lnTo>
                  <a:lnTo>
                    <a:pt x="226212" y="734072"/>
                  </a:lnTo>
                  <a:lnTo>
                    <a:pt x="226212" y="791222"/>
                  </a:lnTo>
                  <a:lnTo>
                    <a:pt x="339331" y="791222"/>
                  </a:lnTo>
                  <a:lnTo>
                    <a:pt x="339331" y="734072"/>
                  </a:lnTo>
                  <a:lnTo>
                    <a:pt x="339331" y="678180"/>
                  </a:lnTo>
                  <a:close/>
                </a:path>
                <a:path w="791844" h="791845">
                  <a:moveTo>
                    <a:pt x="339331" y="168910"/>
                  </a:moveTo>
                  <a:lnTo>
                    <a:pt x="169659" y="168910"/>
                  </a:lnTo>
                  <a:lnTo>
                    <a:pt x="169659" y="226060"/>
                  </a:lnTo>
                  <a:lnTo>
                    <a:pt x="169659" y="281952"/>
                  </a:lnTo>
                  <a:lnTo>
                    <a:pt x="169659" y="339102"/>
                  </a:lnTo>
                  <a:lnTo>
                    <a:pt x="226212" y="339102"/>
                  </a:lnTo>
                  <a:lnTo>
                    <a:pt x="226212" y="281952"/>
                  </a:lnTo>
                  <a:lnTo>
                    <a:pt x="282765" y="281952"/>
                  </a:lnTo>
                  <a:lnTo>
                    <a:pt x="282765" y="226060"/>
                  </a:lnTo>
                  <a:lnTo>
                    <a:pt x="339331" y="226060"/>
                  </a:lnTo>
                  <a:lnTo>
                    <a:pt x="339331" y="168910"/>
                  </a:lnTo>
                  <a:close/>
                </a:path>
                <a:path w="791844" h="791845">
                  <a:moveTo>
                    <a:pt x="339331" y="0"/>
                  </a:moveTo>
                  <a:lnTo>
                    <a:pt x="113106" y="0"/>
                  </a:lnTo>
                  <a:lnTo>
                    <a:pt x="113106" y="55880"/>
                  </a:lnTo>
                  <a:lnTo>
                    <a:pt x="113106" y="113030"/>
                  </a:lnTo>
                  <a:lnTo>
                    <a:pt x="339331" y="113030"/>
                  </a:lnTo>
                  <a:lnTo>
                    <a:pt x="339331" y="55880"/>
                  </a:lnTo>
                  <a:lnTo>
                    <a:pt x="339331" y="0"/>
                  </a:lnTo>
                  <a:close/>
                </a:path>
                <a:path w="791844" h="791845">
                  <a:moveTo>
                    <a:pt x="508990" y="678065"/>
                  </a:moveTo>
                  <a:lnTo>
                    <a:pt x="452437" y="678065"/>
                  </a:lnTo>
                  <a:lnTo>
                    <a:pt x="452437" y="734618"/>
                  </a:lnTo>
                  <a:lnTo>
                    <a:pt x="508990" y="734618"/>
                  </a:lnTo>
                  <a:lnTo>
                    <a:pt x="508990" y="678065"/>
                  </a:lnTo>
                  <a:close/>
                </a:path>
                <a:path w="791844" h="791845">
                  <a:moveTo>
                    <a:pt x="508990" y="0"/>
                  </a:moveTo>
                  <a:lnTo>
                    <a:pt x="452437" y="0"/>
                  </a:lnTo>
                  <a:lnTo>
                    <a:pt x="452437" y="55880"/>
                  </a:lnTo>
                  <a:lnTo>
                    <a:pt x="508990" y="55880"/>
                  </a:lnTo>
                  <a:lnTo>
                    <a:pt x="508990" y="0"/>
                  </a:lnTo>
                  <a:close/>
                </a:path>
                <a:path w="791844" h="791845">
                  <a:moveTo>
                    <a:pt x="622096" y="452132"/>
                  </a:moveTo>
                  <a:lnTo>
                    <a:pt x="508990" y="452132"/>
                  </a:lnTo>
                  <a:lnTo>
                    <a:pt x="508990" y="508012"/>
                  </a:lnTo>
                  <a:lnTo>
                    <a:pt x="452437" y="508012"/>
                  </a:lnTo>
                  <a:lnTo>
                    <a:pt x="452437" y="565162"/>
                  </a:lnTo>
                  <a:lnTo>
                    <a:pt x="395884" y="565162"/>
                  </a:lnTo>
                  <a:lnTo>
                    <a:pt x="395884" y="621042"/>
                  </a:lnTo>
                  <a:lnTo>
                    <a:pt x="508990" y="621042"/>
                  </a:lnTo>
                  <a:lnTo>
                    <a:pt x="508990" y="565162"/>
                  </a:lnTo>
                  <a:lnTo>
                    <a:pt x="565543" y="565162"/>
                  </a:lnTo>
                  <a:lnTo>
                    <a:pt x="565543" y="621512"/>
                  </a:lnTo>
                  <a:lnTo>
                    <a:pt x="622096" y="621512"/>
                  </a:lnTo>
                  <a:lnTo>
                    <a:pt x="622096" y="564959"/>
                  </a:lnTo>
                  <a:lnTo>
                    <a:pt x="565543" y="564959"/>
                  </a:lnTo>
                  <a:lnTo>
                    <a:pt x="565543" y="508012"/>
                  </a:lnTo>
                  <a:lnTo>
                    <a:pt x="622096" y="508012"/>
                  </a:lnTo>
                  <a:lnTo>
                    <a:pt x="622096" y="452132"/>
                  </a:lnTo>
                  <a:close/>
                </a:path>
                <a:path w="791844" h="791845">
                  <a:moveTo>
                    <a:pt x="622096" y="394970"/>
                  </a:moveTo>
                  <a:lnTo>
                    <a:pt x="565543" y="394970"/>
                  </a:lnTo>
                  <a:lnTo>
                    <a:pt x="565543" y="452120"/>
                  </a:lnTo>
                  <a:lnTo>
                    <a:pt x="622096" y="452120"/>
                  </a:lnTo>
                  <a:lnTo>
                    <a:pt x="622096" y="394970"/>
                  </a:lnTo>
                  <a:close/>
                </a:path>
                <a:path w="791844" h="791845">
                  <a:moveTo>
                    <a:pt x="622096" y="168922"/>
                  </a:moveTo>
                  <a:lnTo>
                    <a:pt x="508990" y="168922"/>
                  </a:lnTo>
                  <a:lnTo>
                    <a:pt x="508990" y="226072"/>
                  </a:lnTo>
                  <a:lnTo>
                    <a:pt x="452437" y="226072"/>
                  </a:lnTo>
                  <a:lnTo>
                    <a:pt x="452437" y="281952"/>
                  </a:lnTo>
                  <a:lnTo>
                    <a:pt x="395884" y="281952"/>
                  </a:lnTo>
                  <a:lnTo>
                    <a:pt x="395884" y="339102"/>
                  </a:lnTo>
                  <a:lnTo>
                    <a:pt x="339331" y="339102"/>
                  </a:lnTo>
                  <a:lnTo>
                    <a:pt x="339331" y="394982"/>
                  </a:lnTo>
                  <a:lnTo>
                    <a:pt x="282765" y="394982"/>
                  </a:lnTo>
                  <a:lnTo>
                    <a:pt x="282765" y="452132"/>
                  </a:lnTo>
                  <a:lnTo>
                    <a:pt x="226212" y="452132"/>
                  </a:lnTo>
                  <a:lnTo>
                    <a:pt x="226212" y="508012"/>
                  </a:lnTo>
                  <a:lnTo>
                    <a:pt x="169659" y="508012"/>
                  </a:lnTo>
                  <a:lnTo>
                    <a:pt x="169659" y="565150"/>
                  </a:lnTo>
                  <a:lnTo>
                    <a:pt x="169659" y="621030"/>
                  </a:lnTo>
                  <a:lnTo>
                    <a:pt x="226212" y="621030"/>
                  </a:lnTo>
                  <a:lnTo>
                    <a:pt x="226212" y="565162"/>
                  </a:lnTo>
                  <a:lnTo>
                    <a:pt x="282765" y="565162"/>
                  </a:lnTo>
                  <a:lnTo>
                    <a:pt x="282765" y="508012"/>
                  </a:lnTo>
                  <a:lnTo>
                    <a:pt x="339331" y="508012"/>
                  </a:lnTo>
                  <a:lnTo>
                    <a:pt x="339331" y="452132"/>
                  </a:lnTo>
                  <a:lnTo>
                    <a:pt x="395884" y="452132"/>
                  </a:lnTo>
                  <a:lnTo>
                    <a:pt x="395884" y="394982"/>
                  </a:lnTo>
                  <a:lnTo>
                    <a:pt x="452437" y="394982"/>
                  </a:lnTo>
                  <a:lnTo>
                    <a:pt x="452437" y="339102"/>
                  </a:lnTo>
                  <a:lnTo>
                    <a:pt x="508990" y="339102"/>
                  </a:lnTo>
                  <a:lnTo>
                    <a:pt x="508990" y="281952"/>
                  </a:lnTo>
                  <a:lnTo>
                    <a:pt x="565543" y="281952"/>
                  </a:lnTo>
                  <a:lnTo>
                    <a:pt x="565543" y="226072"/>
                  </a:lnTo>
                  <a:lnTo>
                    <a:pt x="622096" y="226072"/>
                  </a:lnTo>
                  <a:lnTo>
                    <a:pt x="622096" y="168922"/>
                  </a:lnTo>
                  <a:close/>
                </a:path>
                <a:path w="791844" h="791845">
                  <a:moveTo>
                    <a:pt x="678649" y="55880"/>
                  </a:moveTo>
                  <a:lnTo>
                    <a:pt x="622096" y="55880"/>
                  </a:lnTo>
                  <a:lnTo>
                    <a:pt x="622096" y="113030"/>
                  </a:lnTo>
                  <a:lnTo>
                    <a:pt x="678649" y="113030"/>
                  </a:lnTo>
                  <a:lnTo>
                    <a:pt x="678649" y="55880"/>
                  </a:lnTo>
                  <a:close/>
                </a:path>
                <a:path w="791844" h="791845">
                  <a:moveTo>
                    <a:pt x="735203" y="451853"/>
                  </a:moveTo>
                  <a:lnTo>
                    <a:pt x="678649" y="451853"/>
                  </a:lnTo>
                  <a:lnTo>
                    <a:pt x="678649" y="508406"/>
                  </a:lnTo>
                  <a:lnTo>
                    <a:pt x="735203" y="508406"/>
                  </a:lnTo>
                  <a:lnTo>
                    <a:pt x="735203" y="451853"/>
                  </a:lnTo>
                  <a:close/>
                </a:path>
                <a:path w="791844" h="791845">
                  <a:moveTo>
                    <a:pt x="791768" y="565162"/>
                  </a:moveTo>
                  <a:lnTo>
                    <a:pt x="735203" y="565162"/>
                  </a:lnTo>
                  <a:lnTo>
                    <a:pt x="735203" y="621042"/>
                  </a:lnTo>
                  <a:lnTo>
                    <a:pt x="678649" y="621042"/>
                  </a:lnTo>
                  <a:lnTo>
                    <a:pt x="678649" y="678180"/>
                  </a:lnTo>
                  <a:lnTo>
                    <a:pt x="622096" y="678180"/>
                  </a:lnTo>
                  <a:lnTo>
                    <a:pt x="622096" y="734072"/>
                  </a:lnTo>
                  <a:lnTo>
                    <a:pt x="565543" y="734072"/>
                  </a:lnTo>
                  <a:lnTo>
                    <a:pt x="565543" y="791222"/>
                  </a:lnTo>
                  <a:lnTo>
                    <a:pt x="678649" y="791222"/>
                  </a:lnTo>
                  <a:lnTo>
                    <a:pt x="678649" y="734072"/>
                  </a:lnTo>
                  <a:lnTo>
                    <a:pt x="678649" y="678192"/>
                  </a:lnTo>
                  <a:lnTo>
                    <a:pt x="791768" y="678192"/>
                  </a:lnTo>
                  <a:lnTo>
                    <a:pt x="791768" y="621042"/>
                  </a:lnTo>
                  <a:lnTo>
                    <a:pt x="791768" y="565162"/>
                  </a:lnTo>
                  <a:close/>
                </a:path>
                <a:path w="791844" h="791845">
                  <a:moveTo>
                    <a:pt x="791768" y="226072"/>
                  </a:moveTo>
                  <a:lnTo>
                    <a:pt x="735203" y="226072"/>
                  </a:lnTo>
                  <a:lnTo>
                    <a:pt x="735203" y="281952"/>
                  </a:lnTo>
                  <a:lnTo>
                    <a:pt x="678649" y="281952"/>
                  </a:lnTo>
                  <a:lnTo>
                    <a:pt x="678649" y="339102"/>
                  </a:lnTo>
                  <a:lnTo>
                    <a:pt x="791768" y="339102"/>
                  </a:lnTo>
                  <a:lnTo>
                    <a:pt x="791768" y="281952"/>
                  </a:lnTo>
                  <a:lnTo>
                    <a:pt x="791768" y="226072"/>
                  </a:lnTo>
                  <a:close/>
                </a:path>
              </a:pathLst>
            </a:custGeom>
            <a:solidFill>
              <a:srgbClr val="9DA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8" name="object 768"/>
            <p:cNvSpPr/>
            <p:nvPr/>
          </p:nvSpPr>
          <p:spPr>
            <a:xfrm>
              <a:off x="1349197" y="3402227"/>
              <a:ext cx="509270" cy="509270"/>
            </a:xfrm>
            <a:custGeom>
              <a:avLst/>
              <a:gdLst/>
              <a:ahLst/>
              <a:cxnLst/>
              <a:rect l="l" t="t" r="r" b="b"/>
              <a:pathLst>
                <a:path w="509269" h="509270">
                  <a:moveTo>
                    <a:pt x="508990" y="0"/>
                  </a:moveTo>
                  <a:lnTo>
                    <a:pt x="452437" y="0"/>
                  </a:lnTo>
                  <a:lnTo>
                    <a:pt x="452437" y="452120"/>
                  </a:lnTo>
                  <a:lnTo>
                    <a:pt x="0" y="452120"/>
                  </a:lnTo>
                  <a:lnTo>
                    <a:pt x="0" y="509270"/>
                  </a:lnTo>
                  <a:lnTo>
                    <a:pt x="508990" y="509270"/>
                  </a:lnTo>
                  <a:lnTo>
                    <a:pt x="508990" y="452120"/>
                  </a:lnTo>
                  <a:lnTo>
                    <a:pt x="508990" y="0"/>
                  </a:lnTo>
                  <a:close/>
                </a:path>
              </a:pathLst>
            </a:custGeom>
            <a:solidFill>
              <a:srgbClr val="4D6A9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9" name="object 769"/>
            <p:cNvSpPr/>
            <p:nvPr/>
          </p:nvSpPr>
          <p:spPr>
            <a:xfrm>
              <a:off x="1179537" y="3233317"/>
              <a:ext cx="339725" cy="339725"/>
            </a:xfrm>
            <a:custGeom>
              <a:avLst/>
              <a:gdLst/>
              <a:ahLst/>
              <a:cxnLst/>
              <a:rect l="l" t="t" r="r" b="b"/>
              <a:pathLst>
                <a:path w="339725" h="339725">
                  <a:moveTo>
                    <a:pt x="113106" y="226060"/>
                  </a:moveTo>
                  <a:lnTo>
                    <a:pt x="56553" y="226060"/>
                  </a:lnTo>
                  <a:lnTo>
                    <a:pt x="56553" y="281952"/>
                  </a:lnTo>
                  <a:lnTo>
                    <a:pt x="0" y="281952"/>
                  </a:lnTo>
                  <a:lnTo>
                    <a:pt x="0" y="339102"/>
                  </a:lnTo>
                  <a:lnTo>
                    <a:pt x="113106" y="339102"/>
                  </a:lnTo>
                  <a:lnTo>
                    <a:pt x="113106" y="281952"/>
                  </a:lnTo>
                  <a:lnTo>
                    <a:pt x="113106" y="226060"/>
                  </a:lnTo>
                  <a:close/>
                </a:path>
                <a:path w="339725" h="339725">
                  <a:moveTo>
                    <a:pt x="226212" y="168910"/>
                  </a:moveTo>
                  <a:lnTo>
                    <a:pt x="169659" y="168910"/>
                  </a:lnTo>
                  <a:lnTo>
                    <a:pt x="169659" y="226060"/>
                  </a:lnTo>
                  <a:lnTo>
                    <a:pt x="226212" y="226060"/>
                  </a:lnTo>
                  <a:lnTo>
                    <a:pt x="226212" y="168910"/>
                  </a:lnTo>
                  <a:close/>
                </a:path>
                <a:path w="339725" h="339725">
                  <a:moveTo>
                    <a:pt x="339331" y="55892"/>
                  </a:moveTo>
                  <a:lnTo>
                    <a:pt x="226212" y="55892"/>
                  </a:lnTo>
                  <a:lnTo>
                    <a:pt x="226212" y="113042"/>
                  </a:lnTo>
                  <a:lnTo>
                    <a:pt x="339331" y="113042"/>
                  </a:lnTo>
                  <a:lnTo>
                    <a:pt x="339331" y="55892"/>
                  </a:lnTo>
                  <a:close/>
                </a:path>
                <a:path w="339725" h="339725">
                  <a:moveTo>
                    <a:pt x="339331" y="0"/>
                  </a:moveTo>
                  <a:lnTo>
                    <a:pt x="282765" y="0"/>
                  </a:lnTo>
                  <a:lnTo>
                    <a:pt x="282765" y="55880"/>
                  </a:lnTo>
                  <a:lnTo>
                    <a:pt x="339331" y="55880"/>
                  </a:lnTo>
                  <a:lnTo>
                    <a:pt x="339331" y="0"/>
                  </a:lnTo>
                  <a:close/>
                </a:path>
              </a:pathLst>
            </a:custGeom>
            <a:solidFill>
              <a:srgbClr val="E2E7F0">
                <a:alpha val="4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0" name="object 770"/>
            <p:cNvSpPr/>
            <p:nvPr/>
          </p:nvSpPr>
          <p:spPr>
            <a:xfrm>
              <a:off x="1179537" y="3232733"/>
              <a:ext cx="791845" cy="791845"/>
            </a:xfrm>
            <a:custGeom>
              <a:avLst/>
              <a:gdLst/>
              <a:ahLst/>
              <a:cxnLst/>
              <a:rect l="l" t="t" r="r" b="b"/>
              <a:pathLst>
                <a:path w="791844" h="791845">
                  <a:moveTo>
                    <a:pt x="113106" y="678649"/>
                  </a:moveTo>
                  <a:lnTo>
                    <a:pt x="0" y="678649"/>
                  </a:lnTo>
                  <a:lnTo>
                    <a:pt x="0" y="791756"/>
                  </a:lnTo>
                  <a:lnTo>
                    <a:pt x="113106" y="791756"/>
                  </a:lnTo>
                  <a:lnTo>
                    <a:pt x="113106" y="678649"/>
                  </a:lnTo>
                  <a:close/>
                </a:path>
                <a:path w="791844" h="791845">
                  <a:moveTo>
                    <a:pt x="113106" y="339318"/>
                  </a:moveTo>
                  <a:lnTo>
                    <a:pt x="0" y="339318"/>
                  </a:lnTo>
                  <a:lnTo>
                    <a:pt x="0" y="452437"/>
                  </a:lnTo>
                  <a:lnTo>
                    <a:pt x="113106" y="452437"/>
                  </a:lnTo>
                  <a:lnTo>
                    <a:pt x="113106" y="339318"/>
                  </a:lnTo>
                  <a:close/>
                </a:path>
                <a:path w="791844" h="791845">
                  <a:moveTo>
                    <a:pt x="113106" y="0"/>
                  </a:moveTo>
                  <a:lnTo>
                    <a:pt x="0" y="0"/>
                  </a:lnTo>
                  <a:lnTo>
                    <a:pt x="0" y="113106"/>
                  </a:lnTo>
                  <a:lnTo>
                    <a:pt x="113106" y="113106"/>
                  </a:lnTo>
                  <a:lnTo>
                    <a:pt x="113106" y="0"/>
                  </a:lnTo>
                  <a:close/>
                </a:path>
                <a:path w="791844" h="791845">
                  <a:moveTo>
                    <a:pt x="452437" y="678649"/>
                  </a:moveTo>
                  <a:lnTo>
                    <a:pt x="339331" y="678649"/>
                  </a:lnTo>
                  <a:lnTo>
                    <a:pt x="339331" y="791756"/>
                  </a:lnTo>
                  <a:lnTo>
                    <a:pt x="452437" y="791756"/>
                  </a:lnTo>
                  <a:lnTo>
                    <a:pt x="452437" y="678649"/>
                  </a:lnTo>
                  <a:close/>
                </a:path>
                <a:path w="791844" h="791845">
                  <a:moveTo>
                    <a:pt x="452437" y="0"/>
                  </a:moveTo>
                  <a:lnTo>
                    <a:pt x="339331" y="0"/>
                  </a:lnTo>
                  <a:lnTo>
                    <a:pt x="339331" y="113106"/>
                  </a:lnTo>
                  <a:lnTo>
                    <a:pt x="452437" y="113106"/>
                  </a:lnTo>
                  <a:lnTo>
                    <a:pt x="452437" y="0"/>
                  </a:lnTo>
                  <a:close/>
                </a:path>
                <a:path w="791844" h="791845">
                  <a:moveTo>
                    <a:pt x="791768" y="678649"/>
                  </a:moveTo>
                  <a:lnTo>
                    <a:pt x="678649" y="678649"/>
                  </a:lnTo>
                  <a:lnTo>
                    <a:pt x="678649" y="791756"/>
                  </a:lnTo>
                  <a:lnTo>
                    <a:pt x="791768" y="791756"/>
                  </a:lnTo>
                  <a:lnTo>
                    <a:pt x="791768" y="678649"/>
                  </a:lnTo>
                  <a:close/>
                </a:path>
                <a:path w="791844" h="791845">
                  <a:moveTo>
                    <a:pt x="791768" y="339318"/>
                  </a:moveTo>
                  <a:lnTo>
                    <a:pt x="678649" y="339318"/>
                  </a:lnTo>
                  <a:lnTo>
                    <a:pt x="678649" y="452437"/>
                  </a:lnTo>
                  <a:lnTo>
                    <a:pt x="791768" y="452437"/>
                  </a:lnTo>
                  <a:lnTo>
                    <a:pt x="791768" y="339318"/>
                  </a:lnTo>
                  <a:close/>
                </a:path>
                <a:path w="791844" h="791845">
                  <a:moveTo>
                    <a:pt x="791768" y="0"/>
                  </a:moveTo>
                  <a:lnTo>
                    <a:pt x="678649" y="0"/>
                  </a:lnTo>
                  <a:lnTo>
                    <a:pt x="678649" y="113106"/>
                  </a:lnTo>
                  <a:lnTo>
                    <a:pt x="791768" y="113106"/>
                  </a:lnTo>
                  <a:lnTo>
                    <a:pt x="791768" y="0"/>
                  </a:lnTo>
                  <a:close/>
                </a:path>
              </a:pathLst>
            </a:custGeom>
            <a:solidFill>
              <a:srgbClr val="4D6A9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1" name="object 771"/>
            <p:cNvSpPr/>
            <p:nvPr/>
          </p:nvSpPr>
          <p:spPr>
            <a:xfrm>
              <a:off x="1179537" y="3176167"/>
              <a:ext cx="848360" cy="905510"/>
            </a:xfrm>
            <a:custGeom>
              <a:avLst/>
              <a:gdLst/>
              <a:ahLst/>
              <a:cxnLst/>
              <a:rect l="l" t="t" r="r" b="b"/>
              <a:pathLst>
                <a:path w="848360" h="905510">
                  <a:moveTo>
                    <a:pt x="56553" y="735215"/>
                  </a:moveTo>
                  <a:lnTo>
                    <a:pt x="0" y="735215"/>
                  </a:lnTo>
                  <a:lnTo>
                    <a:pt x="0" y="791768"/>
                  </a:lnTo>
                  <a:lnTo>
                    <a:pt x="56553" y="791768"/>
                  </a:lnTo>
                  <a:lnTo>
                    <a:pt x="56553" y="735215"/>
                  </a:lnTo>
                  <a:close/>
                </a:path>
                <a:path w="848360" h="905510">
                  <a:moveTo>
                    <a:pt x="56553" y="395884"/>
                  </a:moveTo>
                  <a:lnTo>
                    <a:pt x="0" y="395884"/>
                  </a:lnTo>
                  <a:lnTo>
                    <a:pt x="0" y="452450"/>
                  </a:lnTo>
                  <a:lnTo>
                    <a:pt x="56553" y="452450"/>
                  </a:lnTo>
                  <a:lnTo>
                    <a:pt x="56553" y="395884"/>
                  </a:lnTo>
                  <a:close/>
                </a:path>
                <a:path w="848360" h="905510">
                  <a:moveTo>
                    <a:pt x="395884" y="735215"/>
                  </a:moveTo>
                  <a:lnTo>
                    <a:pt x="339331" y="735215"/>
                  </a:lnTo>
                  <a:lnTo>
                    <a:pt x="339331" y="791768"/>
                  </a:lnTo>
                  <a:lnTo>
                    <a:pt x="395884" y="791768"/>
                  </a:lnTo>
                  <a:lnTo>
                    <a:pt x="395884" y="735215"/>
                  </a:lnTo>
                  <a:close/>
                </a:path>
                <a:path w="848360" h="905510">
                  <a:moveTo>
                    <a:pt x="678649" y="170192"/>
                  </a:moveTo>
                  <a:lnTo>
                    <a:pt x="113106" y="170192"/>
                  </a:lnTo>
                  <a:lnTo>
                    <a:pt x="113106" y="226072"/>
                  </a:lnTo>
                  <a:lnTo>
                    <a:pt x="113106" y="735342"/>
                  </a:lnTo>
                  <a:lnTo>
                    <a:pt x="169659" y="735342"/>
                  </a:lnTo>
                  <a:lnTo>
                    <a:pt x="169659" y="226072"/>
                  </a:lnTo>
                  <a:lnTo>
                    <a:pt x="678649" y="226072"/>
                  </a:lnTo>
                  <a:lnTo>
                    <a:pt x="678649" y="170192"/>
                  </a:lnTo>
                  <a:close/>
                </a:path>
                <a:path w="848360" h="905510">
                  <a:moveTo>
                    <a:pt x="735203" y="735215"/>
                  </a:moveTo>
                  <a:lnTo>
                    <a:pt x="678649" y="735215"/>
                  </a:lnTo>
                  <a:lnTo>
                    <a:pt x="678649" y="791768"/>
                  </a:lnTo>
                  <a:lnTo>
                    <a:pt x="735203" y="791768"/>
                  </a:lnTo>
                  <a:lnTo>
                    <a:pt x="735203" y="735215"/>
                  </a:lnTo>
                  <a:close/>
                </a:path>
                <a:path w="848360" h="905510">
                  <a:moveTo>
                    <a:pt x="735203" y="395884"/>
                  </a:moveTo>
                  <a:lnTo>
                    <a:pt x="678649" y="395884"/>
                  </a:lnTo>
                  <a:lnTo>
                    <a:pt x="678649" y="452450"/>
                  </a:lnTo>
                  <a:lnTo>
                    <a:pt x="735203" y="452450"/>
                  </a:lnTo>
                  <a:lnTo>
                    <a:pt x="735203" y="395884"/>
                  </a:lnTo>
                  <a:close/>
                </a:path>
                <a:path w="848360" h="905510">
                  <a:moveTo>
                    <a:pt x="848321" y="0"/>
                  </a:moveTo>
                  <a:lnTo>
                    <a:pt x="0" y="0"/>
                  </a:lnTo>
                  <a:lnTo>
                    <a:pt x="0" y="113118"/>
                  </a:lnTo>
                  <a:lnTo>
                    <a:pt x="56553" y="113118"/>
                  </a:lnTo>
                  <a:lnTo>
                    <a:pt x="56553" y="56565"/>
                  </a:lnTo>
                  <a:lnTo>
                    <a:pt x="339331" y="56565"/>
                  </a:lnTo>
                  <a:lnTo>
                    <a:pt x="339331" y="113118"/>
                  </a:lnTo>
                  <a:lnTo>
                    <a:pt x="395884" y="113118"/>
                  </a:lnTo>
                  <a:lnTo>
                    <a:pt x="395884" y="56565"/>
                  </a:lnTo>
                  <a:lnTo>
                    <a:pt x="678649" y="56565"/>
                  </a:lnTo>
                  <a:lnTo>
                    <a:pt x="678649" y="113118"/>
                  </a:lnTo>
                  <a:lnTo>
                    <a:pt x="735203" y="113118"/>
                  </a:lnTo>
                  <a:lnTo>
                    <a:pt x="735203" y="56565"/>
                  </a:lnTo>
                  <a:lnTo>
                    <a:pt x="791768" y="56565"/>
                  </a:lnTo>
                  <a:lnTo>
                    <a:pt x="791768" y="904887"/>
                  </a:lnTo>
                  <a:lnTo>
                    <a:pt x="848321" y="904887"/>
                  </a:lnTo>
                  <a:lnTo>
                    <a:pt x="848321" y="0"/>
                  </a:lnTo>
                  <a:close/>
                </a:path>
              </a:pathLst>
            </a:custGeom>
            <a:solidFill>
              <a:srgbClr val="E2E7F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72" name="object 772"/>
          <p:cNvGrpSpPr/>
          <p:nvPr/>
        </p:nvGrpSpPr>
        <p:grpSpPr>
          <a:xfrm>
            <a:off x="1174013" y="4465716"/>
            <a:ext cx="904875" cy="904875"/>
            <a:chOff x="1174013" y="4465716"/>
            <a:chExt cx="904875" cy="904875"/>
          </a:xfrm>
        </p:grpSpPr>
        <p:sp>
          <p:nvSpPr>
            <p:cNvPr id="773" name="object 773"/>
            <p:cNvSpPr/>
            <p:nvPr/>
          </p:nvSpPr>
          <p:spPr>
            <a:xfrm>
              <a:off x="1174013" y="4465716"/>
              <a:ext cx="904875" cy="904875"/>
            </a:xfrm>
            <a:custGeom>
              <a:avLst/>
              <a:gdLst/>
              <a:ahLst/>
              <a:cxnLst/>
              <a:rect l="l" t="t" r="r" b="b"/>
              <a:pathLst>
                <a:path w="904875" h="904875">
                  <a:moveTo>
                    <a:pt x="904875" y="904875"/>
                  </a:moveTo>
                  <a:lnTo>
                    <a:pt x="0" y="904875"/>
                  </a:lnTo>
                  <a:lnTo>
                    <a:pt x="0" y="0"/>
                  </a:lnTo>
                  <a:lnTo>
                    <a:pt x="904875" y="0"/>
                  </a:lnTo>
                  <a:lnTo>
                    <a:pt x="904875" y="904875"/>
                  </a:lnTo>
                  <a:close/>
                </a:path>
              </a:pathLst>
            </a:custGeom>
            <a:solidFill>
              <a:srgbClr val="2E1B5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4" name="object 774"/>
            <p:cNvSpPr/>
            <p:nvPr/>
          </p:nvSpPr>
          <p:spPr>
            <a:xfrm>
              <a:off x="1230568" y="4522270"/>
              <a:ext cx="791845" cy="791845"/>
            </a:xfrm>
            <a:custGeom>
              <a:avLst/>
              <a:gdLst/>
              <a:ahLst/>
              <a:cxnLst/>
              <a:rect l="l" t="t" r="r" b="b"/>
              <a:pathLst>
                <a:path w="791844" h="791845">
                  <a:moveTo>
                    <a:pt x="791766" y="791766"/>
                  </a:moveTo>
                  <a:lnTo>
                    <a:pt x="0" y="791766"/>
                  </a:lnTo>
                  <a:lnTo>
                    <a:pt x="0" y="0"/>
                  </a:lnTo>
                  <a:lnTo>
                    <a:pt x="791766" y="0"/>
                  </a:lnTo>
                  <a:lnTo>
                    <a:pt x="791766" y="791766"/>
                  </a:lnTo>
                  <a:close/>
                </a:path>
              </a:pathLst>
            </a:custGeom>
            <a:solidFill>
              <a:srgbClr val="8199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5" name="object 775"/>
            <p:cNvSpPr/>
            <p:nvPr/>
          </p:nvSpPr>
          <p:spPr>
            <a:xfrm>
              <a:off x="1230566" y="4522876"/>
              <a:ext cx="791845" cy="791210"/>
            </a:xfrm>
            <a:custGeom>
              <a:avLst/>
              <a:gdLst/>
              <a:ahLst/>
              <a:cxnLst/>
              <a:rect l="l" t="t" r="r" b="b"/>
              <a:pathLst>
                <a:path w="791844" h="791210">
                  <a:moveTo>
                    <a:pt x="56553" y="452120"/>
                  </a:moveTo>
                  <a:lnTo>
                    <a:pt x="0" y="452120"/>
                  </a:lnTo>
                  <a:lnTo>
                    <a:pt x="0" y="508000"/>
                  </a:lnTo>
                  <a:lnTo>
                    <a:pt x="56553" y="508000"/>
                  </a:lnTo>
                  <a:lnTo>
                    <a:pt x="56553" y="452120"/>
                  </a:lnTo>
                  <a:close/>
                </a:path>
                <a:path w="791844" h="791210">
                  <a:moveTo>
                    <a:pt x="113106" y="621030"/>
                  </a:moveTo>
                  <a:lnTo>
                    <a:pt x="56553" y="621030"/>
                  </a:lnTo>
                  <a:lnTo>
                    <a:pt x="56553" y="678180"/>
                  </a:lnTo>
                  <a:lnTo>
                    <a:pt x="113106" y="678180"/>
                  </a:lnTo>
                  <a:lnTo>
                    <a:pt x="113106" y="621030"/>
                  </a:lnTo>
                  <a:close/>
                </a:path>
                <a:path w="791844" h="791210">
                  <a:moveTo>
                    <a:pt x="113106" y="113030"/>
                  </a:moveTo>
                  <a:lnTo>
                    <a:pt x="0" y="113030"/>
                  </a:lnTo>
                  <a:lnTo>
                    <a:pt x="0" y="168910"/>
                  </a:lnTo>
                  <a:lnTo>
                    <a:pt x="0" y="226060"/>
                  </a:lnTo>
                  <a:lnTo>
                    <a:pt x="0" y="281940"/>
                  </a:lnTo>
                  <a:lnTo>
                    <a:pt x="0" y="339090"/>
                  </a:lnTo>
                  <a:lnTo>
                    <a:pt x="113106" y="339090"/>
                  </a:lnTo>
                  <a:lnTo>
                    <a:pt x="113106" y="281940"/>
                  </a:lnTo>
                  <a:lnTo>
                    <a:pt x="113106" y="226060"/>
                  </a:lnTo>
                  <a:lnTo>
                    <a:pt x="113106" y="168910"/>
                  </a:lnTo>
                  <a:lnTo>
                    <a:pt x="113106" y="113030"/>
                  </a:lnTo>
                  <a:close/>
                </a:path>
                <a:path w="791844" h="791210">
                  <a:moveTo>
                    <a:pt x="339318" y="678180"/>
                  </a:moveTo>
                  <a:lnTo>
                    <a:pt x="282765" y="678180"/>
                  </a:lnTo>
                  <a:lnTo>
                    <a:pt x="282765" y="734060"/>
                  </a:lnTo>
                  <a:lnTo>
                    <a:pt x="226212" y="734060"/>
                  </a:lnTo>
                  <a:lnTo>
                    <a:pt x="226212" y="791210"/>
                  </a:lnTo>
                  <a:lnTo>
                    <a:pt x="339318" y="791210"/>
                  </a:lnTo>
                  <a:lnTo>
                    <a:pt x="339318" y="734060"/>
                  </a:lnTo>
                  <a:lnTo>
                    <a:pt x="339318" y="678180"/>
                  </a:lnTo>
                  <a:close/>
                </a:path>
                <a:path w="791844" h="791210">
                  <a:moveTo>
                    <a:pt x="339318" y="168910"/>
                  </a:moveTo>
                  <a:lnTo>
                    <a:pt x="169659" y="168910"/>
                  </a:lnTo>
                  <a:lnTo>
                    <a:pt x="169659" y="226060"/>
                  </a:lnTo>
                  <a:lnTo>
                    <a:pt x="169659" y="281940"/>
                  </a:lnTo>
                  <a:lnTo>
                    <a:pt x="169659" y="339090"/>
                  </a:lnTo>
                  <a:lnTo>
                    <a:pt x="226212" y="339090"/>
                  </a:lnTo>
                  <a:lnTo>
                    <a:pt x="226212" y="281940"/>
                  </a:lnTo>
                  <a:lnTo>
                    <a:pt x="282765" y="281940"/>
                  </a:lnTo>
                  <a:lnTo>
                    <a:pt x="282765" y="226060"/>
                  </a:lnTo>
                  <a:lnTo>
                    <a:pt x="339318" y="226060"/>
                  </a:lnTo>
                  <a:lnTo>
                    <a:pt x="339318" y="168910"/>
                  </a:lnTo>
                  <a:close/>
                </a:path>
                <a:path w="791844" h="791210">
                  <a:moveTo>
                    <a:pt x="339318" y="0"/>
                  </a:moveTo>
                  <a:lnTo>
                    <a:pt x="113106" y="0"/>
                  </a:lnTo>
                  <a:lnTo>
                    <a:pt x="113106" y="55880"/>
                  </a:lnTo>
                  <a:lnTo>
                    <a:pt x="113106" y="113030"/>
                  </a:lnTo>
                  <a:lnTo>
                    <a:pt x="339318" y="113030"/>
                  </a:lnTo>
                  <a:lnTo>
                    <a:pt x="339318" y="55880"/>
                  </a:lnTo>
                  <a:lnTo>
                    <a:pt x="339318" y="0"/>
                  </a:lnTo>
                  <a:close/>
                </a:path>
                <a:path w="791844" h="791210">
                  <a:moveTo>
                    <a:pt x="508990" y="678053"/>
                  </a:moveTo>
                  <a:lnTo>
                    <a:pt x="452437" y="678053"/>
                  </a:lnTo>
                  <a:lnTo>
                    <a:pt x="452437" y="734606"/>
                  </a:lnTo>
                  <a:lnTo>
                    <a:pt x="508990" y="734606"/>
                  </a:lnTo>
                  <a:lnTo>
                    <a:pt x="508990" y="678053"/>
                  </a:lnTo>
                  <a:close/>
                </a:path>
                <a:path w="791844" h="791210">
                  <a:moveTo>
                    <a:pt x="508990" y="0"/>
                  </a:moveTo>
                  <a:lnTo>
                    <a:pt x="452437" y="0"/>
                  </a:lnTo>
                  <a:lnTo>
                    <a:pt x="452437" y="55880"/>
                  </a:lnTo>
                  <a:lnTo>
                    <a:pt x="508990" y="55880"/>
                  </a:lnTo>
                  <a:lnTo>
                    <a:pt x="508990" y="0"/>
                  </a:lnTo>
                  <a:close/>
                </a:path>
                <a:path w="791844" h="791210">
                  <a:moveTo>
                    <a:pt x="622096" y="394970"/>
                  </a:moveTo>
                  <a:lnTo>
                    <a:pt x="565543" y="394970"/>
                  </a:lnTo>
                  <a:lnTo>
                    <a:pt x="565543" y="452120"/>
                  </a:lnTo>
                  <a:lnTo>
                    <a:pt x="508990" y="452120"/>
                  </a:lnTo>
                  <a:lnTo>
                    <a:pt x="508990" y="508000"/>
                  </a:lnTo>
                  <a:lnTo>
                    <a:pt x="452437" y="508000"/>
                  </a:lnTo>
                  <a:lnTo>
                    <a:pt x="452437" y="565150"/>
                  </a:lnTo>
                  <a:lnTo>
                    <a:pt x="395884" y="565150"/>
                  </a:lnTo>
                  <a:lnTo>
                    <a:pt x="395884" y="621030"/>
                  </a:lnTo>
                  <a:lnTo>
                    <a:pt x="508990" y="621030"/>
                  </a:lnTo>
                  <a:lnTo>
                    <a:pt x="508990" y="565150"/>
                  </a:lnTo>
                  <a:lnTo>
                    <a:pt x="565543" y="565150"/>
                  </a:lnTo>
                  <a:lnTo>
                    <a:pt x="565543" y="621499"/>
                  </a:lnTo>
                  <a:lnTo>
                    <a:pt x="622096" y="621499"/>
                  </a:lnTo>
                  <a:lnTo>
                    <a:pt x="622096" y="564946"/>
                  </a:lnTo>
                  <a:lnTo>
                    <a:pt x="565543" y="564946"/>
                  </a:lnTo>
                  <a:lnTo>
                    <a:pt x="565543" y="508000"/>
                  </a:lnTo>
                  <a:lnTo>
                    <a:pt x="622096" y="508000"/>
                  </a:lnTo>
                  <a:lnTo>
                    <a:pt x="622096" y="452120"/>
                  </a:lnTo>
                  <a:lnTo>
                    <a:pt x="622096" y="394970"/>
                  </a:lnTo>
                  <a:close/>
                </a:path>
                <a:path w="791844" h="791210">
                  <a:moveTo>
                    <a:pt x="622096" y="168910"/>
                  </a:moveTo>
                  <a:lnTo>
                    <a:pt x="508990" y="168910"/>
                  </a:lnTo>
                  <a:lnTo>
                    <a:pt x="508990" y="226060"/>
                  </a:lnTo>
                  <a:lnTo>
                    <a:pt x="452437" y="226060"/>
                  </a:lnTo>
                  <a:lnTo>
                    <a:pt x="452437" y="281940"/>
                  </a:lnTo>
                  <a:lnTo>
                    <a:pt x="395884" y="281940"/>
                  </a:lnTo>
                  <a:lnTo>
                    <a:pt x="395884" y="339090"/>
                  </a:lnTo>
                  <a:lnTo>
                    <a:pt x="339318" y="339090"/>
                  </a:lnTo>
                  <a:lnTo>
                    <a:pt x="339318" y="394970"/>
                  </a:lnTo>
                  <a:lnTo>
                    <a:pt x="282765" y="394970"/>
                  </a:lnTo>
                  <a:lnTo>
                    <a:pt x="282765" y="452120"/>
                  </a:lnTo>
                  <a:lnTo>
                    <a:pt x="226212" y="452120"/>
                  </a:lnTo>
                  <a:lnTo>
                    <a:pt x="226212" y="508000"/>
                  </a:lnTo>
                  <a:lnTo>
                    <a:pt x="169659" y="508000"/>
                  </a:lnTo>
                  <a:lnTo>
                    <a:pt x="169659" y="565150"/>
                  </a:lnTo>
                  <a:lnTo>
                    <a:pt x="169659" y="621030"/>
                  </a:lnTo>
                  <a:lnTo>
                    <a:pt x="226212" y="621030"/>
                  </a:lnTo>
                  <a:lnTo>
                    <a:pt x="226212" y="565150"/>
                  </a:lnTo>
                  <a:lnTo>
                    <a:pt x="282765" y="565150"/>
                  </a:lnTo>
                  <a:lnTo>
                    <a:pt x="282765" y="508000"/>
                  </a:lnTo>
                  <a:lnTo>
                    <a:pt x="339318" y="508000"/>
                  </a:lnTo>
                  <a:lnTo>
                    <a:pt x="339318" y="452120"/>
                  </a:lnTo>
                  <a:lnTo>
                    <a:pt x="395884" y="452120"/>
                  </a:lnTo>
                  <a:lnTo>
                    <a:pt x="395884" y="394970"/>
                  </a:lnTo>
                  <a:lnTo>
                    <a:pt x="452437" y="394970"/>
                  </a:lnTo>
                  <a:lnTo>
                    <a:pt x="452437" y="339090"/>
                  </a:lnTo>
                  <a:lnTo>
                    <a:pt x="508990" y="339090"/>
                  </a:lnTo>
                  <a:lnTo>
                    <a:pt x="508990" y="281940"/>
                  </a:lnTo>
                  <a:lnTo>
                    <a:pt x="565543" y="281940"/>
                  </a:lnTo>
                  <a:lnTo>
                    <a:pt x="565543" y="226060"/>
                  </a:lnTo>
                  <a:lnTo>
                    <a:pt x="622096" y="226060"/>
                  </a:lnTo>
                  <a:lnTo>
                    <a:pt x="622096" y="168910"/>
                  </a:lnTo>
                  <a:close/>
                </a:path>
                <a:path w="791844" h="791210">
                  <a:moveTo>
                    <a:pt x="678649" y="678180"/>
                  </a:moveTo>
                  <a:lnTo>
                    <a:pt x="622096" y="678180"/>
                  </a:lnTo>
                  <a:lnTo>
                    <a:pt x="622096" y="734060"/>
                  </a:lnTo>
                  <a:lnTo>
                    <a:pt x="565543" y="734060"/>
                  </a:lnTo>
                  <a:lnTo>
                    <a:pt x="565543" y="791210"/>
                  </a:lnTo>
                  <a:lnTo>
                    <a:pt x="678649" y="791210"/>
                  </a:lnTo>
                  <a:lnTo>
                    <a:pt x="678649" y="734060"/>
                  </a:lnTo>
                  <a:lnTo>
                    <a:pt x="678649" y="678180"/>
                  </a:lnTo>
                  <a:close/>
                </a:path>
                <a:path w="791844" h="791210">
                  <a:moveTo>
                    <a:pt x="678649" y="55880"/>
                  </a:moveTo>
                  <a:lnTo>
                    <a:pt x="622096" y="55880"/>
                  </a:lnTo>
                  <a:lnTo>
                    <a:pt x="622096" y="113030"/>
                  </a:lnTo>
                  <a:lnTo>
                    <a:pt x="678649" y="113030"/>
                  </a:lnTo>
                  <a:lnTo>
                    <a:pt x="678649" y="55880"/>
                  </a:lnTo>
                  <a:close/>
                </a:path>
                <a:path w="791844" h="791210">
                  <a:moveTo>
                    <a:pt x="735203" y="451840"/>
                  </a:moveTo>
                  <a:lnTo>
                    <a:pt x="678649" y="451840"/>
                  </a:lnTo>
                  <a:lnTo>
                    <a:pt x="678649" y="508393"/>
                  </a:lnTo>
                  <a:lnTo>
                    <a:pt x="735203" y="508393"/>
                  </a:lnTo>
                  <a:lnTo>
                    <a:pt x="735203" y="451840"/>
                  </a:lnTo>
                  <a:close/>
                </a:path>
                <a:path w="791844" h="791210">
                  <a:moveTo>
                    <a:pt x="791756" y="565150"/>
                  </a:moveTo>
                  <a:lnTo>
                    <a:pt x="735203" y="565150"/>
                  </a:lnTo>
                  <a:lnTo>
                    <a:pt x="735203" y="621030"/>
                  </a:lnTo>
                  <a:lnTo>
                    <a:pt x="678649" y="621030"/>
                  </a:lnTo>
                  <a:lnTo>
                    <a:pt x="678649" y="678180"/>
                  </a:lnTo>
                  <a:lnTo>
                    <a:pt x="791756" y="678180"/>
                  </a:lnTo>
                  <a:lnTo>
                    <a:pt x="791756" y="621030"/>
                  </a:lnTo>
                  <a:lnTo>
                    <a:pt x="791756" y="565150"/>
                  </a:lnTo>
                  <a:close/>
                </a:path>
                <a:path w="791844" h="791210">
                  <a:moveTo>
                    <a:pt x="791756" y="226060"/>
                  </a:moveTo>
                  <a:lnTo>
                    <a:pt x="735203" y="226060"/>
                  </a:lnTo>
                  <a:lnTo>
                    <a:pt x="735203" y="281940"/>
                  </a:lnTo>
                  <a:lnTo>
                    <a:pt x="678649" y="281940"/>
                  </a:lnTo>
                  <a:lnTo>
                    <a:pt x="678649" y="339090"/>
                  </a:lnTo>
                  <a:lnTo>
                    <a:pt x="791756" y="339090"/>
                  </a:lnTo>
                  <a:lnTo>
                    <a:pt x="791756" y="281940"/>
                  </a:lnTo>
                  <a:lnTo>
                    <a:pt x="791756" y="226060"/>
                  </a:lnTo>
                  <a:close/>
                </a:path>
              </a:pathLst>
            </a:custGeom>
            <a:solidFill>
              <a:srgbClr val="9DA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6" name="object 776"/>
            <p:cNvSpPr/>
            <p:nvPr/>
          </p:nvSpPr>
          <p:spPr>
            <a:xfrm>
              <a:off x="1400225" y="4691786"/>
              <a:ext cx="509270" cy="509270"/>
            </a:xfrm>
            <a:custGeom>
              <a:avLst/>
              <a:gdLst/>
              <a:ahLst/>
              <a:cxnLst/>
              <a:rect l="l" t="t" r="r" b="b"/>
              <a:pathLst>
                <a:path w="509269" h="509270">
                  <a:moveTo>
                    <a:pt x="508990" y="0"/>
                  </a:moveTo>
                  <a:lnTo>
                    <a:pt x="452437" y="0"/>
                  </a:lnTo>
                  <a:lnTo>
                    <a:pt x="452437" y="452120"/>
                  </a:lnTo>
                  <a:lnTo>
                    <a:pt x="0" y="452120"/>
                  </a:lnTo>
                  <a:lnTo>
                    <a:pt x="0" y="509270"/>
                  </a:lnTo>
                  <a:lnTo>
                    <a:pt x="508990" y="509270"/>
                  </a:lnTo>
                  <a:lnTo>
                    <a:pt x="508990" y="452120"/>
                  </a:lnTo>
                  <a:lnTo>
                    <a:pt x="508990" y="0"/>
                  </a:lnTo>
                  <a:close/>
                </a:path>
              </a:pathLst>
            </a:custGeom>
            <a:solidFill>
              <a:srgbClr val="4D6A9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7" name="object 777"/>
            <p:cNvSpPr/>
            <p:nvPr/>
          </p:nvSpPr>
          <p:spPr>
            <a:xfrm>
              <a:off x="1230566" y="4522876"/>
              <a:ext cx="339725" cy="339090"/>
            </a:xfrm>
            <a:custGeom>
              <a:avLst/>
              <a:gdLst/>
              <a:ahLst/>
              <a:cxnLst/>
              <a:rect l="l" t="t" r="r" b="b"/>
              <a:pathLst>
                <a:path w="339725" h="339089">
                  <a:moveTo>
                    <a:pt x="113106" y="226060"/>
                  </a:moveTo>
                  <a:lnTo>
                    <a:pt x="56553" y="226060"/>
                  </a:lnTo>
                  <a:lnTo>
                    <a:pt x="56553" y="281940"/>
                  </a:lnTo>
                  <a:lnTo>
                    <a:pt x="0" y="281940"/>
                  </a:lnTo>
                  <a:lnTo>
                    <a:pt x="0" y="339090"/>
                  </a:lnTo>
                  <a:lnTo>
                    <a:pt x="113106" y="339090"/>
                  </a:lnTo>
                  <a:lnTo>
                    <a:pt x="113106" y="281940"/>
                  </a:lnTo>
                  <a:lnTo>
                    <a:pt x="113106" y="226060"/>
                  </a:lnTo>
                  <a:close/>
                </a:path>
                <a:path w="339725" h="339089">
                  <a:moveTo>
                    <a:pt x="226212" y="168910"/>
                  </a:moveTo>
                  <a:lnTo>
                    <a:pt x="169659" y="168910"/>
                  </a:lnTo>
                  <a:lnTo>
                    <a:pt x="169659" y="226060"/>
                  </a:lnTo>
                  <a:lnTo>
                    <a:pt x="226212" y="226060"/>
                  </a:lnTo>
                  <a:lnTo>
                    <a:pt x="226212" y="168910"/>
                  </a:lnTo>
                  <a:close/>
                </a:path>
                <a:path w="339725" h="339089">
                  <a:moveTo>
                    <a:pt x="339318" y="0"/>
                  </a:moveTo>
                  <a:lnTo>
                    <a:pt x="282765" y="0"/>
                  </a:lnTo>
                  <a:lnTo>
                    <a:pt x="282765" y="55880"/>
                  </a:lnTo>
                  <a:lnTo>
                    <a:pt x="226212" y="55880"/>
                  </a:lnTo>
                  <a:lnTo>
                    <a:pt x="226212" y="113030"/>
                  </a:lnTo>
                  <a:lnTo>
                    <a:pt x="339318" y="113030"/>
                  </a:lnTo>
                  <a:lnTo>
                    <a:pt x="339318" y="55880"/>
                  </a:lnTo>
                  <a:lnTo>
                    <a:pt x="339318" y="0"/>
                  </a:lnTo>
                  <a:close/>
                </a:path>
              </a:pathLst>
            </a:custGeom>
            <a:solidFill>
              <a:srgbClr val="E2E7F0">
                <a:alpha val="4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8" name="object 778"/>
            <p:cNvSpPr/>
            <p:nvPr/>
          </p:nvSpPr>
          <p:spPr>
            <a:xfrm>
              <a:off x="1230566" y="4522279"/>
              <a:ext cx="791845" cy="791845"/>
            </a:xfrm>
            <a:custGeom>
              <a:avLst/>
              <a:gdLst/>
              <a:ahLst/>
              <a:cxnLst/>
              <a:rect l="l" t="t" r="r" b="b"/>
              <a:pathLst>
                <a:path w="791844" h="791845">
                  <a:moveTo>
                    <a:pt x="113106" y="678649"/>
                  </a:moveTo>
                  <a:lnTo>
                    <a:pt x="0" y="678649"/>
                  </a:lnTo>
                  <a:lnTo>
                    <a:pt x="0" y="791768"/>
                  </a:lnTo>
                  <a:lnTo>
                    <a:pt x="113106" y="791768"/>
                  </a:lnTo>
                  <a:lnTo>
                    <a:pt x="113106" y="678649"/>
                  </a:lnTo>
                  <a:close/>
                </a:path>
                <a:path w="791844" h="791845">
                  <a:moveTo>
                    <a:pt x="113106" y="339331"/>
                  </a:moveTo>
                  <a:lnTo>
                    <a:pt x="0" y="339331"/>
                  </a:lnTo>
                  <a:lnTo>
                    <a:pt x="0" y="452437"/>
                  </a:lnTo>
                  <a:lnTo>
                    <a:pt x="113106" y="452437"/>
                  </a:lnTo>
                  <a:lnTo>
                    <a:pt x="113106" y="339331"/>
                  </a:lnTo>
                  <a:close/>
                </a:path>
                <a:path w="791844" h="791845">
                  <a:moveTo>
                    <a:pt x="113106" y="0"/>
                  </a:moveTo>
                  <a:lnTo>
                    <a:pt x="0" y="0"/>
                  </a:lnTo>
                  <a:lnTo>
                    <a:pt x="0" y="113106"/>
                  </a:lnTo>
                  <a:lnTo>
                    <a:pt x="113106" y="113106"/>
                  </a:lnTo>
                  <a:lnTo>
                    <a:pt x="113106" y="0"/>
                  </a:lnTo>
                  <a:close/>
                </a:path>
                <a:path w="791844" h="791845">
                  <a:moveTo>
                    <a:pt x="452437" y="678649"/>
                  </a:moveTo>
                  <a:lnTo>
                    <a:pt x="339318" y="678649"/>
                  </a:lnTo>
                  <a:lnTo>
                    <a:pt x="339318" y="791768"/>
                  </a:lnTo>
                  <a:lnTo>
                    <a:pt x="452437" y="791768"/>
                  </a:lnTo>
                  <a:lnTo>
                    <a:pt x="452437" y="678649"/>
                  </a:lnTo>
                  <a:close/>
                </a:path>
                <a:path w="791844" h="791845">
                  <a:moveTo>
                    <a:pt x="452437" y="0"/>
                  </a:moveTo>
                  <a:lnTo>
                    <a:pt x="339318" y="0"/>
                  </a:lnTo>
                  <a:lnTo>
                    <a:pt x="339318" y="113106"/>
                  </a:lnTo>
                  <a:lnTo>
                    <a:pt x="452437" y="113106"/>
                  </a:lnTo>
                  <a:lnTo>
                    <a:pt x="452437" y="0"/>
                  </a:lnTo>
                  <a:close/>
                </a:path>
                <a:path w="791844" h="791845">
                  <a:moveTo>
                    <a:pt x="791756" y="678649"/>
                  </a:moveTo>
                  <a:lnTo>
                    <a:pt x="678649" y="678649"/>
                  </a:lnTo>
                  <a:lnTo>
                    <a:pt x="678649" y="791768"/>
                  </a:lnTo>
                  <a:lnTo>
                    <a:pt x="791756" y="791768"/>
                  </a:lnTo>
                  <a:lnTo>
                    <a:pt x="791756" y="678649"/>
                  </a:lnTo>
                  <a:close/>
                </a:path>
                <a:path w="791844" h="791845">
                  <a:moveTo>
                    <a:pt x="791756" y="339331"/>
                  </a:moveTo>
                  <a:lnTo>
                    <a:pt x="678649" y="339331"/>
                  </a:lnTo>
                  <a:lnTo>
                    <a:pt x="678649" y="452437"/>
                  </a:lnTo>
                  <a:lnTo>
                    <a:pt x="791756" y="452437"/>
                  </a:lnTo>
                  <a:lnTo>
                    <a:pt x="791756" y="339331"/>
                  </a:lnTo>
                  <a:close/>
                </a:path>
                <a:path w="791844" h="791845">
                  <a:moveTo>
                    <a:pt x="791756" y="0"/>
                  </a:moveTo>
                  <a:lnTo>
                    <a:pt x="678649" y="0"/>
                  </a:lnTo>
                  <a:lnTo>
                    <a:pt x="678649" y="113106"/>
                  </a:lnTo>
                  <a:lnTo>
                    <a:pt x="791756" y="113106"/>
                  </a:lnTo>
                  <a:lnTo>
                    <a:pt x="791756" y="0"/>
                  </a:lnTo>
                  <a:close/>
                </a:path>
              </a:pathLst>
            </a:custGeom>
            <a:solidFill>
              <a:srgbClr val="4D6A9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9" name="object 779"/>
            <p:cNvSpPr/>
            <p:nvPr/>
          </p:nvSpPr>
          <p:spPr>
            <a:xfrm>
              <a:off x="1230566" y="4465726"/>
              <a:ext cx="848360" cy="904875"/>
            </a:xfrm>
            <a:custGeom>
              <a:avLst/>
              <a:gdLst/>
              <a:ahLst/>
              <a:cxnLst/>
              <a:rect l="l" t="t" r="r" b="b"/>
              <a:pathLst>
                <a:path w="848360" h="904875">
                  <a:moveTo>
                    <a:pt x="56553" y="735203"/>
                  </a:moveTo>
                  <a:lnTo>
                    <a:pt x="0" y="735203"/>
                  </a:lnTo>
                  <a:lnTo>
                    <a:pt x="0" y="791756"/>
                  </a:lnTo>
                  <a:lnTo>
                    <a:pt x="56553" y="791756"/>
                  </a:lnTo>
                  <a:lnTo>
                    <a:pt x="56553" y="735203"/>
                  </a:lnTo>
                  <a:close/>
                </a:path>
                <a:path w="848360" h="904875">
                  <a:moveTo>
                    <a:pt x="56553" y="395884"/>
                  </a:moveTo>
                  <a:lnTo>
                    <a:pt x="0" y="395884"/>
                  </a:lnTo>
                  <a:lnTo>
                    <a:pt x="0" y="452437"/>
                  </a:lnTo>
                  <a:lnTo>
                    <a:pt x="56553" y="452437"/>
                  </a:lnTo>
                  <a:lnTo>
                    <a:pt x="56553" y="395884"/>
                  </a:lnTo>
                  <a:close/>
                </a:path>
                <a:path w="848360" h="904875">
                  <a:moveTo>
                    <a:pt x="395884" y="735203"/>
                  </a:moveTo>
                  <a:lnTo>
                    <a:pt x="339318" y="735203"/>
                  </a:lnTo>
                  <a:lnTo>
                    <a:pt x="339318" y="791756"/>
                  </a:lnTo>
                  <a:lnTo>
                    <a:pt x="395884" y="791756"/>
                  </a:lnTo>
                  <a:lnTo>
                    <a:pt x="395884" y="735203"/>
                  </a:lnTo>
                  <a:close/>
                </a:path>
                <a:path w="848360" h="904875">
                  <a:moveTo>
                    <a:pt x="678649" y="170180"/>
                  </a:moveTo>
                  <a:lnTo>
                    <a:pt x="113106" y="170180"/>
                  </a:lnTo>
                  <a:lnTo>
                    <a:pt x="113106" y="226060"/>
                  </a:lnTo>
                  <a:lnTo>
                    <a:pt x="113106" y="735330"/>
                  </a:lnTo>
                  <a:lnTo>
                    <a:pt x="169659" y="735330"/>
                  </a:lnTo>
                  <a:lnTo>
                    <a:pt x="169659" y="226060"/>
                  </a:lnTo>
                  <a:lnTo>
                    <a:pt x="678649" y="226060"/>
                  </a:lnTo>
                  <a:lnTo>
                    <a:pt x="678649" y="170180"/>
                  </a:lnTo>
                  <a:close/>
                </a:path>
                <a:path w="848360" h="904875">
                  <a:moveTo>
                    <a:pt x="735203" y="735203"/>
                  </a:moveTo>
                  <a:lnTo>
                    <a:pt x="678649" y="735203"/>
                  </a:lnTo>
                  <a:lnTo>
                    <a:pt x="678649" y="791756"/>
                  </a:lnTo>
                  <a:lnTo>
                    <a:pt x="735203" y="791756"/>
                  </a:lnTo>
                  <a:lnTo>
                    <a:pt x="735203" y="735203"/>
                  </a:lnTo>
                  <a:close/>
                </a:path>
                <a:path w="848360" h="904875">
                  <a:moveTo>
                    <a:pt x="735203" y="395884"/>
                  </a:moveTo>
                  <a:lnTo>
                    <a:pt x="678649" y="395884"/>
                  </a:lnTo>
                  <a:lnTo>
                    <a:pt x="678649" y="452437"/>
                  </a:lnTo>
                  <a:lnTo>
                    <a:pt x="735203" y="452437"/>
                  </a:lnTo>
                  <a:lnTo>
                    <a:pt x="735203" y="395884"/>
                  </a:lnTo>
                  <a:close/>
                </a:path>
                <a:path w="848360" h="904875">
                  <a:moveTo>
                    <a:pt x="848321" y="0"/>
                  </a:moveTo>
                  <a:lnTo>
                    <a:pt x="0" y="0"/>
                  </a:lnTo>
                  <a:lnTo>
                    <a:pt x="0" y="113106"/>
                  </a:lnTo>
                  <a:lnTo>
                    <a:pt x="56553" y="113106"/>
                  </a:lnTo>
                  <a:lnTo>
                    <a:pt x="56553" y="56553"/>
                  </a:lnTo>
                  <a:lnTo>
                    <a:pt x="339318" y="56553"/>
                  </a:lnTo>
                  <a:lnTo>
                    <a:pt x="339318" y="113106"/>
                  </a:lnTo>
                  <a:lnTo>
                    <a:pt x="395884" y="113106"/>
                  </a:lnTo>
                  <a:lnTo>
                    <a:pt x="395884" y="56553"/>
                  </a:lnTo>
                  <a:lnTo>
                    <a:pt x="678649" y="56553"/>
                  </a:lnTo>
                  <a:lnTo>
                    <a:pt x="678649" y="113106"/>
                  </a:lnTo>
                  <a:lnTo>
                    <a:pt x="735203" y="113106"/>
                  </a:lnTo>
                  <a:lnTo>
                    <a:pt x="735203" y="56553"/>
                  </a:lnTo>
                  <a:lnTo>
                    <a:pt x="791756" y="56553"/>
                  </a:lnTo>
                  <a:lnTo>
                    <a:pt x="791756" y="904875"/>
                  </a:lnTo>
                  <a:lnTo>
                    <a:pt x="848321" y="904875"/>
                  </a:lnTo>
                  <a:lnTo>
                    <a:pt x="848321" y="0"/>
                  </a:lnTo>
                  <a:close/>
                </a:path>
              </a:pathLst>
            </a:custGeom>
            <a:solidFill>
              <a:srgbClr val="E2E7F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80" name="object 780"/>
          <p:cNvGrpSpPr/>
          <p:nvPr/>
        </p:nvGrpSpPr>
        <p:grpSpPr>
          <a:xfrm>
            <a:off x="1174013" y="5875812"/>
            <a:ext cx="904875" cy="904875"/>
            <a:chOff x="1174013" y="5875812"/>
            <a:chExt cx="904875" cy="904875"/>
          </a:xfrm>
        </p:grpSpPr>
        <p:sp>
          <p:nvSpPr>
            <p:cNvPr id="781" name="object 781"/>
            <p:cNvSpPr/>
            <p:nvPr/>
          </p:nvSpPr>
          <p:spPr>
            <a:xfrm>
              <a:off x="1174013" y="5875812"/>
              <a:ext cx="904875" cy="904875"/>
            </a:xfrm>
            <a:custGeom>
              <a:avLst/>
              <a:gdLst/>
              <a:ahLst/>
              <a:cxnLst/>
              <a:rect l="l" t="t" r="r" b="b"/>
              <a:pathLst>
                <a:path w="904875" h="904875">
                  <a:moveTo>
                    <a:pt x="904875" y="904875"/>
                  </a:moveTo>
                  <a:lnTo>
                    <a:pt x="0" y="904875"/>
                  </a:lnTo>
                  <a:lnTo>
                    <a:pt x="0" y="0"/>
                  </a:lnTo>
                  <a:lnTo>
                    <a:pt x="904875" y="0"/>
                  </a:lnTo>
                  <a:lnTo>
                    <a:pt x="904875" y="904875"/>
                  </a:lnTo>
                  <a:close/>
                </a:path>
              </a:pathLst>
            </a:custGeom>
            <a:solidFill>
              <a:srgbClr val="2E1B5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2" name="object 782"/>
            <p:cNvSpPr/>
            <p:nvPr/>
          </p:nvSpPr>
          <p:spPr>
            <a:xfrm>
              <a:off x="1230568" y="5932367"/>
              <a:ext cx="791845" cy="791845"/>
            </a:xfrm>
            <a:custGeom>
              <a:avLst/>
              <a:gdLst/>
              <a:ahLst/>
              <a:cxnLst/>
              <a:rect l="l" t="t" r="r" b="b"/>
              <a:pathLst>
                <a:path w="791844" h="791845">
                  <a:moveTo>
                    <a:pt x="791766" y="791766"/>
                  </a:moveTo>
                  <a:lnTo>
                    <a:pt x="0" y="791766"/>
                  </a:lnTo>
                  <a:lnTo>
                    <a:pt x="0" y="0"/>
                  </a:lnTo>
                  <a:lnTo>
                    <a:pt x="791766" y="0"/>
                  </a:lnTo>
                  <a:lnTo>
                    <a:pt x="791766" y="791766"/>
                  </a:lnTo>
                  <a:close/>
                </a:path>
              </a:pathLst>
            </a:custGeom>
            <a:solidFill>
              <a:srgbClr val="8199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3" name="object 783"/>
            <p:cNvSpPr/>
            <p:nvPr/>
          </p:nvSpPr>
          <p:spPr>
            <a:xfrm>
              <a:off x="1230566" y="5932969"/>
              <a:ext cx="791845" cy="791210"/>
            </a:xfrm>
            <a:custGeom>
              <a:avLst/>
              <a:gdLst/>
              <a:ahLst/>
              <a:cxnLst/>
              <a:rect l="l" t="t" r="r" b="b"/>
              <a:pathLst>
                <a:path w="791844" h="791209">
                  <a:moveTo>
                    <a:pt x="56553" y="452120"/>
                  </a:moveTo>
                  <a:lnTo>
                    <a:pt x="0" y="452120"/>
                  </a:lnTo>
                  <a:lnTo>
                    <a:pt x="0" y="508000"/>
                  </a:lnTo>
                  <a:lnTo>
                    <a:pt x="56553" y="508000"/>
                  </a:lnTo>
                  <a:lnTo>
                    <a:pt x="56553" y="452120"/>
                  </a:lnTo>
                  <a:close/>
                </a:path>
                <a:path w="791844" h="791209">
                  <a:moveTo>
                    <a:pt x="113106" y="621030"/>
                  </a:moveTo>
                  <a:lnTo>
                    <a:pt x="56553" y="621030"/>
                  </a:lnTo>
                  <a:lnTo>
                    <a:pt x="56553" y="678180"/>
                  </a:lnTo>
                  <a:lnTo>
                    <a:pt x="113106" y="678180"/>
                  </a:lnTo>
                  <a:lnTo>
                    <a:pt x="113106" y="621030"/>
                  </a:lnTo>
                  <a:close/>
                </a:path>
                <a:path w="791844" h="791209">
                  <a:moveTo>
                    <a:pt x="113106" y="113030"/>
                  </a:moveTo>
                  <a:lnTo>
                    <a:pt x="0" y="113030"/>
                  </a:lnTo>
                  <a:lnTo>
                    <a:pt x="0" y="168910"/>
                  </a:lnTo>
                  <a:lnTo>
                    <a:pt x="0" y="226060"/>
                  </a:lnTo>
                  <a:lnTo>
                    <a:pt x="0" y="281940"/>
                  </a:lnTo>
                  <a:lnTo>
                    <a:pt x="0" y="339090"/>
                  </a:lnTo>
                  <a:lnTo>
                    <a:pt x="113106" y="339090"/>
                  </a:lnTo>
                  <a:lnTo>
                    <a:pt x="113106" y="281940"/>
                  </a:lnTo>
                  <a:lnTo>
                    <a:pt x="113106" y="226060"/>
                  </a:lnTo>
                  <a:lnTo>
                    <a:pt x="113106" y="168910"/>
                  </a:lnTo>
                  <a:lnTo>
                    <a:pt x="113106" y="113030"/>
                  </a:lnTo>
                  <a:close/>
                </a:path>
                <a:path w="791844" h="791209">
                  <a:moveTo>
                    <a:pt x="339318" y="678180"/>
                  </a:moveTo>
                  <a:lnTo>
                    <a:pt x="282765" y="678180"/>
                  </a:lnTo>
                  <a:lnTo>
                    <a:pt x="282765" y="734060"/>
                  </a:lnTo>
                  <a:lnTo>
                    <a:pt x="226212" y="734060"/>
                  </a:lnTo>
                  <a:lnTo>
                    <a:pt x="226212" y="791210"/>
                  </a:lnTo>
                  <a:lnTo>
                    <a:pt x="339318" y="791210"/>
                  </a:lnTo>
                  <a:lnTo>
                    <a:pt x="339318" y="734060"/>
                  </a:lnTo>
                  <a:lnTo>
                    <a:pt x="339318" y="678180"/>
                  </a:lnTo>
                  <a:close/>
                </a:path>
                <a:path w="791844" h="791209">
                  <a:moveTo>
                    <a:pt x="339318" y="168910"/>
                  </a:moveTo>
                  <a:lnTo>
                    <a:pt x="169659" y="168910"/>
                  </a:lnTo>
                  <a:lnTo>
                    <a:pt x="169659" y="226060"/>
                  </a:lnTo>
                  <a:lnTo>
                    <a:pt x="169659" y="281940"/>
                  </a:lnTo>
                  <a:lnTo>
                    <a:pt x="169659" y="339090"/>
                  </a:lnTo>
                  <a:lnTo>
                    <a:pt x="226212" y="339090"/>
                  </a:lnTo>
                  <a:lnTo>
                    <a:pt x="226212" y="281940"/>
                  </a:lnTo>
                  <a:lnTo>
                    <a:pt x="282765" y="281940"/>
                  </a:lnTo>
                  <a:lnTo>
                    <a:pt x="282765" y="226060"/>
                  </a:lnTo>
                  <a:lnTo>
                    <a:pt x="339318" y="226060"/>
                  </a:lnTo>
                  <a:lnTo>
                    <a:pt x="339318" y="168910"/>
                  </a:lnTo>
                  <a:close/>
                </a:path>
                <a:path w="791844" h="791209">
                  <a:moveTo>
                    <a:pt x="339318" y="0"/>
                  </a:moveTo>
                  <a:lnTo>
                    <a:pt x="113106" y="0"/>
                  </a:lnTo>
                  <a:lnTo>
                    <a:pt x="113106" y="55880"/>
                  </a:lnTo>
                  <a:lnTo>
                    <a:pt x="113106" y="113030"/>
                  </a:lnTo>
                  <a:lnTo>
                    <a:pt x="339318" y="113030"/>
                  </a:lnTo>
                  <a:lnTo>
                    <a:pt x="339318" y="55880"/>
                  </a:lnTo>
                  <a:lnTo>
                    <a:pt x="339318" y="0"/>
                  </a:lnTo>
                  <a:close/>
                </a:path>
                <a:path w="791844" h="791209">
                  <a:moveTo>
                    <a:pt x="508990" y="678065"/>
                  </a:moveTo>
                  <a:lnTo>
                    <a:pt x="452437" y="678065"/>
                  </a:lnTo>
                  <a:lnTo>
                    <a:pt x="452437" y="734618"/>
                  </a:lnTo>
                  <a:lnTo>
                    <a:pt x="508990" y="734618"/>
                  </a:lnTo>
                  <a:lnTo>
                    <a:pt x="508990" y="678065"/>
                  </a:lnTo>
                  <a:close/>
                </a:path>
                <a:path w="791844" h="791209">
                  <a:moveTo>
                    <a:pt x="508990" y="0"/>
                  </a:moveTo>
                  <a:lnTo>
                    <a:pt x="452437" y="0"/>
                  </a:lnTo>
                  <a:lnTo>
                    <a:pt x="452437" y="55880"/>
                  </a:lnTo>
                  <a:lnTo>
                    <a:pt x="508990" y="55880"/>
                  </a:lnTo>
                  <a:lnTo>
                    <a:pt x="508990" y="0"/>
                  </a:lnTo>
                  <a:close/>
                </a:path>
                <a:path w="791844" h="791209">
                  <a:moveTo>
                    <a:pt x="622096" y="394970"/>
                  </a:moveTo>
                  <a:lnTo>
                    <a:pt x="565543" y="394970"/>
                  </a:lnTo>
                  <a:lnTo>
                    <a:pt x="565543" y="452120"/>
                  </a:lnTo>
                  <a:lnTo>
                    <a:pt x="508990" y="452120"/>
                  </a:lnTo>
                  <a:lnTo>
                    <a:pt x="508990" y="508000"/>
                  </a:lnTo>
                  <a:lnTo>
                    <a:pt x="452437" y="508000"/>
                  </a:lnTo>
                  <a:lnTo>
                    <a:pt x="452437" y="565150"/>
                  </a:lnTo>
                  <a:lnTo>
                    <a:pt x="395884" y="565150"/>
                  </a:lnTo>
                  <a:lnTo>
                    <a:pt x="395884" y="621030"/>
                  </a:lnTo>
                  <a:lnTo>
                    <a:pt x="508990" y="621030"/>
                  </a:lnTo>
                  <a:lnTo>
                    <a:pt x="508990" y="565150"/>
                  </a:lnTo>
                  <a:lnTo>
                    <a:pt x="565543" y="565150"/>
                  </a:lnTo>
                  <a:lnTo>
                    <a:pt x="565543" y="621499"/>
                  </a:lnTo>
                  <a:lnTo>
                    <a:pt x="622096" y="621499"/>
                  </a:lnTo>
                  <a:lnTo>
                    <a:pt x="622096" y="564946"/>
                  </a:lnTo>
                  <a:lnTo>
                    <a:pt x="565543" y="564946"/>
                  </a:lnTo>
                  <a:lnTo>
                    <a:pt x="565543" y="508000"/>
                  </a:lnTo>
                  <a:lnTo>
                    <a:pt x="622096" y="508000"/>
                  </a:lnTo>
                  <a:lnTo>
                    <a:pt x="622096" y="452120"/>
                  </a:lnTo>
                  <a:lnTo>
                    <a:pt x="622096" y="394970"/>
                  </a:lnTo>
                  <a:close/>
                </a:path>
                <a:path w="791844" h="791209">
                  <a:moveTo>
                    <a:pt x="622096" y="168910"/>
                  </a:moveTo>
                  <a:lnTo>
                    <a:pt x="508990" y="168910"/>
                  </a:lnTo>
                  <a:lnTo>
                    <a:pt x="508990" y="226060"/>
                  </a:lnTo>
                  <a:lnTo>
                    <a:pt x="452437" y="226060"/>
                  </a:lnTo>
                  <a:lnTo>
                    <a:pt x="452437" y="281940"/>
                  </a:lnTo>
                  <a:lnTo>
                    <a:pt x="395884" y="281940"/>
                  </a:lnTo>
                  <a:lnTo>
                    <a:pt x="395884" y="339090"/>
                  </a:lnTo>
                  <a:lnTo>
                    <a:pt x="339318" y="339090"/>
                  </a:lnTo>
                  <a:lnTo>
                    <a:pt x="339318" y="394970"/>
                  </a:lnTo>
                  <a:lnTo>
                    <a:pt x="282765" y="394970"/>
                  </a:lnTo>
                  <a:lnTo>
                    <a:pt x="282765" y="452120"/>
                  </a:lnTo>
                  <a:lnTo>
                    <a:pt x="226212" y="452120"/>
                  </a:lnTo>
                  <a:lnTo>
                    <a:pt x="226212" y="508000"/>
                  </a:lnTo>
                  <a:lnTo>
                    <a:pt x="169659" y="508000"/>
                  </a:lnTo>
                  <a:lnTo>
                    <a:pt x="169659" y="565150"/>
                  </a:lnTo>
                  <a:lnTo>
                    <a:pt x="169659" y="621030"/>
                  </a:lnTo>
                  <a:lnTo>
                    <a:pt x="226212" y="621030"/>
                  </a:lnTo>
                  <a:lnTo>
                    <a:pt x="226212" y="565150"/>
                  </a:lnTo>
                  <a:lnTo>
                    <a:pt x="282765" y="565150"/>
                  </a:lnTo>
                  <a:lnTo>
                    <a:pt x="282765" y="508000"/>
                  </a:lnTo>
                  <a:lnTo>
                    <a:pt x="339318" y="508000"/>
                  </a:lnTo>
                  <a:lnTo>
                    <a:pt x="339318" y="452120"/>
                  </a:lnTo>
                  <a:lnTo>
                    <a:pt x="395884" y="452120"/>
                  </a:lnTo>
                  <a:lnTo>
                    <a:pt x="395884" y="394970"/>
                  </a:lnTo>
                  <a:lnTo>
                    <a:pt x="452437" y="394970"/>
                  </a:lnTo>
                  <a:lnTo>
                    <a:pt x="452437" y="339090"/>
                  </a:lnTo>
                  <a:lnTo>
                    <a:pt x="508990" y="339090"/>
                  </a:lnTo>
                  <a:lnTo>
                    <a:pt x="508990" y="281940"/>
                  </a:lnTo>
                  <a:lnTo>
                    <a:pt x="565543" y="281940"/>
                  </a:lnTo>
                  <a:lnTo>
                    <a:pt x="565543" y="226060"/>
                  </a:lnTo>
                  <a:lnTo>
                    <a:pt x="622096" y="226060"/>
                  </a:lnTo>
                  <a:lnTo>
                    <a:pt x="622096" y="168910"/>
                  </a:lnTo>
                  <a:close/>
                </a:path>
                <a:path w="791844" h="791209">
                  <a:moveTo>
                    <a:pt x="678649" y="678180"/>
                  </a:moveTo>
                  <a:lnTo>
                    <a:pt x="622096" y="678180"/>
                  </a:lnTo>
                  <a:lnTo>
                    <a:pt x="622096" y="734060"/>
                  </a:lnTo>
                  <a:lnTo>
                    <a:pt x="565543" y="734060"/>
                  </a:lnTo>
                  <a:lnTo>
                    <a:pt x="565543" y="791210"/>
                  </a:lnTo>
                  <a:lnTo>
                    <a:pt x="678649" y="791210"/>
                  </a:lnTo>
                  <a:lnTo>
                    <a:pt x="678649" y="734060"/>
                  </a:lnTo>
                  <a:lnTo>
                    <a:pt x="678649" y="678180"/>
                  </a:lnTo>
                  <a:close/>
                </a:path>
                <a:path w="791844" h="791209">
                  <a:moveTo>
                    <a:pt x="678649" y="55880"/>
                  </a:moveTo>
                  <a:lnTo>
                    <a:pt x="622096" y="55880"/>
                  </a:lnTo>
                  <a:lnTo>
                    <a:pt x="622096" y="113030"/>
                  </a:lnTo>
                  <a:lnTo>
                    <a:pt x="678649" y="113030"/>
                  </a:lnTo>
                  <a:lnTo>
                    <a:pt x="678649" y="55880"/>
                  </a:lnTo>
                  <a:close/>
                </a:path>
                <a:path w="791844" h="791209">
                  <a:moveTo>
                    <a:pt x="735203" y="451840"/>
                  </a:moveTo>
                  <a:lnTo>
                    <a:pt x="678649" y="451840"/>
                  </a:lnTo>
                  <a:lnTo>
                    <a:pt x="678649" y="508393"/>
                  </a:lnTo>
                  <a:lnTo>
                    <a:pt x="735203" y="508393"/>
                  </a:lnTo>
                  <a:lnTo>
                    <a:pt x="735203" y="451840"/>
                  </a:lnTo>
                  <a:close/>
                </a:path>
                <a:path w="791844" h="791209">
                  <a:moveTo>
                    <a:pt x="791756" y="565150"/>
                  </a:moveTo>
                  <a:lnTo>
                    <a:pt x="735203" y="565150"/>
                  </a:lnTo>
                  <a:lnTo>
                    <a:pt x="735203" y="621030"/>
                  </a:lnTo>
                  <a:lnTo>
                    <a:pt x="678649" y="621030"/>
                  </a:lnTo>
                  <a:lnTo>
                    <a:pt x="678649" y="678180"/>
                  </a:lnTo>
                  <a:lnTo>
                    <a:pt x="791756" y="678180"/>
                  </a:lnTo>
                  <a:lnTo>
                    <a:pt x="791756" y="621030"/>
                  </a:lnTo>
                  <a:lnTo>
                    <a:pt x="791756" y="565150"/>
                  </a:lnTo>
                  <a:close/>
                </a:path>
                <a:path w="791844" h="791209">
                  <a:moveTo>
                    <a:pt x="791756" y="226060"/>
                  </a:moveTo>
                  <a:lnTo>
                    <a:pt x="735203" y="226060"/>
                  </a:lnTo>
                  <a:lnTo>
                    <a:pt x="735203" y="281940"/>
                  </a:lnTo>
                  <a:lnTo>
                    <a:pt x="678649" y="281940"/>
                  </a:lnTo>
                  <a:lnTo>
                    <a:pt x="678649" y="339090"/>
                  </a:lnTo>
                  <a:lnTo>
                    <a:pt x="791756" y="339090"/>
                  </a:lnTo>
                  <a:lnTo>
                    <a:pt x="791756" y="281940"/>
                  </a:lnTo>
                  <a:lnTo>
                    <a:pt x="791756" y="226060"/>
                  </a:lnTo>
                  <a:close/>
                </a:path>
              </a:pathLst>
            </a:custGeom>
            <a:solidFill>
              <a:srgbClr val="9DA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4" name="object 784"/>
            <p:cNvSpPr/>
            <p:nvPr/>
          </p:nvSpPr>
          <p:spPr>
            <a:xfrm>
              <a:off x="1400225" y="6101879"/>
              <a:ext cx="509270" cy="509270"/>
            </a:xfrm>
            <a:custGeom>
              <a:avLst/>
              <a:gdLst/>
              <a:ahLst/>
              <a:cxnLst/>
              <a:rect l="l" t="t" r="r" b="b"/>
              <a:pathLst>
                <a:path w="509269" h="509270">
                  <a:moveTo>
                    <a:pt x="508990" y="0"/>
                  </a:moveTo>
                  <a:lnTo>
                    <a:pt x="452437" y="0"/>
                  </a:lnTo>
                  <a:lnTo>
                    <a:pt x="452437" y="452120"/>
                  </a:lnTo>
                  <a:lnTo>
                    <a:pt x="0" y="452120"/>
                  </a:lnTo>
                  <a:lnTo>
                    <a:pt x="0" y="509270"/>
                  </a:lnTo>
                  <a:lnTo>
                    <a:pt x="508990" y="509270"/>
                  </a:lnTo>
                  <a:lnTo>
                    <a:pt x="508990" y="452120"/>
                  </a:lnTo>
                  <a:lnTo>
                    <a:pt x="508990" y="0"/>
                  </a:lnTo>
                  <a:close/>
                </a:path>
              </a:pathLst>
            </a:custGeom>
            <a:solidFill>
              <a:srgbClr val="4D6A9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5" name="object 785"/>
            <p:cNvSpPr/>
            <p:nvPr/>
          </p:nvSpPr>
          <p:spPr>
            <a:xfrm>
              <a:off x="1230566" y="5932969"/>
              <a:ext cx="339725" cy="339090"/>
            </a:xfrm>
            <a:custGeom>
              <a:avLst/>
              <a:gdLst/>
              <a:ahLst/>
              <a:cxnLst/>
              <a:rect l="l" t="t" r="r" b="b"/>
              <a:pathLst>
                <a:path w="339725" h="339089">
                  <a:moveTo>
                    <a:pt x="113106" y="226060"/>
                  </a:moveTo>
                  <a:lnTo>
                    <a:pt x="56553" y="226060"/>
                  </a:lnTo>
                  <a:lnTo>
                    <a:pt x="56553" y="281940"/>
                  </a:lnTo>
                  <a:lnTo>
                    <a:pt x="0" y="281940"/>
                  </a:lnTo>
                  <a:lnTo>
                    <a:pt x="0" y="339090"/>
                  </a:lnTo>
                  <a:lnTo>
                    <a:pt x="113106" y="339090"/>
                  </a:lnTo>
                  <a:lnTo>
                    <a:pt x="113106" y="281940"/>
                  </a:lnTo>
                  <a:lnTo>
                    <a:pt x="113106" y="226060"/>
                  </a:lnTo>
                  <a:close/>
                </a:path>
                <a:path w="339725" h="339089">
                  <a:moveTo>
                    <a:pt x="226212" y="168910"/>
                  </a:moveTo>
                  <a:lnTo>
                    <a:pt x="169659" y="168910"/>
                  </a:lnTo>
                  <a:lnTo>
                    <a:pt x="169659" y="226060"/>
                  </a:lnTo>
                  <a:lnTo>
                    <a:pt x="226212" y="226060"/>
                  </a:lnTo>
                  <a:lnTo>
                    <a:pt x="226212" y="168910"/>
                  </a:lnTo>
                  <a:close/>
                </a:path>
                <a:path w="339725" h="339089">
                  <a:moveTo>
                    <a:pt x="339318" y="0"/>
                  </a:moveTo>
                  <a:lnTo>
                    <a:pt x="282765" y="0"/>
                  </a:lnTo>
                  <a:lnTo>
                    <a:pt x="282765" y="55880"/>
                  </a:lnTo>
                  <a:lnTo>
                    <a:pt x="226212" y="55880"/>
                  </a:lnTo>
                  <a:lnTo>
                    <a:pt x="226212" y="113030"/>
                  </a:lnTo>
                  <a:lnTo>
                    <a:pt x="339318" y="113030"/>
                  </a:lnTo>
                  <a:lnTo>
                    <a:pt x="339318" y="55880"/>
                  </a:lnTo>
                  <a:lnTo>
                    <a:pt x="339318" y="0"/>
                  </a:lnTo>
                  <a:close/>
                </a:path>
              </a:pathLst>
            </a:custGeom>
            <a:solidFill>
              <a:srgbClr val="E2E7F0">
                <a:alpha val="4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6" name="object 786"/>
            <p:cNvSpPr/>
            <p:nvPr/>
          </p:nvSpPr>
          <p:spPr>
            <a:xfrm>
              <a:off x="1230566" y="5932372"/>
              <a:ext cx="791845" cy="791845"/>
            </a:xfrm>
            <a:custGeom>
              <a:avLst/>
              <a:gdLst/>
              <a:ahLst/>
              <a:cxnLst/>
              <a:rect l="l" t="t" r="r" b="b"/>
              <a:pathLst>
                <a:path w="791844" h="791845">
                  <a:moveTo>
                    <a:pt x="113106" y="678662"/>
                  </a:moveTo>
                  <a:lnTo>
                    <a:pt x="0" y="678662"/>
                  </a:lnTo>
                  <a:lnTo>
                    <a:pt x="0" y="791768"/>
                  </a:lnTo>
                  <a:lnTo>
                    <a:pt x="113106" y="791768"/>
                  </a:lnTo>
                  <a:lnTo>
                    <a:pt x="113106" y="678662"/>
                  </a:lnTo>
                  <a:close/>
                </a:path>
                <a:path w="791844" h="791845">
                  <a:moveTo>
                    <a:pt x="113106" y="339331"/>
                  </a:moveTo>
                  <a:lnTo>
                    <a:pt x="0" y="339331"/>
                  </a:lnTo>
                  <a:lnTo>
                    <a:pt x="0" y="452437"/>
                  </a:lnTo>
                  <a:lnTo>
                    <a:pt x="113106" y="452437"/>
                  </a:lnTo>
                  <a:lnTo>
                    <a:pt x="113106" y="339331"/>
                  </a:lnTo>
                  <a:close/>
                </a:path>
                <a:path w="791844" h="791845">
                  <a:moveTo>
                    <a:pt x="113106" y="0"/>
                  </a:moveTo>
                  <a:lnTo>
                    <a:pt x="0" y="0"/>
                  </a:lnTo>
                  <a:lnTo>
                    <a:pt x="0" y="113106"/>
                  </a:lnTo>
                  <a:lnTo>
                    <a:pt x="113106" y="113106"/>
                  </a:lnTo>
                  <a:lnTo>
                    <a:pt x="113106" y="0"/>
                  </a:lnTo>
                  <a:close/>
                </a:path>
                <a:path w="791844" h="791845">
                  <a:moveTo>
                    <a:pt x="452437" y="678662"/>
                  </a:moveTo>
                  <a:lnTo>
                    <a:pt x="339318" y="678662"/>
                  </a:lnTo>
                  <a:lnTo>
                    <a:pt x="339318" y="791768"/>
                  </a:lnTo>
                  <a:lnTo>
                    <a:pt x="452437" y="791768"/>
                  </a:lnTo>
                  <a:lnTo>
                    <a:pt x="452437" y="678662"/>
                  </a:lnTo>
                  <a:close/>
                </a:path>
                <a:path w="791844" h="791845">
                  <a:moveTo>
                    <a:pt x="452437" y="0"/>
                  </a:moveTo>
                  <a:lnTo>
                    <a:pt x="339318" y="0"/>
                  </a:lnTo>
                  <a:lnTo>
                    <a:pt x="339318" y="113106"/>
                  </a:lnTo>
                  <a:lnTo>
                    <a:pt x="452437" y="113106"/>
                  </a:lnTo>
                  <a:lnTo>
                    <a:pt x="452437" y="0"/>
                  </a:lnTo>
                  <a:close/>
                </a:path>
                <a:path w="791844" h="791845">
                  <a:moveTo>
                    <a:pt x="791756" y="678662"/>
                  </a:moveTo>
                  <a:lnTo>
                    <a:pt x="678649" y="678662"/>
                  </a:lnTo>
                  <a:lnTo>
                    <a:pt x="678649" y="791768"/>
                  </a:lnTo>
                  <a:lnTo>
                    <a:pt x="791756" y="791768"/>
                  </a:lnTo>
                  <a:lnTo>
                    <a:pt x="791756" y="678662"/>
                  </a:lnTo>
                  <a:close/>
                </a:path>
                <a:path w="791844" h="791845">
                  <a:moveTo>
                    <a:pt x="791756" y="339331"/>
                  </a:moveTo>
                  <a:lnTo>
                    <a:pt x="678649" y="339331"/>
                  </a:lnTo>
                  <a:lnTo>
                    <a:pt x="678649" y="452437"/>
                  </a:lnTo>
                  <a:lnTo>
                    <a:pt x="791756" y="452437"/>
                  </a:lnTo>
                  <a:lnTo>
                    <a:pt x="791756" y="339331"/>
                  </a:lnTo>
                  <a:close/>
                </a:path>
                <a:path w="791844" h="791845">
                  <a:moveTo>
                    <a:pt x="791756" y="0"/>
                  </a:moveTo>
                  <a:lnTo>
                    <a:pt x="678649" y="0"/>
                  </a:lnTo>
                  <a:lnTo>
                    <a:pt x="678649" y="113106"/>
                  </a:lnTo>
                  <a:lnTo>
                    <a:pt x="791756" y="113106"/>
                  </a:lnTo>
                  <a:lnTo>
                    <a:pt x="791756" y="0"/>
                  </a:lnTo>
                  <a:close/>
                </a:path>
              </a:pathLst>
            </a:custGeom>
            <a:solidFill>
              <a:srgbClr val="4D6A9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7" name="object 787"/>
            <p:cNvSpPr/>
            <p:nvPr/>
          </p:nvSpPr>
          <p:spPr>
            <a:xfrm>
              <a:off x="1230566" y="5875819"/>
              <a:ext cx="848360" cy="904875"/>
            </a:xfrm>
            <a:custGeom>
              <a:avLst/>
              <a:gdLst/>
              <a:ahLst/>
              <a:cxnLst/>
              <a:rect l="l" t="t" r="r" b="b"/>
              <a:pathLst>
                <a:path w="848360" h="904875">
                  <a:moveTo>
                    <a:pt x="56553" y="735215"/>
                  </a:moveTo>
                  <a:lnTo>
                    <a:pt x="0" y="735215"/>
                  </a:lnTo>
                  <a:lnTo>
                    <a:pt x="0" y="791768"/>
                  </a:lnTo>
                  <a:lnTo>
                    <a:pt x="56553" y="791768"/>
                  </a:lnTo>
                  <a:lnTo>
                    <a:pt x="56553" y="735215"/>
                  </a:lnTo>
                  <a:close/>
                </a:path>
                <a:path w="848360" h="904875">
                  <a:moveTo>
                    <a:pt x="56553" y="395884"/>
                  </a:moveTo>
                  <a:lnTo>
                    <a:pt x="0" y="395884"/>
                  </a:lnTo>
                  <a:lnTo>
                    <a:pt x="0" y="452437"/>
                  </a:lnTo>
                  <a:lnTo>
                    <a:pt x="56553" y="452437"/>
                  </a:lnTo>
                  <a:lnTo>
                    <a:pt x="56553" y="395884"/>
                  </a:lnTo>
                  <a:close/>
                </a:path>
                <a:path w="848360" h="904875">
                  <a:moveTo>
                    <a:pt x="395884" y="735215"/>
                  </a:moveTo>
                  <a:lnTo>
                    <a:pt x="339318" y="735215"/>
                  </a:lnTo>
                  <a:lnTo>
                    <a:pt x="339318" y="791768"/>
                  </a:lnTo>
                  <a:lnTo>
                    <a:pt x="395884" y="791768"/>
                  </a:lnTo>
                  <a:lnTo>
                    <a:pt x="395884" y="735215"/>
                  </a:lnTo>
                  <a:close/>
                </a:path>
                <a:path w="848360" h="904875">
                  <a:moveTo>
                    <a:pt x="678649" y="170180"/>
                  </a:moveTo>
                  <a:lnTo>
                    <a:pt x="113106" y="170180"/>
                  </a:lnTo>
                  <a:lnTo>
                    <a:pt x="113106" y="226060"/>
                  </a:lnTo>
                  <a:lnTo>
                    <a:pt x="113106" y="735330"/>
                  </a:lnTo>
                  <a:lnTo>
                    <a:pt x="169659" y="735330"/>
                  </a:lnTo>
                  <a:lnTo>
                    <a:pt x="169659" y="226060"/>
                  </a:lnTo>
                  <a:lnTo>
                    <a:pt x="678649" y="226060"/>
                  </a:lnTo>
                  <a:lnTo>
                    <a:pt x="678649" y="170180"/>
                  </a:lnTo>
                  <a:close/>
                </a:path>
                <a:path w="848360" h="904875">
                  <a:moveTo>
                    <a:pt x="735203" y="735215"/>
                  </a:moveTo>
                  <a:lnTo>
                    <a:pt x="678649" y="735215"/>
                  </a:lnTo>
                  <a:lnTo>
                    <a:pt x="678649" y="791768"/>
                  </a:lnTo>
                  <a:lnTo>
                    <a:pt x="735203" y="791768"/>
                  </a:lnTo>
                  <a:lnTo>
                    <a:pt x="735203" y="735215"/>
                  </a:lnTo>
                  <a:close/>
                </a:path>
                <a:path w="848360" h="904875">
                  <a:moveTo>
                    <a:pt x="735203" y="395884"/>
                  </a:moveTo>
                  <a:lnTo>
                    <a:pt x="678649" y="395884"/>
                  </a:lnTo>
                  <a:lnTo>
                    <a:pt x="678649" y="452437"/>
                  </a:lnTo>
                  <a:lnTo>
                    <a:pt x="735203" y="452437"/>
                  </a:lnTo>
                  <a:lnTo>
                    <a:pt x="735203" y="395884"/>
                  </a:lnTo>
                  <a:close/>
                </a:path>
                <a:path w="848360" h="904875">
                  <a:moveTo>
                    <a:pt x="848321" y="0"/>
                  </a:moveTo>
                  <a:lnTo>
                    <a:pt x="0" y="0"/>
                  </a:lnTo>
                  <a:lnTo>
                    <a:pt x="0" y="113106"/>
                  </a:lnTo>
                  <a:lnTo>
                    <a:pt x="56553" y="113106"/>
                  </a:lnTo>
                  <a:lnTo>
                    <a:pt x="56553" y="56553"/>
                  </a:lnTo>
                  <a:lnTo>
                    <a:pt x="339318" y="56553"/>
                  </a:lnTo>
                  <a:lnTo>
                    <a:pt x="339318" y="113106"/>
                  </a:lnTo>
                  <a:lnTo>
                    <a:pt x="395884" y="113106"/>
                  </a:lnTo>
                  <a:lnTo>
                    <a:pt x="395884" y="56553"/>
                  </a:lnTo>
                  <a:lnTo>
                    <a:pt x="678649" y="56553"/>
                  </a:lnTo>
                  <a:lnTo>
                    <a:pt x="678649" y="113106"/>
                  </a:lnTo>
                  <a:lnTo>
                    <a:pt x="735203" y="113106"/>
                  </a:lnTo>
                  <a:lnTo>
                    <a:pt x="735203" y="56553"/>
                  </a:lnTo>
                  <a:lnTo>
                    <a:pt x="791756" y="56553"/>
                  </a:lnTo>
                  <a:lnTo>
                    <a:pt x="791756" y="904875"/>
                  </a:lnTo>
                  <a:lnTo>
                    <a:pt x="848321" y="904875"/>
                  </a:lnTo>
                  <a:lnTo>
                    <a:pt x="848321" y="0"/>
                  </a:lnTo>
                  <a:close/>
                </a:path>
              </a:pathLst>
            </a:custGeom>
            <a:solidFill>
              <a:srgbClr val="E2E7F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EFEBD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1"/>
            <a:ext cx="18288000" cy="10287635"/>
            <a:chOff x="0" y="1"/>
            <a:chExt cx="18288000" cy="10287635"/>
          </a:xfrm>
        </p:grpSpPr>
        <p:sp>
          <p:nvSpPr>
            <p:cNvPr id="4" name="object 4"/>
            <p:cNvSpPr/>
            <p:nvPr/>
          </p:nvSpPr>
          <p:spPr>
            <a:xfrm>
              <a:off x="394222" y="1"/>
              <a:ext cx="17373599" cy="102869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8922270"/>
              <a:ext cx="9672320" cy="695325"/>
            </a:xfrm>
            <a:custGeom>
              <a:avLst/>
              <a:gdLst/>
              <a:ahLst/>
              <a:cxnLst/>
              <a:rect l="l" t="t" r="r" b="b"/>
              <a:pathLst>
                <a:path w="9672320" h="695325">
                  <a:moveTo>
                    <a:pt x="2936760" y="463156"/>
                  </a:moveTo>
                  <a:lnTo>
                    <a:pt x="2820644" y="463156"/>
                  </a:lnTo>
                  <a:lnTo>
                    <a:pt x="2820644" y="579043"/>
                  </a:lnTo>
                  <a:lnTo>
                    <a:pt x="2936760" y="579043"/>
                  </a:lnTo>
                  <a:lnTo>
                    <a:pt x="2936760" y="463156"/>
                  </a:lnTo>
                  <a:close/>
                </a:path>
                <a:path w="9672320" h="695325">
                  <a:moveTo>
                    <a:pt x="3517379" y="463156"/>
                  </a:moveTo>
                  <a:lnTo>
                    <a:pt x="3401263" y="463156"/>
                  </a:lnTo>
                  <a:lnTo>
                    <a:pt x="3401263" y="579043"/>
                  </a:lnTo>
                  <a:lnTo>
                    <a:pt x="3517379" y="579043"/>
                  </a:lnTo>
                  <a:lnTo>
                    <a:pt x="3517379" y="463156"/>
                  </a:lnTo>
                  <a:close/>
                </a:path>
                <a:path w="9672320" h="695325">
                  <a:moveTo>
                    <a:pt x="3865753" y="463156"/>
                  </a:moveTo>
                  <a:lnTo>
                    <a:pt x="3749624" y="463156"/>
                  </a:lnTo>
                  <a:lnTo>
                    <a:pt x="3749624" y="579043"/>
                  </a:lnTo>
                  <a:lnTo>
                    <a:pt x="3865753" y="579043"/>
                  </a:lnTo>
                  <a:lnTo>
                    <a:pt x="3865753" y="463156"/>
                  </a:lnTo>
                  <a:close/>
                </a:path>
                <a:path w="9672320" h="695325">
                  <a:moveTo>
                    <a:pt x="5375351" y="347268"/>
                  </a:moveTo>
                  <a:lnTo>
                    <a:pt x="5259235" y="347268"/>
                  </a:lnTo>
                  <a:lnTo>
                    <a:pt x="5259235" y="463156"/>
                  </a:lnTo>
                  <a:lnTo>
                    <a:pt x="5259235" y="579043"/>
                  </a:lnTo>
                  <a:lnTo>
                    <a:pt x="5375351" y="579043"/>
                  </a:lnTo>
                  <a:lnTo>
                    <a:pt x="5375351" y="463156"/>
                  </a:lnTo>
                  <a:lnTo>
                    <a:pt x="5375351" y="347268"/>
                  </a:lnTo>
                  <a:close/>
                </a:path>
                <a:path w="9672320" h="695325">
                  <a:moveTo>
                    <a:pt x="5607609" y="230911"/>
                  </a:moveTo>
                  <a:lnTo>
                    <a:pt x="5375351" y="230911"/>
                  </a:lnTo>
                  <a:lnTo>
                    <a:pt x="5375351" y="347268"/>
                  </a:lnTo>
                  <a:lnTo>
                    <a:pt x="5607609" y="347268"/>
                  </a:lnTo>
                  <a:lnTo>
                    <a:pt x="5607609" y="230911"/>
                  </a:lnTo>
                  <a:close/>
                </a:path>
                <a:path w="9672320" h="695325">
                  <a:moveTo>
                    <a:pt x="6536588" y="230911"/>
                  </a:moveTo>
                  <a:lnTo>
                    <a:pt x="6188214" y="230911"/>
                  </a:lnTo>
                  <a:lnTo>
                    <a:pt x="6188214" y="347268"/>
                  </a:lnTo>
                  <a:lnTo>
                    <a:pt x="6420459" y="347268"/>
                  </a:lnTo>
                  <a:lnTo>
                    <a:pt x="6420459" y="463156"/>
                  </a:lnTo>
                  <a:lnTo>
                    <a:pt x="6536588" y="463156"/>
                  </a:lnTo>
                  <a:lnTo>
                    <a:pt x="6536588" y="347268"/>
                  </a:lnTo>
                  <a:lnTo>
                    <a:pt x="6536588" y="230911"/>
                  </a:lnTo>
                  <a:close/>
                </a:path>
                <a:path w="9672320" h="695325">
                  <a:moveTo>
                    <a:pt x="7581697" y="347268"/>
                  </a:moveTo>
                  <a:lnTo>
                    <a:pt x="7465581" y="347268"/>
                  </a:lnTo>
                  <a:lnTo>
                    <a:pt x="7465581" y="463156"/>
                  </a:lnTo>
                  <a:lnTo>
                    <a:pt x="7581697" y="463156"/>
                  </a:lnTo>
                  <a:lnTo>
                    <a:pt x="7581697" y="347268"/>
                  </a:lnTo>
                  <a:close/>
                </a:path>
                <a:path w="9672320" h="695325">
                  <a:moveTo>
                    <a:pt x="9323553" y="463156"/>
                  </a:moveTo>
                  <a:lnTo>
                    <a:pt x="9091308" y="463156"/>
                  </a:lnTo>
                  <a:lnTo>
                    <a:pt x="9091308" y="579043"/>
                  </a:lnTo>
                  <a:lnTo>
                    <a:pt x="9323553" y="579043"/>
                  </a:lnTo>
                  <a:lnTo>
                    <a:pt x="9323553" y="463156"/>
                  </a:lnTo>
                  <a:close/>
                </a:path>
                <a:path w="9672320" h="695325">
                  <a:moveTo>
                    <a:pt x="9671914" y="230911"/>
                  </a:moveTo>
                  <a:lnTo>
                    <a:pt x="9323553" y="230911"/>
                  </a:lnTo>
                  <a:lnTo>
                    <a:pt x="9323553" y="115493"/>
                  </a:lnTo>
                  <a:lnTo>
                    <a:pt x="9555797" y="115493"/>
                  </a:lnTo>
                  <a:lnTo>
                    <a:pt x="9555797" y="0"/>
                  </a:lnTo>
                  <a:lnTo>
                    <a:pt x="8046186" y="0"/>
                  </a:lnTo>
                  <a:lnTo>
                    <a:pt x="8046186" y="115493"/>
                  </a:lnTo>
                  <a:lnTo>
                    <a:pt x="8046186" y="230911"/>
                  </a:lnTo>
                  <a:lnTo>
                    <a:pt x="7813942" y="230911"/>
                  </a:lnTo>
                  <a:lnTo>
                    <a:pt x="7813942" y="115493"/>
                  </a:lnTo>
                  <a:lnTo>
                    <a:pt x="8046186" y="115493"/>
                  </a:lnTo>
                  <a:lnTo>
                    <a:pt x="8046186" y="0"/>
                  </a:lnTo>
                  <a:lnTo>
                    <a:pt x="7001078" y="0"/>
                  </a:lnTo>
                  <a:lnTo>
                    <a:pt x="7001078" y="115493"/>
                  </a:lnTo>
                  <a:lnTo>
                    <a:pt x="7001078" y="230911"/>
                  </a:lnTo>
                  <a:lnTo>
                    <a:pt x="7001078" y="347268"/>
                  </a:lnTo>
                  <a:lnTo>
                    <a:pt x="6768833" y="347268"/>
                  </a:lnTo>
                  <a:lnTo>
                    <a:pt x="6768833" y="230911"/>
                  </a:lnTo>
                  <a:lnTo>
                    <a:pt x="6768833" y="115493"/>
                  </a:lnTo>
                  <a:lnTo>
                    <a:pt x="7001078" y="115493"/>
                  </a:lnTo>
                  <a:lnTo>
                    <a:pt x="7001078" y="0"/>
                  </a:lnTo>
                  <a:lnTo>
                    <a:pt x="5143106" y="0"/>
                  </a:lnTo>
                  <a:lnTo>
                    <a:pt x="5143106" y="115493"/>
                  </a:lnTo>
                  <a:lnTo>
                    <a:pt x="5143106" y="230911"/>
                  </a:lnTo>
                  <a:lnTo>
                    <a:pt x="5026990" y="230911"/>
                  </a:lnTo>
                  <a:lnTo>
                    <a:pt x="5026990" y="115493"/>
                  </a:lnTo>
                  <a:lnTo>
                    <a:pt x="5143106" y="115493"/>
                  </a:lnTo>
                  <a:lnTo>
                    <a:pt x="5143106" y="0"/>
                  </a:lnTo>
                  <a:lnTo>
                    <a:pt x="4794745" y="0"/>
                  </a:lnTo>
                  <a:lnTo>
                    <a:pt x="4794745" y="115493"/>
                  </a:lnTo>
                  <a:lnTo>
                    <a:pt x="4794745" y="230911"/>
                  </a:lnTo>
                  <a:lnTo>
                    <a:pt x="4678616" y="230911"/>
                  </a:lnTo>
                  <a:lnTo>
                    <a:pt x="4678616" y="115493"/>
                  </a:lnTo>
                  <a:lnTo>
                    <a:pt x="4794745" y="115493"/>
                  </a:lnTo>
                  <a:lnTo>
                    <a:pt x="4794745" y="0"/>
                  </a:lnTo>
                  <a:lnTo>
                    <a:pt x="4562487" y="0"/>
                  </a:lnTo>
                  <a:lnTo>
                    <a:pt x="4562487" y="115493"/>
                  </a:lnTo>
                  <a:lnTo>
                    <a:pt x="4562487" y="230911"/>
                  </a:lnTo>
                  <a:lnTo>
                    <a:pt x="4562487" y="347268"/>
                  </a:lnTo>
                  <a:lnTo>
                    <a:pt x="4446371" y="347268"/>
                  </a:lnTo>
                  <a:lnTo>
                    <a:pt x="4446371" y="230911"/>
                  </a:lnTo>
                  <a:lnTo>
                    <a:pt x="4330243" y="230911"/>
                  </a:lnTo>
                  <a:lnTo>
                    <a:pt x="4330243" y="115493"/>
                  </a:lnTo>
                  <a:lnTo>
                    <a:pt x="4562487" y="115493"/>
                  </a:lnTo>
                  <a:lnTo>
                    <a:pt x="4562487" y="0"/>
                  </a:lnTo>
                  <a:lnTo>
                    <a:pt x="4214126" y="0"/>
                  </a:lnTo>
                  <a:lnTo>
                    <a:pt x="4214126" y="115493"/>
                  </a:lnTo>
                  <a:lnTo>
                    <a:pt x="4214126" y="230911"/>
                  </a:lnTo>
                  <a:lnTo>
                    <a:pt x="4214126" y="347268"/>
                  </a:lnTo>
                  <a:lnTo>
                    <a:pt x="3981881" y="347268"/>
                  </a:lnTo>
                  <a:lnTo>
                    <a:pt x="3981881" y="230911"/>
                  </a:lnTo>
                  <a:lnTo>
                    <a:pt x="3981881" y="115493"/>
                  </a:lnTo>
                  <a:lnTo>
                    <a:pt x="4214126" y="115493"/>
                  </a:lnTo>
                  <a:lnTo>
                    <a:pt x="4214126" y="0"/>
                  </a:lnTo>
                  <a:lnTo>
                    <a:pt x="3865753" y="0"/>
                  </a:lnTo>
                  <a:lnTo>
                    <a:pt x="3865753" y="115493"/>
                  </a:lnTo>
                  <a:lnTo>
                    <a:pt x="3865753" y="230911"/>
                  </a:lnTo>
                  <a:lnTo>
                    <a:pt x="3749624" y="230911"/>
                  </a:lnTo>
                  <a:lnTo>
                    <a:pt x="3749624" y="115493"/>
                  </a:lnTo>
                  <a:lnTo>
                    <a:pt x="3865753" y="115493"/>
                  </a:lnTo>
                  <a:lnTo>
                    <a:pt x="3865753" y="0"/>
                  </a:lnTo>
                  <a:lnTo>
                    <a:pt x="3633508" y="0"/>
                  </a:lnTo>
                  <a:lnTo>
                    <a:pt x="3633508" y="115493"/>
                  </a:lnTo>
                  <a:lnTo>
                    <a:pt x="3633508" y="230911"/>
                  </a:lnTo>
                  <a:lnTo>
                    <a:pt x="3285134" y="230911"/>
                  </a:lnTo>
                  <a:lnTo>
                    <a:pt x="3285134" y="115493"/>
                  </a:lnTo>
                  <a:lnTo>
                    <a:pt x="3633508" y="115493"/>
                  </a:lnTo>
                  <a:lnTo>
                    <a:pt x="3633508" y="0"/>
                  </a:lnTo>
                  <a:lnTo>
                    <a:pt x="3169018" y="0"/>
                  </a:lnTo>
                  <a:lnTo>
                    <a:pt x="3169018" y="115493"/>
                  </a:lnTo>
                  <a:lnTo>
                    <a:pt x="3169018" y="230911"/>
                  </a:lnTo>
                  <a:lnTo>
                    <a:pt x="3169018" y="347268"/>
                  </a:lnTo>
                  <a:lnTo>
                    <a:pt x="3052889" y="347268"/>
                  </a:lnTo>
                  <a:lnTo>
                    <a:pt x="3052889" y="230911"/>
                  </a:lnTo>
                  <a:lnTo>
                    <a:pt x="2936760" y="230911"/>
                  </a:lnTo>
                  <a:lnTo>
                    <a:pt x="2936760" y="115493"/>
                  </a:lnTo>
                  <a:lnTo>
                    <a:pt x="3169018" y="115493"/>
                  </a:lnTo>
                  <a:lnTo>
                    <a:pt x="3169018" y="0"/>
                  </a:lnTo>
                  <a:lnTo>
                    <a:pt x="2356154" y="0"/>
                  </a:lnTo>
                  <a:lnTo>
                    <a:pt x="2356154" y="115493"/>
                  </a:lnTo>
                  <a:lnTo>
                    <a:pt x="2356154" y="230911"/>
                  </a:lnTo>
                  <a:lnTo>
                    <a:pt x="2123897" y="230911"/>
                  </a:lnTo>
                  <a:lnTo>
                    <a:pt x="2123897" y="115493"/>
                  </a:lnTo>
                  <a:lnTo>
                    <a:pt x="2356154" y="115493"/>
                  </a:lnTo>
                  <a:lnTo>
                    <a:pt x="2356154" y="0"/>
                  </a:lnTo>
                  <a:lnTo>
                    <a:pt x="0" y="0"/>
                  </a:lnTo>
                  <a:lnTo>
                    <a:pt x="0" y="115493"/>
                  </a:lnTo>
                  <a:lnTo>
                    <a:pt x="0" y="230911"/>
                  </a:lnTo>
                  <a:lnTo>
                    <a:pt x="0" y="347268"/>
                  </a:lnTo>
                  <a:lnTo>
                    <a:pt x="0" y="463156"/>
                  </a:lnTo>
                  <a:lnTo>
                    <a:pt x="0" y="579043"/>
                  </a:lnTo>
                  <a:lnTo>
                    <a:pt x="0" y="695248"/>
                  </a:lnTo>
                  <a:lnTo>
                    <a:pt x="1311033" y="695248"/>
                  </a:lnTo>
                  <a:lnTo>
                    <a:pt x="1311033" y="579043"/>
                  </a:lnTo>
                  <a:lnTo>
                    <a:pt x="1775536" y="579043"/>
                  </a:lnTo>
                  <a:lnTo>
                    <a:pt x="1775536" y="463156"/>
                  </a:lnTo>
                  <a:lnTo>
                    <a:pt x="2007781" y="463156"/>
                  </a:lnTo>
                  <a:lnTo>
                    <a:pt x="2007781" y="347268"/>
                  </a:lnTo>
                  <a:lnTo>
                    <a:pt x="1891652" y="347268"/>
                  </a:lnTo>
                  <a:lnTo>
                    <a:pt x="1891652" y="230911"/>
                  </a:lnTo>
                  <a:lnTo>
                    <a:pt x="1543291" y="230911"/>
                  </a:lnTo>
                  <a:lnTo>
                    <a:pt x="1543291" y="115493"/>
                  </a:lnTo>
                  <a:lnTo>
                    <a:pt x="1891652" y="115493"/>
                  </a:lnTo>
                  <a:lnTo>
                    <a:pt x="1891652" y="230911"/>
                  </a:lnTo>
                  <a:lnTo>
                    <a:pt x="2007781" y="230911"/>
                  </a:lnTo>
                  <a:lnTo>
                    <a:pt x="2007781" y="347268"/>
                  </a:lnTo>
                  <a:lnTo>
                    <a:pt x="2240026" y="347268"/>
                  </a:lnTo>
                  <a:lnTo>
                    <a:pt x="2240026" y="463156"/>
                  </a:lnTo>
                  <a:lnTo>
                    <a:pt x="2240026" y="579043"/>
                  </a:lnTo>
                  <a:lnTo>
                    <a:pt x="2356154" y="579043"/>
                  </a:lnTo>
                  <a:lnTo>
                    <a:pt x="2356154" y="463156"/>
                  </a:lnTo>
                  <a:lnTo>
                    <a:pt x="2356154" y="347268"/>
                  </a:lnTo>
                  <a:lnTo>
                    <a:pt x="2588399" y="347268"/>
                  </a:lnTo>
                  <a:lnTo>
                    <a:pt x="2588399" y="463156"/>
                  </a:lnTo>
                  <a:lnTo>
                    <a:pt x="2820644" y="463156"/>
                  </a:lnTo>
                  <a:lnTo>
                    <a:pt x="2820644" y="347268"/>
                  </a:lnTo>
                  <a:lnTo>
                    <a:pt x="2704515" y="347268"/>
                  </a:lnTo>
                  <a:lnTo>
                    <a:pt x="2704515" y="230911"/>
                  </a:lnTo>
                  <a:lnTo>
                    <a:pt x="2472271" y="230911"/>
                  </a:lnTo>
                  <a:lnTo>
                    <a:pt x="2472271" y="115493"/>
                  </a:lnTo>
                  <a:lnTo>
                    <a:pt x="2820644" y="115493"/>
                  </a:lnTo>
                  <a:lnTo>
                    <a:pt x="2820644" y="230911"/>
                  </a:lnTo>
                  <a:lnTo>
                    <a:pt x="2820644" y="347268"/>
                  </a:lnTo>
                  <a:lnTo>
                    <a:pt x="2936760" y="347268"/>
                  </a:lnTo>
                  <a:lnTo>
                    <a:pt x="2936760" y="463156"/>
                  </a:lnTo>
                  <a:lnTo>
                    <a:pt x="3052889" y="463156"/>
                  </a:lnTo>
                  <a:lnTo>
                    <a:pt x="3052889" y="579043"/>
                  </a:lnTo>
                  <a:lnTo>
                    <a:pt x="3169018" y="579043"/>
                  </a:lnTo>
                  <a:lnTo>
                    <a:pt x="3169018" y="463156"/>
                  </a:lnTo>
                  <a:lnTo>
                    <a:pt x="3401263" y="463156"/>
                  </a:lnTo>
                  <a:lnTo>
                    <a:pt x="3401263" y="347268"/>
                  </a:lnTo>
                  <a:lnTo>
                    <a:pt x="3633508" y="347268"/>
                  </a:lnTo>
                  <a:lnTo>
                    <a:pt x="3633508" y="463156"/>
                  </a:lnTo>
                  <a:lnTo>
                    <a:pt x="3749624" y="463156"/>
                  </a:lnTo>
                  <a:lnTo>
                    <a:pt x="3749624" y="347268"/>
                  </a:lnTo>
                  <a:lnTo>
                    <a:pt x="3865753" y="347268"/>
                  </a:lnTo>
                  <a:lnTo>
                    <a:pt x="3865753" y="463156"/>
                  </a:lnTo>
                  <a:lnTo>
                    <a:pt x="4097998" y="463156"/>
                  </a:lnTo>
                  <a:lnTo>
                    <a:pt x="4097998" y="579043"/>
                  </a:lnTo>
                  <a:lnTo>
                    <a:pt x="4214126" y="579043"/>
                  </a:lnTo>
                  <a:lnTo>
                    <a:pt x="4214126" y="463156"/>
                  </a:lnTo>
                  <a:lnTo>
                    <a:pt x="4794745" y="463156"/>
                  </a:lnTo>
                  <a:lnTo>
                    <a:pt x="4794745" y="579043"/>
                  </a:lnTo>
                  <a:lnTo>
                    <a:pt x="4910861" y="579043"/>
                  </a:lnTo>
                  <a:lnTo>
                    <a:pt x="4910861" y="463156"/>
                  </a:lnTo>
                  <a:lnTo>
                    <a:pt x="4910861" y="347268"/>
                  </a:lnTo>
                  <a:lnTo>
                    <a:pt x="5259235" y="347268"/>
                  </a:lnTo>
                  <a:lnTo>
                    <a:pt x="5259235" y="230911"/>
                  </a:lnTo>
                  <a:lnTo>
                    <a:pt x="5259235" y="115493"/>
                  </a:lnTo>
                  <a:lnTo>
                    <a:pt x="5607609" y="115493"/>
                  </a:lnTo>
                  <a:lnTo>
                    <a:pt x="5607609" y="230911"/>
                  </a:lnTo>
                  <a:lnTo>
                    <a:pt x="5839853" y="230911"/>
                  </a:lnTo>
                  <a:lnTo>
                    <a:pt x="5839853" y="347268"/>
                  </a:lnTo>
                  <a:lnTo>
                    <a:pt x="5955970" y="347268"/>
                  </a:lnTo>
                  <a:lnTo>
                    <a:pt x="5955970" y="463156"/>
                  </a:lnTo>
                  <a:lnTo>
                    <a:pt x="5723725" y="463156"/>
                  </a:lnTo>
                  <a:lnTo>
                    <a:pt x="5723725" y="347268"/>
                  </a:lnTo>
                  <a:lnTo>
                    <a:pt x="5607609" y="347268"/>
                  </a:lnTo>
                  <a:lnTo>
                    <a:pt x="5607609" y="463156"/>
                  </a:lnTo>
                  <a:lnTo>
                    <a:pt x="5607609" y="579043"/>
                  </a:lnTo>
                  <a:lnTo>
                    <a:pt x="6188214" y="579043"/>
                  </a:lnTo>
                  <a:lnTo>
                    <a:pt x="6188214" y="463156"/>
                  </a:lnTo>
                  <a:lnTo>
                    <a:pt x="6072098" y="463156"/>
                  </a:lnTo>
                  <a:lnTo>
                    <a:pt x="6072098" y="347268"/>
                  </a:lnTo>
                  <a:lnTo>
                    <a:pt x="6072098" y="230911"/>
                  </a:lnTo>
                  <a:lnTo>
                    <a:pt x="6188214" y="230911"/>
                  </a:lnTo>
                  <a:lnTo>
                    <a:pt x="6188214" y="115493"/>
                  </a:lnTo>
                  <a:lnTo>
                    <a:pt x="6536588" y="115493"/>
                  </a:lnTo>
                  <a:lnTo>
                    <a:pt x="6536588" y="230911"/>
                  </a:lnTo>
                  <a:lnTo>
                    <a:pt x="6652717" y="230911"/>
                  </a:lnTo>
                  <a:lnTo>
                    <a:pt x="6652717" y="347268"/>
                  </a:lnTo>
                  <a:lnTo>
                    <a:pt x="6652717" y="463156"/>
                  </a:lnTo>
                  <a:lnTo>
                    <a:pt x="6884962" y="463156"/>
                  </a:lnTo>
                  <a:lnTo>
                    <a:pt x="6884962" y="579043"/>
                  </a:lnTo>
                  <a:lnTo>
                    <a:pt x="7117207" y="579043"/>
                  </a:lnTo>
                  <a:lnTo>
                    <a:pt x="7117207" y="463156"/>
                  </a:lnTo>
                  <a:lnTo>
                    <a:pt x="7233323" y="463156"/>
                  </a:lnTo>
                  <a:lnTo>
                    <a:pt x="7233323" y="579043"/>
                  </a:lnTo>
                  <a:lnTo>
                    <a:pt x="7349452" y="579043"/>
                  </a:lnTo>
                  <a:lnTo>
                    <a:pt x="7349452" y="463156"/>
                  </a:lnTo>
                  <a:lnTo>
                    <a:pt x="7349452" y="347268"/>
                  </a:lnTo>
                  <a:lnTo>
                    <a:pt x="7117207" y="347268"/>
                  </a:lnTo>
                  <a:lnTo>
                    <a:pt x="7117207" y="230911"/>
                  </a:lnTo>
                  <a:lnTo>
                    <a:pt x="7349452" y="230911"/>
                  </a:lnTo>
                  <a:lnTo>
                    <a:pt x="7349452" y="115493"/>
                  </a:lnTo>
                  <a:lnTo>
                    <a:pt x="7697825" y="115493"/>
                  </a:lnTo>
                  <a:lnTo>
                    <a:pt x="7697825" y="230911"/>
                  </a:lnTo>
                  <a:lnTo>
                    <a:pt x="7581697" y="230911"/>
                  </a:lnTo>
                  <a:lnTo>
                    <a:pt x="7581697" y="347268"/>
                  </a:lnTo>
                  <a:lnTo>
                    <a:pt x="7813942" y="347268"/>
                  </a:lnTo>
                  <a:lnTo>
                    <a:pt x="7813942" y="463156"/>
                  </a:lnTo>
                  <a:lnTo>
                    <a:pt x="7697825" y="463156"/>
                  </a:lnTo>
                  <a:lnTo>
                    <a:pt x="7697825" y="579043"/>
                  </a:lnTo>
                  <a:lnTo>
                    <a:pt x="8394560" y="579043"/>
                  </a:lnTo>
                  <a:lnTo>
                    <a:pt x="8394560" y="463156"/>
                  </a:lnTo>
                  <a:lnTo>
                    <a:pt x="8278444" y="463156"/>
                  </a:lnTo>
                  <a:lnTo>
                    <a:pt x="8278444" y="347268"/>
                  </a:lnTo>
                  <a:lnTo>
                    <a:pt x="8162315" y="347268"/>
                  </a:lnTo>
                  <a:lnTo>
                    <a:pt x="8162315" y="463156"/>
                  </a:lnTo>
                  <a:lnTo>
                    <a:pt x="7930070" y="463156"/>
                  </a:lnTo>
                  <a:lnTo>
                    <a:pt x="7930070" y="347268"/>
                  </a:lnTo>
                  <a:lnTo>
                    <a:pt x="8162315" y="347268"/>
                  </a:lnTo>
                  <a:lnTo>
                    <a:pt x="8162315" y="230911"/>
                  </a:lnTo>
                  <a:lnTo>
                    <a:pt x="8162315" y="115493"/>
                  </a:lnTo>
                  <a:lnTo>
                    <a:pt x="8278444" y="115493"/>
                  </a:lnTo>
                  <a:lnTo>
                    <a:pt x="8278444" y="230911"/>
                  </a:lnTo>
                  <a:lnTo>
                    <a:pt x="8278444" y="347268"/>
                  </a:lnTo>
                  <a:lnTo>
                    <a:pt x="8394560" y="347268"/>
                  </a:lnTo>
                  <a:lnTo>
                    <a:pt x="8394560" y="230911"/>
                  </a:lnTo>
                  <a:lnTo>
                    <a:pt x="8394560" y="115493"/>
                  </a:lnTo>
                  <a:lnTo>
                    <a:pt x="8510689" y="115493"/>
                  </a:lnTo>
                  <a:lnTo>
                    <a:pt x="8510689" y="230911"/>
                  </a:lnTo>
                  <a:lnTo>
                    <a:pt x="8510689" y="347268"/>
                  </a:lnTo>
                  <a:lnTo>
                    <a:pt x="8394560" y="347268"/>
                  </a:lnTo>
                  <a:lnTo>
                    <a:pt x="8394560" y="463156"/>
                  </a:lnTo>
                  <a:lnTo>
                    <a:pt x="8626805" y="463156"/>
                  </a:lnTo>
                  <a:lnTo>
                    <a:pt x="8626805" y="347268"/>
                  </a:lnTo>
                  <a:lnTo>
                    <a:pt x="8626805" y="230911"/>
                  </a:lnTo>
                  <a:lnTo>
                    <a:pt x="8626805" y="115493"/>
                  </a:lnTo>
                  <a:lnTo>
                    <a:pt x="8742934" y="115493"/>
                  </a:lnTo>
                  <a:lnTo>
                    <a:pt x="8742934" y="230911"/>
                  </a:lnTo>
                  <a:lnTo>
                    <a:pt x="8742934" y="347268"/>
                  </a:lnTo>
                  <a:lnTo>
                    <a:pt x="8742934" y="463156"/>
                  </a:lnTo>
                  <a:lnTo>
                    <a:pt x="8742934" y="579043"/>
                  </a:lnTo>
                  <a:lnTo>
                    <a:pt x="8859050" y="579043"/>
                  </a:lnTo>
                  <a:lnTo>
                    <a:pt x="8859050" y="463156"/>
                  </a:lnTo>
                  <a:lnTo>
                    <a:pt x="9091308" y="463156"/>
                  </a:lnTo>
                  <a:lnTo>
                    <a:pt x="9091308" y="347268"/>
                  </a:lnTo>
                  <a:lnTo>
                    <a:pt x="8859050" y="347268"/>
                  </a:lnTo>
                  <a:lnTo>
                    <a:pt x="8859050" y="230911"/>
                  </a:lnTo>
                  <a:lnTo>
                    <a:pt x="8859050" y="115493"/>
                  </a:lnTo>
                  <a:lnTo>
                    <a:pt x="9207424" y="115493"/>
                  </a:lnTo>
                  <a:lnTo>
                    <a:pt x="9207424" y="230911"/>
                  </a:lnTo>
                  <a:lnTo>
                    <a:pt x="9207424" y="347268"/>
                  </a:lnTo>
                  <a:lnTo>
                    <a:pt x="9323553" y="347268"/>
                  </a:lnTo>
                  <a:lnTo>
                    <a:pt x="9323553" y="463156"/>
                  </a:lnTo>
                  <a:lnTo>
                    <a:pt x="9555797" y="463156"/>
                  </a:lnTo>
                  <a:lnTo>
                    <a:pt x="9555797" y="579043"/>
                  </a:lnTo>
                  <a:lnTo>
                    <a:pt x="9671914" y="579043"/>
                  </a:lnTo>
                  <a:lnTo>
                    <a:pt x="9671914" y="463156"/>
                  </a:lnTo>
                  <a:lnTo>
                    <a:pt x="9671914" y="347268"/>
                  </a:lnTo>
                  <a:lnTo>
                    <a:pt x="9671914" y="230911"/>
                  </a:lnTo>
                  <a:close/>
                </a:path>
              </a:pathLst>
            </a:custGeom>
            <a:solidFill>
              <a:srgbClr val="AB3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9501314"/>
              <a:ext cx="9904730" cy="464184"/>
            </a:xfrm>
            <a:custGeom>
              <a:avLst/>
              <a:gdLst/>
              <a:ahLst/>
              <a:cxnLst/>
              <a:rect l="l" t="t" r="r" b="b"/>
              <a:pathLst>
                <a:path w="9904730" h="464184">
                  <a:moveTo>
                    <a:pt x="3749624" y="231660"/>
                  </a:moveTo>
                  <a:lnTo>
                    <a:pt x="3633508" y="231660"/>
                  </a:lnTo>
                  <a:lnTo>
                    <a:pt x="3633508" y="116205"/>
                  </a:lnTo>
                  <a:lnTo>
                    <a:pt x="3517379" y="116205"/>
                  </a:lnTo>
                  <a:lnTo>
                    <a:pt x="3517379" y="0"/>
                  </a:lnTo>
                  <a:lnTo>
                    <a:pt x="3401263" y="0"/>
                  </a:lnTo>
                  <a:lnTo>
                    <a:pt x="3401263" y="116205"/>
                  </a:lnTo>
                  <a:lnTo>
                    <a:pt x="3401263" y="231660"/>
                  </a:lnTo>
                  <a:lnTo>
                    <a:pt x="3169018" y="231660"/>
                  </a:lnTo>
                  <a:lnTo>
                    <a:pt x="3169018" y="116205"/>
                  </a:lnTo>
                  <a:lnTo>
                    <a:pt x="3285134" y="116205"/>
                  </a:lnTo>
                  <a:lnTo>
                    <a:pt x="3285134" y="0"/>
                  </a:lnTo>
                  <a:lnTo>
                    <a:pt x="3052889" y="0"/>
                  </a:lnTo>
                  <a:lnTo>
                    <a:pt x="3052889" y="116205"/>
                  </a:lnTo>
                  <a:lnTo>
                    <a:pt x="2936760" y="116205"/>
                  </a:lnTo>
                  <a:lnTo>
                    <a:pt x="2936760" y="0"/>
                  </a:lnTo>
                  <a:lnTo>
                    <a:pt x="2820644" y="0"/>
                  </a:lnTo>
                  <a:lnTo>
                    <a:pt x="2820644" y="116205"/>
                  </a:lnTo>
                  <a:lnTo>
                    <a:pt x="2820644" y="231660"/>
                  </a:lnTo>
                  <a:lnTo>
                    <a:pt x="2820644" y="347662"/>
                  </a:lnTo>
                  <a:lnTo>
                    <a:pt x="2588399" y="347662"/>
                  </a:lnTo>
                  <a:lnTo>
                    <a:pt x="2588399" y="231660"/>
                  </a:lnTo>
                  <a:lnTo>
                    <a:pt x="2588399" y="116205"/>
                  </a:lnTo>
                  <a:lnTo>
                    <a:pt x="2820644" y="116205"/>
                  </a:lnTo>
                  <a:lnTo>
                    <a:pt x="2820644" y="0"/>
                  </a:lnTo>
                  <a:lnTo>
                    <a:pt x="2007781" y="0"/>
                  </a:lnTo>
                  <a:lnTo>
                    <a:pt x="2007781" y="116205"/>
                  </a:lnTo>
                  <a:lnTo>
                    <a:pt x="1891652" y="116205"/>
                  </a:lnTo>
                  <a:lnTo>
                    <a:pt x="1891652" y="231660"/>
                  </a:lnTo>
                  <a:lnTo>
                    <a:pt x="1891652" y="347662"/>
                  </a:lnTo>
                  <a:lnTo>
                    <a:pt x="1659407" y="347662"/>
                  </a:lnTo>
                  <a:lnTo>
                    <a:pt x="1659407" y="231660"/>
                  </a:lnTo>
                  <a:lnTo>
                    <a:pt x="1659407" y="116205"/>
                  </a:lnTo>
                  <a:lnTo>
                    <a:pt x="1775536" y="116205"/>
                  </a:lnTo>
                  <a:lnTo>
                    <a:pt x="1775536" y="0"/>
                  </a:lnTo>
                  <a:lnTo>
                    <a:pt x="1427162" y="0"/>
                  </a:lnTo>
                  <a:lnTo>
                    <a:pt x="1427162" y="116205"/>
                  </a:lnTo>
                  <a:lnTo>
                    <a:pt x="1427162" y="231660"/>
                  </a:lnTo>
                  <a:lnTo>
                    <a:pt x="1543291" y="231660"/>
                  </a:lnTo>
                  <a:lnTo>
                    <a:pt x="1543291" y="347662"/>
                  </a:lnTo>
                  <a:lnTo>
                    <a:pt x="1311033" y="347662"/>
                  </a:lnTo>
                  <a:lnTo>
                    <a:pt x="1311033" y="231660"/>
                  </a:lnTo>
                  <a:lnTo>
                    <a:pt x="1311033" y="116205"/>
                  </a:lnTo>
                  <a:lnTo>
                    <a:pt x="1311033" y="0"/>
                  </a:lnTo>
                  <a:lnTo>
                    <a:pt x="1194917" y="0"/>
                  </a:lnTo>
                  <a:lnTo>
                    <a:pt x="1194917" y="116205"/>
                  </a:lnTo>
                  <a:lnTo>
                    <a:pt x="1194917" y="231660"/>
                  </a:lnTo>
                  <a:lnTo>
                    <a:pt x="1194917" y="347662"/>
                  </a:lnTo>
                  <a:lnTo>
                    <a:pt x="962672" y="347662"/>
                  </a:lnTo>
                  <a:lnTo>
                    <a:pt x="962672" y="231660"/>
                  </a:lnTo>
                  <a:lnTo>
                    <a:pt x="962672" y="116205"/>
                  </a:lnTo>
                  <a:lnTo>
                    <a:pt x="1194917" y="116205"/>
                  </a:lnTo>
                  <a:lnTo>
                    <a:pt x="1194917" y="0"/>
                  </a:lnTo>
                  <a:lnTo>
                    <a:pt x="846543" y="0"/>
                  </a:lnTo>
                  <a:lnTo>
                    <a:pt x="846543" y="116205"/>
                  </a:lnTo>
                  <a:lnTo>
                    <a:pt x="846543" y="231660"/>
                  </a:lnTo>
                  <a:lnTo>
                    <a:pt x="730427" y="231660"/>
                  </a:lnTo>
                  <a:lnTo>
                    <a:pt x="730427" y="116205"/>
                  </a:lnTo>
                  <a:lnTo>
                    <a:pt x="846543" y="116205"/>
                  </a:lnTo>
                  <a:lnTo>
                    <a:pt x="846543" y="0"/>
                  </a:lnTo>
                  <a:lnTo>
                    <a:pt x="614299" y="0"/>
                  </a:lnTo>
                  <a:lnTo>
                    <a:pt x="614299" y="116205"/>
                  </a:lnTo>
                  <a:lnTo>
                    <a:pt x="614299" y="231660"/>
                  </a:lnTo>
                  <a:lnTo>
                    <a:pt x="498170" y="231660"/>
                  </a:lnTo>
                  <a:lnTo>
                    <a:pt x="498170" y="116205"/>
                  </a:lnTo>
                  <a:lnTo>
                    <a:pt x="614299" y="116205"/>
                  </a:lnTo>
                  <a:lnTo>
                    <a:pt x="614299" y="0"/>
                  </a:lnTo>
                  <a:lnTo>
                    <a:pt x="382054" y="0"/>
                  </a:lnTo>
                  <a:lnTo>
                    <a:pt x="382054" y="116205"/>
                  </a:lnTo>
                  <a:lnTo>
                    <a:pt x="382054" y="231660"/>
                  </a:lnTo>
                  <a:lnTo>
                    <a:pt x="149809" y="231660"/>
                  </a:lnTo>
                  <a:lnTo>
                    <a:pt x="149809" y="116205"/>
                  </a:lnTo>
                  <a:lnTo>
                    <a:pt x="382054" y="116205"/>
                  </a:lnTo>
                  <a:lnTo>
                    <a:pt x="382054" y="0"/>
                  </a:lnTo>
                  <a:lnTo>
                    <a:pt x="0" y="0"/>
                  </a:lnTo>
                  <a:lnTo>
                    <a:pt x="0" y="116205"/>
                  </a:lnTo>
                  <a:lnTo>
                    <a:pt x="0" y="231660"/>
                  </a:lnTo>
                  <a:lnTo>
                    <a:pt x="0" y="347662"/>
                  </a:lnTo>
                  <a:lnTo>
                    <a:pt x="265925" y="347662"/>
                  </a:lnTo>
                  <a:lnTo>
                    <a:pt x="265925" y="463842"/>
                  </a:lnTo>
                  <a:lnTo>
                    <a:pt x="2007781" y="463842"/>
                  </a:lnTo>
                  <a:lnTo>
                    <a:pt x="2007781" y="347662"/>
                  </a:lnTo>
                  <a:lnTo>
                    <a:pt x="2007781" y="231660"/>
                  </a:lnTo>
                  <a:lnTo>
                    <a:pt x="2123897" y="231660"/>
                  </a:lnTo>
                  <a:lnTo>
                    <a:pt x="2123897" y="116205"/>
                  </a:lnTo>
                  <a:lnTo>
                    <a:pt x="2472271" y="116205"/>
                  </a:lnTo>
                  <a:lnTo>
                    <a:pt x="2472271" y="231660"/>
                  </a:lnTo>
                  <a:lnTo>
                    <a:pt x="2240026" y="231660"/>
                  </a:lnTo>
                  <a:lnTo>
                    <a:pt x="2240026" y="347662"/>
                  </a:lnTo>
                  <a:lnTo>
                    <a:pt x="2240026" y="463842"/>
                  </a:lnTo>
                  <a:lnTo>
                    <a:pt x="3052889" y="463842"/>
                  </a:lnTo>
                  <a:lnTo>
                    <a:pt x="3052889" y="347662"/>
                  </a:lnTo>
                  <a:lnTo>
                    <a:pt x="2936760" y="347662"/>
                  </a:lnTo>
                  <a:lnTo>
                    <a:pt x="2936760" y="231660"/>
                  </a:lnTo>
                  <a:lnTo>
                    <a:pt x="3052889" y="231660"/>
                  </a:lnTo>
                  <a:lnTo>
                    <a:pt x="3052889" y="347662"/>
                  </a:lnTo>
                  <a:lnTo>
                    <a:pt x="3169018" y="347662"/>
                  </a:lnTo>
                  <a:lnTo>
                    <a:pt x="3169018" y="463842"/>
                  </a:lnTo>
                  <a:lnTo>
                    <a:pt x="3285134" y="463842"/>
                  </a:lnTo>
                  <a:lnTo>
                    <a:pt x="3285134" y="347662"/>
                  </a:lnTo>
                  <a:lnTo>
                    <a:pt x="3633508" y="347662"/>
                  </a:lnTo>
                  <a:lnTo>
                    <a:pt x="3633508" y="463842"/>
                  </a:lnTo>
                  <a:lnTo>
                    <a:pt x="3749624" y="463842"/>
                  </a:lnTo>
                  <a:lnTo>
                    <a:pt x="3749624" y="347662"/>
                  </a:lnTo>
                  <a:lnTo>
                    <a:pt x="3749624" y="231660"/>
                  </a:lnTo>
                  <a:close/>
                </a:path>
                <a:path w="9904730" h="464184">
                  <a:moveTo>
                    <a:pt x="4214126" y="0"/>
                  </a:moveTo>
                  <a:lnTo>
                    <a:pt x="3749624" y="0"/>
                  </a:lnTo>
                  <a:lnTo>
                    <a:pt x="3749624" y="116205"/>
                  </a:lnTo>
                  <a:lnTo>
                    <a:pt x="3749624" y="231660"/>
                  </a:lnTo>
                  <a:lnTo>
                    <a:pt x="3865753" y="231660"/>
                  </a:lnTo>
                  <a:lnTo>
                    <a:pt x="3865753" y="116205"/>
                  </a:lnTo>
                  <a:lnTo>
                    <a:pt x="4214126" y="116205"/>
                  </a:lnTo>
                  <a:lnTo>
                    <a:pt x="4214126" y="0"/>
                  </a:lnTo>
                  <a:close/>
                </a:path>
                <a:path w="9904730" h="464184">
                  <a:moveTo>
                    <a:pt x="4330243" y="347662"/>
                  </a:moveTo>
                  <a:lnTo>
                    <a:pt x="4214126" y="347662"/>
                  </a:lnTo>
                  <a:lnTo>
                    <a:pt x="4214126" y="231660"/>
                  </a:lnTo>
                  <a:lnTo>
                    <a:pt x="3865753" y="231660"/>
                  </a:lnTo>
                  <a:lnTo>
                    <a:pt x="3865753" y="347662"/>
                  </a:lnTo>
                  <a:lnTo>
                    <a:pt x="3865753" y="463842"/>
                  </a:lnTo>
                  <a:lnTo>
                    <a:pt x="3981881" y="463842"/>
                  </a:lnTo>
                  <a:lnTo>
                    <a:pt x="3981881" y="347662"/>
                  </a:lnTo>
                  <a:lnTo>
                    <a:pt x="4097998" y="347662"/>
                  </a:lnTo>
                  <a:lnTo>
                    <a:pt x="4097998" y="463842"/>
                  </a:lnTo>
                  <a:lnTo>
                    <a:pt x="4330243" y="463842"/>
                  </a:lnTo>
                  <a:lnTo>
                    <a:pt x="4330243" y="347662"/>
                  </a:lnTo>
                  <a:close/>
                </a:path>
                <a:path w="9904730" h="464184">
                  <a:moveTo>
                    <a:pt x="5723725" y="0"/>
                  </a:moveTo>
                  <a:lnTo>
                    <a:pt x="5259235" y="0"/>
                  </a:lnTo>
                  <a:lnTo>
                    <a:pt x="5259235" y="116205"/>
                  </a:lnTo>
                  <a:lnTo>
                    <a:pt x="5143106" y="116205"/>
                  </a:lnTo>
                  <a:lnTo>
                    <a:pt x="5143106" y="231660"/>
                  </a:lnTo>
                  <a:lnTo>
                    <a:pt x="5143106" y="347662"/>
                  </a:lnTo>
                  <a:lnTo>
                    <a:pt x="4910861" y="347662"/>
                  </a:lnTo>
                  <a:lnTo>
                    <a:pt x="4910861" y="231660"/>
                  </a:lnTo>
                  <a:lnTo>
                    <a:pt x="4910861" y="116205"/>
                  </a:lnTo>
                  <a:lnTo>
                    <a:pt x="4910861" y="0"/>
                  </a:lnTo>
                  <a:lnTo>
                    <a:pt x="4794745" y="0"/>
                  </a:lnTo>
                  <a:lnTo>
                    <a:pt x="4794745" y="116205"/>
                  </a:lnTo>
                  <a:lnTo>
                    <a:pt x="4794745" y="231660"/>
                  </a:lnTo>
                  <a:lnTo>
                    <a:pt x="4562487" y="231660"/>
                  </a:lnTo>
                  <a:lnTo>
                    <a:pt x="4562487" y="116205"/>
                  </a:lnTo>
                  <a:lnTo>
                    <a:pt x="4794745" y="116205"/>
                  </a:lnTo>
                  <a:lnTo>
                    <a:pt x="4794745" y="0"/>
                  </a:lnTo>
                  <a:lnTo>
                    <a:pt x="4446371" y="0"/>
                  </a:lnTo>
                  <a:lnTo>
                    <a:pt x="4446371" y="116205"/>
                  </a:lnTo>
                  <a:lnTo>
                    <a:pt x="4214126" y="116205"/>
                  </a:lnTo>
                  <a:lnTo>
                    <a:pt x="4214126" y="231660"/>
                  </a:lnTo>
                  <a:lnTo>
                    <a:pt x="4330243" y="231660"/>
                  </a:lnTo>
                  <a:lnTo>
                    <a:pt x="4330243" y="347662"/>
                  </a:lnTo>
                  <a:lnTo>
                    <a:pt x="4446371" y="347662"/>
                  </a:lnTo>
                  <a:lnTo>
                    <a:pt x="4446371" y="463842"/>
                  </a:lnTo>
                  <a:lnTo>
                    <a:pt x="4562487" y="463842"/>
                  </a:lnTo>
                  <a:lnTo>
                    <a:pt x="4562487" y="347662"/>
                  </a:lnTo>
                  <a:lnTo>
                    <a:pt x="4794732" y="347662"/>
                  </a:lnTo>
                  <a:lnTo>
                    <a:pt x="4794732" y="463842"/>
                  </a:lnTo>
                  <a:lnTo>
                    <a:pt x="5259235" y="463842"/>
                  </a:lnTo>
                  <a:lnTo>
                    <a:pt x="5259235" y="347662"/>
                  </a:lnTo>
                  <a:lnTo>
                    <a:pt x="5259235" y="231660"/>
                  </a:lnTo>
                  <a:lnTo>
                    <a:pt x="5491480" y="231660"/>
                  </a:lnTo>
                  <a:lnTo>
                    <a:pt x="5491480" y="116205"/>
                  </a:lnTo>
                  <a:lnTo>
                    <a:pt x="5723725" y="116205"/>
                  </a:lnTo>
                  <a:lnTo>
                    <a:pt x="5723725" y="0"/>
                  </a:lnTo>
                  <a:close/>
                </a:path>
                <a:path w="9904730" h="464184">
                  <a:moveTo>
                    <a:pt x="7930070" y="347662"/>
                  </a:moveTo>
                  <a:lnTo>
                    <a:pt x="7697825" y="347662"/>
                  </a:lnTo>
                  <a:lnTo>
                    <a:pt x="7697825" y="463842"/>
                  </a:lnTo>
                  <a:lnTo>
                    <a:pt x="7930070" y="463842"/>
                  </a:lnTo>
                  <a:lnTo>
                    <a:pt x="7930070" y="347662"/>
                  </a:lnTo>
                  <a:close/>
                </a:path>
                <a:path w="9904730" h="464184">
                  <a:moveTo>
                    <a:pt x="8162315" y="0"/>
                  </a:moveTo>
                  <a:lnTo>
                    <a:pt x="7930070" y="0"/>
                  </a:lnTo>
                  <a:lnTo>
                    <a:pt x="7930070" y="116205"/>
                  </a:lnTo>
                  <a:lnTo>
                    <a:pt x="7813942" y="116205"/>
                  </a:lnTo>
                  <a:lnTo>
                    <a:pt x="7813942" y="0"/>
                  </a:lnTo>
                  <a:lnTo>
                    <a:pt x="7697825" y="0"/>
                  </a:lnTo>
                  <a:lnTo>
                    <a:pt x="7697825" y="116205"/>
                  </a:lnTo>
                  <a:lnTo>
                    <a:pt x="7349452" y="116205"/>
                  </a:lnTo>
                  <a:lnTo>
                    <a:pt x="7349452" y="0"/>
                  </a:lnTo>
                  <a:lnTo>
                    <a:pt x="6884962" y="0"/>
                  </a:lnTo>
                  <a:lnTo>
                    <a:pt x="6884962" y="116205"/>
                  </a:lnTo>
                  <a:lnTo>
                    <a:pt x="7117207" y="116205"/>
                  </a:lnTo>
                  <a:lnTo>
                    <a:pt x="7117207" y="231660"/>
                  </a:lnTo>
                  <a:lnTo>
                    <a:pt x="7001078" y="231660"/>
                  </a:lnTo>
                  <a:lnTo>
                    <a:pt x="7001078" y="347662"/>
                  </a:lnTo>
                  <a:lnTo>
                    <a:pt x="6768833" y="347662"/>
                  </a:lnTo>
                  <a:lnTo>
                    <a:pt x="6768833" y="231660"/>
                  </a:lnTo>
                  <a:lnTo>
                    <a:pt x="6884962" y="231660"/>
                  </a:lnTo>
                  <a:lnTo>
                    <a:pt x="6884962" y="116205"/>
                  </a:lnTo>
                  <a:lnTo>
                    <a:pt x="6652717" y="116205"/>
                  </a:lnTo>
                  <a:lnTo>
                    <a:pt x="6652717" y="0"/>
                  </a:lnTo>
                  <a:lnTo>
                    <a:pt x="6304343" y="0"/>
                  </a:lnTo>
                  <a:lnTo>
                    <a:pt x="6304343" y="116205"/>
                  </a:lnTo>
                  <a:lnTo>
                    <a:pt x="6420459" y="116205"/>
                  </a:lnTo>
                  <a:lnTo>
                    <a:pt x="6420459" y="231660"/>
                  </a:lnTo>
                  <a:lnTo>
                    <a:pt x="6188214" y="231660"/>
                  </a:lnTo>
                  <a:lnTo>
                    <a:pt x="6188214" y="116205"/>
                  </a:lnTo>
                  <a:lnTo>
                    <a:pt x="6072098" y="116205"/>
                  </a:lnTo>
                  <a:lnTo>
                    <a:pt x="6072098" y="0"/>
                  </a:lnTo>
                  <a:lnTo>
                    <a:pt x="5955970" y="0"/>
                  </a:lnTo>
                  <a:lnTo>
                    <a:pt x="5955970" y="116205"/>
                  </a:lnTo>
                  <a:lnTo>
                    <a:pt x="5723725" y="116205"/>
                  </a:lnTo>
                  <a:lnTo>
                    <a:pt x="5723725" y="231660"/>
                  </a:lnTo>
                  <a:lnTo>
                    <a:pt x="5491480" y="231660"/>
                  </a:lnTo>
                  <a:lnTo>
                    <a:pt x="5491480" y="347662"/>
                  </a:lnTo>
                  <a:lnTo>
                    <a:pt x="5491480" y="463842"/>
                  </a:lnTo>
                  <a:lnTo>
                    <a:pt x="5607609" y="463842"/>
                  </a:lnTo>
                  <a:lnTo>
                    <a:pt x="5607609" y="347662"/>
                  </a:lnTo>
                  <a:lnTo>
                    <a:pt x="5839853" y="347662"/>
                  </a:lnTo>
                  <a:lnTo>
                    <a:pt x="5839853" y="231660"/>
                  </a:lnTo>
                  <a:lnTo>
                    <a:pt x="6072098" y="231660"/>
                  </a:lnTo>
                  <a:lnTo>
                    <a:pt x="6072098" y="347662"/>
                  </a:lnTo>
                  <a:lnTo>
                    <a:pt x="5839853" y="347662"/>
                  </a:lnTo>
                  <a:lnTo>
                    <a:pt x="5839853" y="463842"/>
                  </a:lnTo>
                  <a:lnTo>
                    <a:pt x="7233323" y="463842"/>
                  </a:lnTo>
                  <a:lnTo>
                    <a:pt x="7233323" y="347662"/>
                  </a:lnTo>
                  <a:lnTo>
                    <a:pt x="7233323" y="231660"/>
                  </a:lnTo>
                  <a:lnTo>
                    <a:pt x="7465581" y="231660"/>
                  </a:lnTo>
                  <a:lnTo>
                    <a:pt x="7465581" y="347662"/>
                  </a:lnTo>
                  <a:lnTo>
                    <a:pt x="7465581" y="463842"/>
                  </a:lnTo>
                  <a:lnTo>
                    <a:pt x="7581697" y="463842"/>
                  </a:lnTo>
                  <a:lnTo>
                    <a:pt x="7581697" y="347662"/>
                  </a:lnTo>
                  <a:lnTo>
                    <a:pt x="7697825" y="347662"/>
                  </a:lnTo>
                  <a:lnTo>
                    <a:pt x="7697825" y="231660"/>
                  </a:lnTo>
                  <a:lnTo>
                    <a:pt x="7930070" y="231660"/>
                  </a:lnTo>
                  <a:lnTo>
                    <a:pt x="7930070" y="347662"/>
                  </a:lnTo>
                  <a:lnTo>
                    <a:pt x="8046186" y="347662"/>
                  </a:lnTo>
                  <a:lnTo>
                    <a:pt x="8046186" y="231660"/>
                  </a:lnTo>
                  <a:lnTo>
                    <a:pt x="8162315" y="231660"/>
                  </a:lnTo>
                  <a:lnTo>
                    <a:pt x="8162315" y="116205"/>
                  </a:lnTo>
                  <a:lnTo>
                    <a:pt x="8162315" y="0"/>
                  </a:lnTo>
                  <a:close/>
                </a:path>
                <a:path w="9904730" h="464184">
                  <a:moveTo>
                    <a:pt x="9726816" y="347662"/>
                  </a:moveTo>
                  <a:lnTo>
                    <a:pt x="9671914" y="347662"/>
                  </a:lnTo>
                  <a:lnTo>
                    <a:pt x="9671914" y="231660"/>
                  </a:lnTo>
                  <a:lnTo>
                    <a:pt x="9671914" y="116205"/>
                  </a:lnTo>
                  <a:lnTo>
                    <a:pt x="9671914" y="0"/>
                  </a:lnTo>
                  <a:lnTo>
                    <a:pt x="9555797" y="0"/>
                  </a:lnTo>
                  <a:lnTo>
                    <a:pt x="9555797" y="116205"/>
                  </a:lnTo>
                  <a:lnTo>
                    <a:pt x="9439669" y="116205"/>
                  </a:lnTo>
                  <a:lnTo>
                    <a:pt x="9439669" y="0"/>
                  </a:lnTo>
                  <a:lnTo>
                    <a:pt x="9323553" y="0"/>
                  </a:lnTo>
                  <a:lnTo>
                    <a:pt x="9323553" y="116205"/>
                  </a:lnTo>
                  <a:lnTo>
                    <a:pt x="9323553" y="231660"/>
                  </a:lnTo>
                  <a:lnTo>
                    <a:pt x="9091308" y="231660"/>
                  </a:lnTo>
                  <a:lnTo>
                    <a:pt x="9091308" y="116205"/>
                  </a:lnTo>
                  <a:lnTo>
                    <a:pt x="9323553" y="116205"/>
                  </a:lnTo>
                  <a:lnTo>
                    <a:pt x="9323553" y="0"/>
                  </a:lnTo>
                  <a:lnTo>
                    <a:pt x="8742934" y="0"/>
                  </a:lnTo>
                  <a:lnTo>
                    <a:pt x="8742934" y="116205"/>
                  </a:lnTo>
                  <a:lnTo>
                    <a:pt x="8626805" y="116205"/>
                  </a:lnTo>
                  <a:lnTo>
                    <a:pt x="8626805" y="231660"/>
                  </a:lnTo>
                  <a:lnTo>
                    <a:pt x="8162315" y="231660"/>
                  </a:lnTo>
                  <a:lnTo>
                    <a:pt x="8162315" y="347662"/>
                  </a:lnTo>
                  <a:lnTo>
                    <a:pt x="8162315" y="463842"/>
                  </a:lnTo>
                  <a:lnTo>
                    <a:pt x="8278444" y="463842"/>
                  </a:lnTo>
                  <a:lnTo>
                    <a:pt x="8278444" y="347662"/>
                  </a:lnTo>
                  <a:lnTo>
                    <a:pt x="8510689" y="347662"/>
                  </a:lnTo>
                  <a:lnTo>
                    <a:pt x="8510689" y="463842"/>
                  </a:lnTo>
                  <a:lnTo>
                    <a:pt x="8626805" y="463842"/>
                  </a:lnTo>
                  <a:lnTo>
                    <a:pt x="8626805" y="347662"/>
                  </a:lnTo>
                  <a:lnTo>
                    <a:pt x="8859050" y="347662"/>
                  </a:lnTo>
                  <a:lnTo>
                    <a:pt x="8859050" y="231660"/>
                  </a:lnTo>
                  <a:lnTo>
                    <a:pt x="8859050" y="116205"/>
                  </a:lnTo>
                  <a:lnTo>
                    <a:pt x="8975179" y="116205"/>
                  </a:lnTo>
                  <a:lnTo>
                    <a:pt x="8975179" y="231660"/>
                  </a:lnTo>
                  <a:lnTo>
                    <a:pt x="8975179" y="347662"/>
                  </a:lnTo>
                  <a:lnTo>
                    <a:pt x="8975179" y="463842"/>
                  </a:lnTo>
                  <a:lnTo>
                    <a:pt x="9091308" y="463842"/>
                  </a:lnTo>
                  <a:lnTo>
                    <a:pt x="9091308" y="347662"/>
                  </a:lnTo>
                  <a:lnTo>
                    <a:pt x="9207424" y="347662"/>
                  </a:lnTo>
                  <a:lnTo>
                    <a:pt x="9207424" y="463842"/>
                  </a:lnTo>
                  <a:lnTo>
                    <a:pt x="9323553" y="463842"/>
                  </a:lnTo>
                  <a:lnTo>
                    <a:pt x="9323553" y="347662"/>
                  </a:lnTo>
                  <a:lnTo>
                    <a:pt x="9439669" y="347662"/>
                  </a:lnTo>
                  <a:lnTo>
                    <a:pt x="9439669" y="231660"/>
                  </a:lnTo>
                  <a:lnTo>
                    <a:pt x="9555797" y="231660"/>
                  </a:lnTo>
                  <a:lnTo>
                    <a:pt x="9555797" y="347662"/>
                  </a:lnTo>
                  <a:lnTo>
                    <a:pt x="9555797" y="463842"/>
                  </a:lnTo>
                  <a:lnTo>
                    <a:pt x="9726816" y="463842"/>
                  </a:lnTo>
                  <a:lnTo>
                    <a:pt x="9726816" y="347662"/>
                  </a:lnTo>
                  <a:close/>
                </a:path>
                <a:path w="9904730" h="464184">
                  <a:moveTo>
                    <a:pt x="9904158" y="347662"/>
                  </a:moveTo>
                  <a:lnTo>
                    <a:pt x="9842944" y="347662"/>
                  </a:lnTo>
                  <a:lnTo>
                    <a:pt x="9842944" y="463842"/>
                  </a:lnTo>
                  <a:lnTo>
                    <a:pt x="9904158" y="463842"/>
                  </a:lnTo>
                  <a:lnTo>
                    <a:pt x="9904158" y="347662"/>
                  </a:lnTo>
                  <a:close/>
                </a:path>
              </a:pathLst>
            </a:custGeom>
            <a:solidFill>
              <a:srgbClr val="AB3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9848976"/>
              <a:ext cx="9904730" cy="438784"/>
            </a:xfrm>
            <a:custGeom>
              <a:avLst/>
              <a:gdLst/>
              <a:ahLst/>
              <a:cxnLst/>
              <a:rect l="l" t="t" r="r" b="b"/>
              <a:pathLst>
                <a:path w="9904730" h="438784">
                  <a:moveTo>
                    <a:pt x="2240026" y="116179"/>
                  </a:moveTo>
                  <a:lnTo>
                    <a:pt x="1659407" y="116179"/>
                  </a:lnTo>
                  <a:lnTo>
                    <a:pt x="1659407" y="347078"/>
                  </a:lnTo>
                  <a:lnTo>
                    <a:pt x="1427162" y="347078"/>
                  </a:lnTo>
                  <a:lnTo>
                    <a:pt x="1427162" y="116179"/>
                  </a:lnTo>
                  <a:lnTo>
                    <a:pt x="0" y="116179"/>
                  </a:lnTo>
                  <a:lnTo>
                    <a:pt x="0" y="347078"/>
                  </a:lnTo>
                  <a:lnTo>
                    <a:pt x="149809" y="347078"/>
                  </a:lnTo>
                  <a:lnTo>
                    <a:pt x="149809" y="438429"/>
                  </a:lnTo>
                  <a:lnTo>
                    <a:pt x="265925" y="438429"/>
                  </a:lnTo>
                  <a:lnTo>
                    <a:pt x="265925" y="347078"/>
                  </a:lnTo>
                  <a:lnTo>
                    <a:pt x="382054" y="347078"/>
                  </a:lnTo>
                  <a:lnTo>
                    <a:pt x="382054" y="438429"/>
                  </a:lnTo>
                  <a:lnTo>
                    <a:pt x="2240026" y="438429"/>
                  </a:lnTo>
                  <a:lnTo>
                    <a:pt x="2240026" y="347078"/>
                  </a:lnTo>
                  <a:lnTo>
                    <a:pt x="2240026" y="116179"/>
                  </a:lnTo>
                  <a:close/>
                </a:path>
                <a:path w="9904730" h="438784">
                  <a:moveTo>
                    <a:pt x="3052889" y="116179"/>
                  </a:moveTo>
                  <a:lnTo>
                    <a:pt x="2472271" y="116179"/>
                  </a:lnTo>
                  <a:lnTo>
                    <a:pt x="2472271" y="347078"/>
                  </a:lnTo>
                  <a:lnTo>
                    <a:pt x="2472271" y="438429"/>
                  </a:lnTo>
                  <a:lnTo>
                    <a:pt x="2936760" y="438429"/>
                  </a:lnTo>
                  <a:lnTo>
                    <a:pt x="2936760" y="347078"/>
                  </a:lnTo>
                  <a:lnTo>
                    <a:pt x="3052889" y="347078"/>
                  </a:lnTo>
                  <a:lnTo>
                    <a:pt x="3052889" y="116179"/>
                  </a:lnTo>
                  <a:close/>
                </a:path>
                <a:path w="9904730" h="438784">
                  <a:moveTo>
                    <a:pt x="4562487" y="116179"/>
                  </a:moveTo>
                  <a:lnTo>
                    <a:pt x="3169018" y="116179"/>
                  </a:lnTo>
                  <a:lnTo>
                    <a:pt x="3169018" y="231775"/>
                  </a:lnTo>
                  <a:lnTo>
                    <a:pt x="3169018" y="347078"/>
                  </a:lnTo>
                  <a:lnTo>
                    <a:pt x="3052889" y="347078"/>
                  </a:lnTo>
                  <a:lnTo>
                    <a:pt x="3052889" y="438429"/>
                  </a:lnTo>
                  <a:lnTo>
                    <a:pt x="3285134" y="438429"/>
                  </a:lnTo>
                  <a:lnTo>
                    <a:pt x="3285134" y="347078"/>
                  </a:lnTo>
                  <a:lnTo>
                    <a:pt x="3517379" y="347078"/>
                  </a:lnTo>
                  <a:lnTo>
                    <a:pt x="3517379" y="438429"/>
                  </a:lnTo>
                  <a:lnTo>
                    <a:pt x="3633508" y="438429"/>
                  </a:lnTo>
                  <a:lnTo>
                    <a:pt x="3633508" y="347078"/>
                  </a:lnTo>
                  <a:lnTo>
                    <a:pt x="3865753" y="347078"/>
                  </a:lnTo>
                  <a:lnTo>
                    <a:pt x="3865753" y="438429"/>
                  </a:lnTo>
                  <a:lnTo>
                    <a:pt x="4097998" y="438429"/>
                  </a:lnTo>
                  <a:lnTo>
                    <a:pt x="4097998" y="347078"/>
                  </a:lnTo>
                  <a:lnTo>
                    <a:pt x="4330243" y="347078"/>
                  </a:lnTo>
                  <a:lnTo>
                    <a:pt x="4330243" y="438429"/>
                  </a:lnTo>
                  <a:lnTo>
                    <a:pt x="4446371" y="438429"/>
                  </a:lnTo>
                  <a:lnTo>
                    <a:pt x="4446371" y="347078"/>
                  </a:lnTo>
                  <a:lnTo>
                    <a:pt x="4446371" y="231775"/>
                  </a:lnTo>
                  <a:lnTo>
                    <a:pt x="4562487" y="231775"/>
                  </a:lnTo>
                  <a:lnTo>
                    <a:pt x="4562487" y="116179"/>
                  </a:lnTo>
                  <a:close/>
                </a:path>
                <a:path w="9904730" h="438784">
                  <a:moveTo>
                    <a:pt x="4910861" y="347078"/>
                  </a:moveTo>
                  <a:lnTo>
                    <a:pt x="4562487" y="347078"/>
                  </a:lnTo>
                  <a:lnTo>
                    <a:pt x="4562487" y="438429"/>
                  </a:lnTo>
                  <a:lnTo>
                    <a:pt x="4910861" y="438429"/>
                  </a:lnTo>
                  <a:lnTo>
                    <a:pt x="4910861" y="347078"/>
                  </a:lnTo>
                  <a:close/>
                </a:path>
                <a:path w="9904730" h="438784">
                  <a:moveTo>
                    <a:pt x="5143106" y="231775"/>
                  </a:moveTo>
                  <a:lnTo>
                    <a:pt x="5026990" y="231775"/>
                  </a:lnTo>
                  <a:lnTo>
                    <a:pt x="5026990" y="116179"/>
                  </a:lnTo>
                  <a:lnTo>
                    <a:pt x="4794732" y="116179"/>
                  </a:lnTo>
                  <a:lnTo>
                    <a:pt x="4794732" y="231775"/>
                  </a:lnTo>
                  <a:lnTo>
                    <a:pt x="4910861" y="231775"/>
                  </a:lnTo>
                  <a:lnTo>
                    <a:pt x="4910861" y="347078"/>
                  </a:lnTo>
                  <a:lnTo>
                    <a:pt x="5026990" y="347078"/>
                  </a:lnTo>
                  <a:lnTo>
                    <a:pt x="5026990" y="438429"/>
                  </a:lnTo>
                  <a:lnTo>
                    <a:pt x="5143106" y="438429"/>
                  </a:lnTo>
                  <a:lnTo>
                    <a:pt x="5143106" y="347078"/>
                  </a:lnTo>
                  <a:lnTo>
                    <a:pt x="5143106" y="231775"/>
                  </a:lnTo>
                  <a:close/>
                </a:path>
                <a:path w="9904730" h="438784">
                  <a:moveTo>
                    <a:pt x="6884962" y="347078"/>
                  </a:moveTo>
                  <a:lnTo>
                    <a:pt x="6768833" y="347078"/>
                  </a:lnTo>
                  <a:lnTo>
                    <a:pt x="6768833" y="231775"/>
                  </a:lnTo>
                  <a:lnTo>
                    <a:pt x="6768833" y="116179"/>
                  </a:lnTo>
                  <a:lnTo>
                    <a:pt x="6188214" y="116179"/>
                  </a:lnTo>
                  <a:lnTo>
                    <a:pt x="6188214" y="231775"/>
                  </a:lnTo>
                  <a:lnTo>
                    <a:pt x="6072098" y="231775"/>
                  </a:lnTo>
                  <a:lnTo>
                    <a:pt x="6072098" y="116179"/>
                  </a:lnTo>
                  <a:lnTo>
                    <a:pt x="5259235" y="116179"/>
                  </a:lnTo>
                  <a:lnTo>
                    <a:pt x="5259235" y="231775"/>
                  </a:lnTo>
                  <a:lnTo>
                    <a:pt x="5259235" y="347078"/>
                  </a:lnTo>
                  <a:lnTo>
                    <a:pt x="5259235" y="438429"/>
                  </a:lnTo>
                  <a:lnTo>
                    <a:pt x="5375351" y="438429"/>
                  </a:lnTo>
                  <a:lnTo>
                    <a:pt x="5375351" y="347078"/>
                  </a:lnTo>
                  <a:lnTo>
                    <a:pt x="5375351" y="231775"/>
                  </a:lnTo>
                  <a:lnTo>
                    <a:pt x="5607609" y="231775"/>
                  </a:lnTo>
                  <a:lnTo>
                    <a:pt x="5607609" y="347078"/>
                  </a:lnTo>
                  <a:lnTo>
                    <a:pt x="5607609" y="438429"/>
                  </a:lnTo>
                  <a:lnTo>
                    <a:pt x="5723725" y="438429"/>
                  </a:lnTo>
                  <a:lnTo>
                    <a:pt x="5723725" y="347078"/>
                  </a:lnTo>
                  <a:lnTo>
                    <a:pt x="5723725" y="231775"/>
                  </a:lnTo>
                  <a:lnTo>
                    <a:pt x="5955970" y="231775"/>
                  </a:lnTo>
                  <a:lnTo>
                    <a:pt x="5955970" y="347078"/>
                  </a:lnTo>
                  <a:lnTo>
                    <a:pt x="5955970" y="438429"/>
                  </a:lnTo>
                  <a:lnTo>
                    <a:pt x="6188214" y="438429"/>
                  </a:lnTo>
                  <a:lnTo>
                    <a:pt x="6188214" y="347078"/>
                  </a:lnTo>
                  <a:lnTo>
                    <a:pt x="6652717" y="347078"/>
                  </a:lnTo>
                  <a:lnTo>
                    <a:pt x="6652717" y="438429"/>
                  </a:lnTo>
                  <a:lnTo>
                    <a:pt x="6884962" y="438429"/>
                  </a:lnTo>
                  <a:lnTo>
                    <a:pt x="6884962" y="347078"/>
                  </a:lnTo>
                  <a:close/>
                </a:path>
                <a:path w="9904730" h="438784">
                  <a:moveTo>
                    <a:pt x="7117207" y="116179"/>
                  </a:moveTo>
                  <a:lnTo>
                    <a:pt x="7001078" y="116179"/>
                  </a:lnTo>
                  <a:lnTo>
                    <a:pt x="7001078" y="231775"/>
                  </a:lnTo>
                  <a:lnTo>
                    <a:pt x="7001078" y="347078"/>
                  </a:lnTo>
                  <a:lnTo>
                    <a:pt x="7001078" y="438429"/>
                  </a:lnTo>
                  <a:lnTo>
                    <a:pt x="7117207" y="438429"/>
                  </a:lnTo>
                  <a:lnTo>
                    <a:pt x="7117207" y="347078"/>
                  </a:lnTo>
                  <a:lnTo>
                    <a:pt x="7117207" y="231775"/>
                  </a:lnTo>
                  <a:lnTo>
                    <a:pt x="7117207" y="116179"/>
                  </a:lnTo>
                  <a:close/>
                </a:path>
                <a:path w="9904730" h="438784">
                  <a:moveTo>
                    <a:pt x="9671914" y="231775"/>
                  </a:moveTo>
                  <a:lnTo>
                    <a:pt x="9555797" y="231775"/>
                  </a:lnTo>
                  <a:lnTo>
                    <a:pt x="9555797" y="116179"/>
                  </a:lnTo>
                  <a:lnTo>
                    <a:pt x="9207424" y="116179"/>
                  </a:lnTo>
                  <a:lnTo>
                    <a:pt x="9207424" y="231775"/>
                  </a:lnTo>
                  <a:lnTo>
                    <a:pt x="8975179" y="231775"/>
                  </a:lnTo>
                  <a:lnTo>
                    <a:pt x="8975179" y="347078"/>
                  </a:lnTo>
                  <a:lnTo>
                    <a:pt x="8742934" y="347078"/>
                  </a:lnTo>
                  <a:lnTo>
                    <a:pt x="8742934" y="231775"/>
                  </a:lnTo>
                  <a:lnTo>
                    <a:pt x="8742934" y="116179"/>
                  </a:lnTo>
                  <a:lnTo>
                    <a:pt x="8510689" y="116179"/>
                  </a:lnTo>
                  <a:lnTo>
                    <a:pt x="8510689" y="231775"/>
                  </a:lnTo>
                  <a:lnTo>
                    <a:pt x="8510689" y="347078"/>
                  </a:lnTo>
                  <a:lnTo>
                    <a:pt x="8278444" y="347078"/>
                  </a:lnTo>
                  <a:lnTo>
                    <a:pt x="8278444" y="231775"/>
                  </a:lnTo>
                  <a:lnTo>
                    <a:pt x="8278444" y="116179"/>
                  </a:lnTo>
                  <a:lnTo>
                    <a:pt x="8162315" y="116179"/>
                  </a:lnTo>
                  <a:lnTo>
                    <a:pt x="8162315" y="231775"/>
                  </a:lnTo>
                  <a:lnTo>
                    <a:pt x="7930070" y="231775"/>
                  </a:lnTo>
                  <a:lnTo>
                    <a:pt x="7930070" y="116179"/>
                  </a:lnTo>
                  <a:lnTo>
                    <a:pt x="7465581" y="116179"/>
                  </a:lnTo>
                  <a:lnTo>
                    <a:pt x="7465581" y="231775"/>
                  </a:lnTo>
                  <a:lnTo>
                    <a:pt x="7349452" y="231775"/>
                  </a:lnTo>
                  <a:lnTo>
                    <a:pt x="7349452" y="347078"/>
                  </a:lnTo>
                  <a:lnTo>
                    <a:pt x="7349452" y="438429"/>
                  </a:lnTo>
                  <a:lnTo>
                    <a:pt x="7581697" y="438429"/>
                  </a:lnTo>
                  <a:lnTo>
                    <a:pt x="7581697" y="347078"/>
                  </a:lnTo>
                  <a:lnTo>
                    <a:pt x="7581697" y="231775"/>
                  </a:lnTo>
                  <a:lnTo>
                    <a:pt x="7813942" y="231775"/>
                  </a:lnTo>
                  <a:lnTo>
                    <a:pt x="7813942" y="347078"/>
                  </a:lnTo>
                  <a:lnTo>
                    <a:pt x="8046186" y="347078"/>
                  </a:lnTo>
                  <a:lnTo>
                    <a:pt x="8046186" y="438429"/>
                  </a:lnTo>
                  <a:lnTo>
                    <a:pt x="9091308" y="438429"/>
                  </a:lnTo>
                  <a:lnTo>
                    <a:pt x="9091308" y="347078"/>
                  </a:lnTo>
                  <a:lnTo>
                    <a:pt x="9207424" y="347078"/>
                  </a:lnTo>
                  <a:lnTo>
                    <a:pt x="9207424" y="438429"/>
                  </a:lnTo>
                  <a:lnTo>
                    <a:pt x="9323553" y="438429"/>
                  </a:lnTo>
                  <a:lnTo>
                    <a:pt x="9323553" y="347078"/>
                  </a:lnTo>
                  <a:lnTo>
                    <a:pt x="9323553" y="231775"/>
                  </a:lnTo>
                  <a:lnTo>
                    <a:pt x="9439669" y="231775"/>
                  </a:lnTo>
                  <a:lnTo>
                    <a:pt x="9439669" y="347078"/>
                  </a:lnTo>
                  <a:lnTo>
                    <a:pt x="9671914" y="347078"/>
                  </a:lnTo>
                  <a:lnTo>
                    <a:pt x="9671914" y="231775"/>
                  </a:lnTo>
                  <a:close/>
                </a:path>
                <a:path w="9904730" h="438784">
                  <a:moveTo>
                    <a:pt x="9904158" y="0"/>
                  </a:moveTo>
                  <a:lnTo>
                    <a:pt x="9842944" y="0"/>
                  </a:lnTo>
                  <a:lnTo>
                    <a:pt x="9842944" y="116179"/>
                  </a:lnTo>
                  <a:lnTo>
                    <a:pt x="9904158" y="116179"/>
                  </a:lnTo>
                  <a:lnTo>
                    <a:pt x="9904158" y="0"/>
                  </a:lnTo>
                  <a:close/>
                </a:path>
              </a:pathLst>
            </a:custGeom>
            <a:solidFill>
              <a:srgbClr val="AB3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9037726"/>
              <a:ext cx="4330700" cy="1249680"/>
            </a:xfrm>
            <a:custGeom>
              <a:avLst/>
              <a:gdLst/>
              <a:ahLst/>
              <a:cxnLst/>
              <a:rect l="l" t="t" r="r" b="b"/>
              <a:pathLst>
                <a:path w="4330700" h="1249679">
                  <a:moveTo>
                    <a:pt x="149809" y="463588"/>
                  </a:moveTo>
                  <a:lnTo>
                    <a:pt x="0" y="463588"/>
                  </a:lnTo>
                  <a:lnTo>
                    <a:pt x="0" y="579475"/>
                  </a:lnTo>
                  <a:lnTo>
                    <a:pt x="149809" y="579475"/>
                  </a:lnTo>
                  <a:lnTo>
                    <a:pt x="149809" y="463588"/>
                  </a:lnTo>
                  <a:close/>
                </a:path>
                <a:path w="4330700" h="1249679">
                  <a:moveTo>
                    <a:pt x="265925" y="0"/>
                  </a:moveTo>
                  <a:lnTo>
                    <a:pt x="33680" y="0"/>
                  </a:lnTo>
                  <a:lnTo>
                    <a:pt x="33680" y="115455"/>
                  </a:lnTo>
                  <a:lnTo>
                    <a:pt x="33680" y="231813"/>
                  </a:lnTo>
                  <a:lnTo>
                    <a:pt x="0" y="231813"/>
                  </a:lnTo>
                  <a:lnTo>
                    <a:pt x="0" y="347700"/>
                  </a:lnTo>
                  <a:lnTo>
                    <a:pt x="33680" y="347700"/>
                  </a:lnTo>
                  <a:lnTo>
                    <a:pt x="33680" y="232168"/>
                  </a:lnTo>
                  <a:lnTo>
                    <a:pt x="149809" y="232168"/>
                  </a:lnTo>
                  <a:lnTo>
                    <a:pt x="149809" y="115455"/>
                  </a:lnTo>
                  <a:lnTo>
                    <a:pt x="265925" y="115455"/>
                  </a:lnTo>
                  <a:lnTo>
                    <a:pt x="265925" y="0"/>
                  </a:lnTo>
                  <a:close/>
                </a:path>
                <a:path w="4330700" h="1249679">
                  <a:moveTo>
                    <a:pt x="382054" y="579475"/>
                  </a:moveTo>
                  <a:lnTo>
                    <a:pt x="149809" y="579475"/>
                  </a:lnTo>
                  <a:lnTo>
                    <a:pt x="149809" y="695363"/>
                  </a:lnTo>
                  <a:lnTo>
                    <a:pt x="382054" y="695363"/>
                  </a:lnTo>
                  <a:lnTo>
                    <a:pt x="382054" y="579475"/>
                  </a:lnTo>
                  <a:close/>
                </a:path>
                <a:path w="4330700" h="1249679">
                  <a:moveTo>
                    <a:pt x="382054" y="231813"/>
                  </a:moveTo>
                  <a:lnTo>
                    <a:pt x="265925" y="231813"/>
                  </a:lnTo>
                  <a:lnTo>
                    <a:pt x="265925" y="463588"/>
                  </a:lnTo>
                  <a:lnTo>
                    <a:pt x="382054" y="463588"/>
                  </a:lnTo>
                  <a:lnTo>
                    <a:pt x="382054" y="231813"/>
                  </a:lnTo>
                  <a:close/>
                </a:path>
                <a:path w="4330700" h="1249679">
                  <a:moveTo>
                    <a:pt x="498170" y="811250"/>
                  </a:moveTo>
                  <a:lnTo>
                    <a:pt x="382054" y="811250"/>
                  </a:lnTo>
                  <a:lnTo>
                    <a:pt x="382054" y="927138"/>
                  </a:lnTo>
                  <a:lnTo>
                    <a:pt x="498170" y="927138"/>
                  </a:lnTo>
                  <a:lnTo>
                    <a:pt x="498170" y="811250"/>
                  </a:lnTo>
                  <a:close/>
                </a:path>
                <a:path w="4330700" h="1249679">
                  <a:moveTo>
                    <a:pt x="498170" y="463588"/>
                  </a:moveTo>
                  <a:lnTo>
                    <a:pt x="382054" y="463588"/>
                  </a:lnTo>
                  <a:lnTo>
                    <a:pt x="382054" y="579475"/>
                  </a:lnTo>
                  <a:lnTo>
                    <a:pt x="498170" y="579475"/>
                  </a:lnTo>
                  <a:lnTo>
                    <a:pt x="498170" y="463588"/>
                  </a:lnTo>
                  <a:close/>
                </a:path>
                <a:path w="4330700" h="1249679">
                  <a:moveTo>
                    <a:pt x="498170" y="115925"/>
                  </a:moveTo>
                  <a:lnTo>
                    <a:pt x="382054" y="115925"/>
                  </a:lnTo>
                  <a:lnTo>
                    <a:pt x="382054" y="231813"/>
                  </a:lnTo>
                  <a:lnTo>
                    <a:pt x="498170" y="231813"/>
                  </a:lnTo>
                  <a:lnTo>
                    <a:pt x="498170" y="115925"/>
                  </a:lnTo>
                  <a:close/>
                </a:path>
                <a:path w="4330700" h="1249679">
                  <a:moveTo>
                    <a:pt x="614299" y="579475"/>
                  </a:moveTo>
                  <a:lnTo>
                    <a:pt x="498170" y="579475"/>
                  </a:lnTo>
                  <a:lnTo>
                    <a:pt x="498170" y="811250"/>
                  </a:lnTo>
                  <a:lnTo>
                    <a:pt x="614299" y="811250"/>
                  </a:lnTo>
                  <a:lnTo>
                    <a:pt x="614299" y="579475"/>
                  </a:lnTo>
                  <a:close/>
                </a:path>
                <a:path w="4330700" h="1249679">
                  <a:moveTo>
                    <a:pt x="614299" y="347700"/>
                  </a:moveTo>
                  <a:lnTo>
                    <a:pt x="498170" y="347700"/>
                  </a:lnTo>
                  <a:lnTo>
                    <a:pt x="498170" y="463588"/>
                  </a:lnTo>
                  <a:lnTo>
                    <a:pt x="614299" y="463588"/>
                  </a:lnTo>
                  <a:lnTo>
                    <a:pt x="614299" y="347700"/>
                  </a:lnTo>
                  <a:close/>
                </a:path>
                <a:path w="4330700" h="1249679">
                  <a:moveTo>
                    <a:pt x="730427" y="811250"/>
                  </a:moveTo>
                  <a:lnTo>
                    <a:pt x="614299" y="811250"/>
                  </a:lnTo>
                  <a:lnTo>
                    <a:pt x="614299" y="927138"/>
                  </a:lnTo>
                  <a:lnTo>
                    <a:pt x="730427" y="927138"/>
                  </a:lnTo>
                  <a:lnTo>
                    <a:pt x="730427" y="811250"/>
                  </a:lnTo>
                  <a:close/>
                </a:path>
                <a:path w="4330700" h="1249679">
                  <a:moveTo>
                    <a:pt x="846543" y="927430"/>
                  </a:moveTo>
                  <a:lnTo>
                    <a:pt x="730427" y="927430"/>
                  </a:lnTo>
                  <a:lnTo>
                    <a:pt x="730427" y="1042873"/>
                  </a:lnTo>
                  <a:lnTo>
                    <a:pt x="498170" y="1042873"/>
                  </a:lnTo>
                  <a:lnTo>
                    <a:pt x="498170" y="1158328"/>
                  </a:lnTo>
                  <a:lnTo>
                    <a:pt x="846543" y="1158328"/>
                  </a:lnTo>
                  <a:lnTo>
                    <a:pt x="846543" y="1042873"/>
                  </a:lnTo>
                  <a:lnTo>
                    <a:pt x="846543" y="927430"/>
                  </a:lnTo>
                  <a:close/>
                </a:path>
                <a:path w="4330700" h="1249679">
                  <a:moveTo>
                    <a:pt x="846543" y="579475"/>
                  </a:moveTo>
                  <a:lnTo>
                    <a:pt x="730427" y="579475"/>
                  </a:lnTo>
                  <a:lnTo>
                    <a:pt x="730427" y="695363"/>
                  </a:lnTo>
                  <a:lnTo>
                    <a:pt x="846543" y="695363"/>
                  </a:lnTo>
                  <a:lnTo>
                    <a:pt x="846543" y="579475"/>
                  </a:lnTo>
                  <a:close/>
                </a:path>
                <a:path w="4330700" h="1249679">
                  <a:moveTo>
                    <a:pt x="846543" y="115925"/>
                  </a:moveTo>
                  <a:lnTo>
                    <a:pt x="614299" y="115925"/>
                  </a:lnTo>
                  <a:lnTo>
                    <a:pt x="614299" y="231813"/>
                  </a:lnTo>
                  <a:lnTo>
                    <a:pt x="846543" y="231813"/>
                  </a:lnTo>
                  <a:lnTo>
                    <a:pt x="846543" y="115925"/>
                  </a:lnTo>
                  <a:close/>
                </a:path>
                <a:path w="4330700" h="1249679">
                  <a:moveTo>
                    <a:pt x="962672" y="347700"/>
                  </a:moveTo>
                  <a:lnTo>
                    <a:pt x="846543" y="347700"/>
                  </a:lnTo>
                  <a:lnTo>
                    <a:pt x="846543" y="463588"/>
                  </a:lnTo>
                  <a:lnTo>
                    <a:pt x="962672" y="463588"/>
                  </a:lnTo>
                  <a:lnTo>
                    <a:pt x="962672" y="347700"/>
                  </a:lnTo>
                  <a:close/>
                </a:path>
                <a:path w="4330700" h="1249679">
                  <a:moveTo>
                    <a:pt x="1078788" y="38"/>
                  </a:moveTo>
                  <a:lnTo>
                    <a:pt x="962672" y="38"/>
                  </a:lnTo>
                  <a:lnTo>
                    <a:pt x="962672" y="115925"/>
                  </a:lnTo>
                  <a:lnTo>
                    <a:pt x="1078788" y="115925"/>
                  </a:lnTo>
                  <a:lnTo>
                    <a:pt x="1078788" y="38"/>
                  </a:lnTo>
                  <a:close/>
                </a:path>
                <a:path w="4330700" h="1249679">
                  <a:moveTo>
                    <a:pt x="1194917" y="347624"/>
                  </a:moveTo>
                  <a:lnTo>
                    <a:pt x="1078788" y="347624"/>
                  </a:lnTo>
                  <a:lnTo>
                    <a:pt x="1078788" y="231813"/>
                  </a:lnTo>
                  <a:lnTo>
                    <a:pt x="962672" y="231813"/>
                  </a:lnTo>
                  <a:lnTo>
                    <a:pt x="962672" y="347700"/>
                  </a:lnTo>
                  <a:lnTo>
                    <a:pt x="1078788" y="347700"/>
                  </a:lnTo>
                  <a:lnTo>
                    <a:pt x="1078788" y="579793"/>
                  </a:lnTo>
                  <a:lnTo>
                    <a:pt x="962672" y="579793"/>
                  </a:lnTo>
                  <a:lnTo>
                    <a:pt x="962672" y="810704"/>
                  </a:lnTo>
                  <a:lnTo>
                    <a:pt x="1194917" y="810704"/>
                  </a:lnTo>
                  <a:lnTo>
                    <a:pt x="1194917" y="579793"/>
                  </a:lnTo>
                  <a:lnTo>
                    <a:pt x="1194917" y="347624"/>
                  </a:lnTo>
                  <a:close/>
                </a:path>
                <a:path w="4330700" h="1249679">
                  <a:moveTo>
                    <a:pt x="1194917" y="115925"/>
                  </a:moveTo>
                  <a:lnTo>
                    <a:pt x="1078788" y="115925"/>
                  </a:lnTo>
                  <a:lnTo>
                    <a:pt x="1078788" y="231813"/>
                  </a:lnTo>
                  <a:lnTo>
                    <a:pt x="1194917" y="231813"/>
                  </a:lnTo>
                  <a:lnTo>
                    <a:pt x="1194917" y="115925"/>
                  </a:lnTo>
                  <a:close/>
                </a:path>
                <a:path w="4330700" h="1249679">
                  <a:moveTo>
                    <a:pt x="1311033" y="1042873"/>
                  </a:moveTo>
                  <a:lnTo>
                    <a:pt x="1194917" y="1042873"/>
                  </a:lnTo>
                  <a:lnTo>
                    <a:pt x="1194917" y="927430"/>
                  </a:lnTo>
                  <a:lnTo>
                    <a:pt x="1078788" y="927430"/>
                  </a:lnTo>
                  <a:lnTo>
                    <a:pt x="1078788" y="1042873"/>
                  </a:lnTo>
                  <a:lnTo>
                    <a:pt x="1078788" y="1158328"/>
                  </a:lnTo>
                  <a:lnTo>
                    <a:pt x="1311033" y="1158328"/>
                  </a:lnTo>
                  <a:lnTo>
                    <a:pt x="1311033" y="1042873"/>
                  </a:lnTo>
                  <a:close/>
                </a:path>
                <a:path w="4330700" h="1249679">
                  <a:moveTo>
                    <a:pt x="1427162" y="38"/>
                  </a:moveTo>
                  <a:lnTo>
                    <a:pt x="1311033" y="38"/>
                  </a:lnTo>
                  <a:lnTo>
                    <a:pt x="1311033" y="347700"/>
                  </a:lnTo>
                  <a:lnTo>
                    <a:pt x="1427162" y="347700"/>
                  </a:lnTo>
                  <a:lnTo>
                    <a:pt x="1427162" y="38"/>
                  </a:lnTo>
                  <a:close/>
                </a:path>
                <a:path w="4330700" h="1249679">
                  <a:moveTo>
                    <a:pt x="1659407" y="927430"/>
                  </a:moveTo>
                  <a:lnTo>
                    <a:pt x="1543291" y="927430"/>
                  </a:lnTo>
                  <a:lnTo>
                    <a:pt x="1543291" y="695248"/>
                  </a:lnTo>
                  <a:lnTo>
                    <a:pt x="1427162" y="695248"/>
                  </a:lnTo>
                  <a:lnTo>
                    <a:pt x="1427162" y="463080"/>
                  </a:lnTo>
                  <a:lnTo>
                    <a:pt x="1311033" y="463080"/>
                  </a:lnTo>
                  <a:lnTo>
                    <a:pt x="1311033" y="695248"/>
                  </a:lnTo>
                  <a:lnTo>
                    <a:pt x="1311033" y="927430"/>
                  </a:lnTo>
                  <a:lnTo>
                    <a:pt x="1427162" y="927430"/>
                  </a:lnTo>
                  <a:lnTo>
                    <a:pt x="1427162" y="1158328"/>
                  </a:lnTo>
                  <a:lnTo>
                    <a:pt x="1659407" y="1158328"/>
                  </a:lnTo>
                  <a:lnTo>
                    <a:pt x="1659407" y="927430"/>
                  </a:lnTo>
                  <a:close/>
                </a:path>
                <a:path w="4330700" h="1249679">
                  <a:moveTo>
                    <a:pt x="1659407" y="231813"/>
                  </a:moveTo>
                  <a:lnTo>
                    <a:pt x="1543291" y="231813"/>
                  </a:lnTo>
                  <a:lnTo>
                    <a:pt x="1543291" y="463588"/>
                  </a:lnTo>
                  <a:lnTo>
                    <a:pt x="1659407" y="463588"/>
                  </a:lnTo>
                  <a:lnTo>
                    <a:pt x="1659407" y="231813"/>
                  </a:lnTo>
                  <a:close/>
                </a:path>
                <a:path w="4330700" h="1249679">
                  <a:moveTo>
                    <a:pt x="1891652" y="38"/>
                  </a:moveTo>
                  <a:lnTo>
                    <a:pt x="1543291" y="38"/>
                  </a:lnTo>
                  <a:lnTo>
                    <a:pt x="1543291" y="115925"/>
                  </a:lnTo>
                  <a:lnTo>
                    <a:pt x="1891652" y="115925"/>
                  </a:lnTo>
                  <a:lnTo>
                    <a:pt x="1891652" y="38"/>
                  </a:lnTo>
                  <a:close/>
                </a:path>
                <a:path w="4330700" h="1249679">
                  <a:moveTo>
                    <a:pt x="2007781" y="115925"/>
                  </a:moveTo>
                  <a:lnTo>
                    <a:pt x="1891652" y="115925"/>
                  </a:lnTo>
                  <a:lnTo>
                    <a:pt x="1891652" y="231813"/>
                  </a:lnTo>
                  <a:lnTo>
                    <a:pt x="2007781" y="231813"/>
                  </a:lnTo>
                  <a:lnTo>
                    <a:pt x="2007781" y="115925"/>
                  </a:lnTo>
                  <a:close/>
                </a:path>
                <a:path w="4330700" h="1249679">
                  <a:moveTo>
                    <a:pt x="2123897" y="1042873"/>
                  </a:moveTo>
                  <a:lnTo>
                    <a:pt x="2007781" y="1042873"/>
                  </a:lnTo>
                  <a:lnTo>
                    <a:pt x="2007781" y="927430"/>
                  </a:lnTo>
                  <a:lnTo>
                    <a:pt x="1891652" y="927430"/>
                  </a:lnTo>
                  <a:lnTo>
                    <a:pt x="1891652" y="1042873"/>
                  </a:lnTo>
                  <a:lnTo>
                    <a:pt x="1891652" y="1158328"/>
                  </a:lnTo>
                  <a:lnTo>
                    <a:pt x="2123897" y="1158328"/>
                  </a:lnTo>
                  <a:lnTo>
                    <a:pt x="2123897" y="1042873"/>
                  </a:lnTo>
                  <a:close/>
                </a:path>
                <a:path w="4330700" h="1249679">
                  <a:moveTo>
                    <a:pt x="2240026" y="232168"/>
                  </a:moveTo>
                  <a:lnTo>
                    <a:pt x="2007781" y="232168"/>
                  </a:lnTo>
                  <a:lnTo>
                    <a:pt x="2007781" y="347624"/>
                  </a:lnTo>
                  <a:lnTo>
                    <a:pt x="1775536" y="347624"/>
                  </a:lnTo>
                  <a:lnTo>
                    <a:pt x="1775536" y="463080"/>
                  </a:lnTo>
                  <a:lnTo>
                    <a:pt x="1775536" y="579793"/>
                  </a:lnTo>
                  <a:lnTo>
                    <a:pt x="1659407" y="579793"/>
                  </a:lnTo>
                  <a:lnTo>
                    <a:pt x="1659407" y="810704"/>
                  </a:lnTo>
                  <a:lnTo>
                    <a:pt x="1891652" y="810704"/>
                  </a:lnTo>
                  <a:lnTo>
                    <a:pt x="1891652" y="579793"/>
                  </a:lnTo>
                  <a:lnTo>
                    <a:pt x="2007781" y="579793"/>
                  </a:lnTo>
                  <a:lnTo>
                    <a:pt x="2007781" y="463080"/>
                  </a:lnTo>
                  <a:lnTo>
                    <a:pt x="2240026" y="463080"/>
                  </a:lnTo>
                  <a:lnTo>
                    <a:pt x="2240026" y="347624"/>
                  </a:lnTo>
                  <a:lnTo>
                    <a:pt x="2240026" y="232168"/>
                  </a:lnTo>
                  <a:close/>
                </a:path>
                <a:path w="4330700" h="1249679">
                  <a:moveTo>
                    <a:pt x="2356154" y="38"/>
                  </a:moveTo>
                  <a:lnTo>
                    <a:pt x="2123897" y="38"/>
                  </a:lnTo>
                  <a:lnTo>
                    <a:pt x="2123897" y="115925"/>
                  </a:lnTo>
                  <a:lnTo>
                    <a:pt x="2356154" y="115925"/>
                  </a:lnTo>
                  <a:lnTo>
                    <a:pt x="2356154" y="38"/>
                  </a:lnTo>
                  <a:close/>
                </a:path>
                <a:path w="4330700" h="1249679">
                  <a:moveTo>
                    <a:pt x="2472271" y="579793"/>
                  </a:moveTo>
                  <a:lnTo>
                    <a:pt x="2123897" y="579793"/>
                  </a:lnTo>
                  <a:lnTo>
                    <a:pt x="2123897" y="695248"/>
                  </a:lnTo>
                  <a:lnTo>
                    <a:pt x="2007781" y="695248"/>
                  </a:lnTo>
                  <a:lnTo>
                    <a:pt x="2007781" y="927430"/>
                  </a:lnTo>
                  <a:lnTo>
                    <a:pt x="2240026" y="927430"/>
                  </a:lnTo>
                  <a:lnTo>
                    <a:pt x="2240026" y="1249273"/>
                  </a:lnTo>
                  <a:lnTo>
                    <a:pt x="2472271" y="1249273"/>
                  </a:lnTo>
                  <a:lnTo>
                    <a:pt x="2472271" y="927138"/>
                  </a:lnTo>
                  <a:lnTo>
                    <a:pt x="2240026" y="927138"/>
                  </a:lnTo>
                  <a:lnTo>
                    <a:pt x="2240026" y="695248"/>
                  </a:lnTo>
                  <a:lnTo>
                    <a:pt x="2472271" y="695248"/>
                  </a:lnTo>
                  <a:lnTo>
                    <a:pt x="2472271" y="579793"/>
                  </a:lnTo>
                  <a:close/>
                </a:path>
                <a:path w="4330700" h="1249679">
                  <a:moveTo>
                    <a:pt x="2820644" y="927430"/>
                  </a:moveTo>
                  <a:lnTo>
                    <a:pt x="2588399" y="927430"/>
                  </a:lnTo>
                  <a:lnTo>
                    <a:pt x="2588399" y="1042873"/>
                  </a:lnTo>
                  <a:lnTo>
                    <a:pt x="2588399" y="1158328"/>
                  </a:lnTo>
                  <a:lnTo>
                    <a:pt x="2820644" y="1158328"/>
                  </a:lnTo>
                  <a:lnTo>
                    <a:pt x="2820644" y="1042873"/>
                  </a:lnTo>
                  <a:lnTo>
                    <a:pt x="2820644" y="927430"/>
                  </a:lnTo>
                  <a:close/>
                </a:path>
                <a:path w="4330700" h="1249679">
                  <a:moveTo>
                    <a:pt x="2820644" y="579475"/>
                  </a:moveTo>
                  <a:lnTo>
                    <a:pt x="2588399" y="579475"/>
                  </a:lnTo>
                  <a:lnTo>
                    <a:pt x="2588399" y="811250"/>
                  </a:lnTo>
                  <a:lnTo>
                    <a:pt x="2820644" y="811250"/>
                  </a:lnTo>
                  <a:lnTo>
                    <a:pt x="2820644" y="579475"/>
                  </a:lnTo>
                  <a:close/>
                </a:path>
                <a:path w="4330700" h="1249679">
                  <a:moveTo>
                    <a:pt x="2936760" y="231813"/>
                  </a:moveTo>
                  <a:lnTo>
                    <a:pt x="2820644" y="231813"/>
                  </a:lnTo>
                  <a:lnTo>
                    <a:pt x="2820644" y="115455"/>
                  </a:lnTo>
                  <a:lnTo>
                    <a:pt x="2820644" y="0"/>
                  </a:lnTo>
                  <a:lnTo>
                    <a:pt x="2472271" y="0"/>
                  </a:lnTo>
                  <a:lnTo>
                    <a:pt x="2472271" y="115455"/>
                  </a:lnTo>
                  <a:lnTo>
                    <a:pt x="2704515" y="115455"/>
                  </a:lnTo>
                  <a:lnTo>
                    <a:pt x="2704515" y="232168"/>
                  </a:lnTo>
                  <a:lnTo>
                    <a:pt x="2820644" y="232168"/>
                  </a:lnTo>
                  <a:lnTo>
                    <a:pt x="2820644" y="347624"/>
                  </a:lnTo>
                  <a:lnTo>
                    <a:pt x="2588399" y="347624"/>
                  </a:lnTo>
                  <a:lnTo>
                    <a:pt x="2588399" y="232168"/>
                  </a:lnTo>
                  <a:lnTo>
                    <a:pt x="2356154" y="232168"/>
                  </a:lnTo>
                  <a:lnTo>
                    <a:pt x="2356154" y="347624"/>
                  </a:lnTo>
                  <a:lnTo>
                    <a:pt x="2356154" y="463080"/>
                  </a:lnTo>
                  <a:lnTo>
                    <a:pt x="2820644" y="463080"/>
                  </a:lnTo>
                  <a:lnTo>
                    <a:pt x="2820644" y="347700"/>
                  </a:lnTo>
                  <a:lnTo>
                    <a:pt x="2936760" y="347700"/>
                  </a:lnTo>
                  <a:lnTo>
                    <a:pt x="2936760" y="231813"/>
                  </a:lnTo>
                  <a:close/>
                </a:path>
                <a:path w="4330700" h="1249679">
                  <a:moveTo>
                    <a:pt x="3052889" y="1158913"/>
                  </a:moveTo>
                  <a:lnTo>
                    <a:pt x="2936760" y="1158913"/>
                  </a:lnTo>
                  <a:lnTo>
                    <a:pt x="2936760" y="1249273"/>
                  </a:lnTo>
                  <a:lnTo>
                    <a:pt x="3052889" y="1249273"/>
                  </a:lnTo>
                  <a:lnTo>
                    <a:pt x="3052889" y="1158913"/>
                  </a:lnTo>
                  <a:close/>
                </a:path>
                <a:path w="4330700" h="1249679">
                  <a:moveTo>
                    <a:pt x="3052889" y="695363"/>
                  </a:moveTo>
                  <a:lnTo>
                    <a:pt x="2936760" y="695363"/>
                  </a:lnTo>
                  <a:lnTo>
                    <a:pt x="2936760" y="811250"/>
                  </a:lnTo>
                  <a:lnTo>
                    <a:pt x="3052889" y="811250"/>
                  </a:lnTo>
                  <a:lnTo>
                    <a:pt x="3052889" y="695363"/>
                  </a:lnTo>
                  <a:close/>
                </a:path>
                <a:path w="4330700" h="1249679">
                  <a:moveTo>
                    <a:pt x="3052889" y="347700"/>
                  </a:moveTo>
                  <a:lnTo>
                    <a:pt x="2936760" y="347700"/>
                  </a:lnTo>
                  <a:lnTo>
                    <a:pt x="2936760" y="579475"/>
                  </a:lnTo>
                  <a:lnTo>
                    <a:pt x="3052889" y="579475"/>
                  </a:lnTo>
                  <a:lnTo>
                    <a:pt x="3052889" y="347700"/>
                  </a:lnTo>
                  <a:close/>
                </a:path>
                <a:path w="4330700" h="1249679">
                  <a:moveTo>
                    <a:pt x="3169018" y="811250"/>
                  </a:moveTo>
                  <a:lnTo>
                    <a:pt x="3052889" y="811250"/>
                  </a:lnTo>
                  <a:lnTo>
                    <a:pt x="3052889" y="1158913"/>
                  </a:lnTo>
                  <a:lnTo>
                    <a:pt x="3169018" y="1158913"/>
                  </a:lnTo>
                  <a:lnTo>
                    <a:pt x="3169018" y="811250"/>
                  </a:lnTo>
                  <a:close/>
                </a:path>
                <a:path w="4330700" h="1249679">
                  <a:moveTo>
                    <a:pt x="3169018" y="0"/>
                  </a:moveTo>
                  <a:lnTo>
                    <a:pt x="2936760" y="0"/>
                  </a:lnTo>
                  <a:lnTo>
                    <a:pt x="2936760" y="115455"/>
                  </a:lnTo>
                  <a:lnTo>
                    <a:pt x="3052889" y="115455"/>
                  </a:lnTo>
                  <a:lnTo>
                    <a:pt x="3052889" y="232168"/>
                  </a:lnTo>
                  <a:lnTo>
                    <a:pt x="3169018" y="232168"/>
                  </a:lnTo>
                  <a:lnTo>
                    <a:pt x="3169018" y="115455"/>
                  </a:lnTo>
                  <a:lnTo>
                    <a:pt x="3169018" y="0"/>
                  </a:lnTo>
                  <a:close/>
                </a:path>
                <a:path w="4330700" h="1249679">
                  <a:moveTo>
                    <a:pt x="3401263" y="347624"/>
                  </a:moveTo>
                  <a:lnTo>
                    <a:pt x="3169018" y="347624"/>
                  </a:lnTo>
                  <a:lnTo>
                    <a:pt x="3169018" y="463080"/>
                  </a:lnTo>
                  <a:lnTo>
                    <a:pt x="3285134" y="463080"/>
                  </a:lnTo>
                  <a:lnTo>
                    <a:pt x="3285134" y="579793"/>
                  </a:lnTo>
                  <a:lnTo>
                    <a:pt x="3169018" y="579793"/>
                  </a:lnTo>
                  <a:lnTo>
                    <a:pt x="3169018" y="695248"/>
                  </a:lnTo>
                  <a:lnTo>
                    <a:pt x="3401263" y="695248"/>
                  </a:lnTo>
                  <a:lnTo>
                    <a:pt x="3401263" y="579793"/>
                  </a:lnTo>
                  <a:lnTo>
                    <a:pt x="3401263" y="463080"/>
                  </a:lnTo>
                  <a:lnTo>
                    <a:pt x="3401263" y="347624"/>
                  </a:lnTo>
                  <a:close/>
                </a:path>
                <a:path w="4330700" h="1249679">
                  <a:moveTo>
                    <a:pt x="3517379" y="1158913"/>
                  </a:moveTo>
                  <a:lnTo>
                    <a:pt x="3401263" y="1158913"/>
                  </a:lnTo>
                  <a:lnTo>
                    <a:pt x="3401263" y="1249273"/>
                  </a:lnTo>
                  <a:lnTo>
                    <a:pt x="3517379" y="1249273"/>
                  </a:lnTo>
                  <a:lnTo>
                    <a:pt x="3517379" y="1158913"/>
                  </a:lnTo>
                  <a:close/>
                </a:path>
                <a:path w="4330700" h="1249679">
                  <a:moveTo>
                    <a:pt x="3749624" y="927430"/>
                  </a:moveTo>
                  <a:lnTo>
                    <a:pt x="3633508" y="927430"/>
                  </a:lnTo>
                  <a:lnTo>
                    <a:pt x="3633508" y="810704"/>
                  </a:lnTo>
                  <a:lnTo>
                    <a:pt x="3285134" y="810704"/>
                  </a:lnTo>
                  <a:lnTo>
                    <a:pt x="3285134" y="927430"/>
                  </a:lnTo>
                  <a:lnTo>
                    <a:pt x="3285134" y="1042873"/>
                  </a:lnTo>
                  <a:lnTo>
                    <a:pt x="3517379" y="1042873"/>
                  </a:lnTo>
                  <a:lnTo>
                    <a:pt x="3517379" y="1158328"/>
                  </a:lnTo>
                  <a:lnTo>
                    <a:pt x="3633508" y="1158328"/>
                  </a:lnTo>
                  <a:lnTo>
                    <a:pt x="3633508" y="1042873"/>
                  </a:lnTo>
                  <a:lnTo>
                    <a:pt x="3749624" y="1042873"/>
                  </a:lnTo>
                  <a:lnTo>
                    <a:pt x="3749624" y="927430"/>
                  </a:lnTo>
                  <a:close/>
                </a:path>
                <a:path w="4330700" h="1249679">
                  <a:moveTo>
                    <a:pt x="3865753" y="1158913"/>
                  </a:moveTo>
                  <a:lnTo>
                    <a:pt x="3633508" y="1158913"/>
                  </a:lnTo>
                  <a:lnTo>
                    <a:pt x="3633508" y="1249273"/>
                  </a:lnTo>
                  <a:lnTo>
                    <a:pt x="3865753" y="1249273"/>
                  </a:lnTo>
                  <a:lnTo>
                    <a:pt x="3865753" y="1158913"/>
                  </a:lnTo>
                  <a:close/>
                </a:path>
                <a:path w="4330700" h="1249679">
                  <a:moveTo>
                    <a:pt x="3865753" y="695363"/>
                  </a:moveTo>
                  <a:lnTo>
                    <a:pt x="3749624" y="695363"/>
                  </a:lnTo>
                  <a:lnTo>
                    <a:pt x="3749624" y="927138"/>
                  </a:lnTo>
                  <a:lnTo>
                    <a:pt x="3865753" y="927138"/>
                  </a:lnTo>
                  <a:lnTo>
                    <a:pt x="3865753" y="695363"/>
                  </a:lnTo>
                  <a:close/>
                </a:path>
                <a:path w="4330700" h="1249679">
                  <a:moveTo>
                    <a:pt x="3865753" y="231813"/>
                  </a:moveTo>
                  <a:lnTo>
                    <a:pt x="3749624" y="231813"/>
                  </a:lnTo>
                  <a:lnTo>
                    <a:pt x="3749624" y="347624"/>
                  </a:lnTo>
                  <a:lnTo>
                    <a:pt x="3633508" y="347624"/>
                  </a:lnTo>
                  <a:lnTo>
                    <a:pt x="3633508" y="232168"/>
                  </a:lnTo>
                  <a:lnTo>
                    <a:pt x="3401263" y="232168"/>
                  </a:lnTo>
                  <a:lnTo>
                    <a:pt x="3401263" y="347624"/>
                  </a:lnTo>
                  <a:lnTo>
                    <a:pt x="3517379" y="347624"/>
                  </a:lnTo>
                  <a:lnTo>
                    <a:pt x="3517379" y="579793"/>
                  </a:lnTo>
                  <a:lnTo>
                    <a:pt x="3633508" y="579793"/>
                  </a:lnTo>
                  <a:lnTo>
                    <a:pt x="3633508" y="695248"/>
                  </a:lnTo>
                  <a:lnTo>
                    <a:pt x="3749624" y="695248"/>
                  </a:lnTo>
                  <a:lnTo>
                    <a:pt x="3749624" y="579793"/>
                  </a:lnTo>
                  <a:lnTo>
                    <a:pt x="3749624" y="347700"/>
                  </a:lnTo>
                  <a:lnTo>
                    <a:pt x="3865753" y="347700"/>
                  </a:lnTo>
                  <a:lnTo>
                    <a:pt x="3865753" y="231813"/>
                  </a:lnTo>
                  <a:close/>
                </a:path>
                <a:path w="4330700" h="1249679">
                  <a:moveTo>
                    <a:pt x="3981881" y="1043025"/>
                  </a:moveTo>
                  <a:lnTo>
                    <a:pt x="3865753" y="1043025"/>
                  </a:lnTo>
                  <a:lnTo>
                    <a:pt x="3865753" y="1158913"/>
                  </a:lnTo>
                  <a:lnTo>
                    <a:pt x="3981881" y="1158913"/>
                  </a:lnTo>
                  <a:lnTo>
                    <a:pt x="3981881" y="1043025"/>
                  </a:lnTo>
                  <a:close/>
                </a:path>
                <a:path w="4330700" h="1249679">
                  <a:moveTo>
                    <a:pt x="4097998" y="811250"/>
                  </a:moveTo>
                  <a:lnTo>
                    <a:pt x="3981881" y="811250"/>
                  </a:lnTo>
                  <a:lnTo>
                    <a:pt x="3981881" y="927138"/>
                  </a:lnTo>
                  <a:lnTo>
                    <a:pt x="4097998" y="927138"/>
                  </a:lnTo>
                  <a:lnTo>
                    <a:pt x="4097998" y="811250"/>
                  </a:lnTo>
                  <a:close/>
                </a:path>
                <a:path w="4330700" h="1249679">
                  <a:moveTo>
                    <a:pt x="4330243" y="1043025"/>
                  </a:moveTo>
                  <a:lnTo>
                    <a:pt x="4097998" y="1043025"/>
                  </a:lnTo>
                  <a:lnTo>
                    <a:pt x="4097998" y="1249273"/>
                  </a:lnTo>
                  <a:lnTo>
                    <a:pt x="4330243" y="1249273"/>
                  </a:lnTo>
                  <a:lnTo>
                    <a:pt x="4330243" y="1043025"/>
                  </a:lnTo>
                  <a:close/>
                </a:path>
              </a:pathLst>
            </a:custGeom>
            <a:solidFill>
              <a:srgbClr val="932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285134" y="9037726"/>
              <a:ext cx="4877435" cy="1249680"/>
            </a:xfrm>
            <a:custGeom>
              <a:avLst/>
              <a:gdLst/>
              <a:ahLst/>
              <a:cxnLst/>
              <a:rect l="l" t="t" r="r" b="b"/>
              <a:pathLst>
                <a:path w="4877434" h="1249679">
                  <a:moveTo>
                    <a:pt x="348373" y="38"/>
                  </a:moveTo>
                  <a:lnTo>
                    <a:pt x="0" y="38"/>
                  </a:lnTo>
                  <a:lnTo>
                    <a:pt x="0" y="115925"/>
                  </a:lnTo>
                  <a:lnTo>
                    <a:pt x="348373" y="115925"/>
                  </a:lnTo>
                  <a:lnTo>
                    <a:pt x="348373" y="38"/>
                  </a:lnTo>
                  <a:close/>
                </a:path>
                <a:path w="4877434" h="1249679">
                  <a:moveTo>
                    <a:pt x="580618" y="231813"/>
                  </a:moveTo>
                  <a:lnTo>
                    <a:pt x="464489" y="231813"/>
                  </a:lnTo>
                  <a:lnTo>
                    <a:pt x="464489" y="347700"/>
                  </a:lnTo>
                  <a:lnTo>
                    <a:pt x="580618" y="347700"/>
                  </a:lnTo>
                  <a:lnTo>
                    <a:pt x="580618" y="231813"/>
                  </a:lnTo>
                  <a:close/>
                </a:path>
                <a:path w="4877434" h="1249679">
                  <a:moveTo>
                    <a:pt x="580618" y="38"/>
                  </a:moveTo>
                  <a:lnTo>
                    <a:pt x="464489" y="38"/>
                  </a:lnTo>
                  <a:lnTo>
                    <a:pt x="464489" y="115925"/>
                  </a:lnTo>
                  <a:lnTo>
                    <a:pt x="580618" y="115925"/>
                  </a:lnTo>
                  <a:lnTo>
                    <a:pt x="580618" y="38"/>
                  </a:lnTo>
                  <a:close/>
                </a:path>
                <a:path w="4877434" h="1249679">
                  <a:moveTo>
                    <a:pt x="812863" y="347700"/>
                  </a:moveTo>
                  <a:lnTo>
                    <a:pt x="580618" y="347700"/>
                  </a:lnTo>
                  <a:lnTo>
                    <a:pt x="580618" y="463588"/>
                  </a:lnTo>
                  <a:lnTo>
                    <a:pt x="812863" y="463588"/>
                  </a:lnTo>
                  <a:lnTo>
                    <a:pt x="812863" y="347700"/>
                  </a:lnTo>
                  <a:close/>
                </a:path>
                <a:path w="4877434" h="1249679">
                  <a:moveTo>
                    <a:pt x="928992" y="38"/>
                  </a:moveTo>
                  <a:lnTo>
                    <a:pt x="696747" y="38"/>
                  </a:lnTo>
                  <a:lnTo>
                    <a:pt x="696747" y="231813"/>
                  </a:lnTo>
                  <a:lnTo>
                    <a:pt x="928992" y="231813"/>
                  </a:lnTo>
                  <a:lnTo>
                    <a:pt x="928992" y="38"/>
                  </a:lnTo>
                  <a:close/>
                </a:path>
                <a:path w="4877434" h="1249679">
                  <a:moveTo>
                    <a:pt x="1045108" y="695363"/>
                  </a:moveTo>
                  <a:lnTo>
                    <a:pt x="928992" y="695363"/>
                  </a:lnTo>
                  <a:lnTo>
                    <a:pt x="928992" y="811250"/>
                  </a:lnTo>
                  <a:lnTo>
                    <a:pt x="1045108" y="811250"/>
                  </a:lnTo>
                  <a:lnTo>
                    <a:pt x="1045108" y="695363"/>
                  </a:lnTo>
                  <a:close/>
                </a:path>
                <a:path w="4877434" h="1249679">
                  <a:moveTo>
                    <a:pt x="1161237" y="811250"/>
                  </a:moveTo>
                  <a:lnTo>
                    <a:pt x="1045108" y="811250"/>
                  </a:lnTo>
                  <a:lnTo>
                    <a:pt x="1045108" y="927138"/>
                  </a:lnTo>
                  <a:lnTo>
                    <a:pt x="1161237" y="927138"/>
                  </a:lnTo>
                  <a:lnTo>
                    <a:pt x="1161237" y="811250"/>
                  </a:lnTo>
                  <a:close/>
                </a:path>
                <a:path w="4877434" h="1249679">
                  <a:moveTo>
                    <a:pt x="1277353" y="0"/>
                  </a:moveTo>
                  <a:lnTo>
                    <a:pt x="1045108" y="0"/>
                  </a:lnTo>
                  <a:lnTo>
                    <a:pt x="1045108" y="115455"/>
                  </a:lnTo>
                  <a:lnTo>
                    <a:pt x="1161237" y="115455"/>
                  </a:lnTo>
                  <a:lnTo>
                    <a:pt x="1161237" y="232168"/>
                  </a:lnTo>
                  <a:lnTo>
                    <a:pt x="1277353" y="232168"/>
                  </a:lnTo>
                  <a:lnTo>
                    <a:pt x="1277353" y="115455"/>
                  </a:lnTo>
                  <a:lnTo>
                    <a:pt x="1277353" y="0"/>
                  </a:lnTo>
                  <a:close/>
                </a:path>
                <a:path w="4877434" h="1249679">
                  <a:moveTo>
                    <a:pt x="1509598" y="811250"/>
                  </a:moveTo>
                  <a:lnTo>
                    <a:pt x="1277353" y="811250"/>
                  </a:lnTo>
                  <a:lnTo>
                    <a:pt x="1277353" y="1042873"/>
                  </a:lnTo>
                  <a:lnTo>
                    <a:pt x="1161237" y="1042873"/>
                  </a:lnTo>
                  <a:lnTo>
                    <a:pt x="1161237" y="1158328"/>
                  </a:lnTo>
                  <a:lnTo>
                    <a:pt x="1161237" y="1249680"/>
                  </a:lnTo>
                  <a:lnTo>
                    <a:pt x="1277353" y="1249680"/>
                  </a:lnTo>
                  <a:lnTo>
                    <a:pt x="1277353" y="1158328"/>
                  </a:lnTo>
                  <a:lnTo>
                    <a:pt x="1393482" y="1158328"/>
                  </a:lnTo>
                  <a:lnTo>
                    <a:pt x="1393482" y="1043025"/>
                  </a:lnTo>
                  <a:lnTo>
                    <a:pt x="1509598" y="1043025"/>
                  </a:lnTo>
                  <a:lnTo>
                    <a:pt x="1509598" y="811250"/>
                  </a:lnTo>
                  <a:close/>
                </a:path>
                <a:path w="4877434" h="1249679">
                  <a:moveTo>
                    <a:pt x="1509610" y="579475"/>
                  </a:moveTo>
                  <a:lnTo>
                    <a:pt x="1277353" y="579475"/>
                  </a:lnTo>
                  <a:lnTo>
                    <a:pt x="1277353" y="695363"/>
                  </a:lnTo>
                  <a:lnTo>
                    <a:pt x="1509610" y="695363"/>
                  </a:lnTo>
                  <a:lnTo>
                    <a:pt x="1509610" y="579475"/>
                  </a:lnTo>
                  <a:close/>
                </a:path>
                <a:path w="4877434" h="1249679">
                  <a:moveTo>
                    <a:pt x="1509610" y="347624"/>
                  </a:moveTo>
                  <a:lnTo>
                    <a:pt x="928992" y="347624"/>
                  </a:lnTo>
                  <a:lnTo>
                    <a:pt x="928992" y="463080"/>
                  </a:lnTo>
                  <a:lnTo>
                    <a:pt x="928992" y="579475"/>
                  </a:lnTo>
                  <a:lnTo>
                    <a:pt x="580618" y="579475"/>
                  </a:lnTo>
                  <a:lnTo>
                    <a:pt x="580618" y="695363"/>
                  </a:lnTo>
                  <a:lnTo>
                    <a:pt x="928992" y="695363"/>
                  </a:lnTo>
                  <a:lnTo>
                    <a:pt x="928992" y="579793"/>
                  </a:lnTo>
                  <a:lnTo>
                    <a:pt x="1161237" y="579793"/>
                  </a:lnTo>
                  <a:lnTo>
                    <a:pt x="1161237" y="463080"/>
                  </a:lnTo>
                  <a:lnTo>
                    <a:pt x="1509610" y="463080"/>
                  </a:lnTo>
                  <a:lnTo>
                    <a:pt x="1509610" y="347624"/>
                  </a:lnTo>
                  <a:close/>
                </a:path>
                <a:path w="4877434" h="1249679">
                  <a:moveTo>
                    <a:pt x="1509610" y="38"/>
                  </a:moveTo>
                  <a:lnTo>
                    <a:pt x="1393482" y="38"/>
                  </a:lnTo>
                  <a:lnTo>
                    <a:pt x="1393482" y="115925"/>
                  </a:lnTo>
                  <a:lnTo>
                    <a:pt x="1509610" y="115925"/>
                  </a:lnTo>
                  <a:lnTo>
                    <a:pt x="1509610" y="38"/>
                  </a:lnTo>
                  <a:close/>
                </a:path>
                <a:path w="4877434" h="1249679">
                  <a:moveTo>
                    <a:pt x="1625727" y="1042873"/>
                  </a:moveTo>
                  <a:lnTo>
                    <a:pt x="1509610" y="1042873"/>
                  </a:lnTo>
                  <a:lnTo>
                    <a:pt x="1509610" y="1158328"/>
                  </a:lnTo>
                  <a:lnTo>
                    <a:pt x="1625727" y="1158328"/>
                  </a:lnTo>
                  <a:lnTo>
                    <a:pt x="1625727" y="1042873"/>
                  </a:lnTo>
                  <a:close/>
                </a:path>
                <a:path w="4877434" h="1249679">
                  <a:moveTo>
                    <a:pt x="1741855" y="1158913"/>
                  </a:moveTo>
                  <a:lnTo>
                    <a:pt x="1625727" y="1158913"/>
                  </a:lnTo>
                  <a:lnTo>
                    <a:pt x="1625727" y="1249273"/>
                  </a:lnTo>
                  <a:lnTo>
                    <a:pt x="1741855" y="1249273"/>
                  </a:lnTo>
                  <a:lnTo>
                    <a:pt x="1741855" y="1158913"/>
                  </a:lnTo>
                  <a:close/>
                </a:path>
                <a:path w="4877434" h="1249679">
                  <a:moveTo>
                    <a:pt x="1857971" y="38"/>
                  </a:moveTo>
                  <a:lnTo>
                    <a:pt x="1741855" y="38"/>
                  </a:lnTo>
                  <a:lnTo>
                    <a:pt x="1741855" y="115925"/>
                  </a:lnTo>
                  <a:lnTo>
                    <a:pt x="1857971" y="115925"/>
                  </a:lnTo>
                  <a:lnTo>
                    <a:pt x="1857971" y="38"/>
                  </a:lnTo>
                  <a:close/>
                </a:path>
                <a:path w="4877434" h="1249679">
                  <a:moveTo>
                    <a:pt x="1974100" y="927430"/>
                  </a:moveTo>
                  <a:lnTo>
                    <a:pt x="1741855" y="927430"/>
                  </a:lnTo>
                  <a:lnTo>
                    <a:pt x="1741855" y="1042873"/>
                  </a:lnTo>
                  <a:lnTo>
                    <a:pt x="1857971" y="1042873"/>
                  </a:lnTo>
                  <a:lnTo>
                    <a:pt x="1857971" y="1249680"/>
                  </a:lnTo>
                  <a:lnTo>
                    <a:pt x="1974100" y="1249680"/>
                  </a:lnTo>
                  <a:lnTo>
                    <a:pt x="1974100" y="1042873"/>
                  </a:lnTo>
                  <a:lnTo>
                    <a:pt x="1974100" y="927430"/>
                  </a:lnTo>
                  <a:close/>
                </a:path>
                <a:path w="4877434" h="1249679">
                  <a:moveTo>
                    <a:pt x="1974100" y="232168"/>
                  </a:moveTo>
                  <a:lnTo>
                    <a:pt x="1625727" y="232168"/>
                  </a:lnTo>
                  <a:lnTo>
                    <a:pt x="1625727" y="579793"/>
                  </a:lnTo>
                  <a:lnTo>
                    <a:pt x="1625727" y="810704"/>
                  </a:lnTo>
                  <a:lnTo>
                    <a:pt x="1857971" y="810704"/>
                  </a:lnTo>
                  <a:lnTo>
                    <a:pt x="1857971" y="579793"/>
                  </a:lnTo>
                  <a:lnTo>
                    <a:pt x="1974100" y="579793"/>
                  </a:lnTo>
                  <a:lnTo>
                    <a:pt x="1974100" y="232168"/>
                  </a:lnTo>
                  <a:close/>
                </a:path>
                <a:path w="4877434" h="1249679">
                  <a:moveTo>
                    <a:pt x="2206345" y="695363"/>
                  </a:moveTo>
                  <a:lnTo>
                    <a:pt x="1974100" y="695363"/>
                  </a:lnTo>
                  <a:lnTo>
                    <a:pt x="1974100" y="927138"/>
                  </a:lnTo>
                  <a:lnTo>
                    <a:pt x="2206345" y="927138"/>
                  </a:lnTo>
                  <a:lnTo>
                    <a:pt x="2206345" y="695363"/>
                  </a:lnTo>
                  <a:close/>
                </a:path>
                <a:path w="4877434" h="1249679">
                  <a:moveTo>
                    <a:pt x="2322461" y="1043025"/>
                  </a:moveTo>
                  <a:lnTo>
                    <a:pt x="2090216" y="1043025"/>
                  </a:lnTo>
                  <a:lnTo>
                    <a:pt x="2090216" y="1249273"/>
                  </a:lnTo>
                  <a:lnTo>
                    <a:pt x="2322461" y="1249273"/>
                  </a:lnTo>
                  <a:lnTo>
                    <a:pt x="2322461" y="1043025"/>
                  </a:lnTo>
                  <a:close/>
                </a:path>
                <a:path w="4877434" h="1249679">
                  <a:moveTo>
                    <a:pt x="2438590" y="579475"/>
                  </a:moveTo>
                  <a:lnTo>
                    <a:pt x="2206345" y="579475"/>
                  </a:lnTo>
                  <a:lnTo>
                    <a:pt x="2206345" y="695363"/>
                  </a:lnTo>
                  <a:lnTo>
                    <a:pt x="2438590" y="695363"/>
                  </a:lnTo>
                  <a:lnTo>
                    <a:pt x="2438590" y="579475"/>
                  </a:lnTo>
                  <a:close/>
                </a:path>
                <a:path w="4877434" h="1249679">
                  <a:moveTo>
                    <a:pt x="2554719" y="811250"/>
                  </a:moveTo>
                  <a:lnTo>
                    <a:pt x="2322461" y="811250"/>
                  </a:lnTo>
                  <a:lnTo>
                    <a:pt x="2322461" y="927138"/>
                  </a:lnTo>
                  <a:lnTo>
                    <a:pt x="2554719" y="927138"/>
                  </a:lnTo>
                  <a:lnTo>
                    <a:pt x="2554719" y="811250"/>
                  </a:lnTo>
                  <a:close/>
                </a:path>
                <a:path w="4877434" h="1249679">
                  <a:moveTo>
                    <a:pt x="2670835" y="1043025"/>
                  </a:moveTo>
                  <a:lnTo>
                    <a:pt x="2438590" y="1043025"/>
                  </a:lnTo>
                  <a:lnTo>
                    <a:pt x="2438590" y="1249273"/>
                  </a:lnTo>
                  <a:lnTo>
                    <a:pt x="2670835" y="1249273"/>
                  </a:lnTo>
                  <a:lnTo>
                    <a:pt x="2670835" y="1043025"/>
                  </a:lnTo>
                  <a:close/>
                </a:path>
                <a:path w="4877434" h="1249679">
                  <a:moveTo>
                    <a:pt x="2670835" y="463588"/>
                  </a:moveTo>
                  <a:lnTo>
                    <a:pt x="2438590" y="463588"/>
                  </a:lnTo>
                  <a:lnTo>
                    <a:pt x="2438590" y="579475"/>
                  </a:lnTo>
                  <a:lnTo>
                    <a:pt x="2670835" y="579475"/>
                  </a:lnTo>
                  <a:lnTo>
                    <a:pt x="2670835" y="463588"/>
                  </a:lnTo>
                  <a:close/>
                </a:path>
                <a:path w="4877434" h="1249679">
                  <a:moveTo>
                    <a:pt x="2670835" y="232168"/>
                  </a:moveTo>
                  <a:lnTo>
                    <a:pt x="2554719" y="232168"/>
                  </a:lnTo>
                  <a:lnTo>
                    <a:pt x="2554719" y="115455"/>
                  </a:lnTo>
                  <a:lnTo>
                    <a:pt x="2322461" y="115455"/>
                  </a:lnTo>
                  <a:lnTo>
                    <a:pt x="2322461" y="231813"/>
                  </a:lnTo>
                  <a:lnTo>
                    <a:pt x="2090216" y="231813"/>
                  </a:lnTo>
                  <a:lnTo>
                    <a:pt x="2090216" y="115455"/>
                  </a:lnTo>
                  <a:lnTo>
                    <a:pt x="2322461" y="115455"/>
                  </a:lnTo>
                  <a:lnTo>
                    <a:pt x="2322461" y="0"/>
                  </a:lnTo>
                  <a:lnTo>
                    <a:pt x="1974100" y="0"/>
                  </a:lnTo>
                  <a:lnTo>
                    <a:pt x="1974100" y="115455"/>
                  </a:lnTo>
                  <a:lnTo>
                    <a:pt x="1974100" y="232168"/>
                  </a:lnTo>
                  <a:lnTo>
                    <a:pt x="2090216" y="232168"/>
                  </a:lnTo>
                  <a:lnTo>
                    <a:pt x="2090216" y="463588"/>
                  </a:lnTo>
                  <a:lnTo>
                    <a:pt x="2322461" y="463588"/>
                  </a:lnTo>
                  <a:lnTo>
                    <a:pt x="2322461" y="232168"/>
                  </a:lnTo>
                  <a:lnTo>
                    <a:pt x="2438590" y="232168"/>
                  </a:lnTo>
                  <a:lnTo>
                    <a:pt x="2438590" y="347624"/>
                  </a:lnTo>
                  <a:lnTo>
                    <a:pt x="2670835" y="347624"/>
                  </a:lnTo>
                  <a:lnTo>
                    <a:pt x="2670835" y="232168"/>
                  </a:lnTo>
                  <a:close/>
                </a:path>
                <a:path w="4877434" h="1249679">
                  <a:moveTo>
                    <a:pt x="2786964" y="695363"/>
                  </a:moveTo>
                  <a:lnTo>
                    <a:pt x="2554719" y="695363"/>
                  </a:lnTo>
                  <a:lnTo>
                    <a:pt x="2554719" y="811250"/>
                  </a:lnTo>
                  <a:lnTo>
                    <a:pt x="2786964" y="811250"/>
                  </a:lnTo>
                  <a:lnTo>
                    <a:pt x="2786964" y="695363"/>
                  </a:lnTo>
                  <a:close/>
                </a:path>
                <a:path w="4877434" h="1249679">
                  <a:moveTo>
                    <a:pt x="2903080" y="927138"/>
                  </a:moveTo>
                  <a:lnTo>
                    <a:pt x="2786964" y="927138"/>
                  </a:lnTo>
                  <a:lnTo>
                    <a:pt x="2786964" y="1043025"/>
                  </a:lnTo>
                  <a:lnTo>
                    <a:pt x="2903080" y="1043025"/>
                  </a:lnTo>
                  <a:lnTo>
                    <a:pt x="2903080" y="927138"/>
                  </a:lnTo>
                  <a:close/>
                </a:path>
                <a:path w="4877434" h="1249679">
                  <a:moveTo>
                    <a:pt x="3367582" y="1158913"/>
                  </a:moveTo>
                  <a:lnTo>
                    <a:pt x="2903080" y="1158913"/>
                  </a:lnTo>
                  <a:lnTo>
                    <a:pt x="2903080" y="1249273"/>
                  </a:lnTo>
                  <a:lnTo>
                    <a:pt x="3367582" y="1249273"/>
                  </a:lnTo>
                  <a:lnTo>
                    <a:pt x="3367582" y="1158913"/>
                  </a:lnTo>
                  <a:close/>
                </a:path>
                <a:path w="4877434" h="1249679">
                  <a:moveTo>
                    <a:pt x="3367582" y="811250"/>
                  </a:moveTo>
                  <a:lnTo>
                    <a:pt x="3019209" y="811250"/>
                  </a:lnTo>
                  <a:lnTo>
                    <a:pt x="3019209" y="927138"/>
                  </a:lnTo>
                  <a:lnTo>
                    <a:pt x="3135325" y="927138"/>
                  </a:lnTo>
                  <a:lnTo>
                    <a:pt x="3135325" y="1043025"/>
                  </a:lnTo>
                  <a:lnTo>
                    <a:pt x="3367582" y="1043025"/>
                  </a:lnTo>
                  <a:lnTo>
                    <a:pt x="3367582" y="811250"/>
                  </a:lnTo>
                  <a:close/>
                </a:path>
                <a:path w="4877434" h="1249679">
                  <a:moveTo>
                    <a:pt x="3599827" y="347624"/>
                  </a:moveTo>
                  <a:lnTo>
                    <a:pt x="3367582" y="347624"/>
                  </a:lnTo>
                  <a:lnTo>
                    <a:pt x="3367582" y="232168"/>
                  </a:lnTo>
                  <a:lnTo>
                    <a:pt x="3367582" y="115455"/>
                  </a:lnTo>
                  <a:lnTo>
                    <a:pt x="3251454" y="115455"/>
                  </a:lnTo>
                  <a:lnTo>
                    <a:pt x="3251454" y="115925"/>
                  </a:lnTo>
                  <a:lnTo>
                    <a:pt x="3251454" y="232168"/>
                  </a:lnTo>
                  <a:lnTo>
                    <a:pt x="3251454" y="347624"/>
                  </a:lnTo>
                  <a:lnTo>
                    <a:pt x="3135325" y="347624"/>
                  </a:lnTo>
                  <a:lnTo>
                    <a:pt x="3135325" y="232168"/>
                  </a:lnTo>
                  <a:lnTo>
                    <a:pt x="2903080" y="232168"/>
                  </a:lnTo>
                  <a:lnTo>
                    <a:pt x="2903080" y="115925"/>
                  </a:lnTo>
                  <a:lnTo>
                    <a:pt x="3251454" y="115925"/>
                  </a:lnTo>
                  <a:lnTo>
                    <a:pt x="3251454" y="115455"/>
                  </a:lnTo>
                  <a:lnTo>
                    <a:pt x="3251454" y="38"/>
                  </a:lnTo>
                  <a:lnTo>
                    <a:pt x="2903080" y="38"/>
                  </a:lnTo>
                  <a:lnTo>
                    <a:pt x="2903080" y="115455"/>
                  </a:lnTo>
                  <a:lnTo>
                    <a:pt x="2786964" y="115455"/>
                  </a:lnTo>
                  <a:lnTo>
                    <a:pt x="2786964" y="232168"/>
                  </a:lnTo>
                  <a:lnTo>
                    <a:pt x="2786964" y="347624"/>
                  </a:lnTo>
                  <a:lnTo>
                    <a:pt x="2903080" y="347624"/>
                  </a:lnTo>
                  <a:lnTo>
                    <a:pt x="2903080" y="463080"/>
                  </a:lnTo>
                  <a:lnTo>
                    <a:pt x="2786964" y="463080"/>
                  </a:lnTo>
                  <a:lnTo>
                    <a:pt x="2786964" y="579793"/>
                  </a:lnTo>
                  <a:lnTo>
                    <a:pt x="2903080" y="579793"/>
                  </a:lnTo>
                  <a:lnTo>
                    <a:pt x="2903080" y="695248"/>
                  </a:lnTo>
                  <a:lnTo>
                    <a:pt x="3135325" y="695248"/>
                  </a:lnTo>
                  <a:lnTo>
                    <a:pt x="3135325" y="579793"/>
                  </a:lnTo>
                  <a:lnTo>
                    <a:pt x="3019209" y="579793"/>
                  </a:lnTo>
                  <a:lnTo>
                    <a:pt x="3019209" y="463080"/>
                  </a:lnTo>
                  <a:lnTo>
                    <a:pt x="3367582" y="463080"/>
                  </a:lnTo>
                  <a:lnTo>
                    <a:pt x="3367582" y="579793"/>
                  </a:lnTo>
                  <a:lnTo>
                    <a:pt x="3599827" y="579793"/>
                  </a:lnTo>
                  <a:lnTo>
                    <a:pt x="3599827" y="463080"/>
                  </a:lnTo>
                  <a:lnTo>
                    <a:pt x="3599827" y="347624"/>
                  </a:lnTo>
                  <a:close/>
                </a:path>
                <a:path w="4877434" h="1249679">
                  <a:moveTo>
                    <a:pt x="3715943" y="927430"/>
                  </a:moveTo>
                  <a:lnTo>
                    <a:pt x="3483699" y="927430"/>
                  </a:lnTo>
                  <a:lnTo>
                    <a:pt x="3483699" y="1158328"/>
                  </a:lnTo>
                  <a:lnTo>
                    <a:pt x="3599827" y="1158328"/>
                  </a:lnTo>
                  <a:lnTo>
                    <a:pt x="3599827" y="1249680"/>
                  </a:lnTo>
                  <a:lnTo>
                    <a:pt x="3715943" y="1249680"/>
                  </a:lnTo>
                  <a:lnTo>
                    <a:pt x="3715943" y="1158328"/>
                  </a:lnTo>
                  <a:lnTo>
                    <a:pt x="3715943" y="927430"/>
                  </a:lnTo>
                  <a:close/>
                </a:path>
                <a:path w="4877434" h="1249679">
                  <a:moveTo>
                    <a:pt x="3715943" y="38"/>
                  </a:moveTo>
                  <a:lnTo>
                    <a:pt x="3483699" y="38"/>
                  </a:lnTo>
                  <a:lnTo>
                    <a:pt x="3483699" y="231813"/>
                  </a:lnTo>
                  <a:lnTo>
                    <a:pt x="3715943" y="231813"/>
                  </a:lnTo>
                  <a:lnTo>
                    <a:pt x="3715943" y="38"/>
                  </a:lnTo>
                  <a:close/>
                </a:path>
                <a:path w="4877434" h="1249679">
                  <a:moveTo>
                    <a:pt x="3832072" y="579793"/>
                  </a:moveTo>
                  <a:lnTo>
                    <a:pt x="3599827" y="579793"/>
                  </a:lnTo>
                  <a:lnTo>
                    <a:pt x="3599827" y="695248"/>
                  </a:lnTo>
                  <a:lnTo>
                    <a:pt x="3483699" y="695248"/>
                  </a:lnTo>
                  <a:lnTo>
                    <a:pt x="3483699" y="810704"/>
                  </a:lnTo>
                  <a:lnTo>
                    <a:pt x="3715943" y="810704"/>
                  </a:lnTo>
                  <a:lnTo>
                    <a:pt x="3715943" y="695248"/>
                  </a:lnTo>
                  <a:lnTo>
                    <a:pt x="3832072" y="695248"/>
                  </a:lnTo>
                  <a:lnTo>
                    <a:pt x="3832072" y="579793"/>
                  </a:lnTo>
                  <a:close/>
                </a:path>
                <a:path w="4877434" h="1249679">
                  <a:moveTo>
                    <a:pt x="3948188" y="347700"/>
                  </a:moveTo>
                  <a:lnTo>
                    <a:pt x="3832072" y="347700"/>
                  </a:lnTo>
                  <a:lnTo>
                    <a:pt x="3832072" y="463588"/>
                  </a:lnTo>
                  <a:lnTo>
                    <a:pt x="3948188" y="463588"/>
                  </a:lnTo>
                  <a:lnTo>
                    <a:pt x="3948188" y="347700"/>
                  </a:lnTo>
                  <a:close/>
                </a:path>
                <a:path w="4877434" h="1249679">
                  <a:moveTo>
                    <a:pt x="4180446" y="695248"/>
                  </a:moveTo>
                  <a:lnTo>
                    <a:pt x="3948188" y="695248"/>
                  </a:lnTo>
                  <a:lnTo>
                    <a:pt x="3948188" y="927430"/>
                  </a:lnTo>
                  <a:lnTo>
                    <a:pt x="3832072" y="927430"/>
                  </a:lnTo>
                  <a:lnTo>
                    <a:pt x="3832072" y="1042873"/>
                  </a:lnTo>
                  <a:lnTo>
                    <a:pt x="3832072" y="1249680"/>
                  </a:lnTo>
                  <a:lnTo>
                    <a:pt x="4064317" y="1249680"/>
                  </a:lnTo>
                  <a:lnTo>
                    <a:pt x="4064317" y="1042873"/>
                  </a:lnTo>
                  <a:lnTo>
                    <a:pt x="4180446" y="1042873"/>
                  </a:lnTo>
                  <a:lnTo>
                    <a:pt x="4180446" y="927430"/>
                  </a:lnTo>
                  <a:lnTo>
                    <a:pt x="4180446" y="695248"/>
                  </a:lnTo>
                  <a:close/>
                </a:path>
                <a:path w="4877434" h="1249679">
                  <a:moveTo>
                    <a:pt x="4412691" y="811250"/>
                  </a:moveTo>
                  <a:lnTo>
                    <a:pt x="4296562" y="811250"/>
                  </a:lnTo>
                  <a:lnTo>
                    <a:pt x="4296562" y="927138"/>
                  </a:lnTo>
                  <a:lnTo>
                    <a:pt x="4412691" y="927138"/>
                  </a:lnTo>
                  <a:lnTo>
                    <a:pt x="4412691" y="811250"/>
                  </a:lnTo>
                  <a:close/>
                </a:path>
                <a:path w="4877434" h="1249679">
                  <a:moveTo>
                    <a:pt x="4412691" y="38"/>
                  </a:moveTo>
                  <a:lnTo>
                    <a:pt x="4064317" y="38"/>
                  </a:lnTo>
                  <a:lnTo>
                    <a:pt x="4064317" y="115925"/>
                  </a:lnTo>
                  <a:lnTo>
                    <a:pt x="3832072" y="115925"/>
                  </a:lnTo>
                  <a:lnTo>
                    <a:pt x="3832072" y="231813"/>
                  </a:lnTo>
                  <a:lnTo>
                    <a:pt x="4296562" y="231813"/>
                  </a:lnTo>
                  <a:lnTo>
                    <a:pt x="4296562" y="115925"/>
                  </a:lnTo>
                  <a:lnTo>
                    <a:pt x="4412691" y="115925"/>
                  </a:lnTo>
                  <a:lnTo>
                    <a:pt x="4412691" y="38"/>
                  </a:lnTo>
                  <a:close/>
                </a:path>
                <a:path w="4877434" h="1249679">
                  <a:moveTo>
                    <a:pt x="4528807" y="231813"/>
                  </a:moveTo>
                  <a:lnTo>
                    <a:pt x="4296562" y="231813"/>
                  </a:lnTo>
                  <a:lnTo>
                    <a:pt x="4296562" y="347624"/>
                  </a:lnTo>
                  <a:lnTo>
                    <a:pt x="4180446" y="347624"/>
                  </a:lnTo>
                  <a:lnTo>
                    <a:pt x="4180446" y="232168"/>
                  </a:lnTo>
                  <a:lnTo>
                    <a:pt x="4064317" y="232168"/>
                  </a:lnTo>
                  <a:lnTo>
                    <a:pt x="4064317" y="347624"/>
                  </a:lnTo>
                  <a:lnTo>
                    <a:pt x="4064317" y="579793"/>
                  </a:lnTo>
                  <a:lnTo>
                    <a:pt x="4412691" y="579793"/>
                  </a:lnTo>
                  <a:lnTo>
                    <a:pt x="4412691" y="347700"/>
                  </a:lnTo>
                  <a:lnTo>
                    <a:pt x="4528807" y="347700"/>
                  </a:lnTo>
                  <a:lnTo>
                    <a:pt x="4528807" y="231813"/>
                  </a:lnTo>
                  <a:close/>
                </a:path>
                <a:path w="4877434" h="1249679">
                  <a:moveTo>
                    <a:pt x="4644936" y="463588"/>
                  </a:moveTo>
                  <a:lnTo>
                    <a:pt x="4528807" y="463588"/>
                  </a:lnTo>
                  <a:lnTo>
                    <a:pt x="4528807" y="579475"/>
                  </a:lnTo>
                  <a:lnTo>
                    <a:pt x="4644936" y="579475"/>
                  </a:lnTo>
                  <a:lnTo>
                    <a:pt x="4644936" y="463588"/>
                  </a:lnTo>
                  <a:close/>
                </a:path>
                <a:path w="4877434" h="1249679">
                  <a:moveTo>
                    <a:pt x="4761052" y="1158328"/>
                  </a:moveTo>
                  <a:lnTo>
                    <a:pt x="4528807" y="1158328"/>
                  </a:lnTo>
                  <a:lnTo>
                    <a:pt x="4528807" y="1042873"/>
                  </a:lnTo>
                  <a:lnTo>
                    <a:pt x="4412691" y="1042873"/>
                  </a:lnTo>
                  <a:lnTo>
                    <a:pt x="4412691" y="1158328"/>
                  </a:lnTo>
                  <a:lnTo>
                    <a:pt x="4296562" y="1158328"/>
                  </a:lnTo>
                  <a:lnTo>
                    <a:pt x="4296562" y="1249680"/>
                  </a:lnTo>
                  <a:lnTo>
                    <a:pt x="4761052" y="1249680"/>
                  </a:lnTo>
                  <a:lnTo>
                    <a:pt x="4761052" y="1158328"/>
                  </a:lnTo>
                  <a:close/>
                </a:path>
                <a:path w="4877434" h="1249679">
                  <a:moveTo>
                    <a:pt x="4761052" y="38"/>
                  </a:moveTo>
                  <a:lnTo>
                    <a:pt x="4528807" y="38"/>
                  </a:lnTo>
                  <a:lnTo>
                    <a:pt x="4528807" y="115925"/>
                  </a:lnTo>
                  <a:lnTo>
                    <a:pt x="4761052" y="115925"/>
                  </a:lnTo>
                  <a:lnTo>
                    <a:pt x="4761052" y="38"/>
                  </a:lnTo>
                  <a:close/>
                </a:path>
                <a:path w="4877434" h="1249679">
                  <a:moveTo>
                    <a:pt x="4877181" y="695248"/>
                  </a:moveTo>
                  <a:lnTo>
                    <a:pt x="4761052" y="695248"/>
                  </a:lnTo>
                  <a:lnTo>
                    <a:pt x="4761052" y="810704"/>
                  </a:lnTo>
                  <a:lnTo>
                    <a:pt x="4644936" y="810704"/>
                  </a:lnTo>
                  <a:lnTo>
                    <a:pt x="4644936" y="695363"/>
                  </a:lnTo>
                  <a:lnTo>
                    <a:pt x="4412691" y="695363"/>
                  </a:lnTo>
                  <a:lnTo>
                    <a:pt x="4412691" y="811250"/>
                  </a:lnTo>
                  <a:lnTo>
                    <a:pt x="4644936" y="811250"/>
                  </a:lnTo>
                  <a:lnTo>
                    <a:pt x="4644936" y="1042873"/>
                  </a:lnTo>
                  <a:lnTo>
                    <a:pt x="4877181" y="1042873"/>
                  </a:lnTo>
                  <a:lnTo>
                    <a:pt x="4877181" y="810704"/>
                  </a:lnTo>
                  <a:lnTo>
                    <a:pt x="4877181" y="695248"/>
                  </a:lnTo>
                  <a:close/>
                </a:path>
                <a:path w="4877434" h="1249679">
                  <a:moveTo>
                    <a:pt x="4877181" y="231813"/>
                  </a:moveTo>
                  <a:lnTo>
                    <a:pt x="4644936" y="231813"/>
                  </a:lnTo>
                  <a:lnTo>
                    <a:pt x="4644936" y="347700"/>
                  </a:lnTo>
                  <a:lnTo>
                    <a:pt x="4877181" y="347700"/>
                  </a:lnTo>
                  <a:lnTo>
                    <a:pt x="4877181" y="231813"/>
                  </a:lnTo>
                  <a:close/>
                </a:path>
              </a:pathLst>
            </a:custGeom>
            <a:solidFill>
              <a:srgbClr val="932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0" y="9037726"/>
              <a:ext cx="9788525" cy="1249680"/>
            </a:xfrm>
            <a:custGeom>
              <a:avLst/>
              <a:gdLst/>
              <a:ahLst/>
              <a:cxnLst/>
              <a:rect l="l" t="t" r="r" b="b"/>
              <a:pathLst>
                <a:path w="9788525" h="1249679">
                  <a:moveTo>
                    <a:pt x="265925" y="810704"/>
                  </a:moveTo>
                  <a:lnTo>
                    <a:pt x="0" y="810704"/>
                  </a:lnTo>
                  <a:lnTo>
                    <a:pt x="0" y="927430"/>
                  </a:lnTo>
                  <a:lnTo>
                    <a:pt x="0" y="1042873"/>
                  </a:lnTo>
                  <a:lnTo>
                    <a:pt x="0" y="1158328"/>
                  </a:lnTo>
                  <a:lnTo>
                    <a:pt x="0" y="1249680"/>
                  </a:lnTo>
                  <a:lnTo>
                    <a:pt x="149809" y="1249680"/>
                  </a:lnTo>
                  <a:lnTo>
                    <a:pt x="149809" y="1158328"/>
                  </a:lnTo>
                  <a:lnTo>
                    <a:pt x="265925" y="1158328"/>
                  </a:lnTo>
                  <a:lnTo>
                    <a:pt x="265925" y="1042873"/>
                  </a:lnTo>
                  <a:lnTo>
                    <a:pt x="149809" y="1042873"/>
                  </a:lnTo>
                  <a:lnTo>
                    <a:pt x="149809" y="927430"/>
                  </a:lnTo>
                  <a:lnTo>
                    <a:pt x="265925" y="927430"/>
                  </a:lnTo>
                  <a:lnTo>
                    <a:pt x="265925" y="810704"/>
                  </a:lnTo>
                  <a:close/>
                </a:path>
                <a:path w="9788525" h="1249679">
                  <a:moveTo>
                    <a:pt x="6536588" y="38"/>
                  </a:moveTo>
                  <a:lnTo>
                    <a:pt x="6188214" y="38"/>
                  </a:lnTo>
                  <a:lnTo>
                    <a:pt x="6188214" y="115925"/>
                  </a:lnTo>
                  <a:lnTo>
                    <a:pt x="6536588" y="115925"/>
                  </a:lnTo>
                  <a:lnTo>
                    <a:pt x="6536588" y="38"/>
                  </a:lnTo>
                  <a:close/>
                </a:path>
                <a:path w="9788525" h="1249679">
                  <a:moveTo>
                    <a:pt x="8278444" y="38"/>
                  </a:moveTo>
                  <a:lnTo>
                    <a:pt x="8162315" y="38"/>
                  </a:lnTo>
                  <a:lnTo>
                    <a:pt x="8162315" y="231813"/>
                  </a:lnTo>
                  <a:lnTo>
                    <a:pt x="8278444" y="231813"/>
                  </a:lnTo>
                  <a:lnTo>
                    <a:pt x="8278444" y="38"/>
                  </a:lnTo>
                  <a:close/>
                </a:path>
                <a:path w="9788525" h="1249679">
                  <a:moveTo>
                    <a:pt x="8510689" y="811250"/>
                  </a:moveTo>
                  <a:lnTo>
                    <a:pt x="8278444" y="811250"/>
                  </a:lnTo>
                  <a:lnTo>
                    <a:pt x="8278444" y="1158913"/>
                  </a:lnTo>
                  <a:lnTo>
                    <a:pt x="8510689" y="1158913"/>
                  </a:lnTo>
                  <a:lnTo>
                    <a:pt x="8510689" y="811250"/>
                  </a:lnTo>
                  <a:close/>
                </a:path>
                <a:path w="9788525" h="1249679">
                  <a:moveTo>
                    <a:pt x="8510689" y="38"/>
                  </a:moveTo>
                  <a:lnTo>
                    <a:pt x="8394560" y="38"/>
                  </a:lnTo>
                  <a:lnTo>
                    <a:pt x="8394560" y="231813"/>
                  </a:lnTo>
                  <a:lnTo>
                    <a:pt x="8510689" y="231813"/>
                  </a:lnTo>
                  <a:lnTo>
                    <a:pt x="8510689" y="38"/>
                  </a:lnTo>
                  <a:close/>
                </a:path>
                <a:path w="9788525" h="1249679">
                  <a:moveTo>
                    <a:pt x="8742934" y="0"/>
                  </a:moveTo>
                  <a:lnTo>
                    <a:pt x="8626805" y="0"/>
                  </a:lnTo>
                  <a:lnTo>
                    <a:pt x="8626805" y="347624"/>
                  </a:lnTo>
                  <a:lnTo>
                    <a:pt x="8394560" y="347624"/>
                  </a:lnTo>
                  <a:lnTo>
                    <a:pt x="8394560" y="231813"/>
                  </a:lnTo>
                  <a:lnTo>
                    <a:pt x="8278444" y="231813"/>
                  </a:lnTo>
                  <a:lnTo>
                    <a:pt x="8278444" y="347700"/>
                  </a:lnTo>
                  <a:lnTo>
                    <a:pt x="8394560" y="347700"/>
                  </a:lnTo>
                  <a:lnTo>
                    <a:pt x="8394560" y="463080"/>
                  </a:lnTo>
                  <a:lnTo>
                    <a:pt x="8162315" y="463080"/>
                  </a:lnTo>
                  <a:lnTo>
                    <a:pt x="8162315" y="579793"/>
                  </a:lnTo>
                  <a:lnTo>
                    <a:pt x="8162315" y="695248"/>
                  </a:lnTo>
                  <a:lnTo>
                    <a:pt x="8626805" y="695248"/>
                  </a:lnTo>
                  <a:lnTo>
                    <a:pt x="8626805" y="579793"/>
                  </a:lnTo>
                  <a:lnTo>
                    <a:pt x="8742934" y="579793"/>
                  </a:lnTo>
                  <a:lnTo>
                    <a:pt x="8742934" y="463080"/>
                  </a:lnTo>
                  <a:lnTo>
                    <a:pt x="8742934" y="347624"/>
                  </a:lnTo>
                  <a:lnTo>
                    <a:pt x="8742934" y="0"/>
                  </a:lnTo>
                  <a:close/>
                </a:path>
                <a:path w="9788525" h="1249679">
                  <a:moveTo>
                    <a:pt x="9091308" y="347700"/>
                  </a:moveTo>
                  <a:lnTo>
                    <a:pt x="8859050" y="347700"/>
                  </a:lnTo>
                  <a:lnTo>
                    <a:pt x="8859050" y="463588"/>
                  </a:lnTo>
                  <a:lnTo>
                    <a:pt x="9091308" y="463588"/>
                  </a:lnTo>
                  <a:lnTo>
                    <a:pt x="9091308" y="347700"/>
                  </a:lnTo>
                  <a:close/>
                </a:path>
                <a:path w="9788525" h="1249679">
                  <a:moveTo>
                    <a:pt x="9207424" y="1158913"/>
                  </a:moveTo>
                  <a:lnTo>
                    <a:pt x="9091295" y="1158913"/>
                  </a:lnTo>
                  <a:lnTo>
                    <a:pt x="9091295" y="1249273"/>
                  </a:lnTo>
                  <a:lnTo>
                    <a:pt x="9207424" y="1249273"/>
                  </a:lnTo>
                  <a:lnTo>
                    <a:pt x="9207424" y="1158913"/>
                  </a:lnTo>
                  <a:close/>
                </a:path>
                <a:path w="9788525" h="1249679">
                  <a:moveTo>
                    <a:pt x="9207424" y="927430"/>
                  </a:moveTo>
                  <a:lnTo>
                    <a:pt x="8975179" y="927430"/>
                  </a:lnTo>
                  <a:lnTo>
                    <a:pt x="8975179" y="810704"/>
                  </a:lnTo>
                  <a:lnTo>
                    <a:pt x="8975179" y="579793"/>
                  </a:lnTo>
                  <a:lnTo>
                    <a:pt x="8859050" y="579793"/>
                  </a:lnTo>
                  <a:lnTo>
                    <a:pt x="8859050" y="810704"/>
                  </a:lnTo>
                  <a:lnTo>
                    <a:pt x="8626805" y="810704"/>
                  </a:lnTo>
                  <a:lnTo>
                    <a:pt x="8626805" y="927430"/>
                  </a:lnTo>
                  <a:lnTo>
                    <a:pt x="8742934" y="927430"/>
                  </a:lnTo>
                  <a:lnTo>
                    <a:pt x="8742934" y="1042873"/>
                  </a:lnTo>
                  <a:lnTo>
                    <a:pt x="8859050" y="1042873"/>
                  </a:lnTo>
                  <a:lnTo>
                    <a:pt x="8859050" y="1158328"/>
                  </a:lnTo>
                  <a:lnTo>
                    <a:pt x="8975179" y="1158328"/>
                  </a:lnTo>
                  <a:lnTo>
                    <a:pt x="8975179" y="1042873"/>
                  </a:lnTo>
                  <a:lnTo>
                    <a:pt x="9207424" y="1042873"/>
                  </a:lnTo>
                  <a:lnTo>
                    <a:pt x="9207424" y="927430"/>
                  </a:lnTo>
                  <a:close/>
                </a:path>
                <a:path w="9788525" h="1249679">
                  <a:moveTo>
                    <a:pt x="9323553" y="579475"/>
                  </a:moveTo>
                  <a:lnTo>
                    <a:pt x="9091308" y="579475"/>
                  </a:lnTo>
                  <a:lnTo>
                    <a:pt x="9091308" y="695363"/>
                  </a:lnTo>
                  <a:lnTo>
                    <a:pt x="9323553" y="695363"/>
                  </a:lnTo>
                  <a:lnTo>
                    <a:pt x="9323553" y="579475"/>
                  </a:lnTo>
                  <a:close/>
                </a:path>
                <a:path w="9788525" h="1249679">
                  <a:moveTo>
                    <a:pt x="9323553" y="232168"/>
                  </a:moveTo>
                  <a:lnTo>
                    <a:pt x="9207424" y="232168"/>
                  </a:lnTo>
                  <a:lnTo>
                    <a:pt x="9207424" y="0"/>
                  </a:lnTo>
                  <a:lnTo>
                    <a:pt x="8859050" y="0"/>
                  </a:lnTo>
                  <a:lnTo>
                    <a:pt x="8859050" y="232168"/>
                  </a:lnTo>
                  <a:lnTo>
                    <a:pt x="9091308" y="232168"/>
                  </a:lnTo>
                  <a:lnTo>
                    <a:pt x="9091308" y="347624"/>
                  </a:lnTo>
                  <a:lnTo>
                    <a:pt x="9323553" y="347624"/>
                  </a:lnTo>
                  <a:lnTo>
                    <a:pt x="9323553" y="232168"/>
                  </a:lnTo>
                  <a:close/>
                </a:path>
                <a:path w="9788525" h="1249679">
                  <a:moveTo>
                    <a:pt x="9494571" y="1158328"/>
                  </a:moveTo>
                  <a:lnTo>
                    <a:pt x="9323553" y="1158328"/>
                  </a:lnTo>
                  <a:lnTo>
                    <a:pt x="9323553" y="1249680"/>
                  </a:lnTo>
                  <a:lnTo>
                    <a:pt x="9494571" y="1249680"/>
                  </a:lnTo>
                  <a:lnTo>
                    <a:pt x="9494571" y="1158328"/>
                  </a:lnTo>
                  <a:close/>
                </a:path>
                <a:path w="9788525" h="1249679">
                  <a:moveTo>
                    <a:pt x="9555797" y="695248"/>
                  </a:moveTo>
                  <a:lnTo>
                    <a:pt x="9439669" y="695248"/>
                  </a:lnTo>
                  <a:lnTo>
                    <a:pt x="9439669" y="810704"/>
                  </a:lnTo>
                  <a:lnTo>
                    <a:pt x="9323553" y="810704"/>
                  </a:lnTo>
                  <a:lnTo>
                    <a:pt x="9323553" y="927430"/>
                  </a:lnTo>
                  <a:lnTo>
                    <a:pt x="9555797" y="927430"/>
                  </a:lnTo>
                  <a:lnTo>
                    <a:pt x="9555797" y="810704"/>
                  </a:lnTo>
                  <a:lnTo>
                    <a:pt x="9555797" y="695248"/>
                  </a:lnTo>
                  <a:close/>
                </a:path>
                <a:path w="9788525" h="1249679">
                  <a:moveTo>
                    <a:pt x="9555797" y="347624"/>
                  </a:moveTo>
                  <a:lnTo>
                    <a:pt x="9323553" y="347624"/>
                  </a:lnTo>
                  <a:lnTo>
                    <a:pt x="9323553" y="463080"/>
                  </a:lnTo>
                  <a:lnTo>
                    <a:pt x="9439669" y="463080"/>
                  </a:lnTo>
                  <a:lnTo>
                    <a:pt x="9439669" y="579793"/>
                  </a:lnTo>
                  <a:lnTo>
                    <a:pt x="9555797" y="579793"/>
                  </a:lnTo>
                  <a:lnTo>
                    <a:pt x="9555797" y="463080"/>
                  </a:lnTo>
                  <a:lnTo>
                    <a:pt x="9555797" y="347624"/>
                  </a:lnTo>
                  <a:close/>
                </a:path>
                <a:path w="9788525" h="1249679">
                  <a:moveTo>
                    <a:pt x="9555797" y="38"/>
                  </a:moveTo>
                  <a:lnTo>
                    <a:pt x="9323553" y="38"/>
                  </a:lnTo>
                  <a:lnTo>
                    <a:pt x="9323553" y="115925"/>
                  </a:lnTo>
                  <a:lnTo>
                    <a:pt x="9555797" y="115925"/>
                  </a:lnTo>
                  <a:lnTo>
                    <a:pt x="9555797" y="38"/>
                  </a:lnTo>
                  <a:close/>
                </a:path>
                <a:path w="9788525" h="1249679">
                  <a:moveTo>
                    <a:pt x="9788042" y="579475"/>
                  </a:moveTo>
                  <a:lnTo>
                    <a:pt x="9671914" y="579475"/>
                  </a:lnTo>
                  <a:lnTo>
                    <a:pt x="9671914" y="811250"/>
                  </a:lnTo>
                  <a:lnTo>
                    <a:pt x="9788042" y="811250"/>
                  </a:lnTo>
                  <a:lnTo>
                    <a:pt x="9788042" y="579475"/>
                  </a:lnTo>
                  <a:close/>
                </a:path>
              </a:pathLst>
            </a:custGeom>
            <a:solidFill>
              <a:srgbClr val="932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0" y="9037751"/>
              <a:ext cx="9439910" cy="231775"/>
            </a:xfrm>
            <a:custGeom>
              <a:avLst/>
              <a:gdLst/>
              <a:ahLst/>
              <a:cxnLst/>
              <a:rect l="l" t="t" r="r" b="b"/>
              <a:pathLst>
                <a:path w="9439910" h="231775">
                  <a:moveTo>
                    <a:pt x="33680" y="115887"/>
                  </a:moveTo>
                  <a:lnTo>
                    <a:pt x="0" y="115887"/>
                  </a:lnTo>
                  <a:lnTo>
                    <a:pt x="0" y="231775"/>
                  </a:lnTo>
                  <a:lnTo>
                    <a:pt x="33680" y="231775"/>
                  </a:lnTo>
                  <a:lnTo>
                    <a:pt x="33680" y="115887"/>
                  </a:lnTo>
                  <a:close/>
                </a:path>
                <a:path w="9439910" h="231775">
                  <a:moveTo>
                    <a:pt x="149809" y="0"/>
                  </a:moveTo>
                  <a:lnTo>
                    <a:pt x="33680" y="0"/>
                  </a:lnTo>
                  <a:lnTo>
                    <a:pt x="33680" y="115887"/>
                  </a:lnTo>
                  <a:lnTo>
                    <a:pt x="149809" y="115887"/>
                  </a:lnTo>
                  <a:lnTo>
                    <a:pt x="149809" y="0"/>
                  </a:lnTo>
                  <a:close/>
                </a:path>
                <a:path w="9439910" h="231775">
                  <a:moveTo>
                    <a:pt x="265925" y="115887"/>
                  </a:moveTo>
                  <a:lnTo>
                    <a:pt x="149809" y="115887"/>
                  </a:lnTo>
                  <a:lnTo>
                    <a:pt x="149809" y="231775"/>
                  </a:lnTo>
                  <a:lnTo>
                    <a:pt x="265925" y="231775"/>
                  </a:lnTo>
                  <a:lnTo>
                    <a:pt x="265925" y="115887"/>
                  </a:lnTo>
                  <a:close/>
                </a:path>
                <a:path w="9439910" h="231775">
                  <a:moveTo>
                    <a:pt x="382054" y="0"/>
                  </a:moveTo>
                  <a:lnTo>
                    <a:pt x="265925" y="0"/>
                  </a:lnTo>
                  <a:lnTo>
                    <a:pt x="265925" y="115887"/>
                  </a:lnTo>
                  <a:lnTo>
                    <a:pt x="382054" y="115887"/>
                  </a:lnTo>
                  <a:lnTo>
                    <a:pt x="382054" y="0"/>
                  </a:lnTo>
                  <a:close/>
                </a:path>
                <a:path w="9439910" h="231775">
                  <a:moveTo>
                    <a:pt x="498170" y="115887"/>
                  </a:moveTo>
                  <a:lnTo>
                    <a:pt x="382054" y="115887"/>
                  </a:lnTo>
                  <a:lnTo>
                    <a:pt x="382054" y="231775"/>
                  </a:lnTo>
                  <a:lnTo>
                    <a:pt x="498170" y="231775"/>
                  </a:lnTo>
                  <a:lnTo>
                    <a:pt x="498170" y="115887"/>
                  </a:lnTo>
                  <a:close/>
                </a:path>
                <a:path w="9439910" h="231775">
                  <a:moveTo>
                    <a:pt x="614299" y="0"/>
                  </a:moveTo>
                  <a:lnTo>
                    <a:pt x="498170" y="0"/>
                  </a:lnTo>
                  <a:lnTo>
                    <a:pt x="498170" y="115887"/>
                  </a:lnTo>
                  <a:lnTo>
                    <a:pt x="614299" y="115887"/>
                  </a:lnTo>
                  <a:lnTo>
                    <a:pt x="614299" y="0"/>
                  </a:lnTo>
                  <a:close/>
                </a:path>
                <a:path w="9439910" h="231775">
                  <a:moveTo>
                    <a:pt x="730427" y="115887"/>
                  </a:moveTo>
                  <a:lnTo>
                    <a:pt x="614299" y="115887"/>
                  </a:lnTo>
                  <a:lnTo>
                    <a:pt x="614299" y="231775"/>
                  </a:lnTo>
                  <a:lnTo>
                    <a:pt x="730427" y="231775"/>
                  </a:lnTo>
                  <a:lnTo>
                    <a:pt x="730427" y="115887"/>
                  </a:lnTo>
                  <a:close/>
                </a:path>
                <a:path w="9439910" h="231775">
                  <a:moveTo>
                    <a:pt x="846543" y="0"/>
                  </a:moveTo>
                  <a:lnTo>
                    <a:pt x="730427" y="0"/>
                  </a:lnTo>
                  <a:lnTo>
                    <a:pt x="730427" y="115887"/>
                  </a:lnTo>
                  <a:lnTo>
                    <a:pt x="846543" y="115887"/>
                  </a:lnTo>
                  <a:lnTo>
                    <a:pt x="846543" y="0"/>
                  </a:lnTo>
                  <a:close/>
                </a:path>
                <a:path w="9439910" h="231775">
                  <a:moveTo>
                    <a:pt x="962672" y="115887"/>
                  </a:moveTo>
                  <a:lnTo>
                    <a:pt x="846543" y="115887"/>
                  </a:lnTo>
                  <a:lnTo>
                    <a:pt x="846543" y="231775"/>
                  </a:lnTo>
                  <a:lnTo>
                    <a:pt x="962672" y="231775"/>
                  </a:lnTo>
                  <a:lnTo>
                    <a:pt x="962672" y="115887"/>
                  </a:lnTo>
                  <a:close/>
                </a:path>
                <a:path w="9439910" h="231775">
                  <a:moveTo>
                    <a:pt x="1078801" y="0"/>
                  </a:moveTo>
                  <a:lnTo>
                    <a:pt x="962672" y="0"/>
                  </a:lnTo>
                  <a:lnTo>
                    <a:pt x="962672" y="115887"/>
                  </a:lnTo>
                  <a:lnTo>
                    <a:pt x="1078801" y="115887"/>
                  </a:lnTo>
                  <a:lnTo>
                    <a:pt x="1078801" y="0"/>
                  </a:lnTo>
                  <a:close/>
                </a:path>
                <a:path w="9439910" h="231775">
                  <a:moveTo>
                    <a:pt x="1194917" y="115887"/>
                  </a:moveTo>
                  <a:lnTo>
                    <a:pt x="1078801" y="115887"/>
                  </a:lnTo>
                  <a:lnTo>
                    <a:pt x="1078801" y="231775"/>
                  </a:lnTo>
                  <a:lnTo>
                    <a:pt x="1194917" y="231775"/>
                  </a:lnTo>
                  <a:lnTo>
                    <a:pt x="1194917" y="115887"/>
                  </a:lnTo>
                  <a:close/>
                </a:path>
                <a:path w="9439910" h="231775">
                  <a:moveTo>
                    <a:pt x="1311046" y="0"/>
                  </a:moveTo>
                  <a:lnTo>
                    <a:pt x="1194917" y="0"/>
                  </a:lnTo>
                  <a:lnTo>
                    <a:pt x="1194917" y="115887"/>
                  </a:lnTo>
                  <a:lnTo>
                    <a:pt x="1311046" y="115887"/>
                  </a:lnTo>
                  <a:lnTo>
                    <a:pt x="1311046" y="0"/>
                  </a:lnTo>
                  <a:close/>
                </a:path>
                <a:path w="9439910" h="231775">
                  <a:moveTo>
                    <a:pt x="1427162" y="115887"/>
                  </a:moveTo>
                  <a:lnTo>
                    <a:pt x="1311046" y="115887"/>
                  </a:lnTo>
                  <a:lnTo>
                    <a:pt x="1311046" y="231775"/>
                  </a:lnTo>
                  <a:lnTo>
                    <a:pt x="1427162" y="231775"/>
                  </a:lnTo>
                  <a:lnTo>
                    <a:pt x="1427162" y="115887"/>
                  </a:lnTo>
                  <a:close/>
                </a:path>
                <a:path w="9439910" h="231775">
                  <a:moveTo>
                    <a:pt x="1543291" y="0"/>
                  </a:moveTo>
                  <a:lnTo>
                    <a:pt x="1427162" y="0"/>
                  </a:lnTo>
                  <a:lnTo>
                    <a:pt x="1427162" y="115887"/>
                  </a:lnTo>
                  <a:lnTo>
                    <a:pt x="1543291" y="115887"/>
                  </a:lnTo>
                  <a:lnTo>
                    <a:pt x="1543291" y="0"/>
                  </a:lnTo>
                  <a:close/>
                </a:path>
                <a:path w="9439910" h="231775">
                  <a:moveTo>
                    <a:pt x="1659407" y="115887"/>
                  </a:moveTo>
                  <a:lnTo>
                    <a:pt x="1543291" y="115887"/>
                  </a:lnTo>
                  <a:lnTo>
                    <a:pt x="1543291" y="231775"/>
                  </a:lnTo>
                  <a:lnTo>
                    <a:pt x="1659407" y="231775"/>
                  </a:lnTo>
                  <a:lnTo>
                    <a:pt x="1659407" y="115887"/>
                  </a:lnTo>
                  <a:close/>
                </a:path>
                <a:path w="9439910" h="231775">
                  <a:moveTo>
                    <a:pt x="1775536" y="0"/>
                  </a:moveTo>
                  <a:lnTo>
                    <a:pt x="1659407" y="0"/>
                  </a:lnTo>
                  <a:lnTo>
                    <a:pt x="1659407" y="115887"/>
                  </a:lnTo>
                  <a:lnTo>
                    <a:pt x="1775536" y="115887"/>
                  </a:lnTo>
                  <a:lnTo>
                    <a:pt x="1775536" y="0"/>
                  </a:lnTo>
                  <a:close/>
                </a:path>
                <a:path w="9439910" h="231775">
                  <a:moveTo>
                    <a:pt x="1891665" y="115887"/>
                  </a:moveTo>
                  <a:lnTo>
                    <a:pt x="1775536" y="115887"/>
                  </a:lnTo>
                  <a:lnTo>
                    <a:pt x="1775536" y="231775"/>
                  </a:lnTo>
                  <a:lnTo>
                    <a:pt x="1891665" y="231775"/>
                  </a:lnTo>
                  <a:lnTo>
                    <a:pt x="1891665" y="115887"/>
                  </a:lnTo>
                  <a:close/>
                </a:path>
                <a:path w="9439910" h="231775">
                  <a:moveTo>
                    <a:pt x="2007781" y="0"/>
                  </a:moveTo>
                  <a:lnTo>
                    <a:pt x="1891665" y="0"/>
                  </a:lnTo>
                  <a:lnTo>
                    <a:pt x="1891665" y="115887"/>
                  </a:lnTo>
                  <a:lnTo>
                    <a:pt x="2007781" y="115887"/>
                  </a:lnTo>
                  <a:lnTo>
                    <a:pt x="2007781" y="0"/>
                  </a:lnTo>
                  <a:close/>
                </a:path>
                <a:path w="9439910" h="231775">
                  <a:moveTo>
                    <a:pt x="2123910" y="115887"/>
                  </a:moveTo>
                  <a:lnTo>
                    <a:pt x="2007781" y="115887"/>
                  </a:lnTo>
                  <a:lnTo>
                    <a:pt x="2007781" y="231775"/>
                  </a:lnTo>
                  <a:lnTo>
                    <a:pt x="2123910" y="231775"/>
                  </a:lnTo>
                  <a:lnTo>
                    <a:pt x="2123910" y="115887"/>
                  </a:lnTo>
                  <a:close/>
                </a:path>
                <a:path w="9439910" h="231775">
                  <a:moveTo>
                    <a:pt x="2240026" y="0"/>
                  </a:moveTo>
                  <a:lnTo>
                    <a:pt x="2123910" y="0"/>
                  </a:lnTo>
                  <a:lnTo>
                    <a:pt x="2123910" y="115887"/>
                  </a:lnTo>
                  <a:lnTo>
                    <a:pt x="2240026" y="115887"/>
                  </a:lnTo>
                  <a:lnTo>
                    <a:pt x="2240026" y="0"/>
                  </a:lnTo>
                  <a:close/>
                </a:path>
                <a:path w="9439910" h="231775">
                  <a:moveTo>
                    <a:pt x="2356154" y="115887"/>
                  </a:moveTo>
                  <a:lnTo>
                    <a:pt x="2240026" y="115887"/>
                  </a:lnTo>
                  <a:lnTo>
                    <a:pt x="2240026" y="231775"/>
                  </a:lnTo>
                  <a:lnTo>
                    <a:pt x="2356154" y="231775"/>
                  </a:lnTo>
                  <a:lnTo>
                    <a:pt x="2356154" y="115887"/>
                  </a:lnTo>
                  <a:close/>
                </a:path>
                <a:path w="9439910" h="231775">
                  <a:moveTo>
                    <a:pt x="2472271" y="0"/>
                  </a:moveTo>
                  <a:lnTo>
                    <a:pt x="2356154" y="0"/>
                  </a:lnTo>
                  <a:lnTo>
                    <a:pt x="2356154" y="115887"/>
                  </a:lnTo>
                  <a:lnTo>
                    <a:pt x="2472271" y="115887"/>
                  </a:lnTo>
                  <a:lnTo>
                    <a:pt x="2472271" y="0"/>
                  </a:lnTo>
                  <a:close/>
                </a:path>
                <a:path w="9439910" h="231775">
                  <a:moveTo>
                    <a:pt x="2588399" y="115887"/>
                  </a:moveTo>
                  <a:lnTo>
                    <a:pt x="2472271" y="115887"/>
                  </a:lnTo>
                  <a:lnTo>
                    <a:pt x="2472271" y="231775"/>
                  </a:lnTo>
                  <a:lnTo>
                    <a:pt x="2588399" y="231775"/>
                  </a:lnTo>
                  <a:lnTo>
                    <a:pt x="2588399" y="115887"/>
                  </a:lnTo>
                  <a:close/>
                </a:path>
                <a:path w="9439910" h="231775">
                  <a:moveTo>
                    <a:pt x="2704528" y="0"/>
                  </a:moveTo>
                  <a:lnTo>
                    <a:pt x="2588399" y="0"/>
                  </a:lnTo>
                  <a:lnTo>
                    <a:pt x="2588399" y="115887"/>
                  </a:lnTo>
                  <a:lnTo>
                    <a:pt x="2704528" y="115887"/>
                  </a:lnTo>
                  <a:lnTo>
                    <a:pt x="2704528" y="0"/>
                  </a:lnTo>
                  <a:close/>
                </a:path>
                <a:path w="9439910" h="231775">
                  <a:moveTo>
                    <a:pt x="2820644" y="115887"/>
                  </a:moveTo>
                  <a:lnTo>
                    <a:pt x="2704528" y="115887"/>
                  </a:lnTo>
                  <a:lnTo>
                    <a:pt x="2704528" y="231775"/>
                  </a:lnTo>
                  <a:lnTo>
                    <a:pt x="2820644" y="231775"/>
                  </a:lnTo>
                  <a:lnTo>
                    <a:pt x="2820644" y="115887"/>
                  </a:lnTo>
                  <a:close/>
                </a:path>
                <a:path w="9439910" h="231775">
                  <a:moveTo>
                    <a:pt x="2936773" y="0"/>
                  </a:moveTo>
                  <a:lnTo>
                    <a:pt x="2820644" y="0"/>
                  </a:lnTo>
                  <a:lnTo>
                    <a:pt x="2820644" y="115887"/>
                  </a:lnTo>
                  <a:lnTo>
                    <a:pt x="2936773" y="115887"/>
                  </a:lnTo>
                  <a:lnTo>
                    <a:pt x="2936773" y="0"/>
                  </a:lnTo>
                  <a:close/>
                </a:path>
                <a:path w="9439910" h="231775">
                  <a:moveTo>
                    <a:pt x="3052889" y="115887"/>
                  </a:moveTo>
                  <a:lnTo>
                    <a:pt x="2936773" y="115887"/>
                  </a:lnTo>
                  <a:lnTo>
                    <a:pt x="2936773" y="231775"/>
                  </a:lnTo>
                  <a:lnTo>
                    <a:pt x="3052889" y="231775"/>
                  </a:lnTo>
                  <a:lnTo>
                    <a:pt x="3052889" y="115887"/>
                  </a:lnTo>
                  <a:close/>
                </a:path>
                <a:path w="9439910" h="231775">
                  <a:moveTo>
                    <a:pt x="3169018" y="0"/>
                  </a:moveTo>
                  <a:lnTo>
                    <a:pt x="3052889" y="0"/>
                  </a:lnTo>
                  <a:lnTo>
                    <a:pt x="3052889" y="115887"/>
                  </a:lnTo>
                  <a:lnTo>
                    <a:pt x="3169018" y="115887"/>
                  </a:lnTo>
                  <a:lnTo>
                    <a:pt x="3169018" y="0"/>
                  </a:lnTo>
                  <a:close/>
                </a:path>
                <a:path w="9439910" h="231775">
                  <a:moveTo>
                    <a:pt x="3285134" y="115887"/>
                  </a:moveTo>
                  <a:lnTo>
                    <a:pt x="3169018" y="115887"/>
                  </a:lnTo>
                  <a:lnTo>
                    <a:pt x="3169018" y="231775"/>
                  </a:lnTo>
                  <a:lnTo>
                    <a:pt x="3285134" y="231775"/>
                  </a:lnTo>
                  <a:lnTo>
                    <a:pt x="3285134" y="115887"/>
                  </a:lnTo>
                  <a:close/>
                </a:path>
                <a:path w="9439910" h="231775">
                  <a:moveTo>
                    <a:pt x="3401263" y="0"/>
                  </a:moveTo>
                  <a:lnTo>
                    <a:pt x="3285134" y="0"/>
                  </a:lnTo>
                  <a:lnTo>
                    <a:pt x="3285134" y="115887"/>
                  </a:lnTo>
                  <a:lnTo>
                    <a:pt x="3401263" y="115887"/>
                  </a:lnTo>
                  <a:lnTo>
                    <a:pt x="3401263" y="0"/>
                  </a:lnTo>
                  <a:close/>
                </a:path>
                <a:path w="9439910" h="231775">
                  <a:moveTo>
                    <a:pt x="3517392" y="115887"/>
                  </a:moveTo>
                  <a:lnTo>
                    <a:pt x="3401263" y="115887"/>
                  </a:lnTo>
                  <a:lnTo>
                    <a:pt x="3401263" y="231775"/>
                  </a:lnTo>
                  <a:lnTo>
                    <a:pt x="3517392" y="231775"/>
                  </a:lnTo>
                  <a:lnTo>
                    <a:pt x="3517392" y="115887"/>
                  </a:lnTo>
                  <a:close/>
                </a:path>
                <a:path w="9439910" h="231775">
                  <a:moveTo>
                    <a:pt x="3633508" y="0"/>
                  </a:moveTo>
                  <a:lnTo>
                    <a:pt x="3517392" y="0"/>
                  </a:lnTo>
                  <a:lnTo>
                    <a:pt x="3517392" y="115887"/>
                  </a:lnTo>
                  <a:lnTo>
                    <a:pt x="3633508" y="115887"/>
                  </a:lnTo>
                  <a:lnTo>
                    <a:pt x="3633508" y="0"/>
                  </a:lnTo>
                  <a:close/>
                </a:path>
                <a:path w="9439910" h="231775">
                  <a:moveTo>
                    <a:pt x="3749637" y="115887"/>
                  </a:moveTo>
                  <a:lnTo>
                    <a:pt x="3633508" y="115887"/>
                  </a:lnTo>
                  <a:lnTo>
                    <a:pt x="3633508" y="231775"/>
                  </a:lnTo>
                  <a:lnTo>
                    <a:pt x="3749637" y="231775"/>
                  </a:lnTo>
                  <a:lnTo>
                    <a:pt x="3749637" y="115887"/>
                  </a:lnTo>
                  <a:close/>
                </a:path>
                <a:path w="9439910" h="231775">
                  <a:moveTo>
                    <a:pt x="3865753" y="0"/>
                  </a:moveTo>
                  <a:lnTo>
                    <a:pt x="3749637" y="0"/>
                  </a:lnTo>
                  <a:lnTo>
                    <a:pt x="3749637" y="115887"/>
                  </a:lnTo>
                  <a:lnTo>
                    <a:pt x="3865753" y="115887"/>
                  </a:lnTo>
                  <a:lnTo>
                    <a:pt x="3865753" y="0"/>
                  </a:lnTo>
                  <a:close/>
                </a:path>
                <a:path w="9439910" h="231775">
                  <a:moveTo>
                    <a:pt x="3981881" y="115887"/>
                  </a:moveTo>
                  <a:lnTo>
                    <a:pt x="3865753" y="115887"/>
                  </a:lnTo>
                  <a:lnTo>
                    <a:pt x="3865753" y="231775"/>
                  </a:lnTo>
                  <a:lnTo>
                    <a:pt x="3981881" y="231775"/>
                  </a:lnTo>
                  <a:lnTo>
                    <a:pt x="3981881" y="115887"/>
                  </a:lnTo>
                  <a:close/>
                </a:path>
                <a:path w="9439910" h="231775">
                  <a:moveTo>
                    <a:pt x="4097998" y="0"/>
                  </a:moveTo>
                  <a:lnTo>
                    <a:pt x="3981881" y="0"/>
                  </a:lnTo>
                  <a:lnTo>
                    <a:pt x="3981881" y="115887"/>
                  </a:lnTo>
                  <a:lnTo>
                    <a:pt x="4097998" y="115887"/>
                  </a:lnTo>
                  <a:lnTo>
                    <a:pt x="4097998" y="0"/>
                  </a:lnTo>
                  <a:close/>
                </a:path>
                <a:path w="9439910" h="231775">
                  <a:moveTo>
                    <a:pt x="4214126" y="115887"/>
                  </a:moveTo>
                  <a:lnTo>
                    <a:pt x="4097998" y="115887"/>
                  </a:lnTo>
                  <a:lnTo>
                    <a:pt x="4097998" y="231775"/>
                  </a:lnTo>
                  <a:lnTo>
                    <a:pt x="4214126" y="231775"/>
                  </a:lnTo>
                  <a:lnTo>
                    <a:pt x="4214126" y="115887"/>
                  </a:lnTo>
                  <a:close/>
                </a:path>
                <a:path w="9439910" h="231775">
                  <a:moveTo>
                    <a:pt x="4330243" y="0"/>
                  </a:moveTo>
                  <a:lnTo>
                    <a:pt x="4214126" y="0"/>
                  </a:lnTo>
                  <a:lnTo>
                    <a:pt x="4214126" y="115887"/>
                  </a:lnTo>
                  <a:lnTo>
                    <a:pt x="4330243" y="115887"/>
                  </a:lnTo>
                  <a:lnTo>
                    <a:pt x="4330243" y="0"/>
                  </a:lnTo>
                  <a:close/>
                </a:path>
                <a:path w="9439910" h="231775">
                  <a:moveTo>
                    <a:pt x="4446371" y="115887"/>
                  </a:moveTo>
                  <a:lnTo>
                    <a:pt x="4330243" y="115887"/>
                  </a:lnTo>
                  <a:lnTo>
                    <a:pt x="4330243" y="231775"/>
                  </a:lnTo>
                  <a:lnTo>
                    <a:pt x="4446371" y="231775"/>
                  </a:lnTo>
                  <a:lnTo>
                    <a:pt x="4446371" y="115887"/>
                  </a:lnTo>
                  <a:close/>
                </a:path>
                <a:path w="9439910" h="231775">
                  <a:moveTo>
                    <a:pt x="4562500" y="0"/>
                  </a:moveTo>
                  <a:lnTo>
                    <a:pt x="4446371" y="0"/>
                  </a:lnTo>
                  <a:lnTo>
                    <a:pt x="4446371" y="115887"/>
                  </a:lnTo>
                  <a:lnTo>
                    <a:pt x="4562500" y="115887"/>
                  </a:lnTo>
                  <a:lnTo>
                    <a:pt x="4562500" y="0"/>
                  </a:lnTo>
                  <a:close/>
                </a:path>
                <a:path w="9439910" h="231775">
                  <a:moveTo>
                    <a:pt x="4678616" y="115887"/>
                  </a:moveTo>
                  <a:lnTo>
                    <a:pt x="4562500" y="115887"/>
                  </a:lnTo>
                  <a:lnTo>
                    <a:pt x="4562500" y="231775"/>
                  </a:lnTo>
                  <a:lnTo>
                    <a:pt x="4678616" y="231775"/>
                  </a:lnTo>
                  <a:lnTo>
                    <a:pt x="4678616" y="115887"/>
                  </a:lnTo>
                  <a:close/>
                </a:path>
                <a:path w="9439910" h="231775">
                  <a:moveTo>
                    <a:pt x="4794745" y="0"/>
                  </a:moveTo>
                  <a:lnTo>
                    <a:pt x="4678616" y="0"/>
                  </a:lnTo>
                  <a:lnTo>
                    <a:pt x="4678616" y="115887"/>
                  </a:lnTo>
                  <a:lnTo>
                    <a:pt x="4794745" y="115887"/>
                  </a:lnTo>
                  <a:lnTo>
                    <a:pt x="4794745" y="0"/>
                  </a:lnTo>
                  <a:close/>
                </a:path>
                <a:path w="9439910" h="231775">
                  <a:moveTo>
                    <a:pt x="4910861" y="115887"/>
                  </a:moveTo>
                  <a:lnTo>
                    <a:pt x="4794745" y="115887"/>
                  </a:lnTo>
                  <a:lnTo>
                    <a:pt x="4794745" y="231775"/>
                  </a:lnTo>
                  <a:lnTo>
                    <a:pt x="4910861" y="231775"/>
                  </a:lnTo>
                  <a:lnTo>
                    <a:pt x="4910861" y="115887"/>
                  </a:lnTo>
                  <a:close/>
                </a:path>
                <a:path w="9439910" h="231775">
                  <a:moveTo>
                    <a:pt x="5026990" y="0"/>
                  </a:moveTo>
                  <a:lnTo>
                    <a:pt x="4910861" y="0"/>
                  </a:lnTo>
                  <a:lnTo>
                    <a:pt x="4910861" y="115887"/>
                  </a:lnTo>
                  <a:lnTo>
                    <a:pt x="5026990" y="115887"/>
                  </a:lnTo>
                  <a:lnTo>
                    <a:pt x="5026990" y="0"/>
                  </a:lnTo>
                  <a:close/>
                </a:path>
                <a:path w="9439910" h="231775">
                  <a:moveTo>
                    <a:pt x="5143106" y="115887"/>
                  </a:moveTo>
                  <a:lnTo>
                    <a:pt x="5026990" y="115887"/>
                  </a:lnTo>
                  <a:lnTo>
                    <a:pt x="5026990" y="231775"/>
                  </a:lnTo>
                  <a:lnTo>
                    <a:pt x="5143106" y="231775"/>
                  </a:lnTo>
                  <a:lnTo>
                    <a:pt x="5143106" y="115887"/>
                  </a:lnTo>
                  <a:close/>
                </a:path>
                <a:path w="9439910" h="231775">
                  <a:moveTo>
                    <a:pt x="5259235" y="0"/>
                  </a:moveTo>
                  <a:lnTo>
                    <a:pt x="5143106" y="0"/>
                  </a:lnTo>
                  <a:lnTo>
                    <a:pt x="5143106" y="115887"/>
                  </a:lnTo>
                  <a:lnTo>
                    <a:pt x="5259235" y="115887"/>
                  </a:lnTo>
                  <a:lnTo>
                    <a:pt x="5259235" y="0"/>
                  </a:lnTo>
                  <a:close/>
                </a:path>
                <a:path w="9439910" h="231775">
                  <a:moveTo>
                    <a:pt x="5375364" y="115887"/>
                  </a:moveTo>
                  <a:lnTo>
                    <a:pt x="5259235" y="115887"/>
                  </a:lnTo>
                  <a:lnTo>
                    <a:pt x="5259235" y="231775"/>
                  </a:lnTo>
                  <a:lnTo>
                    <a:pt x="5375364" y="231775"/>
                  </a:lnTo>
                  <a:lnTo>
                    <a:pt x="5375364" y="115887"/>
                  </a:lnTo>
                  <a:close/>
                </a:path>
                <a:path w="9439910" h="231775">
                  <a:moveTo>
                    <a:pt x="5491480" y="0"/>
                  </a:moveTo>
                  <a:lnTo>
                    <a:pt x="5375364" y="0"/>
                  </a:lnTo>
                  <a:lnTo>
                    <a:pt x="5375364" y="115887"/>
                  </a:lnTo>
                  <a:lnTo>
                    <a:pt x="5491480" y="115887"/>
                  </a:lnTo>
                  <a:lnTo>
                    <a:pt x="5491480" y="0"/>
                  </a:lnTo>
                  <a:close/>
                </a:path>
                <a:path w="9439910" h="231775">
                  <a:moveTo>
                    <a:pt x="5607609" y="115887"/>
                  </a:moveTo>
                  <a:lnTo>
                    <a:pt x="5491480" y="115887"/>
                  </a:lnTo>
                  <a:lnTo>
                    <a:pt x="5491480" y="231775"/>
                  </a:lnTo>
                  <a:lnTo>
                    <a:pt x="5607609" y="231775"/>
                  </a:lnTo>
                  <a:lnTo>
                    <a:pt x="5607609" y="115887"/>
                  </a:lnTo>
                  <a:close/>
                </a:path>
                <a:path w="9439910" h="231775">
                  <a:moveTo>
                    <a:pt x="5723725" y="0"/>
                  </a:moveTo>
                  <a:lnTo>
                    <a:pt x="5607609" y="0"/>
                  </a:lnTo>
                  <a:lnTo>
                    <a:pt x="5607609" y="115887"/>
                  </a:lnTo>
                  <a:lnTo>
                    <a:pt x="5723725" y="115887"/>
                  </a:lnTo>
                  <a:lnTo>
                    <a:pt x="5723725" y="0"/>
                  </a:lnTo>
                  <a:close/>
                </a:path>
                <a:path w="9439910" h="231775">
                  <a:moveTo>
                    <a:pt x="5839853" y="115887"/>
                  </a:moveTo>
                  <a:lnTo>
                    <a:pt x="5723725" y="115887"/>
                  </a:lnTo>
                  <a:lnTo>
                    <a:pt x="5723725" y="231775"/>
                  </a:lnTo>
                  <a:lnTo>
                    <a:pt x="5839853" y="231775"/>
                  </a:lnTo>
                  <a:lnTo>
                    <a:pt x="5839853" y="115887"/>
                  </a:lnTo>
                  <a:close/>
                </a:path>
                <a:path w="9439910" h="231775">
                  <a:moveTo>
                    <a:pt x="5955970" y="0"/>
                  </a:moveTo>
                  <a:lnTo>
                    <a:pt x="5839853" y="0"/>
                  </a:lnTo>
                  <a:lnTo>
                    <a:pt x="5839853" y="115887"/>
                  </a:lnTo>
                  <a:lnTo>
                    <a:pt x="5955970" y="115887"/>
                  </a:lnTo>
                  <a:lnTo>
                    <a:pt x="5955970" y="0"/>
                  </a:lnTo>
                  <a:close/>
                </a:path>
                <a:path w="9439910" h="231775">
                  <a:moveTo>
                    <a:pt x="6072098" y="115887"/>
                  </a:moveTo>
                  <a:lnTo>
                    <a:pt x="5955970" y="115887"/>
                  </a:lnTo>
                  <a:lnTo>
                    <a:pt x="5955970" y="231775"/>
                  </a:lnTo>
                  <a:lnTo>
                    <a:pt x="6072098" y="231775"/>
                  </a:lnTo>
                  <a:lnTo>
                    <a:pt x="6072098" y="115887"/>
                  </a:lnTo>
                  <a:close/>
                </a:path>
                <a:path w="9439910" h="231775">
                  <a:moveTo>
                    <a:pt x="6188227" y="0"/>
                  </a:moveTo>
                  <a:lnTo>
                    <a:pt x="6072098" y="0"/>
                  </a:lnTo>
                  <a:lnTo>
                    <a:pt x="6072098" y="115887"/>
                  </a:lnTo>
                  <a:lnTo>
                    <a:pt x="6188227" y="115887"/>
                  </a:lnTo>
                  <a:lnTo>
                    <a:pt x="6188227" y="0"/>
                  </a:lnTo>
                  <a:close/>
                </a:path>
                <a:path w="9439910" h="231775">
                  <a:moveTo>
                    <a:pt x="6304343" y="115887"/>
                  </a:moveTo>
                  <a:lnTo>
                    <a:pt x="6188227" y="115887"/>
                  </a:lnTo>
                  <a:lnTo>
                    <a:pt x="6188227" y="231775"/>
                  </a:lnTo>
                  <a:lnTo>
                    <a:pt x="6304343" y="231775"/>
                  </a:lnTo>
                  <a:lnTo>
                    <a:pt x="6304343" y="115887"/>
                  </a:lnTo>
                  <a:close/>
                </a:path>
                <a:path w="9439910" h="231775">
                  <a:moveTo>
                    <a:pt x="6420472" y="0"/>
                  </a:moveTo>
                  <a:lnTo>
                    <a:pt x="6304343" y="0"/>
                  </a:lnTo>
                  <a:lnTo>
                    <a:pt x="6304343" y="115887"/>
                  </a:lnTo>
                  <a:lnTo>
                    <a:pt x="6420472" y="115887"/>
                  </a:lnTo>
                  <a:lnTo>
                    <a:pt x="6420472" y="0"/>
                  </a:lnTo>
                  <a:close/>
                </a:path>
                <a:path w="9439910" h="231775">
                  <a:moveTo>
                    <a:pt x="6536588" y="115887"/>
                  </a:moveTo>
                  <a:lnTo>
                    <a:pt x="6420472" y="115887"/>
                  </a:lnTo>
                  <a:lnTo>
                    <a:pt x="6420472" y="231775"/>
                  </a:lnTo>
                  <a:lnTo>
                    <a:pt x="6536588" y="231775"/>
                  </a:lnTo>
                  <a:lnTo>
                    <a:pt x="6536588" y="115887"/>
                  </a:lnTo>
                  <a:close/>
                </a:path>
                <a:path w="9439910" h="231775">
                  <a:moveTo>
                    <a:pt x="6652717" y="0"/>
                  </a:moveTo>
                  <a:lnTo>
                    <a:pt x="6536588" y="0"/>
                  </a:lnTo>
                  <a:lnTo>
                    <a:pt x="6536588" y="115887"/>
                  </a:lnTo>
                  <a:lnTo>
                    <a:pt x="6652717" y="115887"/>
                  </a:lnTo>
                  <a:lnTo>
                    <a:pt x="6652717" y="0"/>
                  </a:lnTo>
                  <a:close/>
                </a:path>
                <a:path w="9439910" h="231775">
                  <a:moveTo>
                    <a:pt x="6768833" y="115887"/>
                  </a:moveTo>
                  <a:lnTo>
                    <a:pt x="6652717" y="115887"/>
                  </a:lnTo>
                  <a:lnTo>
                    <a:pt x="6652717" y="231775"/>
                  </a:lnTo>
                  <a:lnTo>
                    <a:pt x="6768833" y="231775"/>
                  </a:lnTo>
                  <a:lnTo>
                    <a:pt x="6768833" y="115887"/>
                  </a:lnTo>
                  <a:close/>
                </a:path>
                <a:path w="9439910" h="231775">
                  <a:moveTo>
                    <a:pt x="6884962" y="0"/>
                  </a:moveTo>
                  <a:lnTo>
                    <a:pt x="6768833" y="0"/>
                  </a:lnTo>
                  <a:lnTo>
                    <a:pt x="6768833" y="115887"/>
                  </a:lnTo>
                  <a:lnTo>
                    <a:pt x="6884962" y="115887"/>
                  </a:lnTo>
                  <a:lnTo>
                    <a:pt x="6884962" y="0"/>
                  </a:lnTo>
                  <a:close/>
                </a:path>
                <a:path w="9439910" h="231775">
                  <a:moveTo>
                    <a:pt x="7117207" y="0"/>
                  </a:moveTo>
                  <a:lnTo>
                    <a:pt x="7001091" y="0"/>
                  </a:lnTo>
                  <a:lnTo>
                    <a:pt x="7001091" y="115887"/>
                  </a:lnTo>
                  <a:lnTo>
                    <a:pt x="7117207" y="115887"/>
                  </a:lnTo>
                  <a:lnTo>
                    <a:pt x="7117207" y="0"/>
                  </a:lnTo>
                  <a:close/>
                </a:path>
                <a:path w="9439910" h="231775">
                  <a:moveTo>
                    <a:pt x="7349452" y="0"/>
                  </a:moveTo>
                  <a:lnTo>
                    <a:pt x="7233336" y="0"/>
                  </a:lnTo>
                  <a:lnTo>
                    <a:pt x="7233336" y="115887"/>
                  </a:lnTo>
                  <a:lnTo>
                    <a:pt x="7349452" y="115887"/>
                  </a:lnTo>
                  <a:lnTo>
                    <a:pt x="7349452" y="0"/>
                  </a:lnTo>
                  <a:close/>
                </a:path>
                <a:path w="9439910" h="231775">
                  <a:moveTo>
                    <a:pt x="7581697" y="0"/>
                  </a:moveTo>
                  <a:lnTo>
                    <a:pt x="7465581" y="0"/>
                  </a:lnTo>
                  <a:lnTo>
                    <a:pt x="7465581" y="115887"/>
                  </a:lnTo>
                  <a:lnTo>
                    <a:pt x="7581697" y="115887"/>
                  </a:lnTo>
                  <a:lnTo>
                    <a:pt x="7581697" y="0"/>
                  </a:lnTo>
                  <a:close/>
                </a:path>
                <a:path w="9439910" h="231775">
                  <a:moveTo>
                    <a:pt x="7813954" y="0"/>
                  </a:moveTo>
                  <a:lnTo>
                    <a:pt x="7697825" y="0"/>
                  </a:lnTo>
                  <a:lnTo>
                    <a:pt x="7697825" y="115887"/>
                  </a:lnTo>
                  <a:lnTo>
                    <a:pt x="7813954" y="115887"/>
                  </a:lnTo>
                  <a:lnTo>
                    <a:pt x="7813954" y="0"/>
                  </a:lnTo>
                  <a:close/>
                </a:path>
                <a:path w="9439910" h="231775">
                  <a:moveTo>
                    <a:pt x="8046199" y="0"/>
                  </a:moveTo>
                  <a:lnTo>
                    <a:pt x="7930070" y="0"/>
                  </a:lnTo>
                  <a:lnTo>
                    <a:pt x="7930070" y="115887"/>
                  </a:lnTo>
                  <a:lnTo>
                    <a:pt x="8046199" y="115887"/>
                  </a:lnTo>
                  <a:lnTo>
                    <a:pt x="8046199" y="0"/>
                  </a:lnTo>
                  <a:close/>
                </a:path>
                <a:path w="9439910" h="231775">
                  <a:moveTo>
                    <a:pt x="8278444" y="0"/>
                  </a:moveTo>
                  <a:lnTo>
                    <a:pt x="8162315" y="0"/>
                  </a:lnTo>
                  <a:lnTo>
                    <a:pt x="8162315" y="115887"/>
                  </a:lnTo>
                  <a:lnTo>
                    <a:pt x="8278444" y="115887"/>
                  </a:lnTo>
                  <a:lnTo>
                    <a:pt x="8278444" y="0"/>
                  </a:lnTo>
                  <a:close/>
                </a:path>
                <a:path w="9439910" h="231775">
                  <a:moveTo>
                    <a:pt x="8510689" y="0"/>
                  </a:moveTo>
                  <a:lnTo>
                    <a:pt x="8394560" y="0"/>
                  </a:lnTo>
                  <a:lnTo>
                    <a:pt x="8394560" y="115887"/>
                  </a:lnTo>
                  <a:lnTo>
                    <a:pt x="8510689" y="115887"/>
                  </a:lnTo>
                  <a:lnTo>
                    <a:pt x="8510689" y="0"/>
                  </a:lnTo>
                  <a:close/>
                </a:path>
                <a:path w="9439910" h="231775">
                  <a:moveTo>
                    <a:pt x="8742934" y="0"/>
                  </a:moveTo>
                  <a:lnTo>
                    <a:pt x="8626818" y="0"/>
                  </a:lnTo>
                  <a:lnTo>
                    <a:pt x="8626818" y="115887"/>
                  </a:lnTo>
                  <a:lnTo>
                    <a:pt x="8742934" y="115887"/>
                  </a:lnTo>
                  <a:lnTo>
                    <a:pt x="8742934" y="0"/>
                  </a:lnTo>
                  <a:close/>
                </a:path>
                <a:path w="9439910" h="231775">
                  <a:moveTo>
                    <a:pt x="8975179" y="0"/>
                  </a:moveTo>
                  <a:lnTo>
                    <a:pt x="8859063" y="0"/>
                  </a:lnTo>
                  <a:lnTo>
                    <a:pt x="8859063" y="115887"/>
                  </a:lnTo>
                  <a:lnTo>
                    <a:pt x="8975179" y="115887"/>
                  </a:lnTo>
                  <a:lnTo>
                    <a:pt x="8975179" y="0"/>
                  </a:lnTo>
                  <a:close/>
                </a:path>
                <a:path w="9439910" h="231775">
                  <a:moveTo>
                    <a:pt x="9207424" y="0"/>
                  </a:moveTo>
                  <a:lnTo>
                    <a:pt x="9091308" y="0"/>
                  </a:lnTo>
                  <a:lnTo>
                    <a:pt x="9091308" y="115887"/>
                  </a:lnTo>
                  <a:lnTo>
                    <a:pt x="9207424" y="115887"/>
                  </a:lnTo>
                  <a:lnTo>
                    <a:pt x="9207424" y="0"/>
                  </a:lnTo>
                  <a:close/>
                </a:path>
                <a:path w="9439910" h="231775">
                  <a:moveTo>
                    <a:pt x="9439669" y="0"/>
                  </a:moveTo>
                  <a:lnTo>
                    <a:pt x="9323553" y="0"/>
                  </a:lnTo>
                  <a:lnTo>
                    <a:pt x="9323553" y="115887"/>
                  </a:lnTo>
                  <a:lnTo>
                    <a:pt x="9439669" y="115887"/>
                  </a:lnTo>
                  <a:lnTo>
                    <a:pt x="9439669" y="0"/>
                  </a:lnTo>
                  <a:close/>
                </a:path>
              </a:pathLst>
            </a:custGeom>
            <a:solidFill>
              <a:srgbClr val="2E1B5B">
                <a:alpha val="2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0" y="9153638"/>
              <a:ext cx="9556115" cy="347980"/>
            </a:xfrm>
            <a:custGeom>
              <a:avLst/>
              <a:gdLst/>
              <a:ahLst/>
              <a:cxnLst/>
              <a:rect l="l" t="t" r="r" b="b"/>
              <a:pathLst>
                <a:path w="9556115" h="347979">
                  <a:moveTo>
                    <a:pt x="33680" y="231775"/>
                  </a:moveTo>
                  <a:lnTo>
                    <a:pt x="0" y="231775"/>
                  </a:lnTo>
                  <a:lnTo>
                    <a:pt x="0" y="347662"/>
                  </a:lnTo>
                  <a:lnTo>
                    <a:pt x="33680" y="347662"/>
                  </a:lnTo>
                  <a:lnTo>
                    <a:pt x="33680" y="231775"/>
                  </a:lnTo>
                  <a:close/>
                </a:path>
                <a:path w="9556115" h="347979">
                  <a:moveTo>
                    <a:pt x="149809" y="115887"/>
                  </a:moveTo>
                  <a:lnTo>
                    <a:pt x="33680" y="115887"/>
                  </a:lnTo>
                  <a:lnTo>
                    <a:pt x="33680" y="231775"/>
                  </a:lnTo>
                  <a:lnTo>
                    <a:pt x="149809" y="231775"/>
                  </a:lnTo>
                  <a:lnTo>
                    <a:pt x="149809" y="115887"/>
                  </a:lnTo>
                  <a:close/>
                </a:path>
                <a:path w="9556115" h="347979">
                  <a:moveTo>
                    <a:pt x="265925" y="231775"/>
                  </a:moveTo>
                  <a:lnTo>
                    <a:pt x="149809" y="231775"/>
                  </a:lnTo>
                  <a:lnTo>
                    <a:pt x="149809" y="347662"/>
                  </a:lnTo>
                  <a:lnTo>
                    <a:pt x="265925" y="347662"/>
                  </a:lnTo>
                  <a:lnTo>
                    <a:pt x="265925" y="231775"/>
                  </a:lnTo>
                  <a:close/>
                </a:path>
                <a:path w="9556115" h="347979">
                  <a:moveTo>
                    <a:pt x="382054" y="115887"/>
                  </a:moveTo>
                  <a:lnTo>
                    <a:pt x="265925" y="115887"/>
                  </a:lnTo>
                  <a:lnTo>
                    <a:pt x="265925" y="231775"/>
                  </a:lnTo>
                  <a:lnTo>
                    <a:pt x="382054" y="231775"/>
                  </a:lnTo>
                  <a:lnTo>
                    <a:pt x="382054" y="115887"/>
                  </a:lnTo>
                  <a:close/>
                </a:path>
                <a:path w="9556115" h="347979">
                  <a:moveTo>
                    <a:pt x="498170" y="231775"/>
                  </a:moveTo>
                  <a:lnTo>
                    <a:pt x="382054" y="231775"/>
                  </a:lnTo>
                  <a:lnTo>
                    <a:pt x="382054" y="347662"/>
                  </a:lnTo>
                  <a:lnTo>
                    <a:pt x="498170" y="347662"/>
                  </a:lnTo>
                  <a:lnTo>
                    <a:pt x="498170" y="231775"/>
                  </a:lnTo>
                  <a:close/>
                </a:path>
                <a:path w="9556115" h="347979">
                  <a:moveTo>
                    <a:pt x="614299" y="115887"/>
                  </a:moveTo>
                  <a:lnTo>
                    <a:pt x="498170" y="115887"/>
                  </a:lnTo>
                  <a:lnTo>
                    <a:pt x="498170" y="231775"/>
                  </a:lnTo>
                  <a:lnTo>
                    <a:pt x="614299" y="231775"/>
                  </a:lnTo>
                  <a:lnTo>
                    <a:pt x="614299" y="115887"/>
                  </a:lnTo>
                  <a:close/>
                </a:path>
                <a:path w="9556115" h="347979">
                  <a:moveTo>
                    <a:pt x="730427" y="231775"/>
                  </a:moveTo>
                  <a:lnTo>
                    <a:pt x="614299" y="231775"/>
                  </a:lnTo>
                  <a:lnTo>
                    <a:pt x="614299" y="347662"/>
                  </a:lnTo>
                  <a:lnTo>
                    <a:pt x="730427" y="347662"/>
                  </a:lnTo>
                  <a:lnTo>
                    <a:pt x="730427" y="231775"/>
                  </a:lnTo>
                  <a:close/>
                </a:path>
                <a:path w="9556115" h="347979">
                  <a:moveTo>
                    <a:pt x="846543" y="115887"/>
                  </a:moveTo>
                  <a:lnTo>
                    <a:pt x="730427" y="115887"/>
                  </a:lnTo>
                  <a:lnTo>
                    <a:pt x="730427" y="231775"/>
                  </a:lnTo>
                  <a:lnTo>
                    <a:pt x="846543" y="231775"/>
                  </a:lnTo>
                  <a:lnTo>
                    <a:pt x="846543" y="115887"/>
                  </a:lnTo>
                  <a:close/>
                </a:path>
                <a:path w="9556115" h="347979">
                  <a:moveTo>
                    <a:pt x="962672" y="231775"/>
                  </a:moveTo>
                  <a:lnTo>
                    <a:pt x="846543" y="231775"/>
                  </a:lnTo>
                  <a:lnTo>
                    <a:pt x="846543" y="347662"/>
                  </a:lnTo>
                  <a:lnTo>
                    <a:pt x="962672" y="347662"/>
                  </a:lnTo>
                  <a:lnTo>
                    <a:pt x="962672" y="231775"/>
                  </a:lnTo>
                  <a:close/>
                </a:path>
                <a:path w="9556115" h="347979">
                  <a:moveTo>
                    <a:pt x="1078801" y="115887"/>
                  </a:moveTo>
                  <a:lnTo>
                    <a:pt x="962672" y="115887"/>
                  </a:lnTo>
                  <a:lnTo>
                    <a:pt x="962672" y="231775"/>
                  </a:lnTo>
                  <a:lnTo>
                    <a:pt x="1078801" y="231775"/>
                  </a:lnTo>
                  <a:lnTo>
                    <a:pt x="1078801" y="115887"/>
                  </a:lnTo>
                  <a:close/>
                </a:path>
                <a:path w="9556115" h="347979">
                  <a:moveTo>
                    <a:pt x="1194917" y="231775"/>
                  </a:moveTo>
                  <a:lnTo>
                    <a:pt x="1078801" y="231775"/>
                  </a:lnTo>
                  <a:lnTo>
                    <a:pt x="1078801" y="347662"/>
                  </a:lnTo>
                  <a:lnTo>
                    <a:pt x="1194917" y="347662"/>
                  </a:lnTo>
                  <a:lnTo>
                    <a:pt x="1194917" y="231775"/>
                  </a:lnTo>
                  <a:close/>
                </a:path>
                <a:path w="9556115" h="347979">
                  <a:moveTo>
                    <a:pt x="1311046" y="115887"/>
                  </a:moveTo>
                  <a:lnTo>
                    <a:pt x="1194917" y="115887"/>
                  </a:lnTo>
                  <a:lnTo>
                    <a:pt x="1194917" y="231775"/>
                  </a:lnTo>
                  <a:lnTo>
                    <a:pt x="1311046" y="231775"/>
                  </a:lnTo>
                  <a:lnTo>
                    <a:pt x="1311046" y="115887"/>
                  </a:lnTo>
                  <a:close/>
                </a:path>
                <a:path w="9556115" h="347979">
                  <a:moveTo>
                    <a:pt x="1427162" y="231775"/>
                  </a:moveTo>
                  <a:lnTo>
                    <a:pt x="1311046" y="231775"/>
                  </a:lnTo>
                  <a:lnTo>
                    <a:pt x="1311046" y="347662"/>
                  </a:lnTo>
                  <a:lnTo>
                    <a:pt x="1427162" y="347662"/>
                  </a:lnTo>
                  <a:lnTo>
                    <a:pt x="1427162" y="231775"/>
                  </a:lnTo>
                  <a:close/>
                </a:path>
                <a:path w="9556115" h="347979">
                  <a:moveTo>
                    <a:pt x="1543291" y="115887"/>
                  </a:moveTo>
                  <a:lnTo>
                    <a:pt x="1427162" y="115887"/>
                  </a:lnTo>
                  <a:lnTo>
                    <a:pt x="1427162" y="231775"/>
                  </a:lnTo>
                  <a:lnTo>
                    <a:pt x="1543291" y="231775"/>
                  </a:lnTo>
                  <a:lnTo>
                    <a:pt x="1543291" y="115887"/>
                  </a:lnTo>
                  <a:close/>
                </a:path>
                <a:path w="9556115" h="347979">
                  <a:moveTo>
                    <a:pt x="1659407" y="231775"/>
                  </a:moveTo>
                  <a:lnTo>
                    <a:pt x="1543291" y="231775"/>
                  </a:lnTo>
                  <a:lnTo>
                    <a:pt x="1543291" y="347662"/>
                  </a:lnTo>
                  <a:lnTo>
                    <a:pt x="1659407" y="347662"/>
                  </a:lnTo>
                  <a:lnTo>
                    <a:pt x="1659407" y="231775"/>
                  </a:lnTo>
                  <a:close/>
                </a:path>
                <a:path w="9556115" h="347979">
                  <a:moveTo>
                    <a:pt x="1775536" y="115887"/>
                  </a:moveTo>
                  <a:lnTo>
                    <a:pt x="1659407" y="115887"/>
                  </a:lnTo>
                  <a:lnTo>
                    <a:pt x="1659407" y="231775"/>
                  </a:lnTo>
                  <a:lnTo>
                    <a:pt x="1775536" y="231775"/>
                  </a:lnTo>
                  <a:lnTo>
                    <a:pt x="1775536" y="115887"/>
                  </a:lnTo>
                  <a:close/>
                </a:path>
                <a:path w="9556115" h="347979">
                  <a:moveTo>
                    <a:pt x="1891665" y="231775"/>
                  </a:moveTo>
                  <a:lnTo>
                    <a:pt x="1775536" y="231775"/>
                  </a:lnTo>
                  <a:lnTo>
                    <a:pt x="1775536" y="347662"/>
                  </a:lnTo>
                  <a:lnTo>
                    <a:pt x="1891665" y="347662"/>
                  </a:lnTo>
                  <a:lnTo>
                    <a:pt x="1891665" y="231775"/>
                  </a:lnTo>
                  <a:close/>
                </a:path>
                <a:path w="9556115" h="347979">
                  <a:moveTo>
                    <a:pt x="2007781" y="115887"/>
                  </a:moveTo>
                  <a:lnTo>
                    <a:pt x="1891665" y="115887"/>
                  </a:lnTo>
                  <a:lnTo>
                    <a:pt x="1891665" y="231775"/>
                  </a:lnTo>
                  <a:lnTo>
                    <a:pt x="2007781" y="231775"/>
                  </a:lnTo>
                  <a:lnTo>
                    <a:pt x="2007781" y="115887"/>
                  </a:lnTo>
                  <a:close/>
                </a:path>
                <a:path w="9556115" h="347979">
                  <a:moveTo>
                    <a:pt x="2123910" y="231775"/>
                  </a:moveTo>
                  <a:lnTo>
                    <a:pt x="2007781" y="231775"/>
                  </a:lnTo>
                  <a:lnTo>
                    <a:pt x="2007781" y="347662"/>
                  </a:lnTo>
                  <a:lnTo>
                    <a:pt x="2123910" y="347662"/>
                  </a:lnTo>
                  <a:lnTo>
                    <a:pt x="2123910" y="231775"/>
                  </a:lnTo>
                  <a:close/>
                </a:path>
                <a:path w="9556115" h="347979">
                  <a:moveTo>
                    <a:pt x="2240026" y="115887"/>
                  </a:moveTo>
                  <a:lnTo>
                    <a:pt x="2123910" y="115887"/>
                  </a:lnTo>
                  <a:lnTo>
                    <a:pt x="2123910" y="231775"/>
                  </a:lnTo>
                  <a:lnTo>
                    <a:pt x="2240026" y="231775"/>
                  </a:lnTo>
                  <a:lnTo>
                    <a:pt x="2240026" y="115887"/>
                  </a:lnTo>
                  <a:close/>
                </a:path>
                <a:path w="9556115" h="347979">
                  <a:moveTo>
                    <a:pt x="2356154" y="231775"/>
                  </a:moveTo>
                  <a:lnTo>
                    <a:pt x="2240026" y="231775"/>
                  </a:lnTo>
                  <a:lnTo>
                    <a:pt x="2240026" y="347662"/>
                  </a:lnTo>
                  <a:lnTo>
                    <a:pt x="2356154" y="347662"/>
                  </a:lnTo>
                  <a:lnTo>
                    <a:pt x="2356154" y="231775"/>
                  </a:lnTo>
                  <a:close/>
                </a:path>
                <a:path w="9556115" h="347979">
                  <a:moveTo>
                    <a:pt x="2472271" y="115887"/>
                  </a:moveTo>
                  <a:lnTo>
                    <a:pt x="2356154" y="115887"/>
                  </a:lnTo>
                  <a:lnTo>
                    <a:pt x="2356154" y="231775"/>
                  </a:lnTo>
                  <a:lnTo>
                    <a:pt x="2472271" y="231775"/>
                  </a:lnTo>
                  <a:lnTo>
                    <a:pt x="2472271" y="115887"/>
                  </a:lnTo>
                  <a:close/>
                </a:path>
                <a:path w="9556115" h="347979">
                  <a:moveTo>
                    <a:pt x="2588399" y="231775"/>
                  </a:moveTo>
                  <a:lnTo>
                    <a:pt x="2472271" y="231775"/>
                  </a:lnTo>
                  <a:lnTo>
                    <a:pt x="2472271" y="347662"/>
                  </a:lnTo>
                  <a:lnTo>
                    <a:pt x="2588399" y="347662"/>
                  </a:lnTo>
                  <a:lnTo>
                    <a:pt x="2588399" y="231775"/>
                  </a:lnTo>
                  <a:close/>
                </a:path>
                <a:path w="9556115" h="347979">
                  <a:moveTo>
                    <a:pt x="2704528" y="115887"/>
                  </a:moveTo>
                  <a:lnTo>
                    <a:pt x="2588399" y="115887"/>
                  </a:lnTo>
                  <a:lnTo>
                    <a:pt x="2588399" y="231775"/>
                  </a:lnTo>
                  <a:lnTo>
                    <a:pt x="2704528" y="231775"/>
                  </a:lnTo>
                  <a:lnTo>
                    <a:pt x="2704528" y="115887"/>
                  </a:lnTo>
                  <a:close/>
                </a:path>
                <a:path w="9556115" h="347979">
                  <a:moveTo>
                    <a:pt x="2820644" y="231775"/>
                  </a:moveTo>
                  <a:lnTo>
                    <a:pt x="2704528" y="231775"/>
                  </a:lnTo>
                  <a:lnTo>
                    <a:pt x="2704528" y="347662"/>
                  </a:lnTo>
                  <a:lnTo>
                    <a:pt x="2820644" y="347662"/>
                  </a:lnTo>
                  <a:lnTo>
                    <a:pt x="2820644" y="231775"/>
                  </a:lnTo>
                  <a:close/>
                </a:path>
                <a:path w="9556115" h="347979">
                  <a:moveTo>
                    <a:pt x="2936773" y="115887"/>
                  </a:moveTo>
                  <a:lnTo>
                    <a:pt x="2820644" y="115887"/>
                  </a:lnTo>
                  <a:lnTo>
                    <a:pt x="2820644" y="231775"/>
                  </a:lnTo>
                  <a:lnTo>
                    <a:pt x="2936773" y="231775"/>
                  </a:lnTo>
                  <a:lnTo>
                    <a:pt x="2936773" y="115887"/>
                  </a:lnTo>
                  <a:close/>
                </a:path>
                <a:path w="9556115" h="347979">
                  <a:moveTo>
                    <a:pt x="3052889" y="231775"/>
                  </a:moveTo>
                  <a:lnTo>
                    <a:pt x="2936773" y="231775"/>
                  </a:lnTo>
                  <a:lnTo>
                    <a:pt x="2936773" y="347662"/>
                  </a:lnTo>
                  <a:lnTo>
                    <a:pt x="3052889" y="347662"/>
                  </a:lnTo>
                  <a:lnTo>
                    <a:pt x="3052889" y="231775"/>
                  </a:lnTo>
                  <a:close/>
                </a:path>
                <a:path w="9556115" h="347979">
                  <a:moveTo>
                    <a:pt x="3169018" y="115887"/>
                  </a:moveTo>
                  <a:lnTo>
                    <a:pt x="3052889" y="115887"/>
                  </a:lnTo>
                  <a:lnTo>
                    <a:pt x="3052889" y="231775"/>
                  </a:lnTo>
                  <a:lnTo>
                    <a:pt x="3169018" y="231775"/>
                  </a:lnTo>
                  <a:lnTo>
                    <a:pt x="3169018" y="115887"/>
                  </a:lnTo>
                  <a:close/>
                </a:path>
                <a:path w="9556115" h="347979">
                  <a:moveTo>
                    <a:pt x="3285134" y="231775"/>
                  </a:moveTo>
                  <a:lnTo>
                    <a:pt x="3169018" y="231775"/>
                  </a:lnTo>
                  <a:lnTo>
                    <a:pt x="3169018" y="347662"/>
                  </a:lnTo>
                  <a:lnTo>
                    <a:pt x="3285134" y="347662"/>
                  </a:lnTo>
                  <a:lnTo>
                    <a:pt x="3285134" y="231775"/>
                  </a:lnTo>
                  <a:close/>
                </a:path>
                <a:path w="9556115" h="347979">
                  <a:moveTo>
                    <a:pt x="3401263" y="115887"/>
                  </a:moveTo>
                  <a:lnTo>
                    <a:pt x="3285134" y="115887"/>
                  </a:lnTo>
                  <a:lnTo>
                    <a:pt x="3285134" y="231775"/>
                  </a:lnTo>
                  <a:lnTo>
                    <a:pt x="3401263" y="231775"/>
                  </a:lnTo>
                  <a:lnTo>
                    <a:pt x="3401263" y="115887"/>
                  </a:lnTo>
                  <a:close/>
                </a:path>
                <a:path w="9556115" h="347979">
                  <a:moveTo>
                    <a:pt x="3517392" y="231775"/>
                  </a:moveTo>
                  <a:lnTo>
                    <a:pt x="3401263" y="231775"/>
                  </a:lnTo>
                  <a:lnTo>
                    <a:pt x="3401263" y="347662"/>
                  </a:lnTo>
                  <a:lnTo>
                    <a:pt x="3517392" y="347662"/>
                  </a:lnTo>
                  <a:lnTo>
                    <a:pt x="3517392" y="231775"/>
                  </a:lnTo>
                  <a:close/>
                </a:path>
                <a:path w="9556115" h="347979">
                  <a:moveTo>
                    <a:pt x="3633508" y="115887"/>
                  </a:moveTo>
                  <a:lnTo>
                    <a:pt x="3517392" y="115887"/>
                  </a:lnTo>
                  <a:lnTo>
                    <a:pt x="3517392" y="231775"/>
                  </a:lnTo>
                  <a:lnTo>
                    <a:pt x="3633508" y="231775"/>
                  </a:lnTo>
                  <a:lnTo>
                    <a:pt x="3633508" y="115887"/>
                  </a:lnTo>
                  <a:close/>
                </a:path>
                <a:path w="9556115" h="347979">
                  <a:moveTo>
                    <a:pt x="3749637" y="231775"/>
                  </a:moveTo>
                  <a:lnTo>
                    <a:pt x="3633508" y="231775"/>
                  </a:lnTo>
                  <a:lnTo>
                    <a:pt x="3633508" y="347662"/>
                  </a:lnTo>
                  <a:lnTo>
                    <a:pt x="3749637" y="347662"/>
                  </a:lnTo>
                  <a:lnTo>
                    <a:pt x="3749637" y="231775"/>
                  </a:lnTo>
                  <a:close/>
                </a:path>
                <a:path w="9556115" h="347979">
                  <a:moveTo>
                    <a:pt x="3865753" y="115887"/>
                  </a:moveTo>
                  <a:lnTo>
                    <a:pt x="3749637" y="115887"/>
                  </a:lnTo>
                  <a:lnTo>
                    <a:pt x="3749637" y="231775"/>
                  </a:lnTo>
                  <a:lnTo>
                    <a:pt x="3865753" y="231775"/>
                  </a:lnTo>
                  <a:lnTo>
                    <a:pt x="3865753" y="115887"/>
                  </a:lnTo>
                  <a:close/>
                </a:path>
                <a:path w="9556115" h="347979">
                  <a:moveTo>
                    <a:pt x="4097998" y="115887"/>
                  </a:moveTo>
                  <a:lnTo>
                    <a:pt x="3981881" y="115887"/>
                  </a:lnTo>
                  <a:lnTo>
                    <a:pt x="3981881" y="231775"/>
                  </a:lnTo>
                  <a:lnTo>
                    <a:pt x="4097998" y="231775"/>
                  </a:lnTo>
                  <a:lnTo>
                    <a:pt x="4097998" y="115887"/>
                  </a:lnTo>
                  <a:close/>
                </a:path>
                <a:path w="9556115" h="347979">
                  <a:moveTo>
                    <a:pt x="4330243" y="115887"/>
                  </a:moveTo>
                  <a:lnTo>
                    <a:pt x="4214126" y="115887"/>
                  </a:lnTo>
                  <a:lnTo>
                    <a:pt x="4214126" y="231775"/>
                  </a:lnTo>
                  <a:lnTo>
                    <a:pt x="4330243" y="231775"/>
                  </a:lnTo>
                  <a:lnTo>
                    <a:pt x="4330243" y="115887"/>
                  </a:lnTo>
                  <a:close/>
                </a:path>
                <a:path w="9556115" h="347979">
                  <a:moveTo>
                    <a:pt x="4562500" y="115887"/>
                  </a:moveTo>
                  <a:lnTo>
                    <a:pt x="4446371" y="115887"/>
                  </a:lnTo>
                  <a:lnTo>
                    <a:pt x="4446371" y="231775"/>
                  </a:lnTo>
                  <a:lnTo>
                    <a:pt x="4562500" y="231775"/>
                  </a:lnTo>
                  <a:lnTo>
                    <a:pt x="4562500" y="115887"/>
                  </a:lnTo>
                  <a:close/>
                </a:path>
                <a:path w="9556115" h="347979">
                  <a:moveTo>
                    <a:pt x="4794745" y="115887"/>
                  </a:moveTo>
                  <a:lnTo>
                    <a:pt x="4678616" y="115887"/>
                  </a:lnTo>
                  <a:lnTo>
                    <a:pt x="4678616" y="231775"/>
                  </a:lnTo>
                  <a:lnTo>
                    <a:pt x="4794745" y="231775"/>
                  </a:lnTo>
                  <a:lnTo>
                    <a:pt x="4794745" y="115887"/>
                  </a:lnTo>
                  <a:close/>
                </a:path>
                <a:path w="9556115" h="347979">
                  <a:moveTo>
                    <a:pt x="5026990" y="115887"/>
                  </a:moveTo>
                  <a:lnTo>
                    <a:pt x="4910861" y="115887"/>
                  </a:lnTo>
                  <a:lnTo>
                    <a:pt x="4910861" y="231775"/>
                  </a:lnTo>
                  <a:lnTo>
                    <a:pt x="5026990" y="231775"/>
                  </a:lnTo>
                  <a:lnTo>
                    <a:pt x="5026990" y="115887"/>
                  </a:lnTo>
                  <a:close/>
                </a:path>
                <a:path w="9556115" h="347979">
                  <a:moveTo>
                    <a:pt x="5259235" y="115887"/>
                  </a:moveTo>
                  <a:lnTo>
                    <a:pt x="5143106" y="115887"/>
                  </a:lnTo>
                  <a:lnTo>
                    <a:pt x="5143106" y="231775"/>
                  </a:lnTo>
                  <a:lnTo>
                    <a:pt x="5259235" y="231775"/>
                  </a:lnTo>
                  <a:lnTo>
                    <a:pt x="5259235" y="115887"/>
                  </a:lnTo>
                  <a:close/>
                </a:path>
                <a:path w="9556115" h="347979">
                  <a:moveTo>
                    <a:pt x="5491480" y="115887"/>
                  </a:moveTo>
                  <a:lnTo>
                    <a:pt x="5375364" y="115887"/>
                  </a:lnTo>
                  <a:lnTo>
                    <a:pt x="5375364" y="231775"/>
                  </a:lnTo>
                  <a:lnTo>
                    <a:pt x="5491480" y="231775"/>
                  </a:lnTo>
                  <a:lnTo>
                    <a:pt x="5491480" y="115887"/>
                  </a:lnTo>
                  <a:close/>
                </a:path>
                <a:path w="9556115" h="347979">
                  <a:moveTo>
                    <a:pt x="5723725" y="115887"/>
                  </a:moveTo>
                  <a:lnTo>
                    <a:pt x="5607609" y="115887"/>
                  </a:lnTo>
                  <a:lnTo>
                    <a:pt x="5607609" y="231775"/>
                  </a:lnTo>
                  <a:lnTo>
                    <a:pt x="5723725" y="231775"/>
                  </a:lnTo>
                  <a:lnTo>
                    <a:pt x="5723725" y="115887"/>
                  </a:lnTo>
                  <a:close/>
                </a:path>
                <a:path w="9556115" h="347979">
                  <a:moveTo>
                    <a:pt x="5955970" y="115887"/>
                  </a:moveTo>
                  <a:lnTo>
                    <a:pt x="5839853" y="115887"/>
                  </a:lnTo>
                  <a:lnTo>
                    <a:pt x="5839853" y="231775"/>
                  </a:lnTo>
                  <a:lnTo>
                    <a:pt x="5955970" y="231775"/>
                  </a:lnTo>
                  <a:lnTo>
                    <a:pt x="5955970" y="115887"/>
                  </a:lnTo>
                  <a:close/>
                </a:path>
                <a:path w="9556115" h="347979">
                  <a:moveTo>
                    <a:pt x="6188227" y="115887"/>
                  </a:moveTo>
                  <a:lnTo>
                    <a:pt x="6072098" y="115887"/>
                  </a:lnTo>
                  <a:lnTo>
                    <a:pt x="6072098" y="231775"/>
                  </a:lnTo>
                  <a:lnTo>
                    <a:pt x="6188227" y="231775"/>
                  </a:lnTo>
                  <a:lnTo>
                    <a:pt x="6188227" y="115887"/>
                  </a:lnTo>
                  <a:close/>
                </a:path>
                <a:path w="9556115" h="347979">
                  <a:moveTo>
                    <a:pt x="6420472" y="115887"/>
                  </a:moveTo>
                  <a:lnTo>
                    <a:pt x="6304343" y="115887"/>
                  </a:lnTo>
                  <a:lnTo>
                    <a:pt x="6304343" y="231775"/>
                  </a:lnTo>
                  <a:lnTo>
                    <a:pt x="6420472" y="231775"/>
                  </a:lnTo>
                  <a:lnTo>
                    <a:pt x="6420472" y="115887"/>
                  </a:lnTo>
                  <a:close/>
                </a:path>
                <a:path w="9556115" h="347979">
                  <a:moveTo>
                    <a:pt x="6652717" y="115887"/>
                  </a:moveTo>
                  <a:lnTo>
                    <a:pt x="6536588" y="115887"/>
                  </a:lnTo>
                  <a:lnTo>
                    <a:pt x="6536588" y="231775"/>
                  </a:lnTo>
                  <a:lnTo>
                    <a:pt x="6652717" y="231775"/>
                  </a:lnTo>
                  <a:lnTo>
                    <a:pt x="6652717" y="115887"/>
                  </a:lnTo>
                  <a:close/>
                </a:path>
                <a:path w="9556115" h="347979">
                  <a:moveTo>
                    <a:pt x="6768833" y="0"/>
                  </a:moveTo>
                  <a:lnTo>
                    <a:pt x="6652717" y="0"/>
                  </a:lnTo>
                  <a:lnTo>
                    <a:pt x="6652717" y="115887"/>
                  </a:lnTo>
                  <a:lnTo>
                    <a:pt x="6768833" y="115887"/>
                  </a:lnTo>
                  <a:lnTo>
                    <a:pt x="6768833" y="0"/>
                  </a:lnTo>
                  <a:close/>
                </a:path>
                <a:path w="9556115" h="347979">
                  <a:moveTo>
                    <a:pt x="6884962" y="115887"/>
                  </a:moveTo>
                  <a:lnTo>
                    <a:pt x="6768833" y="115887"/>
                  </a:lnTo>
                  <a:lnTo>
                    <a:pt x="6768833" y="231775"/>
                  </a:lnTo>
                  <a:lnTo>
                    <a:pt x="6884962" y="231775"/>
                  </a:lnTo>
                  <a:lnTo>
                    <a:pt x="6884962" y="115887"/>
                  </a:lnTo>
                  <a:close/>
                </a:path>
                <a:path w="9556115" h="347979">
                  <a:moveTo>
                    <a:pt x="7001091" y="0"/>
                  </a:moveTo>
                  <a:lnTo>
                    <a:pt x="6884962" y="0"/>
                  </a:lnTo>
                  <a:lnTo>
                    <a:pt x="6884962" y="115887"/>
                  </a:lnTo>
                  <a:lnTo>
                    <a:pt x="7001091" y="115887"/>
                  </a:lnTo>
                  <a:lnTo>
                    <a:pt x="7001091" y="0"/>
                  </a:lnTo>
                  <a:close/>
                </a:path>
                <a:path w="9556115" h="347979">
                  <a:moveTo>
                    <a:pt x="7117207" y="115887"/>
                  </a:moveTo>
                  <a:lnTo>
                    <a:pt x="7001091" y="115887"/>
                  </a:lnTo>
                  <a:lnTo>
                    <a:pt x="7001091" y="231775"/>
                  </a:lnTo>
                  <a:lnTo>
                    <a:pt x="7117207" y="231775"/>
                  </a:lnTo>
                  <a:lnTo>
                    <a:pt x="7117207" y="115887"/>
                  </a:lnTo>
                  <a:close/>
                </a:path>
                <a:path w="9556115" h="347979">
                  <a:moveTo>
                    <a:pt x="7233336" y="0"/>
                  </a:moveTo>
                  <a:lnTo>
                    <a:pt x="7117207" y="0"/>
                  </a:lnTo>
                  <a:lnTo>
                    <a:pt x="7117207" y="115887"/>
                  </a:lnTo>
                  <a:lnTo>
                    <a:pt x="7233336" y="115887"/>
                  </a:lnTo>
                  <a:lnTo>
                    <a:pt x="7233336" y="0"/>
                  </a:lnTo>
                  <a:close/>
                </a:path>
                <a:path w="9556115" h="347979">
                  <a:moveTo>
                    <a:pt x="7349452" y="115887"/>
                  </a:moveTo>
                  <a:lnTo>
                    <a:pt x="7233336" y="115887"/>
                  </a:lnTo>
                  <a:lnTo>
                    <a:pt x="7233336" y="231775"/>
                  </a:lnTo>
                  <a:lnTo>
                    <a:pt x="7349452" y="231775"/>
                  </a:lnTo>
                  <a:lnTo>
                    <a:pt x="7349452" y="115887"/>
                  </a:lnTo>
                  <a:close/>
                </a:path>
                <a:path w="9556115" h="347979">
                  <a:moveTo>
                    <a:pt x="7465581" y="0"/>
                  </a:moveTo>
                  <a:lnTo>
                    <a:pt x="7349452" y="0"/>
                  </a:lnTo>
                  <a:lnTo>
                    <a:pt x="7349452" y="115887"/>
                  </a:lnTo>
                  <a:lnTo>
                    <a:pt x="7465581" y="115887"/>
                  </a:lnTo>
                  <a:lnTo>
                    <a:pt x="7465581" y="0"/>
                  </a:lnTo>
                  <a:close/>
                </a:path>
                <a:path w="9556115" h="347979">
                  <a:moveTo>
                    <a:pt x="7581697" y="115887"/>
                  </a:moveTo>
                  <a:lnTo>
                    <a:pt x="7465581" y="115887"/>
                  </a:lnTo>
                  <a:lnTo>
                    <a:pt x="7465581" y="231775"/>
                  </a:lnTo>
                  <a:lnTo>
                    <a:pt x="7581697" y="231775"/>
                  </a:lnTo>
                  <a:lnTo>
                    <a:pt x="7581697" y="115887"/>
                  </a:lnTo>
                  <a:close/>
                </a:path>
                <a:path w="9556115" h="347979">
                  <a:moveTo>
                    <a:pt x="7697825" y="0"/>
                  </a:moveTo>
                  <a:lnTo>
                    <a:pt x="7581697" y="0"/>
                  </a:lnTo>
                  <a:lnTo>
                    <a:pt x="7581697" y="115887"/>
                  </a:lnTo>
                  <a:lnTo>
                    <a:pt x="7697825" y="115887"/>
                  </a:lnTo>
                  <a:lnTo>
                    <a:pt x="7697825" y="0"/>
                  </a:lnTo>
                  <a:close/>
                </a:path>
                <a:path w="9556115" h="347979">
                  <a:moveTo>
                    <a:pt x="7813954" y="115887"/>
                  </a:moveTo>
                  <a:lnTo>
                    <a:pt x="7697825" y="115887"/>
                  </a:lnTo>
                  <a:lnTo>
                    <a:pt x="7697825" y="231775"/>
                  </a:lnTo>
                  <a:lnTo>
                    <a:pt x="7813954" y="231775"/>
                  </a:lnTo>
                  <a:lnTo>
                    <a:pt x="7813954" y="115887"/>
                  </a:lnTo>
                  <a:close/>
                </a:path>
                <a:path w="9556115" h="347979">
                  <a:moveTo>
                    <a:pt x="7930070" y="0"/>
                  </a:moveTo>
                  <a:lnTo>
                    <a:pt x="7813954" y="0"/>
                  </a:lnTo>
                  <a:lnTo>
                    <a:pt x="7813954" y="115887"/>
                  </a:lnTo>
                  <a:lnTo>
                    <a:pt x="7930070" y="115887"/>
                  </a:lnTo>
                  <a:lnTo>
                    <a:pt x="7930070" y="0"/>
                  </a:lnTo>
                  <a:close/>
                </a:path>
                <a:path w="9556115" h="347979">
                  <a:moveTo>
                    <a:pt x="8046199" y="115887"/>
                  </a:moveTo>
                  <a:lnTo>
                    <a:pt x="7930070" y="115887"/>
                  </a:lnTo>
                  <a:lnTo>
                    <a:pt x="7930070" y="231775"/>
                  </a:lnTo>
                  <a:lnTo>
                    <a:pt x="8046199" y="231775"/>
                  </a:lnTo>
                  <a:lnTo>
                    <a:pt x="8046199" y="115887"/>
                  </a:lnTo>
                  <a:close/>
                </a:path>
                <a:path w="9556115" h="347979">
                  <a:moveTo>
                    <a:pt x="8162315" y="0"/>
                  </a:moveTo>
                  <a:lnTo>
                    <a:pt x="8046199" y="0"/>
                  </a:lnTo>
                  <a:lnTo>
                    <a:pt x="8046199" y="115887"/>
                  </a:lnTo>
                  <a:lnTo>
                    <a:pt x="8162315" y="115887"/>
                  </a:lnTo>
                  <a:lnTo>
                    <a:pt x="8162315" y="0"/>
                  </a:lnTo>
                  <a:close/>
                </a:path>
                <a:path w="9556115" h="347979">
                  <a:moveTo>
                    <a:pt x="8278444" y="115887"/>
                  </a:moveTo>
                  <a:lnTo>
                    <a:pt x="8162315" y="115887"/>
                  </a:lnTo>
                  <a:lnTo>
                    <a:pt x="8162315" y="231775"/>
                  </a:lnTo>
                  <a:lnTo>
                    <a:pt x="8278444" y="231775"/>
                  </a:lnTo>
                  <a:lnTo>
                    <a:pt x="8278444" y="115887"/>
                  </a:lnTo>
                  <a:close/>
                </a:path>
                <a:path w="9556115" h="347979">
                  <a:moveTo>
                    <a:pt x="8394560" y="0"/>
                  </a:moveTo>
                  <a:lnTo>
                    <a:pt x="8278444" y="0"/>
                  </a:lnTo>
                  <a:lnTo>
                    <a:pt x="8278444" y="115887"/>
                  </a:lnTo>
                  <a:lnTo>
                    <a:pt x="8394560" y="115887"/>
                  </a:lnTo>
                  <a:lnTo>
                    <a:pt x="8394560" y="0"/>
                  </a:lnTo>
                  <a:close/>
                </a:path>
                <a:path w="9556115" h="347979">
                  <a:moveTo>
                    <a:pt x="8510689" y="115887"/>
                  </a:moveTo>
                  <a:lnTo>
                    <a:pt x="8394560" y="115887"/>
                  </a:lnTo>
                  <a:lnTo>
                    <a:pt x="8394560" y="231775"/>
                  </a:lnTo>
                  <a:lnTo>
                    <a:pt x="8510689" y="231775"/>
                  </a:lnTo>
                  <a:lnTo>
                    <a:pt x="8510689" y="115887"/>
                  </a:lnTo>
                  <a:close/>
                </a:path>
                <a:path w="9556115" h="347979">
                  <a:moveTo>
                    <a:pt x="8626818" y="0"/>
                  </a:moveTo>
                  <a:lnTo>
                    <a:pt x="8510689" y="0"/>
                  </a:lnTo>
                  <a:lnTo>
                    <a:pt x="8510689" y="115887"/>
                  </a:lnTo>
                  <a:lnTo>
                    <a:pt x="8626818" y="115887"/>
                  </a:lnTo>
                  <a:lnTo>
                    <a:pt x="8626818" y="0"/>
                  </a:lnTo>
                  <a:close/>
                </a:path>
                <a:path w="9556115" h="347979">
                  <a:moveTo>
                    <a:pt x="8742934" y="115887"/>
                  </a:moveTo>
                  <a:lnTo>
                    <a:pt x="8626818" y="115887"/>
                  </a:lnTo>
                  <a:lnTo>
                    <a:pt x="8626818" y="231775"/>
                  </a:lnTo>
                  <a:lnTo>
                    <a:pt x="8742934" y="231775"/>
                  </a:lnTo>
                  <a:lnTo>
                    <a:pt x="8742934" y="115887"/>
                  </a:lnTo>
                  <a:close/>
                </a:path>
                <a:path w="9556115" h="347979">
                  <a:moveTo>
                    <a:pt x="8859063" y="0"/>
                  </a:moveTo>
                  <a:lnTo>
                    <a:pt x="8742934" y="0"/>
                  </a:lnTo>
                  <a:lnTo>
                    <a:pt x="8742934" y="115887"/>
                  </a:lnTo>
                  <a:lnTo>
                    <a:pt x="8859063" y="115887"/>
                  </a:lnTo>
                  <a:lnTo>
                    <a:pt x="8859063" y="0"/>
                  </a:lnTo>
                  <a:close/>
                </a:path>
                <a:path w="9556115" h="347979">
                  <a:moveTo>
                    <a:pt x="8975179" y="115887"/>
                  </a:moveTo>
                  <a:lnTo>
                    <a:pt x="8859063" y="115887"/>
                  </a:lnTo>
                  <a:lnTo>
                    <a:pt x="8859063" y="231775"/>
                  </a:lnTo>
                  <a:lnTo>
                    <a:pt x="8975179" y="231775"/>
                  </a:lnTo>
                  <a:lnTo>
                    <a:pt x="8975179" y="115887"/>
                  </a:lnTo>
                  <a:close/>
                </a:path>
                <a:path w="9556115" h="347979">
                  <a:moveTo>
                    <a:pt x="9091308" y="0"/>
                  </a:moveTo>
                  <a:lnTo>
                    <a:pt x="8975179" y="0"/>
                  </a:lnTo>
                  <a:lnTo>
                    <a:pt x="8975179" y="115887"/>
                  </a:lnTo>
                  <a:lnTo>
                    <a:pt x="9091308" y="115887"/>
                  </a:lnTo>
                  <a:lnTo>
                    <a:pt x="9091308" y="0"/>
                  </a:lnTo>
                  <a:close/>
                </a:path>
                <a:path w="9556115" h="347979">
                  <a:moveTo>
                    <a:pt x="9207424" y="115887"/>
                  </a:moveTo>
                  <a:lnTo>
                    <a:pt x="9091308" y="115887"/>
                  </a:lnTo>
                  <a:lnTo>
                    <a:pt x="9091308" y="231775"/>
                  </a:lnTo>
                  <a:lnTo>
                    <a:pt x="9207424" y="231775"/>
                  </a:lnTo>
                  <a:lnTo>
                    <a:pt x="9207424" y="115887"/>
                  </a:lnTo>
                  <a:close/>
                </a:path>
                <a:path w="9556115" h="347979">
                  <a:moveTo>
                    <a:pt x="9323553" y="0"/>
                  </a:moveTo>
                  <a:lnTo>
                    <a:pt x="9207424" y="0"/>
                  </a:lnTo>
                  <a:lnTo>
                    <a:pt x="9207424" y="115887"/>
                  </a:lnTo>
                  <a:lnTo>
                    <a:pt x="9323553" y="115887"/>
                  </a:lnTo>
                  <a:lnTo>
                    <a:pt x="9323553" y="0"/>
                  </a:lnTo>
                  <a:close/>
                </a:path>
                <a:path w="9556115" h="347979">
                  <a:moveTo>
                    <a:pt x="9439669" y="115887"/>
                  </a:moveTo>
                  <a:lnTo>
                    <a:pt x="9323553" y="115887"/>
                  </a:lnTo>
                  <a:lnTo>
                    <a:pt x="9323553" y="231775"/>
                  </a:lnTo>
                  <a:lnTo>
                    <a:pt x="9439669" y="231775"/>
                  </a:lnTo>
                  <a:lnTo>
                    <a:pt x="9439669" y="115887"/>
                  </a:lnTo>
                  <a:close/>
                </a:path>
                <a:path w="9556115" h="347979">
                  <a:moveTo>
                    <a:pt x="9555797" y="0"/>
                  </a:moveTo>
                  <a:lnTo>
                    <a:pt x="9439669" y="0"/>
                  </a:lnTo>
                  <a:lnTo>
                    <a:pt x="9439669" y="115887"/>
                  </a:lnTo>
                  <a:lnTo>
                    <a:pt x="9555797" y="115887"/>
                  </a:lnTo>
                  <a:lnTo>
                    <a:pt x="9555797" y="0"/>
                  </a:lnTo>
                  <a:close/>
                </a:path>
              </a:pathLst>
            </a:custGeom>
            <a:solidFill>
              <a:srgbClr val="2E1B5B">
                <a:alpha val="2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0" y="9037751"/>
              <a:ext cx="9672320" cy="695325"/>
            </a:xfrm>
            <a:custGeom>
              <a:avLst/>
              <a:gdLst/>
              <a:ahLst/>
              <a:cxnLst/>
              <a:rect l="l" t="t" r="r" b="b"/>
              <a:pathLst>
                <a:path w="9672320" h="695325">
                  <a:moveTo>
                    <a:pt x="9671914" y="115887"/>
                  </a:moveTo>
                  <a:lnTo>
                    <a:pt x="9555797" y="115887"/>
                  </a:lnTo>
                  <a:lnTo>
                    <a:pt x="9555797" y="0"/>
                  </a:lnTo>
                  <a:lnTo>
                    <a:pt x="0" y="0"/>
                  </a:lnTo>
                  <a:lnTo>
                    <a:pt x="0" y="695325"/>
                  </a:lnTo>
                  <a:lnTo>
                    <a:pt x="33680" y="695325"/>
                  </a:lnTo>
                  <a:lnTo>
                    <a:pt x="33680" y="579437"/>
                  </a:lnTo>
                  <a:lnTo>
                    <a:pt x="149809" y="579437"/>
                  </a:lnTo>
                  <a:lnTo>
                    <a:pt x="149809" y="695325"/>
                  </a:lnTo>
                  <a:lnTo>
                    <a:pt x="265925" y="695325"/>
                  </a:lnTo>
                  <a:lnTo>
                    <a:pt x="265925" y="579437"/>
                  </a:lnTo>
                  <a:lnTo>
                    <a:pt x="382054" y="579437"/>
                  </a:lnTo>
                  <a:lnTo>
                    <a:pt x="382054" y="695325"/>
                  </a:lnTo>
                  <a:lnTo>
                    <a:pt x="498170" y="695325"/>
                  </a:lnTo>
                  <a:lnTo>
                    <a:pt x="498170" y="579437"/>
                  </a:lnTo>
                  <a:lnTo>
                    <a:pt x="614299" y="579437"/>
                  </a:lnTo>
                  <a:lnTo>
                    <a:pt x="614299" y="695325"/>
                  </a:lnTo>
                  <a:lnTo>
                    <a:pt x="730427" y="695325"/>
                  </a:lnTo>
                  <a:lnTo>
                    <a:pt x="730427" y="579437"/>
                  </a:lnTo>
                  <a:lnTo>
                    <a:pt x="846543" y="579437"/>
                  </a:lnTo>
                  <a:lnTo>
                    <a:pt x="846543" y="695325"/>
                  </a:lnTo>
                  <a:lnTo>
                    <a:pt x="962672" y="695325"/>
                  </a:lnTo>
                  <a:lnTo>
                    <a:pt x="962672" y="579437"/>
                  </a:lnTo>
                  <a:lnTo>
                    <a:pt x="1078788" y="579437"/>
                  </a:lnTo>
                  <a:lnTo>
                    <a:pt x="1078788" y="695325"/>
                  </a:lnTo>
                  <a:lnTo>
                    <a:pt x="1194917" y="695325"/>
                  </a:lnTo>
                  <a:lnTo>
                    <a:pt x="1194917" y="579437"/>
                  </a:lnTo>
                  <a:lnTo>
                    <a:pt x="1311033" y="579437"/>
                  </a:lnTo>
                  <a:lnTo>
                    <a:pt x="1311033" y="695325"/>
                  </a:lnTo>
                  <a:lnTo>
                    <a:pt x="1427162" y="695325"/>
                  </a:lnTo>
                  <a:lnTo>
                    <a:pt x="1427162" y="579437"/>
                  </a:lnTo>
                  <a:lnTo>
                    <a:pt x="1543291" y="579437"/>
                  </a:lnTo>
                  <a:lnTo>
                    <a:pt x="1543291" y="695325"/>
                  </a:lnTo>
                  <a:lnTo>
                    <a:pt x="1659407" y="695325"/>
                  </a:lnTo>
                  <a:lnTo>
                    <a:pt x="1659407" y="579437"/>
                  </a:lnTo>
                  <a:lnTo>
                    <a:pt x="1775536" y="579437"/>
                  </a:lnTo>
                  <a:lnTo>
                    <a:pt x="1775536" y="695325"/>
                  </a:lnTo>
                  <a:lnTo>
                    <a:pt x="1891652" y="695325"/>
                  </a:lnTo>
                  <a:lnTo>
                    <a:pt x="1891652" y="579437"/>
                  </a:lnTo>
                  <a:lnTo>
                    <a:pt x="2007781" y="579437"/>
                  </a:lnTo>
                  <a:lnTo>
                    <a:pt x="2007781" y="695325"/>
                  </a:lnTo>
                  <a:lnTo>
                    <a:pt x="2123897" y="695325"/>
                  </a:lnTo>
                  <a:lnTo>
                    <a:pt x="2123897" y="579437"/>
                  </a:lnTo>
                  <a:lnTo>
                    <a:pt x="2240026" y="579437"/>
                  </a:lnTo>
                  <a:lnTo>
                    <a:pt x="2240026" y="695325"/>
                  </a:lnTo>
                  <a:lnTo>
                    <a:pt x="2356154" y="695325"/>
                  </a:lnTo>
                  <a:lnTo>
                    <a:pt x="2356154" y="579437"/>
                  </a:lnTo>
                  <a:lnTo>
                    <a:pt x="2472271" y="579437"/>
                  </a:lnTo>
                  <a:lnTo>
                    <a:pt x="2472271" y="695325"/>
                  </a:lnTo>
                  <a:lnTo>
                    <a:pt x="2588399" y="695325"/>
                  </a:lnTo>
                  <a:lnTo>
                    <a:pt x="2588399" y="579437"/>
                  </a:lnTo>
                  <a:lnTo>
                    <a:pt x="2704515" y="579437"/>
                  </a:lnTo>
                  <a:lnTo>
                    <a:pt x="2704515" y="695325"/>
                  </a:lnTo>
                  <a:lnTo>
                    <a:pt x="2820644" y="695325"/>
                  </a:lnTo>
                  <a:lnTo>
                    <a:pt x="2820644" y="579437"/>
                  </a:lnTo>
                  <a:lnTo>
                    <a:pt x="2936760" y="579437"/>
                  </a:lnTo>
                  <a:lnTo>
                    <a:pt x="2936760" y="695325"/>
                  </a:lnTo>
                  <a:lnTo>
                    <a:pt x="3052889" y="695325"/>
                  </a:lnTo>
                  <a:lnTo>
                    <a:pt x="3052889" y="579437"/>
                  </a:lnTo>
                  <a:lnTo>
                    <a:pt x="3169018" y="579437"/>
                  </a:lnTo>
                  <a:lnTo>
                    <a:pt x="3169018" y="695325"/>
                  </a:lnTo>
                  <a:lnTo>
                    <a:pt x="3285134" y="695325"/>
                  </a:lnTo>
                  <a:lnTo>
                    <a:pt x="3285134" y="579437"/>
                  </a:lnTo>
                  <a:lnTo>
                    <a:pt x="3401263" y="579437"/>
                  </a:lnTo>
                  <a:lnTo>
                    <a:pt x="3401263" y="695325"/>
                  </a:lnTo>
                  <a:lnTo>
                    <a:pt x="3517379" y="695325"/>
                  </a:lnTo>
                  <a:lnTo>
                    <a:pt x="3517379" y="579437"/>
                  </a:lnTo>
                  <a:lnTo>
                    <a:pt x="3633508" y="579437"/>
                  </a:lnTo>
                  <a:lnTo>
                    <a:pt x="3633508" y="695325"/>
                  </a:lnTo>
                  <a:lnTo>
                    <a:pt x="3749624" y="695325"/>
                  </a:lnTo>
                  <a:lnTo>
                    <a:pt x="3749624" y="579437"/>
                  </a:lnTo>
                  <a:lnTo>
                    <a:pt x="3865753" y="579437"/>
                  </a:lnTo>
                  <a:lnTo>
                    <a:pt x="3865753" y="695325"/>
                  </a:lnTo>
                  <a:lnTo>
                    <a:pt x="3981881" y="695325"/>
                  </a:lnTo>
                  <a:lnTo>
                    <a:pt x="3981881" y="579437"/>
                  </a:lnTo>
                  <a:lnTo>
                    <a:pt x="4097998" y="579437"/>
                  </a:lnTo>
                  <a:lnTo>
                    <a:pt x="4097998" y="695325"/>
                  </a:lnTo>
                  <a:lnTo>
                    <a:pt x="4214126" y="695325"/>
                  </a:lnTo>
                  <a:lnTo>
                    <a:pt x="4214126" y="579437"/>
                  </a:lnTo>
                  <a:lnTo>
                    <a:pt x="4330243" y="579437"/>
                  </a:lnTo>
                  <a:lnTo>
                    <a:pt x="4330243" y="695325"/>
                  </a:lnTo>
                  <a:lnTo>
                    <a:pt x="4446371" y="695325"/>
                  </a:lnTo>
                  <a:lnTo>
                    <a:pt x="4446371" y="579437"/>
                  </a:lnTo>
                  <a:lnTo>
                    <a:pt x="4562487" y="579437"/>
                  </a:lnTo>
                  <a:lnTo>
                    <a:pt x="4562487" y="695325"/>
                  </a:lnTo>
                  <a:lnTo>
                    <a:pt x="4678616" y="695325"/>
                  </a:lnTo>
                  <a:lnTo>
                    <a:pt x="4678616" y="579437"/>
                  </a:lnTo>
                  <a:lnTo>
                    <a:pt x="4794732" y="579437"/>
                  </a:lnTo>
                  <a:lnTo>
                    <a:pt x="4794732" y="695325"/>
                  </a:lnTo>
                  <a:lnTo>
                    <a:pt x="4910861" y="695325"/>
                  </a:lnTo>
                  <a:lnTo>
                    <a:pt x="4910861" y="579437"/>
                  </a:lnTo>
                  <a:lnTo>
                    <a:pt x="5026990" y="579437"/>
                  </a:lnTo>
                  <a:lnTo>
                    <a:pt x="5026990" y="695325"/>
                  </a:lnTo>
                  <a:lnTo>
                    <a:pt x="5143106" y="695325"/>
                  </a:lnTo>
                  <a:lnTo>
                    <a:pt x="5143106" y="579437"/>
                  </a:lnTo>
                  <a:lnTo>
                    <a:pt x="5259235" y="579437"/>
                  </a:lnTo>
                  <a:lnTo>
                    <a:pt x="5259235" y="695325"/>
                  </a:lnTo>
                  <a:lnTo>
                    <a:pt x="5375351" y="695325"/>
                  </a:lnTo>
                  <a:lnTo>
                    <a:pt x="5375351" y="579437"/>
                  </a:lnTo>
                  <a:lnTo>
                    <a:pt x="5491480" y="579437"/>
                  </a:lnTo>
                  <a:lnTo>
                    <a:pt x="5491480" y="695325"/>
                  </a:lnTo>
                  <a:lnTo>
                    <a:pt x="5607596" y="695325"/>
                  </a:lnTo>
                  <a:lnTo>
                    <a:pt x="5607596" y="579437"/>
                  </a:lnTo>
                  <a:lnTo>
                    <a:pt x="5723725" y="579437"/>
                  </a:lnTo>
                  <a:lnTo>
                    <a:pt x="5723725" y="695325"/>
                  </a:lnTo>
                  <a:lnTo>
                    <a:pt x="5839853" y="695325"/>
                  </a:lnTo>
                  <a:lnTo>
                    <a:pt x="5839853" y="579437"/>
                  </a:lnTo>
                  <a:lnTo>
                    <a:pt x="5955970" y="579437"/>
                  </a:lnTo>
                  <a:lnTo>
                    <a:pt x="5955970" y="695325"/>
                  </a:lnTo>
                  <a:lnTo>
                    <a:pt x="6072098" y="695325"/>
                  </a:lnTo>
                  <a:lnTo>
                    <a:pt x="6072098" y="579437"/>
                  </a:lnTo>
                  <a:lnTo>
                    <a:pt x="6188214" y="579437"/>
                  </a:lnTo>
                  <a:lnTo>
                    <a:pt x="6188214" y="695325"/>
                  </a:lnTo>
                  <a:lnTo>
                    <a:pt x="6304343" y="695325"/>
                  </a:lnTo>
                  <a:lnTo>
                    <a:pt x="6304343" y="579437"/>
                  </a:lnTo>
                  <a:lnTo>
                    <a:pt x="6420459" y="579437"/>
                  </a:lnTo>
                  <a:lnTo>
                    <a:pt x="6420459" y="695325"/>
                  </a:lnTo>
                  <a:lnTo>
                    <a:pt x="6536588" y="695325"/>
                  </a:lnTo>
                  <a:lnTo>
                    <a:pt x="6536588" y="579437"/>
                  </a:lnTo>
                  <a:lnTo>
                    <a:pt x="6652717" y="579437"/>
                  </a:lnTo>
                  <a:lnTo>
                    <a:pt x="6652717" y="695325"/>
                  </a:lnTo>
                  <a:lnTo>
                    <a:pt x="6768833" y="695325"/>
                  </a:lnTo>
                  <a:lnTo>
                    <a:pt x="6768833" y="579437"/>
                  </a:lnTo>
                  <a:lnTo>
                    <a:pt x="6884962" y="579437"/>
                  </a:lnTo>
                  <a:lnTo>
                    <a:pt x="6884962" y="695325"/>
                  </a:lnTo>
                  <a:lnTo>
                    <a:pt x="7001078" y="695325"/>
                  </a:lnTo>
                  <a:lnTo>
                    <a:pt x="7001078" y="579437"/>
                  </a:lnTo>
                  <a:lnTo>
                    <a:pt x="7117207" y="579437"/>
                  </a:lnTo>
                  <a:lnTo>
                    <a:pt x="7117207" y="695325"/>
                  </a:lnTo>
                  <a:lnTo>
                    <a:pt x="7233323" y="695325"/>
                  </a:lnTo>
                  <a:lnTo>
                    <a:pt x="7233323" y="579437"/>
                  </a:lnTo>
                  <a:lnTo>
                    <a:pt x="7349452" y="579437"/>
                  </a:lnTo>
                  <a:lnTo>
                    <a:pt x="7349452" y="695325"/>
                  </a:lnTo>
                  <a:lnTo>
                    <a:pt x="7465581" y="695325"/>
                  </a:lnTo>
                  <a:lnTo>
                    <a:pt x="7465581" y="579437"/>
                  </a:lnTo>
                  <a:lnTo>
                    <a:pt x="7581697" y="579437"/>
                  </a:lnTo>
                  <a:lnTo>
                    <a:pt x="7581697" y="695325"/>
                  </a:lnTo>
                  <a:lnTo>
                    <a:pt x="7697825" y="695325"/>
                  </a:lnTo>
                  <a:lnTo>
                    <a:pt x="7697825" y="579437"/>
                  </a:lnTo>
                  <a:lnTo>
                    <a:pt x="7813942" y="579437"/>
                  </a:lnTo>
                  <a:lnTo>
                    <a:pt x="7813942" y="695325"/>
                  </a:lnTo>
                  <a:lnTo>
                    <a:pt x="7930070" y="695325"/>
                  </a:lnTo>
                  <a:lnTo>
                    <a:pt x="7930070" y="579437"/>
                  </a:lnTo>
                  <a:lnTo>
                    <a:pt x="8046186" y="579437"/>
                  </a:lnTo>
                  <a:lnTo>
                    <a:pt x="8046186" y="695325"/>
                  </a:lnTo>
                  <a:lnTo>
                    <a:pt x="8162315" y="695325"/>
                  </a:lnTo>
                  <a:lnTo>
                    <a:pt x="8162315" y="579437"/>
                  </a:lnTo>
                  <a:lnTo>
                    <a:pt x="8278444" y="579437"/>
                  </a:lnTo>
                  <a:lnTo>
                    <a:pt x="8278444" y="695325"/>
                  </a:lnTo>
                  <a:lnTo>
                    <a:pt x="8394560" y="695325"/>
                  </a:lnTo>
                  <a:lnTo>
                    <a:pt x="8394560" y="579437"/>
                  </a:lnTo>
                  <a:lnTo>
                    <a:pt x="8510689" y="579437"/>
                  </a:lnTo>
                  <a:lnTo>
                    <a:pt x="8510689" y="695325"/>
                  </a:lnTo>
                  <a:lnTo>
                    <a:pt x="8626805" y="695325"/>
                  </a:lnTo>
                  <a:lnTo>
                    <a:pt x="8626805" y="579437"/>
                  </a:lnTo>
                  <a:lnTo>
                    <a:pt x="8742934" y="579437"/>
                  </a:lnTo>
                  <a:lnTo>
                    <a:pt x="8742934" y="695325"/>
                  </a:lnTo>
                  <a:lnTo>
                    <a:pt x="8859050" y="695325"/>
                  </a:lnTo>
                  <a:lnTo>
                    <a:pt x="8859050" y="579437"/>
                  </a:lnTo>
                  <a:lnTo>
                    <a:pt x="8975179" y="579437"/>
                  </a:lnTo>
                  <a:lnTo>
                    <a:pt x="8975179" y="695325"/>
                  </a:lnTo>
                  <a:lnTo>
                    <a:pt x="9091295" y="695325"/>
                  </a:lnTo>
                  <a:lnTo>
                    <a:pt x="9091295" y="579437"/>
                  </a:lnTo>
                  <a:lnTo>
                    <a:pt x="9207424" y="579437"/>
                  </a:lnTo>
                  <a:lnTo>
                    <a:pt x="9207424" y="695325"/>
                  </a:lnTo>
                  <a:lnTo>
                    <a:pt x="9323553" y="695325"/>
                  </a:lnTo>
                  <a:lnTo>
                    <a:pt x="9323553" y="579437"/>
                  </a:lnTo>
                  <a:lnTo>
                    <a:pt x="9439669" y="579437"/>
                  </a:lnTo>
                  <a:lnTo>
                    <a:pt x="9439669" y="695325"/>
                  </a:lnTo>
                  <a:lnTo>
                    <a:pt x="9555797" y="695325"/>
                  </a:lnTo>
                  <a:lnTo>
                    <a:pt x="9555797" y="579437"/>
                  </a:lnTo>
                  <a:lnTo>
                    <a:pt x="9671914" y="579437"/>
                  </a:lnTo>
                  <a:lnTo>
                    <a:pt x="9671914" y="115887"/>
                  </a:lnTo>
                  <a:close/>
                </a:path>
              </a:pathLst>
            </a:custGeom>
            <a:solidFill>
              <a:srgbClr val="2E1B5B">
                <a:alpha val="2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0" y="8690101"/>
              <a:ext cx="9672320" cy="579755"/>
            </a:xfrm>
            <a:custGeom>
              <a:avLst/>
              <a:gdLst/>
              <a:ahLst/>
              <a:cxnLst/>
              <a:rect l="l" t="t" r="r" b="b"/>
              <a:pathLst>
                <a:path w="9672320" h="579754">
                  <a:moveTo>
                    <a:pt x="1427162" y="463550"/>
                  </a:moveTo>
                  <a:lnTo>
                    <a:pt x="1078788" y="463550"/>
                  </a:lnTo>
                  <a:lnTo>
                    <a:pt x="1078788" y="579437"/>
                  </a:lnTo>
                  <a:lnTo>
                    <a:pt x="1427162" y="579437"/>
                  </a:lnTo>
                  <a:lnTo>
                    <a:pt x="1427162" y="463550"/>
                  </a:lnTo>
                  <a:close/>
                </a:path>
                <a:path w="9672320" h="579754">
                  <a:moveTo>
                    <a:pt x="2356154" y="463550"/>
                  </a:moveTo>
                  <a:lnTo>
                    <a:pt x="2123897" y="463550"/>
                  </a:lnTo>
                  <a:lnTo>
                    <a:pt x="2123897" y="579437"/>
                  </a:lnTo>
                  <a:lnTo>
                    <a:pt x="2356154" y="579437"/>
                  </a:lnTo>
                  <a:lnTo>
                    <a:pt x="2356154" y="463550"/>
                  </a:lnTo>
                  <a:close/>
                </a:path>
                <a:path w="9672320" h="579754">
                  <a:moveTo>
                    <a:pt x="3865753" y="463550"/>
                  </a:moveTo>
                  <a:lnTo>
                    <a:pt x="3749624" y="463550"/>
                  </a:lnTo>
                  <a:lnTo>
                    <a:pt x="3749624" y="579437"/>
                  </a:lnTo>
                  <a:lnTo>
                    <a:pt x="3865753" y="579437"/>
                  </a:lnTo>
                  <a:lnTo>
                    <a:pt x="3865753" y="463550"/>
                  </a:lnTo>
                  <a:close/>
                </a:path>
                <a:path w="9672320" h="579754">
                  <a:moveTo>
                    <a:pt x="4562487" y="463550"/>
                  </a:moveTo>
                  <a:lnTo>
                    <a:pt x="4330243" y="463550"/>
                  </a:lnTo>
                  <a:lnTo>
                    <a:pt x="4330243" y="579437"/>
                  </a:lnTo>
                  <a:lnTo>
                    <a:pt x="4562487" y="579437"/>
                  </a:lnTo>
                  <a:lnTo>
                    <a:pt x="4562487" y="463550"/>
                  </a:lnTo>
                  <a:close/>
                </a:path>
                <a:path w="9672320" h="579754">
                  <a:moveTo>
                    <a:pt x="5723725" y="463550"/>
                  </a:moveTo>
                  <a:lnTo>
                    <a:pt x="5143106" y="463550"/>
                  </a:lnTo>
                  <a:lnTo>
                    <a:pt x="5143106" y="579437"/>
                  </a:lnTo>
                  <a:lnTo>
                    <a:pt x="5723725" y="579437"/>
                  </a:lnTo>
                  <a:lnTo>
                    <a:pt x="5723725" y="463550"/>
                  </a:lnTo>
                  <a:close/>
                </a:path>
                <a:path w="9672320" h="579754">
                  <a:moveTo>
                    <a:pt x="6652717" y="463550"/>
                  </a:moveTo>
                  <a:lnTo>
                    <a:pt x="6420459" y="463550"/>
                  </a:lnTo>
                  <a:lnTo>
                    <a:pt x="6420459" y="579437"/>
                  </a:lnTo>
                  <a:lnTo>
                    <a:pt x="6652717" y="579437"/>
                  </a:lnTo>
                  <a:lnTo>
                    <a:pt x="6652717" y="463550"/>
                  </a:lnTo>
                  <a:close/>
                </a:path>
                <a:path w="9672320" h="579754">
                  <a:moveTo>
                    <a:pt x="8742934" y="463550"/>
                  </a:moveTo>
                  <a:lnTo>
                    <a:pt x="8394560" y="463550"/>
                  </a:lnTo>
                  <a:lnTo>
                    <a:pt x="8394560" y="579437"/>
                  </a:lnTo>
                  <a:lnTo>
                    <a:pt x="8742934" y="579437"/>
                  </a:lnTo>
                  <a:lnTo>
                    <a:pt x="8742934" y="463550"/>
                  </a:lnTo>
                  <a:close/>
                </a:path>
                <a:path w="9672320" h="579754">
                  <a:moveTo>
                    <a:pt x="9671914" y="115443"/>
                  </a:moveTo>
                  <a:lnTo>
                    <a:pt x="9555797" y="115443"/>
                  </a:lnTo>
                  <a:lnTo>
                    <a:pt x="9555797" y="23291"/>
                  </a:lnTo>
                  <a:lnTo>
                    <a:pt x="9555797" y="0"/>
                  </a:lnTo>
                  <a:lnTo>
                    <a:pt x="2302459" y="0"/>
                  </a:lnTo>
                  <a:lnTo>
                    <a:pt x="2302459" y="23291"/>
                  </a:lnTo>
                  <a:lnTo>
                    <a:pt x="1643329" y="23291"/>
                  </a:lnTo>
                  <a:lnTo>
                    <a:pt x="1643329" y="0"/>
                  </a:lnTo>
                  <a:lnTo>
                    <a:pt x="0" y="0"/>
                  </a:lnTo>
                  <a:lnTo>
                    <a:pt x="0" y="23291"/>
                  </a:lnTo>
                  <a:lnTo>
                    <a:pt x="0" y="115443"/>
                  </a:lnTo>
                  <a:lnTo>
                    <a:pt x="0" y="463080"/>
                  </a:lnTo>
                  <a:lnTo>
                    <a:pt x="9671914" y="463080"/>
                  </a:lnTo>
                  <a:lnTo>
                    <a:pt x="9671914" y="115443"/>
                  </a:lnTo>
                  <a:close/>
                </a:path>
              </a:pathLst>
            </a:custGeom>
            <a:solidFill>
              <a:srgbClr val="74A8B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0" y="9037726"/>
              <a:ext cx="9672320" cy="347980"/>
            </a:xfrm>
            <a:custGeom>
              <a:avLst/>
              <a:gdLst/>
              <a:ahLst/>
              <a:cxnLst/>
              <a:rect l="l" t="t" r="r" b="b"/>
              <a:pathLst>
                <a:path w="9672320" h="347979">
                  <a:moveTo>
                    <a:pt x="265925" y="115925"/>
                  </a:moveTo>
                  <a:lnTo>
                    <a:pt x="0" y="115925"/>
                  </a:lnTo>
                  <a:lnTo>
                    <a:pt x="0" y="231813"/>
                  </a:lnTo>
                  <a:lnTo>
                    <a:pt x="265925" y="231813"/>
                  </a:lnTo>
                  <a:lnTo>
                    <a:pt x="265925" y="115925"/>
                  </a:lnTo>
                  <a:close/>
                </a:path>
                <a:path w="9672320" h="347979">
                  <a:moveTo>
                    <a:pt x="382054" y="38"/>
                  </a:moveTo>
                  <a:lnTo>
                    <a:pt x="265925" y="38"/>
                  </a:lnTo>
                  <a:lnTo>
                    <a:pt x="265925" y="115925"/>
                  </a:lnTo>
                  <a:lnTo>
                    <a:pt x="382054" y="115925"/>
                  </a:lnTo>
                  <a:lnTo>
                    <a:pt x="382054" y="38"/>
                  </a:lnTo>
                  <a:close/>
                </a:path>
                <a:path w="9672320" h="347979">
                  <a:moveTo>
                    <a:pt x="846543" y="115925"/>
                  </a:moveTo>
                  <a:lnTo>
                    <a:pt x="382054" y="115925"/>
                  </a:lnTo>
                  <a:lnTo>
                    <a:pt x="382054" y="231813"/>
                  </a:lnTo>
                  <a:lnTo>
                    <a:pt x="846543" y="231813"/>
                  </a:lnTo>
                  <a:lnTo>
                    <a:pt x="846543" y="115925"/>
                  </a:lnTo>
                  <a:close/>
                </a:path>
                <a:path w="9672320" h="347979">
                  <a:moveTo>
                    <a:pt x="962672" y="38"/>
                  </a:moveTo>
                  <a:lnTo>
                    <a:pt x="846543" y="38"/>
                  </a:lnTo>
                  <a:lnTo>
                    <a:pt x="846543" y="115925"/>
                  </a:lnTo>
                  <a:lnTo>
                    <a:pt x="962672" y="115925"/>
                  </a:lnTo>
                  <a:lnTo>
                    <a:pt x="962672" y="38"/>
                  </a:lnTo>
                  <a:close/>
                </a:path>
                <a:path w="9672320" h="347979">
                  <a:moveTo>
                    <a:pt x="1078788" y="115925"/>
                  </a:moveTo>
                  <a:lnTo>
                    <a:pt x="962672" y="115925"/>
                  </a:lnTo>
                  <a:lnTo>
                    <a:pt x="962672" y="231813"/>
                  </a:lnTo>
                  <a:lnTo>
                    <a:pt x="1078788" y="231813"/>
                  </a:lnTo>
                  <a:lnTo>
                    <a:pt x="1078788" y="115925"/>
                  </a:lnTo>
                  <a:close/>
                </a:path>
                <a:path w="9672320" h="347979">
                  <a:moveTo>
                    <a:pt x="2356154" y="231813"/>
                  </a:moveTo>
                  <a:lnTo>
                    <a:pt x="2123897" y="231813"/>
                  </a:lnTo>
                  <a:lnTo>
                    <a:pt x="2123897" y="115455"/>
                  </a:lnTo>
                  <a:lnTo>
                    <a:pt x="2123897" y="0"/>
                  </a:lnTo>
                  <a:lnTo>
                    <a:pt x="2007781" y="0"/>
                  </a:lnTo>
                  <a:lnTo>
                    <a:pt x="2007781" y="115455"/>
                  </a:lnTo>
                  <a:lnTo>
                    <a:pt x="1891652" y="115455"/>
                  </a:lnTo>
                  <a:lnTo>
                    <a:pt x="1891652" y="38"/>
                  </a:lnTo>
                  <a:lnTo>
                    <a:pt x="1775536" y="38"/>
                  </a:lnTo>
                  <a:lnTo>
                    <a:pt x="1775536" y="115455"/>
                  </a:lnTo>
                  <a:lnTo>
                    <a:pt x="1543291" y="115455"/>
                  </a:lnTo>
                  <a:lnTo>
                    <a:pt x="1543291" y="0"/>
                  </a:lnTo>
                  <a:lnTo>
                    <a:pt x="1427162" y="0"/>
                  </a:lnTo>
                  <a:lnTo>
                    <a:pt x="1427162" y="115455"/>
                  </a:lnTo>
                  <a:lnTo>
                    <a:pt x="1427162" y="231813"/>
                  </a:lnTo>
                  <a:lnTo>
                    <a:pt x="1078788" y="231813"/>
                  </a:lnTo>
                  <a:lnTo>
                    <a:pt x="1078788" y="347700"/>
                  </a:lnTo>
                  <a:lnTo>
                    <a:pt x="1427162" y="347700"/>
                  </a:lnTo>
                  <a:lnTo>
                    <a:pt x="1427162" y="232168"/>
                  </a:lnTo>
                  <a:lnTo>
                    <a:pt x="1775536" y="232168"/>
                  </a:lnTo>
                  <a:lnTo>
                    <a:pt x="1775536" y="115925"/>
                  </a:lnTo>
                  <a:lnTo>
                    <a:pt x="1891652" y="115925"/>
                  </a:lnTo>
                  <a:lnTo>
                    <a:pt x="1891652" y="232168"/>
                  </a:lnTo>
                  <a:lnTo>
                    <a:pt x="2123897" y="232168"/>
                  </a:lnTo>
                  <a:lnTo>
                    <a:pt x="2123897" y="347700"/>
                  </a:lnTo>
                  <a:lnTo>
                    <a:pt x="2356154" y="347700"/>
                  </a:lnTo>
                  <a:lnTo>
                    <a:pt x="2356154" y="231813"/>
                  </a:lnTo>
                  <a:close/>
                </a:path>
                <a:path w="9672320" h="347979">
                  <a:moveTo>
                    <a:pt x="2588399" y="115925"/>
                  </a:moveTo>
                  <a:lnTo>
                    <a:pt x="2356154" y="115925"/>
                  </a:lnTo>
                  <a:lnTo>
                    <a:pt x="2356154" y="231813"/>
                  </a:lnTo>
                  <a:lnTo>
                    <a:pt x="2588399" y="231813"/>
                  </a:lnTo>
                  <a:lnTo>
                    <a:pt x="2588399" y="115925"/>
                  </a:lnTo>
                  <a:close/>
                </a:path>
                <a:path w="9672320" h="347979">
                  <a:moveTo>
                    <a:pt x="2820644" y="38"/>
                  </a:moveTo>
                  <a:lnTo>
                    <a:pt x="2588399" y="38"/>
                  </a:lnTo>
                  <a:lnTo>
                    <a:pt x="2588399" y="115925"/>
                  </a:lnTo>
                  <a:lnTo>
                    <a:pt x="2820644" y="115925"/>
                  </a:lnTo>
                  <a:lnTo>
                    <a:pt x="2820644" y="38"/>
                  </a:lnTo>
                  <a:close/>
                </a:path>
                <a:path w="9672320" h="347979">
                  <a:moveTo>
                    <a:pt x="3169018" y="115925"/>
                  </a:moveTo>
                  <a:lnTo>
                    <a:pt x="2820644" y="115925"/>
                  </a:lnTo>
                  <a:lnTo>
                    <a:pt x="2820644" y="231813"/>
                  </a:lnTo>
                  <a:lnTo>
                    <a:pt x="3169018" y="231813"/>
                  </a:lnTo>
                  <a:lnTo>
                    <a:pt x="3169018" y="115925"/>
                  </a:lnTo>
                  <a:close/>
                </a:path>
                <a:path w="9672320" h="347979">
                  <a:moveTo>
                    <a:pt x="3865753" y="231813"/>
                  </a:moveTo>
                  <a:lnTo>
                    <a:pt x="3749624" y="231813"/>
                  </a:lnTo>
                  <a:lnTo>
                    <a:pt x="3749624" y="115455"/>
                  </a:lnTo>
                  <a:lnTo>
                    <a:pt x="3633508" y="115455"/>
                  </a:lnTo>
                  <a:lnTo>
                    <a:pt x="3633508" y="0"/>
                  </a:lnTo>
                  <a:lnTo>
                    <a:pt x="3517379" y="0"/>
                  </a:lnTo>
                  <a:lnTo>
                    <a:pt x="3517379" y="115455"/>
                  </a:lnTo>
                  <a:lnTo>
                    <a:pt x="3285134" y="115455"/>
                  </a:lnTo>
                  <a:lnTo>
                    <a:pt x="3285134" y="38"/>
                  </a:lnTo>
                  <a:lnTo>
                    <a:pt x="3169018" y="38"/>
                  </a:lnTo>
                  <a:lnTo>
                    <a:pt x="3169018" y="115925"/>
                  </a:lnTo>
                  <a:lnTo>
                    <a:pt x="3285134" y="115925"/>
                  </a:lnTo>
                  <a:lnTo>
                    <a:pt x="3285134" y="232168"/>
                  </a:lnTo>
                  <a:lnTo>
                    <a:pt x="3749624" y="232168"/>
                  </a:lnTo>
                  <a:lnTo>
                    <a:pt x="3749624" y="347700"/>
                  </a:lnTo>
                  <a:lnTo>
                    <a:pt x="3865753" y="347700"/>
                  </a:lnTo>
                  <a:lnTo>
                    <a:pt x="3865753" y="231813"/>
                  </a:lnTo>
                  <a:close/>
                </a:path>
                <a:path w="9672320" h="347979">
                  <a:moveTo>
                    <a:pt x="3981881" y="115925"/>
                  </a:moveTo>
                  <a:lnTo>
                    <a:pt x="3865753" y="115925"/>
                  </a:lnTo>
                  <a:lnTo>
                    <a:pt x="3865753" y="231813"/>
                  </a:lnTo>
                  <a:lnTo>
                    <a:pt x="3981881" y="231813"/>
                  </a:lnTo>
                  <a:lnTo>
                    <a:pt x="3981881" y="115925"/>
                  </a:lnTo>
                  <a:close/>
                </a:path>
                <a:path w="9672320" h="347979">
                  <a:moveTo>
                    <a:pt x="4214126" y="38"/>
                  </a:moveTo>
                  <a:lnTo>
                    <a:pt x="3981881" y="38"/>
                  </a:lnTo>
                  <a:lnTo>
                    <a:pt x="3981881" y="115925"/>
                  </a:lnTo>
                  <a:lnTo>
                    <a:pt x="4214126" y="115925"/>
                  </a:lnTo>
                  <a:lnTo>
                    <a:pt x="4214126" y="38"/>
                  </a:lnTo>
                  <a:close/>
                </a:path>
                <a:path w="9672320" h="347979">
                  <a:moveTo>
                    <a:pt x="4330243" y="115925"/>
                  </a:moveTo>
                  <a:lnTo>
                    <a:pt x="4214126" y="115925"/>
                  </a:lnTo>
                  <a:lnTo>
                    <a:pt x="4214126" y="231813"/>
                  </a:lnTo>
                  <a:lnTo>
                    <a:pt x="4330243" y="231813"/>
                  </a:lnTo>
                  <a:lnTo>
                    <a:pt x="4330243" y="115925"/>
                  </a:lnTo>
                  <a:close/>
                </a:path>
                <a:path w="9672320" h="347979">
                  <a:moveTo>
                    <a:pt x="6304343" y="38"/>
                  </a:moveTo>
                  <a:lnTo>
                    <a:pt x="6072098" y="38"/>
                  </a:lnTo>
                  <a:lnTo>
                    <a:pt x="6072098" y="115455"/>
                  </a:lnTo>
                  <a:lnTo>
                    <a:pt x="5839853" y="115455"/>
                  </a:lnTo>
                  <a:lnTo>
                    <a:pt x="5839853" y="0"/>
                  </a:lnTo>
                  <a:lnTo>
                    <a:pt x="5723725" y="0"/>
                  </a:lnTo>
                  <a:lnTo>
                    <a:pt x="5723725" y="115455"/>
                  </a:lnTo>
                  <a:lnTo>
                    <a:pt x="5723725" y="231813"/>
                  </a:lnTo>
                  <a:lnTo>
                    <a:pt x="5143106" y="231813"/>
                  </a:lnTo>
                  <a:lnTo>
                    <a:pt x="5143106" y="115455"/>
                  </a:lnTo>
                  <a:lnTo>
                    <a:pt x="5259235" y="115455"/>
                  </a:lnTo>
                  <a:lnTo>
                    <a:pt x="5259235" y="0"/>
                  </a:lnTo>
                  <a:lnTo>
                    <a:pt x="5026990" y="0"/>
                  </a:lnTo>
                  <a:lnTo>
                    <a:pt x="5026990" y="115455"/>
                  </a:lnTo>
                  <a:lnTo>
                    <a:pt x="4678616" y="115455"/>
                  </a:lnTo>
                  <a:lnTo>
                    <a:pt x="4678616" y="0"/>
                  </a:lnTo>
                  <a:lnTo>
                    <a:pt x="4562487" y="0"/>
                  </a:lnTo>
                  <a:lnTo>
                    <a:pt x="4562487" y="115455"/>
                  </a:lnTo>
                  <a:lnTo>
                    <a:pt x="4562487" y="231813"/>
                  </a:lnTo>
                  <a:lnTo>
                    <a:pt x="4330243" y="231813"/>
                  </a:lnTo>
                  <a:lnTo>
                    <a:pt x="4330243" y="347700"/>
                  </a:lnTo>
                  <a:lnTo>
                    <a:pt x="4562487" y="347700"/>
                  </a:lnTo>
                  <a:lnTo>
                    <a:pt x="4562487" y="232168"/>
                  </a:lnTo>
                  <a:lnTo>
                    <a:pt x="5143106" y="232168"/>
                  </a:lnTo>
                  <a:lnTo>
                    <a:pt x="5143106" y="347700"/>
                  </a:lnTo>
                  <a:lnTo>
                    <a:pt x="5723725" y="347700"/>
                  </a:lnTo>
                  <a:lnTo>
                    <a:pt x="5723725" y="232168"/>
                  </a:lnTo>
                  <a:lnTo>
                    <a:pt x="6072098" y="232168"/>
                  </a:lnTo>
                  <a:lnTo>
                    <a:pt x="6072098" y="115925"/>
                  </a:lnTo>
                  <a:lnTo>
                    <a:pt x="6304343" y="115925"/>
                  </a:lnTo>
                  <a:lnTo>
                    <a:pt x="6304343" y="38"/>
                  </a:lnTo>
                  <a:close/>
                </a:path>
                <a:path w="9672320" h="347979">
                  <a:moveTo>
                    <a:pt x="6420459" y="115925"/>
                  </a:moveTo>
                  <a:lnTo>
                    <a:pt x="6304343" y="115925"/>
                  </a:lnTo>
                  <a:lnTo>
                    <a:pt x="6304343" y="231813"/>
                  </a:lnTo>
                  <a:lnTo>
                    <a:pt x="6420459" y="231813"/>
                  </a:lnTo>
                  <a:lnTo>
                    <a:pt x="6420459" y="115925"/>
                  </a:lnTo>
                  <a:close/>
                </a:path>
                <a:path w="9672320" h="347979">
                  <a:moveTo>
                    <a:pt x="7349452" y="38"/>
                  </a:moveTo>
                  <a:lnTo>
                    <a:pt x="6884962" y="38"/>
                  </a:lnTo>
                  <a:lnTo>
                    <a:pt x="6884962" y="115455"/>
                  </a:lnTo>
                  <a:lnTo>
                    <a:pt x="6768833" y="115455"/>
                  </a:lnTo>
                  <a:lnTo>
                    <a:pt x="6768833" y="0"/>
                  </a:lnTo>
                  <a:lnTo>
                    <a:pt x="6652717" y="0"/>
                  </a:lnTo>
                  <a:lnTo>
                    <a:pt x="6652717" y="115455"/>
                  </a:lnTo>
                  <a:lnTo>
                    <a:pt x="6652717" y="231813"/>
                  </a:lnTo>
                  <a:lnTo>
                    <a:pt x="6420459" y="231813"/>
                  </a:lnTo>
                  <a:lnTo>
                    <a:pt x="6420459" y="347700"/>
                  </a:lnTo>
                  <a:lnTo>
                    <a:pt x="6652717" y="347700"/>
                  </a:lnTo>
                  <a:lnTo>
                    <a:pt x="6652717" y="232168"/>
                  </a:lnTo>
                  <a:lnTo>
                    <a:pt x="6884962" y="232168"/>
                  </a:lnTo>
                  <a:lnTo>
                    <a:pt x="6884962" y="115925"/>
                  </a:lnTo>
                  <a:lnTo>
                    <a:pt x="7349452" y="115925"/>
                  </a:lnTo>
                  <a:lnTo>
                    <a:pt x="7349452" y="38"/>
                  </a:lnTo>
                  <a:close/>
                </a:path>
                <a:path w="9672320" h="347979">
                  <a:moveTo>
                    <a:pt x="7581697" y="115925"/>
                  </a:moveTo>
                  <a:lnTo>
                    <a:pt x="7349452" y="115925"/>
                  </a:lnTo>
                  <a:lnTo>
                    <a:pt x="7349452" y="231813"/>
                  </a:lnTo>
                  <a:lnTo>
                    <a:pt x="7581697" y="231813"/>
                  </a:lnTo>
                  <a:lnTo>
                    <a:pt x="7581697" y="115925"/>
                  </a:lnTo>
                  <a:close/>
                </a:path>
                <a:path w="9672320" h="347979">
                  <a:moveTo>
                    <a:pt x="9323553" y="38"/>
                  </a:moveTo>
                  <a:lnTo>
                    <a:pt x="9091308" y="38"/>
                  </a:lnTo>
                  <a:lnTo>
                    <a:pt x="9091308" y="115455"/>
                  </a:lnTo>
                  <a:lnTo>
                    <a:pt x="8859050" y="115455"/>
                  </a:lnTo>
                  <a:lnTo>
                    <a:pt x="8859050" y="0"/>
                  </a:lnTo>
                  <a:lnTo>
                    <a:pt x="8742934" y="0"/>
                  </a:lnTo>
                  <a:lnTo>
                    <a:pt x="8742934" y="115455"/>
                  </a:lnTo>
                  <a:lnTo>
                    <a:pt x="8742934" y="231813"/>
                  </a:lnTo>
                  <a:lnTo>
                    <a:pt x="8394560" y="231813"/>
                  </a:lnTo>
                  <a:lnTo>
                    <a:pt x="8394560" y="115455"/>
                  </a:lnTo>
                  <a:lnTo>
                    <a:pt x="8394560" y="0"/>
                  </a:lnTo>
                  <a:lnTo>
                    <a:pt x="8278444" y="0"/>
                  </a:lnTo>
                  <a:lnTo>
                    <a:pt x="8278444" y="115455"/>
                  </a:lnTo>
                  <a:lnTo>
                    <a:pt x="8046186" y="115455"/>
                  </a:lnTo>
                  <a:lnTo>
                    <a:pt x="8046186" y="38"/>
                  </a:lnTo>
                  <a:lnTo>
                    <a:pt x="7581697" y="38"/>
                  </a:lnTo>
                  <a:lnTo>
                    <a:pt x="7581697" y="115925"/>
                  </a:lnTo>
                  <a:lnTo>
                    <a:pt x="8046186" y="115925"/>
                  </a:lnTo>
                  <a:lnTo>
                    <a:pt x="8046186" y="232168"/>
                  </a:lnTo>
                  <a:lnTo>
                    <a:pt x="8394560" y="232168"/>
                  </a:lnTo>
                  <a:lnTo>
                    <a:pt x="8394560" y="347700"/>
                  </a:lnTo>
                  <a:lnTo>
                    <a:pt x="8742934" y="347700"/>
                  </a:lnTo>
                  <a:lnTo>
                    <a:pt x="8742934" y="232168"/>
                  </a:lnTo>
                  <a:lnTo>
                    <a:pt x="9091308" y="232168"/>
                  </a:lnTo>
                  <a:lnTo>
                    <a:pt x="9091308" y="115925"/>
                  </a:lnTo>
                  <a:lnTo>
                    <a:pt x="9323553" y="115925"/>
                  </a:lnTo>
                  <a:lnTo>
                    <a:pt x="9323553" y="38"/>
                  </a:lnTo>
                  <a:close/>
                </a:path>
                <a:path w="9672320" h="347979">
                  <a:moveTo>
                    <a:pt x="9671914" y="115925"/>
                  </a:moveTo>
                  <a:lnTo>
                    <a:pt x="9323553" y="115925"/>
                  </a:lnTo>
                  <a:lnTo>
                    <a:pt x="9323553" y="231813"/>
                  </a:lnTo>
                  <a:lnTo>
                    <a:pt x="9671914" y="231813"/>
                  </a:lnTo>
                  <a:lnTo>
                    <a:pt x="9671914" y="115925"/>
                  </a:lnTo>
                  <a:close/>
                </a:path>
              </a:pathLst>
            </a:custGeom>
            <a:solidFill>
              <a:srgbClr val="2E1B5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0" y="8690088"/>
              <a:ext cx="9556115" cy="579755"/>
            </a:xfrm>
            <a:custGeom>
              <a:avLst/>
              <a:gdLst/>
              <a:ahLst/>
              <a:cxnLst/>
              <a:rect l="l" t="t" r="r" b="b"/>
              <a:pathLst>
                <a:path w="9556115" h="579754">
                  <a:moveTo>
                    <a:pt x="149809" y="115887"/>
                  </a:moveTo>
                  <a:lnTo>
                    <a:pt x="0" y="115887"/>
                  </a:lnTo>
                  <a:lnTo>
                    <a:pt x="0" y="231775"/>
                  </a:lnTo>
                  <a:lnTo>
                    <a:pt x="149809" y="231775"/>
                  </a:lnTo>
                  <a:lnTo>
                    <a:pt x="149809" y="115887"/>
                  </a:lnTo>
                  <a:close/>
                </a:path>
                <a:path w="9556115" h="579754">
                  <a:moveTo>
                    <a:pt x="382054" y="0"/>
                  </a:moveTo>
                  <a:lnTo>
                    <a:pt x="149809" y="0"/>
                  </a:lnTo>
                  <a:lnTo>
                    <a:pt x="149809" y="115887"/>
                  </a:lnTo>
                  <a:lnTo>
                    <a:pt x="382054" y="115887"/>
                  </a:lnTo>
                  <a:lnTo>
                    <a:pt x="382054" y="0"/>
                  </a:lnTo>
                  <a:close/>
                </a:path>
                <a:path w="9556115" h="579754">
                  <a:moveTo>
                    <a:pt x="498170" y="115887"/>
                  </a:moveTo>
                  <a:lnTo>
                    <a:pt x="382054" y="115887"/>
                  </a:lnTo>
                  <a:lnTo>
                    <a:pt x="382054" y="231775"/>
                  </a:lnTo>
                  <a:lnTo>
                    <a:pt x="498170" y="231775"/>
                  </a:lnTo>
                  <a:lnTo>
                    <a:pt x="498170" y="115887"/>
                  </a:lnTo>
                  <a:close/>
                </a:path>
                <a:path w="9556115" h="579754">
                  <a:moveTo>
                    <a:pt x="846543" y="115887"/>
                  </a:moveTo>
                  <a:lnTo>
                    <a:pt x="614299" y="115887"/>
                  </a:lnTo>
                  <a:lnTo>
                    <a:pt x="614299" y="231775"/>
                  </a:lnTo>
                  <a:lnTo>
                    <a:pt x="846543" y="231775"/>
                  </a:lnTo>
                  <a:lnTo>
                    <a:pt x="846543" y="115887"/>
                  </a:lnTo>
                  <a:close/>
                </a:path>
                <a:path w="9556115" h="579754">
                  <a:moveTo>
                    <a:pt x="962672" y="0"/>
                  </a:moveTo>
                  <a:lnTo>
                    <a:pt x="846543" y="0"/>
                  </a:lnTo>
                  <a:lnTo>
                    <a:pt x="846543" y="115887"/>
                  </a:lnTo>
                  <a:lnTo>
                    <a:pt x="962672" y="115887"/>
                  </a:lnTo>
                  <a:lnTo>
                    <a:pt x="962672" y="0"/>
                  </a:lnTo>
                  <a:close/>
                </a:path>
                <a:path w="9556115" h="579754">
                  <a:moveTo>
                    <a:pt x="1311033" y="231775"/>
                  </a:moveTo>
                  <a:lnTo>
                    <a:pt x="1078788" y="231775"/>
                  </a:lnTo>
                  <a:lnTo>
                    <a:pt x="1078788" y="347662"/>
                  </a:lnTo>
                  <a:lnTo>
                    <a:pt x="1311033" y="347662"/>
                  </a:lnTo>
                  <a:lnTo>
                    <a:pt x="1311033" y="231775"/>
                  </a:lnTo>
                  <a:close/>
                </a:path>
                <a:path w="9556115" h="579754">
                  <a:moveTo>
                    <a:pt x="1311033" y="0"/>
                  </a:moveTo>
                  <a:lnTo>
                    <a:pt x="1194917" y="0"/>
                  </a:lnTo>
                  <a:lnTo>
                    <a:pt x="1194917" y="115887"/>
                  </a:lnTo>
                  <a:lnTo>
                    <a:pt x="1311033" y="115887"/>
                  </a:lnTo>
                  <a:lnTo>
                    <a:pt x="1311033" y="0"/>
                  </a:lnTo>
                  <a:close/>
                </a:path>
                <a:path w="9556115" h="579754">
                  <a:moveTo>
                    <a:pt x="1659407" y="115887"/>
                  </a:moveTo>
                  <a:lnTo>
                    <a:pt x="1427162" y="115887"/>
                  </a:lnTo>
                  <a:lnTo>
                    <a:pt x="1427162" y="231775"/>
                  </a:lnTo>
                  <a:lnTo>
                    <a:pt x="1659407" y="231775"/>
                  </a:lnTo>
                  <a:lnTo>
                    <a:pt x="1659407" y="115887"/>
                  </a:lnTo>
                  <a:close/>
                </a:path>
                <a:path w="9556115" h="579754">
                  <a:moveTo>
                    <a:pt x="2007781" y="23304"/>
                  </a:moveTo>
                  <a:lnTo>
                    <a:pt x="1775536" y="23304"/>
                  </a:lnTo>
                  <a:lnTo>
                    <a:pt x="1775536" y="115887"/>
                  </a:lnTo>
                  <a:lnTo>
                    <a:pt x="2007781" y="115887"/>
                  </a:lnTo>
                  <a:lnTo>
                    <a:pt x="2007781" y="23304"/>
                  </a:lnTo>
                  <a:close/>
                </a:path>
                <a:path w="9556115" h="579754">
                  <a:moveTo>
                    <a:pt x="2240026" y="115887"/>
                  </a:moveTo>
                  <a:lnTo>
                    <a:pt x="2007781" y="115887"/>
                  </a:lnTo>
                  <a:lnTo>
                    <a:pt x="2007781" y="231775"/>
                  </a:lnTo>
                  <a:lnTo>
                    <a:pt x="2240026" y="231775"/>
                  </a:lnTo>
                  <a:lnTo>
                    <a:pt x="2240026" y="115887"/>
                  </a:lnTo>
                  <a:close/>
                </a:path>
                <a:path w="9556115" h="579754">
                  <a:moveTo>
                    <a:pt x="2588399" y="231775"/>
                  </a:moveTo>
                  <a:lnTo>
                    <a:pt x="2356154" y="231775"/>
                  </a:lnTo>
                  <a:lnTo>
                    <a:pt x="2356154" y="347662"/>
                  </a:lnTo>
                  <a:lnTo>
                    <a:pt x="2588399" y="347662"/>
                  </a:lnTo>
                  <a:lnTo>
                    <a:pt x="2588399" y="231775"/>
                  </a:lnTo>
                  <a:close/>
                </a:path>
                <a:path w="9556115" h="579754">
                  <a:moveTo>
                    <a:pt x="2588399" y="0"/>
                  </a:moveTo>
                  <a:lnTo>
                    <a:pt x="2472271" y="0"/>
                  </a:lnTo>
                  <a:lnTo>
                    <a:pt x="2472271" y="115887"/>
                  </a:lnTo>
                  <a:lnTo>
                    <a:pt x="2588399" y="115887"/>
                  </a:lnTo>
                  <a:lnTo>
                    <a:pt x="2588399" y="0"/>
                  </a:lnTo>
                  <a:close/>
                </a:path>
                <a:path w="9556115" h="579754">
                  <a:moveTo>
                    <a:pt x="2936760" y="115887"/>
                  </a:moveTo>
                  <a:lnTo>
                    <a:pt x="2704515" y="115887"/>
                  </a:lnTo>
                  <a:lnTo>
                    <a:pt x="2704515" y="231775"/>
                  </a:lnTo>
                  <a:lnTo>
                    <a:pt x="2936760" y="231775"/>
                  </a:lnTo>
                  <a:lnTo>
                    <a:pt x="2936760" y="115887"/>
                  </a:lnTo>
                  <a:close/>
                </a:path>
                <a:path w="9556115" h="579754">
                  <a:moveTo>
                    <a:pt x="3169018" y="231775"/>
                  </a:moveTo>
                  <a:lnTo>
                    <a:pt x="2936760" y="231775"/>
                  </a:lnTo>
                  <a:lnTo>
                    <a:pt x="2936760" y="347662"/>
                  </a:lnTo>
                  <a:lnTo>
                    <a:pt x="3169018" y="347662"/>
                  </a:lnTo>
                  <a:lnTo>
                    <a:pt x="3169018" y="231775"/>
                  </a:lnTo>
                  <a:close/>
                </a:path>
                <a:path w="9556115" h="579754">
                  <a:moveTo>
                    <a:pt x="3169018" y="0"/>
                  </a:moveTo>
                  <a:lnTo>
                    <a:pt x="3052889" y="0"/>
                  </a:lnTo>
                  <a:lnTo>
                    <a:pt x="3052889" y="115887"/>
                  </a:lnTo>
                  <a:lnTo>
                    <a:pt x="3169018" y="115887"/>
                  </a:lnTo>
                  <a:lnTo>
                    <a:pt x="3169018" y="0"/>
                  </a:lnTo>
                  <a:close/>
                </a:path>
                <a:path w="9556115" h="579754">
                  <a:moveTo>
                    <a:pt x="3401263" y="231775"/>
                  </a:moveTo>
                  <a:lnTo>
                    <a:pt x="3285134" y="231775"/>
                  </a:lnTo>
                  <a:lnTo>
                    <a:pt x="3285134" y="347662"/>
                  </a:lnTo>
                  <a:lnTo>
                    <a:pt x="3401263" y="347662"/>
                  </a:lnTo>
                  <a:lnTo>
                    <a:pt x="3401263" y="231775"/>
                  </a:lnTo>
                  <a:close/>
                </a:path>
                <a:path w="9556115" h="579754">
                  <a:moveTo>
                    <a:pt x="3401263" y="0"/>
                  </a:moveTo>
                  <a:lnTo>
                    <a:pt x="3285134" y="0"/>
                  </a:lnTo>
                  <a:lnTo>
                    <a:pt x="3285134" y="115887"/>
                  </a:lnTo>
                  <a:lnTo>
                    <a:pt x="3401263" y="115887"/>
                  </a:lnTo>
                  <a:lnTo>
                    <a:pt x="3401263" y="0"/>
                  </a:lnTo>
                  <a:close/>
                </a:path>
                <a:path w="9556115" h="579754">
                  <a:moveTo>
                    <a:pt x="3633508" y="115887"/>
                  </a:moveTo>
                  <a:lnTo>
                    <a:pt x="3401263" y="115887"/>
                  </a:lnTo>
                  <a:lnTo>
                    <a:pt x="3401263" y="231775"/>
                  </a:lnTo>
                  <a:lnTo>
                    <a:pt x="3633508" y="231775"/>
                  </a:lnTo>
                  <a:lnTo>
                    <a:pt x="3633508" y="115887"/>
                  </a:lnTo>
                  <a:close/>
                </a:path>
                <a:path w="9556115" h="579754">
                  <a:moveTo>
                    <a:pt x="3865753" y="115887"/>
                  </a:moveTo>
                  <a:lnTo>
                    <a:pt x="3749624" y="115887"/>
                  </a:lnTo>
                  <a:lnTo>
                    <a:pt x="3749624" y="231775"/>
                  </a:lnTo>
                  <a:lnTo>
                    <a:pt x="3865753" y="231775"/>
                  </a:lnTo>
                  <a:lnTo>
                    <a:pt x="3865753" y="115887"/>
                  </a:lnTo>
                  <a:close/>
                </a:path>
                <a:path w="9556115" h="579754">
                  <a:moveTo>
                    <a:pt x="4214126" y="115887"/>
                  </a:moveTo>
                  <a:lnTo>
                    <a:pt x="3981881" y="115887"/>
                  </a:lnTo>
                  <a:lnTo>
                    <a:pt x="3981881" y="231775"/>
                  </a:lnTo>
                  <a:lnTo>
                    <a:pt x="4214126" y="231775"/>
                  </a:lnTo>
                  <a:lnTo>
                    <a:pt x="4214126" y="115887"/>
                  </a:lnTo>
                  <a:close/>
                </a:path>
                <a:path w="9556115" h="579754">
                  <a:moveTo>
                    <a:pt x="4446371" y="231775"/>
                  </a:moveTo>
                  <a:lnTo>
                    <a:pt x="4330243" y="231775"/>
                  </a:lnTo>
                  <a:lnTo>
                    <a:pt x="4330243" y="347662"/>
                  </a:lnTo>
                  <a:lnTo>
                    <a:pt x="4446371" y="347662"/>
                  </a:lnTo>
                  <a:lnTo>
                    <a:pt x="4446371" y="231775"/>
                  </a:lnTo>
                  <a:close/>
                </a:path>
                <a:path w="9556115" h="579754">
                  <a:moveTo>
                    <a:pt x="4446371" y="0"/>
                  </a:moveTo>
                  <a:lnTo>
                    <a:pt x="4330243" y="0"/>
                  </a:lnTo>
                  <a:lnTo>
                    <a:pt x="4330243" y="115887"/>
                  </a:lnTo>
                  <a:lnTo>
                    <a:pt x="4446371" y="115887"/>
                  </a:lnTo>
                  <a:lnTo>
                    <a:pt x="4446371" y="0"/>
                  </a:lnTo>
                  <a:close/>
                </a:path>
                <a:path w="9556115" h="579754">
                  <a:moveTo>
                    <a:pt x="4678616" y="0"/>
                  </a:moveTo>
                  <a:lnTo>
                    <a:pt x="4562487" y="0"/>
                  </a:lnTo>
                  <a:lnTo>
                    <a:pt x="4562487" y="231775"/>
                  </a:lnTo>
                  <a:lnTo>
                    <a:pt x="4678616" y="231775"/>
                  </a:lnTo>
                  <a:lnTo>
                    <a:pt x="4678616" y="0"/>
                  </a:lnTo>
                  <a:close/>
                </a:path>
                <a:path w="9556115" h="579754">
                  <a:moveTo>
                    <a:pt x="5026990" y="231775"/>
                  </a:moveTo>
                  <a:lnTo>
                    <a:pt x="4794745" y="231775"/>
                  </a:lnTo>
                  <a:lnTo>
                    <a:pt x="4794745" y="347662"/>
                  </a:lnTo>
                  <a:lnTo>
                    <a:pt x="5026990" y="347662"/>
                  </a:lnTo>
                  <a:lnTo>
                    <a:pt x="5026990" y="231775"/>
                  </a:lnTo>
                  <a:close/>
                </a:path>
                <a:path w="9556115" h="579754">
                  <a:moveTo>
                    <a:pt x="5259235" y="0"/>
                  </a:moveTo>
                  <a:lnTo>
                    <a:pt x="5026990" y="0"/>
                  </a:lnTo>
                  <a:lnTo>
                    <a:pt x="5026990" y="115887"/>
                  </a:lnTo>
                  <a:lnTo>
                    <a:pt x="5259235" y="115887"/>
                  </a:lnTo>
                  <a:lnTo>
                    <a:pt x="5259235" y="0"/>
                  </a:lnTo>
                  <a:close/>
                </a:path>
                <a:path w="9556115" h="579754">
                  <a:moveTo>
                    <a:pt x="5375351" y="347662"/>
                  </a:moveTo>
                  <a:lnTo>
                    <a:pt x="5259235" y="347662"/>
                  </a:lnTo>
                  <a:lnTo>
                    <a:pt x="5259235" y="463550"/>
                  </a:lnTo>
                  <a:lnTo>
                    <a:pt x="5375351" y="463550"/>
                  </a:lnTo>
                  <a:lnTo>
                    <a:pt x="5375351" y="347662"/>
                  </a:lnTo>
                  <a:close/>
                </a:path>
                <a:path w="9556115" h="579754">
                  <a:moveTo>
                    <a:pt x="5375351" y="115887"/>
                  </a:moveTo>
                  <a:lnTo>
                    <a:pt x="5259235" y="115887"/>
                  </a:lnTo>
                  <a:lnTo>
                    <a:pt x="5259235" y="231775"/>
                  </a:lnTo>
                  <a:lnTo>
                    <a:pt x="5375351" y="231775"/>
                  </a:lnTo>
                  <a:lnTo>
                    <a:pt x="5375351" y="115887"/>
                  </a:lnTo>
                  <a:close/>
                </a:path>
                <a:path w="9556115" h="579754">
                  <a:moveTo>
                    <a:pt x="5491480" y="231775"/>
                  </a:moveTo>
                  <a:lnTo>
                    <a:pt x="5375351" y="231775"/>
                  </a:lnTo>
                  <a:lnTo>
                    <a:pt x="5375351" y="347662"/>
                  </a:lnTo>
                  <a:lnTo>
                    <a:pt x="5491480" y="347662"/>
                  </a:lnTo>
                  <a:lnTo>
                    <a:pt x="5491480" y="231775"/>
                  </a:lnTo>
                  <a:close/>
                </a:path>
                <a:path w="9556115" h="579754">
                  <a:moveTo>
                    <a:pt x="5723725" y="347662"/>
                  </a:moveTo>
                  <a:lnTo>
                    <a:pt x="5607596" y="347662"/>
                  </a:lnTo>
                  <a:lnTo>
                    <a:pt x="5607596" y="579437"/>
                  </a:lnTo>
                  <a:lnTo>
                    <a:pt x="5723725" y="579437"/>
                  </a:lnTo>
                  <a:lnTo>
                    <a:pt x="5723725" y="347662"/>
                  </a:lnTo>
                  <a:close/>
                </a:path>
                <a:path w="9556115" h="579754">
                  <a:moveTo>
                    <a:pt x="5723725" y="115887"/>
                  </a:moveTo>
                  <a:lnTo>
                    <a:pt x="5607596" y="115887"/>
                  </a:lnTo>
                  <a:lnTo>
                    <a:pt x="5607596" y="231775"/>
                  </a:lnTo>
                  <a:lnTo>
                    <a:pt x="5723725" y="231775"/>
                  </a:lnTo>
                  <a:lnTo>
                    <a:pt x="5723725" y="115887"/>
                  </a:lnTo>
                  <a:close/>
                </a:path>
                <a:path w="9556115" h="579754">
                  <a:moveTo>
                    <a:pt x="5955970" y="115887"/>
                  </a:moveTo>
                  <a:lnTo>
                    <a:pt x="5839853" y="115887"/>
                  </a:lnTo>
                  <a:lnTo>
                    <a:pt x="5839853" y="231775"/>
                  </a:lnTo>
                  <a:lnTo>
                    <a:pt x="5955970" y="231775"/>
                  </a:lnTo>
                  <a:lnTo>
                    <a:pt x="5955970" y="115887"/>
                  </a:lnTo>
                  <a:close/>
                </a:path>
                <a:path w="9556115" h="579754">
                  <a:moveTo>
                    <a:pt x="6072098" y="231775"/>
                  </a:moveTo>
                  <a:lnTo>
                    <a:pt x="5955970" y="231775"/>
                  </a:lnTo>
                  <a:lnTo>
                    <a:pt x="5955970" y="347662"/>
                  </a:lnTo>
                  <a:lnTo>
                    <a:pt x="6072098" y="347662"/>
                  </a:lnTo>
                  <a:lnTo>
                    <a:pt x="6072098" y="231775"/>
                  </a:lnTo>
                  <a:close/>
                </a:path>
                <a:path w="9556115" h="579754">
                  <a:moveTo>
                    <a:pt x="6188214" y="0"/>
                  </a:moveTo>
                  <a:lnTo>
                    <a:pt x="6072098" y="0"/>
                  </a:lnTo>
                  <a:lnTo>
                    <a:pt x="6072098" y="231775"/>
                  </a:lnTo>
                  <a:lnTo>
                    <a:pt x="6188214" y="231775"/>
                  </a:lnTo>
                  <a:lnTo>
                    <a:pt x="6188214" y="0"/>
                  </a:lnTo>
                  <a:close/>
                </a:path>
                <a:path w="9556115" h="579754">
                  <a:moveTo>
                    <a:pt x="6420459" y="0"/>
                  </a:moveTo>
                  <a:lnTo>
                    <a:pt x="6304343" y="0"/>
                  </a:lnTo>
                  <a:lnTo>
                    <a:pt x="6304343" y="115887"/>
                  </a:lnTo>
                  <a:lnTo>
                    <a:pt x="6420459" y="115887"/>
                  </a:lnTo>
                  <a:lnTo>
                    <a:pt x="6420459" y="0"/>
                  </a:lnTo>
                  <a:close/>
                </a:path>
                <a:path w="9556115" h="579754">
                  <a:moveTo>
                    <a:pt x="6536588" y="231775"/>
                  </a:moveTo>
                  <a:lnTo>
                    <a:pt x="6304343" y="231775"/>
                  </a:lnTo>
                  <a:lnTo>
                    <a:pt x="6304343" y="347662"/>
                  </a:lnTo>
                  <a:lnTo>
                    <a:pt x="6536588" y="347662"/>
                  </a:lnTo>
                  <a:lnTo>
                    <a:pt x="6536588" y="231775"/>
                  </a:lnTo>
                  <a:close/>
                </a:path>
                <a:path w="9556115" h="579754">
                  <a:moveTo>
                    <a:pt x="6768833" y="115887"/>
                  </a:moveTo>
                  <a:lnTo>
                    <a:pt x="6536588" y="115887"/>
                  </a:lnTo>
                  <a:lnTo>
                    <a:pt x="6536588" y="231775"/>
                  </a:lnTo>
                  <a:lnTo>
                    <a:pt x="6768833" y="231775"/>
                  </a:lnTo>
                  <a:lnTo>
                    <a:pt x="6768833" y="115887"/>
                  </a:lnTo>
                  <a:close/>
                </a:path>
                <a:path w="9556115" h="579754">
                  <a:moveTo>
                    <a:pt x="6884962" y="0"/>
                  </a:moveTo>
                  <a:lnTo>
                    <a:pt x="6768833" y="0"/>
                  </a:lnTo>
                  <a:lnTo>
                    <a:pt x="6768833" y="115887"/>
                  </a:lnTo>
                  <a:lnTo>
                    <a:pt x="6884962" y="115887"/>
                  </a:lnTo>
                  <a:lnTo>
                    <a:pt x="6884962" y="0"/>
                  </a:lnTo>
                  <a:close/>
                </a:path>
                <a:path w="9556115" h="579754">
                  <a:moveTo>
                    <a:pt x="7233323" y="115887"/>
                  </a:moveTo>
                  <a:lnTo>
                    <a:pt x="7001078" y="115887"/>
                  </a:lnTo>
                  <a:lnTo>
                    <a:pt x="7001078" y="231775"/>
                  </a:lnTo>
                  <a:lnTo>
                    <a:pt x="7233323" y="231775"/>
                  </a:lnTo>
                  <a:lnTo>
                    <a:pt x="7233323" y="115887"/>
                  </a:lnTo>
                  <a:close/>
                </a:path>
                <a:path w="9556115" h="579754">
                  <a:moveTo>
                    <a:pt x="7465581" y="0"/>
                  </a:moveTo>
                  <a:lnTo>
                    <a:pt x="7233323" y="0"/>
                  </a:lnTo>
                  <a:lnTo>
                    <a:pt x="7233323" y="115887"/>
                  </a:lnTo>
                  <a:lnTo>
                    <a:pt x="7465581" y="115887"/>
                  </a:lnTo>
                  <a:lnTo>
                    <a:pt x="7465581" y="0"/>
                  </a:lnTo>
                  <a:close/>
                </a:path>
                <a:path w="9556115" h="579754">
                  <a:moveTo>
                    <a:pt x="7581697" y="115887"/>
                  </a:moveTo>
                  <a:lnTo>
                    <a:pt x="7465581" y="115887"/>
                  </a:lnTo>
                  <a:lnTo>
                    <a:pt x="7465581" y="231775"/>
                  </a:lnTo>
                  <a:lnTo>
                    <a:pt x="7581697" y="231775"/>
                  </a:lnTo>
                  <a:lnTo>
                    <a:pt x="7581697" y="115887"/>
                  </a:lnTo>
                  <a:close/>
                </a:path>
                <a:path w="9556115" h="579754">
                  <a:moveTo>
                    <a:pt x="7930070" y="115887"/>
                  </a:moveTo>
                  <a:lnTo>
                    <a:pt x="7697825" y="115887"/>
                  </a:lnTo>
                  <a:lnTo>
                    <a:pt x="7697825" y="231775"/>
                  </a:lnTo>
                  <a:lnTo>
                    <a:pt x="7930070" y="231775"/>
                  </a:lnTo>
                  <a:lnTo>
                    <a:pt x="7930070" y="115887"/>
                  </a:lnTo>
                  <a:close/>
                </a:path>
                <a:path w="9556115" h="579754">
                  <a:moveTo>
                    <a:pt x="8278444" y="115887"/>
                  </a:moveTo>
                  <a:lnTo>
                    <a:pt x="8046186" y="115887"/>
                  </a:lnTo>
                  <a:lnTo>
                    <a:pt x="8046186" y="231775"/>
                  </a:lnTo>
                  <a:lnTo>
                    <a:pt x="8278444" y="231775"/>
                  </a:lnTo>
                  <a:lnTo>
                    <a:pt x="8278444" y="115887"/>
                  </a:lnTo>
                  <a:close/>
                </a:path>
                <a:path w="9556115" h="579754">
                  <a:moveTo>
                    <a:pt x="8626805" y="231775"/>
                  </a:moveTo>
                  <a:lnTo>
                    <a:pt x="8394560" y="231775"/>
                  </a:lnTo>
                  <a:lnTo>
                    <a:pt x="8394560" y="347662"/>
                  </a:lnTo>
                  <a:lnTo>
                    <a:pt x="8626805" y="347662"/>
                  </a:lnTo>
                  <a:lnTo>
                    <a:pt x="8626805" y="231775"/>
                  </a:lnTo>
                  <a:close/>
                </a:path>
                <a:path w="9556115" h="579754">
                  <a:moveTo>
                    <a:pt x="8742934" y="115887"/>
                  </a:moveTo>
                  <a:lnTo>
                    <a:pt x="8626805" y="115887"/>
                  </a:lnTo>
                  <a:lnTo>
                    <a:pt x="8626805" y="231775"/>
                  </a:lnTo>
                  <a:lnTo>
                    <a:pt x="8742934" y="231775"/>
                  </a:lnTo>
                  <a:lnTo>
                    <a:pt x="8742934" y="115887"/>
                  </a:lnTo>
                  <a:close/>
                </a:path>
                <a:path w="9556115" h="579754">
                  <a:moveTo>
                    <a:pt x="8975179" y="0"/>
                  </a:moveTo>
                  <a:lnTo>
                    <a:pt x="8859050" y="0"/>
                  </a:lnTo>
                  <a:lnTo>
                    <a:pt x="8859050" y="115887"/>
                  </a:lnTo>
                  <a:lnTo>
                    <a:pt x="8975179" y="115887"/>
                  </a:lnTo>
                  <a:lnTo>
                    <a:pt x="8975179" y="0"/>
                  </a:lnTo>
                  <a:close/>
                </a:path>
                <a:path w="9556115" h="579754">
                  <a:moveTo>
                    <a:pt x="9091308" y="231775"/>
                  </a:moveTo>
                  <a:lnTo>
                    <a:pt x="8859050" y="231775"/>
                  </a:lnTo>
                  <a:lnTo>
                    <a:pt x="8859050" y="347662"/>
                  </a:lnTo>
                  <a:lnTo>
                    <a:pt x="9091308" y="347662"/>
                  </a:lnTo>
                  <a:lnTo>
                    <a:pt x="9091308" y="231775"/>
                  </a:lnTo>
                  <a:close/>
                </a:path>
                <a:path w="9556115" h="579754">
                  <a:moveTo>
                    <a:pt x="9323553" y="115887"/>
                  </a:moveTo>
                  <a:lnTo>
                    <a:pt x="9207424" y="115887"/>
                  </a:lnTo>
                  <a:lnTo>
                    <a:pt x="9207424" y="231775"/>
                  </a:lnTo>
                  <a:lnTo>
                    <a:pt x="9323553" y="231775"/>
                  </a:lnTo>
                  <a:lnTo>
                    <a:pt x="9323553" y="115887"/>
                  </a:lnTo>
                  <a:close/>
                </a:path>
                <a:path w="9556115" h="579754">
                  <a:moveTo>
                    <a:pt x="9555797" y="115887"/>
                  </a:moveTo>
                  <a:lnTo>
                    <a:pt x="9439669" y="115887"/>
                  </a:lnTo>
                  <a:lnTo>
                    <a:pt x="9439669" y="347662"/>
                  </a:lnTo>
                  <a:lnTo>
                    <a:pt x="9555797" y="347662"/>
                  </a:lnTo>
                  <a:lnTo>
                    <a:pt x="9555797" y="115887"/>
                  </a:lnTo>
                  <a:close/>
                </a:path>
              </a:pathLst>
            </a:custGeom>
            <a:solidFill>
              <a:srgbClr val="2E1B5B">
                <a:alpha val="2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65925" y="9617201"/>
              <a:ext cx="9173845" cy="669925"/>
            </a:xfrm>
            <a:custGeom>
              <a:avLst/>
              <a:gdLst/>
              <a:ahLst/>
              <a:cxnLst/>
              <a:rect l="l" t="t" r="r" b="b"/>
              <a:pathLst>
                <a:path w="9173845" h="669925">
                  <a:moveTo>
                    <a:pt x="116128" y="579437"/>
                  </a:moveTo>
                  <a:lnTo>
                    <a:pt x="0" y="579437"/>
                  </a:lnTo>
                  <a:lnTo>
                    <a:pt x="0" y="669798"/>
                  </a:lnTo>
                  <a:lnTo>
                    <a:pt x="116128" y="669798"/>
                  </a:lnTo>
                  <a:lnTo>
                    <a:pt x="116128" y="579437"/>
                  </a:lnTo>
                  <a:close/>
                </a:path>
                <a:path w="9173845" h="669925">
                  <a:moveTo>
                    <a:pt x="348373" y="0"/>
                  </a:moveTo>
                  <a:lnTo>
                    <a:pt x="232244" y="0"/>
                  </a:lnTo>
                  <a:lnTo>
                    <a:pt x="232244" y="115887"/>
                  </a:lnTo>
                  <a:lnTo>
                    <a:pt x="348373" y="115887"/>
                  </a:lnTo>
                  <a:lnTo>
                    <a:pt x="348373" y="0"/>
                  </a:lnTo>
                  <a:close/>
                </a:path>
                <a:path w="9173845" h="669925">
                  <a:moveTo>
                    <a:pt x="696747" y="463550"/>
                  </a:moveTo>
                  <a:lnTo>
                    <a:pt x="580618" y="463550"/>
                  </a:lnTo>
                  <a:lnTo>
                    <a:pt x="580618" y="579437"/>
                  </a:lnTo>
                  <a:lnTo>
                    <a:pt x="696747" y="579437"/>
                  </a:lnTo>
                  <a:lnTo>
                    <a:pt x="696747" y="463550"/>
                  </a:lnTo>
                  <a:close/>
                </a:path>
                <a:path w="9173845" h="669925">
                  <a:moveTo>
                    <a:pt x="1161237" y="231775"/>
                  </a:moveTo>
                  <a:lnTo>
                    <a:pt x="1045108" y="231775"/>
                  </a:lnTo>
                  <a:lnTo>
                    <a:pt x="1045108" y="347662"/>
                  </a:lnTo>
                  <a:lnTo>
                    <a:pt x="1161237" y="347662"/>
                  </a:lnTo>
                  <a:lnTo>
                    <a:pt x="1161237" y="231775"/>
                  </a:lnTo>
                  <a:close/>
                </a:path>
                <a:path w="9173845" h="669925">
                  <a:moveTo>
                    <a:pt x="1625727" y="347662"/>
                  </a:moveTo>
                  <a:lnTo>
                    <a:pt x="1509610" y="347662"/>
                  </a:lnTo>
                  <a:lnTo>
                    <a:pt x="1509610" y="463550"/>
                  </a:lnTo>
                  <a:lnTo>
                    <a:pt x="1625727" y="463550"/>
                  </a:lnTo>
                  <a:lnTo>
                    <a:pt x="1625727" y="347662"/>
                  </a:lnTo>
                  <a:close/>
                </a:path>
                <a:path w="9173845" h="669925">
                  <a:moveTo>
                    <a:pt x="1974100" y="231775"/>
                  </a:moveTo>
                  <a:lnTo>
                    <a:pt x="1857971" y="231775"/>
                  </a:lnTo>
                  <a:lnTo>
                    <a:pt x="1857971" y="347662"/>
                  </a:lnTo>
                  <a:lnTo>
                    <a:pt x="1974100" y="347662"/>
                  </a:lnTo>
                  <a:lnTo>
                    <a:pt x="1974100" y="231775"/>
                  </a:lnTo>
                  <a:close/>
                </a:path>
                <a:path w="9173845" h="669925">
                  <a:moveTo>
                    <a:pt x="2206345" y="579437"/>
                  </a:moveTo>
                  <a:lnTo>
                    <a:pt x="2090229" y="579437"/>
                  </a:lnTo>
                  <a:lnTo>
                    <a:pt x="2090229" y="669798"/>
                  </a:lnTo>
                  <a:lnTo>
                    <a:pt x="2206345" y="669798"/>
                  </a:lnTo>
                  <a:lnTo>
                    <a:pt x="2206345" y="579437"/>
                  </a:lnTo>
                  <a:close/>
                </a:path>
                <a:path w="9173845" h="669925">
                  <a:moveTo>
                    <a:pt x="2670835" y="347662"/>
                  </a:moveTo>
                  <a:lnTo>
                    <a:pt x="2554719" y="347662"/>
                  </a:lnTo>
                  <a:lnTo>
                    <a:pt x="2554719" y="463550"/>
                  </a:lnTo>
                  <a:lnTo>
                    <a:pt x="2670835" y="463550"/>
                  </a:lnTo>
                  <a:lnTo>
                    <a:pt x="2670835" y="347662"/>
                  </a:lnTo>
                  <a:close/>
                </a:path>
                <a:path w="9173845" h="669925">
                  <a:moveTo>
                    <a:pt x="3135338" y="579437"/>
                  </a:moveTo>
                  <a:lnTo>
                    <a:pt x="3019209" y="579437"/>
                  </a:lnTo>
                  <a:lnTo>
                    <a:pt x="3019209" y="669798"/>
                  </a:lnTo>
                  <a:lnTo>
                    <a:pt x="3135338" y="669798"/>
                  </a:lnTo>
                  <a:lnTo>
                    <a:pt x="3135338" y="579437"/>
                  </a:lnTo>
                  <a:close/>
                </a:path>
                <a:path w="9173845" h="669925">
                  <a:moveTo>
                    <a:pt x="3948201" y="463550"/>
                  </a:moveTo>
                  <a:lnTo>
                    <a:pt x="3832072" y="463550"/>
                  </a:lnTo>
                  <a:lnTo>
                    <a:pt x="3832072" y="579437"/>
                  </a:lnTo>
                  <a:lnTo>
                    <a:pt x="3948201" y="579437"/>
                  </a:lnTo>
                  <a:lnTo>
                    <a:pt x="3948201" y="463550"/>
                  </a:lnTo>
                  <a:close/>
                </a:path>
                <a:path w="9173845" h="669925">
                  <a:moveTo>
                    <a:pt x="4528820" y="463550"/>
                  </a:moveTo>
                  <a:lnTo>
                    <a:pt x="4412691" y="463550"/>
                  </a:lnTo>
                  <a:lnTo>
                    <a:pt x="4412691" y="579437"/>
                  </a:lnTo>
                  <a:lnTo>
                    <a:pt x="4528820" y="579437"/>
                  </a:lnTo>
                  <a:lnTo>
                    <a:pt x="4528820" y="463550"/>
                  </a:lnTo>
                  <a:close/>
                </a:path>
                <a:path w="9173845" h="669925">
                  <a:moveTo>
                    <a:pt x="4761065" y="115887"/>
                  </a:moveTo>
                  <a:lnTo>
                    <a:pt x="4644936" y="115887"/>
                  </a:lnTo>
                  <a:lnTo>
                    <a:pt x="4644936" y="231775"/>
                  </a:lnTo>
                  <a:lnTo>
                    <a:pt x="4761065" y="231775"/>
                  </a:lnTo>
                  <a:lnTo>
                    <a:pt x="4761065" y="115887"/>
                  </a:lnTo>
                  <a:close/>
                </a:path>
                <a:path w="9173845" h="669925">
                  <a:moveTo>
                    <a:pt x="5690044" y="579437"/>
                  </a:moveTo>
                  <a:lnTo>
                    <a:pt x="5573928" y="579437"/>
                  </a:lnTo>
                  <a:lnTo>
                    <a:pt x="5573928" y="669798"/>
                  </a:lnTo>
                  <a:lnTo>
                    <a:pt x="5690044" y="669798"/>
                  </a:lnTo>
                  <a:lnTo>
                    <a:pt x="5690044" y="579437"/>
                  </a:lnTo>
                  <a:close/>
                </a:path>
                <a:path w="9173845" h="669925">
                  <a:moveTo>
                    <a:pt x="6619037" y="347662"/>
                  </a:moveTo>
                  <a:lnTo>
                    <a:pt x="6502908" y="347662"/>
                  </a:lnTo>
                  <a:lnTo>
                    <a:pt x="6502908" y="463550"/>
                  </a:lnTo>
                  <a:lnTo>
                    <a:pt x="6619037" y="463550"/>
                  </a:lnTo>
                  <a:lnTo>
                    <a:pt x="6619037" y="347662"/>
                  </a:lnTo>
                  <a:close/>
                </a:path>
                <a:path w="9173845" h="669925">
                  <a:moveTo>
                    <a:pt x="7431900" y="463550"/>
                  </a:moveTo>
                  <a:lnTo>
                    <a:pt x="7315771" y="463550"/>
                  </a:lnTo>
                  <a:lnTo>
                    <a:pt x="7315771" y="579437"/>
                  </a:lnTo>
                  <a:lnTo>
                    <a:pt x="7431900" y="579437"/>
                  </a:lnTo>
                  <a:lnTo>
                    <a:pt x="7431900" y="463550"/>
                  </a:lnTo>
                  <a:close/>
                </a:path>
                <a:path w="9173845" h="669925">
                  <a:moveTo>
                    <a:pt x="8244764" y="231775"/>
                  </a:moveTo>
                  <a:lnTo>
                    <a:pt x="8128635" y="231775"/>
                  </a:lnTo>
                  <a:lnTo>
                    <a:pt x="8128635" y="347662"/>
                  </a:lnTo>
                  <a:lnTo>
                    <a:pt x="8244764" y="347662"/>
                  </a:lnTo>
                  <a:lnTo>
                    <a:pt x="8244764" y="231775"/>
                  </a:lnTo>
                  <a:close/>
                </a:path>
                <a:path w="9173845" h="669925">
                  <a:moveTo>
                    <a:pt x="8593125" y="463550"/>
                  </a:moveTo>
                  <a:lnTo>
                    <a:pt x="8477009" y="463550"/>
                  </a:lnTo>
                  <a:lnTo>
                    <a:pt x="8477009" y="579437"/>
                  </a:lnTo>
                  <a:lnTo>
                    <a:pt x="8593125" y="579437"/>
                  </a:lnTo>
                  <a:lnTo>
                    <a:pt x="8593125" y="463550"/>
                  </a:lnTo>
                  <a:close/>
                </a:path>
                <a:path w="9173845" h="669925">
                  <a:moveTo>
                    <a:pt x="8941498" y="231775"/>
                  </a:moveTo>
                  <a:lnTo>
                    <a:pt x="8825382" y="231775"/>
                  </a:lnTo>
                  <a:lnTo>
                    <a:pt x="8825382" y="347662"/>
                  </a:lnTo>
                  <a:lnTo>
                    <a:pt x="8941498" y="347662"/>
                  </a:lnTo>
                  <a:lnTo>
                    <a:pt x="8941498" y="231775"/>
                  </a:lnTo>
                  <a:close/>
                </a:path>
                <a:path w="9173845" h="669925">
                  <a:moveTo>
                    <a:pt x="9173743" y="463550"/>
                  </a:moveTo>
                  <a:lnTo>
                    <a:pt x="9057627" y="463550"/>
                  </a:lnTo>
                  <a:lnTo>
                    <a:pt x="9057627" y="579437"/>
                  </a:lnTo>
                  <a:lnTo>
                    <a:pt x="9173743" y="579437"/>
                  </a:lnTo>
                  <a:lnTo>
                    <a:pt x="9173743" y="463550"/>
                  </a:lnTo>
                  <a:close/>
                </a:path>
              </a:pathLst>
            </a:custGeom>
            <a:solidFill>
              <a:srgbClr val="D3641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0" y="8921863"/>
              <a:ext cx="9672320" cy="463550"/>
            </a:xfrm>
            <a:custGeom>
              <a:avLst/>
              <a:gdLst/>
              <a:ahLst/>
              <a:cxnLst/>
              <a:rect l="l" t="t" r="r" b="b"/>
              <a:pathLst>
                <a:path w="9672320" h="463550">
                  <a:moveTo>
                    <a:pt x="265925" y="115887"/>
                  </a:moveTo>
                  <a:lnTo>
                    <a:pt x="0" y="115887"/>
                  </a:lnTo>
                  <a:lnTo>
                    <a:pt x="0" y="231775"/>
                  </a:lnTo>
                  <a:lnTo>
                    <a:pt x="265925" y="231775"/>
                  </a:lnTo>
                  <a:lnTo>
                    <a:pt x="265925" y="115887"/>
                  </a:lnTo>
                  <a:close/>
                </a:path>
                <a:path w="9672320" h="463550">
                  <a:moveTo>
                    <a:pt x="382054" y="0"/>
                  </a:moveTo>
                  <a:lnTo>
                    <a:pt x="265925" y="0"/>
                  </a:lnTo>
                  <a:lnTo>
                    <a:pt x="265925" y="115887"/>
                  </a:lnTo>
                  <a:lnTo>
                    <a:pt x="382054" y="115887"/>
                  </a:lnTo>
                  <a:lnTo>
                    <a:pt x="382054" y="0"/>
                  </a:lnTo>
                  <a:close/>
                </a:path>
                <a:path w="9672320" h="463550">
                  <a:moveTo>
                    <a:pt x="846543" y="115887"/>
                  </a:moveTo>
                  <a:lnTo>
                    <a:pt x="382054" y="115887"/>
                  </a:lnTo>
                  <a:lnTo>
                    <a:pt x="382054" y="231775"/>
                  </a:lnTo>
                  <a:lnTo>
                    <a:pt x="846543" y="231775"/>
                  </a:lnTo>
                  <a:lnTo>
                    <a:pt x="846543" y="115887"/>
                  </a:lnTo>
                  <a:close/>
                </a:path>
                <a:path w="9672320" h="463550">
                  <a:moveTo>
                    <a:pt x="962672" y="0"/>
                  </a:moveTo>
                  <a:lnTo>
                    <a:pt x="846543" y="0"/>
                  </a:lnTo>
                  <a:lnTo>
                    <a:pt x="846543" y="115887"/>
                  </a:lnTo>
                  <a:lnTo>
                    <a:pt x="962672" y="115887"/>
                  </a:lnTo>
                  <a:lnTo>
                    <a:pt x="962672" y="0"/>
                  </a:lnTo>
                  <a:close/>
                </a:path>
                <a:path w="9672320" h="463550">
                  <a:moveTo>
                    <a:pt x="1078801" y="115887"/>
                  </a:moveTo>
                  <a:lnTo>
                    <a:pt x="962672" y="115887"/>
                  </a:lnTo>
                  <a:lnTo>
                    <a:pt x="962672" y="231775"/>
                  </a:lnTo>
                  <a:lnTo>
                    <a:pt x="1078801" y="231775"/>
                  </a:lnTo>
                  <a:lnTo>
                    <a:pt x="1078801" y="115887"/>
                  </a:lnTo>
                  <a:close/>
                </a:path>
                <a:path w="9672320" h="463550">
                  <a:moveTo>
                    <a:pt x="1427162" y="231775"/>
                  </a:moveTo>
                  <a:lnTo>
                    <a:pt x="1078801" y="231775"/>
                  </a:lnTo>
                  <a:lnTo>
                    <a:pt x="1078801" y="347662"/>
                  </a:lnTo>
                  <a:lnTo>
                    <a:pt x="1427162" y="347662"/>
                  </a:lnTo>
                  <a:lnTo>
                    <a:pt x="1427162" y="231775"/>
                  </a:lnTo>
                  <a:close/>
                </a:path>
                <a:path w="9672320" h="463550">
                  <a:moveTo>
                    <a:pt x="2123910" y="406"/>
                  </a:moveTo>
                  <a:lnTo>
                    <a:pt x="2007781" y="406"/>
                  </a:lnTo>
                  <a:lnTo>
                    <a:pt x="2007781" y="115862"/>
                  </a:lnTo>
                  <a:lnTo>
                    <a:pt x="1891665" y="115862"/>
                  </a:lnTo>
                  <a:lnTo>
                    <a:pt x="1891665" y="0"/>
                  </a:lnTo>
                  <a:lnTo>
                    <a:pt x="1775536" y="0"/>
                  </a:lnTo>
                  <a:lnTo>
                    <a:pt x="1775536" y="115862"/>
                  </a:lnTo>
                  <a:lnTo>
                    <a:pt x="1543291" y="115862"/>
                  </a:lnTo>
                  <a:lnTo>
                    <a:pt x="1543291" y="406"/>
                  </a:lnTo>
                  <a:lnTo>
                    <a:pt x="1427162" y="406"/>
                  </a:lnTo>
                  <a:lnTo>
                    <a:pt x="1427162" y="115862"/>
                  </a:lnTo>
                  <a:lnTo>
                    <a:pt x="1427162" y="231305"/>
                  </a:lnTo>
                  <a:lnTo>
                    <a:pt x="1775536" y="231305"/>
                  </a:lnTo>
                  <a:lnTo>
                    <a:pt x="1775536" y="115887"/>
                  </a:lnTo>
                  <a:lnTo>
                    <a:pt x="1891665" y="115887"/>
                  </a:lnTo>
                  <a:lnTo>
                    <a:pt x="1891665" y="231305"/>
                  </a:lnTo>
                  <a:lnTo>
                    <a:pt x="2123910" y="231305"/>
                  </a:lnTo>
                  <a:lnTo>
                    <a:pt x="2123910" y="115862"/>
                  </a:lnTo>
                  <a:lnTo>
                    <a:pt x="2123910" y="406"/>
                  </a:lnTo>
                  <a:close/>
                </a:path>
                <a:path w="9672320" h="463550">
                  <a:moveTo>
                    <a:pt x="2356154" y="231775"/>
                  </a:moveTo>
                  <a:lnTo>
                    <a:pt x="2123910" y="231775"/>
                  </a:lnTo>
                  <a:lnTo>
                    <a:pt x="2123910" y="347662"/>
                  </a:lnTo>
                  <a:lnTo>
                    <a:pt x="2356154" y="347662"/>
                  </a:lnTo>
                  <a:lnTo>
                    <a:pt x="2356154" y="231775"/>
                  </a:lnTo>
                  <a:close/>
                </a:path>
                <a:path w="9672320" h="463550">
                  <a:moveTo>
                    <a:pt x="2588399" y="115887"/>
                  </a:moveTo>
                  <a:lnTo>
                    <a:pt x="2356154" y="115887"/>
                  </a:lnTo>
                  <a:lnTo>
                    <a:pt x="2356154" y="231775"/>
                  </a:lnTo>
                  <a:lnTo>
                    <a:pt x="2588399" y="231775"/>
                  </a:lnTo>
                  <a:lnTo>
                    <a:pt x="2588399" y="115887"/>
                  </a:lnTo>
                  <a:close/>
                </a:path>
                <a:path w="9672320" h="463550">
                  <a:moveTo>
                    <a:pt x="2820644" y="0"/>
                  </a:moveTo>
                  <a:lnTo>
                    <a:pt x="2588399" y="0"/>
                  </a:lnTo>
                  <a:lnTo>
                    <a:pt x="2588399" y="115887"/>
                  </a:lnTo>
                  <a:lnTo>
                    <a:pt x="2820644" y="115887"/>
                  </a:lnTo>
                  <a:lnTo>
                    <a:pt x="2820644" y="0"/>
                  </a:lnTo>
                  <a:close/>
                </a:path>
                <a:path w="9672320" h="463550">
                  <a:moveTo>
                    <a:pt x="3169018" y="115887"/>
                  </a:moveTo>
                  <a:lnTo>
                    <a:pt x="2820644" y="115887"/>
                  </a:lnTo>
                  <a:lnTo>
                    <a:pt x="2820644" y="231775"/>
                  </a:lnTo>
                  <a:lnTo>
                    <a:pt x="3169018" y="231775"/>
                  </a:lnTo>
                  <a:lnTo>
                    <a:pt x="3169018" y="115887"/>
                  </a:lnTo>
                  <a:close/>
                </a:path>
                <a:path w="9672320" h="463550">
                  <a:moveTo>
                    <a:pt x="3749637" y="115862"/>
                  </a:moveTo>
                  <a:lnTo>
                    <a:pt x="3633508" y="115862"/>
                  </a:lnTo>
                  <a:lnTo>
                    <a:pt x="3633508" y="406"/>
                  </a:lnTo>
                  <a:lnTo>
                    <a:pt x="3517392" y="406"/>
                  </a:lnTo>
                  <a:lnTo>
                    <a:pt x="3517392" y="115862"/>
                  </a:lnTo>
                  <a:lnTo>
                    <a:pt x="3285134" y="115862"/>
                  </a:lnTo>
                  <a:lnTo>
                    <a:pt x="3285134" y="0"/>
                  </a:lnTo>
                  <a:lnTo>
                    <a:pt x="3169018" y="0"/>
                  </a:lnTo>
                  <a:lnTo>
                    <a:pt x="3169018" y="115887"/>
                  </a:lnTo>
                  <a:lnTo>
                    <a:pt x="3285134" y="115887"/>
                  </a:lnTo>
                  <a:lnTo>
                    <a:pt x="3285134" y="231305"/>
                  </a:lnTo>
                  <a:lnTo>
                    <a:pt x="3749637" y="231305"/>
                  </a:lnTo>
                  <a:lnTo>
                    <a:pt x="3749637" y="115862"/>
                  </a:lnTo>
                  <a:close/>
                </a:path>
                <a:path w="9672320" h="463550">
                  <a:moveTo>
                    <a:pt x="3865753" y="231775"/>
                  </a:moveTo>
                  <a:lnTo>
                    <a:pt x="3749637" y="231775"/>
                  </a:lnTo>
                  <a:lnTo>
                    <a:pt x="3749637" y="347662"/>
                  </a:lnTo>
                  <a:lnTo>
                    <a:pt x="3865753" y="347662"/>
                  </a:lnTo>
                  <a:lnTo>
                    <a:pt x="3865753" y="231775"/>
                  </a:lnTo>
                  <a:close/>
                </a:path>
                <a:path w="9672320" h="463550">
                  <a:moveTo>
                    <a:pt x="3981881" y="115887"/>
                  </a:moveTo>
                  <a:lnTo>
                    <a:pt x="3865753" y="115887"/>
                  </a:lnTo>
                  <a:lnTo>
                    <a:pt x="3865753" y="231775"/>
                  </a:lnTo>
                  <a:lnTo>
                    <a:pt x="3981881" y="231775"/>
                  </a:lnTo>
                  <a:lnTo>
                    <a:pt x="3981881" y="115887"/>
                  </a:lnTo>
                  <a:close/>
                </a:path>
                <a:path w="9672320" h="463550">
                  <a:moveTo>
                    <a:pt x="4214126" y="0"/>
                  </a:moveTo>
                  <a:lnTo>
                    <a:pt x="3981881" y="0"/>
                  </a:lnTo>
                  <a:lnTo>
                    <a:pt x="3981881" y="115887"/>
                  </a:lnTo>
                  <a:lnTo>
                    <a:pt x="4214126" y="115887"/>
                  </a:lnTo>
                  <a:lnTo>
                    <a:pt x="4214126" y="0"/>
                  </a:lnTo>
                  <a:close/>
                </a:path>
                <a:path w="9672320" h="463550">
                  <a:moveTo>
                    <a:pt x="4330243" y="115887"/>
                  </a:moveTo>
                  <a:lnTo>
                    <a:pt x="4214126" y="115887"/>
                  </a:lnTo>
                  <a:lnTo>
                    <a:pt x="4214126" y="231775"/>
                  </a:lnTo>
                  <a:lnTo>
                    <a:pt x="4330243" y="231775"/>
                  </a:lnTo>
                  <a:lnTo>
                    <a:pt x="4330243" y="115887"/>
                  </a:lnTo>
                  <a:close/>
                </a:path>
                <a:path w="9672320" h="463550">
                  <a:moveTo>
                    <a:pt x="4562500" y="231775"/>
                  </a:moveTo>
                  <a:lnTo>
                    <a:pt x="4330243" y="231775"/>
                  </a:lnTo>
                  <a:lnTo>
                    <a:pt x="4330243" y="347662"/>
                  </a:lnTo>
                  <a:lnTo>
                    <a:pt x="4562500" y="347662"/>
                  </a:lnTo>
                  <a:lnTo>
                    <a:pt x="4562500" y="231775"/>
                  </a:lnTo>
                  <a:close/>
                </a:path>
                <a:path w="9672320" h="463550">
                  <a:moveTo>
                    <a:pt x="5259235" y="406"/>
                  </a:moveTo>
                  <a:lnTo>
                    <a:pt x="5026990" y="406"/>
                  </a:lnTo>
                  <a:lnTo>
                    <a:pt x="5026990" y="115862"/>
                  </a:lnTo>
                  <a:lnTo>
                    <a:pt x="4678616" y="115862"/>
                  </a:lnTo>
                  <a:lnTo>
                    <a:pt x="4678616" y="406"/>
                  </a:lnTo>
                  <a:lnTo>
                    <a:pt x="4562500" y="406"/>
                  </a:lnTo>
                  <a:lnTo>
                    <a:pt x="4562500" y="115862"/>
                  </a:lnTo>
                  <a:lnTo>
                    <a:pt x="4562500" y="231305"/>
                  </a:lnTo>
                  <a:lnTo>
                    <a:pt x="5143106" y="231305"/>
                  </a:lnTo>
                  <a:lnTo>
                    <a:pt x="5143106" y="115862"/>
                  </a:lnTo>
                  <a:lnTo>
                    <a:pt x="5259235" y="115862"/>
                  </a:lnTo>
                  <a:lnTo>
                    <a:pt x="5259235" y="406"/>
                  </a:lnTo>
                  <a:close/>
                </a:path>
                <a:path w="9672320" h="463550">
                  <a:moveTo>
                    <a:pt x="5723725" y="231775"/>
                  </a:moveTo>
                  <a:lnTo>
                    <a:pt x="5143106" y="231775"/>
                  </a:lnTo>
                  <a:lnTo>
                    <a:pt x="5143106" y="347662"/>
                  </a:lnTo>
                  <a:lnTo>
                    <a:pt x="5723725" y="347662"/>
                  </a:lnTo>
                  <a:lnTo>
                    <a:pt x="5723725" y="231775"/>
                  </a:lnTo>
                  <a:close/>
                </a:path>
                <a:path w="9672320" h="463550">
                  <a:moveTo>
                    <a:pt x="6304343" y="0"/>
                  </a:moveTo>
                  <a:lnTo>
                    <a:pt x="6072098" y="0"/>
                  </a:lnTo>
                  <a:lnTo>
                    <a:pt x="6072098" y="115862"/>
                  </a:lnTo>
                  <a:lnTo>
                    <a:pt x="5839853" y="115862"/>
                  </a:lnTo>
                  <a:lnTo>
                    <a:pt x="5839853" y="406"/>
                  </a:lnTo>
                  <a:lnTo>
                    <a:pt x="5723725" y="406"/>
                  </a:lnTo>
                  <a:lnTo>
                    <a:pt x="5723725" y="115862"/>
                  </a:lnTo>
                  <a:lnTo>
                    <a:pt x="5723725" y="231305"/>
                  </a:lnTo>
                  <a:lnTo>
                    <a:pt x="6072098" y="231305"/>
                  </a:lnTo>
                  <a:lnTo>
                    <a:pt x="6072098" y="115887"/>
                  </a:lnTo>
                  <a:lnTo>
                    <a:pt x="6304343" y="115887"/>
                  </a:lnTo>
                  <a:lnTo>
                    <a:pt x="6304343" y="0"/>
                  </a:lnTo>
                  <a:close/>
                </a:path>
                <a:path w="9672320" h="463550">
                  <a:moveTo>
                    <a:pt x="6420472" y="115887"/>
                  </a:moveTo>
                  <a:lnTo>
                    <a:pt x="6304343" y="115887"/>
                  </a:lnTo>
                  <a:lnTo>
                    <a:pt x="6304343" y="231775"/>
                  </a:lnTo>
                  <a:lnTo>
                    <a:pt x="6420472" y="231775"/>
                  </a:lnTo>
                  <a:lnTo>
                    <a:pt x="6420472" y="115887"/>
                  </a:lnTo>
                  <a:close/>
                </a:path>
                <a:path w="9672320" h="463550">
                  <a:moveTo>
                    <a:pt x="6652717" y="231775"/>
                  </a:moveTo>
                  <a:lnTo>
                    <a:pt x="6420472" y="231775"/>
                  </a:lnTo>
                  <a:lnTo>
                    <a:pt x="6420472" y="347662"/>
                  </a:lnTo>
                  <a:lnTo>
                    <a:pt x="6652717" y="347662"/>
                  </a:lnTo>
                  <a:lnTo>
                    <a:pt x="6652717" y="231775"/>
                  </a:lnTo>
                  <a:close/>
                </a:path>
                <a:path w="9672320" h="463550">
                  <a:moveTo>
                    <a:pt x="7349452" y="0"/>
                  </a:moveTo>
                  <a:lnTo>
                    <a:pt x="6884962" y="0"/>
                  </a:lnTo>
                  <a:lnTo>
                    <a:pt x="6884962" y="115862"/>
                  </a:lnTo>
                  <a:lnTo>
                    <a:pt x="6768833" y="115862"/>
                  </a:lnTo>
                  <a:lnTo>
                    <a:pt x="6768833" y="406"/>
                  </a:lnTo>
                  <a:lnTo>
                    <a:pt x="6652717" y="406"/>
                  </a:lnTo>
                  <a:lnTo>
                    <a:pt x="6652717" y="115862"/>
                  </a:lnTo>
                  <a:lnTo>
                    <a:pt x="6652717" y="231305"/>
                  </a:lnTo>
                  <a:lnTo>
                    <a:pt x="6884962" y="231305"/>
                  </a:lnTo>
                  <a:lnTo>
                    <a:pt x="6884962" y="115887"/>
                  </a:lnTo>
                  <a:lnTo>
                    <a:pt x="7349452" y="115887"/>
                  </a:lnTo>
                  <a:lnTo>
                    <a:pt x="7349452" y="0"/>
                  </a:lnTo>
                  <a:close/>
                </a:path>
                <a:path w="9672320" h="463550">
                  <a:moveTo>
                    <a:pt x="7581697" y="115887"/>
                  </a:moveTo>
                  <a:lnTo>
                    <a:pt x="7349452" y="115887"/>
                  </a:lnTo>
                  <a:lnTo>
                    <a:pt x="7349452" y="231775"/>
                  </a:lnTo>
                  <a:lnTo>
                    <a:pt x="7581697" y="231775"/>
                  </a:lnTo>
                  <a:lnTo>
                    <a:pt x="7581697" y="115887"/>
                  </a:lnTo>
                  <a:close/>
                </a:path>
                <a:path w="9672320" h="463550">
                  <a:moveTo>
                    <a:pt x="8394560" y="406"/>
                  </a:moveTo>
                  <a:lnTo>
                    <a:pt x="8278444" y="406"/>
                  </a:lnTo>
                  <a:lnTo>
                    <a:pt x="8278444" y="115862"/>
                  </a:lnTo>
                  <a:lnTo>
                    <a:pt x="8046199" y="115862"/>
                  </a:lnTo>
                  <a:lnTo>
                    <a:pt x="8046199" y="0"/>
                  </a:lnTo>
                  <a:lnTo>
                    <a:pt x="7581697" y="0"/>
                  </a:lnTo>
                  <a:lnTo>
                    <a:pt x="7581697" y="115887"/>
                  </a:lnTo>
                  <a:lnTo>
                    <a:pt x="8046199" y="115887"/>
                  </a:lnTo>
                  <a:lnTo>
                    <a:pt x="8046199" y="231305"/>
                  </a:lnTo>
                  <a:lnTo>
                    <a:pt x="8394560" y="231305"/>
                  </a:lnTo>
                  <a:lnTo>
                    <a:pt x="8394560" y="115862"/>
                  </a:lnTo>
                  <a:lnTo>
                    <a:pt x="8394560" y="406"/>
                  </a:lnTo>
                  <a:close/>
                </a:path>
                <a:path w="9672320" h="463550">
                  <a:moveTo>
                    <a:pt x="8742934" y="231775"/>
                  </a:moveTo>
                  <a:lnTo>
                    <a:pt x="8394560" y="231775"/>
                  </a:lnTo>
                  <a:lnTo>
                    <a:pt x="8394560" y="347662"/>
                  </a:lnTo>
                  <a:lnTo>
                    <a:pt x="8742934" y="347662"/>
                  </a:lnTo>
                  <a:lnTo>
                    <a:pt x="8742934" y="231775"/>
                  </a:lnTo>
                  <a:close/>
                </a:path>
                <a:path w="9672320" h="463550">
                  <a:moveTo>
                    <a:pt x="9610700" y="347662"/>
                  </a:moveTo>
                  <a:lnTo>
                    <a:pt x="9555797" y="347662"/>
                  </a:lnTo>
                  <a:lnTo>
                    <a:pt x="9555797" y="463550"/>
                  </a:lnTo>
                  <a:lnTo>
                    <a:pt x="9610700" y="463550"/>
                  </a:lnTo>
                  <a:lnTo>
                    <a:pt x="9610700" y="347662"/>
                  </a:lnTo>
                  <a:close/>
                </a:path>
                <a:path w="9672320" h="463550">
                  <a:moveTo>
                    <a:pt x="9671926" y="406"/>
                  </a:moveTo>
                  <a:lnTo>
                    <a:pt x="9555797" y="406"/>
                  </a:lnTo>
                  <a:lnTo>
                    <a:pt x="9555797" y="115862"/>
                  </a:lnTo>
                  <a:lnTo>
                    <a:pt x="9323553" y="115862"/>
                  </a:lnTo>
                  <a:lnTo>
                    <a:pt x="9323553" y="0"/>
                  </a:lnTo>
                  <a:lnTo>
                    <a:pt x="9091308" y="0"/>
                  </a:lnTo>
                  <a:lnTo>
                    <a:pt x="9091308" y="115862"/>
                  </a:lnTo>
                  <a:lnTo>
                    <a:pt x="8859063" y="115862"/>
                  </a:lnTo>
                  <a:lnTo>
                    <a:pt x="8859063" y="406"/>
                  </a:lnTo>
                  <a:lnTo>
                    <a:pt x="8742934" y="406"/>
                  </a:lnTo>
                  <a:lnTo>
                    <a:pt x="8742934" y="115862"/>
                  </a:lnTo>
                  <a:lnTo>
                    <a:pt x="8742934" y="231305"/>
                  </a:lnTo>
                  <a:lnTo>
                    <a:pt x="9091308" y="231305"/>
                  </a:lnTo>
                  <a:lnTo>
                    <a:pt x="9091308" y="115887"/>
                  </a:lnTo>
                  <a:lnTo>
                    <a:pt x="9323553" y="115887"/>
                  </a:lnTo>
                  <a:lnTo>
                    <a:pt x="9323553" y="231305"/>
                  </a:lnTo>
                  <a:lnTo>
                    <a:pt x="9671926" y="231305"/>
                  </a:lnTo>
                  <a:lnTo>
                    <a:pt x="9671926" y="115862"/>
                  </a:lnTo>
                  <a:lnTo>
                    <a:pt x="9671926" y="406"/>
                  </a:lnTo>
                  <a:close/>
                </a:path>
              </a:pathLst>
            </a:custGeom>
            <a:solidFill>
              <a:srgbClr val="2E1B5B">
                <a:alpha val="4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9494570" y="8922270"/>
              <a:ext cx="8793480" cy="810895"/>
            </a:xfrm>
            <a:custGeom>
              <a:avLst/>
              <a:gdLst/>
              <a:ahLst/>
              <a:cxnLst/>
              <a:rect l="l" t="t" r="r" b="b"/>
              <a:pathLst>
                <a:path w="8793479" h="810895">
                  <a:moveTo>
                    <a:pt x="2438590" y="695248"/>
                  </a:moveTo>
                  <a:lnTo>
                    <a:pt x="2206345" y="695248"/>
                  </a:lnTo>
                  <a:lnTo>
                    <a:pt x="2206345" y="810704"/>
                  </a:lnTo>
                  <a:lnTo>
                    <a:pt x="2438590" y="810704"/>
                  </a:lnTo>
                  <a:lnTo>
                    <a:pt x="2438590" y="695248"/>
                  </a:lnTo>
                  <a:close/>
                </a:path>
                <a:path w="8793479" h="810895">
                  <a:moveTo>
                    <a:pt x="2786964" y="695248"/>
                  </a:moveTo>
                  <a:lnTo>
                    <a:pt x="2670835" y="695248"/>
                  </a:lnTo>
                  <a:lnTo>
                    <a:pt x="2670835" y="810704"/>
                  </a:lnTo>
                  <a:lnTo>
                    <a:pt x="2786964" y="810704"/>
                  </a:lnTo>
                  <a:lnTo>
                    <a:pt x="2786964" y="695248"/>
                  </a:lnTo>
                  <a:close/>
                </a:path>
                <a:path w="8793479" h="810895">
                  <a:moveTo>
                    <a:pt x="5922289" y="695248"/>
                  </a:moveTo>
                  <a:lnTo>
                    <a:pt x="5806173" y="695248"/>
                  </a:lnTo>
                  <a:lnTo>
                    <a:pt x="5806173" y="579043"/>
                  </a:lnTo>
                  <a:lnTo>
                    <a:pt x="5806173" y="463080"/>
                  </a:lnTo>
                  <a:lnTo>
                    <a:pt x="5690044" y="463080"/>
                  </a:lnTo>
                  <a:lnTo>
                    <a:pt x="5690044" y="579043"/>
                  </a:lnTo>
                  <a:lnTo>
                    <a:pt x="5690044" y="695248"/>
                  </a:lnTo>
                  <a:lnTo>
                    <a:pt x="5690044" y="810704"/>
                  </a:lnTo>
                  <a:lnTo>
                    <a:pt x="5922289" y="810704"/>
                  </a:lnTo>
                  <a:lnTo>
                    <a:pt x="5922289" y="695248"/>
                  </a:lnTo>
                  <a:close/>
                </a:path>
                <a:path w="8793479" h="810895">
                  <a:moveTo>
                    <a:pt x="8793429" y="579043"/>
                  </a:moveTo>
                  <a:lnTo>
                    <a:pt x="8593125" y="579043"/>
                  </a:lnTo>
                  <a:lnTo>
                    <a:pt x="8593125" y="695248"/>
                  </a:lnTo>
                  <a:lnTo>
                    <a:pt x="8793429" y="695248"/>
                  </a:lnTo>
                  <a:lnTo>
                    <a:pt x="8793429" y="579043"/>
                  </a:lnTo>
                  <a:close/>
                </a:path>
                <a:path w="8793479" h="810895">
                  <a:moveTo>
                    <a:pt x="8793429" y="0"/>
                  </a:moveTo>
                  <a:lnTo>
                    <a:pt x="8244764" y="0"/>
                  </a:lnTo>
                  <a:lnTo>
                    <a:pt x="8244764" y="347624"/>
                  </a:lnTo>
                  <a:lnTo>
                    <a:pt x="8244764" y="463080"/>
                  </a:lnTo>
                  <a:lnTo>
                    <a:pt x="8012519" y="463080"/>
                  </a:lnTo>
                  <a:lnTo>
                    <a:pt x="8012519" y="347624"/>
                  </a:lnTo>
                  <a:lnTo>
                    <a:pt x="8244764" y="347624"/>
                  </a:lnTo>
                  <a:lnTo>
                    <a:pt x="8244764" y="0"/>
                  </a:lnTo>
                  <a:lnTo>
                    <a:pt x="7896390" y="0"/>
                  </a:lnTo>
                  <a:lnTo>
                    <a:pt x="7896390" y="347624"/>
                  </a:lnTo>
                  <a:lnTo>
                    <a:pt x="7896390" y="463080"/>
                  </a:lnTo>
                  <a:lnTo>
                    <a:pt x="7896390" y="579043"/>
                  </a:lnTo>
                  <a:lnTo>
                    <a:pt x="7664145" y="579043"/>
                  </a:lnTo>
                  <a:lnTo>
                    <a:pt x="7664145" y="463080"/>
                  </a:lnTo>
                  <a:lnTo>
                    <a:pt x="7664145" y="347624"/>
                  </a:lnTo>
                  <a:lnTo>
                    <a:pt x="7896390" y="347624"/>
                  </a:lnTo>
                  <a:lnTo>
                    <a:pt x="7896390" y="0"/>
                  </a:lnTo>
                  <a:lnTo>
                    <a:pt x="6502908" y="0"/>
                  </a:lnTo>
                  <a:lnTo>
                    <a:pt x="6502908" y="115493"/>
                  </a:lnTo>
                  <a:lnTo>
                    <a:pt x="6502908" y="347624"/>
                  </a:lnTo>
                  <a:lnTo>
                    <a:pt x="6270663" y="347624"/>
                  </a:lnTo>
                  <a:lnTo>
                    <a:pt x="6270663" y="115493"/>
                  </a:lnTo>
                  <a:lnTo>
                    <a:pt x="6502908" y="115493"/>
                  </a:lnTo>
                  <a:lnTo>
                    <a:pt x="6502908" y="0"/>
                  </a:lnTo>
                  <a:lnTo>
                    <a:pt x="5341671" y="0"/>
                  </a:lnTo>
                  <a:lnTo>
                    <a:pt x="5341671" y="463080"/>
                  </a:lnTo>
                  <a:lnTo>
                    <a:pt x="5341671" y="579043"/>
                  </a:lnTo>
                  <a:lnTo>
                    <a:pt x="5341671" y="695248"/>
                  </a:lnTo>
                  <a:lnTo>
                    <a:pt x="5225554" y="695248"/>
                  </a:lnTo>
                  <a:lnTo>
                    <a:pt x="5225554" y="579043"/>
                  </a:lnTo>
                  <a:lnTo>
                    <a:pt x="5225554" y="463080"/>
                  </a:lnTo>
                  <a:lnTo>
                    <a:pt x="5109426" y="463080"/>
                  </a:lnTo>
                  <a:lnTo>
                    <a:pt x="5109426" y="579043"/>
                  </a:lnTo>
                  <a:lnTo>
                    <a:pt x="4644936" y="579043"/>
                  </a:lnTo>
                  <a:lnTo>
                    <a:pt x="4644936" y="463080"/>
                  </a:lnTo>
                  <a:lnTo>
                    <a:pt x="4644936" y="347624"/>
                  </a:lnTo>
                  <a:lnTo>
                    <a:pt x="4877181" y="347624"/>
                  </a:lnTo>
                  <a:lnTo>
                    <a:pt x="4877181" y="463080"/>
                  </a:lnTo>
                  <a:lnTo>
                    <a:pt x="5109426" y="463080"/>
                  </a:lnTo>
                  <a:lnTo>
                    <a:pt x="5109426" y="347624"/>
                  </a:lnTo>
                  <a:lnTo>
                    <a:pt x="5225554" y="347624"/>
                  </a:lnTo>
                  <a:lnTo>
                    <a:pt x="5225554" y="463080"/>
                  </a:lnTo>
                  <a:lnTo>
                    <a:pt x="5341671" y="463080"/>
                  </a:lnTo>
                  <a:lnTo>
                    <a:pt x="5341671" y="0"/>
                  </a:lnTo>
                  <a:lnTo>
                    <a:pt x="3948201" y="0"/>
                  </a:lnTo>
                  <a:lnTo>
                    <a:pt x="3948201" y="347624"/>
                  </a:lnTo>
                  <a:lnTo>
                    <a:pt x="3948201" y="463080"/>
                  </a:lnTo>
                  <a:lnTo>
                    <a:pt x="3948201" y="579043"/>
                  </a:lnTo>
                  <a:lnTo>
                    <a:pt x="3832072" y="579043"/>
                  </a:lnTo>
                  <a:lnTo>
                    <a:pt x="3832072" y="463080"/>
                  </a:lnTo>
                  <a:lnTo>
                    <a:pt x="3832072" y="347624"/>
                  </a:lnTo>
                  <a:lnTo>
                    <a:pt x="3948201" y="347624"/>
                  </a:lnTo>
                  <a:lnTo>
                    <a:pt x="3948201" y="0"/>
                  </a:lnTo>
                  <a:lnTo>
                    <a:pt x="3715943" y="0"/>
                  </a:lnTo>
                  <a:lnTo>
                    <a:pt x="3715943" y="347624"/>
                  </a:lnTo>
                  <a:lnTo>
                    <a:pt x="3715943" y="463080"/>
                  </a:lnTo>
                  <a:lnTo>
                    <a:pt x="3599827" y="463080"/>
                  </a:lnTo>
                  <a:lnTo>
                    <a:pt x="3599827" y="347624"/>
                  </a:lnTo>
                  <a:lnTo>
                    <a:pt x="3715943" y="347624"/>
                  </a:lnTo>
                  <a:lnTo>
                    <a:pt x="3715943" y="0"/>
                  </a:lnTo>
                  <a:lnTo>
                    <a:pt x="2322474" y="0"/>
                  </a:lnTo>
                  <a:lnTo>
                    <a:pt x="2322474" y="347624"/>
                  </a:lnTo>
                  <a:lnTo>
                    <a:pt x="2322474" y="463080"/>
                  </a:lnTo>
                  <a:lnTo>
                    <a:pt x="2206345" y="463080"/>
                  </a:lnTo>
                  <a:lnTo>
                    <a:pt x="2206345" y="347624"/>
                  </a:lnTo>
                  <a:lnTo>
                    <a:pt x="2322474" y="347624"/>
                  </a:lnTo>
                  <a:lnTo>
                    <a:pt x="2322474" y="0"/>
                  </a:lnTo>
                  <a:lnTo>
                    <a:pt x="1974100" y="0"/>
                  </a:lnTo>
                  <a:lnTo>
                    <a:pt x="1974100" y="347624"/>
                  </a:lnTo>
                  <a:lnTo>
                    <a:pt x="1974100" y="463080"/>
                  </a:lnTo>
                  <a:lnTo>
                    <a:pt x="1857971" y="463080"/>
                  </a:lnTo>
                  <a:lnTo>
                    <a:pt x="1857971" y="347624"/>
                  </a:lnTo>
                  <a:lnTo>
                    <a:pt x="1974100" y="347624"/>
                  </a:lnTo>
                  <a:lnTo>
                    <a:pt x="1974100" y="0"/>
                  </a:lnTo>
                  <a:lnTo>
                    <a:pt x="1741855" y="0"/>
                  </a:lnTo>
                  <a:lnTo>
                    <a:pt x="1741855" y="347624"/>
                  </a:lnTo>
                  <a:lnTo>
                    <a:pt x="1741855" y="463080"/>
                  </a:lnTo>
                  <a:lnTo>
                    <a:pt x="1625727" y="463080"/>
                  </a:lnTo>
                  <a:lnTo>
                    <a:pt x="1625727" y="347624"/>
                  </a:lnTo>
                  <a:lnTo>
                    <a:pt x="1741855" y="347624"/>
                  </a:lnTo>
                  <a:lnTo>
                    <a:pt x="1741855" y="0"/>
                  </a:lnTo>
                  <a:lnTo>
                    <a:pt x="696747" y="0"/>
                  </a:lnTo>
                  <a:lnTo>
                    <a:pt x="696747" y="347624"/>
                  </a:lnTo>
                  <a:lnTo>
                    <a:pt x="696747" y="463080"/>
                  </a:lnTo>
                  <a:lnTo>
                    <a:pt x="348373" y="463080"/>
                  </a:lnTo>
                  <a:lnTo>
                    <a:pt x="348373" y="347624"/>
                  </a:lnTo>
                  <a:lnTo>
                    <a:pt x="696747" y="347624"/>
                  </a:lnTo>
                  <a:lnTo>
                    <a:pt x="696747" y="0"/>
                  </a:lnTo>
                  <a:lnTo>
                    <a:pt x="232244" y="0"/>
                  </a:lnTo>
                  <a:lnTo>
                    <a:pt x="232244" y="115493"/>
                  </a:lnTo>
                  <a:lnTo>
                    <a:pt x="232244" y="347624"/>
                  </a:lnTo>
                  <a:lnTo>
                    <a:pt x="116128" y="347624"/>
                  </a:lnTo>
                  <a:lnTo>
                    <a:pt x="116128" y="463080"/>
                  </a:lnTo>
                  <a:lnTo>
                    <a:pt x="0" y="463080"/>
                  </a:lnTo>
                  <a:lnTo>
                    <a:pt x="0" y="579043"/>
                  </a:lnTo>
                  <a:lnTo>
                    <a:pt x="0" y="695248"/>
                  </a:lnTo>
                  <a:lnTo>
                    <a:pt x="116128" y="695248"/>
                  </a:lnTo>
                  <a:lnTo>
                    <a:pt x="116128" y="810704"/>
                  </a:lnTo>
                  <a:lnTo>
                    <a:pt x="232244" y="810704"/>
                  </a:lnTo>
                  <a:lnTo>
                    <a:pt x="232244" y="695248"/>
                  </a:lnTo>
                  <a:lnTo>
                    <a:pt x="928992" y="695248"/>
                  </a:lnTo>
                  <a:lnTo>
                    <a:pt x="928992" y="810704"/>
                  </a:lnTo>
                  <a:lnTo>
                    <a:pt x="1277366" y="810704"/>
                  </a:lnTo>
                  <a:lnTo>
                    <a:pt x="1277366" y="695248"/>
                  </a:lnTo>
                  <a:lnTo>
                    <a:pt x="1277366" y="579043"/>
                  </a:lnTo>
                  <a:lnTo>
                    <a:pt x="1045108" y="579043"/>
                  </a:lnTo>
                  <a:lnTo>
                    <a:pt x="1045108" y="463080"/>
                  </a:lnTo>
                  <a:lnTo>
                    <a:pt x="1161237" y="463080"/>
                  </a:lnTo>
                  <a:lnTo>
                    <a:pt x="1161237" y="347624"/>
                  </a:lnTo>
                  <a:lnTo>
                    <a:pt x="1509610" y="347624"/>
                  </a:lnTo>
                  <a:lnTo>
                    <a:pt x="1509610" y="463080"/>
                  </a:lnTo>
                  <a:lnTo>
                    <a:pt x="1277366" y="463080"/>
                  </a:lnTo>
                  <a:lnTo>
                    <a:pt x="1277366" y="579043"/>
                  </a:lnTo>
                  <a:lnTo>
                    <a:pt x="1393482" y="579043"/>
                  </a:lnTo>
                  <a:lnTo>
                    <a:pt x="1393482" y="695248"/>
                  </a:lnTo>
                  <a:lnTo>
                    <a:pt x="1509610" y="695248"/>
                  </a:lnTo>
                  <a:lnTo>
                    <a:pt x="1509610" y="579043"/>
                  </a:lnTo>
                  <a:lnTo>
                    <a:pt x="1625727" y="579043"/>
                  </a:lnTo>
                  <a:lnTo>
                    <a:pt x="1625727" y="695248"/>
                  </a:lnTo>
                  <a:lnTo>
                    <a:pt x="1509610" y="695248"/>
                  </a:lnTo>
                  <a:lnTo>
                    <a:pt x="1509610" y="810704"/>
                  </a:lnTo>
                  <a:lnTo>
                    <a:pt x="2090229" y="810704"/>
                  </a:lnTo>
                  <a:lnTo>
                    <a:pt x="2090229" y="695248"/>
                  </a:lnTo>
                  <a:lnTo>
                    <a:pt x="1974100" y="695248"/>
                  </a:lnTo>
                  <a:lnTo>
                    <a:pt x="1974100" y="579043"/>
                  </a:lnTo>
                  <a:lnTo>
                    <a:pt x="2090229" y="579043"/>
                  </a:lnTo>
                  <a:lnTo>
                    <a:pt x="2090229" y="695248"/>
                  </a:lnTo>
                  <a:lnTo>
                    <a:pt x="2206345" y="695248"/>
                  </a:lnTo>
                  <a:lnTo>
                    <a:pt x="2206345" y="579043"/>
                  </a:lnTo>
                  <a:lnTo>
                    <a:pt x="2438590" y="579043"/>
                  </a:lnTo>
                  <a:lnTo>
                    <a:pt x="2438590" y="695248"/>
                  </a:lnTo>
                  <a:lnTo>
                    <a:pt x="2670835" y="695248"/>
                  </a:lnTo>
                  <a:lnTo>
                    <a:pt x="2670835" y="579043"/>
                  </a:lnTo>
                  <a:lnTo>
                    <a:pt x="2554719" y="579043"/>
                  </a:lnTo>
                  <a:lnTo>
                    <a:pt x="2554719" y="463080"/>
                  </a:lnTo>
                  <a:lnTo>
                    <a:pt x="2554719" y="347624"/>
                  </a:lnTo>
                  <a:lnTo>
                    <a:pt x="2670835" y="347624"/>
                  </a:lnTo>
                  <a:lnTo>
                    <a:pt x="2670835" y="463080"/>
                  </a:lnTo>
                  <a:lnTo>
                    <a:pt x="2670835" y="579043"/>
                  </a:lnTo>
                  <a:lnTo>
                    <a:pt x="2786964" y="579043"/>
                  </a:lnTo>
                  <a:lnTo>
                    <a:pt x="2786964" y="463080"/>
                  </a:lnTo>
                  <a:lnTo>
                    <a:pt x="2903093" y="463080"/>
                  </a:lnTo>
                  <a:lnTo>
                    <a:pt x="2903093" y="579043"/>
                  </a:lnTo>
                  <a:lnTo>
                    <a:pt x="2786964" y="579043"/>
                  </a:lnTo>
                  <a:lnTo>
                    <a:pt x="2786964" y="695248"/>
                  </a:lnTo>
                  <a:lnTo>
                    <a:pt x="2903093" y="695248"/>
                  </a:lnTo>
                  <a:lnTo>
                    <a:pt x="2903093" y="810704"/>
                  </a:lnTo>
                  <a:lnTo>
                    <a:pt x="3019209" y="810704"/>
                  </a:lnTo>
                  <a:lnTo>
                    <a:pt x="3019209" y="695248"/>
                  </a:lnTo>
                  <a:lnTo>
                    <a:pt x="3135338" y="695248"/>
                  </a:lnTo>
                  <a:lnTo>
                    <a:pt x="3135338" y="810704"/>
                  </a:lnTo>
                  <a:lnTo>
                    <a:pt x="3251454" y="810704"/>
                  </a:lnTo>
                  <a:lnTo>
                    <a:pt x="3251454" y="695248"/>
                  </a:lnTo>
                  <a:lnTo>
                    <a:pt x="3367582" y="695248"/>
                  </a:lnTo>
                  <a:lnTo>
                    <a:pt x="3367582" y="579043"/>
                  </a:lnTo>
                  <a:lnTo>
                    <a:pt x="3367582" y="463080"/>
                  </a:lnTo>
                  <a:lnTo>
                    <a:pt x="3251454" y="463080"/>
                  </a:lnTo>
                  <a:lnTo>
                    <a:pt x="3251454" y="579043"/>
                  </a:lnTo>
                  <a:lnTo>
                    <a:pt x="3135338" y="579043"/>
                  </a:lnTo>
                  <a:lnTo>
                    <a:pt x="3135338" y="463080"/>
                  </a:lnTo>
                  <a:lnTo>
                    <a:pt x="3251454" y="463080"/>
                  </a:lnTo>
                  <a:lnTo>
                    <a:pt x="3251454" y="347624"/>
                  </a:lnTo>
                  <a:lnTo>
                    <a:pt x="3367582" y="347624"/>
                  </a:lnTo>
                  <a:lnTo>
                    <a:pt x="3367582" y="463080"/>
                  </a:lnTo>
                  <a:lnTo>
                    <a:pt x="3483699" y="463080"/>
                  </a:lnTo>
                  <a:lnTo>
                    <a:pt x="3483699" y="579043"/>
                  </a:lnTo>
                  <a:lnTo>
                    <a:pt x="3483699" y="695248"/>
                  </a:lnTo>
                  <a:lnTo>
                    <a:pt x="3483699" y="810704"/>
                  </a:lnTo>
                  <a:lnTo>
                    <a:pt x="3599827" y="810704"/>
                  </a:lnTo>
                  <a:lnTo>
                    <a:pt x="3599827" y="695248"/>
                  </a:lnTo>
                  <a:lnTo>
                    <a:pt x="3599827" y="579043"/>
                  </a:lnTo>
                  <a:lnTo>
                    <a:pt x="3715943" y="579043"/>
                  </a:lnTo>
                  <a:lnTo>
                    <a:pt x="3715943" y="695248"/>
                  </a:lnTo>
                  <a:lnTo>
                    <a:pt x="3715943" y="810704"/>
                  </a:lnTo>
                  <a:lnTo>
                    <a:pt x="3948201" y="810704"/>
                  </a:lnTo>
                  <a:lnTo>
                    <a:pt x="3948201" y="695248"/>
                  </a:lnTo>
                  <a:lnTo>
                    <a:pt x="4064317" y="695248"/>
                  </a:lnTo>
                  <a:lnTo>
                    <a:pt x="4064317" y="579043"/>
                  </a:lnTo>
                  <a:lnTo>
                    <a:pt x="4064317" y="463080"/>
                  </a:lnTo>
                  <a:lnTo>
                    <a:pt x="4296562" y="463080"/>
                  </a:lnTo>
                  <a:lnTo>
                    <a:pt x="4296562" y="347624"/>
                  </a:lnTo>
                  <a:lnTo>
                    <a:pt x="4528807" y="347624"/>
                  </a:lnTo>
                  <a:lnTo>
                    <a:pt x="4528807" y="463080"/>
                  </a:lnTo>
                  <a:lnTo>
                    <a:pt x="4528807" y="579043"/>
                  </a:lnTo>
                  <a:lnTo>
                    <a:pt x="4296562" y="579043"/>
                  </a:lnTo>
                  <a:lnTo>
                    <a:pt x="4296562" y="695248"/>
                  </a:lnTo>
                  <a:lnTo>
                    <a:pt x="4180446" y="695248"/>
                  </a:lnTo>
                  <a:lnTo>
                    <a:pt x="4180446" y="810704"/>
                  </a:lnTo>
                  <a:lnTo>
                    <a:pt x="4412691" y="810704"/>
                  </a:lnTo>
                  <a:lnTo>
                    <a:pt x="4412691" y="695248"/>
                  </a:lnTo>
                  <a:lnTo>
                    <a:pt x="4761065" y="695248"/>
                  </a:lnTo>
                  <a:lnTo>
                    <a:pt x="4761065" y="810704"/>
                  </a:lnTo>
                  <a:lnTo>
                    <a:pt x="4877181" y="810704"/>
                  </a:lnTo>
                  <a:lnTo>
                    <a:pt x="4877181" y="695248"/>
                  </a:lnTo>
                  <a:lnTo>
                    <a:pt x="5109426" y="695248"/>
                  </a:lnTo>
                  <a:lnTo>
                    <a:pt x="5109426" y="810704"/>
                  </a:lnTo>
                  <a:lnTo>
                    <a:pt x="5457799" y="810704"/>
                  </a:lnTo>
                  <a:lnTo>
                    <a:pt x="5457799" y="695248"/>
                  </a:lnTo>
                  <a:lnTo>
                    <a:pt x="5573928" y="695248"/>
                  </a:lnTo>
                  <a:lnTo>
                    <a:pt x="5573928" y="579043"/>
                  </a:lnTo>
                  <a:lnTo>
                    <a:pt x="5457799" y="579043"/>
                  </a:lnTo>
                  <a:lnTo>
                    <a:pt x="5457799" y="463080"/>
                  </a:lnTo>
                  <a:lnTo>
                    <a:pt x="5690044" y="463080"/>
                  </a:lnTo>
                  <a:lnTo>
                    <a:pt x="5690044" y="347624"/>
                  </a:lnTo>
                  <a:lnTo>
                    <a:pt x="5922289" y="347624"/>
                  </a:lnTo>
                  <a:lnTo>
                    <a:pt x="5922289" y="463080"/>
                  </a:lnTo>
                  <a:lnTo>
                    <a:pt x="6038418" y="463080"/>
                  </a:lnTo>
                  <a:lnTo>
                    <a:pt x="6038418" y="347624"/>
                  </a:lnTo>
                  <a:lnTo>
                    <a:pt x="6154534" y="347624"/>
                  </a:lnTo>
                  <a:lnTo>
                    <a:pt x="6154534" y="463080"/>
                  </a:lnTo>
                  <a:lnTo>
                    <a:pt x="6386792" y="463080"/>
                  </a:lnTo>
                  <a:lnTo>
                    <a:pt x="6386792" y="579043"/>
                  </a:lnTo>
                  <a:lnTo>
                    <a:pt x="6154534" y="579043"/>
                  </a:lnTo>
                  <a:lnTo>
                    <a:pt x="6154534" y="463080"/>
                  </a:lnTo>
                  <a:lnTo>
                    <a:pt x="6038418" y="463080"/>
                  </a:lnTo>
                  <a:lnTo>
                    <a:pt x="6038418" y="579043"/>
                  </a:lnTo>
                  <a:lnTo>
                    <a:pt x="6038418" y="695248"/>
                  </a:lnTo>
                  <a:lnTo>
                    <a:pt x="6038418" y="810704"/>
                  </a:lnTo>
                  <a:lnTo>
                    <a:pt x="6154534" y="810704"/>
                  </a:lnTo>
                  <a:lnTo>
                    <a:pt x="6154534" y="695248"/>
                  </a:lnTo>
                  <a:lnTo>
                    <a:pt x="6502908" y="695248"/>
                  </a:lnTo>
                  <a:lnTo>
                    <a:pt x="6502908" y="579043"/>
                  </a:lnTo>
                  <a:lnTo>
                    <a:pt x="6502908" y="463080"/>
                  </a:lnTo>
                  <a:lnTo>
                    <a:pt x="7083526" y="463080"/>
                  </a:lnTo>
                  <a:lnTo>
                    <a:pt x="7083526" y="579043"/>
                  </a:lnTo>
                  <a:lnTo>
                    <a:pt x="6735153" y="579043"/>
                  </a:lnTo>
                  <a:lnTo>
                    <a:pt x="6735153" y="695248"/>
                  </a:lnTo>
                  <a:lnTo>
                    <a:pt x="6502908" y="695248"/>
                  </a:lnTo>
                  <a:lnTo>
                    <a:pt x="6502908" y="810704"/>
                  </a:lnTo>
                  <a:lnTo>
                    <a:pt x="6851282" y="810704"/>
                  </a:lnTo>
                  <a:lnTo>
                    <a:pt x="6851282" y="695248"/>
                  </a:lnTo>
                  <a:lnTo>
                    <a:pt x="7083526" y="695248"/>
                  </a:lnTo>
                  <a:lnTo>
                    <a:pt x="7083526" y="810704"/>
                  </a:lnTo>
                  <a:lnTo>
                    <a:pt x="7199655" y="810704"/>
                  </a:lnTo>
                  <a:lnTo>
                    <a:pt x="7199655" y="695248"/>
                  </a:lnTo>
                  <a:lnTo>
                    <a:pt x="7199655" y="579043"/>
                  </a:lnTo>
                  <a:lnTo>
                    <a:pt x="7199655" y="463080"/>
                  </a:lnTo>
                  <a:lnTo>
                    <a:pt x="7199655" y="347624"/>
                  </a:lnTo>
                  <a:lnTo>
                    <a:pt x="7548016" y="347624"/>
                  </a:lnTo>
                  <a:lnTo>
                    <a:pt x="7548016" y="463080"/>
                  </a:lnTo>
                  <a:lnTo>
                    <a:pt x="7548016" y="579043"/>
                  </a:lnTo>
                  <a:lnTo>
                    <a:pt x="7548016" y="695248"/>
                  </a:lnTo>
                  <a:lnTo>
                    <a:pt x="7431900" y="695248"/>
                  </a:lnTo>
                  <a:lnTo>
                    <a:pt x="7431900" y="810704"/>
                  </a:lnTo>
                  <a:lnTo>
                    <a:pt x="7780261" y="810704"/>
                  </a:lnTo>
                  <a:lnTo>
                    <a:pt x="7780261" y="695248"/>
                  </a:lnTo>
                  <a:lnTo>
                    <a:pt x="8012519" y="695248"/>
                  </a:lnTo>
                  <a:lnTo>
                    <a:pt x="8012519" y="579043"/>
                  </a:lnTo>
                  <a:lnTo>
                    <a:pt x="8244764" y="579043"/>
                  </a:lnTo>
                  <a:lnTo>
                    <a:pt x="8244764" y="695248"/>
                  </a:lnTo>
                  <a:lnTo>
                    <a:pt x="8360880" y="695248"/>
                  </a:lnTo>
                  <a:lnTo>
                    <a:pt x="8360880" y="579043"/>
                  </a:lnTo>
                  <a:lnTo>
                    <a:pt x="8477009" y="579043"/>
                  </a:lnTo>
                  <a:lnTo>
                    <a:pt x="8477009" y="463080"/>
                  </a:lnTo>
                  <a:lnTo>
                    <a:pt x="8360880" y="463080"/>
                  </a:lnTo>
                  <a:lnTo>
                    <a:pt x="8360880" y="347624"/>
                  </a:lnTo>
                  <a:lnTo>
                    <a:pt x="8709254" y="347624"/>
                  </a:lnTo>
                  <a:lnTo>
                    <a:pt x="8709254" y="463080"/>
                  </a:lnTo>
                  <a:lnTo>
                    <a:pt x="8793429" y="463080"/>
                  </a:lnTo>
                  <a:lnTo>
                    <a:pt x="8793429" y="347624"/>
                  </a:lnTo>
                  <a:lnTo>
                    <a:pt x="8793429" y="115493"/>
                  </a:lnTo>
                  <a:lnTo>
                    <a:pt x="8793429" y="0"/>
                  </a:lnTo>
                  <a:close/>
                </a:path>
              </a:pathLst>
            </a:custGeom>
            <a:solidFill>
              <a:srgbClr val="AB3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9494570" y="9617518"/>
              <a:ext cx="8793480" cy="669925"/>
            </a:xfrm>
            <a:custGeom>
              <a:avLst/>
              <a:gdLst/>
              <a:ahLst/>
              <a:cxnLst/>
              <a:rect l="l" t="t" r="r" b="b"/>
              <a:pathLst>
                <a:path w="8793479" h="669925">
                  <a:moveTo>
                    <a:pt x="2206345" y="463232"/>
                  </a:moveTo>
                  <a:lnTo>
                    <a:pt x="2090229" y="463232"/>
                  </a:lnTo>
                  <a:lnTo>
                    <a:pt x="2090229" y="347637"/>
                  </a:lnTo>
                  <a:lnTo>
                    <a:pt x="1974100" y="347637"/>
                  </a:lnTo>
                  <a:lnTo>
                    <a:pt x="1974100" y="230911"/>
                  </a:lnTo>
                  <a:lnTo>
                    <a:pt x="2090229" y="230911"/>
                  </a:lnTo>
                  <a:lnTo>
                    <a:pt x="2090229" y="115455"/>
                  </a:lnTo>
                  <a:lnTo>
                    <a:pt x="1857971" y="115455"/>
                  </a:lnTo>
                  <a:lnTo>
                    <a:pt x="1857971" y="230911"/>
                  </a:lnTo>
                  <a:lnTo>
                    <a:pt x="1857971" y="347637"/>
                  </a:lnTo>
                  <a:lnTo>
                    <a:pt x="1857971" y="463232"/>
                  </a:lnTo>
                  <a:lnTo>
                    <a:pt x="1625727" y="463232"/>
                  </a:lnTo>
                  <a:lnTo>
                    <a:pt x="1625727" y="347637"/>
                  </a:lnTo>
                  <a:lnTo>
                    <a:pt x="1625727" y="230911"/>
                  </a:lnTo>
                  <a:lnTo>
                    <a:pt x="1625727" y="115455"/>
                  </a:lnTo>
                  <a:lnTo>
                    <a:pt x="1509610" y="115455"/>
                  </a:lnTo>
                  <a:lnTo>
                    <a:pt x="1509610" y="230911"/>
                  </a:lnTo>
                  <a:lnTo>
                    <a:pt x="1393482" y="230911"/>
                  </a:lnTo>
                  <a:lnTo>
                    <a:pt x="1393482" y="347637"/>
                  </a:lnTo>
                  <a:lnTo>
                    <a:pt x="1161237" y="347637"/>
                  </a:lnTo>
                  <a:lnTo>
                    <a:pt x="1161237" y="230911"/>
                  </a:lnTo>
                  <a:lnTo>
                    <a:pt x="1277366" y="230911"/>
                  </a:lnTo>
                  <a:lnTo>
                    <a:pt x="1277366" y="115455"/>
                  </a:lnTo>
                  <a:lnTo>
                    <a:pt x="928992" y="115455"/>
                  </a:lnTo>
                  <a:lnTo>
                    <a:pt x="928992" y="230911"/>
                  </a:lnTo>
                  <a:lnTo>
                    <a:pt x="928992" y="347637"/>
                  </a:lnTo>
                  <a:lnTo>
                    <a:pt x="812863" y="347637"/>
                  </a:lnTo>
                  <a:lnTo>
                    <a:pt x="812863" y="230911"/>
                  </a:lnTo>
                  <a:lnTo>
                    <a:pt x="812863" y="115455"/>
                  </a:lnTo>
                  <a:lnTo>
                    <a:pt x="580618" y="115455"/>
                  </a:lnTo>
                  <a:lnTo>
                    <a:pt x="580618" y="230911"/>
                  </a:lnTo>
                  <a:lnTo>
                    <a:pt x="696747" y="230911"/>
                  </a:lnTo>
                  <a:lnTo>
                    <a:pt x="696747" y="347637"/>
                  </a:lnTo>
                  <a:lnTo>
                    <a:pt x="696747" y="463232"/>
                  </a:lnTo>
                  <a:lnTo>
                    <a:pt x="696747" y="578535"/>
                  </a:lnTo>
                  <a:lnTo>
                    <a:pt x="580618" y="578535"/>
                  </a:lnTo>
                  <a:lnTo>
                    <a:pt x="580618" y="463232"/>
                  </a:lnTo>
                  <a:lnTo>
                    <a:pt x="696747" y="463232"/>
                  </a:lnTo>
                  <a:lnTo>
                    <a:pt x="696747" y="347637"/>
                  </a:lnTo>
                  <a:lnTo>
                    <a:pt x="580618" y="347637"/>
                  </a:lnTo>
                  <a:lnTo>
                    <a:pt x="580618" y="230911"/>
                  </a:lnTo>
                  <a:lnTo>
                    <a:pt x="464502" y="230911"/>
                  </a:lnTo>
                  <a:lnTo>
                    <a:pt x="464502" y="115455"/>
                  </a:lnTo>
                  <a:lnTo>
                    <a:pt x="348373" y="115455"/>
                  </a:lnTo>
                  <a:lnTo>
                    <a:pt x="348373" y="230911"/>
                  </a:lnTo>
                  <a:lnTo>
                    <a:pt x="348373" y="347637"/>
                  </a:lnTo>
                  <a:lnTo>
                    <a:pt x="232244" y="347637"/>
                  </a:lnTo>
                  <a:lnTo>
                    <a:pt x="232244" y="230911"/>
                  </a:lnTo>
                  <a:lnTo>
                    <a:pt x="116128" y="230911"/>
                  </a:lnTo>
                  <a:lnTo>
                    <a:pt x="116128" y="347637"/>
                  </a:lnTo>
                  <a:lnTo>
                    <a:pt x="0" y="347637"/>
                  </a:lnTo>
                  <a:lnTo>
                    <a:pt x="0" y="463232"/>
                  </a:lnTo>
                  <a:lnTo>
                    <a:pt x="0" y="578535"/>
                  </a:lnTo>
                  <a:lnTo>
                    <a:pt x="0" y="669886"/>
                  </a:lnTo>
                  <a:lnTo>
                    <a:pt x="116128" y="669886"/>
                  </a:lnTo>
                  <a:lnTo>
                    <a:pt x="116128" y="578535"/>
                  </a:lnTo>
                  <a:lnTo>
                    <a:pt x="232244" y="578535"/>
                  </a:lnTo>
                  <a:lnTo>
                    <a:pt x="232244" y="669886"/>
                  </a:lnTo>
                  <a:lnTo>
                    <a:pt x="2090229" y="669886"/>
                  </a:lnTo>
                  <a:lnTo>
                    <a:pt x="2090229" y="578535"/>
                  </a:lnTo>
                  <a:lnTo>
                    <a:pt x="2206345" y="578535"/>
                  </a:lnTo>
                  <a:lnTo>
                    <a:pt x="2206345" y="463232"/>
                  </a:lnTo>
                  <a:close/>
                </a:path>
                <a:path w="8793479" h="669925">
                  <a:moveTo>
                    <a:pt x="2206345" y="230911"/>
                  </a:moveTo>
                  <a:lnTo>
                    <a:pt x="2090229" y="230911"/>
                  </a:lnTo>
                  <a:lnTo>
                    <a:pt x="2090229" y="347637"/>
                  </a:lnTo>
                  <a:lnTo>
                    <a:pt x="2206345" y="347637"/>
                  </a:lnTo>
                  <a:lnTo>
                    <a:pt x="2206345" y="230911"/>
                  </a:lnTo>
                  <a:close/>
                </a:path>
                <a:path w="8793479" h="669925">
                  <a:moveTo>
                    <a:pt x="4296562" y="115455"/>
                  </a:moveTo>
                  <a:lnTo>
                    <a:pt x="4180446" y="115455"/>
                  </a:lnTo>
                  <a:lnTo>
                    <a:pt x="4180446" y="230911"/>
                  </a:lnTo>
                  <a:lnTo>
                    <a:pt x="3948201" y="230911"/>
                  </a:lnTo>
                  <a:lnTo>
                    <a:pt x="3948201" y="115455"/>
                  </a:lnTo>
                  <a:lnTo>
                    <a:pt x="3832072" y="115455"/>
                  </a:lnTo>
                  <a:lnTo>
                    <a:pt x="3832072" y="230911"/>
                  </a:lnTo>
                  <a:lnTo>
                    <a:pt x="3832072" y="347637"/>
                  </a:lnTo>
                  <a:lnTo>
                    <a:pt x="3948201" y="347637"/>
                  </a:lnTo>
                  <a:lnTo>
                    <a:pt x="3948201" y="463232"/>
                  </a:lnTo>
                  <a:lnTo>
                    <a:pt x="3715943" y="463232"/>
                  </a:lnTo>
                  <a:lnTo>
                    <a:pt x="3715943" y="347637"/>
                  </a:lnTo>
                  <a:lnTo>
                    <a:pt x="3599827" y="347637"/>
                  </a:lnTo>
                  <a:lnTo>
                    <a:pt x="3599827" y="230911"/>
                  </a:lnTo>
                  <a:lnTo>
                    <a:pt x="3599827" y="115455"/>
                  </a:lnTo>
                  <a:lnTo>
                    <a:pt x="3483699" y="115455"/>
                  </a:lnTo>
                  <a:lnTo>
                    <a:pt x="3483699" y="230911"/>
                  </a:lnTo>
                  <a:lnTo>
                    <a:pt x="3483699" y="347637"/>
                  </a:lnTo>
                  <a:lnTo>
                    <a:pt x="3483699" y="463232"/>
                  </a:lnTo>
                  <a:lnTo>
                    <a:pt x="3367582" y="463232"/>
                  </a:lnTo>
                  <a:lnTo>
                    <a:pt x="3367582" y="347637"/>
                  </a:lnTo>
                  <a:lnTo>
                    <a:pt x="3483699" y="347637"/>
                  </a:lnTo>
                  <a:lnTo>
                    <a:pt x="3483699" y="230911"/>
                  </a:lnTo>
                  <a:lnTo>
                    <a:pt x="3251454" y="230911"/>
                  </a:lnTo>
                  <a:lnTo>
                    <a:pt x="3251454" y="115455"/>
                  </a:lnTo>
                  <a:lnTo>
                    <a:pt x="2903093" y="115455"/>
                  </a:lnTo>
                  <a:lnTo>
                    <a:pt x="2903093" y="230911"/>
                  </a:lnTo>
                  <a:lnTo>
                    <a:pt x="3019209" y="230911"/>
                  </a:lnTo>
                  <a:lnTo>
                    <a:pt x="3019209" y="347637"/>
                  </a:lnTo>
                  <a:lnTo>
                    <a:pt x="3135338" y="347637"/>
                  </a:lnTo>
                  <a:lnTo>
                    <a:pt x="3135338" y="463232"/>
                  </a:lnTo>
                  <a:lnTo>
                    <a:pt x="3019209" y="463232"/>
                  </a:lnTo>
                  <a:lnTo>
                    <a:pt x="3019209" y="347637"/>
                  </a:lnTo>
                  <a:lnTo>
                    <a:pt x="2903093" y="347637"/>
                  </a:lnTo>
                  <a:lnTo>
                    <a:pt x="2903093" y="230911"/>
                  </a:lnTo>
                  <a:lnTo>
                    <a:pt x="2786964" y="230911"/>
                  </a:lnTo>
                  <a:lnTo>
                    <a:pt x="2786964" y="347637"/>
                  </a:lnTo>
                  <a:lnTo>
                    <a:pt x="2670835" y="347637"/>
                  </a:lnTo>
                  <a:lnTo>
                    <a:pt x="2670835" y="230911"/>
                  </a:lnTo>
                  <a:lnTo>
                    <a:pt x="2786964" y="230911"/>
                  </a:lnTo>
                  <a:lnTo>
                    <a:pt x="2786964" y="115455"/>
                  </a:lnTo>
                  <a:lnTo>
                    <a:pt x="2206345" y="115455"/>
                  </a:lnTo>
                  <a:lnTo>
                    <a:pt x="2206345" y="230911"/>
                  </a:lnTo>
                  <a:lnTo>
                    <a:pt x="2554719" y="230911"/>
                  </a:lnTo>
                  <a:lnTo>
                    <a:pt x="2554719" y="347637"/>
                  </a:lnTo>
                  <a:lnTo>
                    <a:pt x="2438590" y="347637"/>
                  </a:lnTo>
                  <a:lnTo>
                    <a:pt x="2438590" y="463232"/>
                  </a:lnTo>
                  <a:lnTo>
                    <a:pt x="2554719" y="463232"/>
                  </a:lnTo>
                  <a:lnTo>
                    <a:pt x="2554719" y="578535"/>
                  </a:lnTo>
                  <a:lnTo>
                    <a:pt x="4180446" y="578535"/>
                  </a:lnTo>
                  <a:lnTo>
                    <a:pt x="4180446" y="463232"/>
                  </a:lnTo>
                  <a:lnTo>
                    <a:pt x="4064317" y="463232"/>
                  </a:lnTo>
                  <a:lnTo>
                    <a:pt x="4064317" y="347637"/>
                  </a:lnTo>
                  <a:lnTo>
                    <a:pt x="4296562" y="347637"/>
                  </a:lnTo>
                  <a:lnTo>
                    <a:pt x="4296562" y="230911"/>
                  </a:lnTo>
                  <a:lnTo>
                    <a:pt x="4296562" y="115455"/>
                  </a:lnTo>
                  <a:close/>
                </a:path>
                <a:path w="8793479" h="669925">
                  <a:moveTo>
                    <a:pt x="4528807" y="347637"/>
                  </a:moveTo>
                  <a:lnTo>
                    <a:pt x="4296562" y="347637"/>
                  </a:lnTo>
                  <a:lnTo>
                    <a:pt x="4296562" y="463232"/>
                  </a:lnTo>
                  <a:lnTo>
                    <a:pt x="4412691" y="463232"/>
                  </a:lnTo>
                  <a:lnTo>
                    <a:pt x="4412691" y="578535"/>
                  </a:lnTo>
                  <a:lnTo>
                    <a:pt x="4528807" y="578535"/>
                  </a:lnTo>
                  <a:lnTo>
                    <a:pt x="4528807" y="463232"/>
                  </a:lnTo>
                  <a:lnTo>
                    <a:pt x="4528807" y="347637"/>
                  </a:lnTo>
                  <a:close/>
                </a:path>
                <a:path w="8793479" h="669925">
                  <a:moveTo>
                    <a:pt x="5341671" y="230911"/>
                  </a:moveTo>
                  <a:lnTo>
                    <a:pt x="5225554" y="230911"/>
                  </a:lnTo>
                  <a:lnTo>
                    <a:pt x="5225554" y="115455"/>
                  </a:lnTo>
                  <a:lnTo>
                    <a:pt x="5109426" y="115455"/>
                  </a:lnTo>
                  <a:lnTo>
                    <a:pt x="5109426" y="230911"/>
                  </a:lnTo>
                  <a:lnTo>
                    <a:pt x="4877181" y="230911"/>
                  </a:lnTo>
                  <a:lnTo>
                    <a:pt x="4877181" y="115455"/>
                  </a:lnTo>
                  <a:lnTo>
                    <a:pt x="4528807" y="115455"/>
                  </a:lnTo>
                  <a:lnTo>
                    <a:pt x="4528807" y="230911"/>
                  </a:lnTo>
                  <a:lnTo>
                    <a:pt x="4528807" y="347637"/>
                  </a:lnTo>
                  <a:lnTo>
                    <a:pt x="4761065" y="347637"/>
                  </a:lnTo>
                  <a:lnTo>
                    <a:pt x="4761065" y="463232"/>
                  </a:lnTo>
                  <a:lnTo>
                    <a:pt x="4761065" y="578535"/>
                  </a:lnTo>
                  <a:lnTo>
                    <a:pt x="4877181" y="578535"/>
                  </a:lnTo>
                  <a:lnTo>
                    <a:pt x="4877181" y="463232"/>
                  </a:lnTo>
                  <a:lnTo>
                    <a:pt x="4877181" y="347637"/>
                  </a:lnTo>
                  <a:lnTo>
                    <a:pt x="5225554" y="347637"/>
                  </a:lnTo>
                  <a:lnTo>
                    <a:pt x="5225554" y="463232"/>
                  </a:lnTo>
                  <a:lnTo>
                    <a:pt x="5109426" y="463232"/>
                  </a:lnTo>
                  <a:lnTo>
                    <a:pt x="5109426" y="578535"/>
                  </a:lnTo>
                  <a:lnTo>
                    <a:pt x="5341671" y="578535"/>
                  </a:lnTo>
                  <a:lnTo>
                    <a:pt x="5341671" y="463232"/>
                  </a:lnTo>
                  <a:lnTo>
                    <a:pt x="5341671" y="347637"/>
                  </a:lnTo>
                  <a:lnTo>
                    <a:pt x="5341671" y="230911"/>
                  </a:lnTo>
                  <a:close/>
                </a:path>
                <a:path w="8793479" h="669925">
                  <a:moveTo>
                    <a:pt x="6038418" y="115455"/>
                  </a:moveTo>
                  <a:lnTo>
                    <a:pt x="5341671" y="115455"/>
                  </a:lnTo>
                  <a:lnTo>
                    <a:pt x="5341671" y="230911"/>
                  </a:lnTo>
                  <a:lnTo>
                    <a:pt x="5457799" y="230911"/>
                  </a:lnTo>
                  <a:lnTo>
                    <a:pt x="5457799" y="347637"/>
                  </a:lnTo>
                  <a:lnTo>
                    <a:pt x="5457799" y="463232"/>
                  </a:lnTo>
                  <a:lnTo>
                    <a:pt x="5457799" y="578535"/>
                  </a:lnTo>
                  <a:lnTo>
                    <a:pt x="5806173" y="578535"/>
                  </a:lnTo>
                  <a:lnTo>
                    <a:pt x="5806173" y="463232"/>
                  </a:lnTo>
                  <a:lnTo>
                    <a:pt x="5573928" y="463232"/>
                  </a:lnTo>
                  <a:lnTo>
                    <a:pt x="5573928" y="347637"/>
                  </a:lnTo>
                  <a:lnTo>
                    <a:pt x="5573928" y="230911"/>
                  </a:lnTo>
                  <a:lnTo>
                    <a:pt x="5922289" y="230911"/>
                  </a:lnTo>
                  <a:lnTo>
                    <a:pt x="5922289" y="347637"/>
                  </a:lnTo>
                  <a:lnTo>
                    <a:pt x="6038418" y="347637"/>
                  </a:lnTo>
                  <a:lnTo>
                    <a:pt x="6038418" y="230911"/>
                  </a:lnTo>
                  <a:lnTo>
                    <a:pt x="6038418" y="115455"/>
                  </a:lnTo>
                  <a:close/>
                </a:path>
                <a:path w="8793479" h="669925">
                  <a:moveTo>
                    <a:pt x="7780261" y="0"/>
                  </a:moveTo>
                  <a:lnTo>
                    <a:pt x="7431900" y="0"/>
                  </a:lnTo>
                  <a:lnTo>
                    <a:pt x="7431900" y="115455"/>
                  </a:lnTo>
                  <a:lnTo>
                    <a:pt x="7431900" y="230911"/>
                  </a:lnTo>
                  <a:lnTo>
                    <a:pt x="7199655" y="230911"/>
                  </a:lnTo>
                  <a:lnTo>
                    <a:pt x="7199655" y="115455"/>
                  </a:lnTo>
                  <a:lnTo>
                    <a:pt x="6619037" y="115455"/>
                  </a:lnTo>
                  <a:lnTo>
                    <a:pt x="6619037" y="230911"/>
                  </a:lnTo>
                  <a:lnTo>
                    <a:pt x="6735153" y="230911"/>
                  </a:lnTo>
                  <a:lnTo>
                    <a:pt x="6735153" y="347637"/>
                  </a:lnTo>
                  <a:lnTo>
                    <a:pt x="6619037" y="347637"/>
                  </a:lnTo>
                  <a:lnTo>
                    <a:pt x="6619037" y="230911"/>
                  </a:lnTo>
                  <a:lnTo>
                    <a:pt x="6502908" y="230911"/>
                  </a:lnTo>
                  <a:lnTo>
                    <a:pt x="6502908" y="115455"/>
                  </a:lnTo>
                  <a:lnTo>
                    <a:pt x="6386792" y="115455"/>
                  </a:lnTo>
                  <a:lnTo>
                    <a:pt x="6386792" y="230911"/>
                  </a:lnTo>
                  <a:lnTo>
                    <a:pt x="6386792" y="347637"/>
                  </a:lnTo>
                  <a:lnTo>
                    <a:pt x="6270663" y="347637"/>
                  </a:lnTo>
                  <a:lnTo>
                    <a:pt x="6270663" y="230911"/>
                  </a:lnTo>
                  <a:lnTo>
                    <a:pt x="6386792" y="230911"/>
                  </a:lnTo>
                  <a:lnTo>
                    <a:pt x="6386792" y="115455"/>
                  </a:lnTo>
                  <a:lnTo>
                    <a:pt x="6154534" y="115455"/>
                  </a:lnTo>
                  <a:lnTo>
                    <a:pt x="6154534" y="230911"/>
                  </a:lnTo>
                  <a:lnTo>
                    <a:pt x="6154534" y="347637"/>
                  </a:lnTo>
                  <a:lnTo>
                    <a:pt x="6038418" y="347637"/>
                  </a:lnTo>
                  <a:lnTo>
                    <a:pt x="6038418" y="463232"/>
                  </a:lnTo>
                  <a:lnTo>
                    <a:pt x="5922289" y="463232"/>
                  </a:lnTo>
                  <a:lnTo>
                    <a:pt x="5922289" y="578535"/>
                  </a:lnTo>
                  <a:lnTo>
                    <a:pt x="6154534" y="578535"/>
                  </a:lnTo>
                  <a:lnTo>
                    <a:pt x="6154534" y="463232"/>
                  </a:lnTo>
                  <a:lnTo>
                    <a:pt x="6270663" y="463232"/>
                  </a:lnTo>
                  <a:lnTo>
                    <a:pt x="6270663" y="578535"/>
                  </a:lnTo>
                  <a:lnTo>
                    <a:pt x="6386792" y="578535"/>
                  </a:lnTo>
                  <a:lnTo>
                    <a:pt x="6386792" y="463232"/>
                  </a:lnTo>
                  <a:lnTo>
                    <a:pt x="6619037" y="463232"/>
                  </a:lnTo>
                  <a:lnTo>
                    <a:pt x="6619037" y="578535"/>
                  </a:lnTo>
                  <a:lnTo>
                    <a:pt x="6735153" y="578535"/>
                  </a:lnTo>
                  <a:lnTo>
                    <a:pt x="6735153" y="463232"/>
                  </a:lnTo>
                  <a:lnTo>
                    <a:pt x="6851282" y="463232"/>
                  </a:lnTo>
                  <a:lnTo>
                    <a:pt x="6851282" y="347637"/>
                  </a:lnTo>
                  <a:lnTo>
                    <a:pt x="6851282" y="230911"/>
                  </a:lnTo>
                  <a:lnTo>
                    <a:pt x="7083526" y="230911"/>
                  </a:lnTo>
                  <a:lnTo>
                    <a:pt x="7083526" y="347637"/>
                  </a:lnTo>
                  <a:lnTo>
                    <a:pt x="7083526" y="463232"/>
                  </a:lnTo>
                  <a:lnTo>
                    <a:pt x="7199655" y="463232"/>
                  </a:lnTo>
                  <a:lnTo>
                    <a:pt x="7199655" y="578535"/>
                  </a:lnTo>
                  <a:lnTo>
                    <a:pt x="7431900" y="578535"/>
                  </a:lnTo>
                  <a:lnTo>
                    <a:pt x="7431900" y="463232"/>
                  </a:lnTo>
                  <a:lnTo>
                    <a:pt x="7315771" y="463232"/>
                  </a:lnTo>
                  <a:lnTo>
                    <a:pt x="7315771" y="347637"/>
                  </a:lnTo>
                  <a:lnTo>
                    <a:pt x="7548016" y="347637"/>
                  </a:lnTo>
                  <a:lnTo>
                    <a:pt x="7548016" y="230911"/>
                  </a:lnTo>
                  <a:lnTo>
                    <a:pt x="7548016" y="115455"/>
                  </a:lnTo>
                  <a:lnTo>
                    <a:pt x="7780261" y="115455"/>
                  </a:lnTo>
                  <a:lnTo>
                    <a:pt x="7780261" y="0"/>
                  </a:lnTo>
                  <a:close/>
                </a:path>
                <a:path w="8793479" h="669925">
                  <a:moveTo>
                    <a:pt x="8793429" y="0"/>
                  </a:moveTo>
                  <a:lnTo>
                    <a:pt x="8709254" y="0"/>
                  </a:lnTo>
                  <a:lnTo>
                    <a:pt x="8709254" y="115455"/>
                  </a:lnTo>
                  <a:lnTo>
                    <a:pt x="8477009" y="115455"/>
                  </a:lnTo>
                  <a:lnTo>
                    <a:pt x="8477009" y="347637"/>
                  </a:lnTo>
                  <a:lnTo>
                    <a:pt x="8477009" y="463232"/>
                  </a:lnTo>
                  <a:lnTo>
                    <a:pt x="8360880" y="463232"/>
                  </a:lnTo>
                  <a:lnTo>
                    <a:pt x="8360880" y="347637"/>
                  </a:lnTo>
                  <a:lnTo>
                    <a:pt x="8477009" y="347637"/>
                  </a:lnTo>
                  <a:lnTo>
                    <a:pt x="8477009" y="115455"/>
                  </a:lnTo>
                  <a:lnTo>
                    <a:pt x="8477009" y="0"/>
                  </a:lnTo>
                  <a:lnTo>
                    <a:pt x="8360880" y="0"/>
                  </a:lnTo>
                  <a:lnTo>
                    <a:pt x="8360880" y="115455"/>
                  </a:lnTo>
                  <a:lnTo>
                    <a:pt x="8360880" y="230911"/>
                  </a:lnTo>
                  <a:lnTo>
                    <a:pt x="8128635" y="230911"/>
                  </a:lnTo>
                  <a:lnTo>
                    <a:pt x="8128635" y="347637"/>
                  </a:lnTo>
                  <a:lnTo>
                    <a:pt x="7896390" y="347637"/>
                  </a:lnTo>
                  <a:lnTo>
                    <a:pt x="7896390" y="230911"/>
                  </a:lnTo>
                  <a:lnTo>
                    <a:pt x="8128635" y="230911"/>
                  </a:lnTo>
                  <a:lnTo>
                    <a:pt x="8128635" y="115455"/>
                  </a:lnTo>
                  <a:lnTo>
                    <a:pt x="8360880" y="115455"/>
                  </a:lnTo>
                  <a:lnTo>
                    <a:pt x="8360880" y="0"/>
                  </a:lnTo>
                  <a:lnTo>
                    <a:pt x="8012519" y="0"/>
                  </a:lnTo>
                  <a:lnTo>
                    <a:pt x="8012519" y="115455"/>
                  </a:lnTo>
                  <a:lnTo>
                    <a:pt x="7780261" y="115455"/>
                  </a:lnTo>
                  <a:lnTo>
                    <a:pt x="7780261" y="230911"/>
                  </a:lnTo>
                  <a:lnTo>
                    <a:pt x="7780261" y="347637"/>
                  </a:lnTo>
                  <a:lnTo>
                    <a:pt x="7548016" y="347637"/>
                  </a:lnTo>
                  <a:lnTo>
                    <a:pt x="7548016" y="463232"/>
                  </a:lnTo>
                  <a:lnTo>
                    <a:pt x="7548016" y="578535"/>
                  </a:lnTo>
                  <a:lnTo>
                    <a:pt x="7664145" y="578535"/>
                  </a:lnTo>
                  <a:lnTo>
                    <a:pt x="7664145" y="463232"/>
                  </a:lnTo>
                  <a:lnTo>
                    <a:pt x="7896390" y="463232"/>
                  </a:lnTo>
                  <a:lnTo>
                    <a:pt x="7896390" y="578535"/>
                  </a:lnTo>
                  <a:lnTo>
                    <a:pt x="8012506" y="578535"/>
                  </a:lnTo>
                  <a:lnTo>
                    <a:pt x="8012506" y="463232"/>
                  </a:lnTo>
                  <a:lnTo>
                    <a:pt x="8244764" y="463232"/>
                  </a:lnTo>
                  <a:lnTo>
                    <a:pt x="8244764" y="578535"/>
                  </a:lnTo>
                  <a:lnTo>
                    <a:pt x="8793429" y="578535"/>
                  </a:lnTo>
                  <a:lnTo>
                    <a:pt x="8793429" y="463232"/>
                  </a:lnTo>
                  <a:lnTo>
                    <a:pt x="8709254" y="463232"/>
                  </a:lnTo>
                  <a:lnTo>
                    <a:pt x="8709254" y="347637"/>
                  </a:lnTo>
                  <a:lnTo>
                    <a:pt x="8593125" y="347637"/>
                  </a:lnTo>
                  <a:lnTo>
                    <a:pt x="8593125" y="230911"/>
                  </a:lnTo>
                  <a:lnTo>
                    <a:pt x="8793429" y="230911"/>
                  </a:lnTo>
                  <a:lnTo>
                    <a:pt x="8793429" y="115455"/>
                  </a:lnTo>
                  <a:lnTo>
                    <a:pt x="8793429" y="0"/>
                  </a:lnTo>
                  <a:close/>
                </a:path>
              </a:pathLst>
            </a:custGeom>
            <a:solidFill>
              <a:srgbClr val="AB3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9726816" y="10196054"/>
              <a:ext cx="8244840" cy="91440"/>
            </a:xfrm>
            <a:custGeom>
              <a:avLst/>
              <a:gdLst/>
              <a:ahLst/>
              <a:cxnLst/>
              <a:rect l="l" t="t" r="r" b="b"/>
              <a:pathLst>
                <a:path w="8244840" h="91440">
                  <a:moveTo>
                    <a:pt x="1857984" y="0"/>
                  </a:moveTo>
                  <a:lnTo>
                    <a:pt x="0" y="0"/>
                  </a:lnTo>
                  <a:lnTo>
                    <a:pt x="0" y="91351"/>
                  </a:lnTo>
                  <a:lnTo>
                    <a:pt x="1857984" y="91351"/>
                  </a:lnTo>
                  <a:lnTo>
                    <a:pt x="1857984" y="0"/>
                  </a:lnTo>
                  <a:close/>
                </a:path>
                <a:path w="8244840" h="91440">
                  <a:moveTo>
                    <a:pt x="2322474" y="0"/>
                  </a:moveTo>
                  <a:lnTo>
                    <a:pt x="2206345" y="0"/>
                  </a:lnTo>
                  <a:lnTo>
                    <a:pt x="2206345" y="91351"/>
                  </a:lnTo>
                  <a:lnTo>
                    <a:pt x="2322474" y="91351"/>
                  </a:lnTo>
                  <a:lnTo>
                    <a:pt x="2322474" y="0"/>
                  </a:lnTo>
                  <a:close/>
                </a:path>
                <a:path w="8244840" h="91440">
                  <a:moveTo>
                    <a:pt x="4296562" y="0"/>
                  </a:moveTo>
                  <a:lnTo>
                    <a:pt x="2438590" y="0"/>
                  </a:lnTo>
                  <a:lnTo>
                    <a:pt x="2438590" y="91351"/>
                  </a:lnTo>
                  <a:lnTo>
                    <a:pt x="4296562" y="91351"/>
                  </a:lnTo>
                  <a:lnTo>
                    <a:pt x="4296562" y="0"/>
                  </a:lnTo>
                  <a:close/>
                </a:path>
                <a:path w="8244840" h="91440">
                  <a:moveTo>
                    <a:pt x="4993310" y="0"/>
                  </a:moveTo>
                  <a:lnTo>
                    <a:pt x="4528820" y="0"/>
                  </a:lnTo>
                  <a:lnTo>
                    <a:pt x="4528820" y="91351"/>
                  </a:lnTo>
                  <a:lnTo>
                    <a:pt x="4993310" y="91351"/>
                  </a:lnTo>
                  <a:lnTo>
                    <a:pt x="4993310" y="0"/>
                  </a:lnTo>
                  <a:close/>
                </a:path>
                <a:path w="8244840" h="91440">
                  <a:moveTo>
                    <a:pt x="5341683" y="0"/>
                  </a:moveTo>
                  <a:lnTo>
                    <a:pt x="5109426" y="0"/>
                  </a:lnTo>
                  <a:lnTo>
                    <a:pt x="5109426" y="91351"/>
                  </a:lnTo>
                  <a:lnTo>
                    <a:pt x="5341683" y="91351"/>
                  </a:lnTo>
                  <a:lnTo>
                    <a:pt x="5341683" y="0"/>
                  </a:lnTo>
                  <a:close/>
                </a:path>
                <a:path w="8244840" h="91440">
                  <a:moveTo>
                    <a:pt x="5690044" y="0"/>
                  </a:moveTo>
                  <a:lnTo>
                    <a:pt x="5573928" y="0"/>
                  </a:lnTo>
                  <a:lnTo>
                    <a:pt x="5573928" y="91351"/>
                  </a:lnTo>
                  <a:lnTo>
                    <a:pt x="5690044" y="91351"/>
                  </a:lnTo>
                  <a:lnTo>
                    <a:pt x="5690044" y="0"/>
                  </a:lnTo>
                  <a:close/>
                </a:path>
                <a:path w="8244840" h="91440">
                  <a:moveTo>
                    <a:pt x="6154547" y="0"/>
                  </a:moveTo>
                  <a:lnTo>
                    <a:pt x="5922289" y="0"/>
                  </a:lnTo>
                  <a:lnTo>
                    <a:pt x="5922289" y="91351"/>
                  </a:lnTo>
                  <a:lnTo>
                    <a:pt x="6154547" y="91351"/>
                  </a:lnTo>
                  <a:lnTo>
                    <a:pt x="6154547" y="0"/>
                  </a:lnTo>
                  <a:close/>
                </a:path>
                <a:path w="8244840" h="91440">
                  <a:moveTo>
                    <a:pt x="6502908" y="0"/>
                  </a:moveTo>
                  <a:lnTo>
                    <a:pt x="6386792" y="0"/>
                  </a:lnTo>
                  <a:lnTo>
                    <a:pt x="6386792" y="91351"/>
                  </a:lnTo>
                  <a:lnTo>
                    <a:pt x="6502908" y="91351"/>
                  </a:lnTo>
                  <a:lnTo>
                    <a:pt x="6502908" y="0"/>
                  </a:lnTo>
                  <a:close/>
                </a:path>
                <a:path w="8244840" h="91440">
                  <a:moveTo>
                    <a:pt x="6967410" y="0"/>
                  </a:moveTo>
                  <a:lnTo>
                    <a:pt x="6619037" y="0"/>
                  </a:lnTo>
                  <a:lnTo>
                    <a:pt x="6619037" y="91351"/>
                  </a:lnTo>
                  <a:lnTo>
                    <a:pt x="6967410" y="91351"/>
                  </a:lnTo>
                  <a:lnTo>
                    <a:pt x="6967410" y="0"/>
                  </a:lnTo>
                  <a:close/>
                </a:path>
                <a:path w="8244840" h="91440">
                  <a:moveTo>
                    <a:pt x="7199655" y="0"/>
                  </a:moveTo>
                  <a:lnTo>
                    <a:pt x="7083526" y="0"/>
                  </a:lnTo>
                  <a:lnTo>
                    <a:pt x="7083526" y="91351"/>
                  </a:lnTo>
                  <a:lnTo>
                    <a:pt x="7199655" y="91351"/>
                  </a:lnTo>
                  <a:lnTo>
                    <a:pt x="7199655" y="0"/>
                  </a:lnTo>
                  <a:close/>
                </a:path>
                <a:path w="8244840" h="91440">
                  <a:moveTo>
                    <a:pt x="7431900" y="0"/>
                  </a:moveTo>
                  <a:lnTo>
                    <a:pt x="7315771" y="0"/>
                  </a:lnTo>
                  <a:lnTo>
                    <a:pt x="7315771" y="91351"/>
                  </a:lnTo>
                  <a:lnTo>
                    <a:pt x="7431900" y="91351"/>
                  </a:lnTo>
                  <a:lnTo>
                    <a:pt x="7431900" y="0"/>
                  </a:lnTo>
                  <a:close/>
                </a:path>
                <a:path w="8244840" h="91440">
                  <a:moveTo>
                    <a:pt x="7780261" y="0"/>
                  </a:moveTo>
                  <a:lnTo>
                    <a:pt x="7664145" y="0"/>
                  </a:lnTo>
                  <a:lnTo>
                    <a:pt x="7664145" y="91351"/>
                  </a:lnTo>
                  <a:lnTo>
                    <a:pt x="7780261" y="91351"/>
                  </a:lnTo>
                  <a:lnTo>
                    <a:pt x="7780261" y="0"/>
                  </a:lnTo>
                  <a:close/>
                </a:path>
                <a:path w="8244840" h="91440">
                  <a:moveTo>
                    <a:pt x="8244764" y="0"/>
                  </a:moveTo>
                  <a:lnTo>
                    <a:pt x="8012519" y="0"/>
                  </a:lnTo>
                  <a:lnTo>
                    <a:pt x="8012519" y="91351"/>
                  </a:lnTo>
                  <a:lnTo>
                    <a:pt x="8244764" y="91351"/>
                  </a:lnTo>
                  <a:lnTo>
                    <a:pt x="8244764" y="0"/>
                  </a:lnTo>
                  <a:close/>
                </a:path>
              </a:pathLst>
            </a:custGeom>
            <a:solidFill>
              <a:srgbClr val="AB3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9494570" y="9037726"/>
              <a:ext cx="4528820" cy="1249680"/>
            </a:xfrm>
            <a:custGeom>
              <a:avLst/>
              <a:gdLst/>
              <a:ahLst/>
              <a:cxnLst/>
              <a:rect l="l" t="t" r="r" b="b"/>
              <a:pathLst>
                <a:path w="4528820" h="1249679">
                  <a:moveTo>
                    <a:pt x="116128" y="1158913"/>
                  </a:moveTo>
                  <a:lnTo>
                    <a:pt x="0" y="1158913"/>
                  </a:lnTo>
                  <a:lnTo>
                    <a:pt x="0" y="1249273"/>
                  </a:lnTo>
                  <a:lnTo>
                    <a:pt x="116128" y="1249273"/>
                  </a:lnTo>
                  <a:lnTo>
                    <a:pt x="116128" y="1158913"/>
                  </a:lnTo>
                  <a:close/>
                </a:path>
                <a:path w="4528820" h="1249679">
                  <a:moveTo>
                    <a:pt x="232244" y="927138"/>
                  </a:moveTo>
                  <a:lnTo>
                    <a:pt x="116128" y="927138"/>
                  </a:lnTo>
                  <a:lnTo>
                    <a:pt x="116128" y="1043025"/>
                  </a:lnTo>
                  <a:lnTo>
                    <a:pt x="232244" y="1043025"/>
                  </a:lnTo>
                  <a:lnTo>
                    <a:pt x="232244" y="927138"/>
                  </a:lnTo>
                  <a:close/>
                </a:path>
                <a:path w="4528820" h="1249679">
                  <a:moveTo>
                    <a:pt x="348373" y="38"/>
                  </a:moveTo>
                  <a:lnTo>
                    <a:pt x="232244" y="38"/>
                  </a:lnTo>
                  <a:lnTo>
                    <a:pt x="232244" y="115925"/>
                  </a:lnTo>
                  <a:lnTo>
                    <a:pt x="348373" y="115925"/>
                  </a:lnTo>
                  <a:lnTo>
                    <a:pt x="348373" y="38"/>
                  </a:lnTo>
                  <a:close/>
                </a:path>
                <a:path w="4528820" h="1249679">
                  <a:moveTo>
                    <a:pt x="464502" y="1043025"/>
                  </a:moveTo>
                  <a:lnTo>
                    <a:pt x="232244" y="1043025"/>
                  </a:lnTo>
                  <a:lnTo>
                    <a:pt x="232244" y="1158913"/>
                  </a:lnTo>
                  <a:lnTo>
                    <a:pt x="464502" y="1158913"/>
                  </a:lnTo>
                  <a:lnTo>
                    <a:pt x="464502" y="1043025"/>
                  </a:lnTo>
                  <a:close/>
                </a:path>
                <a:path w="4528820" h="1249679">
                  <a:moveTo>
                    <a:pt x="696747" y="811250"/>
                  </a:moveTo>
                  <a:lnTo>
                    <a:pt x="580618" y="811250"/>
                  </a:lnTo>
                  <a:lnTo>
                    <a:pt x="580618" y="927138"/>
                  </a:lnTo>
                  <a:lnTo>
                    <a:pt x="696747" y="927138"/>
                  </a:lnTo>
                  <a:lnTo>
                    <a:pt x="696747" y="811250"/>
                  </a:lnTo>
                  <a:close/>
                </a:path>
                <a:path w="4528820" h="1249679">
                  <a:moveTo>
                    <a:pt x="928992" y="1158913"/>
                  </a:moveTo>
                  <a:lnTo>
                    <a:pt x="696747" y="1158913"/>
                  </a:lnTo>
                  <a:lnTo>
                    <a:pt x="696747" y="1249273"/>
                  </a:lnTo>
                  <a:lnTo>
                    <a:pt x="928992" y="1249273"/>
                  </a:lnTo>
                  <a:lnTo>
                    <a:pt x="928992" y="1158913"/>
                  </a:lnTo>
                  <a:close/>
                </a:path>
                <a:path w="4528820" h="1249679">
                  <a:moveTo>
                    <a:pt x="928992" y="347624"/>
                  </a:moveTo>
                  <a:lnTo>
                    <a:pt x="696747" y="347624"/>
                  </a:lnTo>
                  <a:lnTo>
                    <a:pt x="696747" y="232168"/>
                  </a:lnTo>
                  <a:lnTo>
                    <a:pt x="580618" y="232168"/>
                  </a:lnTo>
                  <a:lnTo>
                    <a:pt x="580618" y="115455"/>
                  </a:lnTo>
                  <a:lnTo>
                    <a:pt x="464502" y="115455"/>
                  </a:lnTo>
                  <a:lnTo>
                    <a:pt x="464502" y="232168"/>
                  </a:lnTo>
                  <a:lnTo>
                    <a:pt x="348373" y="232168"/>
                  </a:lnTo>
                  <a:lnTo>
                    <a:pt x="348373" y="347624"/>
                  </a:lnTo>
                  <a:lnTo>
                    <a:pt x="348373" y="463080"/>
                  </a:lnTo>
                  <a:lnTo>
                    <a:pt x="580618" y="463080"/>
                  </a:lnTo>
                  <a:lnTo>
                    <a:pt x="580618" y="579793"/>
                  </a:lnTo>
                  <a:lnTo>
                    <a:pt x="232244" y="579793"/>
                  </a:lnTo>
                  <a:lnTo>
                    <a:pt x="232244" y="695248"/>
                  </a:lnTo>
                  <a:lnTo>
                    <a:pt x="232244" y="810704"/>
                  </a:lnTo>
                  <a:lnTo>
                    <a:pt x="348373" y="810704"/>
                  </a:lnTo>
                  <a:lnTo>
                    <a:pt x="348373" y="695248"/>
                  </a:lnTo>
                  <a:lnTo>
                    <a:pt x="464502" y="695248"/>
                  </a:lnTo>
                  <a:lnTo>
                    <a:pt x="464502" y="810704"/>
                  </a:lnTo>
                  <a:lnTo>
                    <a:pt x="580618" y="810704"/>
                  </a:lnTo>
                  <a:lnTo>
                    <a:pt x="580618" y="695248"/>
                  </a:lnTo>
                  <a:lnTo>
                    <a:pt x="928992" y="695248"/>
                  </a:lnTo>
                  <a:lnTo>
                    <a:pt x="928992" y="579793"/>
                  </a:lnTo>
                  <a:lnTo>
                    <a:pt x="696747" y="579793"/>
                  </a:lnTo>
                  <a:lnTo>
                    <a:pt x="696747" y="463080"/>
                  </a:lnTo>
                  <a:lnTo>
                    <a:pt x="928992" y="463080"/>
                  </a:lnTo>
                  <a:lnTo>
                    <a:pt x="928992" y="347624"/>
                  </a:lnTo>
                  <a:close/>
                </a:path>
                <a:path w="4528820" h="1249679">
                  <a:moveTo>
                    <a:pt x="928992" y="38"/>
                  </a:moveTo>
                  <a:lnTo>
                    <a:pt x="696747" y="38"/>
                  </a:lnTo>
                  <a:lnTo>
                    <a:pt x="696747" y="115925"/>
                  </a:lnTo>
                  <a:lnTo>
                    <a:pt x="928992" y="115925"/>
                  </a:lnTo>
                  <a:lnTo>
                    <a:pt x="928992" y="38"/>
                  </a:lnTo>
                  <a:close/>
                </a:path>
                <a:path w="4528820" h="1249679">
                  <a:moveTo>
                    <a:pt x="1045108" y="115925"/>
                  </a:moveTo>
                  <a:lnTo>
                    <a:pt x="928992" y="115925"/>
                  </a:lnTo>
                  <a:lnTo>
                    <a:pt x="928992" y="231813"/>
                  </a:lnTo>
                  <a:lnTo>
                    <a:pt x="1045108" y="231813"/>
                  </a:lnTo>
                  <a:lnTo>
                    <a:pt x="1045108" y="115925"/>
                  </a:lnTo>
                  <a:close/>
                </a:path>
                <a:path w="4528820" h="1249679">
                  <a:moveTo>
                    <a:pt x="1161237" y="927430"/>
                  </a:moveTo>
                  <a:lnTo>
                    <a:pt x="1045108" y="927430"/>
                  </a:lnTo>
                  <a:lnTo>
                    <a:pt x="1045108" y="1042873"/>
                  </a:lnTo>
                  <a:lnTo>
                    <a:pt x="928992" y="1042873"/>
                  </a:lnTo>
                  <a:lnTo>
                    <a:pt x="928992" y="811250"/>
                  </a:lnTo>
                  <a:lnTo>
                    <a:pt x="812863" y="811250"/>
                  </a:lnTo>
                  <a:lnTo>
                    <a:pt x="812863" y="1043025"/>
                  </a:lnTo>
                  <a:lnTo>
                    <a:pt x="928992" y="1043025"/>
                  </a:lnTo>
                  <a:lnTo>
                    <a:pt x="928992" y="1158328"/>
                  </a:lnTo>
                  <a:lnTo>
                    <a:pt x="1161237" y="1158328"/>
                  </a:lnTo>
                  <a:lnTo>
                    <a:pt x="1161237" y="1042873"/>
                  </a:lnTo>
                  <a:lnTo>
                    <a:pt x="1161237" y="927430"/>
                  </a:lnTo>
                  <a:close/>
                </a:path>
                <a:path w="4528820" h="1249679">
                  <a:moveTo>
                    <a:pt x="1161237" y="38"/>
                  </a:moveTo>
                  <a:lnTo>
                    <a:pt x="1045108" y="38"/>
                  </a:lnTo>
                  <a:lnTo>
                    <a:pt x="1045108" y="115925"/>
                  </a:lnTo>
                  <a:lnTo>
                    <a:pt x="1161237" y="115925"/>
                  </a:lnTo>
                  <a:lnTo>
                    <a:pt x="1161237" y="38"/>
                  </a:lnTo>
                  <a:close/>
                </a:path>
                <a:path w="4528820" h="1249679">
                  <a:moveTo>
                    <a:pt x="1509610" y="1042873"/>
                  </a:moveTo>
                  <a:lnTo>
                    <a:pt x="1393482" y="1042873"/>
                  </a:lnTo>
                  <a:lnTo>
                    <a:pt x="1393482" y="1158328"/>
                  </a:lnTo>
                  <a:lnTo>
                    <a:pt x="1277366" y="1158328"/>
                  </a:lnTo>
                  <a:lnTo>
                    <a:pt x="1277366" y="1249680"/>
                  </a:lnTo>
                  <a:lnTo>
                    <a:pt x="1509610" y="1249680"/>
                  </a:lnTo>
                  <a:lnTo>
                    <a:pt x="1509610" y="1158328"/>
                  </a:lnTo>
                  <a:lnTo>
                    <a:pt x="1509610" y="1042873"/>
                  </a:lnTo>
                  <a:close/>
                </a:path>
                <a:path w="4528820" h="1249679">
                  <a:moveTo>
                    <a:pt x="1509610" y="579793"/>
                  </a:moveTo>
                  <a:lnTo>
                    <a:pt x="1393482" y="579793"/>
                  </a:lnTo>
                  <a:lnTo>
                    <a:pt x="1393482" y="463080"/>
                  </a:lnTo>
                  <a:lnTo>
                    <a:pt x="1277366" y="463080"/>
                  </a:lnTo>
                  <a:lnTo>
                    <a:pt x="1277366" y="579793"/>
                  </a:lnTo>
                  <a:lnTo>
                    <a:pt x="1277366" y="810704"/>
                  </a:lnTo>
                  <a:lnTo>
                    <a:pt x="1161237" y="810704"/>
                  </a:lnTo>
                  <a:lnTo>
                    <a:pt x="1161237" y="579475"/>
                  </a:lnTo>
                  <a:lnTo>
                    <a:pt x="1045108" y="579475"/>
                  </a:lnTo>
                  <a:lnTo>
                    <a:pt x="1045108" y="695363"/>
                  </a:lnTo>
                  <a:lnTo>
                    <a:pt x="928992" y="695363"/>
                  </a:lnTo>
                  <a:lnTo>
                    <a:pt x="928992" y="811250"/>
                  </a:lnTo>
                  <a:lnTo>
                    <a:pt x="1161237" y="811250"/>
                  </a:lnTo>
                  <a:lnTo>
                    <a:pt x="1161237" y="927430"/>
                  </a:lnTo>
                  <a:lnTo>
                    <a:pt x="1277366" y="927430"/>
                  </a:lnTo>
                  <a:lnTo>
                    <a:pt x="1277366" y="1042873"/>
                  </a:lnTo>
                  <a:lnTo>
                    <a:pt x="1393482" y="1042873"/>
                  </a:lnTo>
                  <a:lnTo>
                    <a:pt x="1393482" y="927430"/>
                  </a:lnTo>
                  <a:lnTo>
                    <a:pt x="1393482" y="810704"/>
                  </a:lnTo>
                  <a:lnTo>
                    <a:pt x="1509610" y="810704"/>
                  </a:lnTo>
                  <a:lnTo>
                    <a:pt x="1509610" y="579793"/>
                  </a:lnTo>
                  <a:close/>
                </a:path>
                <a:path w="4528820" h="1249679">
                  <a:moveTo>
                    <a:pt x="1625727" y="463588"/>
                  </a:moveTo>
                  <a:lnTo>
                    <a:pt x="1509610" y="463588"/>
                  </a:lnTo>
                  <a:lnTo>
                    <a:pt x="1509610" y="579475"/>
                  </a:lnTo>
                  <a:lnTo>
                    <a:pt x="1625727" y="579475"/>
                  </a:lnTo>
                  <a:lnTo>
                    <a:pt x="1625727" y="463588"/>
                  </a:lnTo>
                  <a:close/>
                </a:path>
                <a:path w="4528820" h="1249679">
                  <a:moveTo>
                    <a:pt x="1857971" y="1158913"/>
                  </a:moveTo>
                  <a:lnTo>
                    <a:pt x="1625727" y="1158913"/>
                  </a:lnTo>
                  <a:lnTo>
                    <a:pt x="1625727" y="1249273"/>
                  </a:lnTo>
                  <a:lnTo>
                    <a:pt x="1857971" y="1249273"/>
                  </a:lnTo>
                  <a:lnTo>
                    <a:pt x="1857971" y="1158913"/>
                  </a:lnTo>
                  <a:close/>
                </a:path>
                <a:path w="4528820" h="1249679">
                  <a:moveTo>
                    <a:pt x="1857971" y="463588"/>
                  </a:moveTo>
                  <a:lnTo>
                    <a:pt x="1741855" y="463588"/>
                  </a:lnTo>
                  <a:lnTo>
                    <a:pt x="1741855" y="579475"/>
                  </a:lnTo>
                  <a:lnTo>
                    <a:pt x="1857971" y="579475"/>
                  </a:lnTo>
                  <a:lnTo>
                    <a:pt x="1857971" y="463588"/>
                  </a:lnTo>
                  <a:close/>
                </a:path>
                <a:path w="4528820" h="1249679">
                  <a:moveTo>
                    <a:pt x="1857971" y="38"/>
                  </a:moveTo>
                  <a:lnTo>
                    <a:pt x="1741855" y="38"/>
                  </a:lnTo>
                  <a:lnTo>
                    <a:pt x="1741855" y="115925"/>
                  </a:lnTo>
                  <a:lnTo>
                    <a:pt x="1857971" y="115925"/>
                  </a:lnTo>
                  <a:lnTo>
                    <a:pt x="1857971" y="38"/>
                  </a:lnTo>
                  <a:close/>
                </a:path>
                <a:path w="4528820" h="1249679">
                  <a:moveTo>
                    <a:pt x="1974100" y="231813"/>
                  </a:moveTo>
                  <a:lnTo>
                    <a:pt x="1857971" y="231813"/>
                  </a:lnTo>
                  <a:lnTo>
                    <a:pt x="1857971" y="463588"/>
                  </a:lnTo>
                  <a:lnTo>
                    <a:pt x="1974100" y="463588"/>
                  </a:lnTo>
                  <a:lnTo>
                    <a:pt x="1974100" y="231813"/>
                  </a:lnTo>
                  <a:close/>
                </a:path>
                <a:path w="4528820" h="1249679">
                  <a:moveTo>
                    <a:pt x="2090229" y="1043025"/>
                  </a:moveTo>
                  <a:lnTo>
                    <a:pt x="1857971" y="1043025"/>
                  </a:lnTo>
                  <a:lnTo>
                    <a:pt x="1857971" y="1158913"/>
                  </a:lnTo>
                  <a:lnTo>
                    <a:pt x="2090229" y="1158913"/>
                  </a:lnTo>
                  <a:lnTo>
                    <a:pt x="2090229" y="1043025"/>
                  </a:lnTo>
                  <a:close/>
                </a:path>
                <a:path w="4528820" h="1249679">
                  <a:moveTo>
                    <a:pt x="2090229" y="463588"/>
                  </a:moveTo>
                  <a:lnTo>
                    <a:pt x="1974100" y="463588"/>
                  </a:lnTo>
                  <a:lnTo>
                    <a:pt x="1974100" y="579475"/>
                  </a:lnTo>
                  <a:lnTo>
                    <a:pt x="2090229" y="579475"/>
                  </a:lnTo>
                  <a:lnTo>
                    <a:pt x="2090229" y="463588"/>
                  </a:lnTo>
                  <a:close/>
                </a:path>
                <a:path w="4528820" h="1249679">
                  <a:moveTo>
                    <a:pt x="2090229" y="38"/>
                  </a:moveTo>
                  <a:lnTo>
                    <a:pt x="1974100" y="38"/>
                  </a:lnTo>
                  <a:lnTo>
                    <a:pt x="1974100" y="231813"/>
                  </a:lnTo>
                  <a:lnTo>
                    <a:pt x="2090229" y="231813"/>
                  </a:lnTo>
                  <a:lnTo>
                    <a:pt x="2090229" y="38"/>
                  </a:lnTo>
                  <a:close/>
                </a:path>
                <a:path w="4528820" h="1249679">
                  <a:moveTo>
                    <a:pt x="2206345" y="579475"/>
                  </a:moveTo>
                  <a:lnTo>
                    <a:pt x="2090229" y="579475"/>
                  </a:lnTo>
                  <a:lnTo>
                    <a:pt x="2090229" y="811250"/>
                  </a:lnTo>
                  <a:lnTo>
                    <a:pt x="2206345" y="811250"/>
                  </a:lnTo>
                  <a:lnTo>
                    <a:pt x="2206345" y="579475"/>
                  </a:lnTo>
                  <a:close/>
                </a:path>
                <a:path w="4528820" h="1249679">
                  <a:moveTo>
                    <a:pt x="2438590" y="463588"/>
                  </a:moveTo>
                  <a:lnTo>
                    <a:pt x="2206345" y="463588"/>
                  </a:lnTo>
                  <a:lnTo>
                    <a:pt x="2206345" y="579475"/>
                  </a:lnTo>
                  <a:lnTo>
                    <a:pt x="2438590" y="579475"/>
                  </a:lnTo>
                  <a:lnTo>
                    <a:pt x="2438590" y="463588"/>
                  </a:lnTo>
                  <a:close/>
                </a:path>
                <a:path w="4528820" h="1249679">
                  <a:moveTo>
                    <a:pt x="2554719" y="0"/>
                  </a:moveTo>
                  <a:lnTo>
                    <a:pt x="2322474" y="0"/>
                  </a:lnTo>
                  <a:lnTo>
                    <a:pt x="2322474" y="115455"/>
                  </a:lnTo>
                  <a:lnTo>
                    <a:pt x="2322474" y="231813"/>
                  </a:lnTo>
                  <a:lnTo>
                    <a:pt x="2206345" y="231813"/>
                  </a:lnTo>
                  <a:lnTo>
                    <a:pt x="2206345" y="347700"/>
                  </a:lnTo>
                  <a:lnTo>
                    <a:pt x="2322474" y="347700"/>
                  </a:lnTo>
                  <a:lnTo>
                    <a:pt x="2322474" y="232168"/>
                  </a:lnTo>
                  <a:lnTo>
                    <a:pt x="2438590" y="232168"/>
                  </a:lnTo>
                  <a:lnTo>
                    <a:pt x="2438590" y="115455"/>
                  </a:lnTo>
                  <a:lnTo>
                    <a:pt x="2554719" y="115455"/>
                  </a:lnTo>
                  <a:lnTo>
                    <a:pt x="2554719" y="0"/>
                  </a:lnTo>
                  <a:close/>
                </a:path>
                <a:path w="4528820" h="1249679">
                  <a:moveTo>
                    <a:pt x="2670835" y="579475"/>
                  </a:moveTo>
                  <a:lnTo>
                    <a:pt x="2438590" y="579475"/>
                  </a:lnTo>
                  <a:lnTo>
                    <a:pt x="2438590" y="695363"/>
                  </a:lnTo>
                  <a:lnTo>
                    <a:pt x="2670835" y="695363"/>
                  </a:lnTo>
                  <a:lnTo>
                    <a:pt x="2670835" y="579475"/>
                  </a:lnTo>
                  <a:close/>
                </a:path>
                <a:path w="4528820" h="1249679">
                  <a:moveTo>
                    <a:pt x="2670835" y="231813"/>
                  </a:moveTo>
                  <a:lnTo>
                    <a:pt x="2554719" y="231813"/>
                  </a:lnTo>
                  <a:lnTo>
                    <a:pt x="2554719" y="463588"/>
                  </a:lnTo>
                  <a:lnTo>
                    <a:pt x="2670835" y="463588"/>
                  </a:lnTo>
                  <a:lnTo>
                    <a:pt x="2670835" y="231813"/>
                  </a:lnTo>
                  <a:close/>
                </a:path>
                <a:path w="4528820" h="1249679">
                  <a:moveTo>
                    <a:pt x="2786964" y="811250"/>
                  </a:moveTo>
                  <a:lnTo>
                    <a:pt x="2670835" y="811250"/>
                  </a:lnTo>
                  <a:lnTo>
                    <a:pt x="2670835" y="927138"/>
                  </a:lnTo>
                  <a:lnTo>
                    <a:pt x="2786964" y="927138"/>
                  </a:lnTo>
                  <a:lnTo>
                    <a:pt x="2786964" y="811250"/>
                  </a:lnTo>
                  <a:close/>
                </a:path>
                <a:path w="4528820" h="1249679">
                  <a:moveTo>
                    <a:pt x="2786964" y="463588"/>
                  </a:moveTo>
                  <a:lnTo>
                    <a:pt x="2670835" y="463588"/>
                  </a:lnTo>
                  <a:lnTo>
                    <a:pt x="2670835" y="579475"/>
                  </a:lnTo>
                  <a:lnTo>
                    <a:pt x="2786964" y="579475"/>
                  </a:lnTo>
                  <a:lnTo>
                    <a:pt x="2786964" y="463588"/>
                  </a:lnTo>
                  <a:close/>
                </a:path>
                <a:path w="4528820" h="1249679">
                  <a:moveTo>
                    <a:pt x="2786964" y="115925"/>
                  </a:moveTo>
                  <a:lnTo>
                    <a:pt x="2670835" y="115925"/>
                  </a:lnTo>
                  <a:lnTo>
                    <a:pt x="2670835" y="231813"/>
                  </a:lnTo>
                  <a:lnTo>
                    <a:pt x="2786964" y="231813"/>
                  </a:lnTo>
                  <a:lnTo>
                    <a:pt x="2786964" y="115925"/>
                  </a:lnTo>
                  <a:close/>
                </a:path>
                <a:path w="4528820" h="1249679">
                  <a:moveTo>
                    <a:pt x="2903093" y="579475"/>
                  </a:moveTo>
                  <a:lnTo>
                    <a:pt x="2786964" y="579475"/>
                  </a:lnTo>
                  <a:lnTo>
                    <a:pt x="2786964" y="811250"/>
                  </a:lnTo>
                  <a:lnTo>
                    <a:pt x="2903093" y="811250"/>
                  </a:lnTo>
                  <a:lnTo>
                    <a:pt x="2903093" y="579475"/>
                  </a:lnTo>
                  <a:close/>
                </a:path>
                <a:path w="4528820" h="1249679">
                  <a:moveTo>
                    <a:pt x="2903093" y="347700"/>
                  </a:moveTo>
                  <a:lnTo>
                    <a:pt x="2786964" y="347700"/>
                  </a:lnTo>
                  <a:lnTo>
                    <a:pt x="2786964" y="463588"/>
                  </a:lnTo>
                  <a:lnTo>
                    <a:pt x="2903093" y="463588"/>
                  </a:lnTo>
                  <a:lnTo>
                    <a:pt x="2903093" y="347700"/>
                  </a:lnTo>
                  <a:close/>
                </a:path>
                <a:path w="4528820" h="1249679">
                  <a:moveTo>
                    <a:pt x="3019209" y="811250"/>
                  </a:moveTo>
                  <a:lnTo>
                    <a:pt x="2903093" y="811250"/>
                  </a:lnTo>
                  <a:lnTo>
                    <a:pt x="2903093" y="927138"/>
                  </a:lnTo>
                  <a:lnTo>
                    <a:pt x="3019209" y="927138"/>
                  </a:lnTo>
                  <a:lnTo>
                    <a:pt x="3019209" y="811250"/>
                  </a:lnTo>
                  <a:close/>
                </a:path>
                <a:path w="4528820" h="1249679">
                  <a:moveTo>
                    <a:pt x="3135338" y="927430"/>
                  </a:moveTo>
                  <a:lnTo>
                    <a:pt x="3019209" y="927430"/>
                  </a:lnTo>
                  <a:lnTo>
                    <a:pt x="3019209" y="1042873"/>
                  </a:lnTo>
                  <a:lnTo>
                    <a:pt x="2786964" y="1042873"/>
                  </a:lnTo>
                  <a:lnTo>
                    <a:pt x="2786964" y="1158328"/>
                  </a:lnTo>
                  <a:lnTo>
                    <a:pt x="3135338" y="1158328"/>
                  </a:lnTo>
                  <a:lnTo>
                    <a:pt x="3135338" y="1042873"/>
                  </a:lnTo>
                  <a:lnTo>
                    <a:pt x="3135338" y="927430"/>
                  </a:lnTo>
                  <a:close/>
                </a:path>
                <a:path w="4528820" h="1249679">
                  <a:moveTo>
                    <a:pt x="3135338" y="579475"/>
                  </a:moveTo>
                  <a:lnTo>
                    <a:pt x="3019209" y="579475"/>
                  </a:lnTo>
                  <a:lnTo>
                    <a:pt x="3019209" y="695363"/>
                  </a:lnTo>
                  <a:lnTo>
                    <a:pt x="3135338" y="695363"/>
                  </a:lnTo>
                  <a:lnTo>
                    <a:pt x="3135338" y="579475"/>
                  </a:lnTo>
                  <a:close/>
                </a:path>
                <a:path w="4528820" h="1249679">
                  <a:moveTo>
                    <a:pt x="3135338" y="115925"/>
                  </a:moveTo>
                  <a:lnTo>
                    <a:pt x="2903093" y="115925"/>
                  </a:lnTo>
                  <a:lnTo>
                    <a:pt x="2903093" y="231813"/>
                  </a:lnTo>
                  <a:lnTo>
                    <a:pt x="3135338" y="231813"/>
                  </a:lnTo>
                  <a:lnTo>
                    <a:pt x="3135338" y="115925"/>
                  </a:lnTo>
                  <a:close/>
                </a:path>
                <a:path w="4528820" h="1249679">
                  <a:moveTo>
                    <a:pt x="3251454" y="347700"/>
                  </a:moveTo>
                  <a:lnTo>
                    <a:pt x="3135338" y="347700"/>
                  </a:lnTo>
                  <a:lnTo>
                    <a:pt x="3135338" y="463588"/>
                  </a:lnTo>
                  <a:lnTo>
                    <a:pt x="3251454" y="463588"/>
                  </a:lnTo>
                  <a:lnTo>
                    <a:pt x="3251454" y="347700"/>
                  </a:lnTo>
                  <a:close/>
                </a:path>
                <a:path w="4528820" h="1249679">
                  <a:moveTo>
                    <a:pt x="3367582" y="38"/>
                  </a:moveTo>
                  <a:lnTo>
                    <a:pt x="3251454" y="38"/>
                  </a:lnTo>
                  <a:lnTo>
                    <a:pt x="3251454" y="115925"/>
                  </a:lnTo>
                  <a:lnTo>
                    <a:pt x="3367582" y="115925"/>
                  </a:lnTo>
                  <a:lnTo>
                    <a:pt x="3367582" y="38"/>
                  </a:lnTo>
                  <a:close/>
                </a:path>
                <a:path w="4528820" h="1249679">
                  <a:moveTo>
                    <a:pt x="3483699" y="347624"/>
                  </a:moveTo>
                  <a:lnTo>
                    <a:pt x="3367582" y="347624"/>
                  </a:lnTo>
                  <a:lnTo>
                    <a:pt x="3367582" y="231813"/>
                  </a:lnTo>
                  <a:lnTo>
                    <a:pt x="3251454" y="231813"/>
                  </a:lnTo>
                  <a:lnTo>
                    <a:pt x="3251454" y="347700"/>
                  </a:lnTo>
                  <a:lnTo>
                    <a:pt x="3367582" y="347700"/>
                  </a:lnTo>
                  <a:lnTo>
                    <a:pt x="3367582" y="579793"/>
                  </a:lnTo>
                  <a:lnTo>
                    <a:pt x="3251454" y="579793"/>
                  </a:lnTo>
                  <a:lnTo>
                    <a:pt x="3251454" y="810704"/>
                  </a:lnTo>
                  <a:lnTo>
                    <a:pt x="3483699" y="810704"/>
                  </a:lnTo>
                  <a:lnTo>
                    <a:pt x="3483699" y="579793"/>
                  </a:lnTo>
                  <a:lnTo>
                    <a:pt x="3483699" y="347624"/>
                  </a:lnTo>
                  <a:close/>
                </a:path>
                <a:path w="4528820" h="1249679">
                  <a:moveTo>
                    <a:pt x="3483699" y="115925"/>
                  </a:moveTo>
                  <a:lnTo>
                    <a:pt x="3367582" y="115925"/>
                  </a:lnTo>
                  <a:lnTo>
                    <a:pt x="3367582" y="231813"/>
                  </a:lnTo>
                  <a:lnTo>
                    <a:pt x="3483699" y="231813"/>
                  </a:lnTo>
                  <a:lnTo>
                    <a:pt x="3483699" y="115925"/>
                  </a:lnTo>
                  <a:close/>
                </a:path>
                <a:path w="4528820" h="1249679">
                  <a:moveTo>
                    <a:pt x="3599827" y="1042873"/>
                  </a:moveTo>
                  <a:lnTo>
                    <a:pt x="3483699" y="1042873"/>
                  </a:lnTo>
                  <a:lnTo>
                    <a:pt x="3483699" y="927430"/>
                  </a:lnTo>
                  <a:lnTo>
                    <a:pt x="3367582" y="927430"/>
                  </a:lnTo>
                  <a:lnTo>
                    <a:pt x="3367582" y="1042873"/>
                  </a:lnTo>
                  <a:lnTo>
                    <a:pt x="3367582" y="1158328"/>
                  </a:lnTo>
                  <a:lnTo>
                    <a:pt x="3599827" y="1158328"/>
                  </a:lnTo>
                  <a:lnTo>
                    <a:pt x="3599827" y="1042873"/>
                  </a:lnTo>
                  <a:close/>
                </a:path>
                <a:path w="4528820" h="1249679">
                  <a:moveTo>
                    <a:pt x="3715943" y="38"/>
                  </a:moveTo>
                  <a:lnTo>
                    <a:pt x="3599827" y="38"/>
                  </a:lnTo>
                  <a:lnTo>
                    <a:pt x="3599827" y="347700"/>
                  </a:lnTo>
                  <a:lnTo>
                    <a:pt x="3715943" y="347700"/>
                  </a:lnTo>
                  <a:lnTo>
                    <a:pt x="3715943" y="38"/>
                  </a:lnTo>
                  <a:close/>
                </a:path>
                <a:path w="4528820" h="1249679">
                  <a:moveTo>
                    <a:pt x="3948201" y="927430"/>
                  </a:moveTo>
                  <a:lnTo>
                    <a:pt x="3832072" y="927430"/>
                  </a:lnTo>
                  <a:lnTo>
                    <a:pt x="3832072" y="695248"/>
                  </a:lnTo>
                  <a:lnTo>
                    <a:pt x="3715943" y="695248"/>
                  </a:lnTo>
                  <a:lnTo>
                    <a:pt x="3715943" y="463080"/>
                  </a:lnTo>
                  <a:lnTo>
                    <a:pt x="3599827" y="463080"/>
                  </a:lnTo>
                  <a:lnTo>
                    <a:pt x="3599827" y="695248"/>
                  </a:lnTo>
                  <a:lnTo>
                    <a:pt x="3599827" y="927430"/>
                  </a:lnTo>
                  <a:lnTo>
                    <a:pt x="3715943" y="927430"/>
                  </a:lnTo>
                  <a:lnTo>
                    <a:pt x="3715943" y="1158328"/>
                  </a:lnTo>
                  <a:lnTo>
                    <a:pt x="3948201" y="1158328"/>
                  </a:lnTo>
                  <a:lnTo>
                    <a:pt x="3948201" y="927430"/>
                  </a:lnTo>
                  <a:close/>
                </a:path>
                <a:path w="4528820" h="1249679">
                  <a:moveTo>
                    <a:pt x="3948201" y="231813"/>
                  </a:moveTo>
                  <a:lnTo>
                    <a:pt x="3832072" y="231813"/>
                  </a:lnTo>
                  <a:lnTo>
                    <a:pt x="3832072" y="463588"/>
                  </a:lnTo>
                  <a:lnTo>
                    <a:pt x="3948201" y="463588"/>
                  </a:lnTo>
                  <a:lnTo>
                    <a:pt x="3948201" y="231813"/>
                  </a:lnTo>
                  <a:close/>
                </a:path>
                <a:path w="4528820" h="1249679">
                  <a:moveTo>
                    <a:pt x="4180446" y="38"/>
                  </a:moveTo>
                  <a:lnTo>
                    <a:pt x="3832072" y="38"/>
                  </a:lnTo>
                  <a:lnTo>
                    <a:pt x="3832072" y="115925"/>
                  </a:lnTo>
                  <a:lnTo>
                    <a:pt x="4180446" y="115925"/>
                  </a:lnTo>
                  <a:lnTo>
                    <a:pt x="4180446" y="38"/>
                  </a:lnTo>
                  <a:close/>
                </a:path>
                <a:path w="4528820" h="1249679">
                  <a:moveTo>
                    <a:pt x="4412691" y="1042873"/>
                  </a:moveTo>
                  <a:lnTo>
                    <a:pt x="4296562" y="1042873"/>
                  </a:lnTo>
                  <a:lnTo>
                    <a:pt x="4296562" y="927430"/>
                  </a:lnTo>
                  <a:lnTo>
                    <a:pt x="4180446" y="927430"/>
                  </a:lnTo>
                  <a:lnTo>
                    <a:pt x="4180446" y="1042873"/>
                  </a:lnTo>
                  <a:lnTo>
                    <a:pt x="4180446" y="1158328"/>
                  </a:lnTo>
                  <a:lnTo>
                    <a:pt x="4412691" y="1158328"/>
                  </a:lnTo>
                  <a:lnTo>
                    <a:pt x="4412691" y="1042873"/>
                  </a:lnTo>
                  <a:close/>
                </a:path>
                <a:path w="4528820" h="1249679">
                  <a:moveTo>
                    <a:pt x="4528807" y="232168"/>
                  </a:moveTo>
                  <a:lnTo>
                    <a:pt x="4296562" y="232168"/>
                  </a:lnTo>
                  <a:lnTo>
                    <a:pt x="4296562" y="347624"/>
                  </a:lnTo>
                  <a:lnTo>
                    <a:pt x="4064317" y="347624"/>
                  </a:lnTo>
                  <a:lnTo>
                    <a:pt x="4064317" y="463080"/>
                  </a:lnTo>
                  <a:lnTo>
                    <a:pt x="4064317" y="579793"/>
                  </a:lnTo>
                  <a:lnTo>
                    <a:pt x="3948201" y="579793"/>
                  </a:lnTo>
                  <a:lnTo>
                    <a:pt x="3948201" y="810704"/>
                  </a:lnTo>
                  <a:lnTo>
                    <a:pt x="4180446" y="810704"/>
                  </a:lnTo>
                  <a:lnTo>
                    <a:pt x="4180446" y="579793"/>
                  </a:lnTo>
                  <a:lnTo>
                    <a:pt x="4296562" y="579793"/>
                  </a:lnTo>
                  <a:lnTo>
                    <a:pt x="4296562" y="463080"/>
                  </a:lnTo>
                  <a:lnTo>
                    <a:pt x="4528807" y="463080"/>
                  </a:lnTo>
                  <a:lnTo>
                    <a:pt x="4528807" y="347624"/>
                  </a:lnTo>
                  <a:lnTo>
                    <a:pt x="4528807" y="232168"/>
                  </a:lnTo>
                  <a:close/>
                </a:path>
              </a:pathLst>
            </a:custGeom>
            <a:solidFill>
              <a:srgbClr val="932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3675018" y="9037726"/>
              <a:ext cx="4180840" cy="1249680"/>
            </a:xfrm>
            <a:custGeom>
              <a:avLst/>
              <a:gdLst/>
              <a:ahLst/>
              <a:cxnLst/>
              <a:rect l="l" t="t" r="r" b="b"/>
              <a:pathLst>
                <a:path w="4180840" h="1249679">
                  <a:moveTo>
                    <a:pt x="116116" y="115925"/>
                  </a:moveTo>
                  <a:lnTo>
                    <a:pt x="0" y="115925"/>
                  </a:lnTo>
                  <a:lnTo>
                    <a:pt x="0" y="231813"/>
                  </a:lnTo>
                  <a:lnTo>
                    <a:pt x="116116" y="231813"/>
                  </a:lnTo>
                  <a:lnTo>
                    <a:pt x="116116" y="115925"/>
                  </a:lnTo>
                  <a:close/>
                </a:path>
                <a:path w="4180840" h="1249679">
                  <a:moveTo>
                    <a:pt x="232244" y="1042873"/>
                  </a:moveTo>
                  <a:lnTo>
                    <a:pt x="0" y="1042873"/>
                  </a:lnTo>
                  <a:lnTo>
                    <a:pt x="0" y="1158328"/>
                  </a:lnTo>
                  <a:lnTo>
                    <a:pt x="232244" y="1158328"/>
                  </a:lnTo>
                  <a:lnTo>
                    <a:pt x="232244" y="1042873"/>
                  </a:lnTo>
                  <a:close/>
                </a:path>
                <a:path w="4180840" h="1249679">
                  <a:moveTo>
                    <a:pt x="464489" y="38"/>
                  </a:moveTo>
                  <a:lnTo>
                    <a:pt x="232244" y="38"/>
                  </a:lnTo>
                  <a:lnTo>
                    <a:pt x="232244" y="115925"/>
                  </a:lnTo>
                  <a:lnTo>
                    <a:pt x="464489" y="115925"/>
                  </a:lnTo>
                  <a:lnTo>
                    <a:pt x="464489" y="38"/>
                  </a:lnTo>
                  <a:close/>
                </a:path>
                <a:path w="4180840" h="1249679">
                  <a:moveTo>
                    <a:pt x="580618" y="579793"/>
                  </a:moveTo>
                  <a:lnTo>
                    <a:pt x="232244" y="579793"/>
                  </a:lnTo>
                  <a:lnTo>
                    <a:pt x="232244" y="695248"/>
                  </a:lnTo>
                  <a:lnTo>
                    <a:pt x="116116" y="695248"/>
                  </a:lnTo>
                  <a:lnTo>
                    <a:pt x="116116" y="927430"/>
                  </a:lnTo>
                  <a:lnTo>
                    <a:pt x="348361" y="927430"/>
                  </a:lnTo>
                  <a:lnTo>
                    <a:pt x="348361" y="1249273"/>
                  </a:lnTo>
                  <a:lnTo>
                    <a:pt x="580618" y="1249273"/>
                  </a:lnTo>
                  <a:lnTo>
                    <a:pt x="580618" y="927138"/>
                  </a:lnTo>
                  <a:lnTo>
                    <a:pt x="348361" y="927138"/>
                  </a:lnTo>
                  <a:lnTo>
                    <a:pt x="348361" y="695248"/>
                  </a:lnTo>
                  <a:lnTo>
                    <a:pt x="580618" y="695248"/>
                  </a:lnTo>
                  <a:lnTo>
                    <a:pt x="580618" y="579793"/>
                  </a:lnTo>
                  <a:close/>
                </a:path>
                <a:path w="4180840" h="1249679">
                  <a:moveTo>
                    <a:pt x="928979" y="927430"/>
                  </a:moveTo>
                  <a:lnTo>
                    <a:pt x="696734" y="927430"/>
                  </a:lnTo>
                  <a:lnTo>
                    <a:pt x="696734" y="1042873"/>
                  </a:lnTo>
                  <a:lnTo>
                    <a:pt x="696734" y="1158328"/>
                  </a:lnTo>
                  <a:lnTo>
                    <a:pt x="928979" y="1158328"/>
                  </a:lnTo>
                  <a:lnTo>
                    <a:pt x="928979" y="1042873"/>
                  </a:lnTo>
                  <a:lnTo>
                    <a:pt x="928979" y="927430"/>
                  </a:lnTo>
                  <a:close/>
                </a:path>
                <a:path w="4180840" h="1249679">
                  <a:moveTo>
                    <a:pt x="928979" y="579475"/>
                  </a:moveTo>
                  <a:lnTo>
                    <a:pt x="696734" y="579475"/>
                  </a:lnTo>
                  <a:lnTo>
                    <a:pt x="696734" y="811250"/>
                  </a:lnTo>
                  <a:lnTo>
                    <a:pt x="928979" y="811250"/>
                  </a:lnTo>
                  <a:lnTo>
                    <a:pt x="928979" y="579475"/>
                  </a:lnTo>
                  <a:close/>
                </a:path>
                <a:path w="4180840" h="1249679">
                  <a:moveTo>
                    <a:pt x="1045108" y="231813"/>
                  </a:moveTo>
                  <a:lnTo>
                    <a:pt x="928979" y="231813"/>
                  </a:lnTo>
                  <a:lnTo>
                    <a:pt x="928979" y="115455"/>
                  </a:lnTo>
                  <a:lnTo>
                    <a:pt x="928979" y="0"/>
                  </a:lnTo>
                  <a:lnTo>
                    <a:pt x="580618" y="0"/>
                  </a:lnTo>
                  <a:lnTo>
                    <a:pt x="580618" y="115455"/>
                  </a:lnTo>
                  <a:lnTo>
                    <a:pt x="812863" y="115455"/>
                  </a:lnTo>
                  <a:lnTo>
                    <a:pt x="812863" y="232168"/>
                  </a:lnTo>
                  <a:lnTo>
                    <a:pt x="928979" y="232168"/>
                  </a:lnTo>
                  <a:lnTo>
                    <a:pt x="928979" y="347624"/>
                  </a:lnTo>
                  <a:lnTo>
                    <a:pt x="696734" y="347624"/>
                  </a:lnTo>
                  <a:lnTo>
                    <a:pt x="696734" y="232168"/>
                  </a:lnTo>
                  <a:lnTo>
                    <a:pt x="464489" y="232168"/>
                  </a:lnTo>
                  <a:lnTo>
                    <a:pt x="464489" y="347624"/>
                  </a:lnTo>
                  <a:lnTo>
                    <a:pt x="464489" y="463080"/>
                  </a:lnTo>
                  <a:lnTo>
                    <a:pt x="928979" y="463080"/>
                  </a:lnTo>
                  <a:lnTo>
                    <a:pt x="928979" y="347700"/>
                  </a:lnTo>
                  <a:lnTo>
                    <a:pt x="1045108" y="347700"/>
                  </a:lnTo>
                  <a:lnTo>
                    <a:pt x="1045108" y="231813"/>
                  </a:lnTo>
                  <a:close/>
                </a:path>
                <a:path w="4180840" h="1249679">
                  <a:moveTo>
                    <a:pt x="1161224" y="1158913"/>
                  </a:moveTo>
                  <a:lnTo>
                    <a:pt x="1045108" y="1158913"/>
                  </a:lnTo>
                  <a:lnTo>
                    <a:pt x="1045108" y="1249273"/>
                  </a:lnTo>
                  <a:lnTo>
                    <a:pt x="1161224" y="1249273"/>
                  </a:lnTo>
                  <a:lnTo>
                    <a:pt x="1161224" y="1158913"/>
                  </a:lnTo>
                  <a:close/>
                </a:path>
                <a:path w="4180840" h="1249679">
                  <a:moveTo>
                    <a:pt x="1161224" y="695363"/>
                  </a:moveTo>
                  <a:lnTo>
                    <a:pt x="1045108" y="695363"/>
                  </a:lnTo>
                  <a:lnTo>
                    <a:pt x="1045108" y="811250"/>
                  </a:lnTo>
                  <a:lnTo>
                    <a:pt x="1161224" y="811250"/>
                  </a:lnTo>
                  <a:lnTo>
                    <a:pt x="1161224" y="695363"/>
                  </a:lnTo>
                  <a:close/>
                </a:path>
                <a:path w="4180840" h="1249679">
                  <a:moveTo>
                    <a:pt x="1161224" y="347700"/>
                  </a:moveTo>
                  <a:lnTo>
                    <a:pt x="1045108" y="347700"/>
                  </a:lnTo>
                  <a:lnTo>
                    <a:pt x="1045108" y="579475"/>
                  </a:lnTo>
                  <a:lnTo>
                    <a:pt x="1161224" y="579475"/>
                  </a:lnTo>
                  <a:lnTo>
                    <a:pt x="1161224" y="347700"/>
                  </a:lnTo>
                  <a:close/>
                </a:path>
                <a:path w="4180840" h="1249679">
                  <a:moveTo>
                    <a:pt x="1277353" y="811250"/>
                  </a:moveTo>
                  <a:lnTo>
                    <a:pt x="1161224" y="811250"/>
                  </a:lnTo>
                  <a:lnTo>
                    <a:pt x="1161224" y="1158913"/>
                  </a:lnTo>
                  <a:lnTo>
                    <a:pt x="1277353" y="1158913"/>
                  </a:lnTo>
                  <a:lnTo>
                    <a:pt x="1277353" y="811250"/>
                  </a:lnTo>
                  <a:close/>
                </a:path>
                <a:path w="4180840" h="1249679">
                  <a:moveTo>
                    <a:pt x="1277353" y="0"/>
                  </a:moveTo>
                  <a:lnTo>
                    <a:pt x="1045108" y="0"/>
                  </a:lnTo>
                  <a:lnTo>
                    <a:pt x="1045108" y="115455"/>
                  </a:lnTo>
                  <a:lnTo>
                    <a:pt x="1161224" y="115455"/>
                  </a:lnTo>
                  <a:lnTo>
                    <a:pt x="1161224" y="232168"/>
                  </a:lnTo>
                  <a:lnTo>
                    <a:pt x="1277353" y="232168"/>
                  </a:lnTo>
                  <a:lnTo>
                    <a:pt x="1277353" y="115455"/>
                  </a:lnTo>
                  <a:lnTo>
                    <a:pt x="1277353" y="0"/>
                  </a:lnTo>
                  <a:close/>
                </a:path>
                <a:path w="4180840" h="1249679">
                  <a:moveTo>
                    <a:pt x="1509598" y="347624"/>
                  </a:moveTo>
                  <a:lnTo>
                    <a:pt x="1277353" y="347624"/>
                  </a:lnTo>
                  <a:lnTo>
                    <a:pt x="1277353" y="463080"/>
                  </a:lnTo>
                  <a:lnTo>
                    <a:pt x="1393482" y="463080"/>
                  </a:lnTo>
                  <a:lnTo>
                    <a:pt x="1393482" y="579793"/>
                  </a:lnTo>
                  <a:lnTo>
                    <a:pt x="1277353" y="579793"/>
                  </a:lnTo>
                  <a:lnTo>
                    <a:pt x="1277353" y="695248"/>
                  </a:lnTo>
                  <a:lnTo>
                    <a:pt x="1509598" y="695248"/>
                  </a:lnTo>
                  <a:lnTo>
                    <a:pt x="1509598" y="579793"/>
                  </a:lnTo>
                  <a:lnTo>
                    <a:pt x="1509598" y="463080"/>
                  </a:lnTo>
                  <a:lnTo>
                    <a:pt x="1509598" y="347624"/>
                  </a:lnTo>
                  <a:close/>
                </a:path>
                <a:path w="4180840" h="1249679">
                  <a:moveTo>
                    <a:pt x="1625727" y="1158913"/>
                  </a:moveTo>
                  <a:lnTo>
                    <a:pt x="1509598" y="1158913"/>
                  </a:lnTo>
                  <a:lnTo>
                    <a:pt x="1509598" y="1249273"/>
                  </a:lnTo>
                  <a:lnTo>
                    <a:pt x="1625727" y="1249273"/>
                  </a:lnTo>
                  <a:lnTo>
                    <a:pt x="1625727" y="1158913"/>
                  </a:lnTo>
                  <a:close/>
                </a:path>
                <a:path w="4180840" h="1249679">
                  <a:moveTo>
                    <a:pt x="1741843" y="38"/>
                  </a:moveTo>
                  <a:lnTo>
                    <a:pt x="1393482" y="38"/>
                  </a:lnTo>
                  <a:lnTo>
                    <a:pt x="1393482" y="115925"/>
                  </a:lnTo>
                  <a:lnTo>
                    <a:pt x="1741843" y="115925"/>
                  </a:lnTo>
                  <a:lnTo>
                    <a:pt x="1741843" y="38"/>
                  </a:lnTo>
                  <a:close/>
                </a:path>
                <a:path w="4180840" h="1249679">
                  <a:moveTo>
                    <a:pt x="1857971" y="927430"/>
                  </a:moveTo>
                  <a:lnTo>
                    <a:pt x="1741843" y="927430"/>
                  </a:lnTo>
                  <a:lnTo>
                    <a:pt x="1741843" y="810704"/>
                  </a:lnTo>
                  <a:lnTo>
                    <a:pt x="1393482" y="810704"/>
                  </a:lnTo>
                  <a:lnTo>
                    <a:pt x="1393482" y="927430"/>
                  </a:lnTo>
                  <a:lnTo>
                    <a:pt x="1393482" y="1042873"/>
                  </a:lnTo>
                  <a:lnTo>
                    <a:pt x="1625727" y="1042873"/>
                  </a:lnTo>
                  <a:lnTo>
                    <a:pt x="1625727" y="1158328"/>
                  </a:lnTo>
                  <a:lnTo>
                    <a:pt x="1741843" y="1158328"/>
                  </a:lnTo>
                  <a:lnTo>
                    <a:pt x="1741843" y="1042873"/>
                  </a:lnTo>
                  <a:lnTo>
                    <a:pt x="1857971" y="1042873"/>
                  </a:lnTo>
                  <a:lnTo>
                    <a:pt x="1857971" y="927430"/>
                  </a:lnTo>
                  <a:close/>
                </a:path>
                <a:path w="4180840" h="1249679">
                  <a:moveTo>
                    <a:pt x="1974088" y="1158913"/>
                  </a:moveTo>
                  <a:lnTo>
                    <a:pt x="1741843" y="1158913"/>
                  </a:lnTo>
                  <a:lnTo>
                    <a:pt x="1741843" y="1249273"/>
                  </a:lnTo>
                  <a:lnTo>
                    <a:pt x="1974088" y="1249273"/>
                  </a:lnTo>
                  <a:lnTo>
                    <a:pt x="1974088" y="1158913"/>
                  </a:lnTo>
                  <a:close/>
                </a:path>
                <a:path w="4180840" h="1249679">
                  <a:moveTo>
                    <a:pt x="1974088" y="695363"/>
                  </a:moveTo>
                  <a:lnTo>
                    <a:pt x="1857971" y="695363"/>
                  </a:lnTo>
                  <a:lnTo>
                    <a:pt x="1857971" y="927138"/>
                  </a:lnTo>
                  <a:lnTo>
                    <a:pt x="1974088" y="927138"/>
                  </a:lnTo>
                  <a:lnTo>
                    <a:pt x="1974088" y="695363"/>
                  </a:lnTo>
                  <a:close/>
                </a:path>
                <a:path w="4180840" h="1249679">
                  <a:moveTo>
                    <a:pt x="1974088" y="231813"/>
                  </a:moveTo>
                  <a:lnTo>
                    <a:pt x="1857971" y="231813"/>
                  </a:lnTo>
                  <a:lnTo>
                    <a:pt x="1857971" y="347624"/>
                  </a:lnTo>
                  <a:lnTo>
                    <a:pt x="1741843" y="347624"/>
                  </a:lnTo>
                  <a:lnTo>
                    <a:pt x="1741843" y="232168"/>
                  </a:lnTo>
                  <a:lnTo>
                    <a:pt x="1509598" y="232168"/>
                  </a:lnTo>
                  <a:lnTo>
                    <a:pt x="1509598" y="347624"/>
                  </a:lnTo>
                  <a:lnTo>
                    <a:pt x="1625727" y="347624"/>
                  </a:lnTo>
                  <a:lnTo>
                    <a:pt x="1625727" y="579793"/>
                  </a:lnTo>
                  <a:lnTo>
                    <a:pt x="1741843" y="579793"/>
                  </a:lnTo>
                  <a:lnTo>
                    <a:pt x="1741843" y="695248"/>
                  </a:lnTo>
                  <a:lnTo>
                    <a:pt x="1857971" y="695248"/>
                  </a:lnTo>
                  <a:lnTo>
                    <a:pt x="1857971" y="579793"/>
                  </a:lnTo>
                  <a:lnTo>
                    <a:pt x="1857971" y="347700"/>
                  </a:lnTo>
                  <a:lnTo>
                    <a:pt x="1974088" y="347700"/>
                  </a:lnTo>
                  <a:lnTo>
                    <a:pt x="1974088" y="231813"/>
                  </a:lnTo>
                  <a:close/>
                </a:path>
                <a:path w="4180840" h="1249679">
                  <a:moveTo>
                    <a:pt x="1974088" y="38"/>
                  </a:moveTo>
                  <a:lnTo>
                    <a:pt x="1857971" y="38"/>
                  </a:lnTo>
                  <a:lnTo>
                    <a:pt x="1857971" y="115925"/>
                  </a:lnTo>
                  <a:lnTo>
                    <a:pt x="1974088" y="115925"/>
                  </a:lnTo>
                  <a:lnTo>
                    <a:pt x="1974088" y="38"/>
                  </a:lnTo>
                  <a:close/>
                </a:path>
                <a:path w="4180840" h="1249679">
                  <a:moveTo>
                    <a:pt x="2090216" y="1043025"/>
                  </a:moveTo>
                  <a:lnTo>
                    <a:pt x="1974088" y="1043025"/>
                  </a:lnTo>
                  <a:lnTo>
                    <a:pt x="1974088" y="1158913"/>
                  </a:lnTo>
                  <a:lnTo>
                    <a:pt x="2090216" y="1158913"/>
                  </a:lnTo>
                  <a:lnTo>
                    <a:pt x="2090216" y="1043025"/>
                  </a:lnTo>
                  <a:close/>
                </a:path>
                <a:path w="4180840" h="1249679">
                  <a:moveTo>
                    <a:pt x="2206345" y="811250"/>
                  </a:moveTo>
                  <a:lnTo>
                    <a:pt x="2090216" y="811250"/>
                  </a:lnTo>
                  <a:lnTo>
                    <a:pt x="2090216" y="927138"/>
                  </a:lnTo>
                  <a:lnTo>
                    <a:pt x="2206345" y="927138"/>
                  </a:lnTo>
                  <a:lnTo>
                    <a:pt x="2206345" y="811250"/>
                  </a:lnTo>
                  <a:close/>
                </a:path>
                <a:path w="4180840" h="1249679">
                  <a:moveTo>
                    <a:pt x="2206345" y="347700"/>
                  </a:moveTo>
                  <a:lnTo>
                    <a:pt x="1974088" y="347700"/>
                  </a:lnTo>
                  <a:lnTo>
                    <a:pt x="1974088" y="463588"/>
                  </a:lnTo>
                  <a:lnTo>
                    <a:pt x="2206345" y="463588"/>
                  </a:lnTo>
                  <a:lnTo>
                    <a:pt x="2206345" y="347700"/>
                  </a:lnTo>
                  <a:close/>
                </a:path>
                <a:path w="4180840" h="1249679">
                  <a:moveTo>
                    <a:pt x="2322461" y="38"/>
                  </a:moveTo>
                  <a:lnTo>
                    <a:pt x="2090216" y="38"/>
                  </a:lnTo>
                  <a:lnTo>
                    <a:pt x="2090216" y="231813"/>
                  </a:lnTo>
                  <a:lnTo>
                    <a:pt x="2322461" y="231813"/>
                  </a:lnTo>
                  <a:lnTo>
                    <a:pt x="2322461" y="38"/>
                  </a:lnTo>
                  <a:close/>
                </a:path>
                <a:path w="4180840" h="1249679">
                  <a:moveTo>
                    <a:pt x="2438590" y="1043025"/>
                  </a:moveTo>
                  <a:lnTo>
                    <a:pt x="2206345" y="1043025"/>
                  </a:lnTo>
                  <a:lnTo>
                    <a:pt x="2206345" y="1249273"/>
                  </a:lnTo>
                  <a:lnTo>
                    <a:pt x="2438590" y="1249273"/>
                  </a:lnTo>
                  <a:lnTo>
                    <a:pt x="2438590" y="1043025"/>
                  </a:lnTo>
                  <a:close/>
                </a:path>
                <a:path w="4180840" h="1249679">
                  <a:moveTo>
                    <a:pt x="2438590" y="695363"/>
                  </a:moveTo>
                  <a:lnTo>
                    <a:pt x="2322461" y="695363"/>
                  </a:lnTo>
                  <a:lnTo>
                    <a:pt x="2322461" y="811250"/>
                  </a:lnTo>
                  <a:lnTo>
                    <a:pt x="2438590" y="811250"/>
                  </a:lnTo>
                  <a:lnTo>
                    <a:pt x="2438590" y="695363"/>
                  </a:lnTo>
                  <a:close/>
                </a:path>
                <a:path w="4180840" h="1249679">
                  <a:moveTo>
                    <a:pt x="2554706" y="811250"/>
                  </a:moveTo>
                  <a:lnTo>
                    <a:pt x="2438590" y="811250"/>
                  </a:lnTo>
                  <a:lnTo>
                    <a:pt x="2438590" y="927138"/>
                  </a:lnTo>
                  <a:lnTo>
                    <a:pt x="2554706" y="927138"/>
                  </a:lnTo>
                  <a:lnTo>
                    <a:pt x="2554706" y="811250"/>
                  </a:lnTo>
                  <a:close/>
                </a:path>
                <a:path w="4180840" h="1249679">
                  <a:moveTo>
                    <a:pt x="2670835" y="0"/>
                  </a:moveTo>
                  <a:lnTo>
                    <a:pt x="2438590" y="0"/>
                  </a:lnTo>
                  <a:lnTo>
                    <a:pt x="2438590" y="115455"/>
                  </a:lnTo>
                  <a:lnTo>
                    <a:pt x="2554706" y="115455"/>
                  </a:lnTo>
                  <a:lnTo>
                    <a:pt x="2554706" y="232168"/>
                  </a:lnTo>
                  <a:lnTo>
                    <a:pt x="2670835" y="232168"/>
                  </a:lnTo>
                  <a:lnTo>
                    <a:pt x="2670835" y="115455"/>
                  </a:lnTo>
                  <a:lnTo>
                    <a:pt x="2670835" y="0"/>
                  </a:lnTo>
                  <a:close/>
                </a:path>
                <a:path w="4180840" h="1249679">
                  <a:moveTo>
                    <a:pt x="2903080" y="579475"/>
                  </a:moveTo>
                  <a:lnTo>
                    <a:pt x="2670835" y="579475"/>
                  </a:lnTo>
                  <a:lnTo>
                    <a:pt x="2670835" y="695363"/>
                  </a:lnTo>
                  <a:lnTo>
                    <a:pt x="2903080" y="695363"/>
                  </a:lnTo>
                  <a:lnTo>
                    <a:pt x="2903080" y="579475"/>
                  </a:lnTo>
                  <a:close/>
                </a:path>
                <a:path w="4180840" h="1249679">
                  <a:moveTo>
                    <a:pt x="2903080" y="347624"/>
                  </a:moveTo>
                  <a:lnTo>
                    <a:pt x="2322461" y="347624"/>
                  </a:lnTo>
                  <a:lnTo>
                    <a:pt x="2322461" y="463080"/>
                  </a:lnTo>
                  <a:lnTo>
                    <a:pt x="2322461" y="579475"/>
                  </a:lnTo>
                  <a:lnTo>
                    <a:pt x="1974088" y="579475"/>
                  </a:lnTo>
                  <a:lnTo>
                    <a:pt x="1974088" y="695363"/>
                  </a:lnTo>
                  <a:lnTo>
                    <a:pt x="2322461" y="695363"/>
                  </a:lnTo>
                  <a:lnTo>
                    <a:pt x="2322461" y="579793"/>
                  </a:lnTo>
                  <a:lnTo>
                    <a:pt x="2554706" y="579793"/>
                  </a:lnTo>
                  <a:lnTo>
                    <a:pt x="2554706" y="463080"/>
                  </a:lnTo>
                  <a:lnTo>
                    <a:pt x="2903080" y="463080"/>
                  </a:lnTo>
                  <a:lnTo>
                    <a:pt x="2903080" y="347624"/>
                  </a:lnTo>
                  <a:close/>
                </a:path>
                <a:path w="4180840" h="1249679">
                  <a:moveTo>
                    <a:pt x="2903080" y="38"/>
                  </a:moveTo>
                  <a:lnTo>
                    <a:pt x="2786951" y="38"/>
                  </a:lnTo>
                  <a:lnTo>
                    <a:pt x="2786951" y="115925"/>
                  </a:lnTo>
                  <a:lnTo>
                    <a:pt x="2903080" y="115925"/>
                  </a:lnTo>
                  <a:lnTo>
                    <a:pt x="2903080" y="38"/>
                  </a:lnTo>
                  <a:close/>
                </a:path>
                <a:path w="4180840" h="1249679">
                  <a:moveTo>
                    <a:pt x="3019209" y="1042873"/>
                  </a:moveTo>
                  <a:lnTo>
                    <a:pt x="2903080" y="1042873"/>
                  </a:lnTo>
                  <a:lnTo>
                    <a:pt x="2903080" y="811250"/>
                  </a:lnTo>
                  <a:lnTo>
                    <a:pt x="2670835" y="811250"/>
                  </a:lnTo>
                  <a:lnTo>
                    <a:pt x="2670835" y="1042873"/>
                  </a:lnTo>
                  <a:lnTo>
                    <a:pt x="2554706" y="1042873"/>
                  </a:lnTo>
                  <a:lnTo>
                    <a:pt x="2554706" y="1158328"/>
                  </a:lnTo>
                  <a:lnTo>
                    <a:pt x="2554706" y="1249680"/>
                  </a:lnTo>
                  <a:lnTo>
                    <a:pt x="2670835" y="1249680"/>
                  </a:lnTo>
                  <a:lnTo>
                    <a:pt x="2670835" y="1158328"/>
                  </a:lnTo>
                  <a:lnTo>
                    <a:pt x="2786951" y="1158328"/>
                  </a:lnTo>
                  <a:lnTo>
                    <a:pt x="2786951" y="1043025"/>
                  </a:lnTo>
                  <a:lnTo>
                    <a:pt x="2903080" y="1043025"/>
                  </a:lnTo>
                  <a:lnTo>
                    <a:pt x="2903080" y="1158328"/>
                  </a:lnTo>
                  <a:lnTo>
                    <a:pt x="3019209" y="1158328"/>
                  </a:lnTo>
                  <a:lnTo>
                    <a:pt x="3019209" y="1042873"/>
                  </a:lnTo>
                  <a:close/>
                </a:path>
                <a:path w="4180840" h="1249679">
                  <a:moveTo>
                    <a:pt x="3135325" y="1158913"/>
                  </a:moveTo>
                  <a:lnTo>
                    <a:pt x="3019196" y="1158913"/>
                  </a:lnTo>
                  <a:lnTo>
                    <a:pt x="3019196" y="1249273"/>
                  </a:lnTo>
                  <a:lnTo>
                    <a:pt x="3135325" y="1249273"/>
                  </a:lnTo>
                  <a:lnTo>
                    <a:pt x="3135325" y="1158913"/>
                  </a:lnTo>
                  <a:close/>
                </a:path>
                <a:path w="4180840" h="1249679">
                  <a:moveTo>
                    <a:pt x="3251454" y="38"/>
                  </a:moveTo>
                  <a:lnTo>
                    <a:pt x="3135325" y="38"/>
                  </a:lnTo>
                  <a:lnTo>
                    <a:pt x="3135325" y="115925"/>
                  </a:lnTo>
                  <a:lnTo>
                    <a:pt x="3251454" y="115925"/>
                  </a:lnTo>
                  <a:lnTo>
                    <a:pt x="3251454" y="38"/>
                  </a:lnTo>
                  <a:close/>
                </a:path>
                <a:path w="4180840" h="1249679">
                  <a:moveTo>
                    <a:pt x="3367570" y="927430"/>
                  </a:moveTo>
                  <a:lnTo>
                    <a:pt x="3135325" y="927430"/>
                  </a:lnTo>
                  <a:lnTo>
                    <a:pt x="3135325" y="1042873"/>
                  </a:lnTo>
                  <a:lnTo>
                    <a:pt x="3251454" y="1042873"/>
                  </a:lnTo>
                  <a:lnTo>
                    <a:pt x="3251454" y="1249680"/>
                  </a:lnTo>
                  <a:lnTo>
                    <a:pt x="3367570" y="1249680"/>
                  </a:lnTo>
                  <a:lnTo>
                    <a:pt x="3367570" y="1042873"/>
                  </a:lnTo>
                  <a:lnTo>
                    <a:pt x="3367570" y="927430"/>
                  </a:lnTo>
                  <a:close/>
                </a:path>
                <a:path w="4180840" h="1249679">
                  <a:moveTo>
                    <a:pt x="3367570" y="232168"/>
                  </a:moveTo>
                  <a:lnTo>
                    <a:pt x="3019209" y="232168"/>
                  </a:lnTo>
                  <a:lnTo>
                    <a:pt x="3019209" y="579793"/>
                  </a:lnTo>
                  <a:lnTo>
                    <a:pt x="3019209" y="810704"/>
                  </a:lnTo>
                  <a:lnTo>
                    <a:pt x="3251454" y="810704"/>
                  </a:lnTo>
                  <a:lnTo>
                    <a:pt x="3251454" y="579793"/>
                  </a:lnTo>
                  <a:lnTo>
                    <a:pt x="3367570" y="579793"/>
                  </a:lnTo>
                  <a:lnTo>
                    <a:pt x="3367570" y="232168"/>
                  </a:lnTo>
                  <a:close/>
                </a:path>
                <a:path w="4180840" h="1249679">
                  <a:moveTo>
                    <a:pt x="3599815" y="695363"/>
                  </a:moveTo>
                  <a:lnTo>
                    <a:pt x="3367570" y="695363"/>
                  </a:lnTo>
                  <a:lnTo>
                    <a:pt x="3367570" y="927138"/>
                  </a:lnTo>
                  <a:lnTo>
                    <a:pt x="3599815" y="927138"/>
                  </a:lnTo>
                  <a:lnTo>
                    <a:pt x="3599815" y="695363"/>
                  </a:lnTo>
                  <a:close/>
                </a:path>
                <a:path w="4180840" h="1249679">
                  <a:moveTo>
                    <a:pt x="3715943" y="1043025"/>
                  </a:moveTo>
                  <a:lnTo>
                    <a:pt x="3483699" y="1043025"/>
                  </a:lnTo>
                  <a:lnTo>
                    <a:pt x="3483699" y="1249273"/>
                  </a:lnTo>
                  <a:lnTo>
                    <a:pt x="3715943" y="1249273"/>
                  </a:lnTo>
                  <a:lnTo>
                    <a:pt x="3715943" y="1043025"/>
                  </a:lnTo>
                  <a:close/>
                </a:path>
                <a:path w="4180840" h="1249679">
                  <a:moveTo>
                    <a:pt x="3832060" y="579475"/>
                  </a:moveTo>
                  <a:lnTo>
                    <a:pt x="3599815" y="579475"/>
                  </a:lnTo>
                  <a:lnTo>
                    <a:pt x="3599815" y="695363"/>
                  </a:lnTo>
                  <a:lnTo>
                    <a:pt x="3832060" y="695363"/>
                  </a:lnTo>
                  <a:lnTo>
                    <a:pt x="3832060" y="579475"/>
                  </a:lnTo>
                  <a:close/>
                </a:path>
                <a:path w="4180840" h="1249679">
                  <a:moveTo>
                    <a:pt x="3948188" y="811250"/>
                  </a:moveTo>
                  <a:lnTo>
                    <a:pt x="3715943" y="811250"/>
                  </a:lnTo>
                  <a:lnTo>
                    <a:pt x="3715943" y="927138"/>
                  </a:lnTo>
                  <a:lnTo>
                    <a:pt x="3948188" y="927138"/>
                  </a:lnTo>
                  <a:lnTo>
                    <a:pt x="3948188" y="811250"/>
                  </a:lnTo>
                  <a:close/>
                </a:path>
                <a:path w="4180840" h="1249679">
                  <a:moveTo>
                    <a:pt x="4064317" y="1043025"/>
                  </a:moveTo>
                  <a:lnTo>
                    <a:pt x="3832060" y="1043025"/>
                  </a:lnTo>
                  <a:lnTo>
                    <a:pt x="3832060" y="1249273"/>
                  </a:lnTo>
                  <a:lnTo>
                    <a:pt x="4064317" y="1249273"/>
                  </a:lnTo>
                  <a:lnTo>
                    <a:pt x="4064317" y="1043025"/>
                  </a:lnTo>
                  <a:close/>
                </a:path>
                <a:path w="4180840" h="1249679">
                  <a:moveTo>
                    <a:pt x="4064317" y="463588"/>
                  </a:moveTo>
                  <a:lnTo>
                    <a:pt x="3832060" y="463588"/>
                  </a:lnTo>
                  <a:lnTo>
                    <a:pt x="3832060" y="579475"/>
                  </a:lnTo>
                  <a:lnTo>
                    <a:pt x="4064317" y="579475"/>
                  </a:lnTo>
                  <a:lnTo>
                    <a:pt x="4064317" y="463588"/>
                  </a:lnTo>
                  <a:close/>
                </a:path>
                <a:path w="4180840" h="1249679">
                  <a:moveTo>
                    <a:pt x="4064317" y="232168"/>
                  </a:moveTo>
                  <a:lnTo>
                    <a:pt x="3948188" y="232168"/>
                  </a:lnTo>
                  <a:lnTo>
                    <a:pt x="3948188" y="115455"/>
                  </a:lnTo>
                  <a:lnTo>
                    <a:pt x="3715943" y="115455"/>
                  </a:lnTo>
                  <a:lnTo>
                    <a:pt x="3715943" y="231813"/>
                  </a:lnTo>
                  <a:lnTo>
                    <a:pt x="3483699" y="231813"/>
                  </a:lnTo>
                  <a:lnTo>
                    <a:pt x="3483699" y="115455"/>
                  </a:lnTo>
                  <a:lnTo>
                    <a:pt x="3715943" y="115455"/>
                  </a:lnTo>
                  <a:lnTo>
                    <a:pt x="3715943" y="0"/>
                  </a:lnTo>
                  <a:lnTo>
                    <a:pt x="3367570" y="0"/>
                  </a:lnTo>
                  <a:lnTo>
                    <a:pt x="3367570" y="115455"/>
                  </a:lnTo>
                  <a:lnTo>
                    <a:pt x="3367570" y="232168"/>
                  </a:lnTo>
                  <a:lnTo>
                    <a:pt x="3483699" y="232168"/>
                  </a:lnTo>
                  <a:lnTo>
                    <a:pt x="3483699" y="463588"/>
                  </a:lnTo>
                  <a:lnTo>
                    <a:pt x="3715943" y="463588"/>
                  </a:lnTo>
                  <a:lnTo>
                    <a:pt x="3715943" y="232168"/>
                  </a:lnTo>
                  <a:lnTo>
                    <a:pt x="3832060" y="232168"/>
                  </a:lnTo>
                  <a:lnTo>
                    <a:pt x="3832060" y="347624"/>
                  </a:lnTo>
                  <a:lnTo>
                    <a:pt x="4064317" y="347624"/>
                  </a:lnTo>
                  <a:lnTo>
                    <a:pt x="4064317" y="232168"/>
                  </a:lnTo>
                  <a:close/>
                </a:path>
                <a:path w="4180840" h="1249679">
                  <a:moveTo>
                    <a:pt x="4180433" y="695363"/>
                  </a:moveTo>
                  <a:lnTo>
                    <a:pt x="3948188" y="695363"/>
                  </a:lnTo>
                  <a:lnTo>
                    <a:pt x="3948188" y="811250"/>
                  </a:lnTo>
                  <a:lnTo>
                    <a:pt x="4180433" y="811250"/>
                  </a:lnTo>
                  <a:lnTo>
                    <a:pt x="4180433" y="695363"/>
                  </a:lnTo>
                  <a:close/>
                </a:path>
              </a:pathLst>
            </a:custGeom>
            <a:solidFill>
              <a:srgbClr val="932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0539679" y="9037726"/>
              <a:ext cx="7748905" cy="1249680"/>
            </a:xfrm>
            <a:custGeom>
              <a:avLst/>
              <a:gdLst/>
              <a:ahLst/>
              <a:cxnLst/>
              <a:rect l="l" t="t" r="r" b="b"/>
              <a:pathLst>
                <a:path w="7748904" h="1249679">
                  <a:moveTo>
                    <a:pt x="696747" y="115455"/>
                  </a:moveTo>
                  <a:lnTo>
                    <a:pt x="580618" y="115455"/>
                  </a:lnTo>
                  <a:lnTo>
                    <a:pt x="580618" y="0"/>
                  </a:lnTo>
                  <a:lnTo>
                    <a:pt x="348373" y="0"/>
                  </a:lnTo>
                  <a:lnTo>
                    <a:pt x="348373" y="115455"/>
                  </a:lnTo>
                  <a:lnTo>
                    <a:pt x="116128" y="115455"/>
                  </a:lnTo>
                  <a:lnTo>
                    <a:pt x="116128" y="232168"/>
                  </a:lnTo>
                  <a:lnTo>
                    <a:pt x="116128" y="347624"/>
                  </a:lnTo>
                  <a:lnTo>
                    <a:pt x="0" y="347624"/>
                  </a:lnTo>
                  <a:lnTo>
                    <a:pt x="0" y="463080"/>
                  </a:lnTo>
                  <a:lnTo>
                    <a:pt x="232257" y="463080"/>
                  </a:lnTo>
                  <a:lnTo>
                    <a:pt x="232257" y="347624"/>
                  </a:lnTo>
                  <a:lnTo>
                    <a:pt x="464502" y="347624"/>
                  </a:lnTo>
                  <a:lnTo>
                    <a:pt x="464502" y="232168"/>
                  </a:lnTo>
                  <a:lnTo>
                    <a:pt x="580618" y="232168"/>
                  </a:lnTo>
                  <a:lnTo>
                    <a:pt x="580618" y="347624"/>
                  </a:lnTo>
                  <a:lnTo>
                    <a:pt x="696747" y="347624"/>
                  </a:lnTo>
                  <a:lnTo>
                    <a:pt x="696747" y="232168"/>
                  </a:lnTo>
                  <a:lnTo>
                    <a:pt x="696747" y="115455"/>
                  </a:lnTo>
                  <a:close/>
                </a:path>
                <a:path w="7748904" h="1249679">
                  <a:moveTo>
                    <a:pt x="812863" y="695363"/>
                  </a:moveTo>
                  <a:lnTo>
                    <a:pt x="580618" y="695363"/>
                  </a:lnTo>
                  <a:lnTo>
                    <a:pt x="580618" y="1043025"/>
                  </a:lnTo>
                  <a:lnTo>
                    <a:pt x="812863" y="1043025"/>
                  </a:lnTo>
                  <a:lnTo>
                    <a:pt x="812863" y="695363"/>
                  </a:lnTo>
                  <a:close/>
                </a:path>
                <a:path w="7748904" h="1249679">
                  <a:moveTo>
                    <a:pt x="1509610" y="811250"/>
                  </a:moveTo>
                  <a:lnTo>
                    <a:pt x="1161237" y="811250"/>
                  </a:lnTo>
                  <a:lnTo>
                    <a:pt x="1161237" y="927138"/>
                  </a:lnTo>
                  <a:lnTo>
                    <a:pt x="1045121" y="927138"/>
                  </a:lnTo>
                  <a:lnTo>
                    <a:pt x="1045121" y="1043025"/>
                  </a:lnTo>
                  <a:lnTo>
                    <a:pt x="1161237" y="1043025"/>
                  </a:lnTo>
                  <a:lnTo>
                    <a:pt x="1161237" y="1158913"/>
                  </a:lnTo>
                  <a:lnTo>
                    <a:pt x="1045121" y="1158913"/>
                  </a:lnTo>
                  <a:lnTo>
                    <a:pt x="1045121" y="1249273"/>
                  </a:lnTo>
                  <a:lnTo>
                    <a:pt x="1393482" y="1249273"/>
                  </a:lnTo>
                  <a:lnTo>
                    <a:pt x="1393482" y="1158913"/>
                  </a:lnTo>
                  <a:lnTo>
                    <a:pt x="1509610" y="1158913"/>
                  </a:lnTo>
                  <a:lnTo>
                    <a:pt x="1509610" y="1043025"/>
                  </a:lnTo>
                  <a:lnTo>
                    <a:pt x="1393482" y="1043025"/>
                  </a:lnTo>
                  <a:lnTo>
                    <a:pt x="1393482" y="927138"/>
                  </a:lnTo>
                  <a:lnTo>
                    <a:pt x="1509610" y="927138"/>
                  </a:lnTo>
                  <a:lnTo>
                    <a:pt x="1509610" y="811250"/>
                  </a:lnTo>
                  <a:close/>
                </a:path>
                <a:path w="7748904" h="1249679">
                  <a:moveTo>
                    <a:pt x="7199655" y="1043025"/>
                  </a:moveTo>
                  <a:lnTo>
                    <a:pt x="6967398" y="1043025"/>
                  </a:lnTo>
                  <a:lnTo>
                    <a:pt x="6967398" y="1249273"/>
                  </a:lnTo>
                  <a:lnTo>
                    <a:pt x="7199655" y="1249273"/>
                  </a:lnTo>
                  <a:lnTo>
                    <a:pt x="7199655" y="1043025"/>
                  </a:lnTo>
                  <a:close/>
                </a:path>
                <a:path w="7748904" h="1249679">
                  <a:moveTo>
                    <a:pt x="7431900" y="927138"/>
                  </a:moveTo>
                  <a:lnTo>
                    <a:pt x="7315771" y="927138"/>
                  </a:lnTo>
                  <a:lnTo>
                    <a:pt x="7315771" y="1043025"/>
                  </a:lnTo>
                  <a:lnTo>
                    <a:pt x="7431900" y="1043025"/>
                  </a:lnTo>
                  <a:lnTo>
                    <a:pt x="7431900" y="927138"/>
                  </a:lnTo>
                  <a:close/>
                </a:path>
                <a:path w="7748904" h="1249679">
                  <a:moveTo>
                    <a:pt x="7748321" y="1158913"/>
                  </a:moveTo>
                  <a:lnTo>
                    <a:pt x="7431900" y="1158913"/>
                  </a:lnTo>
                  <a:lnTo>
                    <a:pt x="7431900" y="1249273"/>
                  </a:lnTo>
                  <a:lnTo>
                    <a:pt x="7748321" y="1249273"/>
                  </a:lnTo>
                  <a:lnTo>
                    <a:pt x="7748321" y="1158913"/>
                  </a:lnTo>
                  <a:close/>
                </a:path>
                <a:path w="7748904" h="1249679">
                  <a:moveTo>
                    <a:pt x="7748321" y="810704"/>
                  </a:moveTo>
                  <a:lnTo>
                    <a:pt x="7548016" y="810704"/>
                  </a:lnTo>
                  <a:lnTo>
                    <a:pt x="7548016" y="927430"/>
                  </a:lnTo>
                  <a:lnTo>
                    <a:pt x="7664145" y="927430"/>
                  </a:lnTo>
                  <a:lnTo>
                    <a:pt x="7664145" y="1042873"/>
                  </a:lnTo>
                  <a:lnTo>
                    <a:pt x="7748321" y="1042873"/>
                  </a:lnTo>
                  <a:lnTo>
                    <a:pt x="7748321" y="927430"/>
                  </a:lnTo>
                  <a:lnTo>
                    <a:pt x="7748321" y="810704"/>
                  </a:lnTo>
                  <a:close/>
                </a:path>
                <a:path w="7748904" h="1249679">
                  <a:moveTo>
                    <a:pt x="7748321" y="347700"/>
                  </a:moveTo>
                  <a:lnTo>
                    <a:pt x="7431900" y="347700"/>
                  </a:lnTo>
                  <a:lnTo>
                    <a:pt x="7431900" y="463588"/>
                  </a:lnTo>
                  <a:lnTo>
                    <a:pt x="7315771" y="463588"/>
                  </a:lnTo>
                  <a:lnTo>
                    <a:pt x="7315771" y="579475"/>
                  </a:lnTo>
                  <a:lnTo>
                    <a:pt x="7431900" y="579475"/>
                  </a:lnTo>
                  <a:lnTo>
                    <a:pt x="7431900" y="695363"/>
                  </a:lnTo>
                  <a:lnTo>
                    <a:pt x="7664145" y="695363"/>
                  </a:lnTo>
                  <a:lnTo>
                    <a:pt x="7664145" y="579475"/>
                  </a:lnTo>
                  <a:lnTo>
                    <a:pt x="7548016" y="579475"/>
                  </a:lnTo>
                  <a:lnTo>
                    <a:pt x="7548016" y="463588"/>
                  </a:lnTo>
                  <a:lnTo>
                    <a:pt x="7748321" y="463588"/>
                  </a:lnTo>
                  <a:lnTo>
                    <a:pt x="7748321" y="347700"/>
                  </a:lnTo>
                  <a:close/>
                </a:path>
                <a:path w="7748904" h="1249679">
                  <a:moveTo>
                    <a:pt x="7748321" y="38"/>
                  </a:moveTo>
                  <a:lnTo>
                    <a:pt x="7431900" y="38"/>
                  </a:lnTo>
                  <a:lnTo>
                    <a:pt x="7431900" y="115455"/>
                  </a:lnTo>
                  <a:lnTo>
                    <a:pt x="7315771" y="115455"/>
                  </a:lnTo>
                  <a:lnTo>
                    <a:pt x="7315771" y="232168"/>
                  </a:lnTo>
                  <a:lnTo>
                    <a:pt x="7315771" y="347624"/>
                  </a:lnTo>
                  <a:lnTo>
                    <a:pt x="7664145" y="347624"/>
                  </a:lnTo>
                  <a:lnTo>
                    <a:pt x="7664145" y="232168"/>
                  </a:lnTo>
                  <a:lnTo>
                    <a:pt x="7431900" y="232168"/>
                  </a:lnTo>
                  <a:lnTo>
                    <a:pt x="7431900" y="115925"/>
                  </a:lnTo>
                  <a:lnTo>
                    <a:pt x="7748321" y="115925"/>
                  </a:lnTo>
                  <a:lnTo>
                    <a:pt x="7748321" y="38"/>
                  </a:lnTo>
                  <a:close/>
                </a:path>
              </a:pathLst>
            </a:custGeom>
            <a:solidFill>
              <a:srgbClr val="932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9726816" y="9037751"/>
              <a:ext cx="8477250" cy="231775"/>
            </a:xfrm>
            <a:custGeom>
              <a:avLst/>
              <a:gdLst/>
              <a:ahLst/>
              <a:cxnLst/>
              <a:rect l="l" t="t" r="r" b="b"/>
              <a:pathLst>
                <a:path w="8477250" h="231775">
                  <a:moveTo>
                    <a:pt x="116128" y="0"/>
                  </a:moveTo>
                  <a:lnTo>
                    <a:pt x="0" y="0"/>
                  </a:lnTo>
                  <a:lnTo>
                    <a:pt x="0" y="115887"/>
                  </a:lnTo>
                  <a:lnTo>
                    <a:pt x="116128" y="115887"/>
                  </a:lnTo>
                  <a:lnTo>
                    <a:pt x="116128" y="0"/>
                  </a:lnTo>
                  <a:close/>
                </a:path>
                <a:path w="8477250" h="231775">
                  <a:moveTo>
                    <a:pt x="232244" y="115887"/>
                  </a:moveTo>
                  <a:lnTo>
                    <a:pt x="116128" y="115887"/>
                  </a:lnTo>
                  <a:lnTo>
                    <a:pt x="116128" y="231775"/>
                  </a:lnTo>
                  <a:lnTo>
                    <a:pt x="232244" y="231775"/>
                  </a:lnTo>
                  <a:lnTo>
                    <a:pt x="232244" y="115887"/>
                  </a:lnTo>
                  <a:close/>
                </a:path>
                <a:path w="8477250" h="231775">
                  <a:moveTo>
                    <a:pt x="348373" y="0"/>
                  </a:moveTo>
                  <a:lnTo>
                    <a:pt x="232244" y="0"/>
                  </a:lnTo>
                  <a:lnTo>
                    <a:pt x="232244" y="115887"/>
                  </a:lnTo>
                  <a:lnTo>
                    <a:pt x="348373" y="115887"/>
                  </a:lnTo>
                  <a:lnTo>
                    <a:pt x="348373" y="0"/>
                  </a:lnTo>
                  <a:close/>
                </a:path>
                <a:path w="8477250" h="231775">
                  <a:moveTo>
                    <a:pt x="464489" y="115887"/>
                  </a:moveTo>
                  <a:lnTo>
                    <a:pt x="348373" y="115887"/>
                  </a:lnTo>
                  <a:lnTo>
                    <a:pt x="348373" y="231775"/>
                  </a:lnTo>
                  <a:lnTo>
                    <a:pt x="464489" y="231775"/>
                  </a:lnTo>
                  <a:lnTo>
                    <a:pt x="464489" y="115887"/>
                  </a:lnTo>
                  <a:close/>
                </a:path>
                <a:path w="8477250" h="231775">
                  <a:moveTo>
                    <a:pt x="580618" y="0"/>
                  </a:moveTo>
                  <a:lnTo>
                    <a:pt x="464489" y="0"/>
                  </a:lnTo>
                  <a:lnTo>
                    <a:pt x="464489" y="115887"/>
                  </a:lnTo>
                  <a:lnTo>
                    <a:pt x="580618" y="115887"/>
                  </a:lnTo>
                  <a:lnTo>
                    <a:pt x="580618" y="0"/>
                  </a:lnTo>
                  <a:close/>
                </a:path>
                <a:path w="8477250" h="231775">
                  <a:moveTo>
                    <a:pt x="696734" y="115887"/>
                  </a:moveTo>
                  <a:lnTo>
                    <a:pt x="580618" y="115887"/>
                  </a:lnTo>
                  <a:lnTo>
                    <a:pt x="580618" y="231775"/>
                  </a:lnTo>
                  <a:lnTo>
                    <a:pt x="696734" y="231775"/>
                  </a:lnTo>
                  <a:lnTo>
                    <a:pt x="696734" y="115887"/>
                  </a:lnTo>
                  <a:close/>
                </a:path>
                <a:path w="8477250" h="231775">
                  <a:moveTo>
                    <a:pt x="812863" y="0"/>
                  </a:moveTo>
                  <a:lnTo>
                    <a:pt x="696734" y="0"/>
                  </a:lnTo>
                  <a:lnTo>
                    <a:pt x="696734" y="115887"/>
                  </a:lnTo>
                  <a:lnTo>
                    <a:pt x="812863" y="115887"/>
                  </a:lnTo>
                  <a:lnTo>
                    <a:pt x="812863" y="0"/>
                  </a:lnTo>
                  <a:close/>
                </a:path>
                <a:path w="8477250" h="231775">
                  <a:moveTo>
                    <a:pt x="928992" y="115887"/>
                  </a:moveTo>
                  <a:lnTo>
                    <a:pt x="812863" y="115887"/>
                  </a:lnTo>
                  <a:lnTo>
                    <a:pt x="812863" y="231775"/>
                  </a:lnTo>
                  <a:lnTo>
                    <a:pt x="928992" y="231775"/>
                  </a:lnTo>
                  <a:lnTo>
                    <a:pt x="928992" y="115887"/>
                  </a:lnTo>
                  <a:close/>
                </a:path>
                <a:path w="8477250" h="231775">
                  <a:moveTo>
                    <a:pt x="1045108" y="0"/>
                  </a:moveTo>
                  <a:lnTo>
                    <a:pt x="928992" y="0"/>
                  </a:lnTo>
                  <a:lnTo>
                    <a:pt x="928992" y="115887"/>
                  </a:lnTo>
                  <a:lnTo>
                    <a:pt x="1045108" y="115887"/>
                  </a:lnTo>
                  <a:lnTo>
                    <a:pt x="1045108" y="0"/>
                  </a:lnTo>
                  <a:close/>
                </a:path>
                <a:path w="8477250" h="231775">
                  <a:moveTo>
                    <a:pt x="1161237" y="115887"/>
                  </a:moveTo>
                  <a:lnTo>
                    <a:pt x="1045108" y="115887"/>
                  </a:lnTo>
                  <a:lnTo>
                    <a:pt x="1045108" y="231775"/>
                  </a:lnTo>
                  <a:lnTo>
                    <a:pt x="1161237" y="231775"/>
                  </a:lnTo>
                  <a:lnTo>
                    <a:pt x="1161237" y="115887"/>
                  </a:lnTo>
                  <a:close/>
                </a:path>
                <a:path w="8477250" h="231775">
                  <a:moveTo>
                    <a:pt x="1277353" y="0"/>
                  </a:moveTo>
                  <a:lnTo>
                    <a:pt x="1161237" y="0"/>
                  </a:lnTo>
                  <a:lnTo>
                    <a:pt x="1161237" y="115887"/>
                  </a:lnTo>
                  <a:lnTo>
                    <a:pt x="1277353" y="115887"/>
                  </a:lnTo>
                  <a:lnTo>
                    <a:pt x="1277353" y="0"/>
                  </a:lnTo>
                  <a:close/>
                </a:path>
                <a:path w="8477250" h="231775">
                  <a:moveTo>
                    <a:pt x="1393482" y="115887"/>
                  </a:moveTo>
                  <a:lnTo>
                    <a:pt x="1277353" y="115887"/>
                  </a:lnTo>
                  <a:lnTo>
                    <a:pt x="1277353" y="231775"/>
                  </a:lnTo>
                  <a:lnTo>
                    <a:pt x="1393482" y="231775"/>
                  </a:lnTo>
                  <a:lnTo>
                    <a:pt x="1393482" y="115887"/>
                  </a:lnTo>
                  <a:close/>
                </a:path>
                <a:path w="8477250" h="231775">
                  <a:moveTo>
                    <a:pt x="1509598" y="0"/>
                  </a:moveTo>
                  <a:lnTo>
                    <a:pt x="1393482" y="0"/>
                  </a:lnTo>
                  <a:lnTo>
                    <a:pt x="1393482" y="115887"/>
                  </a:lnTo>
                  <a:lnTo>
                    <a:pt x="1509598" y="115887"/>
                  </a:lnTo>
                  <a:lnTo>
                    <a:pt x="1509598" y="0"/>
                  </a:lnTo>
                  <a:close/>
                </a:path>
                <a:path w="8477250" h="231775">
                  <a:moveTo>
                    <a:pt x="1625727" y="115887"/>
                  </a:moveTo>
                  <a:lnTo>
                    <a:pt x="1509598" y="115887"/>
                  </a:lnTo>
                  <a:lnTo>
                    <a:pt x="1509598" y="231775"/>
                  </a:lnTo>
                  <a:lnTo>
                    <a:pt x="1625727" y="231775"/>
                  </a:lnTo>
                  <a:lnTo>
                    <a:pt x="1625727" y="115887"/>
                  </a:lnTo>
                  <a:close/>
                </a:path>
                <a:path w="8477250" h="231775">
                  <a:moveTo>
                    <a:pt x="1741843" y="0"/>
                  </a:moveTo>
                  <a:lnTo>
                    <a:pt x="1625727" y="0"/>
                  </a:lnTo>
                  <a:lnTo>
                    <a:pt x="1625727" y="115887"/>
                  </a:lnTo>
                  <a:lnTo>
                    <a:pt x="1741843" y="115887"/>
                  </a:lnTo>
                  <a:lnTo>
                    <a:pt x="1741843" y="0"/>
                  </a:lnTo>
                  <a:close/>
                </a:path>
                <a:path w="8477250" h="231775">
                  <a:moveTo>
                    <a:pt x="1857971" y="115887"/>
                  </a:moveTo>
                  <a:lnTo>
                    <a:pt x="1741843" y="115887"/>
                  </a:lnTo>
                  <a:lnTo>
                    <a:pt x="1741843" y="231775"/>
                  </a:lnTo>
                  <a:lnTo>
                    <a:pt x="1857971" y="231775"/>
                  </a:lnTo>
                  <a:lnTo>
                    <a:pt x="1857971" y="115887"/>
                  </a:lnTo>
                  <a:close/>
                </a:path>
                <a:path w="8477250" h="231775">
                  <a:moveTo>
                    <a:pt x="1974100" y="0"/>
                  </a:moveTo>
                  <a:lnTo>
                    <a:pt x="1857971" y="0"/>
                  </a:lnTo>
                  <a:lnTo>
                    <a:pt x="1857971" y="115887"/>
                  </a:lnTo>
                  <a:lnTo>
                    <a:pt x="1974100" y="115887"/>
                  </a:lnTo>
                  <a:lnTo>
                    <a:pt x="1974100" y="0"/>
                  </a:lnTo>
                  <a:close/>
                </a:path>
                <a:path w="8477250" h="231775">
                  <a:moveTo>
                    <a:pt x="2090216" y="115887"/>
                  </a:moveTo>
                  <a:lnTo>
                    <a:pt x="1974100" y="115887"/>
                  </a:lnTo>
                  <a:lnTo>
                    <a:pt x="1974100" y="231775"/>
                  </a:lnTo>
                  <a:lnTo>
                    <a:pt x="2090216" y="231775"/>
                  </a:lnTo>
                  <a:lnTo>
                    <a:pt x="2090216" y="115887"/>
                  </a:lnTo>
                  <a:close/>
                </a:path>
                <a:path w="8477250" h="231775">
                  <a:moveTo>
                    <a:pt x="2206345" y="0"/>
                  </a:moveTo>
                  <a:lnTo>
                    <a:pt x="2090216" y="0"/>
                  </a:lnTo>
                  <a:lnTo>
                    <a:pt x="2090216" y="115887"/>
                  </a:lnTo>
                  <a:lnTo>
                    <a:pt x="2206345" y="115887"/>
                  </a:lnTo>
                  <a:lnTo>
                    <a:pt x="2206345" y="0"/>
                  </a:lnTo>
                  <a:close/>
                </a:path>
                <a:path w="8477250" h="231775">
                  <a:moveTo>
                    <a:pt x="2322461" y="115887"/>
                  </a:moveTo>
                  <a:lnTo>
                    <a:pt x="2206345" y="115887"/>
                  </a:lnTo>
                  <a:lnTo>
                    <a:pt x="2206345" y="231775"/>
                  </a:lnTo>
                  <a:lnTo>
                    <a:pt x="2322461" y="231775"/>
                  </a:lnTo>
                  <a:lnTo>
                    <a:pt x="2322461" y="115887"/>
                  </a:lnTo>
                  <a:close/>
                </a:path>
                <a:path w="8477250" h="231775">
                  <a:moveTo>
                    <a:pt x="2438590" y="0"/>
                  </a:moveTo>
                  <a:lnTo>
                    <a:pt x="2322461" y="0"/>
                  </a:lnTo>
                  <a:lnTo>
                    <a:pt x="2322461" y="115887"/>
                  </a:lnTo>
                  <a:lnTo>
                    <a:pt x="2438590" y="115887"/>
                  </a:lnTo>
                  <a:lnTo>
                    <a:pt x="2438590" y="0"/>
                  </a:lnTo>
                  <a:close/>
                </a:path>
                <a:path w="8477250" h="231775">
                  <a:moveTo>
                    <a:pt x="2554706" y="115887"/>
                  </a:moveTo>
                  <a:lnTo>
                    <a:pt x="2438590" y="115887"/>
                  </a:lnTo>
                  <a:lnTo>
                    <a:pt x="2438590" y="231775"/>
                  </a:lnTo>
                  <a:lnTo>
                    <a:pt x="2554706" y="231775"/>
                  </a:lnTo>
                  <a:lnTo>
                    <a:pt x="2554706" y="115887"/>
                  </a:lnTo>
                  <a:close/>
                </a:path>
                <a:path w="8477250" h="231775">
                  <a:moveTo>
                    <a:pt x="2670835" y="0"/>
                  </a:moveTo>
                  <a:lnTo>
                    <a:pt x="2554706" y="0"/>
                  </a:lnTo>
                  <a:lnTo>
                    <a:pt x="2554706" y="115887"/>
                  </a:lnTo>
                  <a:lnTo>
                    <a:pt x="2670835" y="115887"/>
                  </a:lnTo>
                  <a:lnTo>
                    <a:pt x="2670835" y="0"/>
                  </a:lnTo>
                  <a:close/>
                </a:path>
                <a:path w="8477250" h="231775">
                  <a:moveTo>
                    <a:pt x="2786964" y="115887"/>
                  </a:moveTo>
                  <a:lnTo>
                    <a:pt x="2670835" y="115887"/>
                  </a:lnTo>
                  <a:lnTo>
                    <a:pt x="2670835" y="231775"/>
                  </a:lnTo>
                  <a:lnTo>
                    <a:pt x="2786964" y="231775"/>
                  </a:lnTo>
                  <a:lnTo>
                    <a:pt x="2786964" y="115887"/>
                  </a:lnTo>
                  <a:close/>
                </a:path>
                <a:path w="8477250" h="231775">
                  <a:moveTo>
                    <a:pt x="2903080" y="0"/>
                  </a:moveTo>
                  <a:lnTo>
                    <a:pt x="2786964" y="0"/>
                  </a:lnTo>
                  <a:lnTo>
                    <a:pt x="2786964" y="115887"/>
                  </a:lnTo>
                  <a:lnTo>
                    <a:pt x="2903080" y="115887"/>
                  </a:lnTo>
                  <a:lnTo>
                    <a:pt x="2903080" y="0"/>
                  </a:lnTo>
                  <a:close/>
                </a:path>
                <a:path w="8477250" h="231775">
                  <a:moveTo>
                    <a:pt x="3019209" y="115887"/>
                  </a:moveTo>
                  <a:lnTo>
                    <a:pt x="2903093" y="115887"/>
                  </a:lnTo>
                  <a:lnTo>
                    <a:pt x="2903093" y="231775"/>
                  </a:lnTo>
                  <a:lnTo>
                    <a:pt x="3019209" y="231775"/>
                  </a:lnTo>
                  <a:lnTo>
                    <a:pt x="3019209" y="115887"/>
                  </a:lnTo>
                  <a:close/>
                </a:path>
                <a:path w="8477250" h="231775">
                  <a:moveTo>
                    <a:pt x="3135338" y="0"/>
                  </a:moveTo>
                  <a:lnTo>
                    <a:pt x="3019209" y="0"/>
                  </a:lnTo>
                  <a:lnTo>
                    <a:pt x="3019209" y="115887"/>
                  </a:lnTo>
                  <a:lnTo>
                    <a:pt x="3135338" y="115887"/>
                  </a:lnTo>
                  <a:lnTo>
                    <a:pt x="3135338" y="0"/>
                  </a:lnTo>
                  <a:close/>
                </a:path>
                <a:path w="8477250" h="231775">
                  <a:moveTo>
                    <a:pt x="3251454" y="115887"/>
                  </a:moveTo>
                  <a:lnTo>
                    <a:pt x="3135338" y="115887"/>
                  </a:lnTo>
                  <a:lnTo>
                    <a:pt x="3135338" y="231775"/>
                  </a:lnTo>
                  <a:lnTo>
                    <a:pt x="3251454" y="231775"/>
                  </a:lnTo>
                  <a:lnTo>
                    <a:pt x="3251454" y="115887"/>
                  </a:lnTo>
                  <a:close/>
                </a:path>
                <a:path w="8477250" h="231775">
                  <a:moveTo>
                    <a:pt x="3367582" y="0"/>
                  </a:moveTo>
                  <a:lnTo>
                    <a:pt x="3251454" y="0"/>
                  </a:lnTo>
                  <a:lnTo>
                    <a:pt x="3251454" y="115887"/>
                  </a:lnTo>
                  <a:lnTo>
                    <a:pt x="3367582" y="115887"/>
                  </a:lnTo>
                  <a:lnTo>
                    <a:pt x="3367582" y="0"/>
                  </a:lnTo>
                  <a:close/>
                </a:path>
                <a:path w="8477250" h="231775">
                  <a:moveTo>
                    <a:pt x="3483699" y="115887"/>
                  </a:moveTo>
                  <a:lnTo>
                    <a:pt x="3367582" y="115887"/>
                  </a:lnTo>
                  <a:lnTo>
                    <a:pt x="3367582" y="231775"/>
                  </a:lnTo>
                  <a:lnTo>
                    <a:pt x="3483699" y="231775"/>
                  </a:lnTo>
                  <a:lnTo>
                    <a:pt x="3483699" y="115887"/>
                  </a:lnTo>
                  <a:close/>
                </a:path>
                <a:path w="8477250" h="231775">
                  <a:moveTo>
                    <a:pt x="3599827" y="0"/>
                  </a:moveTo>
                  <a:lnTo>
                    <a:pt x="3483699" y="0"/>
                  </a:lnTo>
                  <a:lnTo>
                    <a:pt x="3483699" y="115887"/>
                  </a:lnTo>
                  <a:lnTo>
                    <a:pt x="3599827" y="115887"/>
                  </a:lnTo>
                  <a:lnTo>
                    <a:pt x="3599827" y="0"/>
                  </a:lnTo>
                  <a:close/>
                </a:path>
                <a:path w="8477250" h="231775">
                  <a:moveTo>
                    <a:pt x="3715956" y="115887"/>
                  </a:moveTo>
                  <a:lnTo>
                    <a:pt x="3599827" y="115887"/>
                  </a:lnTo>
                  <a:lnTo>
                    <a:pt x="3599827" y="231775"/>
                  </a:lnTo>
                  <a:lnTo>
                    <a:pt x="3715956" y="231775"/>
                  </a:lnTo>
                  <a:lnTo>
                    <a:pt x="3715956" y="115887"/>
                  </a:lnTo>
                  <a:close/>
                </a:path>
                <a:path w="8477250" h="231775">
                  <a:moveTo>
                    <a:pt x="3832072" y="0"/>
                  </a:moveTo>
                  <a:lnTo>
                    <a:pt x="3715956" y="0"/>
                  </a:lnTo>
                  <a:lnTo>
                    <a:pt x="3715956" y="115887"/>
                  </a:lnTo>
                  <a:lnTo>
                    <a:pt x="3832072" y="115887"/>
                  </a:lnTo>
                  <a:lnTo>
                    <a:pt x="3832072" y="0"/>
                  </a:lnTo>
                  <a:close/>
                </a:path>
                <a:path w="8477250" h="231775">
                  <a:moveTo>
                    <a:pt x="3948201" y="115887"/>
                  </a:moveTo>
                  <a:lnTo>
                    <a:pt x="3832072" y="115887"/>
                  </a:lnTo>
                  <a:lnTo>
                    <a:pt x="3832072" y="231775"/>
                  </a:lnTo>
                  <a:lnTo>
                    <a:pt x="3948201" y="231775"/>
                  </a:lnTo>
                  <a:lnTo>
                    <a:pt x="3948201" y="115887"/>
                  </a:lnTo>
                  <a:close/>
                </a:path>
                <a:path w="8477250" h="231775">
                  <a:moveTo>
                    <a:pt x="4064317" y="0"/>
                  </a:moveTo>
                  <a:lnTo>
                    <a:pt x="3948201" y="0"/>
                  </a:lnTo>
                  <a:lnTo>
                    <a:pt x="3948201" y="115887"/>
                  </a:lnTo>
                  <a:lnTo>
                    <a:pt x="4064317" y="115887"/>
                  </a:lnTo>
                  <a:lnTo>
                    <a:pt x="4064317" y="0"/>
                  </a:lnTo>
                  <a:close/>
                </a:path>
                <a:path w="8477250" h="231775">
                  <a:moveTo>
                    <a:pt x="4180446" y="115887"/>
                  </a:moveTo>
                  <a:lnTo>
                    <a:pt x="4064317" y="115887"/>
                  </a:lnTo>
                  <a:lnTo>
                    <a:pt x="4064317" y="231775"/>
                  </a:lnTo>
                  <a:lnTo>
                    <a:pt x="4180446" y="231775"/>
                  </a:lnTo>
                  <a:lnTo>
                    <a:pt x="4180446" y="115887"/>
                  </a:lnTo>
                  <a:close/>
                </a:path>
                <a:path w="8477250" h="231775">
                  <a:moveTo>
                    <a:pt x="4296562" y="0"/>
                  </a:moveTo>
                  <a:lnTo>
                    <a:pt x="4180446" y="0"/>
                  </a:lnTo>
                  <a:lnTo>
                    <a:pt x="4180446" y="115887"/>
                  </a:lnTo>
                  <a:lnTo>
                    <a:pt x="4296562" y="115887"/>
                  </a:lnTo>
                  <a:lnTo>
                    <a:pt x="4296562" y="0"/>
                  </a:lnTo>
                  <a:close/>
                </a:path>
                <a:path w="8477250" h="231775">
                  <a:moveTo>
                    <a:pt x="4412691" y="115887"/>
                  </a:moveTo>
                  <a:lnTo>
                    <a:pt x="4296562" y="115887"/>
                  </a:lnTo>
                  <a:lnTo>
                    <a:pt x="4296562" y="231775"/>
                  </a:lnTo>
                  <a:lnTo>
                    <a:pt x="4412691" y="231775"/>
                  </a:lnTo>
                  <a:lnTo>
                    <a:pt x="4412691" y="115887"/>
                  </a:lnTo>
                  <a:close/>
                </a:path>
                <a:path w="8477250" h="231775">
                  <a:moveTo>
                    <a:pt x="4528820" y="0"/>
                  </a:moveTo>
                  <a:lnTo>
                    <a:pt x="4412691" y="0"/>
                  </a:lnTo>
                  <a:lnTo>
                    <a:pt x="4412691" y="115887"/>
                  </a:lnTo>
                  <a:lnTo>
                    <a:pt x="4528820" y="115887"/>
                  </a:lnTo>
                  <a:lnTo>
                    <a:pt x="4528820" y="0"/>
                  </a:lnTo>
                  <a:close/>
                </a:path>
                <a:path w="8477250" h="231775">
                  <a:moveTo>
                    <a:pt x="4644936" y="115887"/>
                  </a:moveTo>
                  <a:lnTo>
                    <a:pt x="4528820" y="115887"/>
                  </a:lnTo>
                  <a:lnTo>
                    <a:pt x="4528820" y="231775"/>
                  </a:lnTo>
                  <a:lnTo>
                    <a:pt x="4644936" y="231775"/>
                  </a:lnTo>
                  <a:lnTo>
                    <a:pt x="4644936" y="115887"/>
                  </a:lnTo>
                  <a:close/>
                </a:path>
                <a:path w="8477250" h="231775">
                  <a:moveTo>
                    <a:pt x="4761065" y="0"/>
                  </a:moveTo>
                  <a:lnTo>
                    <a:pt x="4644936" y="0"/>
                  </a:lnTo>
                  <a:lnTo>
                    <a:pt x="4644936" y="115887"/>
                  </a:lnTo>
                  <a:lnTo>
                    <a:pt x="4761065" y="115887"/>
                  </a:lnTo>
                  <a:lnTo>
                    <a:pt x="4761065" y="0"/>
                  </a:lnTo>
                  <a:close/>
                </a:path>
                <a:path w="8477250" h="231775">
                  <a:moveTo>
                    <a:pt x="4877181" y="115887"/>
                  </a:moveTo>
                  <a:lnTo>
                    <a:pt x="4761065" y="115887"/>
                  </a:lnTo>
                  <a:lnTo>
                    <a:pt x="4761065" y="231775"/>
                  </a:lnTo>
                  <a:lnTo>
                    <a:pt x="4877181" y="231775"/>
                  </a:lnTo>
                  <a:lnTo>
                    <a:pt x="4877181" y="115887"/>
                  </a:lnTo>
                  <a:close/>
                </a:path>
                <a:path w="8477250" h="231775">
                  <a:moveTo>
                    <a:pt x="4993310" y="0"/>
                  </a:moveTo>
                  <a:lnTo>
                    <a:pt x="4877181" y="0"/>
                  </a:lnTo>
                  <a:lnTo>
                    <a:pt x="4877181" y="115887"/>
                  </a:lnTo>
                  <a:lnTo>
                    <a:pt x="4993310" y="115887"/>
                  </a:lnTo>
                  <a:lnTo>
                    <a:pt x="4993310" y="0"/>
                  </a:lnTo>
                  <a:close/>
                </a:path>
                <a:path w="8477250" h="231775">
                  <a:moveTo>
                    <a:pt x="5109426" y="115887"/>
                  </a:moveTo>
                  <a:lnTo>
                    <a:pt x="4993310" y="115887"/>
                  </a:lnTo>
                  <a:lnTo>
                    <a:pt x="4993310" y="231775"/>
                  </a:lnTo>
                  <a:lnTo>
                    <a:pt x="5109426" y="231775"/>
                  </a:lnTo>
                  <a:lnTo>
                    <a:pt x="5109426" y="115887"/>
                  </a:lnTo>
                  <a:close/>
                </a:path>
                <a:path w="8477250" h="231775">
                  <a:moveTo>
                    <a:pt x="5225554" y="0"/>
                  </a:moveTo>
                  <a:lnTo>
                    <a:pt x="5109426" y="0"/>
                  </a:lnTo>
                  <a:lnTo>
                    <a:pt x="5109426" y="115887"/>
                  </a:lnTo>
                  <a:lnTo>
                    <a:pt x="5225554" y="115887"/>
                  </a:lnTo>
                  <a:lnTo>
                    <a:pt x="5225554" y="0"/>
                  </a:lnTo>
                  <a:close/>
                </a:path>
                <a:path w="8477250" h="231775">
                  <a:moveTo>
                    <a:pt x="5341683" y="115887"/>
                  </a:moveTo>
                  <a:lnTo>
                    <a:pt x="5225554" y="115887"/>
                  </a:lnTo>
                  <a:lnTo>
                    <a:pt x="5225554" y="231775"/>
                  </a:lnTo>
                  <a:lnTo>
                    <a:pt x="5341683" y="231775"/>
                  </a:lnTo>
                  <a:lnTo>
                    <a:pt x="5341683" y="115887"/>
                  </a:lnTo>
                  <a:close/>
                </a:path>
                <a:path w="8477250" h="231775">
                  <a:moveTo>
                    <a:pt x="5457799" y="0"/>
                  </a:moveTo>
                  <a:lnTo>
                    <a:pt x="5341683" y="0"/>
                  </a:lnTo>
                  <a:lnTo>
                    <a:pt x="5341683" y="115887"/>
                  </a:lnTo>
                  <a:lnTo>
                    <a:pt x="5457799" y="115887"/>
                  </a:lnTo>
                  <a:lnTo>
                    <a:pt x="5457799" y="0"/>
                  </a:lnTo>
                  <a:close/>
                </a:path>
                <a:path w="8477250" h="231775">
                  <a:moveTo>
                    <a:pt x="5573928" y="115887"/>
                  </a:moveTo>
                  <a:lnTo>
                    <a:pt x="5457799" y="115887"/>
                  </a:lnTo>
                  <a:lnTo>
                    <a:pt x="5457799" y="231775"/>
                  </a:lnTo>
                  <a:lnTo>
                    <a:pt x="5573928" y="231775"/>
                  </a:lnTo>
                  <a:lnTo>
                    <a:pt x="5573928" y="115887"/>
                  </a:lnTo>
                  <a:close/>
                </a:path>
                <a:path w="8477250" h="231775">
                  <a:moveTo>
                    <a:pt x="5690044" y="0"/>
                  </a:moveTo>
                  <a:lnTo>
                    <a:pt x="5573928" y="0"/>
                  </a:lnTo>
                  <a:lnTo>
                    <a:pt x="5573928" y="115887"/>
                  </a:lnTo>
                  <a:lnTo>
                    <a:pt x="5690044" y="115887"/>
                  </a:lnTo>
                  <a:lnTo>
                    <a:pt x="5690044" y="0"/>
                  </a:lnTo>
                  <a:close/>
                </a:path>
                <a:path w="8477250" h="231775">
                  <a:moveTo>
                    <a:pt x="5806173" y="115887"/>
                  </a:moveTo>
                  <a:lnTo>
                    <a:pt x="5690044" y="115887"/>
                  </a:lnTo>
                  <a:lnTo>
                    <a:pt x="5690044" y="231775"/>
                  </a:lnTo>
                  <a:lnTo>
                    <a:pt x="5806173" y="231775"/>
                  </a:lnTo>
                  <a:lnTo>
                    <a:pt x="5806173" y="115887"/>
                  </a:lnTo>
                  <a:close/>
                </a:path>
                <a:path w="8477250" h="231775">
                  <a:moveTo>
                    <a:pt x="5922289" y="0"/>
                  </a:moveTo>
                  <a:lnTo>
                    <a:pt x="5806173" y="0"/>
                  </a:lnTo>
                  <a:lnTo>
                    <a:pt x="5806173" y="115887"/>
                  </a:lnTo>
                  <a:lnTo>
                    <a:pt x="5922289" y="115887"/>
                  </a:lnTo>
                  <a:lnTo>
                    <a:pt x="5922289" y="0"/>
                  </a:lnTo>
                  <a:close/>
                </a:path>
                <a:path w="8477250" h="231775">
                  <a:moveTo>
                    <a:pt x="6038418" y="115887"/>
                  </a:moveTo>
                  <a:lnTo>
                    <a:pt x="5922289" y="115887"/>
                  </a:lnTo>
                  <a:lnTo>
                    <a:pt x="5922289" y="231775"/>
                  </a:lnTo>
                  <a:lnTo>
                    <a:pt x="6038418" y="231775"/>
                  </a:lnTo>
                  <a:lnTo>
                    <a:pt x="6038418" y="115887"/>
                  </a:lnTo>
                  <a:close/>
                </a:path>
                <a:path w="8477250" h="231775">
                  <a:moveTo>
                    <a:pt x="6154547" y="0"/>
                  </a:moveTo>
                  <a:lnTo>
                    <a:pt x="6038418" y="0"/>
                  </a:lnTo>
                  <a:lnTo>
                    <a:pt x="6038418" y="115887"/>
                  </a:lnTo>
                  <a:lnTo>
                    <a:pt x="6154547" y="115887"/>
                  </a:lnTo>
                  <a:lnTo>
                    <a:pt x="6154547" y="0"/>
                  </a:lnTo>
                  <a:close/>
                </a:path>
                <a:path w="8477250" h="231775">
                  <a:moveTo>
                    <a:pt x="6270663" y="115887"/>
                  </a:moveTo>
                  <a:lnTo>
                    <a:pt x="6154547" y="115887"/>
                  </a:lnTo>
                  <a:lnTo>
                    <a:pt x="6154547" y="231775"/>
                  </a:lnTo>
                  <a:lnTo>
                    <a:pt x="6270663" y="231775"/>
                  </a:lnTo>
                  <a:lnTo>
                    <a:pt x="6270663" y="115887"/>
                  </a:lnTo>
                  <a:close/>
                </a:path>
                <a:path w="8477250" h="231775">
                  <a:moveTo>
                    <a:pt x="6386792" y="0"/>
                  </a:moveTo>
                  <a:lnTo>
                    <a:pt x="6270663" y="0"/>
                  </a:lnTo>
                  <a:lnTo>
                    <a:pt x="6270663" y="115887"/>
                  </a:lnTo>
                  <a:lnTo>
                    <a:pt x="6386792" y="115887"/>
                  </a:lnTo>
                  <a:lnTo>
                    <a:pt x="6386792" y="0"/>
                  </a:lnTo>
                  <a:close/>
                </a:path>
                <a:path w="8477250" h="231775">
                  <a:moveTo>
                    <a:pt x="6502908" y="115887"/>
                  </a:moveTo>
                  <a:lnTo>
                    <a:pt x="6386792" y="115887"/>
                  </a:lnTo>
                  <a:lnTo>
                    <a:pt x="6386792" y="231775"/>
                  </a:lnTo>
                  <a:lnTo>
                    <a:pt x="6502908" y="231775"/>
                  </a:lnTo>
                  <a:lnTo>
                    <a:pt x="6502908" y="115887"/>
                  </a:lnTo>
                  <a:close/>
                </a:path>
                <a:path w="8477250" h="231775">
                  <a:moveTo>
                    <a:pt x="6619037" y="0"/>
                  </a:moveTo>
                  <a:lnTo>
                    <a:pt x="6502908" y="0"/>
                  </a:lnTo>
                  <a:lnTo>
                    <a:pt x="6502908" y="115887"/>
                  </a:lnTo>
                  <a:lnTo>
                    <a:pt x="6619037" y="115887"/>
                  </a:lnTo>
                  <a:lnTo>
                    <a:pt x="6619037" y="0"/>
                  </a:lnTo>
                  <a:close/>
                </a:path>
                <a:path w="8477250" h="231775">
                  <a:moveTo>
                    <a:pt x="6735153" y="115887"/>
                  </a:moveTo>
                  <a:lnTo>
                    <a:pt x="6619037" y="115887"/>
                  </a:lnTo>
                  <a:lnTo>
                    <a:pt x="6619037" y="231775"/>
                  </a:lnTo>
                  <a:lnTo>
                    <a:pt x="6735153" y="231775"/>
                  </a:lnTo>
                  <a:lnTo>
                    <a:pt x="6735153" y="115887"/>
                  </a:lnTo>
                  <a:close/>
                </a:path>
                <a:path w="8477250" h="231775">
                  <a:moveTo>
                    <a:pt x="6851282" y="0"/>
                  </a:moveTo>
                  <a:lnTo>
                    <a:pt x="6735153" y="0"/>
                  </a:lnTo>
                  <a:lnTo>
                    <a:pt x="6735153" y="115887"/>
                  </a:lnTo>
                  <a:lnTo>
                    <a:pt x="6851282" y="115887"/>
                  </a:lnTo>
                  <a:lnTo>
                    <a:pt x="6851282" y="0"/>
                  </a:lnTo>
                  <a:close/>
                </a:path>
                <a:path w="8477250" h="231775">
                  <a:moveTo>
                    <a:pt x="6967410" y="115887"/>
                  </a:moveTo>
                  <a:lnTo>
                    <a:pt x="6851282" y="115887"/>
                  </a:lnTo>
                  <a:lnTo>
                    <a:pt x="6851282" y="231775"/>
                  </a:lnTo>
                  <a:lnTo>
                    <a:pt x="6967410" y="231775"/>
                  </a:lnTo>
                  <a:lnTo>
                    <a:pt x="6967410" y="115887"/>
                  </a:lnTo>
                  <a:close/>
                </a:path>
                <a:path w="8477250" h="231775">
                  <a:moveTo>
                    <a:pt x="7083526" y="0"/>
                  </a:moveTo>
                  <a:lnTo>
                    <a:pt x="6967410" y="0"/>
                  </a:lnTo>
                  <a:lnTo>
                    <a:pt x="6967410" y="115887"/>
                  </a:lnTo>
                  <a:lnTo>
                    <a:pt x="7083526" y="115887"/>
                  </a:lnTo>
                  <a:lnTo>
                    <a:pt x="7083526" y="0"/>
                  </a:lnTo>
                  <a:close/>
                </a:path>
                <a:path w="8477250" h="231775">
                  <a:moveTo>
                    <a:pt x="7199655" y="115887"/>
                  </a:moveTo>
                  <a:lnTo>
                    <a:pt x="7083526" y="115887"/>
                  </a:lnTo>
                  <a:lnTo>
                    <a:pt x="7083526" y="231775"/>
                  </a:lnTo>
                  <a:lnTo>
                    <a:pt x="7199655" y="231775"/>
                  </a:lnTo>
                  <a:lnTo>
                    <a:pt x="7199655" y="115887"/>
                  </a:lnTo>
                  <a:close/>
                </a:path>
                <a:path w="8477250" h="231775">
                  <a:moveTo>
                    <a:pt x="7315771" y="0"/>
                  </a:moveTo>
                  <a:lnTo>
                    <a:pt x="7199655" y="0"/>
                  </a:lnTo>
                  <a:lnTo>
                    <a:pt x="7199655" y="115887"/>
                  </a:lnTo>
                  <a:lnTo>
                    <a:pt x="7315771" y="115887"/>
                  </a:lnTo>
                  <a:lnTo>
                    <a:pt x="7315771" y="0"/>
                  </a:lnTo>
                  <a:close/>
                </a:path>
                <a:path w="8477250" h="231775">
                  <a:moveTo>
                    <a:pt x="7431900" y="115887"/>
                  </a:moveTo>
                  <a:lnTo>
                    <a:pt x="7315771" y="115887"/>
                  </a:lnTo>
                  <a:lnTo>
                    <a:pt x="7315771" y="231775"/>
                  </a:lnTo>
                  <a:lnTo>
                    <a:pt x="7431900" y="231775"/>
                  </a:lnTo>
                  <a:lnTo>
                    <a:pt x="7431900" y="115887"/>
                  </a:lnTo>
                  <a:close/>
                </a:path>
                <a:path w="8477250" h="231775">
                  <a:moveTo>
                    <a:pt x="7548016" y="0"/>
                  </a:moveTo>
                  <a:lnTo>
                    <a:pt x="7431900" y="0"/>
                  </a:lnTo>
                  <a:lnTo>
                    <a:pt x="7431900" y="115887"/>
                  </a:lnTo>
                  <a:lnTo>
                    <a:pt x="7548016" y="115887"/>
                  </a:lnTo>
                  <a:lnTo>
                    <a:pt x="7548016" y="0"/>
                  </a:lnTo>
                  <a:close/>
                </a:path>
                <a:path w="8477250" h="231775">
                  <a:moveTo>
                    <a:pt x="7664145" y="115887"/>
                  </a:moveTo>
                  <a:lnTo>
                    <a:pt x="7548016" y="115887"/>
                  </a:lnTo>
                  <a:lnTo>
                    <a:pt x="7548016" y="231775"/>
                  </a:lnTo>
                  <a:lnTo>
                    <a:pt x="7664145" y="231775"/>
                  </a:lnTo>
                  <a:lnTo>
                    <a:pt x="7664145" y="115887"/>
                  </a:lnTo>
                  <a:close/>
                </a:path>
                <a:path w="8477250" h="231775">
                  <a:moveTo>
                    <a:pt x="7780261" y="0"/>
                  </a:moveTo>
                  <a:lnTo>
                    <a:pt x="7664145" y="0"/>
                  </a:lnTo>
                  <a:lnTo>
                    <a:pt x="7664145" y="115887"/>
                  </a:lnTo>
                  <a:lnTo>
                    <a:pt x="7780261" y="115887"/>
                  </a:lnTo>
                  <a:lnTo>
                    <a:pt x="7780261" y="0"/>
                  </a:lnTo>
                  <a:close/>
                </a:path>
                <a:path w="8477250" h="231775">
                  <a:moveTo>
                    <a:pt x="7896390" y="115887"/>
                  </a:moveTo>
                  <a:lnTo>
                    <a:pt x="7780261" y="115887"/>
                  </a:lnTo>
                  <a:lnTo>
                    <a:pt x="7780261" y="231775"/>
                  </a:lnTo>
                  <a:lnTo>
                    <a:pt x="7896390" y="231775"/>
                  </a:lnTo>
                  <a:lnTo>
                    <a:pt x="7896390" y="115887"/>
                  </a:lnTo>
                  <a:close/>
                </a:path>
                <a:path w="8477250" h="231775">
                  <a:moveTo>
                    <a:pt x="8012519" y="0"/>
                  </a:moveTo>
                  <a:lnTo>
                    <a:pt x="7896390" y="0"/>
                  </a:lnTo>
                  <a:lnTo>
                    <a:pt x="7896390" y="115887"/>
                  </a:lnTo>
                  <a:lnTo>
                    <a:pt x="8012519" y="115887"/>
                  </a:lnTo>
                  <a:lnTo>
                    <a:pt x="8012519" y="0"/>
                  </a:lnTo>
                  <a:close/>
                </a:path>
                <a:path w="8477250" h="231775">
                  <a:moveTo>
                    <a:pt x="8244764" y="0"/>
                  </a:moveTo>
                  <a:lnTo>
                    <a:pt x="8128635" y="0"/>
                  </a:lnTo>
                  <a:lnTo>
                    <a:pt x="8128635" y="115887"/>
                  </a:lnTo>
                  <a:lnTo>
                    <a:pt x="8244764" y="115887"/>
                  </a:lnTo>
                  <a:lnTo>
                    <a:pt x="8244764" y="0"/>
                  </a:lnTo>
                  <a:close/>
                </a:path>
                <a:path w="8477250" h="231775">
                  <a:moveTo>
                    <a:pt x="8477009" y="0"/>
                  </a:moveTo>
                  <a:lnTo>
                    <a:pt x="8360880" y="0"/>
                  </a:lnTo>
                  <a:lnTo>
                    <a:pt x="8360880" y="115887"/>
                  </a:lnTo>
                  <a:lnTo>
                    <a:pt x="8477009" y="115887"/>
                  </a:lnTo>
                  <a:lnTo>
                    <a:pt x="8477009" y="0"/>
                  </a:lnTo>
                  <a:close/>
                </a:path>
              </a:pathLst>
            </a:custGeom>
            <a:solidFill>
              <a:srgbClr val="2E1B5B">
                <a:alpha val="2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9726816" y="9153638"/>
              <a:ext cx="8561705" cy="347980"/>
            </a:xfrm>
            <a:custGeom>
              <a:avLst/>
              <a:gdLst/>
              <a:ahLst/>
              <a:cxnLst/>
              <a:rect l="l" t="t" r="r" b="b"/>
              <a:pathLst>
                <a:path w="8561704" h="347979">
                  <a:moveTo>
                    <a:pt x="116128" y="115887"/>
                  </a:moveTo>
                  <a:lnTo>
                    <a:pt x="0" y="115887"/>
                  </a:lnTo>
                  <a:lnTo>
                    <a:pt x="0" y="231775"/>
                  </a:lnTo>
                  <a:lnTo>
                    <a:pt x="116128" y="231775"/>
                  </a:lnTo>
                  <a:lnTo>
                    <a:pt x="116128" y="115887"/>
                  </a:lnTo>
                  <a:close/>
                </a:path>
                <a:path w="8561704" h="347979">
                  <a:moveTo>
                    <a:pt x="232244" y="231775"/>
                  </a:moveTo>
                  <a:lnTo>
                    <a:pt x="116128" y="231775"/>
                  </a:lnTo>
                  <a:lnTo>
                    <a:pt x="116128" y="347662"/>
                  </a:lnTo>
                  <a:lnTo>
                    <a:pt x="232244" y="347662"/>
                  </a:lnTo>
                  <a:lnTo>
                    <a:pt x="232244" y="231775"/>
                  </a:lnTo>
                  <a:close/>
                </a:path>
                <a:path w="8561704" h="347979">
                  <a:moveTo>
                    <a:pt x="348373" y="115887"/>
                  </a:moveTo>
                  <a:lnTo>
                    <a:pt x="232244" y="115887"/>
                  </a:lnTo>
                  <a:lnTo>
                    <a:pt x="232244" y="231775"/>
                  </a:lnTo>
                  <a:lnTo>
                    <a:pt x="348373" y="231775"/>
                  </a:lnTo>
                  <a:lnTo>
                    <a:pt x="348373" y="115887"/>
                  </a:lnTo>
                  <a:close/>
                </a:path>
                <a:path w="8561704" h="347979">
                  <a:moveTo>
                    <a:pt x="464489" y="231775"/>
                  </a:moveTo>
                  <a:lnTo>
                    <a:pt x="348373" y="231775"/>
                  </a:lnTo>
                  <a:lnTo>
                    <a:pt x="348373" y="347662"/>
                  </a:lnTo>
                  <a:lnTo>
                    <a:pt x="464489" y="347662"/>
                  </a:lnTo>
                  <a:lnTo>
                    <a:pt x="464489" y="231775"/>
                  </a:lnTo>
                  <a:close/>
                </a:path>
                <a:path w="8561704" h="347979">
                  <a:moveTo>
                    <a:pt x="580618" y="115887"/>
                  </a:moveTo>
                  <a:lnTo>
                    <a:pt x="464489" y="115887"/>
                  </a:lnTo>
                  <a:lnTo>
                    <a:pt x="464489" y="231775"/>
                  </a:lnTo>
                  <a:lnTo>
                    <a:pt x="580618" y="231775"/>
                  </a:lnTo>
                  <a:lnTo>
                    <a:pt x="580618" y="115887"/>
                  </a:lnTo>
                  <a:close/>
                </a:path>
                <a:path w="8561704" h="347979">
                  <a:moveTo>
                    <a:pt x="696734" y="231775"/>
                  </a:moveTo>
                  <a:lnTo>
                    <a:pt x="580618" y="231775"/>
                  </a:lnTo>
                  <a:lnTo>
                    <a:pt x="580618" y="347662"/>
                  </a:lnTo>
                  <a:lnTo>
                    <a:pt x="696734" y="347662"/>
                  </a:lnTo>
                  <a:lnTo>
                    <a:pt x="696734" y="231775"/>
                  </a:lnTo>
                  <a:close/>
                </a:path>
                <a:path w="8561704" h="347979">
                  <a:moveTo>
                    <a:pt x="812863" y="115887"/>
                  </a:moveTo>
                  <a:lnTo>
                    <a:pt x="696734" y="115887"/>
                  </a:lnTo>
                  <a:lnTo>
                    <a:pt x="696734" y="231775"/>
                  </a:lnTo>
                  <a:lnTo>
                    <a:pt x="812863" y="231775"/>
                  </a:lnTo>
                  <a:lnTo>
                    <a:pt x="812863" y="115887"/>
                  </a:lnTo>
                  <a:close/>
                </a:path>
                <a:path w="8561704" h="347979">
                  <a:moveTo>
                    <a:pt x="928992" y="231775"/>
                  </a:moveTo>
                  <a:lnTo>
                    <a:pt x="812863" y="231775"/>
                  </a:lnTo>
                  <a:lnTo>
                    <a:pt x="812863" y="347662"/>
                  </a:lnTo>
                  <a:lnTo>
                    <a:pt x="928992" y="347662"/>
                  </a:lnTo>
                  <a:lnTo>
                    <a:pt x="928992" y="231775"/>
                  </a:lnTo>
                  <a:close/>
                </a:path>
                <a:path w="8561704" h="347979">
                  <a:moveTo>
                    <a:pt x="1045108" y="115887"/>
                  </a:moveTo>
                  <a:lnTo>
                    <a:pt x="928992" y="115887"/>
                  </a:lnTo>
                  <a:lnTo>
                    <a:pt x="928992" y="231775"/>
                  </a:lnTo>
                  <a:lnTo>
                    <a:pt x="1045108" y="231775"/>
                  </a:lnTo>
                  <a:lnTo>
                    <a:pt x="1045108" y="115887"/>
                  </a:lnTo>
                  <a:close/>
                </a:path>
                <a:path w="8561704" h="347979">
                  <a:moveTo>
                    <a:pt x="1161237" y="231775"/>
                  </a:moveTo>
                  <a:lnTo>
                    <a:pt x="1045108" y="231775"/>
                  </a:lnTo>
                  <a:lnTo>
                    <a:pt x="1045108" y="347662"/>
                  </a:lnTo>
                  <a:lnTo>
                    <a:pt x="1161237" y="347662"/>
                  </a:lnTo>
                  <a:lnTo>
                    <a:pt x="1161237" y="231775"/>
                  </a:lnTo>
                  <a:close/>
                </a:path>
                <a:path w="8561704" h="347979">
                  <a:moveTo>
                    <a:pt x="1277353" y="115887"/>
                  </a:moveTo>
                  <a:lnTo>
                    <a:pt x="1161237" y="115887"/>
                  </a:lnTo>
                  <a:lnTo>
                    <a:pt x="1161237" y="231775"/>
                  </a:lnTo>
                  <a:lnTo>
                    <a:pt x="1277353" y="231775"/>
                  </a:lnTo>
                  <a:lnTo>
                    <a:pt x="1277353" y="115887"/>
                  </a:lnTo>
                  <a:close/>
                </a:path>
                <a:path w="8561704" h="347979">
                  <a:moveTo>
                    <a:pt x="1393482" y="231775"/>
                  </a:moveTo>
                  <a:lnTo>
                    <a:pt x="1277353" y="231775"/>
                  </a:lnTo>
                  <a:lnTo>
                    <a:pt x="1277353" y="347662"/>
                  </a:lnTo>
                  <a:lnTo>
                    <a:pt x="1393482" y="347662"/>
                  </a:lnTo>
                  <a:lnTo>
                    <a:pt x="1393482" y="231775"/>
                  </a:lnTo>
                  <a:close/>
                </a:path>
                <a:path w="8561704" h="347979">
                  <a:moveTo>
                    <a:pt x="1509598" y="115887"/>
                  </a:moveTo>
                  <a:lnTo>
                    <a:pt x="1393482" y="115887"/>
                  </a:lnTo>
                  <a:lnTo>
                    <a:pt x="1393482" y="231775"/>
                  </a:lnTo>
                  <a:lnTo>
                    <a:pt x="1509598" y="231775"/>
                  </a:lnTo>
                  <a:lnTo>
                    <a:pt x="1509598" y="115887"/>
                  </a:lnTo>
                  <a:close/>
                </a:path>
                <a:path w="8561704" h="347979">
                  <a:moveTo>
                    <a:pt x="1625727" y="231775"/>
                  </a:moveTo>
                  <a:lnTo>
                    <a:pt x="1509598" y="231775"/>
                  </a:lnTo>
                  <a:lnTo>
                    <a:pt x="1509598" y="347662"/>
                  </a:lnTo>
                  <a:lnTo>
                    <a:pt x="1625727" y="347662"/>
                  </a:lnTo>
                  <a:lnTo>
                    <a:pt x="1625727" y="231775"/>
                  </a:lnTo>
                  <a:close/>
                </a:path>
                <a:path w="8561704" h="347979">
                  <a:moveTo>
                    <a:pt x="1741843" y="115887"/>
                  </a:moveTo>
                  <a:lnTo>
                    <a:pt x="1625727" y="115887"/>
                  </a:lnTo>
                  <a:lnTo>
                    <a:pt x="1625727" y="231775"/>
                  </a:lnTo>
                  <a:lnTo>
                    <a:pt x="1741843" y="231775"/>
                  </a:lnTo>
                  <a:lnTo>
                    <a:pt x="1741843" y="115887"/>
                  </a:lnTo>
                  <a:close/>
                </a:path>
                <a:path w="8561704" h="347979">
                  <a:moveTo>
                    <a:pt x="1857971" y="231775"/>
                  </a:moveTo>
                  <a:lnTo>
                    <a:pt x="1741843" y="231775"/>
                  </a:lnTo>
                  <a:lnTo>
                    <a:pt x="1741843" y="347662"/>
                  </a:lnTo>
                  <a:lnTo>
                    <a:pt x="1857971" y="347662"/>
                  </a:lnTo>
                  <a:lnTo>
                    <a:pt x="1857971" y="231775"/>
                  </a:lnTo>
                  <a:close/>
                </a:path>
                <a:path w="8561704" h="347979">
                  <a:moveTo>
                    <a:pt x="1974100" y="115887"/>
                  </a:moveTo>
                  <a:lnTo>
                    <a:pt x="1857971" y="115887"/>
                  </a:lnTo>
                  <a:lnTo>
                    <a:pt x="1857971" y="231775"/>
                  </a:lnTo>
                  <a:lnTo>
                    <a:pt x="1974100" y="231775"/>
                  </a:lnTo>
                  <a:lnTo>
                    <a:pt x="1974100" y="115887"/>
                  </a:lnTo>
                  <a:close/>
                </a:path>
                <a:path w="8561704" h="347979">
                  <a:moveTo>
                    <a:pt x="2090216" y="231775"/>
                  </a:moveTo>
                  <a:lnTo>
                    <a:pt x="1974100" y="231775"/>
                  </a:lnTo>
                  <a:lnTo>
                    <a:pt x="1974100" y="347662"/>
                  </a:lnTo>
                  <a:lnTo>
                    <a:pt x="2090216" y="347662"/>
                  </a:lnTo>
                  <a:lnTo>
                    <a:pt x="2090216" y="231775"/>
                  </a:lnTo>
                  <a:close/>
                </a:path>
                <a:path w="8561704" h="347979">
                  <a:moveTo>
                    <a:pt x="2206345" y="115887"/>
                  </a:moveTo>
                  <a:lnTo>
                    <a:pt x="2090216" y="115887"/>
                  </a:lnTo>
                  <a:lnTo>
                    <a:pt x="2090216" y="231775"/>
                  </a:lnTo>
                  <a:lnTo>
                    <a:pt x="2206345" y="231775"/>
                  </a:lnTo>
                  <a:lnTo>
                    <a:pt x="2206345" y="115887"/>
                  </a:lnTo>
                  <a:close/>
                </a:path>
                <a:path w="8561704" h="347979">
                  <a:moveTo>
                    <a:pt x="2322461" y="231775"/>
                  </a:moveTo>
                  <a:lnTo>
                    <a:pt x="2206345" y="231775"/>
                  </a:lnTo>
                  <a:lnTo>
                    <a:pt x="2206345" y="347662"/>
                  </a:lnTo>
                  <a:lnTo>
                    <a:pt x="2322461" y="347662"/>
                  </a:lnTo>
                  <a:lnTo>
                    <a:pt x="2322461" y="231775"/>
                  </a:lnTo>
                  <a:close/>
                </a:path>
                <a:path w="8561704" h="347979">
                  <a:moveTo>
                    <a:pt x="2438590" y="115887"/>
                  </a:moveTo>
                  <a:lnTo>
                    <a:pt x="2322461" y="115887"/>
                  </a:lnTo>
                  <a:lnTo>
                    <a:pt x="2322461" y="231775"/>
                  </a:lnTo>
                  <a:lnTo>
                    <a:pt x="2438590" y="231775"/>
                  </a:lnTo>
                  <a:lnTo>
                    <a:pt x="2438590" y="115887"/>
                  </a:lnTo>
                  <a:close/>
                </a:path>
                <a:path w="8561704" h="347979">
                  <a:moveTo>
                    <a:pt x="2554706" y="231775"/>
                  </a:moveTo>
                  <a:lnTo>
                    <a:pt x="2438590" y="231775"/>
                  </a:lnTo>
                  <a:lnTo>
                    <a:pt x="2438590" y="347662"/>
                  </a:lnTo>
                  <a:lnTo>
                    <a:pt x="2554706" y="347662"/>
                  </a:lnTo>
                  <a:lnTo>
                    <a:pt x="2554706" y="231775"/>
                  </a:lnTo>
                  <a:close/>
                </a:path>
                <a:path w="8561704" h="347979">
                  <a:moveTo>
                    <a:pt x="2670835" y="115887"/>
                  </a:moveTo>
                  <a:lnTo>
                    <a:pt x="2554706" y="115887"/>
                  </a:lnTo>
                  <a:lnTo>
                    <a:pt x="2554706" y="231775"/>
                  </a:lnTo>
                  <a:lnTo>
                    <a:pt x="2670835" y="231775"/>
                  </a:lnTo>
                  <a:lnTo>
                    <a:pt x="2670835" y="115887"/>
                  </a:lnTo>
                  <a:close/>
                </a:path>
                <a:path w="8561704" h="347979">
                  <a:moveTo>
                    <a:pt x="2786964" y="231775"/>
                  </a:moveTo>
                  <a:lnTo>
                    <a:pt x="2670835" y="231775"/>
                  </a:lnTo>
                  <a:lnTo>
                    <a:pt x="2670835" y="347662"/>
                  </a:lnTo>
                  <a:lnTo>
                    <a:pt x="2786964" y="347662"/>
                  </a:lnTo>
                  <a:lnTo>
                    <a:pt x="2786964" y="231775"/>
                  </a:lnTo>
                  <a:close/>
                </a:path>
                <a:path w="8561704" h="347979">
                  <a:moveTo>
                    <a:pt x="2903080" y="115887"/>
                  </a:moveTo>
                  <a:lnTo>
                    <a:pt x="2786964" y="115887"/>
                  </a:lnTo>
                  <a:lnTo>
                    <a:pt x="2786964" y="231775"/>
                  </a:lnTo>
                  <a:lnTo>
                    <a:pt x="2903080" y="231775"/>
                  </a:lnTo>
                  <a:lnTo>
                    <a:pt x="2903080" y="115887"/>
                  </a:lnTo>
                  <a:close/>
                </a:path>
                <a:path w="8561704" h="347979">
                  <a:moveTo>
                    <a:pt x="3019209" y="231775"/>
                  </a:moveTo>
                  <a:lnTo>
                    <a:pt x="2903093" y="231775"/>
                  </a:lnTo>
                  <a:lnTo>
                    <a:pt x="2903093" y="347662"/>
                  </a:lnTo>
                  <a:lnTo>
                    <a:pt x="3019209" y="347662"/>
                  </a:lnTo>
                  <a:lnTo>
                    <a:pt x="3019209" y="231775"/>
                  </a:lnTo>
                  <a:close/>
                </a:path>
                <a:path w="8561704" h="347979">
                  <a:moveTo>
                    <a:pt x="3135338" y="115887"/>
                  </a:moveTo>
                  <a:lnTo>
                    <a:pt x="3019209" y="115887"/>
                  </a:lnTo>
                  <a:lnTo>
                    <a:pt x="3019209" y="231775"/>
                  </a:lnTo>
                  <a:lnTo>
                    <a:pt x="3135338" y="231775"/>
                  </a:lnTo>
                  <a:lnTo>
                    <a:pt x="3135338" y="115887"/>
                  </a:lnTo>
                  <a:close/>
                </a:path>
                <a:path w="8561704" h="347979">
                  <a:moveTo>
                    <a:pt x="3251454" y="231775"/>
                  </a:moveTo>
                  <a:lnTo>
                    <a:pt x="3135338" y="231775"/>
                  </a:lnTo>
                  <a:lnTo>
                    <a:pt x="3135338" y="347662"/>
                  </a:lnTo>
                  <a:lnTo>
                    <a:pt x="3251454" y="347662"/>
                  </a:lnTo>
                  <a:lnTo>
                    <a:pt x="3251454" y="231775"/>
                  </a:lnTo>
                  <a:close/>
                </a:path>
                <a:path w="8561704" h="347979">
                  <a:moveTo>
                    <a:pt x="3367582" y="115887"/>
                  </a:moveTo>
                  <a:lnTo>
                    <a:pt x="3251454" y="115887"/>
                  </a:lnTo>
                  <a:lnTo>
                    <a:pt x="3251454" y="231775"/>
                  </a:lnTo>
                  <a:lnTo>
                    <a:pt x="3367582" y="231775"/>
                  </a:lnTo>
                  <a:lnTo>
                    <a:pt x="3367582" y="115887"/>
                  </a:lnTo>
                  <a:close/>
                </a:path>
                <a:path w="8561704" h="347979">
                  <a:moveTo>
                    <a:pt x="3483699" y="231775"/>
                  </a:moveTo>
                  <a:lnTo>
                    <a:pt x="3367582" y="231775"/>
                  </a:lnTo>
                  <a:lnTo>
                    <a:pt x="3367582" y="347662"/>
                  </a:lnTo>
                  <a:lnTo>
                    <a:pt x="3483699" y="347662"/>
                  </a:lnTo>
                  <a:lnTo>
                    <a:pt x="3483699" y="231775"/>
                  </a:lnTo>
                  <a:close/>
                </a:path>
                <a:path w="8561704" h="347979">
                  <a:moveTo>
                    <a:pt x="3599827" y="115887"/>
                  </a:moveTo>
                  <a:lnTo>
                    <a:pt x="3483699" y="115887"/>
                  </a:lnTo>
                  <a:lnTo>
                    <a:pt x="3483699" y="231775"/>
                  </a:lnTo>
                  <a:lnTo>
                    <a:pt x="3599827" y="231775"/>
                  </a:lnTo>
                  <a:lnTo>
                    <a:pt x="3599827" y="115887"/>
                  </a:lnTo>
                  <a:close/>
                </a:path>
                <a:path w="8561704" h="347979">
                  <a:moveTo>
                    <a:pt x="3715956" y="231775"/>
                  </a:moveTo>
                  <a:lnTo>
                    <a:pt x="3599827" y="231775"/>
                  </a:lnTo>
                  <a:lnTo>
                    <a:pt x="3599827" y="347662"/>
                  </a:lnTo>
                  <a:lnTo>
                    <a:pt x="3715956" y="347662"/>
                  </a:lnTo>
                  <a:lnTo>
                    <a:pt x="3715956" y="231775"/>
                  </a:lnTo>
                  <a:close/>
                </a:path>
                <a:path w="8561704" h="347979">
                  <a:moveTo>
                    <a:pt x="3832072" y="115887"/>
                  </a:moveTo>
                  <a:lnTo>
                    <a:pt x="3715956" y="115887"/>
                  </a:lnTo>
                  <a:lnTo>
                    <a:pt x="3715956" y="231775"/>
                  </a:lnTo>
                  <a:lnTo>
                    <a:pt x="3832072" y="231775"/>
                  </a:lnTo>
                  <a:lnTo>
                    <a:pt x="3832072" y="115887"/>
                  </a:lnTo>
                  <a:close/>
                </a:path>
                <a:path w="8561704" h="347979">
                  <a:moveTo>
                    <a:pt x="3948201" y="231775"/>
                  </a:moveTo>
                  <a:lnTo>
                    <a:pt x="3832072" y="231775"/>
                  </a:lnTo>
                  <a:lnTo>
                    <a:pt x="3832072" y="347662"/>
                  </a:lnTo>
                  <a:lnTo>
                    <a:pt x="3948201" y="347662"/>
                  </a:lnTo>
                  <a:lnTo>
                    <a:pt x="3948201" y="231775"/>
                  </a:lnTo>
                  <a:close/>
                </a:path>
                <a:path w="8561704" h="347979">
                  <a:moveTo>
                    <a:pt x="4064317" y="115887"/>
                  </a:moveTo>
                  <a:lnTo>
                    <a:pt x="3948201" y="115887"/>
                  </a:lnTo>
                  <a:lnTo>
                    <a:pt x="3948201" y="231775"/>
                  </a:lnTo>
                  <a:lnTo>
                    <a:pt x="4064317" y="231775"/>
                  </a:lnTo>
                  <a:lnTo>
                    <a:pt x="4064317" y="115887"/>
                  </a:lnTo>
                  <a:close/>
                </a:path>
                <a:path w="8561704" h="347979">
                  <a:moveTo>
                    <a:pt x="4180446" y="231775"/>
                  </a:moveTo>
                  <a:lnTo>
                    <a:pt x="4064317" y="231775"/>
                  </a:lnTo>
                  <a:lnTo>
                    <a:pt x="4064317" y="347662"/>
                  </a:lnTo>
                  <a:lnTo>
                    <a:pt x="4180446" y="347662"/>
                  </a:lnTo>
                  <a:lnTo>
                    <a:pt x="4180446" y="231775"/>
                  </a:lnTo>
                  <a:close/>
                </a:path>
                <a:path w="8561704" h="347979">
                  <a:moveTo>
                    <a:pt x="4296562" y="115887"/>
                  </a:moveTo>
                  <a:lnTo>
                    <a:pt x="4180446" y="115887"/>
                  </a:lnTo>
                  <a:lnTo>
                    <a:pt x="4180446" y="231775"/>
                  </a:lnTo>
                  <a:lnTo>
                    <a:pt x="4296562" y="231775"/>
                  </a:lnTo>
                  <a:lnTo>
                    <a:pt x="4296562" y="115887"/>
                  </a:lnTo>
                  <a:close/>
                </a:path>
                <a:path w="8561704" h="347979">
                  <a:moveTo>
                    <a:pt x="4412691" y="231775"/>
                  </a:moveTo>
                  <a:lnTo>
                    <a:pt x="4296562" y="231775"/>
                  </a:lnTo>
                  <a:lnTo>
                    <a:pt x="4296562" y="347662"/>
                  </a:lnTo>
                  <a:lnTo>
                    <a:pt x="4412691" y="347662"/>
                  </a:lnTo>
                  <a:lnTo>
                    <a:pt x="4412691" y="231775"/>
                  </a:lnTo>
                  <a:close/>
                </a:path>
                <a:path w="8561704" h="347979">
                  <a:moveTo>
                    <a:pt x="4528820" y="115887"/>
                  </a:moveTo>
                  <a:lnTo>
                    <a:pt x="4412691" y="115887"/>
                  </a:lnTo>
                  <a:lnTo>
                    <a:pt x="4412691" y="231775"/>
                  </a:lnTo>
                  <a:lnTo>
                    <a:pt x="4528820" y="231775"/>
                  </a:lnTo>
                  <a:lnTo>
                    <a:pt x="4528820" y="115887"/>
                  </a:lnTo>
                  <a:close/>
                </a:path>
                <a:path w="8561704" h="347979">
                  <a:moveTo>
                    <a:pt x="4644936" y="231775"/>
                  </a:moveTo>
                  <a:lnTo>
                    <a:pt x="4528820" y="231775"/>
                  </a:lnTo>
                  <a:lnTo>
                    <a:pt x="4528820" y="347662"/>
                  </a:lnTo>
                  <a:lnTo>
                    <a:pt x="4644936" y="347662"/>
                  </a:lnTo>
                  <a:lnTo>
                    <a:pt x="4644936" y="231775"/>
                  </a:lnTo>
                  <a:close/>
                </a:path>
                <a:path w="8561704" h="347979">
                  <a:moveTo>
                    <a:pt x="4761065" y="115887"/>
                  </a:moveTo>
                  <a:lnTo>
                    <a:pt x="4644936" y="115887"/>
                  </a:lnTo>
                  <a:lnTo>
                    <a:pt x="4644936" y="231775"/>
                  </a:lnTo>
                  <a:lnTo>
                    <a:pt x="4761065" y="231775"/>
                  </a:lnTo>
                  <a:lnTo>
                    <a:pt x="4761065" y="115887"/>
                  </a:lnTo>
                  <a:close/>
                </a:path>
                <a:path w="8561704" h="347979">
                  <a:moveTo>
                    <a:pt x="4877181" y="231775"/>
                  </a:moveTo>
                  <a:lnTo>
                    <a:pt x="4761065" y="231775"/>
                  </a:lnTo>
                  <a:lnTo>
                    <a:pt x="4761065" y="347662"/>
                  </a:lnTo>
                  <a:lnTo>
                    <a:pt x="4877181" y="347662"/>
                  </a:lnTo>
                  <a:lnTo>
                    <a:pt x="4877181" y="231775"/>
                  </a:lnTo>
                  <a:close/>
                </a:path>
                <a:path w="8561704" h="347979">
                  <a:moveTo>
                    <a:pt x="4993310" y="115887"/>
                  </a:moveTo>
                  <a:lnTo>
                    <a:pt x="4877181" y="115887"/>
                  </a:lnTo>
                  <a:lnTo>
                    <a:pt x="4877181" y="231775"/>
                  </a:lnTo>
                  <a:lnTo>
                    <a:pt x="4993310" y="231775"/>
                  </a:lnTo>
                  <a:lnTo>
                    <a:pt x="4993310" y="115887"/>
                  </a:lnTo>
                  <a:close/>
                </a:path>
                <a:path w="8561704" h="347979">
                  <a:moveTo>
                    <a:pt x="5109426" y="231775"/>
                  </a:moveTo>
                  <a:lnTo>
                    <a:pt x="4993310" y="231775"/>
                  </a:lnTo>
                  <a:lnTo>
                    <a:pt x="4993310" y="347662"/>
                  </a:lnTo>
                  <a:lnTo>
                    <a:pt x="5109426" y="347662"/>
                  </a:lnTo>
                  <a:lnTo>
                    <a:pt x="5109426" y="231775"/>
                  </a:lnTo>
                  <a:close/>
                </a:path>
                <a:path w="8561704" h="347979">
                  <a:moveTo>
                    <a:pt x="5225554" y="115887"/>
                  </a:moveTo>
                  <a:lnTo>
                    <a:pt x="5109426" y="115887"/>
                  </a:lnTo>
                  <a:lnTo>
                    <a:pt x="5109426" y="231775"/>
                  </a:lnTo>
                  <a:lnTo>
                    <a:pt x="5225554" y="231775"/>
                  </a:lnTo>
                  <a:lnTo>
                    <a:pt x="5225554" y="115887"/>
                  </a:lnTo>
                  <a:close/>
                </a:path>
                <a:path w="8561704" h="347979">
                  <a:moveTo>
                    <a:pt x="5341683" y="231775"/>
                  </a:moveTo>
                  <a:lnTo>
                    <a:pt x="5225554" y="231775"/>
                  </a:lnTo>
                  <a:lnTo>
                    <a:pt x="5225554" y="347662"/>
                  </a:lnTo>
                  <a:lnTo>
                    <a:pt x="5341683" y="347662"/>
                  </a:lnTo>
                  <a:lnTo>
                    <a:pt x="5341683" y="231775"/>
                  </a:lnTo>
                  <a:close/>
                </a:path>
                <a:path w="8561704" h="347979">
                  <a:moveTo>
                    <a:pt x="5457799" y="115887"/>
                  </a:moveTo>
                  <a:lnTo>
                    <a:pt x="5341683" y="115887"/>
                  </a:lnTo>
                  <a:lnTo>
                    <a:pt x="5341683" y="231775"/>
                  </a:lnTo>
                  <a:lnTo>
                    <a:pt x="5457799" y="231775"/>
                  </a:lnTo>
                  <a:lnTo>
                    <a:pt x="5457799" y="115887"/>
                  </a:lnTo>
                  <a:close/>
                </a:path>
                <a:path w="8561704" h="347979">
                  <a:moveTo>
                    <a:pt x="5573928" y="231775"/>
                  </a:moveTo>
                  <a:lnTo>
                    <a:pt x="5457799" y="231775"/>
                  </a:lnTo>
                  <a:lnTo>
                    <a:pt x="5457799" y="347662"/>
                  </a:lnTo>
                  <a:lnTo>
                    <a:pt x="5573928" y="347662"/>
                  </a:lnTo>
                  <a:lnTo>
                    <a:pt x="5573928" y="231775"/>
                  </a:lnTo>
                  <a:close/>
                </a:path>
                <a:path w="8561704" h="347979">
                  <a:moveTo>
                    <a:pt x="5690044" y="115887"/>
                  </a:moveTo>
                  <a:lnTo>
                    <a:pt x="5573928" y="115887"/>
                  </a:lnTo>
                  <a:lnTo>
                    <a:pt x="5573928" y="231775"/>
                  </a:lnTo>
                  <a:lnTo>
                    <a:pt x="5690044" y="231775"/>
                  </a:lnTo>
                  <a:lnTo>
                    <a:pt x="5690044" y="115887"/>
                  </a:lnTo>
                  <a:close/>
                </a:path>
                <a:path w="8561704" h="347979">
                  <a:moveTo>
                    <a:pt x="5806173" y="231775"/>
                  </a:moveTo>
                  <a:lnTo>
                    <a:pt x="5690044" y="231775"/>
                  </a:lnTo>
                  <a:lnTo>
                    <a:pt x="5690044" y="347662"/>
                  </a:lnTo>
                  <a:lnTo>
                    <a:pt x="5806173" y="347662"/>
                  </a:lnTo>
                  <a:lnTo>
                    <a:pt x="5806173" y="231775"/>
                  </a:lnTo>
                  <a:close/>
                </a:path>
                <a:path w="8561704" h="347979">
                  <a:moveTo>
                    <a:pt x="5922289" y="115887"/>
                  </a:moveTo>
                  <a:lnTo>
                    <a:pt x="5806173" y="115887"/>
                  </a:lnTo>
                  <a:lnTo>
                    <a:pt x="5806173" y="231775"/>
                  </a:lnTo>
                  <a:lnTo>
                    <a:pt x="5922289" y="231775"/>
                  </a:lnTo>
                  <a:lnTo>
                    <a:pt x="5922289" y="115887"/>
                  </a:lnTo>
                  <a:close/>
                </a:path>
                <a:path w="8561704" h="347979">
                  <a:moveTo>
                    <a:pt x="6038418" y="231775"/>
                  </a:moveTo>
                  <a:lnTo>
                    <a:pt x="5922289" y="231775"/>
                  </a:lnTo>
                  <a:lnTo>
                    <a:pt x="5922289" y="347662"/>
                  </a:lnTo>
                  <a:lnTo>
                    <a:pt x="6038418" y="347662"/>
                  </a:lnTo>
                  <a:lnTo>
                    <a:pt x="6038418" y="231775"/>
                  </a:lnTo>
                  <a:close/>
                </a:path>
                <a:path w="8561704" h="347979">
                  <a:moveTo>
                    <a:pt x="6154547" y="115887"/>
                  </a:moveTo>
                  <a:lnTo>
                    <a:pt x="6038418" y="115887"/>
                  </a:lnTo>
                  <a:lnTo>
                    <a:pt x="6038418" y="231775"/>
                  </a:lnTo>
                  <a:lnTo>
                    <a:pt x="6154547" y="231775"/>
                  </a:lnTo>
                  <a:lnTo>
                    <a:pt x="6154547" y="115887"/>
                  </a:lnTo>
                  <a:close/>
                </a:path>
                <a:path w="8561704" h="347979">
                  <a:moveTo>
                    <a:pt x="6270663" y="231775"/>
                  </a:moveTo>
                  <a:lnTo>
                    <a:pt x="6154547" y="231775"/>
                  </a:lnTo>
                  <a:lnTo>
                    <a:pt x="6154547" y="347662"/>
                  </a:lnTo>
                  <a:lnTo>
                    <a:pt x="6270663" y="347662"/>
                  </a:lnTo>
                  <a:lnTo>
                    <a:pt x="6270663" y="231775"/>
                  </a:lnTo>
                  <a:close/>
                </a:path>
                <a:path w="8561704" h="347979">
                  <a:moveTo>
                    <a:pt x="6386792" y="115887"/>
                  </a:moveTo>
                  <a:lnTo>
                    <a:pt x="6270663" y="115887"/>
                  </a:lnTo>
                  <a:lnTo>
                    <a:pt x="6270663" y="231775"/>
                  </a:lnTo>
                  <a:lnTo>
                    <a:pt x="6386792" y="231775"/>
                  </a:lnTo>
                  <a:lnTo>
                    <a:pt x="6386792" y="115887"/>
                  </a:lnTo>
                  <a:close/>
                </a:path>
                <a:path w="8561704" h="347979">
                  <a:moveTo>
                    <a:pt x="6502908" y="231775"/>
                  </a:moveTo>
                  <a:lnTo>
                    <a:pt x="6386792" y="231775"/>
                  </a:lnTo>
                  <a:lnTo>
                    <a:pt x="6386792" y="347662"/>
                  </a:lnTo>
                  <a:lnTo>
                    <a:pt x="6502908" y="347662"/>
                  </a:lnTo>
                  <a:lnTo>
                    <a:pt x="6502908" y="231775"/>
                  </a:lnTo>
                  <a:close/>
                </a:path>
                <a:path w="8561704" h="347979">
                  <a:moveTo>
                    <a:pt x="6619037" y="115887"/>
                  </a:moveTo>
                  <a:lnTo>
                    <a:pt x="6502908" y="115887"/>
                  </a:lnTo>
                  <a:lnTo>
                    <a:pt x="6502908" y="231775"/>
                  </a:lnTo>
                  <a:lnTo>
                    <a:pt x="6619037" y="231775"/>
                  </a:lnTo>
                  <a:lnTo>
                    <a:pt x="6619037" y="115887"/>
                  </a:lnTo>
                  <a:close/>
                </a:path>
                <a:path w="8561704" h="347979">
                  <a:moveTo>
                    <a:pt x="6735153" y="231775"/>
                  </a:moveTo>
                  <a:lnTo>
                    <a:pt x="6619037" y="231775"/>
                  </a:lnTo>
                  <a:lnTo>
                    <a:pt x="6619037" y="347662"/>
                  </a:lnTo>
                  <a:lnTo>
                    <a:pt x="6735153" y="347662"/>
                  </a:lnTo>
                  <a:lnTo>
                    <a:pt x="6735153" y="231775"/>
                  </a:lnTo>
                  <a:close/>
                </a:path>
                <a:path w="8561704" h="347979">
                  <a:moveTo>
                    <a:pt x="6851282" y="115887"/>
                  </a:moveTo>
                  <a:lnTo>
                    <a:pt x="6735153" y="115887"/>
                  </a:lnTo>
                  <a:lnTo>
                    <a:pt x="6735153" y="231775"/>
                  </a:lnTo>
                  <a:lnTo>
                    <a:pt x="6851282" y="231775"/>
                  </a:lnTo>
                  <a:lnTo>
                    <a:pt x="6851282" y="115887"/>
                  </a:lnTo>
                  <a:close/>
                </a:path>
                <a:path w="8561704" h="347979">
                  <a:moveTo>
                    <a:pt x="6967410" y="231775"/>
                  </a:moveTo>
                  <a:lnTo>
                    <a:pt x="6851282" y="231775"/>
                  </a:lnTo>
                  <a:lnTo>
                    <a:pt x="6851282" y="347662"/>
                  </a:lnTo>
                  <a:lnTo>
                    <a:pt x="6967410" y="347662"/>
                  </a:lnTo>
                  <a:lnTo>
                    <a:pt x="6967410" y="231775"/>
                  </a:lnTo>
                  <a:close/>
                </a:path>
                <a:path w="8561704" h="347979">
                  <a:moveTo>
                    <a:pt x="7083526" y="115887"/>
                  </a:moveTo>
                  <a:lnTo>
                    <a:pt x="6967410" y="115887"/>
                  </a:lnTo>
                  <a:lnTo>
                    <a:pt x="6967410" y="231775"/>
                  </a:lnTo>
                  <a:lnTo>
                    <a:pt x="7083526" y="231775"/>
                  </a:lnTo>
                  <a:lnTo>
                    <a:pt x="7083526" y="115887"/>
                  </a:lnTo>
                  <a:close/>
                </a:path>
                <a:path w="8561704" h="347979">
                  <a:moveTo>
                    <a:pt x="7315771" y="115887"/>
                  </a:moveTo>
                  <a:lnTo>
                    <a:pt x="7199655" y="115887"/>
                  </a:lnTo>
                  <a:lnTo>
                    <a:pt x="7199655" y="231775"/>
                  </a:lnTo>
                  <a:lnTo>
                    <a:pt x="7315771" y="231775"/>
                  </a:lnTo>
                  <a:lnTo>
                    <a:pt x="7315771" y="115887"/>
                  </a:lnTo>
                  <a:close/>
                </a:path>
                <a:path w="8561704" h="347979">
                  <a:moveTo>
                    <a:pt x="7548016" y="115887"/>
                  </a:moveTo>
                  <a:lnTo>
                    <a:pt x="7431900" y="115887"/>
                  </a:lnTo>
                  <a:lnTo>
                    <a:pt x="7431900" y="231775"/>
                  </a:lnTo>
                  <a:lnTo>
                    <a:pt x="7548016" y="231775"/>
                  </a:lnTo>
                  <a:lnTo>
                    <a:pt x="7548016" y="115887"/>
                  </a:lnTo>
                  <a:close/>
                </a:path>
                <a:path w="8561704" h="347979">
                  <a:moveTo>
                    <a:pt x="7780261" y="115887"/>
                  </a:moveTo>
                  <a:lnTo>
                    <a:pt x="7664145" y="115887"/>
                  </a:lnTo>
                  <a:lnTo>
                    <a:pt x="7664145" y="231775"/>
                  </a:lnTo>
                  <a:lnTo>
                    <a:pt x="7780261" y="231775"/>
                  </a:lnTo>
                  <a:lnTo>
                    <a:pt x="7780261" y="115887"/>
                  </a:lnTo>
                  <a:close/>
                </a:path>
                <a:path w="8561704" h="347979">
                  <a:moveTo>
                    <a:pt x="7896390" y="0"/>
                  </a:moveTo>
                  <a:lnTo>
                    <a:pt x="7780261" y="0"/>
                  </a:lnTo>
                  <a:lnTo>
                    <a:pt x="7780261" y="115887"/>
                  </a:lnTo>
                  <a:lnTo>
                    <a:pt x="7896390" y="115887"/>
                  </a:lnTo>
                  <a:lnTo>
                    <a:pt x="7896390" y="0"/>
                  </a:lnTo>
                  <a:close/>
                </a:path>
                <a:path w="8561704" h="347979">
                  <a:moveTo>
                    <a:pt x="8012519" y="115887"/>
                  </a:moveTo>
                  <a:lnTo>
                    <a:pt x="7896390" y="115887"/>
                  </a:lnTo>
                  <a:lnTo>
                    <a:pt x="7896390" y="231775"/>
                  </a:lnTo>
                  <a:lnTo>
                    <a:pt x="8012519" y="231775"/>
                  </a:lnTo>
                  <a:lnTo>
                    <a:pt x="8012519" y="115887"/>
                  </a:lnTo>
                  <a:close/>
                </a:path>
                <a:path w="8561704" h="347979">
                  <a:moveTo>
                    <a:pt x="8128635" y="0"/>
                  </a:moveTo>
                  <a:lnTo>
                    <a:pt x="8012519" y="0"/>
                  </a:lnTo>
                  <a:lnTo>
                    <a:pt x="8012519" y="115887"/>
                  </a:lnTo>
                  <a:lnTo>
                    <a:pt x="8128635" y="115887"/>
                  </a:lnTo>
                  <a:lnTo>
                    <a:pt x="8128635" y="0"/>
                  </a:lnTo>
                  <a:close/>
                </a:path>
                <a:path w="8561704" h="347979">
                  <a:moveTo>
                    <a:pt x="8244764" y="115887"/>
                  </a:moveTo>
                  <a:lnTo>
                    <a:pt x="8128635" y="115887"/>
                  </a:lnTo>
                  <a:lnTo>
                    <a:pt x="8128635" y="231775"/>
                  </a:lnTo>
                  <a:lnTo>
                    <a:pt x="8244764" y="231775"/>
                  </a:lnTo>
                  <a:lnTo>
                    <a:pt x="8244764" y="115887"/>
                  </a:lnTo>
                  <a:close/>
                </a:path>
                <a:path w="8561704" h="347979">
                  <a:moveTo>
                    <a:pt x="8360880" y="0"/>
                  </a:moveTo>
                  <a:lnTo>
                    <a:pt x="8244764" y="0"/>
                  </a:lnTo>
                  <a:lnTo>
                    <a:pt x="8244764" y="115887"/>
                  </a:lnTo>
                  <a:lnTo>
                    <a:pt x="8360880" y="115887"/>
                  </a:lnTo>
                  <a:lnTo>
                    <a:pt x="8360880" y="0"/>
                  </a:lnTo>
                  <a:close/>
                </a:path>
                <a:path w="8561704" h="347979">
                  <a:moveTo>
                    <a:pt x="8477009" y="115887"/>
                  </a:moveTo>
                  <a:lnTo>
                    <a:pt x="8360880" y="115887"/>
                  </a:lnTo>
                  <a:lnTo>
                    <a:pt x="8360880" y="231775"/>
                  </a:lnTo>
                  <a:lnTo>
                    <a:pt x="8477009" y="231775"/>
                  </a:lnTo>
                  <a:lnTo>
                    <a:pt x="8477009" y="115887"/>
                  </a:lnTo>
                  <a:close/>
                </a:path>
                <a:path w="8561704" h="347979">
                  <a:moveTo>
                    <a:pt x="8561184" y="0"/>
                  </a:moveTo>
                  <a:lnTo>
                    <a:pt x="8477009" y="0"/>
                  </a:lnTo>
                  <a:lnTo>
                    <a:pt x="8477009" y="115887"/>
                  </a:lnTo>
                  <a:lnTo>
                    <a:pt x="8561184" y="115887"/>
                  </a:lnTo>
                  <a:lnTo>
                    <a:pt x="8561184" y="0"/>
                  </a:lnTo>
                  <a:close/>
                </a:path>
              </a:pathLst>
            </a:custGeom>
            <a:solidFill>
              <a:srgbClr val="2E1B5B">
                <a:alpha val="2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9494570" y="9037751"/>
              <a:ext cx="8793480" cy="695325"/>
            </a:xfrm>
            <a:custGeom>
              <a:avLst/>
              <a:gdLst/>
              <a:ahLst/>
              <a:cxnLst/>
              <a:rect l="l" t="t" r="r" b="b"/>
              <a:pathLst>
                <a:path w="8793479" h="695325">
                  <a:moveTo>
                    <a:pt x="8793429" y="0"/>
                  </a:moveTo>
                  <a:lnTo>
                    <a:pt x="232244" y="0"/>
                  </a:lnTo>
                  <a:lnTo>
                    <a:pt x="232244" y="231775"/>
                  </a:lnTo>
                  <a:lnTo>
                    <a:pt x="116116" y="231775"/>
                  </a:lnTo>
                  <a:lnTo>
                    <a:pt x="116116" y="347662"/>
                  </a:lnTo>
                  <a:lnTo>
                    <a:pt x="0" y="347662"/>
                  </a:lnTo>
                  <a:lnTo>
                    <a:pt x="0" y="579437"/>
                  </a:lnTo>
                  <a:lnTo>
                    <a:pt x="116116" y="579437"/>
                  </a:lnTo>
                  <a:lnTo>
                    <a:pt x="116116" y="695325"/>
                  </a:lnTo>
                  <a:lnTo>
                    <a:pt x="232244" y="695325"/>
                  </a:lnTo>
                  <a:lnTo>
                    <a:pt x="232244" y="579437"/>
                  </a:lnTo>
                  <a:lnTo>
                    <a:pt x="348373" y="579437"/>
                  </a:lnTo>
                  <a:lnTo>
                    <a:pt x="348373" y="695325"/>
                  </a:lnTo>
                  <a:lnTo>
                    <a:pt x="464489" y="695325"/>
                  </a:lnTo>
                  <a:lnTo>
                    <a:pt x="464489" y="579437"/>
                  </a:lnTo>
                  <a:lnTo>
                    <a:pt x="580618" y="579437"/>
                  </a:lnTo>
                  <a:lnTo>
                    <a:pt x="580618" y="695325"/>
                  </a:lnTo>
                  <a:lnTo>
                    <a:pt x="696734" y="695325"/>
                  </a:lnTo>
                  <a:lnTo>
                    <a:pt x="696734" y="579437"/>
                  </a:lnTo>
                  <a:lnTo>
                    <a:pt x="812863" y="579437"/>
                  </a:lnTo>
                  <a:lnTo>
                    <a:pt x="812863" y="695325"/>
                  </a:lnTo>
                  <a:lnTo>
                    <a:pt x="928979" y="695325"/>
                  </a:lnTo>
                  <a:lnTo>
                    <a:pt x="928979" y="579437"/>
                  </a:lnTo>
                  <a:lnTo>
                    <a:pt x="1045108" y="579437"/>
                  </a:lnTo>
                  <a:lnTo>
                    <a:pt x="1045108" y="695325"/>
                  </a:lnTo>
                  <a:lnTo>
                    <a:pt x="1161237" y="695325"/>
                  </a:lnTo>
                  <a:lnTo>
                    <a:pt x="1161237" y="579437"/>
                  </a:lnTo>
                  <a:lnTo>
                    <a:pt x="1277353" y="579437"/>
                  </a:lnTo>
                  <a:lnTo>
                    <a:pt x="1277353" y="695325"/>
                  </a:lnTo>
                  <a:lnTo>
                    <a:pt x="1393482" y="695325"/>
                  </a:lnTo>
                  <a:lnTo>
                    <a:pt x="1393482" y="579437"/>
                  </a:lnTo>
                  <a:lnTo>
                    <a:pt x="1509598" y="579437"/>
                  </a:lnTo>
                  <a:lnTo>
                    <a:pt x="1509598" y="695325"/>
                  </a:lnTo>
                  <a:lnTo>
                    <a:pt x="1625727" y="695325"/>
                  </a:lnTo>
                  <a:lnTo>
                    <a:pt x="1625727" y="579437"/>
                  </a:lnTo>
                  <a:lnTo>
                    <a:pt x="1741843" y="579437"/>
                  </a:lnTo>
                  <a:lnTo>
                    <a:pt x="1741843" y="695325"/>
                  </a:lnTo>
                  <a:lnTo>
                    <a:pt x="1857971" y="695325"/>
                  </a:lnTo>
                  <a:lnTo>
                    <a:pt x="1857971" y="579437"/>
                  </a:lnTo>
                  <a:lnTo>
                    <a:pt x="1974100" y="579437"/>
                  </a:lnTo>
                  <a:lnTo>
                    <a:pt x="1974100" y="695325"/>
                  </a:lnTo>
                  <a:lnTo>
                    <a:pt x="2090216" y="695325"/>
                  </a:lnTo>
                  <a:lnTo>
                    <a:pt x="2090216" y="579437"/>
                  </a:lnTo>
                  <a:lnTo>
                    <a:pt x="2206345" y="579437"/>
                  </a:lnTo>
                  <a:lnTo>
                    <a:pt x="2206345" y="695325"/>
                  </a:lnTo>
                  <a:lnTo>
                    <a:pt x="2322461" y="695325"/>
                  </a:lnTo>
                  <a:lnTo>
                    <a:pt x="2322461" y="579437"/>
                  </a:lnTo>
                  <a:lnTo>
                    <a:pt x="2438590" y="579437"/>
                  </a:lnTo>
                  <a:lnTo>
                    <a:pt x="2438590" y="695325"/>
                  </a:lnTo>
                  <a:lnTo>
                    <a:pt x="2554706" y="695325"/>
                  </a:lnTo>
                  <a:lnTo>
                    <a:pt x="2554706" y="579437"/>
                  </a:lnTo>
                  <a:lnTo>
                    <a:pt x="2670835" y="579437"/>
                  </a:lnTo>
                  <a:lnTo>
                    <a:pt x="2670835" y="695325"/>
                  </a:lnTo>
                  <a:lnTo>
                    <a:pt x="2786964" y="695325"/>
                  </a:lnTo>
                  <a:lnTo>
                    <a:pt x="2786964" y="579437"/>
                  </a:lnTo>
                  <a:lnTo>
                    <a:pt x="2903080" y="579437"/>
                  </a:lnTo>
                  <a:lnTo>
                    <a:pt x="2903080" y="695325"/>
                  </a:lnTo>
                  <a:lnTo>
                    <a:pt x="3019209" y="695325"/>
                  </a:lnTo>
                  <a:lnTo>
                    <a:pt x="3019209" y="579437"/>
                  </a:lnTo>
                  <a:lnTo>
                    <a:pt x="3135325" y="579437"/>
                  </a:lnTo>
                  <a:lnTo>
                    <a:pt x="3135325" y="695325"/>
                  </a:lnTo>
                  <a:lnTo>
                    <a:pt x="3251454" y="695325"/>
                  </a:lnTo>
                  <a:lnTo>
                    <a:pt x="3251454" y="579437"/>
                  </a:lnTo>
                  <a:lnTo>
                    <a:pt x="3367570" y="579437"/>
                  </a:lnTo>
                  <a:lnTo>
                    <a:pt x="3367570" y="695325"/>
                  </a:lnTo>
                  <a:lnTo>
                    <a:pt x="3483699" y="695325"/>
                  </a:lnTo>
                  <a:lnTo>
                    <a:pt x="3483699" y="579437"/>
                  </a:lnTo>
                  <a:lnTo>
                    <a:pt x="3599827" y="579437"/>
                  </a:lnTo>
                  <a:lnTo>
                    <a:pt x="3599827" y="695325"/>
                  </a:lnTo>
                  <a:lnTo>
                    <a:pt x="3715943" y="695325"/>
                  </a:lnTo>
                  <a:lnTo>
                    <a:pt x="3715943" y="579437"/>
                  </a:lnTo>
                  <a:lnTo>
                    <a:pt x="3832072" y="579437"/>
                  </a:lnTo>
                  <a:lnTo>
                    <a:pt x="3832072" y="695325"/>
                  </a:lnTo>
                  <a:lnTo>
                    <a:pt x="3948188" y="695325"/>
                  </a:lnTo>
                  <a:lnTo>
                    <a:pt x="3948188" y="579437"/>
                  </a:lnTo>
                  <a:lnTo>
                    <a:pt x="4064317" y="579437"/>
                  </a:lnTo>
                  <a:lnTo>
                    <a:pt x="4064317" y="695325"/>
                  </a:lnTo>
                  <a:lnTo>
                    <a:pt x="4180433" y="695325"/>
                  </a:lnTo>
                  <a:lnTo>
                    <a:pt x="4180433" y="579437"/>
                  </a:lnTo>
                  <a:lnTo>
                    <a:pt x="4296562" y="579437"/>
                  </a:lnTo>
                  <a:lnTo>
                    <a:pt x="4296562" y="695325"/>
                  </a:lnTo>
                  <a:lnTo>
                    <a:pt x="4412678" y="695325"/>
                  </a:lnTo>
                  <a:lnTo>
                    <a:pt x="4412678" y="579437"/>
                  </a:lnTo>
                  <a:lnTo>
                    <a:pt x="4528807" y="579437"/>
                  </a:lnTo>
                  <a:lnTo>
                    <a:pt x="4528807" y="695325"/>
                  </a:lnTo>
                  <a:lnTo>
                    <a:pt x="4644936" y="695325"/>
                  </a:lnTo>
                  <a:lnTo>
                    <a:pt x="4644936" y="579437"/>
                  </a:lnTo>
                  <a:lnTo>
                    <a:pt x="4761052" y="579437"/>
                  </a:lnTo>
                  <a:lnTo>
                    <a:pt x="4761052" y="695325"/>
                  </a:lnTo>
                  <a:lnTo>
                    <a:pt x="4877181" y="695325"/>
                  </a:lnTo>
                  <a:lnTo>
                    <a:pt x="4877181" y="579437"/>
                  </a:lnTo>
                  <a:lnTo>
                    <a:pt x="4993297" y="579437"/>
                  </a:lnTo>
                  <a:lnTo>
                    <a:pt x="4993297" y="695325"/>
                  </a:lnTo>
                  <a:lnTo>
                    <a:pt x="5109426" y="695325"/>
                  </a:lnTo>
                  <a:lnTo>
                    <a:pt x="5109426" y="579437"/>
                  </a:lnTo>
                  <a:lnTo>
                    <a:pt x="5225542" y="579437"/>
                  </a:lnTo>
                  <a:lnTo>
                    <a:pt x="5225542" y="695325"/>
                  </a:lnTo>
                  <a:lnTo>
                    <a:pt x="5341671" y="695325"/>
                  </a:lnTo>
                  <a:lnTo>
                    <a:pt x="5341671" y="579437"/>
                  </a:lnTo>
                  <a:lnTo>
                    <a:pt x="5457799" y="579437"/>
                  </a:lnTo>
                  <a:lnTo>
                    <a:pt x="5457799" y="695325"/>
                  </a:lnTo>
                  <a:lnTo>
                    <a:pt x="5573915" y="695325"/>
                  </a:lnTo>
                  <a:lnTo>
                    <a:pt x="5573915" y="579437"/>
                  </a:lnTo>
                  <a:lnTo>
                    <a:pt x="5690044" y="579437"/>
                  </a:lnTo>
                  <a:lnTo>
                    <a:pt x="5690044" y="695325"/>
                  </a:lnTo>
                  <a:lnTo>
                    <a:pt x="5806160" y="695325"/>
                  </a:lnTo>
                  <a:lnTo>
                    <a:pt x="5806160" y="579437"/>
                  </a:lnTo>
                  <a:lnTo>
                    <a:pt x="5922289" y="579437"/>
                  </a:lnTo>
                  <a:lnTo>
                    <a:pt x="5922289" y="695325"/>
                  </a:lnTo>
                  <a:lnTo>
                    <a:pt x="6038405" y="695325"/>
                  </a:lnTo>
                  <a:lnTo>
                    <a:pt x="6038405" y="579437"/>
                  </a:lnTo>
                  <a:lnTo>
                    <a:pt x="6154534" y="579437"/>
                  </a:lnTo>
                  <a:lnTo>
                    <a:pt x="6154534" y="695325"/>
                  </a:lnTo>
                  <a:lnTo>
                    <a:pt x="6270663" y="695325"/>
                  </a:lnTo>
                  <a:lnTo>
                    <a:pt x="6270663" y="579437"/>
                  </a:lnTo>
                  <a:lnTo>
                    <a:pt x="6386779" y="579437"/>
                  </a:lnTo>
                  <a:lnTo>
                    <a:pt x="6386779" y="695325"/>
                  </a:lnTo>
                  <a:lnTo>
                    <a:pt x="6502908" y="695325"/>
                  </a:lnTo>
                  <a:lnTo>
                    <a:pt x="6502908" y="579437"/>
                  </a:lnTo>
                  <a:lnTo>
                    <a:pt x="6619024" y="579437"/>
                  </a:lnTo>
                  <a:lnTo>
                    <a:pt x="6619024" y="695325"/>
                  </a:lnTo>
                  <a:lnTo>
                    <a:pt x="6735153" y="695325"/>
                  </a:lnTo>
                  <a:lnTo>
                    <a:pt x="6735153" y="579437"/>
                  </a:lnTo>
                  <a:lnTo>
                    <a:pt x="6851269" y="579437"/>
                  </a:lnTo>
                  <a:lnTo>
                    <a:pt x="6851269" y="695325"/>
                  </a:lnTo>
                  <a:lnTo>
                    <a:pt x="6967398" y="695325"/>
                  </a:lnTo>
                  <a:lnTo>
                    <a:pt x="6967398" y="579437"/>
                  </a:lnTo>
                  <a:lnTo>
                    <a:pt x="7083526" y="579437"/>
                  </a:lnTo>
                  <a:lnTo>
                    <a:pt x="7083526" y="695325"/>
                  </a:lnTo>
                  <a:lnTo>
                    <a:pt x="7199643" y="695325"/>
                  </a:lnTo>
                  <a:lnTo>
                    <a:pt x="7199643" y="579437"/>
                  </a:lnTo>
                  <a:lnTo>
                    <a:pt x="7315771" y="579437"/>
                  </a:lnTo>
                  <a:lnTo>
                    <a:pt x="7315771" y="695325"/>
                  </a:lnTo>
                  <a:lnTo>
                    <a:pt x="7431887" y="695325"/>
                  </a:lnTo>
                  <a:lnTo>
                    <a:pt x="7431887" y="579437"/>
                  </a:lnTo>
                  <a:lnTo>
                    <a:pt x="7548016" y="579437"/>
                  </a:lnTo>
                  <a:lnTo>
                    <a:pt x="7548016" y="695325"/>
                  </a:lnTo>
                  <a:lnTo>
                    <a:pt x="7664132" y="695325"/>
                  </a:lnTo>
                  <a:lnTo>
                    <a:pt x="7664132" y="579437"/>
                  </a:lnTo>
                  <a:lnTo>
                    <a:pt x="7780261" y="579437"/>
                  </a:lnTo>
                  <a:lnTo>
                    <a:pt x="7780261" y="695325"/>
                  </a:lnTo>
                  <a:lnTo>
                    <a:pt x="7896390" y="695325"/>
                  </a:lnTo>
                  <a:lnTo>
                    <a:pt x="7896390" y="579437"/>
                  </a:lnTo>
                  <a:lnTo>
                    <a:pt x="8012506" y="579437"/>
                  </a:lnTo>
                  <a:lnTo>
                    <a:pt x="8012506" y="695325"/>
                  </a:lnTo>
                  <a:lnTo>
                    <a:pt x="8128635" y="695325"/>
                  </a:lnTo>
                  <a:lnTo>
                    <a:pt x="8128635" y="579437"/>
                  </a:lnTo>
                  <a:lnTo>
                    <a:pt x="8244751" y="579437"/>
                  </a:lnTo>
                  <a:lnTo>
                    <a:pt x="8244751" y="695325"/>
                  </a:lnTo>
                  <a:lnTo>
                    <a:pt x="8360880" y="695325"/>
                  </a:lnTo>
                  <a:lnTo>
                    <a:pt x="8360880" y="579437"/>
                  </a:lnTo>
                  <a:lnTo>
                    <a:pt x="8476996" y="579437"/>
                  </a:lnTo>
                  <a:lnTo>
                    <a:pt x="8476996" y="695325"/>
                  </a:lnTo>
                  <a:lnTo>
                    <a:pt x="8593125" y="695325"/>
                  </a:lnTo>
                  <a:lnTo>
                    <a:pt x="8593125" y="579437"/>
                  </a:lnTo>
                  <a:lnTo>
                    <a:pt x="8709254" y="579437"/>
                  </a:lnTo>
                  <a:lnTo>
                    <a:pt x="8709254" y="695325"/>
                  </a:lnTo>
                  <a:lnTo>
                    <a:pt x="8793429" y="695325"/>
                  </a:lnTo>
                  <a:lnTo>
                    <a:pt x="8793429" y="463550"/>
                  </a:lnTo>
                  <a:lnTo>
                    <a:pt x="8793429" y="347662"/>
                  </a:lnTo>
                  <a:lnTo>
                    <a:pt x="8793429" y="0"/>
                  </a:lnTo>
                  <a:close/>
                </a:path>
              </a:pathLst>
            </a:custGeom>
            <a:solidFill>
              <a:srgbClr val="2E1B5B">
                <a:alpha val="2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9610700" y="8690101"/>
              <a:ext cx="8677910" cy="580390"/>
            </a:xfrm>
            <a:custGeom>
              <a:avLst/>
              <a:gdLst/>
              <a:ahLst/>
              <a:cxnLst/>
              <a:rect l="l" t="t" r="r" b="b"/>
              <a:pathLst>
                <a:path w="8677910" h="580390">
                  <a:moveTo>
                    <a:pt x="8677300" y="0"/>
                  </a:moveTo>
                  <a:lnTo>
                    <a:pt x="116116" y="0"/>
                  </a:lnTo>
                  <a:lnTo>
                    <a:pt x="116116" y="4610"/>
                  </a:lnTo>
                  <a:lnTo>
                    <a:pt x="116116" y="4787"/>
                  </a:lnTo>
                  <a:lnTo>
                    <a:pt x="116116" y="115887"/>
                  </a:lnTo>
                  <a:lnTo>
                    <a:pt x="0" y="115887"/>
                  </a:lnTo>
                  <a:lnTo>
                    <a:pt x="0" y="463550"/>
                  </a:lnTo>
                  <a:lnTo>
                    <a:pt x="232244" y="463550"/>
                  </a:lnTo>
                  <a:lnTo>
                    <a:pt x="232244" y="579793"/>
                  </a:lnTo>
                  <a:lnTo>
                    <a:pt x="696734" y="579793"/>
                  </a:lnTo>
                  <a:lnTo>
                    <a:pt x="696734" y="463080"/>
                  </a:lnTo>
                  <a:lnTo>
                    <a:pt x="1393482" y="463080"/>
                  </a:lnTo>
                  <a:lnTo>
                    <a:pt x="1393482" y="579793"/>
                  </a:lnTo>
                  <a:lnTo>
                    <a:pt x="1625727" y="579793"/>
                  </a:lnTo>
                  <a:lnTo>
                    <a:pt x="1625727" y="463080"/>
                  </a:lnTo>
                  <a:lnTo>
                    <a:pt x="1741843" y="463080"/>
                  </a:lnTo>
                  <a:lnTo>
                    <a:pt x="1741843" y="579793"/>
                  </a:lnTo>
                  <a:lnTo>
                    <a:pt x="1974100" y="579793"/>
                  </a:lnTo>
                  <a:lnTo>
                    <a:pt x="1974100" y="463080"/>
                  </a:lnTo>
                  <a:lnTo>
                    <a:pt x="3251454" y="463080"/>
                  </a:lnTo>
                  <a:lnTo>
                    <a:pt x="3251454" y="579793"/>
                  </a:lnTo>
                  <a:lnTo>
                    <a:pt x="3599815" y="579793"/>
                  </a:lnTo>
                  <a:lnTo>
                    <a:pt x="3599815" y="463080"/>
                  </a:lnTo>
                  <a:lnTo>
                    <a:pt x="4296562" y="463080"/>
                  </a:lnTo>
                  <a:lnTo>
                    <a:pt x="4296562" y="579793"/>
                  </a:lnTo>
                  <a:lnTo>
                    <a:pt x="4528807" y="579793"/>
                  </a:lnTo>
                  <a:lnTo>
                    <a:pt x="4528807" y="463080"/>
                  </a:lnTo>
                  <a:lnTo>
                    <a:pt x="5922289" y="463080"/>
                  </a:lnTo>
                  <a:lnTo>
                    <a:pt x="5922289" y="579793"/>
                  </a:lnTo>
                  <a:lnTo>
                    <a:pt x="6038405" y="579793"/>
                  </a:lnTo>
                  <a:lnTo>
                    <a:pt x="6038405" y="463080"/>
                  </a:lnTo>
                  <a:lnTo>
                    <a:pt x="6502908" y="463080"/>
                  </a:lnTo>
                  <a:lnTo>
                    <a:pt x="6502908" y="579793"/>
                  </a:lnTo>
                  <a:lnTo>
                    <a:pt x="6735153" y="579793"/>
                  </a:lnTo>
                  <a:lnTo>
                    <a:pt x="6735153" y="463080"/>
                  </a:lnTo>
                  <a:lnTo>
                    <a:pt x="7315771" y="463080"/>
                  </a:lnTo>
                  <a:lnTo>
                    <a:pt x="7315771" y="579793"/>
                  </a:lnTo>
                  <a:lnTo>
                    <a:pt x="7896377" y="579793"/>
                  </a:lnTo>
                  <a:lnTo>
                    <a:pt x="7896377" y="463080"/>
                  </a:lnTo>
                  <a:lnTo>
                    <a:pt x="8593125" y="463080"/>
                  </a:lnTo>
                  <a:lnTo>
                    <a:pt x="8593125" y="579793"/>
                  </a:lnTo>
                  <a:lnTo>
                    <a:pt x="8677300" y="579793"/>
                  </a:lnTo>
                  <a:lnTo>
                    <a:pt x="8677300" y="463080"/>
                  </a:lnTo>
                  <a:lnTo>
                    <a:pt x="8677300" y="4787"/>
                  </a:lnTo>
                  <a:lnTo>
                    <a:pt x="8677300" y="4610"/>
                  </a:lnTo>
                  <a:lnTo>
                    <a:pt x="8677300" y="0"/>
                  </a:lnTo>
                  <a:close/>
                </a:path>
              </a:pathLst>
            </a:custGeom>
            <a:solidFill>
              <a:srgbClr val="74A8B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9610700" y="9037726"/>
              <a:ext cx="8677910" cy="347980"/>
            </a:xfrm>
            <a:custGeom>
              <a:avLst/>
              <a:gdLst/>
              <a:ahLst/>
              <a:cxnLst/>
              <a:rect l="l" t="t" r="r" b="b"/>
              <a:pathLst>
                <a:path w="8677910" h="347979">
                  <a:moveTo>
                    <a:pt x="232244" y="115925"/>
                  </a:moveTo>
                  <a:lnTo>
                    <a:pt x="0" y="115925"/>
                  </a:lnTo>
                  <a:lnTo>
                    <a:pt x="0" y="231813"/>
                  </a:lnTo>
                  <a:lnTo>
                    <a:pt x="232244" y="231813"/>
                  </a:lnTo>
                  <a:lnTo>
                    <a:pt x="232244" y="115925"/>
                  </a:lnTo>
                  <a:close/>
                </a:path>
                <a:path w="8677910" h="347979">
                  <a:moveTo>
                    <a:pt x="696734" y="231813"/>
                  </a:moveTo>
                  <a:lnTo>
                    <a:pt x="232244" y="231813"/>
                  </a:lnTo>
                  <a:lnTo>
                    <a:pt x="232244" y="347700"/>
                  </a:lnTo>
                  <a:lnTo>
                    <a:pt x="696734" y="347700"/>
                  </a:lnTo>
                  <a:lnTo>
                    <a:pt x="696734" y="231813"/>
                  </a:lnTo>
                  <a:close/>
                </a:path>
                <a:path w="8677910" h="347979">
                  <a:moveTo>
                    <a:pt x="812863" y="115925"/>
                  </a:moveTo>
                  <a:lnTo>
                    <a:pt x="696734" y="115925"/>
                  </a:lnTo>
                  <a:lnTo>
                    <a:pt x="696734" y="231813"/>
                  </a:lnTo>
                  <a:lnTo>
                    <a:pt x="812863" y="231813"/>
                  </a:lnTo>
                  <a:lnTo>
                    <a:pt x="812863" y="115925"/>
                  </a:lnTo>
                  <a:close/>
                </a:path>
                <a:path w="8677910" h="347979">
                  <a:moveTo>
                    <a:pt x="1625727" y="231813"/>
                  </a:moveTo>
                  <a:lnTo>
                    <a:pt x="1393482" y="231813"/>
                  </a:lnTo>
                  <a:lnTo>
                    <a:pt x="1393482" y="115455"/>
                  </a:lnTo>
                  <a:lnTo>
                    <a:pt x="1393482" y="0"/>
                  </a:lnTo>
                  <a:lnTo>
                    <a:pt x="1277353" y="0"/>
                  </a:lnTo>
                  <a:lnTo>
                    <a:pt x="1277353" y="115455"/>
                  </a:lnTo>
                  <a:lnTo>
                    <a:pt x="928979" y="115455"/>
                  </a:lnTo>
                  <a:lnTo>
                    <a:pt x="928979" y="38"/>
                  </a:lnTo>
                  <a:lnTo>
                    <a:pt x="812863" y="38"/>
                  </a:lnTo>
                  <a:lnTo>
                    <a:pt x="812863" y="115925"/>
                  </a:lnTo>
                  <a:lnTo>
                    <a:pt x="928979" y="115925"/>
                  </a:lnTo>
                  <a:lnTo>
                    <a:pt x="928979" y="232168"/>
                  </a:lnTo>
                  <a:lnTo>
                    <a:pt x="1393482" y="232168"/>
                  </a:lnTo>
                  <a:lnTo>
                    <a:pt x="1393482" y="347700"/>
                  </a:lnTo>
                  <a:lnTo>
                    <a:pt x="1625727" y="347700"/>
                  </a:lnTo>
                  <a:lnTo>
                    <a:pt x="1625727" y="231813"/>
                  </a:lnTo>
                  <a:close/>
                </a:path>
                <a:path w="8677910" h="347979">
                  <a:moveTo>
                    <a:pt x="1741843" y="115925"/>
                  </a:moveTo>
                  <a:lnTo>
                    <a:pt x="1625727" y="115925"/>
                  </a:lnTo>
                  <a:lnTo>
                    <a:pt x="1625727" y="231813"/>
                  </a:lnTo>
                  <a:lnTo>
                    <a:pt x="1741843" y="231813"/>
                  </a:lnTo>
                  <a:lnTo>
                    <a:pt x="1741843" y="115925"/>
                  </a:lnTo>
                  <a:close/>
                </a:path>
                <a:path w="8677910" h="347979">
                  <a:moveTo>
                    <a:pt x="2554706" y="38"/>
                  </a:moveTo>
                  <a:lnTo>
                    <a:pt x="2438590" y="38"/>
                  </a:lnTo>
                  <a:lnTo>
                    <a:pt x="2438590" y="115455"/>
                  </a:lnTo>
                  <a:lnTo>
                    <a:pt x="2090216" y="115455"/>
                  </a:lnTo>
                  <a:lnTo>
                    <a:pt x="2090216" y="0"/>
                  </a:lnTo>
                  <a:lnTo>
                    <a:pt x="1974100" y="0"/>
                  </a:lnTo>
                  <a:lnTo>
                    <a:pt x="1974100" y="115455"/>
                  </a:lnTo>
                  <a:lnTo>
                    <a:pt x="1974100" y="231813"/>
                  </a:lnTo>
                  <a:lnTo>
                    <a:pt x="1741843" y="231813"/>
                  </a:lnTo>
                  <a:lnTo>
                    <a:pt x="1741843" y="347700"/>
                  </a:lnTo>
                  <a:lnTo>
                    <a:pt x="1974100" y="347700"/>
                  </a:lnTo>
                  <a:lnTo>
                    <a:pt x="1974100" y="232168"/>
                  </a:lnTo>
                  <a:lnTo>
                    <a:pt x="2438590" y="232168"/>
                  </a:lnTo>
                  <a:lnTo>
                    <a:pt x="2438590" y="115925"/>
                  </a:lnTo>
                  <a:lnTo>
                    <a:pt x="2554706" y="115925"/>
                  </a:lnTo>
                  <a:lnTo>
                    <a:pt x="2554706" y="38"/>
                  </a:lnTo>
                  <a:close/>
                </a:path>
                <a:path w="8677910" h="347979">
                  <a:moveTo>
                    <a:pt x="3019209" y="115925"/>
                  </a:moveTo>
                  <a:lnTo>
                    <a:pt x="2554706" y="115925"/>
                  </a:lnTo>
                  <a:lnTo>
                    <a:pt x="2554706" y="231813"/>
                  </a:lnTo>
                  <a:lnTo>
                    <a:pt x="3019209" y="231813"/>
                  </a:lnTo>
                  <a:lnTo>
                    <a:pt x="3019209" y="115925"/>
                  </a:lnTo>
                  <a:close/>
                </a:path>
                <a:path w="8677910" h="347979">
                  <a:moveTo>
                    <a:pt x="3135325" y="38"/>
                  </a:moveTo>
                  <a:lnTo>
                    <a:pt x="3019209" y="38"/>
                  </a:lnTo>
                  <a:lnTo>
                    <a:pt x="3019209" y="115925"/>
                  </a:lnTo>
                  <a:lnTo>
                    <a:pt x="3135325" y="115925"/>
                  </a:lnTo>
                  <a:lnTo>
                    <a:pt x="3135325" y="38"/>
                  </a:lnTo>
                  <a:close/>
                </a:path>
                <a:path w="8677910" h="347979">
                  <a:moveTo>
                    <a:pt x="3251454" y="115925"/>
                  </a:moveTo>
                  <a:lnTo>
                    <a:pt x="3135325" y="115925"/>
                  </a:lnTo>
                  <a:lnTo>
                    <a:pt x="3135325" y="231813"/>
                  </a:lnTo>
                  <a:lnTo>
                    <a:pt x="3251454" y="231813"/>
                  </a:lnTo>
                  <a:lnTo>
                    <a:pt x="3251454" y="115925"/>
                  </a:lnTo>
                  <a:close/>
                </a:path>
                <a:path w="8677910" h="347979">
                  <a:moveTo>
                    <a:pt x="4528807" y="231813"/>
                  </a:moveTo>
                  <a:lnTo>
                    <a:pt x="4296562" y="231813"/>
                  </a:lnTo>
                  <a:lnTo>
                    <a:pt x="4296562" y="115455"/>
                  </a:lnTo>
                  <a:lnTo>
                    <a:pt x="4296562" y="0"/>
                  </a:lnTo>
                  <a:lnTo>
                    <a:pt x="4180433" y="0"/>
                  </a:lnTo>
                  <a:lnTo>
                    <a:pt x="4180433" y="115455"/>
                  </a:lnTo>
                  <a:lnTo>
                    <a:pt x="4064317" y="115455"/>
                  </a:lnTo>
                  <a:lnTo>
                    <a:pt x="4064317" y="38"/>
                  </a:lnTo>
                  <a:lnTo>
                    <a:pt x="3948188" y="38"/>
                  </a:lnTo>
                  <a:lnTo>
                    <a:pt x="3948188" y="115455"/>
                  </a:lnTo>
                  <a:lnTo>
                    <a:pt x="3715943" y="115455"/>
                  </a:lnTo>
                  <a:lnTo>
                    <a:pt x="3715943" y="0"/>
                  </a:lnTo>
                  <a:lnTo>
                    <a:pt x="3599815" y="0"/>
                  </a:lnTo>
                  <a:lnTo>
                    <a:pt x="3599815" y="115455"/>
                  </a:lnTo>
                  <a:lnTo>
                    <a:pt x="3599815" y="231813"/>
                  </a:lnTo>
                  <a:lnTo>
                    <a:pt x="3251454" y="231813"/>
                  </a:lnTo>
                  <a:lnTo>
                    <a:pt x="3251454" y="347700"/>
                  </a:lnTo>
                  <a:lnTo>
                    <a:pt x="3599815" y="347700"/>
                  </a:lnTo>
                  <a:lnTo>
                    <a:pt x="3599815" y="232168"/>
                  </a:lnTo>
                  <a:lnTo>
                    <a:pt x="3948188" y="232168"/>
                  </a:lnTo>
                  <a:lnTo>
                    <a:pt x="3948188" y="115925"/>
                  </a:lnTo>
                  <a:lnTo>
                    <a:pt x="4064317" y="115925"/>
                  </a:lnTo>
                  <a:lnTo>
                    <a:pt x="4064317" y="232168"/>
                  </a:lnTo>
                  <a:lnTo>
                    <a:pt x="4296562" y="232168"/>
                  </a:lnTo>
                  <a:lnTo>
                    <a:pt x="4296562" y="347700"/>
                  </a:lnTo>
                  <a:lnTo>
                    <a:pt x="4528807" y="347700"/>
                  </a:lnTo>
                  <a:lnTo>
                    <a:pt x="4528807" y="231813"/>
                  </a:lnTo>
                  <a:close/>
                </a:path>
                <a:path w="8677910" h="347979">
                  <a:moveTo>
                    <a:pt x="4761052" y="115925"/>
                  </a:moveTo>
                  <a:lnTo>
                    <a:pt x="4528807" y="115925"/>
                  </a:lnTo>
                  <a:lnTo>
                    <a:pt x="4528807" y="231813"/>
                  </a:lnTo>
                  <a:lnTo>
                    <a:pt x="4761052" y="231813"/>
                  </a:lnTo>
                  <a:lnTo>
                    <a:pt x="4761052" y="115925"/>
                  </a:lnTo>
                  <a:close/>
                </a:path>
                <a:path w="8677910" h="347979">
                  <a:moveTo>
                    <a:pt x="4993297" y="38"/>
                  </a:moveTo>
                  <a:lnTo>
                    <a:pt x="4761052" y="38"/>
                  </a:lnTo>
                  <a:lnTo>
                    <a:pt x="4761052" y="115925"/>
                  </a:lnTo>
                  <a:lnTo>
                    <a:pt x="4993297" y="115925"/>
                  </a:lnTo>
                  <a:lnTo>
                    <a:pt x="4993297" y="38"/>
                  </a:lnTo>
                  <a:close/>
                </a:path>
                <a:path w="8677910" h="347979">
                  <a:moveTo>
                    <a:pt x="5341671" y="115925"/>
                  </a:moveTo>
                  <a:lnTo>
                    <a:pt x="4993297" y="115925"/>
                  </a:lnTo>
                  <a:lnTo>
                    <a:pt x="4993297" y="231813"/>
                  </a:lnTo>
                  <a:lnTo>
                    <a:pt x="5341671" y="231813"/>
                  </a:lnTo>
                  <a:lnTo>
                    <a:pt x="5341671" y="115925"/>
                  </a:lnTo>
                  <a:close/>
                </a:path>
                <a:path w="8677910" h="347979">
                  <a:moveTo>
                    <a:pt x="6038405" y="231813"/>
                  </a:moveTo>
                  <a:lnTo>
                    <a:pt x="5922289" y="231813"/>
                  </a:lnTo>
                  <a:lnTo>
                    <a:pt x="5922289" y="115455"/>
                  </a:lnTo>
                  <a:lnTo>
                    <a:pt x="5806160" y="115455"/>
                  </a:lnTo>
                  <a:lnTo>
                    <a:pt x="5806160" y="0"/>
                  </a:lnTo>
                  <a:lnTo>
                    <a:pt x="5690044" y="0"/>
                  </a:lnTo>
                  <a:lnTo>
                    <a:pt x="5690044" y="115455"/>
                  </a:lnTo>
                  <a:lnTo>
                    <a:pt x="5457799" y="115455"/>
                  </a:lnTo>
                  <a:lnTo>
                    <a:pt x="5457799" y="38"/>
                  </a:lnTo>
                  <a:lnTo>
                    <a:pt x="5341671" y="38"/>
                  </a:lnTo>
                  <a:lnTo>
                    <a:pt x="5341671" y="115925"/>
                  </a:lnTo>
                  <a:lnTo>
                    <a:pt x="5457799" y="115925"/>
                  </a:lnTo>
                  <a:lnTo>
                    <a:pt x="5457799" y="232168"/>
                  </a:lnTo>
                  <a:lnTo>
                    <a:pt x="5922289" y="232168"/>
                  </a:lnTo>
                  <a:lnTo>
                    <a:pt x="5922289" y="347700"/>
                  </a:lnTo>
                  <a:lnTo>
                    <a:pt x="6038405" y="347700"/>
                  </a:lnTo>
                  <a:lnTo>
                    <a:pt x="6038405" y="231813"/>
                  </a:lnTo>
                  <a:close/>
                </a:path>
                <a:path w="8677910" h="347979">
                  <a:moveTo>
                    <a:pt x="6154534" y="115925"/>
                  </a:moveTo>
                  <a:lnTo>
                    <a:pt x="6038405" y="115925"/>
                  </a:lnTo>
                  <a:lnTo>
                    <a:pt x="6038405" y="231813"/>
                  </a:lnTo>
                  <a:lnTo>
                    <a:pt x="6154534" y="231813"/>
                  </a:lnTo>
                  <a:lnTo>
                    <a:pt x="6154534" y="115925"/>
                  </a:lnTo>
                  <a:close/>
                </a:path>
                <a:path w="8677910" h="347979">
                  <a:moveTo>
                    <a:pt x="6386779" y="38"/>
                  </a:moveTo>
                  <a:lnTo>
                    <a:pt x="6154534" y="38"/>
                  </a:lnTo>
                  <a:lnTo>
                    <a:pt x="6154534" y="115925"/>
                  </a:lnTo>
                  <a:lnTo>
                    <a:pt x="6386779" y="115925"/>
                  </a:lnTo>
                  <a:lnTo>
                    <a:pt x="6386779" y="38"/>
                  </a:lnTo>
                  <a:close/>
                </a:path>
                <a:path w="8677910" h="347979">
                  <a:moveTo>
                    <a:pt x="6502908" y="115925"/>
                  </a:moveTo>
                  <a:lnTo>
                    <a:pt x="6386779" y="115925"/>
                  </a:lnTo>
                  <a:lnTo>
                    <a:pt x="6386779" y="231813"/>
                  </a:lnTo>
                  <a:lnTo>
                    <a:pt x="6502908" y="231813"/>
                  </a:lnTo>
                  <a:lnTo>
                    <a:pt x="6502908" y="115925"/>
                  </a:lnTo>
                  <a:close/>
                </a:path>
                <a:path w="8677910" h="347979">
                  <a:moveTo>
                    <a:pt x="8476996" y="38"/>
                  </a:moveTo>
                  <a:lnTo>
                    <a:pt x="8244751" y="38"/>
                  </a:lnTo>
                  <a:lnTo>
                    <a:pt x="8244751" y="115455"/>
                  </a:lnTo>
                  <a:lnTo>
                    <a:pt x="8012506" y="115455"/>
                  </a:lnTo>
                  <a:lnTo>
                    <a:pt x="8012506" y="0"/>
                  </a:lnTo>
                  <a:lnTo>
                    <a:pt x="7896377" y="0"/>
                  </a:lnTo>
                  <a:lnTo>
                    <a:pt x="7896377" y="115455"/>
                  </a:lnTo>
                  <a:lnTo>
                    <a:pt x="7896377" y="231813"/>
                  </a:lnTo>
                  <a:lnTo>
                    <a:pt x="7315771" y="231813"/>
                  </a:lnTo>
                  <a:lnTo>
                    <a:pt x="7315771" y="115455"/>
                  </a:lnTo>
                  <a:lnTo>
                    <a:pt x="7431887" y="115455"/>
                  </a:lnTo>
                  <a:lnTo>
                    <a:pt x="7431887" y="0"/>
                  </a:lnTo>
                  <a:lnTo>
                    <a:pt x="7199643" y="0"/>
                  </a:lnTo>
                  <a:lnTo>
                    <a:pt x="7199643" y="115455"/>
                  </a:lnTo>
                  <a:lnTo>
                    <a:pt x="6851269" y="115455"/>
                  </a:lnTo>
                  <a:lnTo>
                    <a:pt x="6851269" y="0"/>
                  </a:lnTo>
                  <a:lnTo>
                    <a:pt x="6735153" y="0"/>
                  </a:lnTo>
                  <a:lnTo>
                    <a:pt x="6735153" y="115455"/>
                  </a:lnTo>
                  <a:lnTo>
                    <a:pt x="6735153" y="231813"/>
                  </a:lnTo>
                  <a:lnTo>
                    <a:pt x="6502908" y="231813"/>
                  </a:lnTo>
                  <a:lnTo>
                    <a:pt x="6502908" y="347700"/>
                  </a:lnTo>
                  <a:lnTo>
                    <a:pt x="6735153" y="347700"/>
                  </a:lnTo>
                  <a:lnTo>
                    <a:pt x="6735153" y="232168"/>
                  </a:lnTo>
                  <a:lnTo>
                    <a:pt x="7315771" y="232168"/>
                  </a:lnTo>
                  <a:lnTo>
                    <a:pt x="7315771" y="347700"/>
                  </a:lnTo>
                  <a:lnTo>
                    <a:pt x="7896377" y="347700"/>
                  </a:lnTo>
                  <a:lnTo>
                    <a:pt x="7896377" y="232168"/>
                  </a:lnTo>
                  <a:lnTo>
                    <a:pt x="8244751" y="232168"/>
                  </a:lnTo>
                  <a:lnTo>
                    <a:pt x="8244751" y="115925"/>
                  </a:lnTo>
                  <a:lnTo>
                    <a:pt x="8476996" y="115925"/>
                  </a:lnTo>
                  <a:lnTo>
                    <a:pt x="8476996" y="38"/>
                  </a:lnTo>
                  <a:close/>
                </a:path>
                <a:path w="8677910" h="347979">
                  <a:moveTo>
                    <a:pt x="8593125" y="115925"/>
                  </a:moveTo>
                  <a:lnTo>
                    <a:pt x="8476996" y="115925"/>
                  </a:lnTo>
                  <a:lnTo>
                    <a:pt x="8476996" y="231813"/>
                  </a:lnTo>
                  <a:lnTo>
                    <a:pt x="8593125" y="231813"/>
                  </a:lnTo>
                  <a:lnTo>
                    <a:pt x="8593125" y="115925"/>
                  </a:lnTo>
                  <a:close/>
                </a:path>
                <a:path w="8677910" h="347979">
                  <a:moveTo>
                    <a:pt x="8677300" y="231813"/>
                  </a:moveTo>
                  <a:lnTo>
                    <a:pt x="8593125" y="231813"/>
                  </a:lnTo>
                  <a:lnTo>
                    <a:pt x="8593125" y="347700"/>
                  </a:lnTo>
                  <a:lnTo>
                    <a:pt x="8677300" y="347700"/>
                  </a:lnTo>
                  <a:lnTo>
                    <a:pt x="8677300" y="231813"/>
                  </a:lnTo>
                  <a:close/>
                </a:path>
              </a:pathLst>
            </a:custGeom>
            <a:solidFill>
              <a:srgbClr val="2E1B5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9842944" y="8690088"/>
              <a:ext cx="8445500" cy="579755"/>
            </a:xfrm>
            <a:custGeom>
              <a:avLst/>
              <a:gdLst/>
              <a:ahLst/>
              <a:cxnLst/>
              <a:rect l="l" t="t" r="r" b="b"/>
              <a:pathLst>
                <a:path w="8445500" h="579754">
                  <a:moveTo>
                    <a:pt x="232244" y="231775"/>
                  </a:moveTo>
                  <a:lnTo>
                    <a:pt x="0" y="231775"/>
                  </a:lnTo>
                  <a:lnTo>
                    <a:pt x="0" y="347662"/>
                  </a:lnTo>
                  <a:lnTo>
                    <a:pt x="232244" y="347662"/>
                  </a:lnTo>
                  <a:lnTo>
                    <a:pt x="232244" y="231775"/>
                  </a:lnTo>
                  <a:close/>
                </a:path>
                <a:path w="8445500" h="579754">
                  <a:moveTo>
                    <a:pt x="232244" y="0"/>
                  </a:moveTo>
                  <a:lnTo>
                    <a:pt x="0" y="0"/>
                  </a:lnTo>
                  <a:lnTo>
                    <a:pt x="0" y="115887"/>
                  </a:lnTo>
                  <a:lnTo>
                    <a:pt x="232244" y="115887"/>
                  </a:lnTo>
                  <a:lnTo>
                    <a:pt x="232244" y="0"/>
                  </a:lnTo>
                  <a:close/>
                </a:path>
                <a:path w="8445500" h="579754">
                  <a:moveTo>
                    <a:pt x="464489" y="115887"/>
                  </a:moveTo>
                  <a:lnTo>
                    <a:pt x="232244" y="115887"/>
                  </a:lnTo>
                  <a:lnTo>
                    <a:pt x="232244" y="231775"/>
                  </a:lnTo>
                  <a:lnTo>
                    <a:pt x="464489" y="231775"/>
                  </a:lnTo>
                  <a:lnTo>
                    <a:pt x="464489" y="115887"/>
                  </a:lnTo>
                  <a:close/>
                </a:path>
                <a:path w="8445500" h="579754">
                  <a:moveTo>
                    <a:pt x="812863" y="0"/>
                  </a:moveTo>
                  <a:lnTo>
                    <a:pt x="580605" y="0"/>
                  </a:lnTo>
                  <a:lnTo>
                    <a:pt x="580605" y="115887"/>
                  </a:lnTo>
                  <a:lnTo>
                    <a:pt x="812863" y="115887"/>
                  </a:lnTo>
                  <a:lnTo>
                    <a:pt x="812863" y="0"/>
                  </a:lnTo>
                  <a:close/>
                </a:path>
                <a:path w="8445500" h="579754">
                  <a:moveTo>
                    <a:pt x="928979" y="115887"/>
                  </a:moveTo>
                  <a:lnTo>
                    <a:pt x="812863" y="115887"/>
                  </a:lnTo>
                  <a:lnTo>
                    <a:pt x="812863" y="231775"/>
                  </a:lnTo>
                  <a:lnTo>
                    <a:pt x="928979" y="231775"/>
                  </a:lnTo>
                  <a:lnTo>
                    <a:pt x="928979" y="115887"/>
                  </a:lnTo>
                  <a:close/>
                </a:path>
                <a:path w="8445500" h="579754">
                  <a:moveTo>
                    <a:pt x="1509598" y="231775"/>
                  </a:moveTo>
                  <a:lnTo>
                    <a:pt x="1277353" y="231775"/>
                  </a:lnTo>
                  <a:lnTo>
                    <a:pt x="1277353" y="347662"/>
                  </a:lnTo>
                  <a:lnTo>
                    <a:pt x="1509598" y="347662"/>
                  </a:lnTo>
                  <a:lnTo>
                    <a:pt x="1509598" y="231775"/>
                  </a:lnTo>
                  <a:close/>
                </a:path>
                <a:path w="8445500" h="579754">
                  <a:moveTo>
                    <a:pt x="1509598" y="0"/>
                  </a:moveTo>
                  <a:lnTo>
                    <a:pt x="1277353" y="0"/>
                  </a:lnTo>
                  <a:lnTo>
                    <a:pt x="1277353" y="115887"/>
                  </a:lnTo>
                  <a:lnTo>
                    <a:pt x="1509598" y="115887"/>
                  </a:lnTo>
                  <a:lnTo>
                    <a:pt x="1509598" y="0"/>
                  </a:lnTo>
                  <a:close/>
                </a:path>
                <a:path w="8445500" h="579754">
                  <a:moveTo>
                    <a:pt x="1741843" y="115887"/>
                  </a:moveTo>
                  <a:lnTo>
                    <a:pt x="1625714" y="115887"/>
                  </a:lnTo>
                  <a:lnTo>
                    <a:pt x="1625714" y="231775"/>
                  </a:lnTo>
                  <a:lnTo>
                    <a:pt x="1741843" y="231775"/>
                  </a:lnTo>
                  <a:lnTo>
                    <a:pt x="1741843" y="115887"/>
                  </a:lnTo>
                  <a:close/>
                </a:path>
                <a:path w="8445500" h="579754">
                  <a:moveTo>
                    <a:pt x="2090216" y="115887"/>
                  </a:moveTo>
                  <a:lnTo>
                    <a:pt x="1857971" y="115887"/>
                  </a:lnTo>
                  <a:lnTo>
                    <a:pt x="1857971" y="231775"/>
                  </a:lnTo>
                  <a:lnTo>
                    <a:pt x="2090216" y="231775"/>
                  </a:lnTo>
                  <a:lnTo>
                    <a:pt x="2090216" y="115887"/>
                  </a:lnTo>
                  <a:close/>
                </a:path>
                <a:path w="8445500" h="579754">
                  <a:moveTo>
                    <a:pt x="2322461" y="0"/>
                  </a:moveTo>
                  <a:lnTo>
                    <a:pt x="2090216" y="0"/>
                  </a:lnTo>
                  <a:lnTo>
                    <a:pt x="2090216" y="115887"/>
                  </a:lnTo>
                  <a:lnTo>
                    <a:pt x="2322461" y="115887"/>
                  </a:lnTo>
                  <a:lnTo>
                    <a:pt x="2322461" y="0"/>
                  </a:lnTo>
                  <a:close/>
                </a:path>
                <a:path w="8445500" h="579754">
                  <a:moveTo>
                    <a:pt x="2438577" y="115887"/>
                  </a:moveTo>
                  <a:lnTo>
                    <a:pt x="2322461" y="115887"/>
                  </a:lnTo>
                  <a:lnTo>
                    <a:pt x="2322461" y="231775"/>
                  </a:lnTo>
                  <a:lnTo>
                    <a:pt x="2438577" y="231775"/>
                  </a:lnTo>
                  <a:lnTo>
                    <a:pt x="2438577" y="115887"/>
                  </a:lnTo>
                  <a:close/>
                </a:path>
                <a:path w="8445500" h="579754">
                  <a:moveTo>
                    <a:pt x="2786951" y="115887"/>
                  </a:moveTo>
                  <a:lnTo>
                    <a:pt x="2554706" y="115887"/>
                  </a:lnTo>
                  <a:lnTo>
                    <a:pt x="2554706" y="231775"/>
                  </a:lnTo>
                  <a:lnTo>
                    <a:pt x="2786951" y="231775"/>
                  </a:lnTo>
                  <a:lnTo>
                    <a:pt x="2786951" y="115887"/>
                  </a:lnTo>
                  <a:close/>
                </a:path>
                <a:path w="8445500" h="579754">
                  <a:moveTo>
                    <a:pt x="2903080" y="0"/>
                  </a:moveTo>
                  <a:lnTo>
                    <a:pt x="2786951" y="0"/>
                  </a:lnTo>
                  <a:lnTo>
                    <a:pt x="2786951" y="115887"/>
                  </a:lnTo>
                  <a:lnTo>
                    <a:pt x="2903080" y="115887"/>
                  </a:lnTo>
                  <a:lnTo>
                    <a:pt x="2903080" y="0"/>
                  </a:lnTo>
                  <a:close/>
                </a:path>
                <a:path w="8445500" h="579754">
                  <a:moveTo>
                    <a:pt x="3251441" y="231775"/>
                  </a:moveTo>
                  <a:lnTo>
                    <a:pt x="3019196" y="231775"/>
                  </a:lnTo>
                  <a:lnTo>
                    <a:pt x="3019196" y="347662"/>
                  </a:lnTo>
                  <a:lnTo>
                    <a:pt x="3251441" y="347662"/>
                  </a:lnTo>
                  <a:lnTo>
                    <a:pt x="3251441" y="231775"/>
                  </a:lnTo>
                  <a:close/>
                </a:path>
                <a:path w="8445500" h="579754">
                  <a:moveTo>
                    <a:pt x="3251441" y="0"/>
                  </a:moveTo>
                  <a:lnTo>
                    <a:pt x="3135325" y="0"/>
                  </a:lnTo>
                  <a:lnTo>
                    <a:pt x="3135325" y="115887"/>
                  </a:lnTo>
                  <a:lnTo>
                    <a:pt x="3251441" y="115887"/>
                  </a:lnTo>
                  <a:lnTo>
                    <a:pt x="3251441" y="0"/>
                  </a:lnTo>
                  <a:close/>
                </a:path>
                <a:path w="8445500" h="579754">
                  <a:moveTo>
                    <a:pt x="3599815" y="115887"/>
                  </a:moveTo>
                  <a:lnTo>
                    <a:pt x="3367570" y="115887"/>
                  </a:lnTo>
                  <a:lnTo>
                    <a:pt x="3367570" y="231775"/>
                  </a:lnTo>
                  <a:lnTo>
                    <a:pt x="3599815" y="231775"/>
                  </a:lnTo>
                  <a:lnTo>
                    <a:pt x="3599815" y="115887"/>
                  </a:lnTo>
                  <a:close/>
                </a:path>
                <a:path w="8445500" h="579754">
                  <a:moveTo>
                    <a:pt x="3948188" y="0"/>
                  </a:moveTo>
                  <a:lnTo>
                    <a:pt x="3715943" y="0"/>
                  </a:lnTo>
                  <a:lnTo>
                    <a:pt x="3715943" y="115887"/>
                  </a:lnTo>
                  <a:lnTo>
                    <a:pt x="3948188" y="115887"/>
                  </a:lnTo>
                  <a:lnTo>
                    <a:pt x="3948188" y="0"/>
                  </a:lnTo>
                  <a:close/>
                </a:path>
                <a:path w="8445500" h="579754">
                  <a:moveTo>
                    <a:pt x="4180433" y="115887"/>
                  </a:moveTo>
                  <a:lnTo>
                    <a:pt x="3948188" y="115887"/>
                  </a:lnTo>
                  <a:lnTo>
                    <a:pt x="3948188" y="231775"/>
                  </a:lnTo>
                  <a:lnTo>
                    <a:pt x="4180433" y="231775"/>
                  </a:lnTo>
                  <a:lnTo>
                    <a:pt x="4180433" y="115887"/>
                  </a:lnTo>
                  <a:close/>
                </a:path>
                <a:path w="8445500" h="579754">
                  <a:moveTo>
                    <a:pt x="4528807" y="231775"/>
                  </a:moveTo>
                  <a:lnTo>
                    <a:pt x="4296562" y="231775"/>
                  </a:lnTo>
                  <a:lnTo>
                    <a:pt x="4296562" y="347662"/>
                  </a:lnTo>
                  <a:lnTo>
                    <a:pt x="4528807" y="347662"/>
                  </a:lnTo>
                  <a:lnTo>
                    <a:pt x="4528807" y="231775"/>
                  </a:lnTo>
                  <a:close/>
                </a:path>
                <a:path w="8445500" h="579754">
                  <a:moveTo>
                    <a:pt x="4528807" y="0"/>
                  </a:moveTo>
                  <a:lnTo>
                    <a:pt x="4412678" y="0"/>
                  </a:lnTo>
                  <a:lnTo>
                    <a:pt x="4412678" y="115887"/>
                  </a:lnTo>
                  <a:lnTo>
                    <a:pt x="4528807" y="115887"/>
                  </a:lnTo>
                  <a:lnTo>
                    <a:pt x="4528807" y="0"/>
                  </a:lnTo>
                  <a:close/>
                </a:path>
                <a:path w="8445500" h="579754">
                  <a:moveTo>
                    <a:pt x="4877168" y="115887"/>
                  </a:moveTo>
                  <a:lnTo>
                    <a:pt x="4644923" y="115887"/>
                  </a:lnTo>
                  <a:lnTo>
                    <a:pt x="4644923" y="231775"/>
                  </a:lnTo>
                  <a:lnTo>
                    <a:pt x="4877168" y="231775"/>
                  </a:lnTo>
                  <a:lnTo>
                    <a:pt x="4877168" y="115887"/>
                  </a:lnTo>
                  <a:close/>
                </a:path>
                <a:path w="8445500" h="579754">
                  <a:moveTo>
                    <a:pt x="5109426" y="231775"/>
                  </a:moveTo>
                  <a:lnTo>
                    <a:pt x="4877168" y="231775"/>
                  </a:lnTo>
                  <a:lnTo>
                    <a:pt x="4877168" y="347662"/>
                  </a:lnTo>
                  <a:lnTo>
                    <a:pt x="5109426" y="347662"/>
                  </a:lnTo>
                  <a:lnTo>
                    <a:pt x="5109426" y="231775"/>
                  </a:lnTo>
                  <a:close/>
                </a:path>
                <a:path w="8445500" h="579754">
                  <a:moveTo>
                    <a:pt x="5109426" y="4800"/>
                  </a:moveTo>
                  <a:lnTo>
                    <a:pt x="4993297" y="4800"/>
                  </a:lnTo>
                  <a:lnTo>
                    <a:pt x="4993297" y="115887"/>
                  </a:lnTo>
                  <a:lnTo>
                    <a:pt x="5109426" y="115887"/>
                  </a:lnTo>
                  <a:lnTo>
                    <a:pt x="5109426" y="4800"/>
                  </a:lnTo>
                  <a:close/>
                </a:path>
                <a:path w="8445500" h="579754">
                  <a:moveTo>
                    <a:pt x="5341671" y="231775"/>
                  </a:moveTo>
                  <a:lnTo>
                    <a:pt x="5225542" y="231775"/>
                  </a:lnTo>
                  <a:lnTo>
                    <a:pt x="5225542" y="347662"/>
                  </a:lnTo>
                  <a:lnTo>
                    <a:pt x="5341671" y="347662"/>
                  </a:lnTo>
                  <a:lnTo>
                    <a:pt x="5341671" y="231775"/>
                  </a:lnTo>
                  <a:close/>
                </a:path>
                <a:path w="8445500" h="579754">
                  <a:moveTo>
                    <a:pt x="5341671" y="4800"/>
                  </a:moveTo>
                  <a:lnTo>
                    <a:pt x="5225542" y="4800"/>
                  </a:lnTo>
                  <a:lnTo>
                    <a:pt x="5225542" y="115887"/>
                  </a:lnTo>
                  <a:lnTo>
                    <a:pt x="5341671" y="115887"/>
                  </a:lnTo>
                  <a:lnTo>
                    <a:pt x="5341671" y="4800"/>
                  </a:lnTo>
                  <a:close/>
                </a:path>
                <a:path w="8445500" h="579754">
                  <a:moveTo>
                    <a:pt x="5573915" y="115887"/>
                  </a:moveTo>
                  <a:lnTo>
                    <a:pt x="5341671" y="115887"/>
                  </a:lnTo>
                  <a:lnTo>
                    <a:pt x="5341671" y="231775"/>
                  </a:lnTo>
                  <a:lnTo>
                    <a:pt x="5573915" y="231775"/>
                  </a:lnTo>
                  <a:lnTo>
                    <a:pt x="5573915" y="115887"/>
                  </a:lnTo>
                  <a:close/>
                </a:path>
                <a:path w="8445500" h="579754">
                  <a:moveTo>
                    <a:pt x="5806160" y="115887"/>
                  </a:moveTo>
                  <a:lnTo>
                    <a:pt x="5690032" y="115887"/>
                  </a:lnTo>
                  <a:lnTo>
                    <a:pt x="5690032" y="231775"/>
                  </a:lnTo>
                  <a:lnTo>
                    <a:pt x="5806160" y="231775"/>
                  </a:lnTo>
                  <a:lnTo>
                    <a:pt x="5806160" y="115887"/>
                  </a:lnTo>
                  <a:close/>
                </a:path>
                <a:path w="8445500" h="579754">
                  <a:moveTo>
                    <a:pt x="6154534" y="115887"/>
                  </a:moveTo>
                  <a:lnTo>
                    <a:pt x="5922276" y="115887"/>
                  </a:lnTo>
                  <a:lnTo>
                    <a:pt x="5922276" y="231775"/>
                  </a:lnTo>
                  <a:lnTo>
                    <a:pt x="6154534" y="231775"/>
                  </a:lnTo>
                  <a:lnTo>
                    <a:pt x="6154534" y="115887"/>
                  </a:lnTo>
                  <a:close/>
                </a:path>
                <a:path w="8445500" h="579754">
                  <a:moveTo>
                    <a:pt x="6386779" y="231775"/>
                  </a:moveTo>
                  <a:lnTo>
                    <a:pt x="6270650" y="231775"/>
                  </a:lnTo>
                  <a:lnTo>
                    <a:pt x="6270650" y="347662"/>
                  </a:lnTo>
                  <a:lnTo>
                    <a:pt x="6386779" y="347662"/>
                  </a:lnTo>
                  <a:lnTo>
                    <a:pt x="6386779" y="231775"/>
                  </a:lnTo>
                  <a:close/>
                </a:path>
                <a:path w="8445500" h="579754">
                  <a:moveTo>
                    <a:pt x="6386779" y="4800"/>
                  </a:moveTo>
                  <a:lnTo>
                    <a:pt x="6270650" y="4800"/>
                  </a:lnTo>
                  <a:lnTo>
                    <a:pt x="6270650" y="115887"/>
                  </a:lnTo>
                  <a:lnTo>
                    <a:pt x="6386779" y="115887"/>
                  </a:lnTo>
                  <a:lnTo>
                    <a:pt x="6386779" y="4800"/>
                  </a:lnTo>
                  <a:close/>
                </a:path>
                <a:path w="8445500" h="579754">
                  <a:moveTo>
                    <a:pt x="6619024" y="4800"/>
                  </a:moveTo>
                  <a:lnTo>
                    <a:pt x="6502895" y="4800"/>
                  </a:lnTo>
                  <a:lnTo>
                    <a:pt x="6502895" y="231775"/>
                  </a:lnTo>
                  <a:lnTo>
                    <a:pt x="6619024" y="231775"/>
                  </a:lnTo>
                  <a:lnTo>
                    <a:pt x="6619024" y="4800"/>
                  </a:lnTo>
                  <a:close/>
                </a:path>
                <a:path w="8445500" h="579754">
                  <a:moveTo>
                    <a:pt x="6967398" y="231775"/>
                  </a:moveTo>
                  <a:lnTo>
                    <a:pt x="6735140" y="231775"/>
                  </a:lnTo>
                  <a:lnTo>
                    <a:pt x="6735140" y="347662"/>
                  </a:lnTo>
                  <a:lnTo>
                    <a:pt x="6967398" y="347662"/>
                  </a:lnTo>
                  <a:lnTo>
                    <a:pt x="6967398" y="231775"/>
                  </a:lnTo>
                  <a:close/>
                </a:path>
                <a:path w="8445500" h="579754">
                  <a:moveTo>
                    <a:pt x="7199643" y="4800"/>
                  </a:moveTo>
                  <a:lnTo>
                    <a:pt x="6967398" y="4800"/>
                  </a:lnTo>
                  <a:lnTo>
                    <a:pt x="6967398" y="115887"/>
                  </a:lnTo>
                  <a:lnTo>
                    <a:pt x="7199643" y="115887"/>
                  </a:lnTo>
                  <a:lnTo>
                    <a:pt x="7199643" y="4800"/>
                  </a:lnTo>
                  <a:close/>
                </a:path>
                <a:path w="8445500" h="579754">
                  <a:moveTo>
                    <a:pt x="7315759" y="347662"/>
                  </a:moveTo>
                  <a:lnTo>
                    <a:pt x="7199643" y="347662"/>
                  </a:lnTo>
                  <a:lnTo>
                    <a:pt x="7199643" y="463550"/>
                  </a:lnTo>
                  <a:lnTo>
                    <a:pt x="7315759" y="463550"/>
                  </a:lnTo>
                  <a:lnTo>
                    <a:pt x="7315759" y="347662"/>
                  </a:lnTo>
                  <a:close/>
                </a:path>
                <a:path w="8445500" h="579754">
                  <a:moveTo>
                    <a:pt x="7315759" y="115887"/>
                  </a:moveTo>
                  <a:lnTo>
                    <a:pt x="7199643" y="115887"/>
                  </a:lnTo>
                  <a:lnTo>
                    <a:pt x="7199643" y="231775"/>
                  </a:lnTo>
                  <a:lnTo>
                    <a:pt x="7315759" y="231775"/>
                  </a:lnTo>
                  <a:lnTo>
                    <a:pt x="7315759" y="115887"/>
                  </a:lnTo>
                  <a:close/>
                </a:path>
                <a:path w="8445500" h="579754">
                  <a:moveTo>
                    <a:pt x="7431887" y="231775"/>
                  </a:moveTo>
                  <a:lnTo>
                    <a:pt x="7315759" y="231775"/>
                  </a:lnTo>
                  <a:lnTo>
                    <a:pt x="7315759" y="347662"/>
                  </a:lnTo>
                  <a:lnTo>
                    <a:pt x="7431887" y="347662"/>
                  </a:lnTo>
                  <a:lnTo>
                    <a:pt x="7431887" y="231775"/>
                  </a:lnTo>
                  <a:close/>
                </a:path>
                <a:path w="8445500" h="579754">
                  <a:moveTo>
                    <a:pt x="7664132" y="347662"/>
                  </a:moveTo>
                  <a:lnTo>
                    <a:pt x="7548004" y="347662"/>
                  </a:lnTo>
                  <a:lnTo>
                    <a:pt x="7548004" y="579437"/>
                  </a:lnTo>
                  <a:lnTo>
                    <a:pt x="7664132" y="579437"/>
                  </a:lnTo>
                  <a:lnTo>
                    <a:pt x="7664132" y="347662"/>
                  </a:lnTo>
                  <a:close/>
                </a:path>
                <a:path w="8445500" h="579754">
                  <a:moveTo>
                    <a:pt x="7664132" y="115887"/>
                  </a:moveTo>
                  <a:lnTo>
                    <a:pt x="7548004" y="115887"/>
                  </a:lnTo>
                  <a:lnTo>
                    <a:pt x="7548004" y="231775"/>
                  </a:lnTo>
                  <a:lnTo>
                    <a:pt x="7664132" y="231775"/>
                  </a:lnTo>
                  <a:lnTo>
                    <a:pt x="7664132" y="115887"/>
                  </a:lnTo>
                  <a:close/>
                </a:path>
                <a:path w="8445500" h="579754">
                  <a:moveTo>
                    <a:pt x="7896377" y="115887"/>
                  </a:moveTo>
                  <a:lnTo>
                    <a:pt x="7780261" y="115887"/>
                  </a:lnTo>
                  <a:lnTo>
                    <a:pt x="7780261" y="231775"/>
                  </a:lnTo>
                  <a:lnTo>
                    <a:pt x="7896377" y="231775"/>
                  </a:lnTo>
                  <a:lnTo>
                    <a:pt x="7896377" y="115887"/>
                  </a:lnTo>
                  <a:close/>
                </a:path>
                <a:path w="8445500" h="579754">
                  <a:moveTo>
                    <a:pt x="8012506" y="231775"/>
                  </a:moveTo>
                  <a:lnTo>
                    <a:pt x="7896377" y="231775"/>
                  </a:lnTo>
                  <a:lnTo>
                    <a:pt x="7896377" y="347662"/>
                  </a:lnTo>
                  <a:lnTo>
                    <a:pt x="8012506" y="347662"/>
                  </a:lnTo>
                  <a:lnTo>
                    <a:pt x="8012506" y="231775"/>
                  </a:lnTo>
                  <a:close/>
                </a:path>
                <a:path w="8445500" h="579754">
                  <a:moveTo>
                    <a:pt x="8128622" y="0"/>
                  </a:moveTo>
                  <a:lnTo>
                    <a:pt x="8012506" y="0"/>
                  </a:lnTo>
                  <a:lnTo>
                    <a:pt x="8012506" y="231775"/>
                  </a:lnTo>
                  <a:lnTo>
                    <a:pt x="8128622" y="231775"/>
                  </a:lnTo>
                  <a:lnTo>
                    <a:pt x="8128622" y="0"/>
                  </a:lnTo>
                  <a:close/>
                </a:path>
                <a:path w="8445500" h="579754">
                  <a:moveTo>
                    <a:pt x="8360867" y="0"/>
                  </a:moveTo>
                  <a:lnTo>
                    <a:pt x="8244751" y="0"/>
                  </a:lnTo>
                  <a:lnTo>
                    <a:pt x="8244751" y="115887"/>
                  </a:lnTo>
                  <a:lnTo>
                    <a:pt x="8360867" y="115887"/>
                  </a:lnTo>
                  <a:lnTo>
                    <a:pt x="8360867" y="0"/>
                  </a:lnTo>
                  <a:close/>
                </a:path>
                <a:path w="8445500" h="579754">
                  <a:moveTo>
                    <a:pt x="8445055" y="231775"/>
                  </a:moveTo>
                  <a:lnTo>
                    <a:pt x="8244751" y="231775"/>
                  </a:lnTo>
                  <a:lnTo>
                    <a:pt x="8244751" y="347662"/>
                  </a:lnTo>
                  <a:lnTo>
                    <a:pt x="8445055" y="347662"/>
                  </a:lnTo>
                  <a:lnTo>
                    <a:pt x="8445055" y="231775"/>
                  </a:lnTo>
                  <a:close/>
                </a:path>
              </a:pathLst>
            </a:custGeom>
            <a:solidFill>
              <a:srgbClr val="2E1B5B">
                <a:alpha val="2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9610700" y="9617201"/>
              <a:ext cx="8128634" cy="669925"/>
            </a:xfrm>
            <a:custGeom>
              <a:avLst/>
              <a:gdLst/>
              <a:ahLst/>
              <a:cxnLst/>
              <a:rect l="l" t="t" r="r" b="b"/>
              <a:pathLst>
                <a:path w="8128634" h="669925">
                  <a:moveTo>
                    <a:pt x="116116" y="579437"/>
                  </a:moveTo>
                  <a:lnTo>
                    <a:pt x="0" y="579437"/>
                  </a:lnTo>
                  <a:lnTo>
                    <a:pt x="0" y="669798"/>
                  </a:lnTo>
                  <a:lnTo>
                    <a:pt x="116116" y="669798"/>
                  </a:lnTo>
                  <a:lnTo>
                    <a:pt x="116116" y="579437"/>
                  </a:lnTo>
                  <a:close/>
                </a:path>
                <a:path w="8128634" h="669925">
                  <a:moveTo>
                    <a:pt x="232244" y="231775"/>
                  </a:moveTo>
                  <a:lnTo>
                    <a:pt x="116116" y="231775"/>
                  </a:lnTo>
                  <a:lnTo>
                    <a:pt x="116116" y="347662"/>
                  </a:lnTo>
                  <a:lnTo>
                    <a:pt x="232244" y="347662"/>
                  </a:lnTo>
                  <a:lnTo>
                    <a:pt x="232244" y="231775"/>
                  </a:lnTo>
                  <a:close/>
                </a:path>
                <a:path w="8128634" h="669925">
                  <a:moveTo>
                    <a:pt x="580618" y="463550"/>
                  </a:moveTo>
                  <a:lnTo>
                    <a:pt x="464489" y="463550"/>
                  </a:lnTo>
                  <a:lnTo>
                    <a:pt x="464489" y="579437"/>
                  </a:lnTo>
                  <a:lnTo>
                    <a:pt x="580618" y="579437"/>
                  </a:lnTo>
                  <a:lnTo>
                    <a:pt x="580618" y="463550"/>
                  </a:lnTo>
                  <a:close/>
                </a:path>
                <a:path w="8128634" h="669925">
                  <a:moveTo>
                    <a:pt x="812863" y="115887"/>
                  </a:moveTo>
                  <a:lnTo>
                    <a:pt x="696734" y="115887"/>
                  </a:lnTo>
                  <a:lnTo>
                    <a:pt x="696734" y="231775"/>
                  </a:lnTo>
                  <a:lnTo>
                    <a:pt x="812863" y="231775"/>
                  </a:lnTo>
                  <a:lnTo>
                    <a:pt x="812863" y="115887"/>
                  </a:lnTo>
                  <a:close/>
                </a:path>
                <a:path w="8128634" h="669925">
                  <a:moveTo>
                    <a:pt x="1161237" y="579437"/>
                  </a:moveTo>
                  <a:lnTo>
                    <a:pt x="1045108" y="579437"/>
                  </a:lnTo>
                  <a:lnTo>
                    <a:pt x="1045108" y="669798"/>
                  </a:lnTo>
                  <a:lnTo>
                    <a:pt x="1161237" y="669798"/>
                  </a:lnTo>
                  <a:lnTo>
                    <a:pt x="1161237" y="579437"/>
                  </a:lnTo>
                  <a:close/>
                </a:path>
                <a:path w="8128634" h="669925">
                  <a:moveTo>
                    <a:pt x="1625727" y="347662"/>
                  </a:moveTo>
                  <a:lnTo>
                    <a:pt x="1509598" y="347662"/>
                  </a:lnTo>
                  <a:lnTo>
                    <a:pt x="1509598" y="463550"/>
                  </a:lnTo>
                  <a:lnTo>
                    <a:pt x="1625727" y="463550"/>
                  </a:lnTo>
                  <a:lnTo>
                    <a:pt x="1625727" y="347662"/>
                  </a:lnTo>
                  <a:close/>
                </a:path>
                <a:path w="8128634" h="669925">
                  <a:moveTo>
                    <a:pt x="1974100" y="231775"/>
                  </a:moveTo>
                  <a:lnTo>
                    <a:pt x="1857971" y="231775"/>
                  </a:lnTo>
                  <a:lnTo>
                    <a:pt x="1857971" y="347662"/>
                  </a:lnTo>
                  <a:lnTo>
                    <a:pt x="1974100" y="347662"/>
                  </a:lnTo>
                  <a:lnTo>
                    <a:pt x="1974100" y="231775"/>
                  </a:lnTo>
                  <a:close/>
                </a:path>
                <a:path w="8128634" h="669925">
                  <a:moveTo>
                    <a:pt x="2554706" y="579437"/>
                  </a:moveTo>
                  <a:lnTo>
                    <a:pt x="2438590" y="579437"/>
                  </a:lnTo>
                  <a:lnTo>
                    <a:pt x="2438590" y="669798"/>
                  </a:lnTo>
                  <a:lnTo>
                    <a:pt x="2554706" y="669798"/>
                  </a:lnTo>
                  <a:lnTo>
                    <a:pt x="2554706" y="579437"/>
                  </a:lnTo>
                  <a:close/>
                </a:path>
                <a:path w="8128634" h="669925">
                  <a:moveTo>
                    <a:pt x="2786964" y="0"/>
                  </a:moveTo>
                  <a:lnTo>
                    <a:pt x="2670835" y="0"/>
                  </a:lnTo>
                  <a:lnTo>
                    <a:pt x="2670835" y="115887"/>
                  </a:lnTo>
                  <a:lnTo>
                    <a:pt x="2786964" y="115887"/>
                  </a:lnTo>
                  <a:lnTo>
                    <a:pt x="2786964" y="0"/>
                  </a:lnTo>
                  <a:close/>
                </a:path>
                <a:path w="8128634" h="669925">
                  <a:moveTo>
                    <a:pt x="3135325" y="463550"/>
                  </a:moveTo>
                  <a:lnTo>
                    <a:pt x="3019209" y="463550"/>
                  </a:lnTo>
                  <a:lnTo>
                    <a:pt x="3019209" y="579437"/>
                  </a:lnTo>
                  <a:lnTo>
                    <a:pt x="3135325" y="579437"/>
                  </a:lnTo>
                  <a:lnTo>
                    <a:pt x="3135325" y="463550"/>
                  </a:lnTo>
                  <a:close/>
                </a:path>
                <a:path w="8128634" h="669925">
                  <a:moveTo>
                    <a:pt x="3599815" y="231775"/>
                  </a:moveTo>
                  <a:lnTo>
                    <a:pt x="3483699" y="231775"/>
                  </a:lnTo>
                  <a:lnTo>
                    <a:pt x="3483699" y="347662"/>
                  </a:lnTo>
                  <a:lnTo>
                    <a:pt x="3599815" y="347662"/>
                  </a:lnTo>
                  <a:lnTo>
                    <a:pt x="3599815" y="231775"/>
                  </a:lnTo>
                  <a:close/>
                </a:path>
                <a:path w="8128634" h="669925">
                  <a:moveTo>
                    <a:pt x="4064317" y="347662"/>
                  </a:moveTo>
                  <a:lnTo>
                    <a:pt x="3948188" y="347662"/>
                  </a:lnTo>
                  <a:lnTo>
                    <a:pt x="3948188" y="463550"/>
                  </a:lnTo>
                  <a:lnTo>
                    <a:pt x="4064317" y="463550"/>
                  </a:lnTo>
                  <a:lnTo>
                    <a:pt x="4064317" y="347662"/>
                  </a:lnTo>
                  <a:close/>
                </a:path>
                <a:path w="8128634" h="669925">
                  <a:moveTo>
                    <a:pt x="4412678" y="231775"/>
                  </a:moveTo>
                  <a:lnTo>
                    <a:pt x="4296562" y="231775"/>
                  </a:lnTo>
                  <a:lnTo>
                    <a:pt x="4296562" y="347662"/>
                  </a:lnTo>
                  <a:lnTo>
                    <a:pt x="4412678" y="347662"/>
                  </a:lnTo>
                  <a:lnTo>
                    <a:pt x="4412678" y="231775"/>
                  </a:lnTo>
                  <a:close/>
                </a:path>
                <a:path w="8128634" h="669925">
                  <a:moveTo>
                    <a:pt x="4644936" y="579437"/>
                  </a:moveTo>
                  <a:lnTo>
                    <a:pt x="4528807" y="579437"/>
                  </a:lnTo>
                  <a:lnTo>
                    <a:pt x="4528807" y="669798"/>
                  </a:lnTo>
                  <a:lnTo>
                    <a:pt x="4644936" y="669798"/>
                  </a:lnTo>
                  <a:lnTo>
                    <a:pt x="4644936" y="579437"/>
                  </a:lnTo>
                  <a:close/>
                </a:path>
                <a:path w="8128634" h="669925">
                  <a:moveTo>
                    <a:pt x="5109426" y="347662"/>
                  </a:moveTo>
                  <a:lnTo>
                    <a:pt x="4993297" y="347662"/>
                  </a:lnTo>
                  <a:lnTo>
                    <a:pt x="4993297" y="463550"/>
                  </a:lnTo>
                  <a:lnTo>
                    <a:pt x="5109426" y="463550"/>
                  </a:lnTo>
                  <a:lnTo>
                    <a:pt x="5109426" y="347662"/>
                  </a:lnTo>
                  <a:close/>
                </a:path>
                <a:path w="8128634" h="669925">
                  <a:moveTo>
                    <a:pt x="5573915" y="579437"/>
                  </a:moveTo>
                  <a:lnTo>
                    <a:pt x="5457799" y="579437"/>
                  </a:lnTo>
                  <a:lnTo>
                    <a:pt x="5457799" y="669798"/>
                  </a:lnTo>
                  <a:lnTo>
                    <a:pt x="5573915" y="669798"/>
                  </a:lnTo>
                  <a:lnTo>
                    <a:pt x="5573915" y="579437"/>
                  </a:lnTo>
                  <a:close/>
                </a:path>
                <a:path w="8128634" h="669925">
                  <a:moveTo>
                    <a:pt x="6386779" y="463550"/>
                  </a:moveTo>
                  <a:lnTo>
                    <a:pt x="6270663" y="463550"/>
                  </a:lnTo>
                  <a:lnTo>
                    <a:pt x="6270663" y="579437"/>
                  </a:lnTo>
                  <a:lnTo>
                    <a:pt x="6386779" y="579437"/>
                  </a:lnTo>
                  <a:lnTo>
                    <a:pt x="6386779" y="463550"/>
                  </a:lnTo>
                  <a:close/>
                </a:path>
                <a:path w="8128634" h="669925">
                  <a:moveTo>
                    <a:pt x="6967398" y="463550"/>
                  </a:moveTo>
                  <a:lnTo>
                    <a:pt x="6851269" y="463550"/>
                  </a:lnTo>
                  <a:lnTo>
                    <a:pt x="6851269" y="579437"/>
                  </a:lnTo>
                  <a:lnTo>
                    <a:pt x="6967398" y="579437"/>
                  </a:lnTo>
                  <a:lnTo>
                    <a:pt x="6967398" y="463550"/>
                  </a:lnTo>
                  <a:close/>
                </a:path>
                <a:path w="8128634" h="669925">
                  <a:moveTo>
                    <a:pt x="7199643" y="115887"/>
                  </a:moveTo>
                  <a:lnTo>
                    <a:pt x="7083526" y="115887"/>
                  </a:lnTo>
                  <a:lnTo>
                    <a:pt x="7083526" y="231775"/>
                  </a:lnTo>
                  <a:lnTo>
                    <a:pt x="7199643" y="231775"/>
                  </a:lnTo>
                  <a:lnTo>
                    <a:pt x="7199643" y="115887"/>
                  </a:lnTo>
                  <a:close/>
                </a:path>
                <a:path w="8128634" h="669925">
                  <a:moveTo>
                    <a:pt x="8128635" y="579437"/>
                  </a:moveTo>
                  <a:lnTo>
                    <a:pt x="8012506" y="579437"/>
                  </a:lnTo>
                  <a:lnTo>
                    <a:pt x="8012506" y="669798"/>
                  </a:lnTo>
                  <a:lnTo>
                    <a:pt x="8128635" y="669798"/>
                  </a:lnTo>
                  <a:lnTo>
                    <a:pt x="8128635" y="579437"/>
                  </a:lnTo>
                  <a:close/>
                </a:path>
              </a:pathLst>
            </a:custGeom>
            <a:solidFill>
              <a:srgbClr val="D3641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9494570" y="9385413"/>
              <a:ext cx="348615" cy="231775"/>
            </a:xfrm>
            <a:custGeom>
              <a:avLst/>
              <a:gdLst/>
              <a:ahLst/>
              <a:cxnLst/>
              <a:rect l="l" t="t" r="r" b="b"/>
              <a:pathLst>
                <a:path w="348615" h="231775">
                  <a:moveTo>
                    <a:pt x="116116" y="115887"/>
                  </a:moveTo>
                  <a:lnTo>
                    <a:pt x="0" y="115887"/>
                  </a:lnTo>
                  <a:lnTo>
                    <a:pt x="0" y="231775"/>
                  </a:lnTo>
                  <a:lnTo>
                    <a:pt x="116116" y="231775"/>
                  </a:lnTo>
                  <a:lnTo>
                    <a:pt x="116116" y="115887"/>
                  </a:lnTo>
                  <a:close/>
                </a:path>
                <a:path w="348615" h="231775">
                  <a:moveTo>
                    <a:pt x="232244" y="0"/>
                  </a:moveTo>
                  <a:lnTo>
                    <a:pt x="116116" y="0"/>
                  </a:lnTo>
                  <a:lnTo>
                    <a:pt x="116116" y="115887"/>
                  </a:lnTo>
                  <a:lnTo>
                    <a:pt x="232244" y="115887"/>
                  </a:lnTo>
                  <a:lnTo>
                    <a:pt x="232244" y="0"/>
                  </a:lnTo>
                  <a:close/>
                </a:path>
                <a:path w="348615" h="231775">
                  <a:moveTo>
                    <a:pt x="348373" y="115887"/>
                  </a:moveTo>
                  <a:lnTo>
                    <a:pt x="232244" y="115887"/>
                  </a:lnTo>
                  <a:lnTo>
                    <a:pt x="232244" y="231775"/>
                  </a:lnTo>
                  <a:lnTo>
                    <a:pt x="348373" y="231775"/>
                  </a:lnTo>
                  <a:lnTo>
                    <a:pt x="348373" y="115887"/>
                  </a:lnTo>
                  <a:close/>
                </a:path>
              </a:pathLst>
            </a:custGeom>
            <a:solidFill>
              <a:srgbClr val="2E1B5B">
                <a:alpha val="2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9610699" y="9037751"/>
              <a:ext cx="232410" cy="116205"/>
            </a:xfrm>
            <a:custGeom>
              <a:avLst/>
              <a:gdLst/>
              <a:ahLst/>
              <a:cxnLst/>
              <a:rect l="l" t="t" r="r" b="b"/>
              <a:pathLst>
                <a:path w="232409" h="116204">
                  <a:moveTo>
                    <a:pt x="232246" y="115887"/>
                  </a:moveTo>
                  <a:lnTo>
                    <a:pt x="0" y="115887"/>
                  </a:lnTo>
                  <a:lnTo>
                    <a:pt x="0" y="0"/>
                  </a:lnTo>
                  <a:lnTo>
                    <a:pt x="232246" y="0"/>
                  </a:lnTo>
                  <a:lnTo>
                    <a:pt x="232246" y="115887"/>
                  </a:lnTo>
                  <a:close/>
                </a:path>
              </a:pathLst>
            </a:custGeom>
            <a:solidFill>
              <a:srgbClr val="2E1B5B">
                <a:alpha val="4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9610699" y="8805974"/>
              <a:ext cx="232410" cy="116205"/>
            </a:xfrm>
            <a:custGeom>
              <a:avLst/>
              <a:gdLst/>
              <a:ahLst/>
              <a:cxnLst/>
              <a:rect l="l" t="t" r="r" b="b"/>
              <a:pathLst>
                <a:path w="232409" h="116204">
                  <a:moveTo>
                    <a:pt x="232246" y="115887"/>
                  </a:moveTo>
                  <a:lnTo>
                    <a:pt x="0" y="115887"/>
                  </a:lnTo>
                  <a:lnTo>
                    <a:pt x="0" y="0"/>
                  </a:lnTo>
                  <a:lnTo>
                    <a:pt x="232246" y="0"/>
                  </a:lnTo>
                  <a:lnTo>
                    <a:pt x="232246" y="115887"/>
                  </a:lnTo>
                  <a:close/>
                </a:path>
              </a:pathLst>
            </a:custGeom>
            <a:solidFill>
              <a:srgbClr val="2E1B5B">
                <a:alpha val="2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9842944" y="8921863"/>
              <a:ext cx="8445500" cy="347980"/>
            </a:xfrm>
            <a:custGeom>
              <a:avLst/>
              <a:gdLst/>
              <a:ahLst/>
              <a:cxnLst/>
              <a:rect l="l" t="t" r="r" b="b"/>
              <a:pathLst>
                <a:path w="8445500" h="347979">
                  <a:moveTo>
                    <a:pt x="464489" y="231775"/>
                  </a:moveTo>
                  <a:lnTo>
                    <a:pt x="0" y="231775"/>
                  </a:lnTo>
                  <a:lnTo>
                    <a:pt x="0" y="347662"/>
                  </a:lnTo>
                  <a:lnTo>
                    <a:pt x="464489" y="347662"/>
                  </a:lnTo>
                  <a:lnTo>
                    <a:pt x="464489" y="231775"/>
                  </a:lnTo>
                  <a:close/>
                </a:path>
                <a:path w="8445500" h="347979">
                  <a:moveTo>
                    <a:pt x="580605" y="115887"/>
                  </a:moveTo>
                  <a:lnTo>
                    <a:pt x="464489" y="115887"/>
                  </a:lnTo>
                  <a:lnTo>
                    <a:pt x="464489" y="231775"/>
                  </a:lnTo>
                  <a:lnTo>
                    <a:pt x="580605" y="231775"/>
                  </a:lnTo>
                  <a:lnTo>
                    <a:pt x="580605" y="115887"/>
                  </a:lnTo>
                  <a:close/>
                </a:path>
                <a:path w="8445500" h="347979">
                  <a:moveTo>
                    <a:pt x="1161224" y="406"/>
                  </a:moveTo>
                  <a:lnTo>
                    <a:pt x="1045108" y="406"/>
                  </a:lnTo>
                  <a:lnTo>
                    <a:pt x="1045108" y="115862"/>
                  </a:lnTo>
                  <a:lnTo>
                    <a:pt x="696734" y="115862"/>
                  </a:lnTo>
                  <a:lnTo>
                    <a:pt x="696734" y="0"/>
                  </a:lnTo>
                  <a:lnTo>
                    <a:pt x="580605" y="0"/>
                  </a:lnTo>
                  <a:lnTo>
                    <a:pt x="580605" y="115887"/>
                  </a:lnTo>
                  <a:lnTo>
                    <a:pt x="696734" y="115887"/>
                  </a:lnTo>
                  <a:lnTo>
                    <a:pt x="696734" y="231305"/>
                  </a:lnTo>
                  <a:lnTo>
                    <a:pt x="1161224" y="231305"/>
                  </a:lnTo>
                  <a:lnTo>
                    <a:pt x="1161224" y="115862"/>
                  </a:lnTo>
                  <a:lnTo>
                    <a:pt x="1161224" y="406"/>
                  </a:lnTo>
                  <a:close/>
                </a:path>
                <a:path w="8445500" h="347979">
                  <a:moveTo>
                    <a:pt x="1393469" y="231775"/>
                  </a:moveTo>
                  <a:lnTo>
                    <a:pt x="1161224" y="231775"/>
                  </a:lnTo>
                  <a:lnTo>
                    <a:pt x="1161224" y="347662"/>
                  </a:lnTo>
                  <a:lnTo>
                    <a:pt x="1393469" y="347662"/>
                  </a:lnTo>
                  <a:lnTo>
                    <a:pt x="1393469" y="231775"/>
                  </a:lnTo>
                  <a:close/>
                </a:path>
                <a:path w="8445500" h="347979">
                  <a:moveTo>
                    <a:pt x="1509598" y="115887"/>
                  </a:moveTo>
                  <a:lnTo>
                    <a:pt x="1393469" y="115887"/>
                  </a:lnTo>
                  <a:lnTo>
                    <a:pt x="1393469" y="231775"/>
                  </a:lnTo>
                  <a:lnTo>
                    <a:pt x="1509598" y="231775"/>
                  </a:lnTo>
                  <a:lnTo>
                    <a:pt x="1509598" y="115887"/>
                  </a:lnTo>
                  <a:close/>
                </a:path>
                <a:path w="8445500" h="347979">
                  <a:moveTo>
                    <a:pt x="1741843" y="231775"/>
                  </a:moveTo>
                  <a:lnTo>
                    <a:pt x="1509598" y="231775"/>
                  </a:lnTo>
                  <a:lnTo>
                    <a:pt x="1509598" y="347662"/>
                  </a:lnTo>
                  <a:lnTo>
                    <a:pt x="1741843" y="347662"/>
                  </a:lnTo>
                  <a:lnTo>
                    <a:pt x="1741843" y="231775"/>
                  </a:lnTo>
                  <a:close/>
                </a:path>
                <a:path w="8445500" h="347979">
                  <a:moveTo>
                    <a:pt x="2322461" y="0"/>
                  </a:moveTo>
                  <a:lnTo>
                    <a:pt x="2206333" y="0"/>
                  </a:lnTo>
                  <a:lnTo>
                    <a:pt x="2206333" y="115862"/>
                  </a:lnTo>
                  <a:lnTo>
                    <a:pt x="1857971" y="115862"/>
                  </a:lnTo>
                  <a:lnTo>
                    <a:pt x="1857971" y="406"/>
                  </a:lnTo>
                  <a:lnTo>
                    <a:pt x="1741843" y="406"/>
                  </a:lnTo>
                  <a:lnTo>
                    <a:pt x="1741843" y="115862"/>
                  </a:lnTo>
                  <a:lnTo>
                    <a:pt x="1741843" y="231305"/>
                  </a:lnTo>
                  <a:lnTo>
                    <a:pt x="2206333" y="231305"/>
                  </a:lnTo>
                  <a:lnTo>
                    <a:pt x="2206333" y="115887"/>
                  </a:lnTo>
                  <a:lnTo>
                    <a:pt x="2322461" y="115887"/>
                  </a:lnTo>
                  <a:lnTo>
                    <a:pt x="2322461" y="0"/>
                  </a:lnTo>
                  <a:close/>
                </a:path>
                <a:path w="8445500" h="347979">
                  <a:moveTo>
                    <a:pt x="2786951" y="115887"/>
                  </a:moveTo>
                  <a:lnTo>
                    <a:pt x="2322461" y="115887"/>
                  </a:lnTo>
                  <a:lnTo>
                    <a:pt x="2322461" y="231775"/>
                  </a:lnTo>
                  <a:lnTo>
                    <a:pt x="2786951" y="231775"/>
                  </a:lnTo>
                  <a:lnTo>
                    <a:pt x="2786951" y="115887"/>
                  </a:lnTo>
                  <a:close/>
                </a:path>
                <a:path w="8445500" h="347979">
                  <a:moveTo>
                    <a:pt x="2903080" y="0"/>
                  </a:moveTo>
                  <a:lnTo>
                    <a:pt x="2786964" y="0"/>
                  </a:lnTo>
                  <a:lnTo>
                    <a:pt x="2786964" y="115887"/>
                  </a:lnTo>
                  <a:lnTo>
                    <a:pt x="2903080" y="115887"/>
                  </a:lnTo>
                  <a:lnTo>
                    <a:pt x="2903080" y="0"/>
                  </a:lnTo>
                  <a:close/>
                </a:path>
                <a:path w="8445500" h="347979">
                  <a:moveTo>
                    <a:pt x="3019209" y="115887"/>
                  </a:moveTo>
                  <a:lnTo>
                    <a:pt x="2903080" y="115887"/>
                  </a:lnTo>
                  <a:lnTo>
                    <a:pt x="2903080" y="231775"/>
                  </a:lnTo>
                  <a:lnTo>
                    <a:pt x="3019209" y="231775"/>
                  </a:lnTo>
                  <a:lnTo>
                    <a:pt x="3019209" y="115887"/>
                  </a:lnTo>
                  <a:close/>
                </a:path>
                <a:path w="8445500" h="347979">
                  <a:moveTo>
                    <a:pt x="3367570" y="231775"/>
                  </a:moveTo>
                  <a:lnTo>
                    <a:pt x="3019209" y="231775"/>
                  </a:lnTo>
                  <a:lnTo>
                    <a:pt x="3019209" y="347662"/>
                  </a:lnTo>
                  <a:lnTo>
                    <a:pt x="3367570" y="347662"/>
                  </a:lnTo>
                  <a:lnTo>
                    <a:pt x="3367570" y="231775"/>
                  </a:lnTo>
                  <a:close/>
                </a:path>
                <a:path w="8445500" h="347979">
                  <a:moveTo>
                    <a:pt x="4064317" y="406"/>
                  </a:moveTo>
                  <a:lnTo>
                    <a:pt x="3948188" y="406"/>
                  </a:lnTo>
                  <a:lnTo>
                    <a:pt x="3948188" y="115862"/>
                  </a:lnTo>
                  <a:lnTo>
                    <a:pt x="3832072" y="115862"/>
                  </a:lnTo>
                  <a:lnTo>
                    <a:pt x="3832072" y="0"/>
                  </a:lnTo>
                  <a:lnTo>
                    <a:pt x="3715943" y="0"/>
                  </a:lnTo>
                  <a:lnTo>
                    <a:pt x="3715943" y="115862"/>
                  </a:lnTo>
                  <a:lnTo>
                    <a:pt x="3483699" y="115862"/>
                  </a:lnTo>
                  <a:lnTo>
                    <a:pt x="3483699" y="406"/>
                  </a:lnTo>
                  <a:lnTo>
                    <a:pt x="3367570" y="406"/>
                  </a:lnTo>
                  <a:lnTo>
                    <a:pt x="3367570" y="115862"/>
                  </a:lnTo>
                  <a:lnTo>
                    <a:pt x="3367570" y="231305"/>
                  </a:lnTo>
                  <a:lnTo>
                    <a:pt x="3715943" y="231305"/>
                  </a:lnTo>
                  <a:lnTo>
                    <a:pt x="3715943" y="115887"/>
                  </a:lnTo>
                  <a:lnTo>
                    <a:pt x="3832072" y="115887"/>
                  </a:lnTo>
                  <a:lnTo>
                    <a:pt x="3832072" y="231305"/>
                  </a:lnTo>
                  <a:lnTo>
                    <a:pt x="4064317" y="231305"/>
                  </a:lnTo>
                  <a:lnTo>
                    <a:pt x="4064317" y="115862"/>
                  </a:lnTo>
                  <a:lnTo>
                    <a:pt x="4064317" y="406"/>
                  </a:lnTo>
                  <a:close/>
                </a:path>
                <a:path w="8445500" h="347979">
                  <a:moveTo>
                    <a:pt x="4296562" y="231775"/>
                  </a:moveTo>
                  <a:lnTo>
                    <a:pt x="4064317" y="231775"/>
                  </a:lnTo>
                  <a:lnTo>
                    <a:pt x="4064317" y="347662"/>
                  </a:lnTo>
                  <a:lnTo>
                    <a:pt x="4296562" y="347662"/>
                  </a:lnTo>
                  <a:lnTo>
                    <a:pt x="4296562" y="231775"/>
                  </a:lnTo>
                  <a:close/>
                </a:path>
                <a:path w="8445500" h="347979">
                  <a:moveTo>
                    <a:pt x="4528807" y="115887"/>
                  </a:moveTo>
                  <a:lnTo>
                    <a:pt x="4296562" y="115887"/>
                  </a:lnTo>
                  <a:lnTo>
                    <a:pt x="4296562" y="231775"/>
                  </a:lnTo>
                  <a:lnTo>
                    <a:pt x="4528807" y="231775"/>
                  </a:lnTo>
                  <a:lnTo>
                    <a:pt x="4528807" y="115887"/>
                  </a:lnTo>
                  <a:close/>
                </a:path>
                <a:path w="8445500" h="347979">
                  <a:moveTo>
                    <a:pt x="4761052" y="0"/>
                  </a:moveTo>
                  <a:lnTo>
                    <a:pt x="4528807" y="0"/>
                  </a:lnTo>
                  <a:lnTo>
                    <a:pt x="4528807" y="115887"/>
                  </a:lnTo>
                  <a:lnTo>
                    <a:pt x="4761052" y="115887"/>
                  </a:lnTo>
                  <a:lnTo>
                    <a:pt x="4761052" y="0"/>
                  </a:lnTo>
                  <a:close/>
                </a:path>
                <a:path w="8445500" h="347979">
                  <a:moveTo>
                    <a:pt x="5109426" y="115887"/>
                  </a:moveTo>
                  <a:lnTo>
                    <a:pt x="4761052" y="115887"/>
                  </a:lnTo>
                  <a:lnTo>
                    <a:pt x="4761052" y="231775"/>
                  </a:lnTo>
                  <a:lnTo>
                    <a:pt x="5109426" y="231775"/>
                  </a:lnTo>
                  <a:lnTo>
                    <a:pt x="5109426" y="115887"/>
                  </a:lnTo>
                  <a:close/>
                </a:path>
                <a:path w="8445500" h="347979">
                  <a:moveTo>
                    <a:pt x="5690044" y="115862"/>
                  </a:moveTo>
                  <a:lnTo>
                    <a:pt x="5573915" y="115862"/>
                  </a:lnTo>
                  <a:lnTo>
                    <a:pt x="5573915" y="406"/>
                  </a:lnTo>
                  <a:lnTo>
                    <a:pt x="5457799" y="406"/>
                  </a:lnTo>
                  <a:lnTo>
                    <a:pt x="5457799" y="115862"/>
                  </a:lnTo>
                  <a:lnTo>
                    <a:pt x="5225554" y="115862"/>
                  </a:lnTo>
                  <a:lnTo>
                    <a:pt x="5225554" y="0"/>
                  </a:lnTo>
                  <a:lnTo>
                    <a:pt x="5109426" y="0"/>
                  </a:lnTo>
                  <a:lnTo>
                    <a:pt x="5109426" y="115887"/>
                  </a:lnTo>
                  <a:lnTo>
                    <a:pt x="5225554" y="115887"/>
                  </a:lnTo>
                  <a:lnTo>
                    <a:pt x="5225554" y="231305"/>
                  </a:lnTo>
                  <a:lnTo>
                    <a:pt x="5690044" y="231305"/>
                  </a:lnTo>
                  <a:lnTo>
                    <a:pt x="5690044" y="115862"/>
                  </a:lnTo>
                  <a:close/>
                </a:path>
                <a:path w="8445500" h="347979">
                  <a:moveTo>
                    <a:pt x="5806160" y="231775"/>
                  </a:moveTo>
                  <a:lnTo>
                    <a:pt x="5690044" y="231775"/>
                  </a:lnTo>
                  <a:lnTo>
                    <a:pt x="5690044" y="347662"/>
                  </a:lnTo>
                  <a:lnTo>
                    <a:pt x="5806160" y="347662"/>
                  </a:lnTo>
                  <a:lnTo>
                    <a:pt x="5806160" y="231775"/>
                  </a:lnTo>
                  <a:close/>
                </a:path>
                <a:path w="8445500" h="347979">
                  <a:moveTo>
                    <a:pt x="5922289" y="115887"/>
                  </a:moveTo>
                  <a:lnTo>
                    <a:pt x="5806160" y="115887"/>
                  </a:lnTo>
                  <a:lnTo>
                    <a:pt x="5806160" y="231775"/>
                  </a:lnTo>
                  <a:lnTo>
                    <a:pt x="5922289" y="231775"/>
                  </a:lnTo>
                  <a:lnTo>
                    <a:pt x="5922289" y="115887"/>
                  </a:lnTo>
                  <a:close/>
                </a:path>
                <a:path w="8445500" h="347979">
                  <a:moveTo>
                    <a:pt x="6154534" y="0"/>
                  </a:moveTo>
                  <a:lnTo>
                    <a:pt x="5922289" y="0"/>
                  </a:lnTo>
                  <a:lnTo>
                    <a:pt x="5922289" y="115887"/>
                  </a:lnTo>
                  <a:lnTo>
                    <a:pt x="6154534" y="115887"/>
                  </a:lnTo>
                  <a:lnTo>
                    <a:pt x="6154534" y="0"/>
                  </a:lnTo>
                  <a:close/>
                </a:path>
                <a:path w="8445500" h="347979">
                  <a:moveTo>
                    <a:pt x="6270663" y="115887"/>
                  </a:moveTo>
                  <a:lnTo>
                    <a:pt x="6154534" y="115887"/>
                  </a:lnTo>
                  <a:lnTo>
                    <a:pt x="6154534" y="231775"/>
                  </a:lnTo>
                  <a:lnTo>
                    <a:pt x="6270663" y="231775"/>
                  </a:lnTo>
                  <a:lnTo>
                    <a:pt x="6270663" y="115887"/>
                  </a:lnTo>
                  <a:close/>
                </a:path>
                <a:path w="8445500" h="347979">
                  <a:moveTo>
                    <a:pt x="6502908" y="231775"/>
                  </a:moveTo>
                  <a:lnTo>
                    <a:pt x="6270663" y="231775"/>
                  </a:lnTo>
                  <a:lnTo>
                    <a:pt x="6270663" y="347662"/>
                  </a:lnTo>
                  <a:lnTo>
                    <a:pt x="6502908" y="347662"/>
                  </a:lnTo>
                  <a:lnTo>
                    <a:pt x="6502908" y="231775"/>
                  </a:lnTo>
                  <a:close/>
                </a:path>
                <a:path w="8445500" h="347979">
                  <a:moveTo>
                    <a:pt x="7199643" y="406"/>
                  </a:moveTo>
                  <a:lnTo>
                    <a:pt x="6967398" y="406"/>
                  </a:lnTo>
                  <a:lnTo>
                    <a:pt x="6967398" y="115862"/>
                  </a:lnTo>
                  <a:lnTo>
                    <a:pt x="6619024" y="115862"/>
                  </a:lnTo>
                  <a:lnTo>
                    <a:pt x="6619024" y="406"/>
                  </a:lnTo>
                  <a:lnTo>
                    <a:pt x="6502908" y="406"/>
                  </a:lnTo>
                  <a:lnTo>
                    <a:pt x="6502908" y="115862"/>
                  </a:lnTo>
                  <a:lnTo>
                    <a:pt x="6502908" y="231305"/>
                  </a:lnTo>
                  <a:lnTo>
                    <a:pt x="7083526" y="231305"/>
                  </a:lnTo>
                  <a:lnTo>
                    <a:pt x="7083526" y="115862"/>
                  </a:lnTo>
                  <a:lnTo>
                    <a:pt x="7199643" y="115862"/>
                  </a:lnTo>
                  <a:lnTo>
                    <a:pt x="7199643" y="406"/>
                  </a:lnTo>
                  <a:close/>
                </a:path>
                <a:path w="8445500" h="347979">
                  <a:moveTo>
                    <a:pt x="7664132" y="231775"/>
                  </a:moveTo>
                  <a:lnTo>
                    <a:pt x="7083526" y="231775"/>
                  </a:lnTo>
                  <a:lnTo>
                    <a:pt x="7083526" y="347662"/>
                  </a:lnTo>
                  <a:lnTo>
                    <a:pt x="7664132" y="347662"/>
                  </a:lnTo>
                  <a:lnTo>
                    <a:pt x="7664132" y="231775"/>
                  </a:lnTo>
                  <a:close/>
                </a:path>
                <a:path w="8445500" h="347979">
                  <a:moveTo>
                    <a:pt x="8244751" y="0"/>
                  </a:moveTo>
                  <a:lnTo>
                    <a:pt x="8012506" y="0"/>
                  </a:lnTo>
                  <a:lnTo>
                    <a:pt x="8012506" y="115862"/>
                  </a:lnTo>
                  <a:lnTo>
                    <a:pt x="7780261" y="115862"/>
                  </a:lnTo>
                  <a:lnTo>
                    <a:pt x="7780261" y="406"/>
                  </a:lnTo>
                  <a:lnTo>
                    <a:pt x="7664132" y="406"/>
                  </a:lnTo>
                  <a:lnTo>
                    <a:pt x="7664132" y="115862"/>
                  </a:lnTo>
                  <a:lnTo>
                    <a:pt x="7664132" y="231305"/>
                  </a:lnTo>
                  <a:lnTo>
                    <a:pt x="8012506" y="231305"/>
                  </a:lnTo>
                  <a:lnTo>
                    <a:pt x="8012506" y="115887"/>
                  </a:lnTo>
                  <a:lnTo>
                    <a:pt x="8244751" y="115887"/>
                  </a:lnTo>
                  <a:lnTo>
                    <a:pt x="8244751" y="0"/>
                  </a:lnTo>
                  <a:close/>
                </a:path>
                <a:path w="8445500" h="347979">
                  <a:moveTo>
                    <a:pt x="8360880" y="115887"/>
                  </a:moveTo>
                  <a:lnTo>
                    <a:pt x="8244751" y="115887"/>
                  </a:lnTo>
                  <a:lnTo>
                    <a:pt x="8244751" y="231775"/>
                  </a:lnTo>
                  <a:lnTo>
                    <a:pt x="8360880" y="231775"/>
                  </a:lnTo>
                  <a:lnTo>
                    <a:pt x="8360880" y="115887"/>
                  </a:lnTo>
                  <a:close/>
                </a:path>
                <a:path w="8445500" h="347979">
                  <a:moveTo>
                    <a:pt x="8445055" y="231775"/>
                  </a:moveTo>
                  <a:lnTo>
                    <a:pt x="8360880" y="231775"/>
                  </a:lnTo>
                  <a:lnTo>
                    <a:pt x="8360880" y="347662"/>
                  </a:lnTo>
                  <a:lnTo>
                    <a:pt x="8445055" y="347662"/>
                  </a:lnTo>
                  <a:lnTo>
                    <a:pt x="8445055" y="231775"/>
                  </a:lnTo>
                  <a:close/>
                </a:path>
              </a:pathLst>
            </a:custGeom>
            <a:solidFill>
              <a:srgbClr val="2E1B5B">
                <a:alpha val="4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517398" y="7411884"/>
              <a:ext cx="514350" cy="1276985"/>
            </a:xfrm>
            <a:custGeom>
              <a:avLst/>
              <a:gdLst/>
              <a:ahLst/>
              <a:cxnLst/>
              <a:rect l="l" t="t" r="r" b="b"/>
              <a:pathLst>
                <a:path w="514350" h="1276984">
                  <a:moveTo>
                    <a:pt x="85725" y="255587"/>
                  </a:moveTo>
                  <a:lnTo>
                    <a:pt x="42862" y="255587"/>
                  </a:lnTo>
                  <a:lnTo>
                    <a:pt x="42862" y="297332"/>
                  </a:lnTo>
                  <a:lnTo>
                    <a:pt x="42862" y="340347"/>
                  </a:lnTo>
                  <a:lnTo>
                    <a:pt x="85725" y="340347"/>
                  </a:lnTo>
                  <a:lnTo>
                    <a:pt x="85725" y="297332"/>
                  </a:lnTo>
                  <a:lnTo>
                    <a:pt x="85725" y="255587"/>
                  </a:lnTo>
                  <a:close/>
                </a:path>
                <a:path w="514350" h="1276984">
                  <a:moveTo>
                    <a:pt x="85725" y="127787"/>
                  </a:moveTo>
                  <a:lnTo>
                    <a:pt x="42862" y="127787"/>
                  </a:lnTo>
                  <a:lnTo>
                    <a:pt x="42862" y="169545"/>
                  </a:lnTo>
                  <a:lnTo>
                    <a:pt x="42862" y="212559"/>
                  </a:lnTo>
                  <a:lnTo>
                    <a:pt x="85725" y="212559"/>
                  </a:lnTo>
                  <a:lnTo>
                    <a:pt x="85725" y="169545"/>
                  </a:lnTo>
                  <a:lnTo>
                    <a:pt x="85725" y="127787"/>
                  </a:lnTo>
                  <a:close/>
                </a:path>
                <a:path w="514350" h="1276984">
                  <a:moveTo>
                    <a:pt x="171450" y="941336"/>
                  </a:moveTo>
                  <a:lnTo>
                    <a:pt x="42862" y="941336"/>
                  </a:lnTo>
                  <a:lnTo>
                    <a:pt x="42862" y="983094"/>
                  </a:lnTo>
                  <a:lnTo>
                    <a:pt x="171450" y="983094"/>
                  </a:lnTo>
                  <a:lnTo>
                    <a:pt x="171450" y="941336"/>
                  </a:lnTo>
                  <a:close/>
                </a:path>
                <a:path w="514350" h="1276984">
                  <a:moveTo>
                    <a:pt x="171450" y="813549"/>
                  </a:moveTo>
                  <a:lnTo>
                    <a:pt x="42862" y="813549"/>
                  </a:lnTo>
                  <a:lnTo>
                    <a:pt x="42862" y="850239"/>
                  </a:lnTo>
                  <a:lnTo>
                    <a:pt x="42862" y="856576"/>
                  </a:lnTo>
                  <a:lnTo>
                    <a:pt x="171450" y="856576"/>
                  </a:lnTo>
                  <a:lnTo>
                    <a:pt x="171450" y="850239"/>
                  </a:lnTo>
                  <a:lnTo>
                    <a:pt x="171450" y="813549"/>
                  </a:lnTo>
                  <a:close/>
                </a:path>
                <a:path w="514350" h="1276984">
                  <a:moveTo>
                    <a:pt x="171450" y="340347"/>
                  </a:moveTo>
                  <a:lnTo>
                    <a:pt x="85725" y="340347"/>
                  </a:lnTo>
                  <a:lnTo>
                    <a:pt x="85725" y="383374"/>
                  </a:lnTo>
                  <a:lnTo>
                    <a:pt x="128587" y="383374"/>
                  </a:lnTo>
                  <a:lnTo>
                    <a:pt x="128587" y="425119"/>
                  </a:lnTo>
                  <a:lnTo>
                    <a:pt x="171450" y="425119"/>
                  </a:lnTo>
                  <a:lnTo>
                    <a:pt x="171450" y="383374"/>
                  </a:lnTo>
                  <a:lnTo>
                    <a:pt x="171450" y="340347"/>
                  </a:lnTo>
                  <a:close/>
                </a:path>
                <a:path w="514350" h="1276984">
                  <a:moveTo>
                    <a:pt x="171450" y="212559"/>
                  </a:moveTo>
                  <a:lnTo>
                    <a:pt x="85725" y="212559"/>
                  </a:lnTo>
                  <a:lnTo>
                    <a:pt x="85725" y="255587"/>
                  </a:lnTo>
                  <a:lnTo>
                    <a:pt x="171450" y="255587"/>
                  </a:lnTo>
                  <a:lnTo>
                    <a:pt x="171450" y="212559"/>
                  </a:lnTo>
                  <a:close/>
                </a:path>
                <a:path w="514350" h="1276984">
                  <a:moveTo>
                    <a:pt x="171450" y="43027"/>
                  </a:moveTo>
                  <a:lnTo>
                    <a:pt x="128587" y="43027"/>
                  </a:lnTo>
                  <a:lnTo>
                    <a:pt x="128587" y="84772"/>
                  </a:lnTo>
                  <a:lnTo>
                    <a:pt x="85725" y="84772"/>
                  </a:lnTo>
                  <a:lnTo>
                    <a:pt x="85725" y="127787"/>
                  </a:lnTo>
                  <a:lnTo>
                    <a:pt x="171450" y="127787"/>
                  </a:lnTo>
                  <a:lnTo>
                    <a:pt x="171450" y="84772"/>
                  </a:lnTo>
                  <a:lnTo>
                    <a:pt x="171450" y="43027"/>
                  </a:lnTo>
                  <a:close/>
                </a:path>
                <a:path w="514350" h="1276984">
                  <a:moveTo>
                    <a:pt x="257175" y="0"/>
                  </a:moveTo>
                  <a:lnTo>
                    <a:pt x="171450" y="0"/>
                  </a:lnTo>
                  <a:lnTo>
                    <a:pt x="171450" y="42545"/>
                  </a:lnTo>
                  <a:lnTo>
                    <a:pt x="257175" y="42545"/>
                  </a:lnTo>
                  <a:lnTo>
                    <a:pt x="257175" y="0"/>
                  </a:lnTo>
                  <a:close/>
                </a:path>
                <a:path w="514350" h="1276984">
                  <a:moveTo>
                    <a:pt x="385762" y="127787"/>
                  </a:moveTo>
                  <a:lnTo>
                    <a:pt x="300037" y="127787"/>
                  </a:lnTo>
                  <a:lnTo>
                    <a:pt x="300037" y="84772"/>
                  </a:lnTo>
                  <a:lnTo>
                    <a:pt x="300037" y="43027"/>
                  </a:lnTo>
                  <a:lnTo>
                    <a:pt x="257175" y="43027"/>
                  </a:lnTo>
                  <a:lnTo>
                    <a:pt x="257175" y="84772"/>
                  </a:lnTo>
                  <a:lnTo>
                    <a:pt x="257175" y="127787"/>
                  </a:lnTo>
                  <a:lnTo>
                    <a:pt x="171450" y="127787"/>
                  </a:lnTo>
                  <a:lnTo>
                    <a:pt x="171450" y="169545"/>
                  </a:lnTo>
                  <a:lnTo>
                    <a:pt x="171450" y="212559"/>
                  </a:lnTo>
                  <a:lnTo>
                    <a:pt x="385762" y="212559"/>
                  </a:lnTo>
                  <a:lnTo>
                    <a:pt x="385762" y="169545"/>
                  </a:lnTo>
                  <a:lnTo>
                    <a:pt x="385762" y="127787"/>
                  </a:lnTo>
                  <a:close/>
                </a:path>
                <a:path w="514350" h="1276984">
                  <a:moveTo>
                    <a:pt x="385762" y="0"/>
                  </a:moveTo>
                  <a:lnTo>
                    <a:pt x="300037" y="0"/>
                  </a:lnTo>
                  <a:lnTo>
                    <a:pt x="300037" y="42545"/>
                  </a:lnTo>
                  <a:lnTo>
                    <a:pt x="385762" y="42545"/>
                  </a:lnTo>
                  <a:lnTo>
                    <a:pt x="385762" y="0"/>
                  </a:lnTo>
                  <a:close/>
                </a:path>
                <a:path w="514350" h="1276984">
                  <a:moveTo>
                    <a:pt x="471487" y="340347"/>
                  </a:moveTo>
                  <a:lnTo>
                    <a:pt x="385762" y="340347"/>
                  </a:lnTo>
                  <a:lnTo>
                    <a:pt x="385762" y="383374"/>
                  </a:lnTo>
                  <a:lnTo>
                    <a:pt x="385762" y="425119"/>
                  </a:lnTo>
                  <a:lnTo>
                    <a:pt x="428625" y="425119"/>
                  </a:lnTo>
                  <a:lnTo>
                    <a:pt x="428625" y="383374"/>
                  </a:lnTo>
                  <a:lnTo>
                    <a:pt x="471487" y="383374"/>
                  </a:lnTo>
                  <a:lnTo>
                    <a:pt x="471487" y="340347"/>
                  </a:lnTo>
                  <a:close/>
                </a:path>
                <a:path w="514350" h="1276984">
                  <a:moveTo>
                    <a:pt x="471487" y="212559"/>
                  </a:moveTo>
                  <a:lnTo>
                    <a:pt x="385762" y="212559"/>
                  </a:lnTo>
                  <a:lnTo>
                    <a:pt x="385762" y="255587"/>
                  </a:lnTo>
                  <a:lnTo>
                    <a:pt x="471487" y="255587"/>
                  </a:lnTo>
                  <a:lnTo>
                    <a:pt x="471487" y="212559"/>
                  </a:lnTo>
                  <a:close/>
                </a:path>
                <a:path w="514350" h="1276984">
                  <a:moveTo>
                    <a:pt x="471487" y="84772"/>
                  </a:moveTo>
                  <a:lnTo>
                    <a:pt x="428625" y="84772"/>
                  </a:lnTo>
                  <a:lnTo>
                    <a:pt x="428625" y="43027"/>
                  </a:lnTo>
                  <a:lnTo>
                    <a:pt x="385762" y="43027"/>
                  </a:lnTo>
                  <a:lnTo>
                    <a:pt x="385762" y="84772"/>
                  </a:lnTo>
                  <a:lnTo>
                    <a:pt x="385762" y="127787"/>
                  </a:lnTo>
                  <a:lnTo>
                    <a:pt x="471487" y="127787"/>
                  </a:lnTo>
                  <a:lnTo>
                    <a:pt x="471487" y="84772"/>
                  </a:lnTo>
                  <a:close/>
                </a:path>
                <a:path w="514350" h="1276984">
                  <a:moveTo>
                    <a:pt x="514350" y="637679"/>
                  </a:moveTo>
                  <a:lnTo>
                    <a:pt x="385762" y="637679"/>
                  </a:lnTo>
                  <a:lnTo>
                    <a:pt x="385762" y="680707"/>
                  </a:lnTo>
                  <a:lnTo>
                    <a:pt x="342900" y="680707"/>
                  </a:lnTo>
                  <a:lnTo>
                    <a:pt x="342900" y="723722"/>
                  </a:lnTo>
                  <a:lnTo>
                    <a:pt x="300037" y="723722"/>
                  </a:lnTo>
                  <a:lnTo>
                    <a:pt x="300037" y="680707"/>
                  </a:lnTo>
                  <a:lnTo>
                    <a:pt x="300037" y="637679"/>
                  </a:lnTo>
                  <a:lnTo>
                    <a:pt x="300037" y="595934"/>
                  </a:lnTo>
                  <a:lnTo>
                    <a:pt x="300037" y="552919"/>
                  </a:lnTo>
                  <a:lnTo>
                    <a:pt x="300037" y="509892"/>
                  </a:lnTo>
                  <a:lnTo>
                    <a:pt x="300037" y="468147"/>
                  </a:lnTo>
                  <a:lnTo>
                    <a:pt x="385762" y="468147"/>
                  </a:lnTo>
                  <a:lnTo>
                    <a:pt x="385762" y="425119"/>
                  </a:lnTo>
                  <a:lnTo>
                    <a:pt x="300037" y="425119"/>
                  </a:lnTo>
                  <a:lnTo>
                    <a:pt x="300037" y="383374"/>
                  </a:lnTo>
                  <a:lnTo>
                    <a:pt x="300037" y="340347"/>
                  </a:lnTo>
                  <a:lnTo>
                    <a:pt x="385762" y="340347"/>
                  </a:lnTo>
                  <a:lnTo>
                    <a:pt x="385762" y="297332"/>
                  </a:lnTo>
                  <a:lnTo>
                    <a:pt x="385762" y="255587"/>
                  </a:lnTo>
                  <a:lnTo>
                    <a:pt x="171450" y="255587"/>
                  </a:lnTo>
                  <a:lnTo>
                    <a:pt x="171450" y="297332"/>
                  </a:lnTo>
                  <a:lnTo>
                    <a:pt x="171450" y="340347"/>
                  </a:lnTo>
                  <a:lnTo>
                    <a:pt x="257175" y="340347"/>
                  </a:lnTo>
                  <a:lnTo>
                    <a:pt x="257175" y="383374"/>
                  </a:lnTo>
                  <a:lnTo>
                    <a:pt x="257175" y="425119"/>
                  </a:lnTo>
                  <a:lnTo>
                    <a:pt x="171450" y="425119"/>
                  </a:lnTo>
                  <a:lnTo>
                    <a:pt x="171450" y="468147"/>
                  </a:lnTo>
                  <a:lnTo>
                    <a:pt x="214312" y="468147"/>
                  </a:lnTo>
                  <a:lnTo>
                    <a:pt x="214312" y="509892"/>
                  </a:lnTo>
                  <a:lnTo>
                    <a:pt x="214312" y="552919"/>
                  </a:lnTo>
                  <a:lnTo>
                    <a:pt x="214312" y="595934"/>
                  </a:lnTo>
                  <a:lnTo>
                    <a:pt x="171450" y="595934"/>
                  </a:lnTo>
                  <a:lnTo>
                    <a:pt x="171450" y="552919"/>
                  </a:lnTo>
                  <a:lnTo>
                    <a:pt x="128587" y="552919"/>
                  </a:lnTo>
                  <a:lnTo>
                    <a:pt x="128587" y="509892"/>
                  </a:lnTo>
                  <a:lnTo>
                    <a:pt x="0" y="509892"/>
                  </a:lnTo>
                  <a:lnTo>
                    <a:pt x="0" y="552919"/>
                  </a:lnTo>
                  <a:lnTo>
                    <a:pt x="0" y="595934"/>
                  </a:lnTo>
                  <a:lnTo>
                    <a:pt x="0" y="637679"/>
                  </a:lnTo>
                  <a:lnTo>
                    <a:pt x="42862" y="637679"/>
                  </a:lnTo>
                  <a:lnTo>
                    <a:pt x="42862" y="680707"/>
                  </a:lnTo>
                  <a:lnTo>
                    <a:pt x="85725" y="680707"/>
                  </a:lnTo>
                  <a:lnTo>
                    <a:pt x="85725" y="723722"/>
                  </a:lnTo>
                  <a:lnTo>
                    <a:pt x="214312" y="723722"/>
                  </a:lnTo>
                  <a:lnTo>
                    <a:pt x="214312" y="1276629"/>
                  </a:lnTo>
                  <a:lnTo>
                    <a:pt x="300037" y="1276629"/>
                  </a:lnTo>
                  <a:lnTo>
                    <a:pt x="300037" y="983094"/>
                  </a:lnTo>
                  <a:lnTo>
                    <a:pt x="300037" y="941336"/>
                  </a:lnTo>
                  <a:lnTo>
                    <a:pt x="300037" y="856576"/>
                  </a:lnTo>
                  <a:lnTo>
                    <a:pt x="300037" y="850239"/>
                  </a:lnTo>
                  <a:lnTo>
                    <a:pt x="428625" y="850239"/>
                  </a:lnTo>
                  <a:lnTo>
                    <a:pt x="428625" y="813549"/>
                  </a:lnTo>
                  <a:lnTo>
                    <a:pt x="428625" y="808494"/>
                  </a:lnTo>
                  <a:lnTo>
                    <a:pt x="471487" y="808494"/>
                  </a:lnTo>
                  <a:lnTo>
                    <a:pt x="471487" y="765479"/>
                  </a:lnTo>
                  <a:lnTo>
                    <a:pt x="514350" y="765479"/>
                  </a:lnTo>
                  <a:lnTo>
                    <a:pt x="514350" y="723722"/>
                  </a:lnTo>
                  <a:lnTo>
                    <a:pt x="514350" y="680707"/>
                  </a:lnTo>
                  <a:lnTo>
                    <a:pt x="514350" y="637679"/>
                  </a:lnTo>
                  <a:close/>
                </a:path>
                <a:path w="514350" h="1276984">
                  <a:moveTo>
                    <a:pt x="514350" y="255587"/>
                  </a:moveTo>
                  <a:lnTo>
                    <a:pt x="471487" y="255587"/>
                  </a:lnTo>
                  <a:lnTo>
                    <a:pt x="471487" y="297332"/>
                  </a:lnTo>
                  <a:lnTo>
                    <a:pt x="471487" y="340347"/>
                  </a:lnTo>
                  <a:lnTo>
                    <a:pt x="514350" y="340347"/>
                  </a:lnTo>
                  <a:lnTo>
                    <a:pt x="514350" y="297332"/>
                  </a:lnTo>
                  <a:lnTo>
                    <a:pt x="514350" y="255587"/>
                  </a:lnTo>
                  <a:close/>
                </a:path>
                <a:path w="514350" h="1276984">
                  <a:moveTo>
                    <a:pt x="514350" y="127787"/>
                  </a:moveTo>
                  <a:lnTo>
                    <a:pt x="471487" y="127787"/>
                  </a:lnTo>
                  <a:lnTo>
                    <a:pt x="471487" y="169545"/>
                  </a:lnTo>
                  <a:lnTo>
                    <a:pt x="471487" y="212559"/>
                  </a:lnTo>
                  <a:lnTo>
                    <a:pt x="514350" y="212559"/>
                  </a:lnTo>
                  <a:lnTo>
                    <a:pt x="514350" y="169545"/>
                  </a:lnTo>
                  <a:lnTo>
                    <a:pt x="514350" y="127787"/>
                  </a:lnTo>
                  <a:close/>
                </a:path>
              </a:pathLst>
            </a:custGeom>
            <a:solidFill>
              <a:srgbClr val="2E1B5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560263" y="7411882"/>
              <a:ext cx="471487" cy="46796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517398" y="7921777"/>
              <a:ext cx="214629" cy="213995"/>
            </a:xfrm>
            <a:custGeom>
              <a:avLst/>
              <a:gdLst/>
              <a:ahLst/>
              <a:cxnLst/>
              <a:rect l="l" t="t" r="r" b="b"/>
              <a:pathLst>
                <a:path w="214629" h="213995">
                  <a:moveTo>
                    <a:pt x="214312" y="86042"/>
                  </a:moveTo>
                  <a:lnTo>
                    <a:pt x="171450" y="86042"/>
                  </a:lnTo>
                  <a:lnTo>
                    <a:pt x="171450" y="43027"/>
                  </a:lnTo>
                  <a:lnTo>
                    <a:pt x="128587" y="43027"/>
                  </a:lnTo>
                  <a:lnTo>
                    <a:pt x="128587" y="0"/>
                  </a:lnTo>
                  <a:lnTo>
                    <a:pt x="0" y="0"/>
                  </a:lnTo>
                  <a:lnTo>
                    <a:pt x="0" y="43027"/>
                  </a:lnTo>
                  <a:lnTo>
                    <a:pt x="0" y="86042"/>
                  </a:lnTo>
                  <a:lnTo>
                    <a:pt x="0" y="127787"/>
                  </a:lnTo>
                  <a:lnTo>
                    <a:pt x="42862" y="127787"/>
                  </a:lnTo>
                  <a:lnTo>
                    <a:pt x="42862" y="170815"/>
                  </a:lnTo>
                  <a:lnTo>
                    <a:pt x="85725" y="170815"/>
                  </a:lnTo>
                  <a:lnTo>
                    <a:pt x="85725" y="213829"/>
                  </a:lnTo>
                  <a:lnTo>
                    <a:pt x="214312" y="213829"/>
                  </a:lnTo>
                  <a:lnTo>
                    <a:pt x="214312" y="170815"/>
                  </a:lnTo>
                  <a:lnTo>
                    <a:pt x="214312" y="127787"/>
                  </a:lnTo>
                  <a:lnTo>
                    <a:pt x="214312" y="86042"/>
                  </a:lnTo>
                  <a:close/>
                </a:path>
              </a:pathLst>
            </a:custGeom>
            <a:solidFill>
              <a:srgbClr val="74A8B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560260" y="7964931"/>
              <a:ext cx="128905" cy="127635"/>
            </a:xfrm>
            <a:custGeom>
              <a:avLst/>
              <a:gdLst/>
              <a:ahLst/>
              <a:cxnLst/>
              <a:rect l="l" t="t" r="r" b="b"/>
              <a:pathLst>
                <a:path w="128904" h="127634">
                  <a:moveTo>
                    <a:pt x="42862" y="0"/>
                  </a:moveTo>
                  <a:lnTo>
                    <a:pt x="0" y="0"/>
                  </a:lnTo>
                  <a:lnTo>
                    <a:pt x="0" y="42545"/>
                  </a:lnTo>
                  <a:lnTo>
                    <a:pt x="42862" y="42545"/>
                  </a:lnTo>
                  <a:lnTo>
                    <a:pt x="42862" y="0"/>
                  </a:lnTo>
                  <a:close/>
                </a:path>
                <a:path w="128904" h="127634">
                  <a:moveTo>
                    <a:pt x="85725" y="42545"/>
                  </a:moveTo>
                  <a:lnTo>
                    <a:pt x="42862" y="42545"/>
                  </a:lnTo>
                  <a:lnTo>
                    <a:pt x="42862" y="85090"/>
                  </a:lnTo>
                  <a:lnTo>
                    <a:pt x="85725" y="85090"/>
                  </a:lnTo>
                  <a:lnTo>
                    <a:pt x="85725" y="42545"/>
                  </a:lnTo>
                  <a:close/>
                </a:path>
                <a:path w="128904" h="127634">
                  <a:moveTo>
                    <a:pt x="128587" y="85090"/>
                  </a:moveTo>
                  <a:lnTo>
                    <a:pt x="85725" y="85090"/>
                  </a:lnTo>
                  <a:lnTo>
                    <a:pt x="85725" y="127635"/>
                  </a:lnTo>
                  <a:lnTo>
                    <a:pt x="128587" y="127635"/>
                  </a:lnTo>
                  <a:lnTo>
                    <a:pt x="128587" y="85090"/>
                  </a:lnTo>
                  <a:close/>
                </a:path>
              </a:pathLst>
            </a:custGeom>
            <a:solidFill>
              <a:srgbClr val="FEFF00">
                <a:alpha val="748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645985" y="8049564"/>
              <a:ext cx="128905" cy="86360"/>
            </a:xfrm>
            <a:custGeom>
              <a:avLst/>
              <a:gdLst/>
              <a:ahLst/>
              <a:cxnLst/>
              <a:rect l="l" t="t" r="r" b="b"/>
              <a:pathLst>
                <a:path w="128904" h="86359">
                  <a:moveTo>
                    <a:pt x="128587" y="0"/>
                  </a:moveTo>
                  <a:lnTo>
                    <a:pt x="42862" y="0"/>
                  </a:lnTo>
                  <a:lnTo>
                    <a:pt x="42862" y="43027"/>
                  </a:lnTo>
                  <a:lnTo>
                    <a:pt x="0" y="43027"/>
                  </a:lnTo>
                  <a:lnTo>
                    <a:pt x="0" y="86042"/>
                  </a:lnTo>
                  <a:lnTo>
                    <a:pt x="128587" y="86042"/>
                  </a:lnTo>
                  <a:lnTo>
                    <a:pt x="128587" y="43027"/>
                  </a:lnTo>
                  <a:lnTo>
                    <a:pt x="128587" y="0"/>
                  </a:lnTo>
                  <a:close/>
                </a:path>
              </a:pathLst>
            </a:custGeom>
            <a:solidFill>
              <a:srgbClr val="2E1B5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603123" y="8007476"/>
              <a:ext cx="128905" cy="127635"/>
            </a:xfrm>
            <a:custGeom>
              <a:avLst/>
              <a:gdLst/>
              <a:ahLst/>
              <a:cxnLst/>
              <a:rect l="l" t="t" r="r" b="b"/>
              <a:pathLst>
                <a:path w="128904" h="127634">
                  <a:moveTo>
                    <a:pt x="42862" y="85090"/>
                  </a:moveTo>
                  <a:lnTo>
                    <a:pt x="0" y="85090"/>
                  </a:lnTo>
                  <a:lnTo>
                    <a:pt x="0" y="127622"/>
                  </a:lnTo>
                  <a:lnTo>
                    <a:pt x="42862" y="127622"/>
                  </a:lnTo>
                  <a:lnTo>
                    <a:pt x="42862" y="85090"/>
                  </a:lnTo>
                  <a:close/>
                </a:path>
                <a:path w="128904" h="127634">
                  <a:moveTo>
                    <a:pt x="128587" y="0"/>
                  </a:moveTo>
                  <a:lnTo>
                    <a:pt x="85725" y="0"/>
                  </a:lnTo>
                  <a:lnTo>
                    <a:pt x="85725" y="42545"/>
                  </a:lnTo>
                  <a:lnTo>
                    <a:pt x="128587" y="42545"/>
                  </a:lnTo>
                  <a:lnTo>
                    <a:pt x="128587" y="0"/>
                  </a:lnTo>
                  <a:close/>
                </a:path>
              </a:pathLst>
            </a:custGeom>
            <a:solidFill>
              <a:srgbClr val="2E1B5B">
                <a:alpha val="4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817438" y="8049563"/>
              <a:ext cx="214312" cy="21316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774576" y="7837306"/>
              <a:ext cx="43180" cy="850900"/>
            </a:xfrm>
            <a:custGeom>
              <a:avLst/>
              <a:gdLst/>
              <a:ahLst/>
              <a:cxnLst/>
              <a:rect l="l" t="t" r="r" b="b"/>
              <a:pathLst>
                <a:path w="43180" h="850900">
                  <a:moveTo>
                    <a:pt x="42862" y="850849"/>
                  </a:moveTo>
                  <a:lnTo>
                    <a:pt x="0" y="850849"/>
                  </a:lnTo>
                  <a:lnTo>
                    <a:pt x="0" y="0"/>
                  </a:lnTo>
                  <a:lnTo>
                    <a:pt x="42862" y="0"/>
                  </a:lnTo>
                  <a:lnTo>
                    <a:pt x="42862" y="850849"/>
                  </a:lnTo>
                  <a:close/>
                </a:path>
              </a:pathLst>
            </a:custGeom>
            <a:solidFill>
              <a:srgbClr val="74A8B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560260" y="7667141"/>
              <a:ext cx="128905" cy="170180"/>
            </a:xfrm>
            <a:custGeom>
              <a:avLst/>
              <a:gdLst/>
              <a:ahLst/>
              <a:cxnLst/>
              <a:rect l="l" t="t" r="r" b="b"/>
              <a:pathLst>
                <a:path w="128904" h="170179">
                  <a:moveTo>
                    <a:pt x="42862" y="0"/>
                  </a:moveTo>
                  <a:lnTo>
                    <a:pt x="0" y="0"/>
                  </a:lnTo>
                  <a:lnTo>
                    <a:pt x="0" y="85090"/>
                  </a:lnTo>
                  <a:lnTo>
                    <a:pt x="42862" y="85090"/>
                  </a:lnTo>
                  <a:lnTo>
                    <a:pt x="42862" y="0"/>
                  </a:lnTo>
                  <a:close/>
                </a:path>
                <a:path w="128904" h="170179">
                  <a:moveTo>
                    <a:pt x="128587" y="85090"/>
                  </a:moveTo>
                  <a:lnTo>
                    <a:pt x="42862" y="85090"/>
                  </a:lnTo>
                  <a:lnTo>
                    <a:pt x="42862" y="127635"/>
                  </a:lnTo>
                  <a:lnTo>
                    <a:pt x="85725" y="127635"/>
                  </a:lnTo>
                  <a:lnTo>
                    <a:pt x="85725" y="170167"/>
                  </a:lnTo>
                  <a:lnTo>
                    <a:pt x="128587" y="170167"/>
                  </a:lnTo>
                  <a:lnTo>
                    <a:pt x="128587" y="127635"/>
                  </a:lnTo>
                  <a:lnTo>
                    <a:pt x="128587" y="85090"/>
                  </a:lnTo>
                  <a:close/>
                </a:path>
              </a:pathLst>
            </a:custGeom>
            <a:solidFill>
              <a:srgbClr val="2E1B5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774573" y="7837309"/>
              <a:ext cx="43180" cy="808355"/>
            </a:xfrm>
            <a:custGeom>
              <a:avLst/>
              <a:gdLst/>
              <a:ahLst/>
              <a:cxnLst/>
              <a:rect l="l" t="t" r="r" b="b"/>
              <a:pathLst>
                <a:path w="43180" h="808354">
                  <a:moveTo>
                    <a:pt x="42862" y="765759"/>
                  </a:moveTo>
                  <a:lnTo>
                    <a:pt x="0" y="765759"/>
                  </a:lnTo>
                  <a:lnTo>
                    <a:pt x="0" y="808304"/>
                  </a:lnTo>
                  <a:lnTo>
                    <a:pt x="42862" y="808304"/>
                  </a:lnTo>
                  <a:lnTo>
                    <a:pt x="42862" y="765759"/>
                  </a:lnTo>
                  <a:close/>
                </a:path>
                <a:path w="43180" h="808354">
                  <a:moveTo>
                    <a:pt x="42862" y="680681"/>
                  </a:moveTo>
                  <a:lnTo>
                    <a:pt x="0" y="680681"/>
                  </a:lnTo>
                  <a:lnTo>
                    <a:pt x="0" y="723214"/>
                  </a:lnTo>
                  <a:lnTo>
                    <a:pt x="42862" y="723214"/>
                  </a:lnTo>
                  <a:lnTo>
                    <a:pt x="42862" y="680681"/>
                  </a:lnTo>
                  <a:close/>
                </a:path>
                <a:path w="43180" h="808354">
                  <a:moveTo>
                    <a:pt x="42862" y="595591"/>
                  </a:moveTo>
                  <a:lnTo>
                    <a:pt x="0" y="595591"/>
                  </a:lnTo>
                  <a:lnTo>
                    <a:pt x="0" y="638136"/>
                  </a:lnTo>
                  <a:lnTo>
                    <a:pt x="42862" y="638136"/>
                  </a:lnTo>
                  <a:lnTo>
                    <a:pt x="42862" y="595591"/>
                  </a:lnTo>
                  <a:close/>
                </a:path>
                <a:path w="43180" h="808354">
                  <a:moveTo>
                    <a:pt x="42862" y="510501"/>
                  </a:moveTo>
                  <a:lnTo>
                    <a:pt x="0" y="510501"/>
                  </a:lnTo>
                  <a:lnTo>
                    <a:pt x="0" y="553046"/>
                  </a:lnTo>
                  <a:lnTo>
                    <a:pt x="42862" y="553046"/>
                  </a:lnTo>
                  <a:lnTo>
                    <a:pt x="42862" y="510501"/>
                  </a:lnTo>
                  <a:close/>
                </a:path>
                <a:path w="43180" h="808354">
                  <a:moveTo>
                    <a:pt x="42862" y="425424"/>
                  </a:moveTo>
                  <a:lnTo>
                    <a:pt x="0" y="425424"/>
                  </a:lnTo>
                  <a:lnTo>
                    <a:pt x="0" y="467969"/>
                  </a:lnTo>
                  <a:lnTo>
                    <a:pt x="42862" y="467969"/>
                  </a:lnTo>
                  <a:lnTo>
                    <a:pt x="42862" y="425424"/>
                  </a:lnTo>
                  <a:close/>
                </a:path>
                <a:path w="43180" h="808354">
                  <a:moveTo>
                    <a:pt x="42862" y="340334"/>
                  </a:moveTo>
                  <a:lnTo>
                    <a:pt x="0" y="340334"/>
                  </a:lnTo>
                  <a:lnTo>
                    <a:pt x="0" y="382879"/>
                  </a:lnTo>
                  <a:lnTo>
                    <a:pt x="42862" y="382879"/>
                  </a:lnTo>
                  <a:lnTo>
                    <a:pt x="42862" y="340334"/>
                  </a:lnTo>
                  <a:close/>
                </a:path>
                <a:path w="43180" h="808354">
                  <a:moveTo>
                    <a:pt x="42862" y="255257"/>
                  </a:moveTo>
                  <a:lnTo>
                    <a:pt x="0" y="255257"/>
                  </a:lnTo>
                  <a:lnTo>
                    <a:pt x="0" y="297789"/>
                  </a:lnTo>
                  <a:lnTo>
                    <a:pt x="42862" y="297789"/>
                  </a:lnTo>
                  <a:lnTo>
                    <a:pt x="42862" y="255257"/>
                  </a:lnTo>
                  <a:close/>
                </a:path>
                <a:path w="43180" h="808354">
                  <a:moveTo>
                    <a:pt x="42862" y="170167"/>
                  </a:moveTo>
                  <a:lnTo>
                    <a:pt x="0" y="170167"/>
                  </a:lnTo>
                  <a:lnTo>
                    <a:pt x="0" y="212712"/>
                  </a:lnTo>
                  <a:lnTo>
                    <a:pt x="42862" y="212712"/>
                  </a:lnTo>
                  <a:lnTo>
                    <a:pt x="42862" y="170167"/>
                  </a:lnTo>
                  <a:close/>
                </a:path>
                <a:path w="43180" h="808354">
                  <a:moveTo>
                    <a:pt x="42862" y="85077"/>
                  </a:moveTo>
                  <a:lnTo>
                    <a:pt x="0" y="85077"/>
                  </a:lnTo>
                  <a:lnTo>
                    <a:pt x="0" y="127622"/>
                  </a:lnTo>
                  <a:lnTo>
                    <a:pt x="42862" y="127622"/>
                  </a:lnTo>
                  <a:lnTo>
                    <a:pt x="42862" y="85077"/>
                  </a:lnTo>
                  <a:close/>
                </a:path>
                <a:path w="43180" h="808354">
                  <a:moveTo>
                    <a:pt x="42862" y="0"/>
                  </a:moveTo>
                  <a:lnTo>
                    <a:pt x="0" y="0"/>
                  </a:lnTo>
                  <a:lnTo>
                    <a:pt x="0" y="42545"/>
                  </a:lnTo>
                  <a:lnTo>
                    <a:pt x="42862" y="42545"/>
                  </a:lnTo>
                  <a:lnTo>
                    <a:pt x="42862" y="0"/>
                  </a:lnTo>
                  <a:close/>
                </a:path>
              </a:pathLst>
            </a:custGeom>
            <a:solidFill>
              <a:srgbClr val="2E1B5B">
                <a:alpha val="4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817435" y="7752231"/>
              <a:ext cx="171450" cy="127635"/>
            </a:xfrm>
            <a:custGeom>
              <a:avLst/>
              <a:gdLst/>
              <a:ahLst/>
              <a:cxnLst/>
              <a:rect l="l" t="t" r="r" b="b"/>
              <a:pathLst>
                <a:path w="171450" h="127634">
                  <a:moveTo>
                    <a:pt x="85725" y="85077"/>
                  </a:moveTo>
                  <a:lnTo>
                    <a:pt x="0" y="85077"/>
                  </a:lnTo>
                  <a:lnTo>
                    <a:pt x="0" y="127622"/>
                  </a:lnTo>
                  <a:lnTo>
                    <a:pt x="85725" y="127622"/>
                  </a:lnTo>
                  <a:lnTo>
                    <a:pt x="85725" y="85077"/>
                  </a:lnTo>
                  <a:close/>
                </a:path>
                <a:path w="171450" h="127634">
                  <a:moveTo>
                    <a:pt x="171450" y="0"/>
                  </a:moveTo>
                  <a:lnTo>
                    <a:pt x="128587" y="0"/>
                  </a:lnTo>
                  <a:lnTo>
                    <a:pt x="85725" y="0"/>
                  </a:lnTo>
                  <a:lnTo>
                    <a:pt x="85725" y="42545"/>
                  </a:lnTo>
                  <a:lnTo>
                    <a:pt x="85725" y="85077"/>
                  </a:lnTo>
                  <a:lnTo>
                    <a:pt x="128587" y="85077"/>
                  </a:lnTo>
                  <a:lnTo>
                    <a:pt x="128587" y="42545"/>
                  </a:lnTo>
                  <a:lnTo>
                    <a:pt x="171450" y="42545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2E1B5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517398" y="8225434"/>
              <a:ext cx="171450" cy="169545"/>
            </a:xfrm>
            <a:custGeom>
              <a:avLst/>
              <a:gdLst/>
              <a:ahLst/>
              <a:cxnLst/>
              <a:rect l="l" t="t" r="r" b="b"/>
              <a:pathLst>
                <a:path w="171450" h="169545">
                  <a:moveTo>
                    <a:pt x="171450" y="0"/>
                  </a:moveTo>
                  <a:lnTo>
                    <a:pt x="42862" y="0"/>
                  </a:lnTo>
                  <a:lnTo>
                    <a:pt x="42862" y="43027"/>
                  </a:lnTo>
                  <a:lnTo>
                    <a:pt x="0" y="43027"/>
                  </a:lnTo>
                  <a:lnTo>
                    <a:pt x="0" y="127787"/>
                  </a:lnTo>
                  <a:lnTo>
                    <a:pt x="42862" y="127787"/>
                  </a:lnTo>
                  <a:lnTo>
                    <a:pt x="42862" y="169545"/>
                  </a:lnTo>
                  <a:lnTo>
                    <a:pt x="171450" y="169545"/>
                  </a:lnTo>
                  <a:lnTo>
                    <a:pt x="171450" y="127787"/>
                  </a:lnTo>
                  <a:lnTo>
                    <a:pt x="171450" y="43027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74A8B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560260" y="8267940"/>
              <a:ext cx="128905" cy="85090"/>
            </a:xfrm>
            <a:custGeom>
              <a:avLst/>
              <a:gdLst/>
              <a:ahLst/>
              <a:cxnLst/>
              <a:rect l="l" t="t" r="r" b="b"/>
              <a:pathLst>
                <a:path w="128904" h="85090">
                  <a:moveTo>
                    <a:pt x="42862" y="42545"/>
                  </a:moveTo>
                  <a:lnTo>
                    <a:pt x="0" y="42545"/>
                  </a:lnTo>
                  <a:lnTo>
                    <a:pt x="0" y="85077"/>
                  </a:lnTo>
                  <a:lnTo>
                    <a:pt x="42862" y="85077"/>
                  </a:lnTo>
                  <a:lnTo>
                    <a:pt x="42862" y="42545"/>
                  </a:lnTo>
                  <a:close/>
                </a:path>
                <a:path w="128904" h="85090">
                  <a:moveTo>
                    <a:pt x="85725" y="0"/>
                  </a:moveTo>
                  <a:lnTo>
                    <a:pt x="42862" y="0"/>
                  </a:lnTo>
                  <a:lnTo>
                    <a:pt x="42862" y="42545"/>
                  </a:lnTo>
                  <a:lnTo>
                    <a:pt x="85725" y="42545"/>
                  </a:lnTo>
                  <a:lnTo>
                    <a:pt x="85725" y="0"/>
                  </a:lnTo>
                  <a:close/>
                </a:path>
                <a:path w="128904" h="85090">
                  <a:moveTo>
                    <a:pt x="128587" y="42545"/>
                  </a:moveTo>
                  <a:lnTo>
                    <a:pt x="85725" y="42545"/>
                  </a:lnTo>
                  <a:lnTo>
                    <a:pt x="85725" y="85077"/>
                  </a:lnTo>
                  <a:lnTo>
                    <a:pt x="128587" y="85077"/>
                  </a:lnTo>
                  <a:lnTo>
                    <a:pt x="128587" y="42545"/>
                  </a:lnTo>
                  <a:close/>
                </a:path>
              </a:pathLst>
            </a:custGeom>
            <a:solidFill>
              <a:srgbClr val="FEFF00">
                <a:alpha val="748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688851" y="8267943"/>
              <a:ext cx="85725" cy="85090"/>
            </a:xfrm>
            <a:custGeom>
              <a:avLst/>
              <a:gdLst/>
              <a:ahLst/>
              <a:cxnLst/>
              <a:rect l="l" t="t" r="r" b="b"/>
              <a:pathLst>
                <a:path w="85725" h="85090">
                  <a:moveTo>
                    <a:pt x="0" y="0"/>
                  </a:moveTo>
                  <a:lnTo>
                    <a:pt x="85725" y="0"/>
                  </a:lnTo>
                  <a:lnTo>
                    <a:pt x="85725" y="85084"/>
                  </a:lnTo>
                  <a:lnTo>
                    <a:pt x="0" y="850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1B5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645985" y="8225396"/>
              <a:ext cx="43180" cy="170180"/>
            </a:xfrm>
            <a:custGeom>
              <a:avLst/>
              <a:gdLst/>
              <a:ahLst/>
              <a:cxnLst/>
              <a:rect l="l" t="t" r="r" b="b"/>
              <a:pathLst>
                <a:path w="43179" h="170179">
                  <a:moveTo>
                    <a:pt x="42862" y="127622"/>
                  </a:moveTo>
                  <a:lnTo>
                    <a:pt x="0" y="127622"/>
                  </a:lnTo>
                  <a:lnTo>
                    <a:pt x="0" y="170167"/>
                  </a:lnTo>
                  <a:lnTo>
                    <a:pt x="42862" y="170167"/>
                  </a:lnTo>
                  <a:lnTo>
                    <a:pt x="42862" y="127622"/>
                  </a:lnTo>
                  <a:close/>
                </a:path>
                <a:path w="43179" h="170179">
                  <a:moveTo>
                    <a:pt x="42862" y="0"/>
                  </a:moveTo>
                  <a:lnTo>
                    <a:pt x="0" y="0"/>
                  </a:lnTo>
                  <a:lnTo>
                    <a:pt x="0" y="42545"/>
                  </a:lnTo>
                  <a:lnTo>
                    <a:pt x="42862" y="42545"/>
                  </a:lnTo>
                  <a:lnTo>
                    <a:pt x="42862" y="0"/>
                  </a:lnTo>
                  <a:close/>
                </a:path>
              </a:pathLst>
            </a:custGeom>
            <a:solidFill>
              <a:srgbClr val="2E1B5B">
                <a:alpha val="4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1973834" y="2834093"/>
              <a:ext cx="14337665" cy="4982845"/>
            </a:xfrm>
            <a:custGeom>
              <a:avLst/>
              <a:gdLst/>
              <a:ahLst/>
              <a:cxnLst/>
              <a:rect l="l" t="t" r="r" b="b"/>
              <a:pathLst>
                <a:path w="14337665" h="4982845">
                  <a:moveTo>
                    <a:pt x="14337513" y="0"/>
                  </a:moveTo>
                  <a:lnTo>
                    <a:pt x="0" y="0"/>
                  </a:lnTo>
                  <a:lnTo>
                    <a:pt x="0" y="4889119"/>
                  </a:lnTo>
                  <a:lnTo>
                    <a:pt x="658190" y="4889119"/>
                  </a:lnTo>
                  <a:lnTo>
                    <a:pt x="658190" y="4956772"/>
                  </a:lnTo>
                  <a:lnTo>
                    <a:pt x="658190" y="4957216"/>
                  </a:lnTo>
                  <a:lnTo>
                    <a:pt x="658190" y="4982769"/>
                  </a:lnTo>
                  <a:lnTo>
                    <a:pt x="13375424" y="4982769"/>
                  </a:lnTo>
                  <a:lnTo>
                    <a:pt x="13375424" y="4957216"/>
                  </a:lnTo>
                  <a:lnTo>
                    <a:pt x="13375424" y="4956772"/>
                  </a:lnTo>
                  <a:lnTo>
                    <a:pt x="13475284" y="4956772"/>
                  </a:lnTo>
                  <a:lnTo>
                    <a:pt x="13475284" y="4957216"/>
                  </a:lnTo>
                  <a:lnTo>
                    <a:pt x="13475284" y="4982769"/>
                  </a:lnTo>
                  <a:lnTo>
                    <a:pt x="13675005" y="4982769"/>
                  </a:lnTo>
                  <a:lnTo>
                    <a:pt x="13675005" y="4957216"/>
                  </a:lnTo>
                  <a:lnTo>
                    <a:pt x="13774877" y="4957216"/>
                  </a:lnTo>
                  <a:lnTo>
                    <a:pt x="13774877" y="4956772"/>
                  </a:lnTo>
                  <a:lnTo>
                    <a:pt x="14337513" y="4956772"/>
                  </a:lnTo>
                  <a:lnTo>
                    <a:pt x="14337513" y="4889119"/>
                  </a:lnTo>
                  <a:lnTo>
                    <a:pt x="14337513" y="0"/>
                  </a:lnTo>
                  <a:close/>
                </a:path>
              </a:pathLst>
            </a:custGeom>
            <a:solidFill>
              <a:srgbClr val="F0F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14650212" y="7790865"/>
              <a:ext cx="2796540" cy="904240"/>
            </a:xfrm>
            <a:custGeom>
              <a:avLst/>
              <a:gdLst/>
              <a:ahLst/>
              <a:cxnLst/>
              <a:rect l="l" t="t" r="r" b="b"/>
              <a:pathLst>
                <a:path w="2796540" h="904240">
                  <a:moveTo>
                    <a:pt x="898766" y="0"/>
                  </a:moveTo>
                  <a:lnTo>
                    <a:pt x="798906" y="0"/>
                  </a:lnTo>
                  <a:lnTo>
                    <a:pt x="798906" y="100596"/>
                  </a:lnTo>
                  <a:lnTo>
                    <a:pt x="898766" y="100596"/>
                  </a:lnTo>
                  <a:lnTo>
                    <a:pt x="898766" y="0"/>
                  </a:lnTo>
                  <a:close/>
                </a:path>
                <a:path w="2796540" h="904240">
                  <a:moveTo>
                    <a:pt x="1098499" y="201180"/>
                  </a:moveTo>
                  <a:lnTo>
                    <a:pt x="998639" y="201180"/>
                  </a:lnTo>
                  <a:lnTo>
                    <a:pt x="998639" y="301764"/>
                  </a:lnTo>
                  <a:lnTo>
                    <a:pt x="1098499" y="301764"/>
                  </a:lnTo>
                  <a:lnTo>
                    <a:pt x="1098499" y="201180"/>
                  </a:lnTo>
                  <a:close/>
                </a:path>
                <a:path w="2796540" h="904240">
                  <a:moveTo>
                    <a:pt x="1497952" y="201180"/>
                  </a:moveTo>
                  <a:lnTo>
                    <a:pt x="1398092" y="201180"/>
                  </a:lnTo>
                  <a:lnTo>
                    <a:pt x="1398092" y="100596"/>
                  </a:lnTo>
                  <a:lnTo>
                    <a:pt x="1198359" y="100596"/>
                  </a:lnTo>
                  <a:lnTo>
                    <a:pt x="1198359" y="201180"/>
                  </a:lnTo>
                  <a:lnTo>
                    <a:pt x="1298219" y="201180"/>
                  </a:lnTo>
                  <a:lnTo>
                    <a:pt x="1298219" y="301764"/>
                  </a:lnTo>
                  <a:lnTo>
                    <a:pt x="1497952" y="301764"/>
                  </a:lnTo>
                  <a:lnTo>
                    <a:pt x="1497952" y="201180"/>
                  </a:lnTo>
                  <a:close/>
                </a:path>
                <a:path w="2796540" h="904240">
                  <a:moveTo>
                    <a:pt x="1597812" y="100596"/>
                  </a:moveTo>
                  <a:lnTo>
                    <a:pt x="1497952" y="100596"/>
                  </a:lnTo>
                  <a:lnTo>
                    <a:pt x="1497952" y="201180"/>
                  </a:lnTo>
                  <a:lnTo>
                    <a:pt x="1597812" y="201180"/>
                  </a:lnTo>
                  <a:lnTo>
                    <a:pt x="1597812" y="100596"/>
                  </a:lnTo>
                  <a:close/>
                </a:path>
                <a:path w="2796540" h="904240">
                  <a:moveTo>
                    <a:pt x="1797545" y="201180"/>
                  </a:moveTo>
                  <a:lnTo>
                    <a:pt x="1697685" y="201180"/>
                  </a:lnTo>
                  <a:lnTo>
                    <a:pt x="1697685" y="301764"/>
                  </a:lnTo>
                  <a:lnTo>
                    <a:pt x="1797545" y="301764"/>
                  </a:lnTo>
                  <a:lnTo>
                    <a:pt x="1797545" y="201180"/>
                  </a:lnTo>
                  <a:close/>
                </a:path>
                <a:path w="2796540" h="904240">
                  <a:moveTo>
                    <a:pt x="1897405" y="100596"/>
                  </a:moveTo>
                  <a:lnTo>
                    <a:pt x="1797545" y="100596"/>
                  </a:lnTo>
                  <a:lnTo>
                    <a:pt x="1797545" y="201180"/>
                  </a:lnTo>
                  <a:lnTo>
                    <a:pt x="1897405" y="201180"/>
                  </a:lnTo>
                  <a:lnTo>
                    <a:pt x="1897405" y="100596"/>
                  </a:lnTo>
                  <a:close/>
                </a:path>
                <a:path w="2796540" h="904240">
                  <a:moveTo>
                    <a:pt x="2796184" y="702843"/>
                  </a:moveTo>
                  <a:lnTo>
                    <a:pt x="2696324" y="702843"/>
                  </a:lnTo>
                  <a:lnTo>
                    <a:pt x="2696324" y="502945"/>
                  </a:lnTo>
                  <a:lnTo>
                    <a:pt x="1597812" y="502945"/>
                  </a:lnTo>
                  <a:lnTo>
                    <a:pt x="1597812" y="402361"/>
                  </a:lnTo>
                  <a:lnTo>
                    <a:pt x="1497952" y="402361"/>
                  </a:lnTo>
                  <a:lnTo>
                    <a:pt x="1497952" y="502945"/>
                  </a:lnTo>
                  <a:lnTo>
                    <a:pt x="1298219" y="502945"/>
                  </a:lnTo>
                  <a:lnTo>
                    <a:pt x="1298219" y="402361"/>
                  </a:lnTo>
                  <a:lnTo>
                    <a:pt x="1198359" y="402361"/>
                  </a:lnTo>
                  <a:lnTo>
                    <a:pt x="1198359" y="502945"/>
                  </a:lnTo>
                  <a:lnTo>
                    <a:pt x="998626" y="502945"/>
                  </a:lnTo>
                  <a:lnTo>
                    <a:pt x="998626" y="702843"/>
                  </a:lnTo>
                  <a:lnTo>
                    <a:pt x="898766" y="702843"/>
                  </a:lnTo>
                  <a:lnTo>
                    <a:pt x="898766" y="502945"/>
                  </a:lnTo>
                  <a:lnTo>
                    <a:pt x="199720" y="502945"/>
                  </a:lnTo>
                  <a:lnTo>
                    <a:pt x="199720" y="702843"/>
                  </a:lnTo>
                  <a:lnTo>
                    <a:pt x="0" y="702843"/>
                  </a:lnTo>
                  <a:lnTo>
                    <a:pt x="0" y="904024"/>
                  </a:lnTo>
                  <a:lnTo>
                    <a:pt x="1497952" y="904024"/>
                  </a:lnTo>
                  <a:lnTo>
                    <a:pt x="1497952" y="702843"/>
                  </a:lnTo>
                  <a:lnTo>
                    <a:pt x="1697685" y="702843"/>
                  </a:lnTo>
                  <a:lnTo>
                    <a:pt x="1697685" y="904024"/>
                  </a:lnTo>
                  <a:lnTo>
                    <a:pt x="2796184" y="904024"/>
                  </a:lnTo>
                  <a:lnTo>
                    <a:pt x="2796184" y="702843"/>
                  </a:lnTo>
                  <a:close/>
                </a:path>
              </a:pathLst>
            </a:custGeom>
            <a:solidFill>
              <a:srgbClr val="6A7D6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14849932" y="7891690"/>
              <a:ext cx="2496820" cy="803275"/>
            </a:xfrm>
            <a:custGeom>
              <a:avLst/>
              <a:gdLst/>
              <a:ahLst/>
              <a:cxnLst/>
              <a:rect l="l" t="t" r="r" b="b"/>
              <a:pathLst>
                <a:path w="2496819" h="803275">
                  <a:moveTo>
                    <a:pt x="599186" y="100368"/>
                  </a:moveTo>
                  <a:lnTo>
                    <a:pt x="499325" y="100368"/>
                  </a:lnTo>
                  <a:lnTo>
                    <a:pt x="499325" y="200748"/>
                  </a:lnTo>
                  <a:lnTo>
                    <a:pt x="599186" y="200748"/>
                  </a:lnTo>
                  <a:lnTo>
                    <a:pt x="599186" y="100368"/>
                  </a:lnTo>
                  <a:close/>
                </a:path>
                <a:path w="2496819" h="803275">
                  <a:moveTo>
                    <a:pt x="699046" y="200748"/>
                  </a:moveTo>
                  <a:lnTo>
                    <a:pt x="599186" y="200748"/>
                  </a:lnTo>
                  <a:lnTo>
                    <a:pt x="599186" y="301129"/>
                  </a:lnTo>
                  <a:lnTo>
                    <a:pt x="699046" y="301129"/>
                  </a:lnTo>
                  <a:lnTo>
                    <a:pt x="699046" y="200748"/>
                  </a:lnTo>
                  <a:close/>
                </a:path>
                <a:path w="2496819" h="803275">
                  <a:moveTo>
                    <a:pt x="699046" y="0"/>
                  </a:moveTo>
                  <a:lnTo>
                    <a:pt x="599186" y="0"/>
                  </a:lnTo>
                  <a:lnTo>
                    <a:pt x="599186" y="100368"/>
                  </a:lnTo>
                  <a:lnTo>
                    <a:pt x="699046" y="100368"/>
                  </a:lnTo>
                  <a:lnTo>
                    <a:pt x="699046" y="0"/>
                  </a:lnTo>
                  <a:close/>
                </a:path>
                <a:path w="2496819" h="803275">
                  <a:moveTo>
                    <a:pt x="798906" y="301536"/>
                  </a:moveTo>
                  <a:lnTo>
                    <a:pt x="699046" y="301536"/>
                  </a:lnTo>
                  <a:lnTo>
                    <a:pt x="699046" y="402120"/>
                  </a:lnTo>
                  <a:lnTo>
                    <a:pt x="798906" y="402120"/>
                  </a:lnTo>
                  <a:lnTo>
                    <a:pt x="798906" y="301536"/>
                  </a:lnTo>
                  <a:close/>
                </a:path>
                <a:path w="2496819" h="803275">
                  <a:moveTo>
                    <a:pt x="898779" y="702614"/>
                  </a:moveTo>
                  <a:lnTo>
                    <a:pt x="798906" y="702614"/>
                  </a:lnTo>
                  <a:lnTo>
                    <a:pt x="798906" y="602018"/>
                  </a:lnTo>
                  <a:lnTo>
                    <a:pt x="699046" y="602018"/>
                  </a:lnTo>
                  <a:lnTo>
                    <a:pt x="699046" y="501434"/>
                  </a:lnTo>
                  <a:lnTo>
                    <a:pt x="599186" y="501434"/>
                  </a:lnTo>
                  <a:lnTo>
                    <a:pt x="599186" y="602018"/>
                  </a:lnTo>
                  <a:lnTo>
                    <a:pt x="299593" y="602018"/>
                  </a:lnTo>
                  <a:lnTo>
                    <a:pt x="299593" y="501434"/>
                  </a:lnTo>
                  <a:lnTo>
                    <a:pt x="199732" y="501434"/>
                  </a:lnTo>
                  <a:lnTo>
                    <a:pt x="199732" y="402120"/>
                  </a:lnTo>
                  <a:lnTo>
                    <a:pt x="0" y="402120"/>
                  </a:lnTo>
                  <a:lnTo>
                    <a:pt x="0" y="501434"/>
                  </a:lnTo>
                  <a:lnTo>
                    <a:pt x="0" y="602018"/>
                  </a:lnTo>
                  <a:lnTo>
                    <a:pt x="0" y="702614"/>
                  </a:lnTo>
                  <a:lnTo>
                    <a:pt x="0" y="803198"/>
                  </a:lnTo>
                  <a:lnTo>
                    <a:pt x="99860" y="803198"/>
                  </a:lnTo>
                  <a:lnTo>
                    <a:pt x="99860" y="702614"/>
                  </a:lnTo>
                  <a:lnTo>
                    <a:pt x="199732" y="702614"/>
                  </a:lnTo>
                  <a:lnTo>
                    <a:pt x="199732" y="803198"/>
                  </a:lnTo>
                  <a:lnTo>
                    <a:pt x="399453" y="803198"/>
                  </a:lnTo>
                  <a:lnTo>
                    <a:pt x="399453" y="702614"/>
                  </a:lnTo>
                  <a:lnTo>
                    <a:pt x="499325" y="702614"/>
                  </a:lnTo>
                  <a:lnTo>
                    <a:pt x="499325" y="803198"/>
                  </a:lnTo>
                  <a:lnTo>
                    <a:pt x="599186" y="803198"/>
                  </a:lnTo>
                  <a:lnTo>
                    <a:pt x="599186" y="702614"/>
                  </a:lnTo>
                  <a:lnTo>
                    <a:pt x="699046" y="702614"/>
                  </a:lnTo>
                  <a:lnTo>
                    <a:pt x="699046" y="803198"/>
                  </a:lnTo>
                  <a:lnTo>
                    <a:pt x="898779" y="803198"/>
                  </a:lnTo>
                  <a:lnTo>
                    <a:pt x="898779" y="702614"/>
                  </a:lnTo>
                  <a:close/>
                </a:path>
                <a:path w="2496819" h="803275">
                  <a:moveTo>
                    <a:pt x="898779" y="501434"/>
                  </a:moveTo>
                  <a:lnTo>
                    <a:pt x="798906" y="501434"/>
                  </a:lnTo>
                  <a:lnTo>
                    <a:pt x="798906" y="602018"/>
                  </a:lnTo>
                  <a:lnTo>
                    <a:pt x="898779" y="602018"/>
                  </a:lnTo>
                  <a:lnTo>
                    <a:pt x="898779" y="501434"/>
                  </a:lnTo>
                  <a:close/>
                </a:path>
                <a:path w="2496819" h="803275">
                  <a:moveTo>
                    <a:pt x="898779" y="200748"/>
                  </a:moveTo>
                  <a:lnTo>
                    <a:pt x="798918" y="200748"/>
                  </a:lnTo>
                  <a:lnTo>
                    <a:pt x="798918" y="100368"/>
                  </a:lnTo>
                  <a:lnTo>
                    <a:pt x="699046" y="100368"/>
                  </a:lnTo>
                  <a:lnTo>
                    <a:pt x="699046" y="200748"/>
                  </a:lnTo>
                  <a:lnTo>
                    <a:pt x="798906" y="200748"/>
                  </a:lnTo>
                  <a:lnTo>
                    <a:pt x="798906" y="301129"/>
                  </a:lnTo>
                  <a:lnTo>
                    <a:pt x="898779" y="301129"/>
                  </a:lnTo>
                  <a:lnTo>
                    <a:pt x="898779" y="200748"/>
                  </a:lnTo>
                  <a:close/>
                </a:path>
                <a:path w="2496819" h="803275">
                  <a:moveTo>
                    <a:pt x="1098499" y="401510"/>
                  </a:moveTo>
                  <a:lnTo>
                    <a:pt x="998639" y="401510"/>
                  </a:lnTo>
                  <a:lnTo>
                    <a:pt x="998639" y="301536"/>
                  </a:lnTo>
                  <a:lnTo>
                    <a:pt x="898779" y="301536"/>
                  </a:lnTo>
                  <a:lnTo>
                    <a:pt x="898779" y="402120"/>
                  </a:lnTo>
                  <a:lnTo>
                    <a:pt x="998639" y="402120"/>
                  </a:lnTo>
                  <a:lnTo>
                    <a:pt x="998639" y="501891"/>
                  </a:lnTo>
                  <a:lnTo>
                    <a:pt x="1098499" y="501891"/>
                  </a:lnTo>
                  <a:lnTo>
                    <a:pt x="1098499" y="401510"/>
                  </a:lnTo>
                  <a:close/>
                </a:path>
                <a:path w="2496819" h="803275">
                  <a:moveTo>
                    <a:pt x="1298232" y="501891"/>
                  </a:moveTo>
                  <a:lnTo>
                    <a:pt x="1098499" y="501891"/>
                  </a:lnTo>
                  <a:lnTo>
                    <a:pt x="1098499" y="602272"/>
                  </a:lnTo>
                  <a:lnTo>
                    <a:pt x="1298232" y="602272"/>
                  </a:lnTo>
                  <a:lnTo>
                    <a:pt x="1298232" y="501891"/>
                  </a:lnTo>
                  <a:close/>
                </a:path>
                <a:path w="2496819" h="803275">
                  <a:moveTo>
                    <a:pt x="1398092" y="401510"/>
                  </a:moveTo>
                  <a:lnTo>
                    <a:pt x="1298232" y="401510"/>
                  </a:lnTo>
                  <a:lnTo>
                    <a:pt x="1298232" y="501891"/>
                  </a:lnTo>
                  <a:lnTo>
                    <a:pt x="1398092" y="501891"/>
                  </a:lnTo>
                  <a:lnTo>
                    <a:pt x="1398092" y="401510"/>
                  </a:lnTo>
                  <a:close/>
                </a:path>
                <a:path w="2496819" h="803275">
                  <a:moveTo>
                    <a:pt x="1497965" y="602272"/>
                  </a:moveTo>
                  <a:lnTo>
                    <a:pt x="1298232" y="602272"/>
                  </a:lnTo>
                  <a:lnTo>
                    <a:pt x="1298232" y="803021"/>
                  </a:lnTo>
                  <a:lnTo>
                    <a:pt x="1497965" y="803021"/>
                  </a:lnTo>
                  <a:lnTo>
                    <a:pt x="1497965" y="602272"/>
                  </a:lnTo>
                  <a:close/>
                </a:path>
                <a:path w="2496819" h="803275">
                  <a:moveTo>
                    <a:pt x="1597825" y="200748"/>
                  </a:moveTo>
                  <a:lnTo>
                    <a:pt x="1398092" y="200748"/>
                  </a:lnTo>
                  <a:lnTo>
                    <a:pt x="1398092" y="401510"/>
                  </a:lnTo>
                  <a:lnTo>
                    <a:pt x="1597825" y="401510"/>
                  </a:lnTo>
                  <a:lnTo>
                    <a:pt x="1597825" y="200748"/>
                  </a:lnTo>
                  <a:close/>
                </a:path>
                <a:path w="2496819" h="803275">
                  <a:moveTo>
                    <a:pt x="1697685" y="100368"/>
                  </a:moveTo>
                  <a:lnTo>
                    <a:pt x="1597825" y="100368"/>
                  </a:lnTo>
                  <a:lnTo>
                    <a:pt x="1597825" y="200748"/>
                  </a:lnTo>
                  <a:lnTo>
                    <a:pt x="1697685" y="200748"/>
                  </a:lnTo>
                  <a:lnTo>
                    <a:pt x="1697685" y="100368"/>
                  </a:lnTo>
                  <a:close/>
                </a:path>
                <a:path w="2496819" h="803275">
                  <a:moveTo>
                    <a:pt x="1797558" y="200748"/>
                  </a:moveTo>
                  <a:lnTo>
                    <a:pt x="1697685" y="200748"/>
                  </a:lnTo>
                  <a:lnTo>
                    <a:pt x="1697685" y="301129"/>
                  </a:lnTo>
                  <a:lnTo>
                    <a:pt x="1797558" y="301129"/>
                  </a:lnTo>
                  <a:lnTo>
                    <a:pt x="1797558" y="200748"/>
                  </a:lnTo>
                  <a:close/>
                </a:path>
                <a:path w="2496819" h="803275">
                  <a:moveTo>
                    <a:pt x="1797558" y="0"/>
                  </a:moveTo>
                  <a:lnTo>
                    <a:pt x="1697685" y="0"/>
                  </a:lnTo>
                  <a:lnTo>
                    <a:pt x="1697685" y="100368"/>
                  </a:lnTo>
                  <a:lnTo>
                    <a:pt x="1797558" y="100368"/>
                  </a:lnTo>
                  <a:lnTo>
                    <a:pt x="1797558" y="0"/>
                  </a:lnTo>
                  <a:close/>
                </a:path>
                <a:path w="2496819" h="803275">
                  <a:moveTo>
                    <a:pt x="1997278" y="702614"/>
                  </a:moveTo>
                  <a:lnTo>
                    <a:pt x="1897418" y="702614"/>
                  </a:lnTo>
                  <a:lnTo>
                    <a:pt x="1897418" y="803198"/>
                  </a:lnTo>
                  <a:lnTo>
                    <a:pt x="1997278" y="803198"/>
                  </a:lnTo>
                  <a:lnTo>
                    <a:pt x="1997278" y="702614"/>
                  </a:lnTo>
                  <a:close/>
                </a:path>
                <a:path w="2496819" h="803275">
                  <a:moveTo>
                    <a:pt x="2296871" y="501434"/>
                  </a:moveTo>
                  <a:lnTo>
                    <a:pt x="2197011" y="501434"/>
                  </a:lnTo>
                  <a:lnTo>
                    <a:pt x="2197011" y="602018"/>
                  </a:lnTo>
                  <a:lnTo>
                    <a:pt x="2296871" y="602018"/>
                  </a:lnTo>
                  <a:lnTo>
                    <a:pt x="2296871" y="501434"/>
                  </a:lnTo>
                  <a:close/>
                </a:path>
                <a:path w="2496819" h="803275">
                  <a:moveTo>
                    <a:pt x="2396731" y="602018"/>
                  </a:moveTo>
                  <a:lnTo>
                    <a:pt x="2296871" y="602018"/>
                  </a:lnTo>
                  <a:lnTo>
                    <a:pt x="2296871" y="702614"/>
                  </a:lnTo>
                  <a:lnTo>
                    <a:pt x="2197011" y="702614"/>
                  </a:lnTo>
                  <a:lnTo>
                    <a:pt x="2197011" y="602018"/>
                  </a:lnTo>
                  <a:lnTo>
                    <a:pt x="1997278" y="602018"/>
                  </a:lnTo>
                  <a:lnTo>
                    <a:pt x="1997278" y="702614"/>
                  </a:lnTo>
                  <a:lnTo>
                    <a:pt x="2097138" y="702614"/>
                  </a:lnTo>
                  <a:lnTo>
                    <a:pt x="2097138" y="803198"/>
                  </a:lnTo>
                  <a:lnTo>
                    <a:pt x="2396731" y="803198"/>
                  </a:lnTo>
                  <a:lnTo>
                    <a:pt x="2396731" y="702614"/>
                  </a:lnTo>
                  <a:lnTo>
                    <a:pt x="2396731" y="602018"/>
                  </a:lnTo>
                  <a:close/>
                </a:path>
                <a:path w="2496819" h="803275">
                  <a:moveTo>
                    <a:pt x="2396731" y="402120"/>
                  </a:moveTo>
                  <a:lnTo>
                    <a:pt x="2296871" y="402120"/>
                  </a:lnTo>
                  <a:lnTo>
                    <a:pt x="2296871" y="501434"/>
                  </a:lnTo>
                  <a:lnTo>
                    <a:pt x="2396731" y="501434"/>
                  </a:lnTo>
                  <a:lnTo>
                    <a:pt x="2396731" y="402120"/>
                  </a:lnTo>
                  <a:close/>
                </a:path>
                <a:path w="2496819" h="803275">
                  <a:moveTo>
                    <a:pt x="2496604" y="501434"/>
                  </a:moveTo>
                  <a:lnTo>
                    <a:pt x="2396731" y="501434"/>
                  </a:lnTo>
                  <a:lnTo>
                    <a:pt x="2396731" y="602018"/>
                  </a:lnTo>
                  <a:lnTo>
                    <a:pt x="2496604" y="602018"/>
                  </a:lnTo>
                  <a:lnTo>
                    <a:pt x="2496604" y="501434"/>
                  </a:lnTo>
                  <a:close/>
                </a:path>
              </a:pathLst>
            </a:custGeom>
            <a:solidFill>
              <a:srgbClr val="5464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15049665" y="7389786"/>
              <a:ext cx="1997710" cy="1204595"/>
            </a:xfrm>
            <a:custGeom>
              <a:avLst/>
              <a:gdLst/>
              <a:ahLst/>
              <a:cxnLst/>
              <a:rect l="l" t="t" r="r" b="b"/>
              <a:pathLst>
                <a:path w="1997709" h="1204595">
                  <a:moveTo>
                    <a:pt x="99860" y="803440"/>
                  </a:moveTo>
                  <a:lnTo>
                    <a:pt x="0" y="803440"/>
                  </a:lnTo>
                  <a:lnTo>
                    <a:pt x="0" y="904024"/>
                  </a:lnTo>
                  <a:lnTo>
                    <a:pt x="99860" y="904024"/>
                  </a:lnTo>
                  <a:lnTo>
                    <a:pt x="99860" y="803440"/>
                  </a:lnTo>
                  <a:close/>
                </a:path>
                <a:path w="1997709" h="1204595">
                  <a:moveTo>
                    <a:pt x="499313" y="803440"/>
                  </a:moveTo>
                  <a:lnTo>
                    <a:pt x="399453" y="803440"/>
                  </a:lnTo>
                  <a:lnTo>
                    <a:pt x="399453" y="702843"/>
                  </a:lnTo>
                  <a:lnTo>
                    <a:pt x="299593" y="702843"/>
                  </a:lnTo>
                  <a:lnTo>
                    <a:pt x="299593" y="602259"/>
                  </a:lnTo>
                  <a:lnTo>
                    <a:pt x="199720" y="602259"/>
                  </a:lnTo>
                  <a:lnTo>
                    <a:pt x="199720" y="702843"/>
                  </a:lnTo>
                  <a:lnTo>
                    <a:pt x="99860" y="702843"/>
                  </a:lnTo>
                  <a:lnTo>
                    <a:pt x="99860" y="803440"/>
                  </a:lnTo>
                  <a:lnTo>
                    <a:pt x="199720" y="803440"/>
                  </a:lnTo>
                  <a:lnTo>
                    <a:pt x="199720" y="904024"/>
                  </a:lnTo>
                  <a:lnTo>
                    <a:pt x="99860" y="904024"/>
                  </a:lnTo>
                  <a:lnTo>
                    <a:pt x="99860" y="1003338"/>
                  </a:lnTo>
                  <a:lnTo>
                    <a:pt x="399453" y="1003338"/>
                  </a:lnTo>
                  <a:lnTo>
                    <a:pt x="399453" y="904024"/>
                  </a:lnTo>
                  <a:lnTo>
                    <a:pt x="499313" y="904024"/>
                  </a:lnTo>
                  <a:lnTo>
                    <a:pt x="499313" y="803440"/>
                  </a:lnTo>
                  <a:close/>
                </a:path>
                <a:path w="1997709" h="1204595">
                  <a:moveTo>
                    <a:pt x="599186" y="401523"/>
                  </a:moveTo>
                  <a:lnTo>
                    <a:pt x="499313" y="401523"/>
                  </a:lnTo>
                  <a:lnTo>
                    <a:pt x="499313" y="501904"/>
                  </a:lnTo>
                  <a:lnTo>
                    <a:pt x="599186" y="501904"/>
                  </a:lnTo>
                  <a:lnTo>
                    <a:pt x="599186" y="401523"/>
                  </a:lnTo>
                  <a:close/>
                </a:path>
                <a:path w="1997709" h="1204595">
                  <a:moveTo>
                    <a:pt x="699046" y="501904"/>
                  </a:moveTo>
                  <a:lnTo>
                    <a:pt x="599186" y="501904"/>
                  </a:lnTo>
                  <a:lnTo>
                    <a:pt x="599186" y="602272"/>
                  </a:lnTo>
                  <a:lnTo>
                    <a:pt x="699046" y="602272"/>
                  </a:lnTo>
                  <a:lnTo>
                    <a:pt x="699046" y="501904"/>
                  </a:lnTo>
                  <a:close/>
                </a:path>
                <a:path w="1997709" h="1204595">
                  <a:moveTo>
                    <a:pt x="798906" y="602272"/>
                  </a:moveTo>
                  <a:lnTo>
                    <a:pt x="699046" y="602272"/>
                  </a:lnTo>
                  <a:lnTo>
                    <a:pt x="699046" y="702652"/>
                  </a:lnTo>
                  <a:lnTo>
                    <a:pt x="798906" y="702652"/>
                  </a:lnTo>
                  <a:lnTo>
                    <a:pt x="798906" y="602272"/>
                  </a:lnTo>
                  <a:close/>
                </a:path>
                <a:path w="1997709" h="1204595">
                  <a:moveTo>
                    <a:pt x="898766" y="702652"/>
                  </a:moveTo>
                  <a:lnTo>
                    <a:pt x="798906" y="702652"/>
                  </a:lnTo>
                  <a:lnTo>
                    <a:pt x="798906" y="803033"/>
                  </a:lnTo>
                  <a:lnTo>
                    <a:pt x="898766" y="803033"/>
                  </a:lnTo>
                  <a:lnTo>
                    <a:pt x="898766" y="702652"/>
                  </a:lnTo>
                  <a:close/>
                </a:path>
                <a:path w="1997709" h="1204595">
                  <a:moveTo>
                    <a:pt x="1098499" y="803033"/>
                  </a:moveTo>
                  <a:lnTo>
                    <a:pt x="898766" y="803033"/>
                  </a:lnTo>
                  <a:lnTo>
                    <a:pt x="898766" y="903414"/>
                  </a:lnTo>
                  <a:lnTo>
                    <a:pt x="1098499" y="903414"/>
                  </a:lnTo>
                  <a:lnTo>
                    <a:pt x="1098499" y="803033"/>
                  </a:lnTo>
                  <a:close/>
                </a:path>
                <a:path w="1997709" h="1204595">
                  <a:moveTo>
                    <a:pt x="1198359" y="702652"/>
                  </a:moveTo>
                  <a:lnTo>
                    <a:pt x="1098499" y="702652"/>
                  </a:lnTo>
                  <a:lnTo>
                    <a:pt x="1098499" y="803033"/>
                  </a:lnTo>
                  <a:lnTo>
                    <a:pt x="1198359" y="803033"/>
                  </a:lnTo>
                  <a:lnTo>
                    <a:pt x="1198359" y="702652"/>
                  </a:lnTo>
                  <a:close/>
                </a:path>
                <a:path w="1997709" h="1204595">
                  <a:moveTo>
                    <a:pt x="1298232" y="602272"/>
                  </a:moveTo>
                  <a:lnTo>
                    <a:pt x="1198359" y="602272"/>
                  </a:lnTo>
                  <a:lnTo>
                    <a:pt x="1198359" y="702652"/>
                  </a:lnTo>
                  <a:lnTo>
                    <a:pt x="1298232" y="702652"/>
                  </a:lnTo>
                  <a:lnTo>
                    <a:pt x="1298232" y="602272"/>
                  </a:lnTo>
                  <a:close/>
                </a:path>
                <a:path w="1997709" h="1204595">
                  <a:moveTo>
                    <a:pt x="1398092" y="501904"/>
                  </a:moveTo>
                  <a:lnTo>
                    <a:pt x="1298232" y="501904"/>
                  </a:lnTo>
                  <a:lnTo>
                    <a:pt x="1298232" y="602272"/>
                  </a:lnTo>
                  <a:lnTo>
                    <a:pt x="1398092" y="602272"/>
                  </a:lnTo>
                  <a:lnTo>
                    <a:pt x="1398092" y="501904"/>
                  </a:lnTo>
                  <a:close/>
                </a:path>
                <a:path w="1997709" h="1204595">
                  <a:moveTo>
                    <a:pt x="1497952" y="301764"/>
                  </a:moveTo>
                  <a:lnTo>
                    <a:pt x="1398092" y="301764"/>
                  </a:lnTo>
                  <a:lnTo>
                    <a:pt x="1398092" y="201180"/>
                  </a:lnTo>
                  <a:lnTo>
                    <a:pt x="1198359" y="201180"/>
                  </a:lnTo>
                  <a:lnTo>
                    <a:pt x="1198359" y="100596"/>
                  </a:lnTo>
                  <a:lnTo>
                    <a:pt x="1098499" y="100596"/>
                  </a:lnTo>
                  <a:lnTo>
                    <a:pt x="1098499" y="0"/>
                  </a:lnTo>
                  <a:lnTo>
                    <a:pt x="998639" y="0"/>
                  </a:lnTo>
                  <a:lnTo>
                    <a:pt x="998639" y="100596"/>
                  </a:lnTo>
                  <a:lnTo>
                    <a:pt x="798906" y="100596"/>
                  </a:lnTo>
                  <a:lnTo>
                    <a:pt x="798906" y="201180"/>
                  </a:lnTo>
                  <a:lnTo>
                    <a:pt x="599173" y="201180"/>
                  </a:lnTo>
                  <a:lnTo>
                    <a:pt x="599173" y="301764"/>
                  </a:lnTo>
                  <a:lnTo>
                    <a:pt x="599173" y="401078"/>
                  </a:lnTo>
                  <a:lnTo>
                    <a:pt x="699046" y="401078"/>
                  </a:lnTo>
                  <a:lnTo>
                    <a:pt x="699046" y="501675"/>
                  </a:lnTo>
                  <a:lnTo>
                    <a:pt x="1198359" y="501675"/>
                  </a:lnTo>
                  <a:lnTo>
                    <a:pt x="1198359" y="401078"/>
                  </a:lnTo>
                  <a:lnTo>
                    <a:pt x="1098499" y="401078"/>
                  </a:lnTo>
                  <a:lnTo>
                    <a:pt x="1098499" y="301764"/>
                  </a:lnTo>
                  <a:lnTo>
                    <a:pt x="1198359" y="301764"/>
                  </a:lnTo>
                  <a:lnTo>
                    <a:pt x="1198359" y="401078"/>
                  </a:lnTo>
                  <a:lnTo>
                    <a:pt x="1497952" y="401078"/>
                  </a:lnTo>
                  <a:lnTo>
                    <a:pt x="1497952" y="301764"/>
                  </a:lnTo>
                  <a:close/>
                </a:path>
                <a:path w="1997709" h="1204595">
                  <a:moveTo>
                    <a:pt x="1797545" y="702652"/>
                  </a:moveTo>
                  <a:lnTo>
                    <a:pt x="1697685" y="702652"/>
                  </a:lnTo>
                  <a:lnTo>
                    <a:pt x="1697685" y="602259"/>
                  </a:lnTo>
                  <a:lnTo>
                    <a:pt x="1697685" y="501675"/>
                  </a:lnTo>
                  <a:lnTo>
                    <a:pt x="1697685" y="401078"/>
                  </a:lnTo>
                  <a:lnTo>
                    <a:pt x="1497952" y="401078"/>
                  </a:lnTo>
                  <a:lnTo>
                    <a:pt x="1497952" y="501675"/>
                  </a:lnTo>
                  <a:lnTo>
                    <a:pt x="1597825" y="501675"/>
                  </a:lnTo>
                  <a:lnTo>
                    <a:pt x="1597825" y="602259"/>
                  </a:lnTo>
                  <a:lnTo>
                    <a:pt x="1497952" y="602259"/>
                  </a:lnTo>
                  <a:lnTo>
                    <a:pt x="1497952" y="702843"/>
                  </a:lnTo>
                  <a:lnTo>
                    <a:pt x="1597825" y="702843"/>
                  </a:lnTo>
                  <a:lnTo>
                    <a:pt x="1597825" y="803033"/>
                  </a:lnTo>
                  <a:lnTo>
                    <a:pt x="1797545" y="803033"/>
                  </a:lnTo>
                  <a:lnTo>
                    <a:pt x="1797545" y="702652"/>
                  </a:lnTo>
                  <a:close/>
                </a:path>
                <a:path w="1997709" h="1204595">
                  <a:moveTo>
                    <a:pt x="1997278" y="903414"/>
                  </a:moveTo>
                  <a:lnTo>
                    <a:pt x="1897405" y="903414"/>
                  </a:lnTo>
                  <a:lnTo>
                    <a:pt x="1897405" y="803440"/>
                  </a:lnTo>
                  <a:lnTo>
                    <a:pt x="1797545" y="803440"/>
                  </a:lnTo>
                  <a:lnTo>
                    <a:pt x="1797545" y="903414"/>
                  </a:lnTo>
                  <a:lnTo>
                    <a:pt x="1697685" y="903414"/>
                  </a:lnTo>
                  <a:lnTo>
                    <a:pt x="1697685" y="803440"/>
                  </a:lnTo>
                  <a:lnTo>
                    <a:pt x="1497952" y="803440"/>
                  </a:lnTo>
                  <a:lnTo>
                    <a:pt x="1497952" y="702843"/>
                  </a:lnTo>
                  <a:lnTo>
                    <a:pt x="1398092" y="702843"/>
                  </a:lnTo>
                  <a:lnTo>
                    <a:pt x="1398092" y="803440"/>
                  </a:lnTo>
                  <a:lnTo>
                    <a:pt x="1398092" y="903414"/>
                  </a:lnTo>
                  <a:lnTo>
                    <a:pt x="1298232" y="903414"/>
                  </a:lnTo>
                  <a:lnTo>
                    <a:pt x="1298232" y="1003795"/>
                  </a:lnTo>
                  <a:lnTo>
                    <a:pt x="1198359" y="1003795"/>
                  </a:lnTo>
                  <a:lnTo>
                    <a:pt x="1198359" y="1104176"/>
                  </a:lnTo>
                  <a:lnTo>
                    <a:pt x="1398092" y="1104176"/>
                  </a:lnTo>
                  <a:lnTo>
                    <a:pt x="1398092" y="1204544"/>
                  </a:lnTo>
                  <a:lnTo>
                    <a:pt x="1697685" y="1204544"/>
                  </a:lnTo>
                  <a:lnTo>
                    <a:pt x="1697685" y="1104176"/>
                  </a:lnTo>
                  <a:lnTo>
                    <a:pt x="1597812" y="1104176"/>
                  </a:lnTo>
                  <a:lnTo>
                    <a:pt x="1597812" y="1003795"/>
                  </a:lnTo>
                  <a:lnTo>
                    <a:pt x="1697685" y="1003795"/>
                  </a:lnTo>
                  <a:lnTo>
                    <a:pt x="1697685" y="1104176"/>
                  </a:lnTo>
                  <a:lnTo>
                    <a:pt x="1797545" y="1104176"/>
                  </a:lnTo>
                  <a:lnTo>
                    <a:pt x="1797545" y="1003795"/>
                  </a:lnTo>
                  <a:lnTo>
                    <a:pt x="1997278" y="1003795"/>
                  </a:lnTo>
                  <a:lnTo>
                    <a:pt x="1997278" y="903414"/>
                  </a:lnTo>
                  <a:close/>
                </a:path>
              </a:pathLst>
            </a:custGeom>
            <a:solidFill>
              <a:srgbClr val="758B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14650212" y="7389786"/>
              <a:ext cx="2696845" cy="1304925"/>
            </a:xfrm>
            <a:custGeom>
              <a:avLst/>
              <a:gdLst/>
              <a:ahLst/>
              <a:cxnLst/>
              <a:rect l="l" t="t" r="r" b="b"/>
              <a:pathLst>
                <a:path w="2696844" h="1304925">
                  <a:moveTo>
                    <a:pt x="199720" y="1204544"/>
                  </a:moveTo>
                  <a:lnTo>
                    <a:pt x="99860" y="1204544"/>
                  </a:lnTo>
                  <a:lnTo>
                    <a:pt x="99860" y="1104176"/>
                  </a:lnTo>
                  <a:lnTo>
                    <a:pt x="0" y="1104176"/>
                  </a:lnTo>
                  <a:lnTo>
                    <a:pt x="0" y="1304925"/>
                  </a:lnTo>
                  <a:lnTo>
                    <a:pt x="199720" y="1304925"/>
                  </a:lnTo>
                  <a:lnTo>
                    <a:pt x="199720" y="1204544"/>
                  </a:lnTo>
                  <a:close/>
                </a:path>
                <a:path w="2696844" h="1304925">
                  <a:moveTo>
                    <a:pt x="199720" y="903414"/>
                  </a:moveTo>
                  <a:lnTo>
                    <a:pt x="99860" y="903414"/>
                  </a:lnTo>
                  <a:lnTo>
                    <a:pt x="99860" y="1104176"/>
                  </a:lnTo>
                  <a:lnTo>
                    <a:pt x="199720" y="1104176"/>
                  </a:lnTo>
                  <a:lnTo>
                    <a:pt x="199720" y="903414"/>
                  </a:lnTo>
                  <a:close/>
                </a:path>
                <a:path w="2696844" h="1304925">
                  <a:moveTo>
                    <a:pt x="299580" y="803033"/>
                  </a:moveTo>
                  <a:lnTo>
                    <a:pt x="199720" y="803033"/>
                  </a:lnTo>
                  <a:lnTo>
                    <a:pt x="199720" y="903414"/>
                  </a:lnTo>
                  <a:lnTo>
                    <a:pt x="299580" y="903414"/>
                  </a:lnTo>
                  <a:lnTo>
                    <a:pt x="299580" y="803033"/>
                  </a:lnTo>
                  <a:close/>
                </a:path>
                <a:path w="2696844" h="1304925">
                  <a:moveTo>
                    <a:pt x="399453" y="1204544"/>
                  </a:moveTo>
                  <a:lnTo>
                    <a:pt x="299580" y="1204544"/>
                  </a:lnTo>
                  <a:lnTo>
                    <a:pt x="299580" y="1304925"/>
                  </a:lnTo>
                  <a:lnTo>
                    <a:pt x="399453" y="1304925"/>
                  </a:lnTo>
                  <a:lnTo>
                    <a:pt x="399453" y="1204544"/>
                  </a:lnTo>
                  <a:close/>
                </a:path>
                <a:path w="2696844" h="1304925">
                  <a:moveTo>
                    <a:pt x="499313" y="702652"/>
                  </a:moveTo>
                  <a:lnTo>
                    <a:pt x="299580" y="702652"/>
                  </a:lnTo>
                  <a:lnTo>
                    <a:pt x="299580" y="803033"/>
                  </a:lnTo>
                  <a:lnTo>
                    <a:pt x="499313" y="803033"/>
                  </a:lnTo>
                  <a:lnTo>
                    <a:pt x="499313" y="702652"/>
                  </a:lnTo>
                  <a:close/>
                </a:path>
                <a:path w="2696844" h="1304925">
                  <a:moveTo>
                    <a:pt x="599173" y="602272"/>
                  </a:moveTo>
                  <a:lnTo>
                    <a:pt x="499313" y="602272"/>
                  </a:lnTo>
                  <a:lnTo>
                    <a:pt x="499313" y="702652"/>
                  </a:lnTo>
                  <a:lnTo>
                    <a:pt x="599173" y="702652"/>
                  </a:lnTo>
                  <a:lnTo>
                    <a:pt x="599173" y="602272"/>
                  </a:lnTo>
                  <a:close/>
                </a:path>
                <a:path w="2696844" h="1304925">
                  <a:moveTo>
                    <a:pt x="699046" y="1204544"/>
                  </a:moveTo>
                  <a:lnTo>
                    <a:pt x="599173" y="1204544"/>
                  </a:lnTo>
                  <a:lnTo>
                    <a:pt x="599173" y="1304925"/>
                  </a:lnTo>
                  <a:lnTo>
                    <a:pt x="699046" y="1304925"/>
                  </a:lnTo>
                  <a:lnTo>
                    <a:pt x="699046" y="1204544"/>
                  </a:lnTo>
                  <a:close/>
                </a:path>
                <a:path w="2696844" h="1304925">
                  <a:moveTo>
                    <a:pt x="798906" y="401078"/>
                  </a:moveTo>
                  <a:lnTo>
                    <a:pt x="699046" y="401078"/>
                  </a:lnTo>
                  <a:lnTo>
                    <a:pt x="699046" y="501675"/>
                  </a:lnTo>
                  <a:lnTo>
                    <a:pt x="599173" y="501675"/>
                  </a:lnTo>
                  <a:lnTo>
                    <a:pt x="599173" y="602259"/>
                  </a:lnTo>
                  <a:lnTo>
                    <a:pt x="798906" y="602259"/>
                  </a:lnTo>
                  <a:lnTo>
                    <a:pt x="798906" y="501675"/>
                  </a:lnTo>
                  <a:lnTo>
                    <a:pt x="798906" y="401078"/>
                  </a:lnTo>
                  <a:close/>
                </a:path>
                <a:path w="2696844" h="1304925">
                  <a:moveTo>
                    <a:pt x="898766" y="1204544"/>
                  </a:moveTo>
                  <a:lnTo>
                    <a:pt x="798906" y="1204544"/>
                  </a:lnTo>
                  <a:lnTo>
                    <a:pt x="798906" y="1304925"/>
                  </a:lnTo>
                  <a:lnTo>
                    <a:pt x="898766" y="1304925"/>
                  </a:lnTo>
                  <a:lnTo>
                    <a:pt x="898766" y="1204544"/>
                  </a:lnTo>
                  <a:close/>
                </a:path>
                <a:path w="2696844" h="1304925">
                  <a:moveTo>
                    <a:pt x="898766" y="602272"/>
                  </a:moveTo>
                  <a:lnTo>
                    <a:pt x="798906" y="602272"/>
                  </a:lnTo>
                  <a:lnTo>
                    <a:pt x="798906" y="702652"/>
                  </a:lnTo>
                  <a:lnTo>
                    <a:pt x="898766" y="702652"/>
                  </a:lnTo>
                  <a:lnTo>
                    <a:pt x="898766" y="602272"/>
                  </a:lnTo>
                  <a:close/>
                </a:path>
                <a:path w="2696844" h="1304925">
                  <a:moveTo>
                    <a:pt x="998639" y="903414"/>
                  </a:moveTo>
                  <a:lnTo>
                    <a:pt x="898766" y="903414"/>
                  </a:lnTo>
                  <a:lnTo>
                    <a:pt x="898766" y="1104176"/>
                  </a:lnTo>
                  <a:lnTo>
                    <a:pt x="998639" y="1104176"/>
                  </a:lnTo>
                  <a:lnTo>
                    <a:pt x="998639" y="903414"/>
                  </a:lnTo>
                  <a:close/>
                </a:path>
                <a:path w="2696844" h="1304925">
                  <a:moveTo>
                    <a:pt x="998639" y="702652"/>
                  </a:moveTo>
                  <a:lnTo>
                    <a:pt x="898766" y="702652"/>
                  </a:lnTo>
                  <a:lnTo>
                    <a:pt x="898766" y="803033"/>
                  </a:lnTo>
                  <a:lnTo>
                    <a:pt x="998639" y="803033"/>
                  </a:lnTo>
                  <a:lnTo>
                    <a:pt x="998639" y="702652"/>
                  </a:lnTo>
                  <a:close/>
                </a:path>
                <a:path w="2696844" h="1304925">
                  <a:moveTo>
                    <a:pt x="998639" y="200761"/>
                  </a:moveTo>
                  <a:lnTo>
                    <a:pt x="898766" y="200761"/>
                  </a:lnTo>
                  <a:lnTo>
                    <a:pt x="898766" y="301142"/>
                  </a:lnTo>
                  <a:lnTo>
                    <a:pt x="998639" y="301142"/>
                  </a:lnTo>
                  <a:lnTo>
                    <a:pt x="998639" y="200761"/>
                  </a:lnTo>
                  <a:close/>
                </a:path>
                <a:path w="2696844" h="1304925">
                  <a:moveTo>
                    <a:pt x="1098499" y="1104176"/>
                  </a:moveTo>
                  <a:lnTo>
                    <a:pt x="998639" y="1104176"/>
                  </a:lnTo>
                  <a:lnTo>
                    <a:pt x="998639" y="1204544"/>
                  </a:lnTo>
                  <a:lnTo>
                    <a:pt x="1098499" y="1204544"/>
                  </a:lnTo>
                  <a:lnTo>
                    <a:pt x="1098499" y="1104176"/>
                  </a:lnTo>
                  <a:close/>
                </a:path>
                <a:path w="2696844" h="1304925">
                  <a:moveTo>
                    <a:pt x="1098499" y="803033"/>
                  </a:moveTo>
                  <a:lnTo>
                    <a:pt x="998639" y="803033"/>
                  </a:lnTo>
                  <a:lnTo>
                    <a:pt x="998639" y="903414"/>
                  </a:lnTo>
                  <a:lnTo>
                    <a:pt x="1098499" y="903414"/>
                  </a:lnTo>
                  <a:lnTo>
                    <a:pt x="1098499" y="803033"/>
                  </a:lnTo>
                  <a:close/>
                </a:path>
                <a:path w="2696844" h="1304925">
                  <a:moveTo>
                    <a:pt x="1198359" y="1204544"/>
                  </a:moveTo>
                  <a:lnTo>
                    <a:pt x="1098499" y="1204544"/>
                  </a:lnTo>
                  <a:lnTo>
                    <a:pt x="1098499" y="1304925"/>
                  </a:lnTo>
                  <a:lnTo>
                    <a:pt x="1198359" y="1304925"/>
                  </a:lnTo>
                  <a:lnTo>
                    <a:pt x="1198359" y="1204544"/>
                  </a:lnTo>
                  <a:close/>
                </a:path>
                <a:path w="2696844" h="1304925">
                  <a:moveTo>
                    <a:pt x="1198359" y="903414"/>
                  </a:moveTo>
                  <a:lnTo>
                    <a:pt x="1098499" y="903414"/>
                  </a:lnTo>
                  <a:lnTo>
                    <a:pt x="1098499" y="1003795"/>
                  </a:lnTo>
                  <a:lnTo>
                    <a:pt x="1198359" y="1003795"/>
                  </a:lnTo>
                  <a:lnTo>
                    <a:pt x="1198359" y="903414"/>
                  </a:lnTo>
                  <a:close/>
                </a:path>
                <a:path w="2696844" h="1304925">
                  <a:moveTo>
                    <a:pt x="1198359" y="100380"/>
                  </a:moveTo>
                  <a:lnTo>
                    <a:pt x="998639" y="100380"/>
                  </a:lnTo>
                  <a:lnTo>
                    <a:pt x="998639" y="200761"/>
                  </a:lnTo>
                  <a:lnTo>
                    <a:pt x="1198359" y="200761"/>
                  </a:lnTo>
                  <a:lnTo>
                    <a:pt x="1198359" y="100380"/>
                  </a:lnTo>
                  <a:close/>
                </a:path>
                <a:path w="2696844" h="1304925">
                  <a:moveTo>
                    <a:pt x="1298219" y="1003795"/>
                  </a:moveTo>
                  <a:lnTo>
                    <a:pt x="1198359" y="1003795"/>
                  </a:lnTo>
                  <a:lnTo>
                    <a:pt x="1198359" y="1104176"/>
                  </a:lnTo>
                  <a:lnTo>
                    <a:pt x="1298219" y="1104176"/>
                  </a:lnTo>
                  <a:lnTo>
                    <a:pt x="1298219" y="1003795"/>
                  </a:lnTo>
                  <a:close/>
                </a:path>
                <a:path w="2696844" h="1304925">
                  <a:moveTo>
                    <a:pt x="1398092" y="0"/>
                  </a:moveTo>
                  <a:lnTo>
                    <a:pt x="1198359" y="0"/>
                  </a:lnTo>
                  <a:lnTo>
                    <a:pt x="1198359" y="100380"/>
                  </a:lnTo>
                  <a:lnTo>
                    <a:pt x="1398092" y="100380"/>
                  </a:lnTo>
                  <a:lnTo>
                    <a:pt x="1398092" y="0"/>
                  </a:lnTo>
                  <a:close/>
                </a:path>
                <a:path w="2696844" h="1304925">
                  <a:moveTo>
                    <a:pt x="1597812" y="1003795"/>
                  </a:moveTo>
                  <a:lnTo>
                    <a:pt x="1497952" y="1003795"/>
                  </a:lnTo>
                  <a:lnTo>
                    <a:pt x="1497952" y="1104176"/>
                  </a:lnTo>
                  <a:lnTo>
                    <a:pt x="1597812" y="1104176"/>
                  </a:lnTo>
                  <a:lnTo>
                    <a:pt x="1597812" y="1003795"/>
                  </a:lnTo>
                  <a:close/>
                </a:path>
                <a:path w="2696844" h="1304925">
                  <a:moveTo>
                    <a:pt x="1697685" y="1104176"/>
                  </a:moveTo>
                  <a:lnTo>
                    <a:pt x="1597812" y="1104176"/>
                  </a:lnTo>
                  <a:lnTo>
                    <a:pt x="1597812" y="1204544"/>
                  </a:lnTo>
                  <a:lnTo>
                    <a:pt x="1497952" y="1204544"/>
                  </a:lnTo>
                  <a:lnTo>
                    <a:pt x="1497952" y="1304925"/>
                  </a:lnTo>
                  <a:lnTo>
                    <a:pt x="1599819" y="1304925"/>
                  </a:lnTo>
                  <a:lnTo>
                    <a:pt x="1599819" y="1204544"/>
                  </a:lnTo>
                  <a:lnTo>
                    <a:pt x="1697685" y="1204544"/>
                  </a:lnTo>
                  <a:lnTo>
                    <a:pt x="1697685" y="1104176"/>
                  </a:lnTo>
                  <a:close/>
                </a:path>
                <a:path w="2696844" h="1304925">
                  <a:moveTo>
                    <a:pt x="1697685" y="903414"/>
                  </a:moveTo>
                  <a:lnTo>
                    <a:pt x="1597812" y="903414"/>
                  </a:lnTo>
                  <a:lnTo>
                    <a:pt x="1597812" y="1003795"/>
                  </a:lnTo>
                  <a:lnTo>
                    <a:pt x="1697685" y="1003795"/>
                  </a:lnTo>
                  <a:lnTo>
                    <a:pt x="1697685" y="903414"/>
                  </a:lnTo>
                  <a:close/>
                </a:path>
                <a:path w="2696844" h="1304925">
                  <a:moveTo>
                    <a:pt x="1797545" y="803033"/>
                  </a:moveTo>
                  <a:lnTo>
                    <a:pt x="1697685" y="803033"/>
                  </a:lnTo>
                  <a:lnTo>
                    <a:pt x="1697685" y="903414"/>
                  </a:lnTo>
                  <a:lnTo>
                    <a:pt x="1797545" y="903414"/>
                  </a:lnTo>
                  <a:lnTo>
                    <a:pt x="1797545" y="803033"/>
                  </a:lnTo>
                  <a:close/>
                </a:path>
                <a:path w="2696844" h="1304925">
                  <a:moveTo>
                    <a:pt x="2296858" y="1204544"/>
                  </a:moveTo>
                  <a:lnTo>
                    <a:pt x="2196998" y="1204544"/>
                  </a:lnTo>
                  <a:lnTo>
                    <a:pt x="2196998" y="1304925"/>
                  </a:lnTo>
                  <a:lnTo>
                    <a:pt x="2296858" y="1304925"/>
                  </a:lnTo>
                  <a:lnTo>
                    <a:pt x="2296858" y="1204544"/>
                  </a:lnTo>
                  <a:close/>
                </a:path>
                <a:path w="2696844" h="1304925">
                  <a:moveTo>
                    <a:pt x="2496591" y="1104176"/>
                  </a:moveTo>
                  <a:lnTo>
                    <a:pt x="2396731" y="1104176"/>
                  </a:lnTo>
                  <a:lnTo>
                    <a:pt x="2396731" y="1204544"/>
                  </a:lnTo>
                  <a:lnTo>
                    <a:pt x="2496591" y="1204544"/>
                  </a:lnTo>
                  <a:lnTo>
                    <a:pt x="2496591" y="1104176"/>
                  </a:lnTo>
                  <a:close/>
                </a:path>
                <a:path w="2696844" h="1304925">
                  <a:moveTo>
                    <a:pt x="2596451" y="1003795"/>
                  </a:moveTo>
                  <a:lnTo>
                    <a:pt x="2496591" y="1003795"/>
                  </a:lnTo>
                  <a:lnTo>
                    <a:pt x="2496591" y="1104176"/>
                  </a:lnTo>
                  <a:lnTo>
                    <a:pt x="2596451" y="1104176"/>
                  </a:lnTo>
                  <a:lnTo>
                    <a:pt x="2596451" y="1003795"/>
                  </a:lnTo>
                  <a:close/>
                </a:path>
                <a:path w="2696844" h="1304925">
                  <a:moveTo>
                    <a:pt x="2696324" y="1204544"/>
                  </a:moveTo>
                  <a:lnTo>
                    <a:pt x="2596451" y="1204544"/>
                  </a:lnTo>
                  <a:lnTo>
                    <a:pt x="2596451" y="1304925"/>
                  </a:lnTo>
                  <a:lnTo>
                    <a:pt x="2696324" y="1304925"/>
                  </a:lnTo>
                  <a:lnTo>
                    <a:pt x="2696324" y="1204544"/>
                  </a:lnTo>
                  <a:close/>
                </a:path>
              </a:pathLst>
            </a:custGeom>
            <a:solidFill>
              <a:srgbClr val="61292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14949792" y="7389786"/>
              <a:ext cx="2197100" cy="1304925"/>
            </a:xfrm>
            <a:custGeom>
              <a:avLst/>
              <a:gdLst/>
              <a:ahLst/>
              <a:cxnLst/>
              <a:rect l="l" t="t" r="r" b="b"/>
              <a:pathLst>
                <a:path w="2197100" h="1304925">
                  <a:moveTo>
                    <a:pt x="99872" y="803033"/>
                  </a:moveTo>
                  <a:lnTo>
                    <a:pt x="0" y="803033"/>
                  </a:lnTo>
                  <a:lnTo>
                    <a:pt x="0" y="903414"/>
                  </a:lnTo>
                  <a:lnTo>
                    <a:pt x="99872" y="903414"/>
                  </a:lnTo>
                  <a:lnTo>
                    <a:pt x="99872" y="803033"/>
                  </a:lnTo>
                  <a:close/>
                </a:path>
                <a:path w="2197100" h="1304925">
                  <a:moveTo>
                    <a:pt x="199732" y="903414"/>
                  </a:moveTo>
                  <a:lnTo>
                    <a:pt x="99872" y="903414"/>
                  </a:lnTo>
                  <a:lnTo>
                    <a:pt x="99872" y="1003795"/>
                  </a:lnTo>
                  <a:lnTo>
                    <a:pt x="199732" y="1003795"/>
                  </a:lnTo>
                  <a:lnTo>
                    <a:pt x="199732" y="903414"/>
                  </a:lnTo>
                  <a:close/>
                </a:path>
                <a:path w="2197100" h="1304925">
                  <a:moveTo>
                    <a:pt x="299593" y="803033"/>
                  </a:moveTo>
                  <a:lnTo>
                    <a:pt x="199732" y="803033"/>
                  </a:lnTo>
                  <a:lnTo>
                    <a:pt x="199732" y="903414"/>
                  </a:lnTo>
                  <a:lnTo>
                    <a:pt x="299593" y="903414"/>
                  </a:lnTo>
                  <a:lnTo>
                    <a:pt x="299593" y="803033"/>
                  </a:lnTo>
                  <a:close/>
                </a:path>
                <a:path w="2197100" h="1304925">
                  <a:moveTo>
                    <a:pt x="499325" y="1003795"/>
                  </a:moveTo>
                  <a:lnTo>
                    <a:pt x="199732" y="1003795"/>
                  </a:lnTo>
                  <a:lnTo>
                    <a:pt x="199732" y="1104176"/>
                  </a:lnTo>
                  <a:lnTo>
                    <a:pt x="499325" y="1104176"/>
                  </a:lnTo>
                  <a:lnTo>
                    <a:pt x="499325" y="1003795"/>
                  </a:lnTo>
                  <a:close/>
                </a:path>
                <a:path w="2197100" h="1304925">
                  <a:moveTo>
                    <a:pt x="599186" y="903414"/>
                  </a:moveTo>
                  <a:lnTo>
                    <a:pt x="499325" y="903414"/>
                  </a:lnTo>
                  <a:lnTo>
                    <a:pt x="499325" y="1003795"/>
                  </a:lnTo>
                  <a:lnTo>
                    <a:pt x="599186" y="1003795"/>
                  </a:lnTo>
                  <a:lnTo>
                    <a:pt x="599186" y="903414"/>
                  </a:lnTo>
                  <a:close/>
                </a:path>
                <a:path w="2197100" h="1304925">
                  <a:moveTo>
                    <a:pt x="699058" y="501904"/>
                  </a:moveTo>
                  <a:lnTo>
                    <a:pt x="599186" y="501904"/>
                  </a:lnTo>
                  <a:lnTo>
                    <a:pt x="599186" y="602272"/>
                  </a:lnTo>
                  <a:lnTo>
                    <a:pt x="699058" y="602272"/>
                  </a:lnTo>
                  <a:lnTo>
                    <a:pt x="699058" y="501904"/>
                  </a:lnTo>
                  <a:close/>
                </a:path>
                <a:path w="2197100" h="1304925">
                  <a:moveTo>
                    <a:pt x="699058" y="301142"/>
                  </a:moveTo>
                  <a:lnTo>
                    <a:pt x="499325" y="301142"/>
                  </a:lnTo>
                  <a:lnTo>
                    <a:pt x="499325" y="401523"/>
                  </a:lnTo>
                  <a:lnTo>
                    <a:pt x="699058" y="401523"/>
                  </a:lnTo>
                  <a:lnTo>
                    <a:pt x="699058" y="301142"/>
                  </a:lnTo>
                  <a:close/>
                </a:path>
                <a:path w="2197100" h="1304925">
                  <a:moveTo>
                    <a:pt x="798918" y="903414"/>
                  </a:moveTo>
                  <a:lnTo>
                    <a:pt x="699058" y="903414"/>
                  </a:lnTo>
                  <a:lnTo>
                    <a:pt x="699058" y="1003795"/>
                  </a:lnTo>
                  <a:lnTo>
                    <a:pt x="798918" y="1003795"/>
                  </a:lnTo>
                  <a:lnTo>
                    <a:pt x="798918" y="903414"/>
                  </a:lnTo>
                  <a:close/>
                </a:path>
                <a:path w="2197100" h="1304925">
                  <a:moveTo>
                    <a:pt x="798918" y="401523"/>
                  </a:moveTo>
                  <a:lnTo>
                    <a:pt x="699058" y="401523"/>
                  </a:lnTo>
                  <a:lnTo>
                    <a:pt x="699058" y="501904"/>
                  </a:lnTo>
                  <a:lnTo>
                    <a:pt x="798918" y="501904"/>
                  </a:lnTo>
                  <a:lnTo>
                    <a:pt x="798918" y="401523"/>
                  </a:lnTo>
                  <a:close/>
                </a:path>
                <a:path w="2197100" h="1304925">
                  <a:moveTo>
                    <a:pt x="898779" y="1003795"/>
                  </a:moveTo>
                  <a:lnTo>
                    <a:pt x="798918" y="1003795"/>
                  </a:lnTo>
                  <a:lnTo>
                    <a:pt x="798918" y="1104176"/>
                  </a:lnTo>
                  <a:lnTo>
                    <a:pt x="898779" y="1104176"/>
                  </a:lnTo>
                  <a:lnTo>
                    <a:pt x="898779" y="1003795"/>
                  </a:lnTo>
                  <a:close/>
                </a:path>
                <a:path w="2197100" h="1304925">
                  <a:moveTo>
                    <a:pt x="898779" y="702652"/>
                  </a:moveTo>
                  <a:lnTo>
                    <a:pt x="798918" y="702652"/>
                  </a:lnTo>
                  <a:lnTo>
                    <a:pt x="798918" y="803033"/>
                  </a:lnTo>
                  <a:lnTo>
                    <a:pt x="898779" y="803033"/>
                  </a:lnTo>
                  <a:lnTo>
                    <a:pt x="898779" y="702652"/>
                  </a:lnTo>
                  <a:close/>
                </a:path>
                <a:path w="2197100" h="1304925">
                  <a:moveTo>
                    <a:pt x="898779" y="501904"/>
                  </a:moveTo>
                  <a:lnTo>
                    <a:pt x="798918" y="501904"/>
                  </a:lnTo>
                  <a:lnTo>
                    <a:pt x="798918" y="602272"/>
                  </a:lnTo>
                  <a:lnTo>
                    <a:pt x="898779" y="602272"/>
                  </a:lnTo>
                  <a:lnTo>
                    <a:pt x="898779" y="501904"/>
                  </a:lnTo>
                  <a:close/>
                </a:path>
                <a:path w="2197100" h="1304925">
                  <a:moveTo>
                    <a:pt x="998639" y="602272"/>
                  </a:moveTo>
                  <a:lnTo>
                    <a:pt x="898779" y="602272"/>
                  </a:lnTo>
                  <a:lnTo>
                    <a:pt x="898779" y="702652"/>
                  </a:lnTo>
                  <a:lnTo>
                    <a:pt x="998639" y="702652"/>
                  </a:lnTo>
                  <a:lnTo>
                    <a:pt x="998639" y="602272"/>
                  </a:lnTo>
                  <a:close/>
                </a:path>
                <a:path w="2197100" h="1304925">
                  <a:moveTo>
                    <a:pt x="1198372" y="1104176"/>
                  </a:moveTo>
                  <a:lnTo>
                    <a:pt x="898779" y="1104176"/>
                  </a:lnTo>
                  <a:lnTo>
                    <a:pt x="898779" y="1204544"/>
                  </a:lnTo>
                  <a:lnTo>
                    <a:pt x="1198372" y="1204544"/>
                  </a:lnTo>
                  <a:lnTo>
                    <a:pt x="1198372" y="1104176"/>
                  </a:lnTo>
                  <a:close/>
                </a:path>
                <a:path w="2197100" h="1304925">
                  <a:moveTo>
                    <a:pt x="1198372" y="702652"/>
                  </a:moveTo>
                  <a:lnTo>
                    <a:pt x="998639" y="702652"/>
                  </a:lnTo>
                  <a:lnTo>
                    <a:pt x="998639" y="803033"/>
                  </a:lnTo>
                  <a:lnTo>
                    <a:pt x="1198372" y="803033"/>
                  </a:lnTo>
                  <a:lnTo>
                    <a:pt x="1198372" y="702652"/>
                  </a:lnTo>
                  <a:close/>
                </a:path>
                <a:path w="2197100" h="1304925">
                  <a:moveTo>
                    <a:pt x="1198372" y="501904"/>
                  </a:moveTo>
                  <a:lnTo>
                    <a:pt x="1098511" y="501904"/>
                  </a:lnTo>
                  <a:lnTo>
                    <a:pt x="1098511" y="602272"/>
                  </a:lnTo>
                  <a:lnTo>
                    <a:pt x="1198372" y="602272"/>
                  </a:lnTo>
                  <a:lnTo>
                    <a:pt x="1198372" y="501904"/>
                  </a:lnTo>
                  <a:close/>
                </a:path>
                <a:path w="2197100" h="1304925">
                  <a:moveTo>
                    <a:pt x="1298232" y="602272"/>
                  </a:moveTo>
                  <a:lnTo>
                    <a:pt x="1198372" y="602272"/>
                  </a:lnTo>
                  <a:lnTo>
                    <a:pt x="1198372" y="702652"/>
                  </a:lnTo>
                  <a:lnTo>
                    <a:pt x="1298232" y="702652"/>
                  </a:lnTo>
                  <a:lnTo>
                    <a:pt x="1298232" y="602272"/>
                  </a:lnTo>
                  <a:close/>
                </a:path>
                <a:path w="2197100" h="1304925">
                  <a:moveTo>
                    <a:pt x="1298232" y="0"/>
                  </a:moveTo>
                  <a:lnTo>
                    <a:pt x="1198372" y="0"/>
                  </a:lnTo>
                  <a:lnTo>
                    <a:pt x="1198372" y="100380"/>
                  </a:lnTo>
                  <a:lnTo>
                    <a:pt x="1298232" y="100380"/>
                  </a:lnTo>
                  <a:lnTo>
                    <a:pt x="1298232" y="0"/>
                  </a:lnTo>
                  <a:close/>
                </a:path>
                <a:path w="2197100" h="1304925">
                  <a:moveTo>
                    <a:pt x="1497965" y="1104176"/>
                  </a:moveTo>
                  <a:lnTo>
                    <a:pt x="1398104" y="1104176"/>
                  </a:lnTo>
                  <a:lnTo>
                    <a:pt x="1398104" y="1204544"/>
                  </a:lnTo>
                  <a:lnTo>
                    <a:pt x="1497965" y="1204544"/>
                  </a:lnTo>
                  <a:lnTo>
                    <a:pt x="1497965" y="1104176"/>
                  </a:lnTo>
                  <a:close/>
                </a:path>
                <a:path w="2197100" h="1304925">
                  <a:moveTo>
                    <a:pt x="1497965" y="100380"/>
                  </a:moveTo>
                  <a:lnTo>
                    <a:pt x="1398104" y="100380"/>
                  </a:lnTo>
                  <a:lnTo>
                    <a:pt x="1298232" y="100380"/>
                  </a:lnTo>
                  <a:lnTo>
                    <a:pt x="1298232" y="200761"/>
                  </a:lnTo>
                  <a:lnTo>
                    <a:pt x="1398104" y="200761"/>
                  </a:lnTo>
                  <a:lnTo>
                    <a:pt x="1497965" y="200761"/>
                  </a:lnTo>
                  <a:lnTo>
                    <a:pt x="1497965" y="100380"/>
                  </a:lnTo>
                  <a:close/>
                </a:path>
                <a:path w="2197100" h="1304925">
                  <a:moveTo>
                    <a:pt x="1597825" y="200761"/>
                  </a:moveTo>
                  <a:lnTo>
                    <a:pt x="1497965" y="200761"/>
                  </a:lnTo>
                  <a:lnTo>
                    <a:pt x="1497965" y="301142"/>
                  </a:lnTo>
                  <a:lnTo>
                    <a:pt x="1597825" y="301142"/>
                  </a:lnTo>
                  <a:lnTo>
                    <a:pt x="1597825" y="200761"/>
                  </a:lnTo>
                  <a:close/>
                </a:path>
                <a:path w="2197100" h="1304925">
                  <a:moveTo>
                    <a:pt x="1697697" y="301142"/>
                  </a:moveTo>
                  <a:lnTo>
                    <a:pt x="1597825" y="301142"/>
                  </a:lnTo>
                  <a:lnTo>
                    <a:pt x="1597825" y="401078"/>
                  </a:lnTo>
                  <a:lnTo>
                    <a:pt x="1298232" y="401078"/>
                  </a:lnTo>
                  <a:lnTo>
                    <a:pt x="1298232" y="301142"/>
                  </a:lnTo>
                  <a:lnTo>
                    <a:pt x="1198372" y="301142"/>
                  </a:lnTo>
                  <a:lnTo>
                    <a:pt x="1198372" y="401523"/>
                  </a:lnTo>
                  <a:lnTo>
                    <a:pt x="1298232" y="401523"/>
                  </a:lnTo>
                  <a:lnTo>
                    <a:pt x="1298232" y="501675"/>
                  </a:lnTo>
                  <a:lnTo>
                    <a:pt x="1298232" y="602259"/>
                  </a:lnTo>
                  <a:lnTo>
                    <a:pt x="1398104" y="602259"/>
                  </a:lnTo>
                  <a:lnTo>
                    <a:pt x="1398104" y="501675"/>
                  </a:lnTo>
                  <a:lnTo>
                    <a:pt x="1597825" y="501675"/>
                  </a:lnTo>
                  <a:lnTo>
                    <a:pt x="1597825" y="401523"/>
                  </a:lnTo>
                  <a:lnTo>
                    <a:pt x="1697697" y="401523"/>
                  </a:lnTo>
                  <a:lnTo>
                    <a:pt x="1697697" y="301142"/>
                  </a:lnTo>
                  <a:close/>
                </a:path>
                <a:path w="2197100" h="1304925">
                  <a:moveTo>
                    <a:pt x="1797558" y="1204544"/>
                  </a:moveTo>
                  <a:lnTo>
                    <a:pt x="1497965" y="1204544"/>
                  </a:lnTo>
                  <a:lnTo>
                    <a:pt x="1497965" y="1304925"/>
                  </a:lnTo>
                  <a:lnTo>
                    <a:pt x="1797558" y="1304925"/>
                  </a:lnTo>
                  <a:lnTo>
                    <a:pt x="1797558" y="1204544"/>
                  </a:lnTo>
                  <a:close/>
                </a:path>
                <a:path w="2197100" h="1304925">
                  <a:moveTo>
                    <a:pt x="1797558" y="1003795"/>
                  </a:moveTo>
                  <a:lnTo>
                    <a:pt x="1697697" y="1003795"/>
                  </a:lnTo>
                  <a:lnTo>
                    <a:pt x="1697697" y="1104176"/>
                  </a:lnTo>
                  <a:lnTo>
                    <a:pt x="1797558" y="1104176"/>
                  </a:lnTo>
                  <a:lnTo>
                    <a:pt x="1797558" y="1003795"/>
                  </a:lnTo>
                  <a:close/>
                </a:path>
                <a:path w="2197100" h="1304925">
                  <a:moveTo>
                    <a:pt x="1897418" y="1104176"/>
                  </a:moveTo>
                  <a:lnTo>
                    <a:pt x="1797558" y="1104176"/>
                  </a:lnTo>
                  <a:lnTo>
                    <a:pt x="1797558" y="1204544"/>
                  </a:lnTo>
                  <a:lnTo>
                    <a:pt x="1897418" y="1204544"/>
                  </a:lnTo>
                  <a:lnTo>
                    <a:pt x="1897418" y="1104176"/>
                  </a:lnTo>
                  <a:close/>
                </a:path>
                <a:path w="2197100" h="1304925">
                  <a:moveTo>
                    <a:pt x="1897418" y="803033"/>
                  </a:moveTo>
                  <a:lnTo>
                    <a:pt x="1797558" y="803033"/>
                  </a:lnTo>
                  <a:lnTo>
                    <a:pt x="1797558" y="903414"/>
                  </a:lnTo>
                  <a:lnTo>
                    <a:pt x="1897418" y="903414"/>
                  </a:lnTo>
                  <a:lnTo>
                    <a:pt x="1897418" y="803033"/>
                  </a:lnTo>
                  <a:close/>
                </a:path>
                <a:path w="2197100" h="1304925">
                  <a:moveTo>
                    <a:pt x="1897418" y="501904"/>
                  </a:moveTo>
                  <a:lnTo>
                    <a:pt x="1797558" y="501904"/>
                  </a:lnTo>
                  <a:lnTo>
                    <a:pt x="1797558" y="702652"/>
                  </a:lnTo>
                  <a:lnTo>
                    <a:pt x="1897418" y="702652"/>
                  </a:lnTo>
                  <a:lnTo>
                    <a:pt x="1897418" y="501904"/>
                  </a:lnTo>
                  <a:close/>
                </a:path>
                <a:path w="2197100" h="1304925">
                  <a:moveTo>
                    <a:pt x="1997278" y="702652"/>
                  </a:moveTo>
                  <a:lnTo>
                    <a:pt x="1897418" y="702652"/>
                  </a:lnTo>
                  <a:lnTo>
                    <a:pt x="1897418" y="803033"/>
                  </a:lnTo>
                  <a:lnTo>
                    <a:pt x="1997278" y="803033"/>
                  </a:lnTo>
                  <a:lnTo>
                    <a:pt x="1997278" y="702652"/>
                  </a:lnTo>
                  <a:close/>
                </a:path>
                <a:path w="2197100" h="1304925">
                  <a:moveTo>
                    <a:pt x="2097151" y="1003795"/>
                  </a:moveTo>
                  <a:lnTo>
                    <a:pt x="1897418" y="1003795"/>
                  </a:lnTo>
                  <a:lnTo>
                    <a:pt x="1897418" y="1104176"/>
                  </a:lnTo>
                  <a:lnTo>
                    <a:pt x="2097151" y="1104176"/>
                  </a:lnTo>
                  <a:lnTo>
                    <a:pt x="2097151" y="1003795"/>
                  </a:lnTo>
                  <a:close/>
                </a:path>
                <a:path w="2197100" h="1304925">
                  <a:moveTo>
                    <a:pt x="2197011" y="803440"/>
                  </a:moveTo>
                  <a:lnTo>
                    <a:pt x="1997278" y="803440"/>
                  </a:lnTo>
                  <a:lnTo>
                    <a:pt x="1997278" y="904024"/>
                  </a:lnTo>
                  <a:lnTo>
                    <a:pt x="2097151" y="904024"/>
                  </a:lnTo>
                  <a:lnTo>
                    <a:pt x="2097151" y="1003338"/>
                  </a:lnTo>
                  <a:lnTo>
                    <a:pt x="2197011" y="1003338"/>
                  </a:lnTo>
                  <a:lnTo>
                    <a:pt x="2197011" y="904024"/>
                  </a:lnTo>
                  <a:lnTo>
                    <a:pt x="2197011" y="803440"/>
                  </a:lnTo>
                  <a:close/>
                </a:path>
              </a:pathLst>
            </a:custGeom>
            <a:solidFill>
              <a:srgbClr val="74A8B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1808111" y="8053691"/>
              <a:ext cx="494665" cy="659765"/>
            </a:xfrm>
            <a:custGeom>
              <a:avLst/>
              <a:gdLst/>
              <a:ahLst/>
              <a:cxnLst/>
              <a:rect l="l" t="t" r="r" b="b"/>
              <a:pathLst>
                <a:path w="494664" h="659765">
                  <a:moveTo>
                    <a:pt x="164782" y="577075"/>
                  </a:moveTo>
                  <a:lnTo>
                    <a:pt x="82397" y="577075"/>
                  </a:lnTo>
                  <a:lnTo>
                    <a:pt x="82397" y="659701"/>
                  </a:lnTo>
                  <a:lnTo>
                    <a:pt x="164782" y="659701"/>
                  </a:lnTo>
                  <a:lnTo>
                    <a:pt x="164782" y="577075"/>
                  </a:lnTo>
                  <a:close/>
                </a:path>
                <a:path w="494664" h="659765">
                  <a:moveTo>
                    <a:pt x="494347" y="577075"/>
                  </a:moveTo>
                  <a:lnTo>
                    <a:pt x="411962" y="577075"/>
                  </a:lnTo>
                  <a:lnTo>
                    <a:pt x="411962" y="494461"/>
                  </a:lnTo>
                  <a:lnTo>
                    <a:pt x="329565" y="494461"/>
                  </a:lnTo>
                  <a:lnTo>
                    <a:pt x="329565" y="0"/>
                  </a:lnTo>
                  <a:lnTo>
                    <a:pt x="0" y="0"/>
                  </a:lnTo>
                  <a:lnTo>
                    <a:pt x="0" y="494461"/>
                  </a:lnTo>
                  <a:lnTo>
                    <a:pt x="164782" y="494461"/>
                  </a:lnTo>
                  <a:lnTo>
                    <a:pt x="164782" y="577075"/>
                  </a:lnTo>
                  <a:lnTo>
                    <a:pt x="329565" y="577075"/>
                  </a:lnTo>
                  <a:lnTo>
                    <a:pt x="329565" y="659701"/>
                  </a:lnTo>
                  <a:lnTo>
                    <a:pt x="494347" y="659701"/>
                  </a:lnTo>
                  <a:lnTo>
                    <a:pt x="494347" y="577075"/>
                  </a:lnTo>
                  <a:close/>
                </a:path>
              </a:pathLst>
            </a:custGeom>
            <a:solidFill>
              <a:srgbClr val="932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1313764" y="5494972"/>
              <a:ext cx="1483360" cy="2393950"/>
            </a:xfrm>
            <a:custGeom>
              <a:avLst/>
              <a:gdLst/>
              <a:ahLst/>
              <a:cxnLst/>
              <a:rect l="l" t="t" r="r" b="b"/>
              <a:pathLst>
                <a:path w="1483360" h="2393950">
                  <a:moveTo>
                    <a:pt x="1235875" y="907567"/>
                  </a:moveTo>
                  <a:lnTo>
                    <a:pt x="1071092" y="907567"/>
                  </a:lnTo>
                  <a:lnTo>
                    <a:pt x="1071092" y="742315"/>
                  </a:lnTo>
                  <a:lnTo>
                    <a:pt x="988695" y="742315"/>
                  </a:lnTo>
                  <a:lnTo>
                    <a:pt x="988695" y="495731"/>
                  </a:lnTo>
                  <a:lnTo>
                    <a:pt x="741527" y="495731"/>
                  </a:lnTo>
                  <a:lnTo>
                    <a:pt x="741527" y="247865"/>
                  </a:lnTo>
                  <a:lnTo>
                    <a:pt x="659130" y="247865"/>
                  </a:lnTo>
                  <a:lnTo>
                    <a:pt x="659130" y="0"/>
                  </a:lnTo>
                  <a:lnTo>
                    <a:pt x="576745" y="0"/>
                  </a:lnTo>
                  <a:lnTo>
                    <a:pt x="576745" y="247865"/>
                  </a:lnTo>
                  <a:lnTo>
                    <a:pt x="494347" y="247865"/>
                  </a:lnTo>
                  <a:lnTo>
                    <a:pt x="494347" y="495731"/>
                  </a:lnTo>
                  <a:lnTo>
                    <a:pt x="411962" y="495731"/>
                  </a:lnTo>
                  <a:lnTo>
                    <a:pt x="411962" y="742315"/>
                  </a:lnTo>
                  <a:lnTo>
                    <a:pt x="329565" y="742315"/>
                  </a:lnTo>
                  <a:lnTo>
                    <a:pt x="329565" y="907567"/>
                  </a:lnTo>
                  <a:lnTo>
                    <a:pt x="82397" y="907567"/>
                  </a:lnTo>
                  <a:lnTo>
                    <a:pt x="82397" y="1155433"/>
                  </a:lnTo>
                  <a:lnTo>
                    <a:pt x="247180" y="1155433"/>
                  </a:lnTo>
                  <a:lnTo>
                    <a:pt x="247180" y="1238046"/>
                  </a:lnTo>
                  <a:lnTo>
                    <a:pt x="329565" y="1238046"/>
                  </a:lnTo>
                  <a:lnTo>
                    <a:pt x="329565" y="1155433"/>
                  </a:lnTo>
                  <a:lnTo>
                    <a:pt x="411962" y="1155433"/>
                  </a:lnTo>
                  <a:lnTo>
                    <a:pt x="411962" y="1238046"/>
                  </a:lnTo>
                  <a:lnTo>
                    <a:pt x="411962" y="1320673"/>
                  </a:lnTo>
                  <a:lnTo>
                    <a:pt x="494347" y="1320673"/>
                  </a:lnTo>
                  <a:lnTo>
                    <a:pt x="494347" y="1238046"/>
                  </a:lnTo>
                  <a:lnTo>
                    <a:pt x="576745" y="1238046"/>
                  </a:lnTo>
                  <a:lnTo>
                    <a:pt x="576745" y="1320673"/>
                  </a:lnTo>
                  <a:lnTo>
                    <a:pt x="1153477" y="1320673"/>
                  </a:lnTo>
                  <a:lnTo>
                    <a:pt x="1153477" y="1238046"/>
                  </a:lnTo>
                  <a:lnTo>
                    <a:pt x="988695" y="1238046"/>
                  </a:lnTo>
                  <a:lnTo>
                    <a:pt x="988695" y="1155433"/>
                  </a:lnTo>
                  <a:lnTo>
                    <a:pt x="1153477" y="1155433"/>
                  </a:lnTo>
                  <a:lnTo>
                    <a:pt x="1153477" y="1238046"/>
                  </a:lnTo>
                  <a:lnTo>
                    <a:pt x="1235875" y="1238046"/>
                  </a:lnTo>
                  <a:lnTo>
                    <a:pt x="1235875" y="1155433"/>
                  </a:lnTo>
                  <a:lnTo>
                    <a:pt x="1235875" y="907567"/>
                  </a:lnTo>
                  <a:close/>
                </a:path>
                <a:path w="1483360" h="2393950">
                  <a:moveTo>
                    <a:pt x="1400657" y="2145614"/>
                  </a:moveTo>
                  <a:lnTo>
                    <a:pt x="1318260" y="2145614"/>
                  </a:lnTo>
                  <a:lnTo>
                    <a:pt x="1318260" y="1980374"/>
                  </a:lnTo>
                  <a:lnTo>
                    <a:pt x="1235875" y="1980374"/>
                  </a:lnTo>
                  <a:lnTo>
                    <a:pt x="1235875" y="2145614"/>
                  </a:lnTo>
                  <a:lnTo>
                    <a:pt x="1235875" y="2228240"/>
                  </a:lnTo>
                  <a:lnTo>
                    <a:pt x="1153477" y="2228240"/>
                  </a:lnTo>
                  <a:lnTo>
                    <a:pt x="1153477" y="2145614"/>
                  </a:lnTo>
                  <a:lnTo>
                    <a:pt x="1235875" y="2145614"/>
                  </a:lnTo>
                  <a:lnTo>
                    <a:pt x="1235875" y="1980374"/>
                  </a:lnTo>
                  <a:lnTo>
                    <a:pt x="1071092" y="1980374"/>
                  </a:lnTo>
                  <a:lnTo>
                    <a:pt x="1071092" y="1897748"/>
                  </a:lnTo>
                  <a:lnTo>
                    <a:pt x="988695" y="1897748"/>
                  </a:lnTo>
                  <a:lnTo>
                    <a:pt x="988695" y="1980374"/>
                  </a:lnTo>
                  <a:lnTo>
                    <a:pt x="411962" y="1980374"/>
                  </a:lnTo>
                  <a:lnTo>
                    <a:pt x="411962" y="2145614"/>
                  </a:lnTo>
                  <a:lnTo>
                    <a:pt x="411962" y="2228240"/>
                  </a:lnTo>
                  <a:lnTo>
                    <a:pt x="329565" y="2228240"/>
                  </a:lnTo>
                  <a:lnTo>
                    <a:pt x="329565" y="2145614"/>
                  </a:lnTo>
                  <a:lnTo>
                    <a:pt x="411962" y="2145614"/>
                  </a:lnTo>
                  <a:lnTo>
                    <a:pt x="411962" y="1980374"/>
                  </a:lnTo>
                  <a:lnTo>
                    <a:pt x="0" y="1980374"/>
                  </a:lnTo>
                  <a:lnTo>
                    <a:pt x="0" y="2145614"/>
                  </a:lnTo>
                  <a:lnTo>
                    <a:pt x="247180" y="2145614"/>
                  </a:lnTo>
                  <a:lnTo>
                    <a:pt x="247180" y="2228240"/>
                  </a:lnTo>
                  <a:lnTo>
                    <a:pt x="82397" y="2228240"/>
                  </a:lnTo>
                  <a:lnTo>
                    <a:pt x="82397" y="2393480"/>
                  </a:lnTo>
                  <a:lnTo>
                    <a:pt x="1318260" y="2393480"/>
                  </a:lnTo>
                  <a:lnTo>
                    <a:pt x="1318260" y="2228240"/>
                  </a:lnTo>
                  <a:lnTo>
                    <a:pt x="1400657" y="2228240"/>
                  </a:lnTo>
                  <a:lnTo>
                    <a:pt x="1400657" y="2145614"/>
                  </a:lnTo>
                  <a:close/>
                </a:path>
                <a:path w="1483360" h="2393950">
                  <a:moveTo>
                    <a:pt x="1483042" y="1651152"/>
                  </a:moveTo>
                  <a:lnTo>
                    <a:pt x="1400657" y="1651152"/>
                  </a:lnTo>
                  <a:lnTo>
                    <a:pt x="1400657" y="1568538"/>
                  </a:lnTo>
                  <a:lnTo>
                    <a:pt x="1318260" y="1568538"/>
                  </a:lnTo>
                  <a:lnTo>
                    <a:pt x="1318260" y="1651152"/>
                  </a:lnTo>
                  <a:lnTo>
                    <a:pt x="1235875" y="1651152"/>
                  </a:lnTo>
                  <a:lnTo>
                    <a:pt x="1235875" y="1568538"/>
                  </a:lnTo>
                  <a:lnTo>
                    <a:pt x="1318260" y="1568538"/>
                  </a:lnTo>
                  <a:lnTo>
                    <a:pt x="1318260" y="1485912"/>
                  </a:lnTo>
                  <a:lnTo>
                    <a:pt x="1071092" y="1485912"/>
                  </a:lnTo>
                  <a:lnTo>
                    <a:pt x="1071092" y="1403286"/>
                  </a:lnTo>
                  <a:lnTo>
                    <a:pt x="411962" y="1403286"/>
                  </a:lnTo>
                  <a:lnTo>
                    <a:pt x="411962" y="1485912"/>
                  </a:lnTo>
                  <a:lnTo>
                    <a:pt x="411962" y="1651152"/>
                  </a:lnTo>
                  <a:lnTo>
                    <a:pt x="411962" y="1733778"/>
                  </a:lnTo>
                  <a:lnTo>
                    <a:pt x="329565" y="1733778"/>
                  </a:lnTo>
                  <a:lnTo>
                    <a:pt x="329565" y="1651152"/>
                  </a:lnTo>
                  <a:lnTo>
                    <a:pt x="411962" y="1651152"/>
                  </a:lnTo>
                  <a:lnTo>
                    <a:pt x="411962" y="1485912"/>
                  </a:lnTo>
                  <a:lnTo>
                    <a:pt x="247180" y="1485912"/>
                  </a:lnTo>
                  <a:lnTo>
                    <a:pt x="247180" y="1568538"/>
                  </a:lnTo>
                  <a:lnTo>
                    <a:pt x="164782" y="1568538"/>
                  </a:lnTo>
                  <a:lnTo>
                    <a:pt x="164782" y="1651152"/>
                  </a:lnTo>
                  <a:lnTo>
                    <a:pt x="247180" y="1651152"/>
                  </a:lnTo>
                  <a:lnTo>
                    <a:pt x="247180" y="1733778"/>
                  </a:lnTo>
                  <a:lnTo>
                    <a:pt x="82397" y="1733778"/>
                  </a:lnTo>
                  <a:lnTo>
                    <a:pt x="82397" y="1815122"/>
                  </a:lnTo>
                  <a:lnTo>
                    <a:pt x="329565" y="1815122"/>
                  </a:lnTo>
                  <a:lnTo>
                    <a:pt x="329565" y="1897748"/>
                  </a:lnTo>
                  <a:lnTo>
                    <a:pt x="494347" y="1897748"/>
                  </a:lnTo>
                  <a:lnTo>
                    <a:pt x="494347" y="1815122"/>
                  </a:lnTo>
                  <a:lnTo>
                    <a:pt x="576745" y="1815122"/>
                  </a:lnTo>
                  <a:lnTo>
                    <a:pt x="576745" y="1897748"/>
                  </a:lnTo>
                  <a:lnTo>
                    <a:pt x="988695" y="1897748"/>
                  </a:lnTo>
                  <a:lnTo>
                    <a:pt x="988695" y="1815122"/>
                  </a:lnTo>
                  <a:lnTo>
                    <a:pt x="1153477" y="1815122"/>
                  </a:lnTo>
                  <a:lnTo>
                    <a:pt x="1153477" y="1897748"/>
                  </a:lnTo>
                  <a:lnTo>
                    <a:pt x="1235875" y="1897748"/>
                  </a:lnTo>
                  <a:lnTo>
                    <a:pt x="1235875" y="1815122"/>
                  </a:lnTo>
                  <a:lnTo>
                    <a:pt x="1318260" y="1815122"/>
                  </a:lnTo>
                  <a:lnTo>
                    <a:pt x="1318260" y="1733778"/>
                  </a:lnTo>
                  <a:lnTo>
                    <a:pt x="1483042" y="1733778"/>
                  </a:lnTo>
                  <a:lnTo>
                    <a:pt x="1483042" y="1651152"/>
                  </a:lnTo>
                  <a:close/>
                </a:path>
              </a:pathLst>
            </a:custGeom>
            <a:solidFill>
              <a:srgbClr val="74A8B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1972894" y="5494972"/>
              <a:ext cx="741680" cy="2228850"/>
            </a:xfrm>
            <a:custGeom>
              <a:avLst/>
              <a:gdLst/>
              <a:ahLst/>
              <a:cxnLst/>
              <a:rect l="l" t="t" r="r" b="b"/>
              <a:pathLst>
                <a:path w="741680" h="2228850">
                  <a:moveTo>
                    <a:pt x="82397" y="0"/>
                  </a:moveTo>
                  <a:lnTo>
                    <a:pt x="0" y="0"/>
                  </a:lnTo>
                  <a:lnTo>
                    <a:pt x="0" y="247599"/>
                  </a:lnTo>
                  <a:lnTo>
                    <a:pt x="82397" y="247599"/>
                  </a:lnTo>
                  <a:lnTo>
                    <a:pt x="82397" y="0"/>
                  </a:lnTo>
                  <a:close/>
                </a:path>
                <a:path w="741680" h="2228850">
                  <a:moveTo>
                    <a:pt x="164782" y="247599"/>
                  </a:moveTo>
                  <a:lnTo>
                    <a:pt x="82397" y="247599"/>
                  </a:lnTo>
                  <a:lnTo>
                    <a:pt x="82397" y="495198"/>
                  </a:lnTo>
                  <a:lnTo>
                    <a:pt x="164782" y="495198"/>
                  </a:lnTo>
                  <a:lnTo>
                    <a:pt x="164782" y="247599"/>
                  </a:lnTo>
                  <a:close/>
                </a:path>
                <a:path w="741680" h="2228850">
                  <a:moveTo>
                    <a:pt x="247180" y="495198"/>
                  </a:moveTo>
                  <a:lnTo>
                    <a:pt x="164782" y="495198"/>
                  </a:lnTo>
                  <a:lnTo>
                    <a:pt x="164782" y="577735"/>
                  </a:lnTo>
                  <a:lnTo>
                    <a:pt x="247180" y="577735"/>
                  </a:lnTo>
                  <a:lnTo>
                    <a:pt x="247180" y="495198"/>
                  </a:lnTo>
                  <a:close/>
                </a:path>
                <a:path w="741680" h="2228850">
                  <a:moveTo>
                    <a:pt x="329565" y="825334"/>
                  </a:moveTo>
                  <a:lnTo>
                    <a:pt x="247180" y="825334"/>
                  </a:lnTo>
                  <a:lnTo>
                    <a:pt x="247180" y="907872"/>
                  </a:lnTo>
                  <a:lnTo>
                    <a:pt x="329565" y="907872"/>
                  </a:lnTo>
                  <a:lnTo>
                    <a:pt x="329565" y="825334"/>
                  </a:lnTo>
                  <a:close/>
                </a:path>
                <a:path w="741680" h="2228850">
                  <a:moveTo>
                    <a:pt x="329565" y="577735"/>
                  </a:moveTo>
                  <a:lnTo>
                    <a:pt x="247180" y="577735"/>
                  </a:lnTo>
                  <a:lnTo>
                    <a:pt x="247180" y="742797"/>
                  </a:lnTo>
                  <a:lnTo>
                    <a:pt x="329565" y="742797"/>
                  </a:lnTo>
                  <a:lnTo>
                    <a:pt x="329565" y="577735"/>
                  </a:lnTo>
                  <a:close/>
                </a:path>
                <a:path w="741680" h="2228850">
                  <a:moveTo>
                    <a:pt x="411962" y="1320546"/>
                  </a:moveTo>
                  <a:lnTo>
                    <a:pt x="329565" y="1320546"/>
                  </a:lnTo>
                  <a:lnTo>
                    <a:pt x="329565" y="1403070"/>
                  </a:lnTo>
                  <a:lnTo>
                    <a:pt x="411962" y="1403070"/>
                  </a:lnTo>
                  <a:lnTo>
                    <a:pt x="411962" y="1320546"/>
                  </a:lnTo>
                  <a:close/>
                </a:path>
                <a:path w="741680" h="2228850">
                  <a:moveTo>
                    <a:pt x="411962" y="742797"/>
                  </a:moveTo>
                  <a:lnTo>
                    <a:pt x="329565" y="742797"/>
                  </a:lnTo>
                  <a:lnTo>
                    <a:pt x="329565" y="825334"/>
                  </a:lnTo>
                  <a:lnTo>
                    <a:pt x="411962" y="825334"/>
                  </a:lnTo>
                  <a:lnTo>
                    <a:pt x="411962" y="742797"/>
                  </a:lnTo>
                  <a:close/>
                </a:path>
                <a:path w="741680" h="2228850">
                  <a:moveTo>
                    <a:pt x="494347" y="1815744"/>
                  </a:moveTo>
                  <a:lnTo>
                    <a:pt x="329565" y="1815744"/>
                  </a:lnTo>
                  <a:lnTo>
                    <a:pt x="329565" y="1898281"/>
                  </a:lnTo>
                  <a:lnTo>
                    <a:pt x="494347" y="1898281"/>
                  </a:lnTo>
                  <a:lnTo>
                    <a:pt x="494347" y="1815744"/>
                  </a:lnTo>
                  <a:close/>
                </a:path>
                <a:path w="741680" h="2228850">
                  <a:moveTo>
                    <a:pt x="494347" y="1403070"/>
                  </a:moveTo>
                  <a:lnTo>
                    <a:pt x="411962" y="1403070"/>
                  </a:lnTo>
                  <a:lnTo>
                    <a:pt x="411962" y="1485607"/>
                  </a:lnTo>
                  <a:lnTo>
                    <a:pt x="494347" y="1485607"/>
                  </a:lnTo>
                  <a:lnTo>
                    <a:pt x="494347" y="1403070"/>
                  </a:lnTo>
                  <a:close/>
                </a:path>
                <a:path w="741680" h="2228850">
                  <a:moveTo>
                    <a:pt x="494347" y="1155471"/>
                  </a:moveTo>
                  <a:lnTo>
                    <a:pt x="329565" y="1155471"/>
                  </a:lnTo>
                  <a:lnTo>
                    <a:pt x="329565" y="1238008"/>
                  </a:lnTo>
                  <a:lnTo>
                    <a:pt x="494347" y="1238008"/>
                  </a:lnTo>
                  <a:lnTo>
                    <a:pt x="494347" y="1155471"/>
                  </a:lnTo>
                  <a:close/>
                </a:path>
                <a:path w="741680" h="2228850">
                  <a:moveTo>
                    <a:pt x="494347" y="990409"/>
                  </a:moveTo>
                  <a:lnTo>
                    <a:pt x="411962" y="990409"/>
                  </a:lnTo>
                  <a:lnTo>
                    <a:pt x="411962" y="1072934"/>
                  </a:lnTo>
                  <a:lnTo>
                    <a:pt x="494347" y="1072934"/>
                  </a:lnTo>
                  <a:lnTo>
                    <a:pt x="494347" y="990409"/>
                  </a:lnTo>
                  <a:close/>
                </a:path>
                <a:path w="741680" h="2228850">
                  <a:moveTo>
                    <a:pt x="576745" y="2145881"/>
                  </a:moveTo>
                  <a:lnTo>
                    <a:pt x="494347" y="2145881"/>
                  </a:lnTo>
                  <a:lnTo>
                    <a:pt x="494347" y="2228418"/>
                  </a:lnTo>
                  <a:lnTo>
                    <a:pt x="576745" y="2228418"/>
                  </a:lnTo>
                  <a:lnTo>
                    <a:pt x="576745" y="2145881"/>
                  </a:lnTo>
                  <a:close/>
                </a:path>
                <a:path w="741680" h="2228850">
                  <a:moveTo>
                    <a:pt x="576745" y="1898281"/>
                  </a:moveTo>
                  <a:lnTo>
                    <a:pt x="494347" y="1898281"/>
                  </a:lnTo>
                  <a:lnTo>
                    <a:pt x="494347" y="1980806"/>
                  </a:lnTo>
                  <a:lnTo>
                    <a:pt x="576745" y="1980806"/>
                  </a:lnTo>
                  <a:lnTo>
                    <a:pt x="576745" y="1898281"/>
                  </a:lnTo>
                  <a:close/>
                </a:path>
                <a:path w="741680" h="2228850">
                  <a:moveTo>
                    <a:pt x="576745" y="907872"/>
                  </a:moveTo>
                  <a:lnTo>
                    <a:pt x="494347" y="907872"/>
                  </a:lnTo>
                  <a:lnTo>
                    <a:pt x="494347" y="990409"/>
                  </a:lnTo>
                  <a:lnTo>
                    <a:pt x="576745" y="990409"/>
                  </a:lnTo>
                  <a:lnTo>
                    <a:pt x="576745" y="907872"/>
                  </a:lnTo>
                  <a:close/>
                </a:path>
                <a:path w="741680" h="2228850">
                  <a:moveTo>
                    <a:pt x="659130" y="2063343"/>
                  </a:moveTo>
                  <a:lnTo>
                    <a:pt x="576745" y="2063343"/>
                  </a:lnTo>
                  <a:lnTo>
                    <a:pt x="576745" y="2145881"/>
                  </a:lnTo>
                  <a:lnTo>
                    <a:pt x="659130" y="2145881"/>
                  </a:lnTo>
                  <a:lnTo>
                    <a:pt x="659130" y="2063343"/>
                  </a:lnTo>
                  <a:close/>
                </a:path>
                <a:path w="741680" h="2228850">
                  <a:moveTo>
                    <a:pt x="659130" y="1815744"/>
                  </a:moveTo>
                  <a:lnTo>
                    <a:pt x="576745" y="1815744"/>
                  </a:lnTo>
                  <a:lnTo>
                    <a:pt x="576745" y="1898281"/>
                  </a:lnTo>
                  <a:lnTo>
                    <a:pt x="659130" y="1898281"/>
                  </a:lnTo>
                  <a:lnTo>
                    <a:pt x="659130" y="1815744"/>
                  </a:lnTo>
                  <a:close/>
                </a:path>
                <a:path w="741680" h="2228850">
                  <a:moveTo>
                    <a:pt x="659130" y="1568145"/>
                  </a:moveTo>
                  <a:lnTo>
                    <a:pt x="576745" y="1568145"/>
                  </a:lnTo>
                  <a:lnTo>
                    <a:pt x="576745" y="1650682"/>
                  </a:lnTo>
                  <a:lnTo>
                    <a:pt x="659130" y="1650682"/>
                  </a:lnTo>
                  <a:lnTo>
                    <a:pt x="659130" y="1568145"/>
                  </a:lnTo>
                  <a:close/>
                </a:path>
                <a:path w="741680" h="2228850">
                  <a:moveTo>
                    <a:pt x="659130" y="1155471"/>
                  </a:moveTo>
                  <a:lnTo>
                    <a:pt x="576745" y="1155471"/>
                  </a:lnTo>
                  <a:lnTo>
                    <a:pt x="576745" y="1238008"/>
                  </a:lnTo>
                  <a:lnTo>
                    <a:pt x="659130" y="1238008"/>
                  </a:lnTo>
                  <a:lnTo>
                    <a:pt x="659130" y="1155471"/>
                  </a:lnTo>
                  <a:close/>
                </a:path>
                <a:path w="741680" h="2228850">
                  <a:moveTo>
                    <a:pt x="741527" y="1733207"/>
                  </a:moveTo>
                  <a:lnTo>
                    <a:pt x="659130" y="1733207"/>
                  </a:lnTo>
                  <a:lnTo>
                    <a:pt x="659130" y="1815744"/>
                  </a:lnTo>
                  <a:lnTo>
                    <a:pt x="741527" y="1815744"/>
                  </a:lnTo>
                  <a:lnTo>
                    <a:pt x="741527" y="1733207"/>
                  </a:lnTo>
                  <a:close/>
                </a:path>
              </a:pathLst>
            </a:custGeom>
            <a:solidFill>
              <a:srgbClr val="A3FF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1396161" y="5990183"/>
              <a:ext cx="1236345" cy="1898650"/>
            </a:xfrm>
            <a:custGeom>
              <a:avLst/>
              <a:gdLst/>
              <a:ahLst/>
              <a:cxnLst/>
              <a:rect l="l" t="t" r="r" b="b"/>
              <a:pathLst>
                <a:path w="1236345" h="1898650">
                  <a:moveTo>
                    <a:pt x="82384" y="1238008"/>
                  </a:moveTo>
                  <a:lnTo>
                    <a:pt x="0" y="1238008"/>
                  </a:lnTo>
                  <a:lnTo>
                    <a:pt x="0" y="1320533"/>
                  </a:lnTo>
                  <a:lnTo>
                    <a:pt x="82384" y="1320533"/>
                  </a:lnTo>
                  <a:lnTo>
                    <a:pt x="82384" y="1238008"/>
                  </a:lnTo>
                  <a:close/>
                </a:path>
                <a:path w="1236345" h="1898650">
                  <a:moveTo>
                    <a:pt x="247167" y="1485607"/>
                  </a:moveTo>
                  <a:lnTo>
                    <a:pt x="164782" y="1485607"/>
                  </a:lnTo>
                  <a:lnTo>
                    <a:pt x="164782" y="1568145"/>
                  </a:lnTo>
                  <a:lnTo>
                    <a:pt x="247167" y="1568145"/>
                  </a:lnTo>
                  <a:lnTo>
                    <a:pt x="247167" y="1485607"/>
                  </a:lnTo>
                  <a:close/>
                </a:path>
                <a:path w="1236345" h="1898650">
                  <a:moveTo>
                    <a:pt x="247167" y="990409"/>
                  </a:moveTo>
                  <a:lnTo>
                    <a:pt x="164782" y="990409"/>
                  </a:lnTo>
                  <a:lnTo>
                    <a:pt x="164782" y="1072934"/>
                  </a:lnTo>
                  <a:lnTo>
                    <a:pt x="247167" y="1072934"/>
                  </a:lnTo>
                  <a:lnTo>
                    <a:pt x="247167" y="990409"/>
                  </a:lnTo>
                  <a:close/>
                </a:path>
                <a:path w="1236345" h="1898650">
                  <a:moveTo>
                    <a:pt x="247167" y="495198"/>
                  </a:moveTo>
                  <a:lnTo>
                    <a:pt x="164782" y="495198"/>
                  </a:lnTo>
                  <a:lnTo>
                    <a:pt x="164782" y="742797"/>
                  </a:lnTo>
                  <a:lnTo>
                    <a:pt x="247167" y="742797"/>
                  </a:lnTo>
                  <a:lnTo>
                    <a:pt x="247167" y="495198"/>
                  </a:lnTo>
                  <a:close/>
                </a:path>
                <a:path w="1236345" h="1898650">
                  <a:moveTo>
                    <a:pt x="329565" y="412661"/>
                  </a:moveTo>
                  <a:lnTo>
                    <a:pt x="247167" y="412661"/>
                  </a:lnTo>
                  <a:lnTo>
                    <a:pt x="247167" y="495198"/>
                  </a:lnTo>
                  <a:lnTo>
                    <a:pt x="329565" y="495198"/>
                  </a:lnTo>
                  <a:lnTo>
                    <a:pt x="329565" y="412661"/>
                  </a:lnTo>
                  <a:close/>
                </a:path>
                <a:path w="1236345" h="1898650">
                  <a:moveTo>
                    <a:pt x="411949" y="742797"/>
                  </a:moveTo>
                  <a:lnTo>
                    <a:pt x="329565" y="742797"/>
                  </a:lnTo>
                  <a:lnTo>
                    <a:pt x="329565" y="825461"/>
                  </a:lnTo>
                  <a:lnTo>
                    <a:pt x="411949" y="825461"/>
                  </a:lnTo>
                  <a:lnTo>
                    <a:pt x="411949" y="742797"/>
                  </a:lnTo>
                  <a:close/>
                </a:path>
                <a:path w="1236345" h="1898650">
                  <a:moveTo>
                    <a:pt x="411949" y="0"/>
                  </a:moveTo>
                  <a:lnTo>
                    <a:pt x="329565" y="0"/>
                  </a:lnTo>
                  <a:lnTo>
                    <a:pt x="329565" y="247599"/>
                  </a:lnTo>
                  <a:lnTo>
                    <a:pt x="411949" y="247599"/>
                  </a:lnTo>
                  <a:lnTo>
                    <a:pt x="411949" y="0"/>
                  </a:lnTo>
                  <a:close/>
                </a:path>
                <a:path w="1236345" h="1898650">
                  <a:moveTo>
                    <a:pt x="494347" y="577735"/>
                  </a:moveTo>
                  <a:lnTo>
                    <a:pt x="411949" y="577735"/>
                  </a:lnTo>
                  <a:lnTo>
                    <a:pt x="411949" y="660273"/>
                  </a:lnTo>
                  <a:lnTo>
                    <a:pt x="494347" y="660273"/>
                  </a:lnTo>
                  <a:lnTo>
                    <a:pt x="494347" y="577735"/>
                  </a:lnTo>
                  <a:close/>
                </a:path>
                <a:path w="1236345" h="1898650">
                  <a:moveTo>
                    <a:pt x="659130" y="1733207"/>
                  </a:moveTo>
                  <a:lnTo>
                    <a:pt x="82384" y="1733207"/>
                  </a:lnTo>
                  <a:lnTo>
                    <a:pt x="82384" y="1815744"/>
                  </a:lnTo>
                  <a:lnTo>
                    <a:pt x="164782" y="1815744"/>
                  </a:lnTo>
                  <a:lnTo>
                    <a:pt x="164782" y="1898269"/>
                  </a:lnTo>
                  <a:lnTo>
                    <a:pt x="247167" y="1898269"/>
                  </a:lnTo>
                  <a:lnTo>
                    <a:pt x="247167" y="1815744"/>
                  </a:lnTo>
                  <a:lnTo>
                    <a:pt x="659130" y="1815744"/>
                  </a:lnTo>
                  <a:lnTo>
                    <a:pt x="659130" y="1733207"/>
                  </a:lnTo>
                  <a:close/>
                </a:path>
                <a:path w="1236345" h="1898650">
                  <a:moveTo>
                    <a:pt x="659130" y="1485607"/>
                  </a:moveTo>
                  <a:lnTo>
                    <a:pt x="411949" y="1485607"/>
                  </a:lnTo>
                  <a:lnTo>
                    <a:pt x="411949" y="1568145"/>
                  </a:lnTo>
                  <a:lnTo>
                    <a:pt x="659130" y="1568145"/>
                  </a:lnTo>
                  <a:lnTo>
                    <a:pt x="659130" y="1485607"/>
                  </a:lnTo>
                  <a:close/>
                </a:path>
                <a:path w="1236345" h="1898650">
                  <a:moveTo>
                    <a:pt x="659130" y="1072934"/>
                  </a:moveTo>
                  <a:lnTo>
                    <a:pt x="576732" y="1072934"/>
                  </a:lnTo>
                  <a:lnTo>
                    <a:pt x="576732" y="1155471"/>
                  </a:lnTo>
                  <a:lnTo>
                    <a:pt x="659130" y="1155471"/>
                  </a:lnTo>
                  <a:lnTo>
                    <a:pt x="659130" y="1072934"/>
                  </a:lnTo>
                  <a:close/>
                </a:path>
                <a:path w="1236345" h="1898650">
                  <a:moveTo>
                    <a:pt x="659130" y="412661"/>
                  </a:moveTo>
                  <a:lnTo>
                    <a:pt x="576732" y="412661"/>
                  </a:lnTo>
                  <a:lnTo>
                    <a:pt x="576732" y="495198"/>
                  </a:lnTo>
                  <a:lnTo>
                    <a:pt x="659130" y="495198"/>
                  </a:lnTo>
                  <a:lnTo>
                    <a:pt x="659130" y="412661"/>
                  </a:lnTo>
                  <a:close/>
                </a:path>
                <a:path w="1236345" h="1898650">
                  <a:moveTo>
                    <a:pt x="741514" y="1320533"/>
                  </a:moveTo>
                  <a:lnTo>
                    <a:pt x="659130" y="1320533"/>
                  </a:lnTo>
                  <a:lnTo>
                    <a:pt x="659130" y="1403070"/>
                  </a:lnTo>
                  <a:lnTo>
                    <a:pt x="741514" y="1403070"/>
                  </a:lnTo>
                  <a:lnTo>
                    <a:pt x="741514" y="1320533"/>
                  </a:lnTo>
                  <a:close/>
                </a:path>
                <a:path w="1236345" h="1898650">
                  <a:moveTo>
                    <a:pt x="741514" y="907872"/>
                  </a:moveTo>
                  <a:lnTo>
                    <a:pt x="494347" y="907872"/>
                  </a:lnTo>
                  <a:lnTo>
                    <a:pt x="494347" y="990409"/>
                  </a:lnTo>
                  <a:lnTo>
                    <a:pt x="741514" y="990409"/>
                  </a:lnTo>
                  <a:lnTo>
                    <a:pt x="741514" y="907872"/>
                  </a:lnTo>
                  <a:close/>
                </a:path>
                <a:path w="1236345" h="1898650">
                  <a:moveTo>
                    <a:pt x="741514" y="577735"/>
                  </a:moveTo>
                  <a:lnTo>
                    <a:pt x="659130" y="577735"/>
                  </a:lnTo>
                  <a:lnTo>
                    <a:pt x="659130" y="660273"/>
                  </a:lnTo>
                  <a:lnTo>
                    <a:pt x="741514" y="660273"/>
                  </a:lnTo>
                  <a:lnTo>
                    <a:pt x="741514" y="577735"/>
                  </a:lnTo>
                  <a:close/>
                </a:path>
                <a:path w="1236345" h="1898650">
                  <a:moveTo>
                    <a:pt x="741514" y="165061"/>
                  </a:moveTo>
                  <a:lnTo>
                    <a:pt x="576732" y="165061"/>
                  </a:lnTo>
                  <a:lnTo>
                    <a:pt x="576732" y="247599"/>
                  </a:lnTo>
                  <a:lnTo>
                    <a:pt x="741514" y="247599"/>
                  </a:lnTo>
                  <a:lnTo>
                    <a:pt x="741514" y="165061"/>
                  </a:lnTo>
                  <a:close/>
                </a:path>
                <a:path w="1236345" h="1898650">
                  <a:moveTo>
                    <a:pt x="741514" y="0"/>
                  </a:moveTo>
                  <a:lnTo>
                    <a:pt x="659130" y="0"/>
                  </a:lnTo>
                  <a:lnTo>
                    <a:pt x="659130" y="82524"/>
                  </a:lnTo>
                  <a:lnTo>
                    <a:pt x="741514" y="82524"/>
                  </a:lnTo>
                  <a:lnTo>
                    <a:pt x="741514" y="0"/>
                  </a:lnTo>
                  <a:close/>
                </a:path>
                <a:path w="1236345" h="1898650">
                  <a:moveTo>
                    <a:pt x="823912" y="1568145"/>
                  </a:moveTo>
                  <a:lnTo>
                    <a:pt x="741514" y="1568145"/>
                  </a:lnTo>
                  <a:lnTo>
                    <a:pt x="741514" y="1650682"/>
                  </a:lnTo>
                  <a:lnTo>
                    <a:pt x="823912" y="1650682"/>
                  </a:lnTo>
                  <a:lnTo>
                    <a:pt x="823912" y="1568145"/>
                  </a:lnTo>
                  <a:close/>
                </a:path>
                <a:path w="1236345" h="1898650">
                  <a:moveTo>
                    <a:pt x="823912" y="660273"/>
                  </a:moveTo>
                  <a:lnTo>
                    <a:pt x="741514" y="660273"/>
                  </a:lnTo>
                  <a:lnTo>
                    <a:pt x="741514" y="742797"/>
                  </a:lnTo>
                  <a:lnTo>
                    <a:pt x="823912" y="742797"/>
                  </a:lnTo>
                  <a:lnTo>
                    <a:pt x="823912" y="660273"/>
                  </a:lnTo>
                  <a:close/>
                </a:path>
                <a:path w="1236345" h="1898650">
                  <a:moveTo>
                    <a:pt x="823912" y="495198"/>
                  </a:moveTo>
                  <a:lnTo>
                    <a:pt x="741514" y="495198"/>
                  </a:lnTo>
                  <a:lnTo>
                    <a:pt x="741514" y="577735"/>
                  </a:lnTo>
                  <a:lnTo>
                    <a:pt x="823912" y="577735"/>
                  </a:lnTo>
                  <a:lnTo>
                    <a:pt x="823912" y="495198"/>
                  </a:lnTo>
                  <a:close/>
                </a:path>
                <a:path w="1236345" h="1898650">
                  <a:moveTo>
                    <a:pt x="906297" y="1238008"/>
                  </a:moveTo>
                  <a:lnTo>
                    <a:pt x="741514" y="1238008"/>
                  </a:lnTo>
                  <a:lnTo>
                    <a:pt x="741514" y="1320533"/>
                  </a:lnTo>
                  <a:lnTo>
                    <a:pt x="906297" y="1320533"/>
                  </a:lnTo>
                  <a:lnTo>
                    <a:pt x="906297" y="1238008"/>
                  </a:lnTo>
                  <a:close/>
                </a:path>
                <a:path w="1236345" h="1898650">
                  <a:moveTo>
                    <a:pt x="988695" y="1815744"/>
                  </a:moveTo>
                  <a:lnTo>
                    <a:pt x="659130" y="1815744"/>
                  </a:lnTo>
                  <a:lnTo>
                    <a:pt x="659130" y="1898269"/>
                  </a:lnTo>
                  <a:lnTo>
                    <a:pt x="988695" y="1898269"/>
                  </a:lnTo>
                  <a:lnTo>
                    <a:pt x="988695" y="1815744"/>
                  </a:lnTo>
                  <a:close/>
                </a:path>
                <a:path w="1236345" h="1898650">
                  <a:moveTo>
                    <a:pt x="988695" y="1568145"/>
                  </a:moveTo>
                  <a:lnTo>
                    <a:pt x="906297" y="1568145"/>
                  </a:lnTo>
                  <a:lnTo>
                    <a:pt x="906297" y="1650682"/>
                  </a:lnTo>
                  <a:lnTo>
                    <a:pt x="988695" y="1650682"/>
                  </a:lnTo>
                  <a:lnTo>
                    <a:pt x="988695" y="1568145"/>
                  </a:lnTo>
                  <a:close/>
                </a:path>
                <a:path w="1236345" h="1898650">
                  <a:moveTo>
                    <a:pt x="988695" y="1072934"/>
                  </a:moveTo>
                  <a:lnTo>
                    <a:pt x="823912" y="1072934"/>
                  </a:lnTo>
                  <a:lnTo>
                    <a:pt x="823912" y="1155471"/>
                  </a:lnTo>
                  <a:lnTo>
                    <a:pt x="988695" y="1155471"/>
                  </a:lnTo>
                  <a:lnTo>
                    <a:pt x="988695" y="1072934"/>
                  </a:lnTo>
                  <a:close/>
                </a:path>
                <a:path w="1236345" h="1898650">
                  <a:moveTo>
                    <a:pt x="988695" y="742797"/>
                  </a:moveTo>
                  <a:lnTo>
                    <a:pt x="823912" y="742797"/>
                  </a:lnTo>
                  <a:lnTo>
                    <a:pt x="823912" y="825334"/>
                  </a:lnTo>
                  <a:lnTo>
                    <a:pt x="988695" y="825334"/>
                  </a:lnTo>
                  <a:lnTo>
                    <a:pt x="988695" y="742797"/>
                  </a:lnTo>
                  <a:close/>
                </a:path>
                <a:path w="1236345" h="1898650">
                  <a:moveTo>
                    <a:pt x="988695" y="412661"/>
                  </a:moveTo>
                  <a:lnTo>
                    <a:pt x="823912" y="412661"/>
                  </a:lnTo>
                  <a:lnTo>
                    <a:pt x="823912" y="495198"/>
                  </a:lnTo>
                  <a:lnTo>
                    <a:pt x="988695" y="495198"/>
                  </a:lnTo>
                  <a:lnTo>
                    <a:pt x="988695" y="412661"/>
                  </a:lnTo>
                  <a:close/>
                </a:path>
                <a:path w="1236345" h="1898650">
                  <a:moveTo>
                    <a:pt x="1071079" y="577735"/>
                  </a:moveTo>
                  <a:lnTo>
                    <a:pt x="988695" y="577735"/>
                  </a:lnTo>
                  <a:lnTo>
                    <a:pt x="988695" y="660273"/>
                  </a:lnTo>
                  <a:lnTo>
                    <a:pt x="1071079" y="660273"/>
                  </a:lnTo>
                  <a:lnTo>
                    <a:pt x="1071079" y="577735"/>
                  </a:lnTo>
                  <a:close/>
                </a:path>
                <a:path w="1236345" h="1898650">
                  <a:moveTo>
                    <a:pt x="1153477" y="1485607"/>
                  </a:moveTo>
                  <a:lnTo>
                    <a:pt x="1071079" y="1485607"/>
                  </a:lnTo>
                  <a:lnTo>
                    <a:pt x="1071079" y="1568145"/>
                  </a:lnTo>
                  <a:lnTo>
                    <a:pt x="1153477" y="1568145"/>
                  </a:lnTo>
                  <a:lnTo>
                    <a:pt x="1153477" y="1485607"/>
                  </a:lnTo>
                  <a:close/>
                </a:path>
                <a:path w="1236345" h="1898650">
                  <a:moveTo>
                    <a:pt x="1153477" y="990409"/>
                  </a:moveTo>
                  <a:lnTo>
                    <a:pt x="1071079" y="990409"/>
                  </a:lnTo>
                  <a:lnTo>
                    <a:pt x="1071079" y="1072934"/>
                  </a:lnTo>
                  <a:lnTo>
                    <a:pt x="1153477" y="1072934"/>
                  </a:lnTo>
                  <a:lnTo>
                    <a:pt x="1153477" y="990409"/>
                  </a:lnTo>
                  <a:close/>
                </a:path>
                <a:path w="1236345" h="1898650">
                  <a:moveTo>
                    <a:pt x="1235862" y="1155471"/>
                  </a:moveTo>
                  <a:lnTo>
                    <a:pt x="1071079" y="1155471"/>
                  </a:lnTo>
                  <a:lnTo>
                    <a:pt x="1071079" y="1238008"/>
                  </a:lnTo>
                  <a:lnTo>
                    <a:pt x="1235862" y="1238008"/>
                  </a:lnTo>
                  <a:lnTo>
                    <a:pt x="1235862" y="1155471"/>
                  </a:lnTo>
                  <a:close/>
                </a:path>
              </a:pathLst>
            </a:custGeom>
            <a:solidFill>
              <a:srgbClr val="005B52">
                <a:alpha val="4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1148981" y="5990170"/>
              <a:ext cx="1400810" cy="2724150"/>
            </a:xfrm>
            <a:custGeom>
              <a:avLst/>
              <a:gdLst/>
              <a:ahLst/>
              <a:cxnLst/>
              <a:rect l="l" t="t" r="r" b="b"/>
              <a:pathLst>
                <a:path w="1400810" h="2724150">
                  <a:moveTo>
                    <a:pt x="82397" y="1155484"/>
                  </a:moveTo>
                  <a:lnTo>
                    <a:pt x="0" y="1155484"/>
                  </a:lnTo>
                  <a:lnTo>
                    <a:pt x="0" y="1238008"/>
                  </a:lnTo>
                  <a:lnTo>
                    <a:pt x="82397" y="1238008"/>
                  </a:lnTo>
                  <a:lnTo>
                    <a:pt x="82397" y="1155484"/>
                  </a:lnTo>
                  <a:close/>
                </a:path>
                <a:path w="1400810" h="2724150">
                  <a:moveTo>
                    <a:pt x="164782" y="1650682"/>
                  </a:moveTo>
                  <a:lnTo>
                    <a:pt x="82397" y="1650682"/>
                  </a:lnTo>
                  <a:lnTo>
                    <a:pt x="82397" y="1733219"/>
                  </a:lnTo>
                  <a:lnTo>
                    <a:pt x="164782" y="1733219"/>
                  </a:lnTo>
                  <a:lnTo>
                    <a:pt x="164782" y="1650682"/>
                  </a:lnTo>
                  <a:close/>
                </a:path>
                <a:path w="1400810" h="2724150">
                  <a:moveTo>
                    <a:pt x="164782" y="1238008"/>
                  </a:moveTo>
                  <a:lnTo>
                    <a:pt x="82397" y="1238008"/>
                  </a:lnTo>
                  <a:lnTo>
                    <a:pt x="82397" y="1320546"/>
                  </a:lnTo>
                  <a:lnTo>
                    <a:pt x="164782" y="1320546"/>
                  </a:lnTo>
                  <a:lnTo>
                    <a:pt x="164782" y="1238008"/>
                  </a:lnTo>
                  <a:close/>
                </a:path>
                <a:path w="1400810" h="2724150">
                  <a:moveTo>
                    <a:pt x="164782" y="1072946"/>
                  </a:moveTo>
                  <a:lnTo>
                    <a:pt x="82397" y="1072946"/>
                  </a:lnTo>
                  <a:lnTo>
                    <a:pt x="82397" y="1155484"/>
                  </a:lnTo>
                  <a:lnTo>
                    <a:pt x="164782" y="1155484"/>
                  </a:lnTo>
                  <a:lnTo>
                    <a:pt x="164782" y="1072946"/>
                  </a:lnTo>
                  <a:close/>
                </a:path>
                <a:path w="1400810" h="2724150">
                  <a:moveTo>
                    <a:pt x="247180" y="1733219"/>
                  </a:moveTo>
                  <a:lnTo>
                    <a:pt x="164782" y="1733219"/>
                  </a:lnTo>
                  <a:lnTo>
                    <a:pt x="164782" y="1898281"/>
                  </a:lnTo>
                  <a:lnTo>
                    <a:pt x="247180" y="1898281"/>
                  </a:lnTo>
                  <a:lnTo>
                    <a:pt x="247180" y="1733219"/>
                  </a:lnTo>
                  <a:close/>
                </a:path>
                <a:path w="1400810" h="2724150">
                  <a:moveTo>
                    <a:pt x="247180" y="660273"/>
                  </a:moveTo>
                  <a:lnTo>
                    <a:pt x="164782" y="660273"/>
                  </a:lnTo>
                  <a:lnTo>
                    <a:pt x="164782" y="742810"/>
                  </a:lnTo>
                  <a:lnTo>
                    <a:pt x="247180" y="742810"/>
                  </a:lnTo>
                  <a:lnTo>
                    <a:pt x="247180" y="660273"/>
                  </a:lnTo>
                  <a:close/>
                </a:path>
                <a:path w="1400810" h="2724150">
                  <a:moveTo>
                    <a:pt x="329565" y="1155484"/>
                  </a:moveTo>
                  <a:lnTo>
                    <a:pt x="247180" y="1155484"/>
                  </a:lnTo>
                  <a:lnTo>
                    <a:pt x="247180" y="1238008"/>
                  </a:lnTo>
                  <a:lnTo>
                    <a:pt x="329565" y="1238008"/>
                  </a:lnTo>
                  <a:lnTo>
                    <a:pt x="329565" y="1155484"/>
                  </a:lnTo>
                  <a:close/>
                </a:path>
                <a:path w="1400810" h="2724150">
                  <a:moveTo>
                    <a:pt x="329565" y="990409"/>
                  </a:moveTo>
                  <a:lnTo>
                    <a:pt x="164782" y="990409"/>
                  </a:lnTo>
                  <a:lnTo>
                    <a:pt x="164782" y="1072946"/>
                  </a:lnTo>
                  <a:lnTo>
                    <a:pt x="329565" y="1072946"/>
                  </a:lnTo>
                  <a:lnTo>
                    <a:pt x="329565" y="990409"/>
                  </a:lnTo>
                  <a:close/>
                </a:path>
                <a:path w="1400810" h="2724150">
                  <a:moveTo>
                    <a:pt x="411962" y="1898281"/>
                  </a:moveTo>
                  <a:lnTo>
                    <a:pt x="247180" y="1898281"/>
                  </a:lnTo>
                  <a:lnTo>
                    <a:pt x="247180" y="1980819"/>
                  </a:lnTo>
                  <a:lnTo>
                    <a:pt x="411962" y="1980819"/>
                  </a:lnTo>
                  <a:lnTo>
                    <a:pt x="411962" y="1898281"/>
                  </a:lnTo>
                  <a:close/>
                </a:path>
                <a:path w="1400810" h="2724150">
                  <a:moveTo>
                    <a:pt x="411962" y="1402549"/>
                  </a:moveTo>
                  <a:lnTo>
                    <a:pt x="247180" y="1402549"/>
                  </a:lnTo>
                  <a:lnTo>
                    <a:pt x="247180" y="1320546"/>
                  </a:lnTo>
                  <a:lnTo>
                    <a:pt x="164782" y="1320546"/>
                  </a:lnTo>
                  <a:lnTo>
                    <a:pt x="164782" y="1403083"/>
                  </a:lnTo>
                  <a:lnTo>
                    <a:pt x="247180" y="1403083"/>
                  </a:lnTo>
                  <a:lnTo>
                    <a:pt x="247180" y="1485176"/>
                  </a:lnTo>
                  <a:lnTo>
                    <a:pt x="164782" y="1485176"/>
                  </a:lnTo>
                  <a:lnTo>
                    <a:pt x="164782" y="1567789"/>
                  </a:lnTo>
                  <a:lnTo>
                    <a:pt x="164782" y="1650415"/>
                  </a:lnTo>
                  <a:lnTo>
                    <a:pt x="247180" y="1650415"/>
                  </a:lnTo>
                  <a:lnTo>
                    <a:pt x="247180" y="1567789"/>
                  </a:lnTo>
                  <a:lnTo>
                    <a:pt x="411962" y="1567789"/>
                  </a:lnTo>
                  <a:lnTo>
                    <a:pt x="411962" y="1485176"/>
                  </a:lnTo>
                  <a:lnTo>
                    <a:pt x="411962" y="1402549"/>
                  </a:lnTo>
                  <a:close/>
                </a:path>
                <a:path w="1400810" h="2724150">
                  <a:moveTo>
                    <a:pt x="411962" y="742810"/>
                  </a:moveTo>
                  <a:lnTo>
                    <a:pt x="329565" y="742810"/>
                  </a:lnTo>
                  <a:lnTo>
                    <a:pt x="329565" y="825347"/>
                  </a:lnTo>
                  <a:lnTo>
                    <a:pt x="411962" y="825347"/>
                  </a:lnTo>
                  <a:lnTo>
                    <a:pt x="411962" y="742810"/>
                  </a:lnTo>
                  <a:close/>
                </a:path>
                <a:path w="1400810" h="2724150">
                  <a:moveTo>
                    <a:pt x="494347" y="825474"/>
                  </a:moveTo>
                  <a:lnTo>
                    <a:pt x="411962" y="825474"/>
                  </a:lnTo>
                  <a:lnTo>
                    <a:pt x="411962" y="907872"/>
                  </a:lnTo>
                  <a:lnTo>
                    <a:pt x="329565" y="907872"/>
                  </a:lnTo>
                  <a:lnTo>
                    <a:pt x="329565" y="990409"/>
                  </a:lnTo>
                  <a:lnTo>
                    <a:pt x="411962" y="990409"/>
                  </a:lnTo>
                  <a:lnTo>
                    <a:pt x="411962" y="908088"/>
                  </a:lnTo>
                  <a:lnTo>
                    <a:pt x="494347" y="908088"/>
                  </a:lnTo>
                  <a:lnTo>
                    <a:pt x="494347" y="825474"/>
                  </a:lnTo>
                  <a:close/>
                </a:path>
                <a:path w="1400810" h="2724150">
                  <a:moveTo>
                    <a:pt x="494347" y="247599"/>
                  </a:moveTo>
                  <a:lnTo>
                    <a:pt x="411962" y="247599"/>
                  </a:lnTo>
                  <a:lnTo>
                    <a:pt x="411962" y="412369"/>
                  </a:lnTo>
                  <a:lnTo>
                    <a:pt x="247180" y="412369"/>
                  </a:lnTo>
                  <a:lnTo>
                    <a:pt x="247180" y="494982"/>
                  </a:lnTo>
                  <a:lnTo>
                    <a:pt x="247180" y="660234"/>
                  </a:lnTo>
                  <a:lnTo>
                    <a:pt x="329565" y="660234"/>
                  </a:lnTo>
                  <a:lnTo>
                    <a:pt x="329565" y="494982"/>
                  </a:lnTo>
                  <a:lnTo>
                    <a:pt x="411962" y="494982"/>
                  </a:lnTo>
                  <a:lnTo>
                    <a:pt x="411962" y="412673"/>
                  </a:lnTo>
                  <a:lnTo>
                    <a:pt x="494347" y="412673"/>
                  </a:lnTo>
                  <a:lnTo>
                    <a:pt x="494347" y="247599"/>
                  </a:lnTo>
                  <a:close/>
                </a:path>
                <a:path w="1400810" h="2724150">
                  <a:moveTo>
                    <a:pt x="576745" y="2641092"/>
                  </a:moveTo>
                  <a:lnTo>
                    <a:pt x="494347" y="2641092"/>
                  </a:lnTo>
                  <a:lnTo>
                    <a:pt x="494347" y="2723616"/>
                  </a:lnTo>
                  <a:lnTo>
                    <a:pt x="576745" y="2723616"/>
                  </a:lnTo>
                  <a:lnTo>
                    <a:pt x="576745" y="2641092"/>
                  </a:lnTo>
                  <a:close/>
                </a:path>
                <a:path w="1400810" h="2724150">
                  <a:moveTo>
                    <a:pt x="576745" y="742848"/>
                  </a:moveTo>
                  <a:lnTo>
                    <a:pt x="494347" y="742848"/>
                  </a:lnTo>
                  <a:lnTo>
                    <a:pt x="494347" y="825474"/>
                  </a:lnTo>
                  <a:lnTo>
                    <a:pt x="576745" y="825474"/>
                  </a:lnTo>
                  <a:lnTo>
                    <a:pt x="576745" y="742848"/>
                  </a:lnTo>
                  <a:close/>
                </a:path>
                <a:path w="1400810" h="2724150">
                  <a:moveTo>
                    <a:pt x="576745" y="0"/>
                  </a:moveTo>
                  <a:lnTo>
                    <a:pt x="494347" y="0"/>
                  </a:lnTo>
                  <a:lnTo>
                    <a:pt x="494347" y="247599"/>
                  </a:lnTo>
                  <a:lnTo>
                    <a:pt x="576745" y="247599"/>
                  </a:lnTo>
                  <a:lnTo>
                    <a:pt x="576745" y="0"/>
                  </a:lnTo>
                  <a:close/>
                </a:path>
                <a:path w="1400810" h="2724150">
                  <a:moveTo>
                    <a:pt x="659130" y="2558554"/>
                  </a:moveTo>
                  <a:lnTo>
                    <a:pt x="576745" y="2558554"/>
                  </a:lnTo>
                  <a:lnTo>
                    <a:pt x="576745" y="2641092"/>
                  </a:lnTo>
                  <a:lnTo>
                    <a:pt x="659130" y="2641092"/>
                  </a:lnTo>
                  <a:lnTo>
                    <a:pt x="659130" y="2558554"/>
                  </a:lnTo>
                  <a:close/>
                </a:path>
                <a:path w="1400810" h="2724150">
                  <a:moveTo>
                    <a:pt x="741527" y="2641092"/>
                  </a:moveTo>
                  <a:lnTo>
                    <a:pt x="659130" y="2641092"/>
                  </a:lnTo>
                  <a:lnTo>
                    <a:pt x="659130" y="2723616"/>
                  </a:lnTo>
                  <a:lnTo>
                    <a:pt x="741527" y="2723616"/>
                  </a:lnTo>
                  <a:lnTo>
                    <a:pt x="741527" y="2641092"/>
                  </a:lnTo>
                  <a:close/>
                </a:path>
                <a:path w="1400810" h="2724150">
                  <a:moveTo>
                    <a:pt x="741527" y="1815744"/>
                  </a:moveTo>
                  <a:lnTo>
                    <a:pt x="659130" y="1815744"/>
                  </a:lnTo>
                  <a:lnTo>
                    <a:pt x="659130" y="1898281"/>
                  </a:lnTo>
                  <a:lnTo>
                    <a:pt x="741527" y="1898281"/>
                  </a:lnTo>
                  <a:lnTo>
                    <a:pt x="741527" y="1815744"/>
                  </a:lnTo>
                  <a:close/>
                </a:path>
                <a:path w="1400810" h="2724150">
                  <a:moveTo>
                    <a:pt x="741527" y="742810"/>
                  </a:moveTo>
                  <a:lnTo>
                    <a:pt x="659130" y="742810"/>
                  </a:lnTo>
                  <a:lnTo>
                    <a:pt x="659130" y="825347"/>
                  </a:lnTo>
                  <a:lnTo>
                    <a:pt x="741527" y="825347"/>
                  </a:lnTo>
                  <a:lnTo>
                    <a:pt x="741527" y="742810"/>
                  </a:lnTo>
                  <a:close/>
                </a:path>
                <a:path w="1400810" h="2724150">
                  <a:moveTo>
                    <a:pt x="823912" y="2558554"/>
                  </a:moveTo>
                  <a:lnTo>
                    <a:pt x="741527" y="2558554"/>
                  </a:lnTo>
                  <a:lnTo>
                    <a:pt x="741527" y="2641092"/>
                  </a:lnTo>
                  <a:lnTo>
                    <a:pt x="823912" y="2641092"/>
                  </a:lnTo>
                  <a:lnTo>
                    <a:pt x="823912" y="2558554"/>
                  </a:lnTo>
                  <a:close/>
                </a:path>
                <a:path w="1400810" h="2724150">
                  <a:moveTo>
                    <a:pt x="988695" y="2641092"/>
                  </a:moveTo>
                  <a:lnTo>
                    <a:pt x="906310" y="2641092"/>
                  </a:lnTo>
                  <a:lnTo>
                    <a:pt x="906310" y="2723616"/>
                  </a:lnTo>
                  <a:lnTo>
                    <a:pt x="988695" y="2723616"/>
                  </a:lnTo>
                  <a:lnTo>
                    <a:pt x="988695" y="2641092"/>
                  </a:lnTo>
                  <a:close/>
                </a:path>
                <a:path w="1400810" h="2724150">
                  <a:moveTo>
                    <a:pt x="1235875" y="1980895"/>
                  </a:moveTo>
                  <a:lnTo>
                    <a:pt x="659130" y="1980895"/>
                  </a:lnTo>
                  <a:lnTo>
                    <a:pt x="659130" y="1898281"/>
                  </a:lnTo>
                  <a:lnTo>
                    <a:pt x="494347" y="1898281"/>
                  </a:lnTo>
                  <a:lnTo>
                    <a:pt x="494347" y="1980895"/>
                  </a:lnTo>
                  <a:lnTo>
                    <a:pt x="411962" y="1980895"/>
                  </a:lnTo>
                  <a:lnTo>
                    <a:pt x="411962" y="2063521"/>
                  </a:lnTo>
                  <a:lnTo>
                    <a:pt x="659130" y="2063521"/>
                  </a:lnTo>
                  <a:lnTo>
                    <a:pt x="659130" y="2228761"/>
                  </a:lnTo>
                  <a:lnTo>
                    <a:pt x="659130" y="2311387"/>
                  </a:lnTo>
                  <a:lnTo>
                    <a:pt x="659130" y="2557983"/>
                  </a:lnTo>
                  <a:lnTo>
                    <a:pt x="741527" y="2557983"/>
                  </a:lnTo>
                  <a:lnTo>
                    <a:pt x="741527" y="2311387"/>
                  </a:lnTo>
                  <a:lnTo>
                    <a:pt x="823912" y="2311387"/>
                  </a:lnTo>
                  <a:lnTo>
                    <a:pt x="823912" y="2228761"/>
                  </a:lnTo>
                  <a:lnTo>
                    <a:pt x="741527" y="2228761"/>
                  </a:lnTo>
                  <a:lnTo>
                    <a:pt x="741527" y="2063521"/>
                  </a:lnTo>
                  <a:lnTo>
                    <a:pt x="1235875" y="2063521"/>
                  </a:lnTo>
                  <a:lnTo>
                    <a:pt x="1235875" y="1980895"/>
                  </a:lnTo>
                  <a:close/>
                </a:path>
                <a:path w="1400810" h="2724150">
                  <a:moveTo>
                    <a:pt x="1400657" y="1898281"/>
                  </a:moveTo>
                  <a:lnTo>
                    <a:pt x="1235875" y="1898281"/>
                  </a:lnTo>
                  <a:lnTo>
                    <a:pt x="1235875" y="1980819"/>
                  </a:lnTo>
                  <a:lnTo>
                    <a:pt x="1400657" y="1980819"/>
                  </a:lnTo>
                  <a:lnTo>
                    <a:pt x="1400657" y="1898281"/>
                  </a:lnTo>
                  <a:close/>
                </a:path>
              </a:pathLst>
            </a:custGeom>
            <a:solidFill>
              <a:srgbClr val="2E1B5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1231379" y="6237769"/>
              <a:ext cx="1318260" cy="2476500"/>
            </a:xfrm>
            <a:custGeom>
              <a:avLst/>
              <a:gdLst/>
              <a:ahLst/>
              <a:cxnLst/>
              <a:rect l="l" t="t" r="r" b="b"/>
              <a:pathLst>
                <a:path w="1318260" h="2476500">
                  <a:moveTo>
                    <a:pt x="329565" y="1320190"/>
                  </a:moveTo>
                  <a:lnTo>
                    <a:pt x="164782" y="1320190"/>
                  </a:lnTo>
                  <a:lnTo>
                    <a:pt x="164782" y="1402816"/>
                  </a:lnTo>
                  <a:lnTo>
                    <a:pt x="82384" y="1402816"/>
                  </a:lnTo>
                  <a:lnTo>
                    <a:pt x="82384" y="1485442"/>
                  </a:lnTo>
                  <a:lnTo>
                    <a:pt x="164782" y="1485442"/>
                  </a:lnTo>
                  <a:lnTo>
                    <a:pt x="164782" y="1568056"/>
                  </a:lnTo>
                  <a:lnTo>
                    <a:pt x="164782" y="1650682"/>
                  </a:lnTo>
                  <a:lnTo>
                    <a:pt x="329565" y="1650682"/>
                  </a:lnTo>
                  <a:lnTo>
                    <a:pt x="329565" y="1568056"/>
                  </a:lnTo>
                  <a:lnTo>
                    <a:pt x="247167" y="1568056"/>
                  </a:lnTo>
                  <a:lnTo>
                    <a:pt x="247167" y="1485442"/>
                  </a:lnTo>
                  <a:lnTo>
                    <a:pt x="329565" y="1485442"/>
                  </a:lnTo>
                  <a:lnTo>
                    <a:pt x="329565" y="1402816"/>
                  </a:lnTo>
                  <a:lnTo>
                    <a:pt x="329565" y="1320190"/>
                  </a:lnTo>
                  <a:close/>
                </a:path>
                <a:path w="1318260" h="2476500">
                  <a:moveTo>
                    <a:pt x="329565" y="907884"/>
                  </a:moveTo>
                  <a:lnTo>
                    <a:pt x="247167" y="907884"/>
                  </a:lnTo>
                  <a:lnTo>
                    <a:pt x="247167" y="825741"/>
                  </a:lnTo>
                  <a:lnTo>
                    <a:pt x="82384" y="825741"/>
                  </a:lnTo>
                  <a:lnTo>
                    <a:pt x="82384" y="908354"/>
                  </a:lnTo>
                  <a:lnTo>
                    <a:pt x="0" y="908354"/>
                  </a:lnTo>
                  <a:lnTo>
                    <a:pt x="0" y="990981"/>
                  </a:lnTo>
                  <a:lnTo>
                    <a:pt x="82384" y="990981"/>
                  </a:lnTo>
                  <a:lnTo>
                    <a:pt x="82384" y="1072324"/>
                  </a:lnTo>
                  <a:lnTo>
                    <a:pt x="164782" y="1072324"/>
                  </a:lnTo>
                  <a:lnTo>
                    <a:pt x="164782" y="990981"/>
                  </a:lnTo>
                  <a:lnTo>
                    <a:pt x="164782" y="908354"/>
                  </a:lnTo>
                  <a:lnTo>
                    <a:pt x="247167" y="908354"/>
                  </a:lnTo>
                  <a:lnTo>
                    <a:pt x="247167" y="990409"/>
                  </a:lnTo>
                  <a:lnTo>
                    <a:pt x="329565" y="990409"/>
                  </a:lnTo>
                  <a:lnTo>
                    <a:pt x="329565" y="907884"/>
                  </a:lnTo>
                  <a:close/>
                </a:path>
                <a:path w="1318260" h="2476500">
                  <a:moveTo>
                    <a:pt x="411949" y="1650682"/>
                  </a:moveTo>
                  <a:lnTo>
                    <a:pt x="329565" y="1650682"/>
                  </a:lnTo>
                  <a:lnTo>
                    <a:pt x="329565" y="1733219"/>
                  </a:lnTo>
                  <a:lnTo>
                    <a:pt x="411949" y="1733219"/>
                  </a:lnTo>
                  <a:lnTo>
                    <a:pt x="411949" y="1650682"/>
                  </a:lnTo>
                  <a:close/>
                </a:path>
                <a:path w="1318260" h="2476500">
                  <a:moveTo>
                    <a:pt x="411949" y="165074"/>
                  </a:moveTo>
                  <a:lnTo>
                    <a:pt x="329565" y="165074"/>
                  </a:lnTo>
                  <a:lnTo>
                    <a:pt x="329565" y="247383"/>
                  </a:lnTo>
                  <a:lnTo>
                    <a:pt x="247167" y="247383"/>
                  </a:lnTo>
                  <a:lnTo>
                    <a:pt x="247167" y="412635"/>
                  </a:lnTo>
                  <a:lnTo>
                    <a:pt x="164782" y="412635"/>
                  </a:lnTo>
                  <a:lnTo>
                    <a:pt x="164782" y="495249"/>
                  </a:lnTo>
                  <a:lnTo>
                    <a:pt x="329565" y="495249"/>
                  </a:lnTo>
                  <a:lnTo>
                    <a:pt x="329565" y="577748"/>
                  </a:lnTo>
                  <a:lnTo>
                    <a:pt x="411949" y="577748"/>
                  </a:lnTo>
                  <a:lnTo>
                    <a:pt x="411949" y="495211"/>
                  </a:lnTo>
                  <a:lnTo>
                    <a:pt x="329565" y="495211"/>
                  </a:lnTo>
                  <a:lnTo>
                    <a:pt x="329565" y="412635"/>
                  </a:lnTo>
                  <a:lnTo>
                    <a:pt x="329565" y="247611"/>
                  </a:lnTo>
                  <a:lnTo>
                    <a:pt x="411949" y="247611"/>
                  </a:lnTo>
                  <a:lnTo>
                    <a:pt x="411949" y="165074"/>
                  </a:lnTo>
                  <a:close/>
                </a:path>
                <a:path w="1318260" h="2476500">
                  <a:moveTo>
                    <a:pt x="494347" y="1403083"/>
                  </a:moveTo>
                  <a:lnTo>
                    <a:pt x="411949" y="1403083"/>
                  </a:lnTo>
                  <a:lnTo>
                    <a:pt x="411949" y="1485620"/>
                  </a:lnTo>
                  <a:lnTo>
                    <a:pt x="494347" y="1485620"/>
                  </a:lnTo>
                  <a:lnTo>
                    <a:pt x="494347" y="1403083"/>
                  </a:lnTo>
                  <a:close/>
                </a:path>
                <a:path w="1318260" h="2476500">
                  <a:moveTo>
                    <a:pt x="494347" y="907884"/>
                  </a:moveTo>
                  <a:lnTo>
                    <a:pt x="411949" y="907884"/>
                  </a:lnTo>
                  <a:lnTo>
                    <a:pt x="411949" y="990409"/>
                  </a:lnTo>
                  <a:lnTo>
                    <a:pt x="494347" y="990409"/>
                  </a:lnTo>
                  <a:lnTo>
                    <a:pt x="494347" y="907884"/>
                  </a:lnTo>
                  <a:close/>
                </a:path>
                <a:path w="1318260" h="2476500">
                  <a:moveTo>
                    <a:pt x="494347" y="412673"/>
                  </a:moveTo>
                  <a:lnTo>
                    <a:pt x="411949" y="412673"/>
                  </a:lnTo>
                  <a:lnTo>
                    <a:pt x="411949" y="495211"/>
                  </a:lnTo>
                  <a:lnTo>
                    <a:pt x="494347" y="495211"/>
                  </a:lnTo>
                  <a:lnTo>
                    <a:pt x="494347" y="412673"/>
                  </a:lnTo>
                  <a:close/>
                </a:path>
                <a:path w="1318260" h="2476500">
                  <a:moveTo>
                    <a:pt x="494347" y="0"/>
                  </a:moveTo>
                  <a:lnTo>
                    <a:pt x="411949" y="0"/>
                  </a:lnTo>
                  <a:lnTo>
                    <a:pt x="411949" y="82537"/>
                  </a:lnTo>
                  <a:lnTo>
                    <a:pt x="494347" y="82537"/>
                  </a:lnTo>
                  <a:lnTo>
                    <a:pt x="494347" y="0"/>
                  </a:lnTo>
                  <a:close/>
                </a:path>
                <a:path w="1318260" h="2476500">
                  <a:moveTo>
                    <a:pt x="576732" y="2393492"/>
                  </a:moveTo>
                  <a:lnTo>
                    <a:pt x="494347" y="2393492"/>
                  </a:lnTo>
                  <a:lnTo>
                    <a:pt x="494347" y="2476017"/>
                  </a:lnTo>
                  <a:lnTo>
                    <a:pt x="576732" y="2476017"/>
                  </a:lnTo>
                  <a:lnTo>
                    <a:pt x="576732" y="2393492"/>
                  </a:lnTo>
                  <a:close/>
                </a:path>
                <a:path w="1318260" h="2476500">
                  <a:moveTo>
                    <a:pt x="576732" y="1568145"/>
                  </a:moveTo>
                  <a:lnTo>
                    <a:pt x="411949" y="1568145"/>
                  </a:lnTo>
                  <a:lnTo>
                    <a:pt x="411949" y="1650682"/>
                  </a:lnTo>
                  <a:lnTo>
                    <a:pt x="576732" y="1650682"/>
                  </a:lnTo>
                  <a:lnTo>
                    <a:pt x="576732" y="1568145"/>
                  </a:lnTo>
                  <a:close/>
                </a:path>
                <a:path w="1318260" h="2476500">
                  <a:moveTo>
                    <a:pt x="659130" y="2310955"/>
                  </a:moveTo>
                  <a:lnTo>
                    <a:pt x="576732" y="2310955"/>
                  </a:lnTo>
                  <a:lnTo>
                    <a:pt x="576732" y="2393492"/>
                  </a:lnTo>
                  <a:lnTo>
                    <a:pt x="659130" y="2393492"/>
                  </a:lnTo>
                  <a:lnTo>
                    <a:pt x="659130" y="2310955"/>
                  </a:lnTo>
                  <a:close/>
                </a:path>
                <a:path w="1318260" h="2476500">
                  <a:moveTo>
                    <a:pt x="741514" y="2063356"/>
                  </a:moveTo>
                  <a:lnTo>
                    <a:pt x="659130" y="2063356"/>
                  </a:lnTo>
                  <a:lnTo>
                    <a:pt x="659130" y="2145893"/>
                  </a:lnTo>
                  <a:lnTo>
                    <a:pt x="741514" y="2145893"/>
                  </a:lnTo>
                  <a:lnTo>
                    <a:pt x="741514" y="2063356"/>
                  </a:lnTo>
                  <a:close/>
                </a:path>
                <a:path w="1318260" h="2476500">
                  <a:moveTo>
                    <a:pt x="823912" y="2393492"/>
                  </a:moveTo>
                  <a:lnTo>
                    <a:pt x="741514" y="2393492"/>
                  </a:lnTo>
                  <a:lnTo>
                    <a:pt x="741514" y="2476017"/>
                  </a:lnTo>
                  <a:lnTo>
                    <a:pt x="823912" y="2476017"/>
                  </a:lnTo>
                  <a:lnTo>
                    <a:pt x="823912" y="2393492"/>
                  </a:lnTo>
                  <a:close/>
                </a:path>
                <a:path w="1318260" h="2476500">
                  <a:moveTo>
                    <a:pt x="823912" y="2228418"/>
                  </a:moveTo>
                  <a:lnTo>
                    <a:pt x="741514" y="2228418"/>
                  </a:lnTo>
                  <a:lnTo>
                    <a:pt x="741514" y="2310955"/>
                  </a:lnTo>
                  <a:lnTo>
                    <a:pt x="823912" y="2310955"/>
                  </a:lnTo>
                  <a:lnTo>
                    <a:pt x="823912" y="2228418"/>
                  </a:lnTo>
                  <a:close/>
                </a:path>
                <a:path w="1318260" h="2476500">
                  <a:moveTo>
                    <a:pt x="823912" y="1815757"/>
                  </a:moveTo>
                  <a:lnTo>
                    <a:pt x="659130" y="1815757"/>
                  </a:lnTo>
                  <a:lnTo>
                    <a:pt x="659130" y="1898281"/>
                  </a:lnTo>
                  <a:lnTo>
                    <a:pt x="823912" y="1898281"/>
                  </a:lnTo>
                  <a:lnTo>
                    <a:pt x="823912" y="1815757"/>
                  </a:lnTo>
                  <a:close/>
                </a:path>
                <a:path w="1318260" h="2476500">
                  <a:moveTo>
                    <a:pt x="906297" y="2063356"/>
                  </a:moveTo>
                  <a:lnTo>
                    <a:pt x="823912" y="2063356"/>
                  </a:lnTo>
                  <a:lnTo>
                    <a:pt x="823912" y="2145893"/>
                  </a:lnTo>
                  <a:lnTo>
                    <a:pt x="906297" y="2145893"/>
                  </a:lnTo>
                  <a:lnTo>
                    <a:pt x="906297" y="2063356"/>
                  </a:lnTo>
                  <a:close/>
                </a:path>
                <a:path w="1318260" h="2476500">
                  <a:moveTo>
                    <a:pt x="1071079" y="1154950"/>
                  </a:moveTo>
                  <a:lnTo>
                    <a:pt x="659130" y="1154950"/>
                  </a:lnTo>
                  <a:lnTo>
                    <a:pt x="659130" y="1072324"/>
                  </a:lnTo>
                  <a:lnTo>
                    <a:pt x="576732" y="1072324"/>
                  </a:lnTo>
                  <a:lnTo>
                    <a:pt x="576732" y="1154950"/>
                  </a:lnTo>
                  <a:lnTo>
                    <a:pt x="411949" y="1154950"/>
                  </a:lnTo>
                  <a:lnTo>
                    <a:pt x="411949" y="1072324"/>
                  </a:lnTo>
                  <a:lnTo>
                    <a:pt x="164782" y="1072324"/>
                  </a:lnTo>
                  <a:lnTo>
                    <a:pt x="164782" y="1154950"/>
                  </a:lnTo>
                  <a:lnTo>
                    <a:pt x="329565" y="1154950"/>
                  </a:lnTo>
                  <a:lnTo>
                    <a:pt x="329565" y="1237576"/>
                  </a:lnTo>
                  <a:lnTo>
                    <a:pt x="1071079" y="1237576"/>
                  </a:lnTo>
                  <a:lnTo>
                    <a:pt x="1071079" y="1154950"/>
                  </a:lnTo>
                  <a:close/>
                </a:path>
                <a:path w="1318260" h="2476500">
                  <a:moveTo>
                    <a:pt x="1071079" y="577875"/>
                  </a:moveTo>
                  <a:lnTo>
                    <a:pt x="411949" y="577875"/>
                  </a:lnTo>
                  <a:lnTo>
                    <a:pt x="411949" y="660488"/>
                  </a:lnTo>
                  <a:lnTo>
                    <a:pt x="329565" y="660488"/>
                  </a:lnTo>
                  <a:lnTo>
                    <a:pt x="329565" y="742810"/>
                  </a:lnTo>
                  <a:lnTo>
                    <a:pt x="247167" y="742810"/>
                  </a:lnTo>
                  <a:lnTo>
                    <a:pt x="247167" y="825347"/>
                  </a:lnTo>
                  <a:lnTo>
                    <a:pt x="329565" y="825347"/>
                  </a:lnTo>
                  <a:lnTo>
                    <a:pt x="329565" y="743115"/>
                  </a:lnTo>
                  <a:lnTo>
                    <a:pt x="494347" y="743115"/>
                  </a:lnTo>
                  <a:lnTo>
                    <a:pt x="494347" y="660488"/>
                  </a:lnTo>
                  <a:lnTo>
                    <a:pt x="1071079" y="660488"/>
                  </a:lnTo>
                  <a:lnTo>
                    <a:pt x="1071079" y="577875"/>
                  </a:lnTo>
                  <a:close/>
                </a:path>
                <a:path w="1318260" h="2476500">
                  <a:moveTo>
                    <a:pt x="1153477" y="1650682"/>
                  </a:moveTo>
                  <a:lnTo>
                    <a:pt x="823912" y="1650682"/>
                  </a:lnTo>
                  <a:lnTo>
                    <a:pt x="823912" y="1568056"/>
                  </a:lnTo>
                  <a:lnTo>
                    <a:pt x="659130" y="1568056"/>
                  </a:lnTo>
                  <a:lnTo>
                    <a:pt x="659130" y="1650682"/>
                  </a:lnTo>
                  <a:lnTo>
                    <a:pt x="576732" y="1650682"/>
                  </a:lnTo>
                  <a:lnTo>
                    <a:pt x="576732" y="1733296"/>
                  </a:lnTo>
                  <a:lnTo>
                    <a:pt x="1153477" y="1733296"/>
                  </a:lnTo>
                  <a:lnTo>
                    <a:pt x="1153477" y="1650682"/>
                  </a:lnTo>
                  <a:close/>
                </a:path>
                <a:path w="1318260" h="2476500">
                  <a:moveTo>
                    <a:pt x="1235862" y="1155484"/>
                  </a:moveTo>
                  <a:lnTo>
                    <a:pt x="1153477" y="1155484"/>
                  </a:lnTo>
                  <a:lnTo>
                    <a:pt x="1153477" y="1238008"/>
                  </a:lnTo>
                  <a:lnTo>
                    <a:pt x="1235862" y="1238008"/>
                  </a:lnTo>
                  <a:lnTo>
                    <a:pt x="1235862" y="1155484"/>
                  </a:lnTo>
                  <a:close/>
                </a:path>
                <a:path w="1318260" h="2476500">
                  <a:moveTo>
                    <a:pt x="1318260" y="1568145"/>
                  </a:moveTo>
                  <a:lnTo>
                    <a:pt x="1153477" y="1568145"/>
                  </a:lnTo>
                  <a:lnTo>
                    <a:pt x="1153477" y="1650682"/>
                  </a:lnTo>
                  <a:lnTo>
                    <a:pt x="1318260" y="1650682"/>
                  </a:lnTo>
                  <a:lnTo>
                    <a:pt x="1318260" y="1568145"/>
                  </a:lnTo>
                  <a:close/>
                </a:path>
              </a:pathLst>
            </a:custGeom>
            <a:solidFill>
              <a:srgbClr val="005B5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2747897" y="5143499"/>
              <a:ext cx="12792710" cy="0"/>
            </a:xfrm>
            <a:custGeom>
              <a:avLst/>
              <a:gdLst/>
              <a:ahLst/>
              <a:cxnLst/>
              <a:rect l="l" t="t" r="r" b="b"/>
              <a:pathLst>
                <a:path w="12792710" h="0">
                  <a:moveTo>
                    <a:pt x="0" y="0"/>
                  </a:moveTo>
                  <a:lnTo>
                    <a:pt x="1279217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7703698" y="3930487"/>
              <a:ext cx="790574" cy="119060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8490966" y="3096005"/>
              <a:ext cx="1428749" cy="142874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6" name="object 66"/>
          <p:cNvSpPr txBox="1">
            <a:spLocks noGrp="1"/>
          </p:cNvSpPr>
          <p:nvPr>
            <p:ph type="title"/>
          </p:nvPr>
        </p:nvSpPr>
        <p:spPr>
          <a:xfrm>
            <a:off x="6645889" y="1345429"/>
            <a:ext cx="4996815" cy="1155700"/>
          </a:xfrm>
          <a:prstGeom prst="rect"/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7400" spc="850">
                <a:solidFill>
                  <a:srgbClr val="2E1B5B"/>
                </a:solidFill>
              </a:rPr>
              <a:t>KONSEP</a:t>
            </a:r>
            <a:endParaRPr sz="7400"/>
          </a:p>
        </p:txBody>
      </p:sp>
      <p:sp>
        <p:nvSpPr>
          <p:cNvPr id="67" name="object 67"/>
          <p:cNvSpPr txBox="1"/>
          <p:nvPr/>
        </p:nvSpPr>
        <p:spPr>
          <a:xfrm>
            <a:off x="4596108" y="5541734"/>
            <a:ext cx="9096375" cy="153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635">
              <a:lnSpc>
                <a:spcPct val="116199"/>
              </a:lnSpc>
              <a:spcBef>
                <a:spcPts val="100"/>
              </a:spcBef>
            </a:pPr>
            <a:r>
              <a:rPr dirty="0" sz="2850" spc="-165">
                <a:latin typeface="Courier New"/>
                <a:cs typeface="Courier New"/>
              </a:rPr>
              <a:t>Konsep dalam Game ini Sederhana, yaitu Pemain  mengendalikan seekor burung yang harus terbang  melintasi rintangan-rintangan</a:t>
            </a:r>
            <a:r>
              <a:rPr dirty="0" sz="2850" spc="-155">
                <a:latin typeface="Courier New"/>
                <a:cs typeface="Courier New"/>
              </a:rPr>
              <a:t> </a:t>
            </a:r>
            <a:r>
              <a:rPr dirty="0" sz="2850" spc="-165">
                <a:latin typeface="Courier New"/>
                <a:cs typeface="Courier New"/>
              </a:rPr>
              <a:t>pipa</a:t>
            </a:r>
            <a:endParaRPr sz="2850">
              <a:latin typeface="Courier New"/>
              <a:cs typeface="Courier New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9919014" y="2837364"/>
            <a:ext cx="790559" cy="11906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1631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125968" y="9261591"/>
            <a:ext cx="146685" cy="73660"/>
          </a:xfrm>
          <a:custGeom>
            <a:avLst/>
            <a:gdLst/>
            <a:ahLst/>
            <a:cxnLst/>
            <a:rect l="l" t="t" r="r" b="b"/>
            <a:pathLst>
              <a:path w="146684" h="73659">
                <a:moveTo>
                  <a:pt x="146303" y="73221"/>
                </a:moveTo>
                <a:lnTo>
                  <a:pt x="0" y="73221"/>
                </a:lnTo>
                <a:lnTo>
                  <a:pt x="0" y="0"/>
                </a:lnTo>
                <a:lnTo>
                  <a:pt x="146303" y="0"/>
                </a:lnTo>
                <a:lnTo>
                  <a:pt x="146303" y="73221"/>
                </a:lnTo>
                <a:close/>
              </a:path>
            </a:pathLst>
          </a:custGeom>
          <a:solidFill>
            <a:srgbClr val="7D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539983" y="9261591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59">
                <a:moveTo>
                  <a:pt x="0" y="73221"/>
                </a:moveTo>
                <a:lnTo>
                  <a:pt x="73152" y="73221"/>
                </a:lnTo>
                <a:lnTo>
                  <a:pt x="73152" y="0"/>
                </a:lnTo>
                <a:lnTo>
                  <a:pt x="0" y="0"/>
                </a:lnTo>
                <a:lnTo>
                  <a:pt x="0" y="73221"/>
                </a:lnTo>
                <a:close/>
              </a:path>
            </a:pathLst>
          </a:custGeom>
          <a:solidFill>
            <a:srgbClr val="7D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832591" y="9261591"/>
            <a:ext cx="146685" cy="73660"/>
          </a:xfrm>
          <a:custGeom>
            <a:avLst/>
            <a:gdLst/>
            <a:ahLst/>
            <a:cxnLst/>
            <a:rect l="l" t="t" r="r" b="b"/>
            <a:pathLst>
              <a:path w="146684" h="73659">
                <a:moveTo>
                  <a:pt x="146303" y="73221"/>
                </a:moveTo>
                <a:lnTo>
                  <a:pt x="0" y="73221"/>
                </a:lnTo>
                <a:lnTo>
                  <a:pt x="0" y="0"/>
                </a:lnTo>
                <a:lnTo>
                  <a:pt x="146303" y="0"/>
                </a:lnTo>
                <a:lnTo>
                  <a:pt x="146303" y="73221"/>
                </a:lnTo>
                <a:close/>
              </a:path>
            </a:pathLst>
          </a:custGeom>
          <a:solidFill>
            <a:srgbClr val="7D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783567" y="9261591"/>
            <a:ext cx="146685" cy="73660"/>
          </a:xfrm>
          <a:custGeom>
            <a:avLst/>
            <a:gdLst/>
            <a:ahLst/>
            <a:cxnLst/>
            <a:rect l="l" t="t" r="r" b="b"/>
            <a:pathLst>
              <a:path w="146684" h="73659">
                <a:moveTo>
                  <a:pt x="146303" y="73221"/>
                </a:moveTo>
                <a:lnTo>
                  <a:pt x="0" y="73221"/>
                </a:lnTo>
                <a:lnTo>
                  <a:pt x="0" y="0"/>
                </a:lnTo>
                <a:lnTo>
                  <a:pt x="146303" y="0"/>
                </a:lnTo>
                <a:lnTo>
                  <a:pt x="146303" y="73221"/>
                </a:lnTo>
                <a:close/>
              </a:path>
            </a:pathLst>
          </a:custGeom>
          <a:solidFill>
            <a:srgbClr val="7D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2441935" y="9261591"/>
            <a:ext cx="146685" cy="73660"/>
          </a:xfrm>
          <a:custGeom>
            <a:avLst/>
            <a:gdLst/>
            <a:ahLst/>
            <a:cxnLst/>
            <a:rect l="l" t="t" r="r" b="b"/>
            <a:pathLst>
              <a:path w="146684" h="73659">
                <a:moveTo>
                  <a:pt x="146303" y="73221"/>
                </a:moveTo>
                <a:lnTo>
                  <a:pt x="0" y="73221"/>
                </a:lnTo>
                <a:lnTo>
                  <a:pt x="0" y="0"/>
                </a:lnTo>
                <a:lnTo>
                  <a:pt x="146303" y="0"/>
                </a:lnTo>
                <a:lnTo>
                  <a:pt x="146303" y="73221"/>
                </a:lnTo>
                <a:close/>
              </a:path>
            </a:pathLst>
          </a:custGeom>
          <a:solidFill>
            <a:srgbClr val="7D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2807695" y="9261591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59">
                <a:moveTo>
                  <a:pt x="0" y="73221"/>
                </a:moveTo>
                <a:lnTo>
                  <a:pt x="73152" y="73221"/>
                </a:lnTo>
                <a:lnTo>
                  <a:pt x="73152" y="0"/>
                </a:lnTo>
                <a:lnTo>
                  <a:pt x="0" y="0"/>
                </a:lnTo>
                <a:lnTo>
                  <a:pt x="0" y="73221"/>
                </a:lnTo>
                <a:close/>
              </a:path>
            </a:pathLst>
          </a:custGeom>
          <a:solidFill>
            <a:srgbClr val="7D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2954000" y="9261591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59">
                <a:moveTo>
                  <a:pt x="0" y="73221"/>
                </a:moveTo>
                <a:lnTo>
                  <a:pt x="73151" y="73221"/>
                </a:lnTo>
                <a:lnTo>
                  <a:pt x="73151" y="0"/>
                </a:lnTo>
                <a:lnTo>
                  <a:pt x="0" y="0"/>
                </a:lnTo>
                <a:lnTo>
                  <a:pt x="0" y="73221"/>
                </a:lnTo>
                <a:close/>
              </a:path>
            </a:pathLst>
          </a:custGeom>
          <a:solidFill>
            <a:srgbClr val="7D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3685519" y="9261591"/>
            <a:ext cx="146685" cy="73660"/>
          </a:xfrm>
          <a:custGeom>
            <a:avLst/>
            <a:gdLst/>
            <a:ahLst/>
            <a:cxnLst/>
            <a:rect l="l" t="t" r="r" b="b"/>
            <a:pathLst>
              <a:path w="146684" h="73659">
                <a:moveTo>
                  <a:pt x="146303" y="73221"/>
                </a:moveTo>
                <a:lnTo>
                  <a:pt x="0" y="73221"/>
                </a:lnTo>
                <a:lnTo>
                  <a:pt x="0" y="0"/>
                </a:lnTo>
                <a:lnTo>
                  <a:pt x="146303" y="0"/>
                </a:lnTo>
                <a:lnTo>
                  <a:pt x="146303" y="73221"/>
                </a:lnTo>
                <a:close/>
              </a:path>
            </a:pathLst>
          </a:custGeom>
          <a:solidFill>
            <a:srgbClr val="7D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4343887" y="9261591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7D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833359" y="9334812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59">
                <a:moveTo>
                  <a:pt x="0" y="73221"/>
                </a:moveTo>
                <a:lnTo>
                  <a:pt x="73152" y="73221"/>
                </a:lnTo>
                <a:lnTo>
                  <a:pt x="73152" y="0"/>
                </a:lnTo>
                <a:lnTo>
                  <a:pt x="0" y="0"/>
                </a:lnTo>
                <a:lnTo>
                  <a:pt x="0" y="73221"/>
                </a:lnTo>
                <a:close/>
              </a:path>
            </a:pathLst>
          </a:custGeom>
          <a:solidFill>
            <a:srgbClr val="7D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979664" y="9334812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59">
                <a:moveTo>
                  <a:pt x="0" y="73221"/>
                </a:moveTo>
                <a:lnTo>
                  <a:pt x="73151" y="73221"/>
                </a:lnTo>
                <a:lnTo>
                  <a:pt x="73151" y="0"/>
                </a:lnTo>
                <a:lnTo>
                  <a:pt x="0" y="0"/>
                </a:lnTo>
                <a:lnTo>
                  <a:pt x="0" y="73221"/>
                </a:lnTo>
                <a:close/>
              </a:path>
            </a:pathLst>
          </a:custGeom>
          <a:solidFill>
            <a:srgbClr val="7D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199119" y="9334812"/>
            <a:ext cx="146685" cy="73660"/>
          </a:xfrm>
          <a:custGeom>
            <a:avLst/>
            <a:gdLst/>
            <a:ahLst/>
            <a:cxnLst/>
            <a:rect l="l" t="t" r="r" b="b"/>
            <a:pathLst>
              <a:path w="146684" h="73659">
                <a:moveTo>
                  <a:pt x="0" y="73221"/>
                </a:moveTo>
                <a:lnTo>
                  <a:pt x="146303" y="73221"/>
                </a:lnTo>
                <a:lnTo>
                  <a:pt x="146303" y="0"/>
                </a:lnTo>
                <a:lnTo>
                  <a:pt x="0" y="0"/>
                </a:lnTo>
                <a:lnTo>
                  <a:pt x="0" y="73221"/>
                </a:lnTo>
                <a:close/>
              </a:path>
            </a:pathLst>
          </a:custGeom>
          <a:solidFill>
            <a:srgbClr val="7D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418576" y="9334812"/>
            <a:ext cx="146685" cy="73660"/>
          </a:xfrm>
          <a:custGeom>
            <a:avLst/>
            <a:gdLst/>
            <a:ahLst/>
            <a:cxnLst/>
            <a:rect l="l" t="t" r="r" b="b"/>
            <a:pathLst>
              <a:path w="146684" h="73659">
                <a:moveTo>
                  <a:pt x="146303" y="73221"/>
                </a:moveTo>
                <a:lnTo>
                  <a:pt x="0" y="73221"/>
                </a:lnTo>
                <a:lnTo>
                  <a:pt x="0" y="0"/>
                </a:lnTo>
                <a:lnTo>
                  <a:pt x="146303" y="0"/>
                </a:lnTo>
                <a:lnTo>
                  <a:pt x="146303" y="73221"/>
                </a:lnTo>
                <a:close/>
              </a:path>
            </a:pathLst>
          </a:custGeom>
          <a:solidFill>
            <a:srgbClr val="7D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223247" y="9334812"/>
            <a:ext cx="219710" cy="73660"/>
          </a:xfrm>
          <a:custGeom>
            <a:avLst/>
            <a:gdLst/>
            <a:ahLst/>
            <a:cxnLst/>
            <a:rect l="l" t="t" r="r" b="b"/>
            <a:pathLst>
              <a:path w="219709" h="73659">
                <a:moveTo>
                  <a:pt x="219455" y="73221"/>
                </a:moveTo>
                <a:lnTo>
                  <a:pt x="0" y="73221"/>
                </a:lnTo>
                <a:lnTo>
                  <a:pt x="0" y="0"/>
                </a:lnTo>
                <a:lnTo>
                  <a:pt x="219455" y="0"/>
                </a:lnTo>
                <a:lnTo>
                  <a:pt x="219455" y="73221"/>
                </a:lnTo>
                <a:close/>
              </a:path>
            </a:pathLst>
          </a:custGeom>
          <a:solidFill>
            <a:srgbClr val="7D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0101071" y="9334812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7D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0686288" y="9334812"/>
            <a:ext cx="146685" cy="73660"/>
          </a:xfrm>
          <a:custGeom>
            <a:avLst/>
            <a:gdLst/>
            <a:ahLst/>
            <a:cxnLst/>
            <a:rect l="l" t="t" r="r" b="b"/>
            <a:pathLst>
              <a:path w="146684" h="73659">
                <a:moveTo>
                  <a:pt x="0" y="73221"/>
                </a:moveTo>
                <a:lnTo>
                  <a:pt x="146304" y="73221"/>
                </a:lnTo>
                <a:lnTo>
                  <a:pt x="146304" y="0"/>
                </a:lnTo>
                <a:lnTo>
                  <a:pt x="0" y="0"/>
                </a:lnTo>
                <a:lnTo>
                  <a:pt x="0" y="73221"/>
                </a:lnTo>
                <a:close/>
              </a:path>
            </a:pathLst>
          </a:custGeom>
          <a:solidFill>
            <a:srgbClr val="7D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1564111" y="9334812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7D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1856719" y="9334812"/>
            <a:ext cx="146685" cy="73660"/>
          </a:xfrm>
          <a:custGeom>
            <a:avLst/>
            <a:gdLst/>
            <a:ahLst/>
            <a:cxnLst/>
            <a:rect l="l" t="t" r="r" b="b"/>
            <a:pathLst>
              <a:path w="146684" h="73659">
                <a:moveTo>
                  <a:pt x="146303" y="73221"/>
                </a:moveTo>
                <a:lnTo>
                  <a:pt x="0" y="73221"/>
                </a:lnTo>
                <a:lnTo>
                  <a:pt x="0" y="0"/>
                </a:lnTo>
                <a:lnTo>
                  <a:pt x="146303" y="0"/>
                </a:lnTo>
                <a:lnTo>
                  <a:pt x="146303" y="73221"/>
                </a:lnTo>
                <a:close/>
              </a:path>
            </a:pathLst>
          </a:custGeom>
          <a:solidFill>
            <a:srgbClr val="7D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2076176" y="9334812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7D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2222479" y="9335285"/>
            <a:ext cx="73660" cy="73025"/>
          </a:xfrm>
          <a:custGeom>
            <a:avLst/>
            <a:gdLst/>
            <a:ahLst/>
            <a:cxnLst/>
            <a:rect l="l" t="t" r="r" b="b"/>
            <a:pathLst>
              <a:path w="73659" h="73025">
                <a:moveTo>
                  <a:pt x="0" y="72424"/>
                </a:moveTo>
                <a:lnTo>
                  <a:pt x="73152" y="72424"/>
                </a:lnTo>
                <a:lnTo>
                  <a:pt x="73152" y="0"/>
                </a:lnTo>
                <a:lnTo>
                  <a:pt x="0" y="0"/>
                </a:lnTo>
                <a:lnTo>
                  <a:pt x="0" y="72424"/>
                </a:lnTo>
                <a:close/>
              </a:path>
            </a:pathLst>
          </a:custGeom>
          <a:solidFill>
            <a:srgbClr val="7D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2441923" y="9335286"/>
            <a:ext cx="73660" cy="146685"/>
          </a:xfrm>
          <a:custGeom>
            <a:avLst/>
            <a:gdLst/>
            <a:ahLst/>
            <a:cxnLst/>
            <a:rect l="l" t="t" r="r" b="b"/>
            <a:pathLst>
              <a:path w="73659" h="146684">
                <a:moveTo>
                  <a:pt x="73152" y="0"/>
                </a:moveTo>
                <a:lnTo>
                  <a:pt x="0" y="0"/>
                </a:lnTo>
                <a:lnTo>
                  <a:pt x="0" y="72428"/>
                </a:lnTo>
                <a:lnTo>
                  <a:pt x="0" y="146126"/>
                </a:lnTo>
                <a:lnTo>
                  <a:pt x="73152" y="146126"/>
                </a:lnTo>
                <a:lnTo>
                  <a:pt x="73152" y="72428"/>
                </a:lnTo>
                <a:lnTo>
                  <a:pt x="73152" y="0"/>
                </a:lnTo>
                <a:close/>
              </a:path>
            </a:pathLst>
          </a:custGeom>
          <a:solidFill>
            <a:srgbClr val="7D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2661391" y="9334812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59">
                <a:moveTo>
                  <a:pt x="0" y="73221"/>
                </a:moveTo>
                <a:lnTo>
                  <a:pt x="73152" y="73221"/>
                </a:lnTo>
                <a:lnTo>
                  <a:pt x="73152" y="0"/>
                </a:lnTo>
                <a:lnTo>
                  <a:pt x="0" y="0"/>
                </a:lnTo>
                <a:lnTo>
                  <a:pt x="0" y="73221"/>
                </a:lnTo>
                <a:close/>
              </a:path>
            </a:pathLst>
          </a:custGeom>
          <a:solidFill>
            <a:srgbClr val="7D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2807695" y="9334812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59">
                <a:moveTo>
                  <a:pt x="0" y="73221"/>
                </a:moveTo>
                <a:lnTo>
                  <a:pt x="73151" y="73221"/>
                </a:lnTo>
                <a:lnTo>
                  <a:pt x="73151" y="0"/>
                </a:lnTo>
                <a:lnTo>
                  <a:pt x="0" y="0"/>
                </a:lnTo>
                <a:lnTo>
                  <a:pt x="0" y="73221"/>
                </a:lnTo>
                <a:close/>
              </a:path>
            </a:pathLst>
          </a:custGeom>
          <a:solidFill>
            <a:srgbClr val="7D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3246606" y="9335285"/>
            <a:ext cx="73660" cy="73025"/>
          </a:xfrm>
          <a:custGeom>
            <a:avLst/>
            <a:gdLst/>
            <a:ahLst/>
            <a:cxnLst/>
            <a:rect l="l" t="t" r="r" b="b"/>
            <a:pathLst>
              <a:path w="73659" h="73025">
                <a:moveTo>
                  <a:pt x="0" y="0"/>
                </a:moveTo>
                <a:lnTo>
                  <a:pt x="73151" y="0"/>
                </a:lnTo>
                <a:lnTo>
                  <a:pt x="73151" y="72424"/>
                </a:lnTo>
                <a:lnTo>
                  <a:pt x="0" y="72424"/>
                </a:lnTo>
                <a:lnTo>
                  <a:pt x="0" y="0"/>
                </a:lnTo>
                <a:close/>
              </a:path>
            </a:pathLst>
          </a:custGeom>
          <a:solidFill>
            <a:srgbClr val="7D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3100304" y="9407710"/>
            <a:ext cx="73660" cy="74295"/>
          </a:xfrm>
          <a:custGeom>
            <a:avLst/>
            <a:gdLst/>
            <a:ahLst/>
            <a:cxnLst/>
            <a:rect l="l" t="t" r="r" b="b"/>
            <a:pathLst>
              <a:path w="73659" h="74295">
                <a:moveTo>
                  <a:pt x="0" y="73694"/>
                </a:moveTo>
                <a:lnTo>
                  <a:pt x="73152" y="73694"/>
                </a:lnTo>
                <a:lnTo>
                  <a:pt x="73152" y="0"/>
                </a:lnTo>
                <a:lnTo>
                  <a:pt x="0" y="0"/>
                </a:lnTo>
                <a:lnTo>
                  <a:pt x="0" y="73694"/>
                </a:lnTo>
                <a:close/>
              </a:path>
            </a:pathLst>
          </a:custGeom>
          <a:solidFill>
            <a:srgbClr val="7D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3612367" y="9334812"/>
            <a:ext cx="146685" cy="73660"/>
          </a:xfrm>
          <a:custGeom>
            <a:avLst/>
            <a:gdLst/>
            <a:ahLst/>
            <a:cxnLst/>
            <a:rect l="l" t="t" r="r" b="b"/>
            <a:pathLst>
              <a:path w="146684" h="73659">
                <a:moveTo>
                  <a:pt x="0" y="73221"/>
                </a:moveTo>
                <a:lnTo>
                  <a:pt x="146303" y="73221"/>
                </a:lnTo>
                <a:lnTo>
                  <a:pt x="146303" y="0"/>
                </a:lnTo>
                <a:lnTo>
                  <a:pt x="0" y="0"/>
                </a:lnTo>
                <a:lnTo>
                  <a:pt x="0" y="73221"/>
                </a:lnTo>
                <a:close/>
              </a:path>
            </a:pathLst>
          </a:custGeom>
          <a:solidFill>
            <a:srgbClr val="7D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4270735" y="9335285"/>
            <a:ext cx="146685" cy="73025"/>
          </a:xfrm>
          <a:custGeom>
            <a:avLst/>
            <a:gdLst/>
            <a:ahLst/>
            <a:cxnLst/>
            <a:rect l="l" t="t" r="r" b="b"/>
            <a:pathLst>
              <a:path w="146684" h="73025">
                <a:moveTo>
                  <a:pt x="0" y="72424"/>
                </a:moveTo>
                <a:lnTo>
                  <a:pt x="146304" y="72424"/>
                </a:lnTo>
                <a:lnTo>
                  <a:pt x="146304" y="0"/>
                </a:lnTo>
                <a:lnTo>
                  <a:pt x="0" y="0"/>
                </a:lnTo>
                <a:lnTo>
                  <a:pt x="0" y="72424"/>
                </a:lnTo>
                <a:close/>
              </a:path>
            </a:pathLst>
          </a:custGeom>
          <a:solidFill>
            <a:srgbClr val="7D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4490191" y="9335285"/>
            <a:ext cx="73660" cy="73025"/>
          </a:xfrm>
          <a:custGeom>
            <a:avLst/>
            <a:gdLst/>
            <a:ahLst/>
            <a:cxnLst/>
            <a:rect l="l" t="t" r="r" b="b"/>
            <a:pathLst>
              <a:path w="73659" h="73025">
                <a:moveTo>
                  <a:pt x="0" y="72424"/>
                </a:moveTo>
                <a:lnTo>
                  <a:pt x="73151" y="72424"/>
                </a:lnTo>
                <a:lnTo>
                  <a:pt x="73151" y="0"/>
                </a:lnTo>
                <a:lnTo>
                  <a:pt x="0" y="0"/>
                </a:lnTo>
                <a:lnTo>
                  <a:pt x="0" y="72424"/>
                </a:lnTo>
                <a:close/>
              </a:path>
            </a:pathLst>
          </a:custGeom>
          <a:solidFill>
            <a:srgbClr val="7D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4270735" y="9407710"/>
            <a:ext cx="73660" cy="74295"/>
          </a:xfrm>
          <a:custGeom>
            <a:avLst/>
            <a:gdLst/>
            <a:ahLst/>
            <a:cxnLst/>
            <a:rect l="l" t="t" r="r" b="b"/>
            <a:pathLst>
              <a:path w="73659" h="74295">
                <a:moveTo>
                  <a:pt x="0" y="73694"/>
                </a:moveTo>
                <a:lnTo>
                  <a:pt x="73152" y="73694"/>
                </a:lnTo>
                <a:lnTo>
                  <a:pt x="73152" y="0"/>
                </a:lnTo>
                <a:lnTo>
                  <a:pt x="0" y="0"/>
                </a:lnTo>
                <a:lnTo>
                  <a:pt x="0" y="73694"/>
                </a:lnTo>
                <a:close/>
              </a:path>
            </a:pathLst>
          </a:custGeom>
          <a:solidFill>
            <a:srgbClr val="7D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4417039" y="9407710"/>
            <a:ext cx="292735" cy="74295"/>
          </a:xfrm>
          <a:custGeom>
            <a:avLst/>
            <a:gdLst/>
            <a:ahLst/>
            <a:cxnLst/>
            <a:rect l="l" t="t" r="r" b="b"/>
            <a:pathLst>
              <a:path w="292734" h="74295">
                <a:moveTo>
                  <a:pt x="0" y="73694"/>
                </a:moveTo>
                <a:lnTo>
                  <a:pt x="292607" y="73694"/>
                </a:lnTo>
                <a:lnTo>
                  <a:pt x="292607" y="0"/>
                </a:lnTo>
                <a:lnTo>
                  <a:pt x="0" y="0"/>
                </a:lnTo>
                <a:lnTo>
                  <a:pt x="0" y="73694"/>
                </a:lnTo>
                <a:close/>
              </a:path>
            </a:pathLst>
          </a:custGeom>
          <a:solidFill>
            <a:srgbClr val="7D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467600" y="9337750"/>
            <a:ext cx="146685" cy="143510"/>
          </a:xfrm>
          <a:custGeom>
            <a:avLst/>
            <a:gdLst/>
            <a:ahLst/>
            <a:cxnLst/>
            <a:rect l="l" t="t" r="r" b="b"/>
            <a:pathLst>
              <a:path w="146684" h="143509">
                <a:moveTo>
                  <a:pt x="146291" y="0"/>
                </a:moveTo>
                <a:lnTo>
                  <a:pt x="0" y="0"/>
                </a:lnTo>
                <a:lnTo>
                  <a:pt x="0" y="70294"/>
                </a:lnTo>
                <a:lnTo>
                  <a:pt x="73139" y="70294"/>
                </a:lnTo>
                <a:lnTo>
                  <a:pt x="73139" y="143510"/>
                </a:lnTo>
                <a:lnTo>
                  <a:pt x="146291" y="143510"/>
                </a:lnTo>
                <a:lnTo>
                  <a:pt x="146291" y="70294"/>
                </a:lnTo>
                <a:lnTo>
                  <a:pt x="146291" y="0"/>
                </a:lnTo>
                <a:close/>
              </a:path>
            </a:pathLst>
          </a:custGeom>
          <a:solidFill>
            <a:srgbClr val="7D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833359" y="9408033"/>
            <a:ext cx="219710" cy="73660"/>
          </a:xfrm>
          <a:custGeom>
            <a:avLst/>
            <a:gdLst/>
            <a:ahLst/>
            <a:cxnLst/>
            <a:rect l="l" t="t" r="r" b="b"/>
            <a:pathLst>
              <a:path w="219709" h="73659">
                <a:moveTo>
                  <a:pt x="0" y="73221"/>
                </a:moveTo>
                <a:lnTo>
                  <a:pt x="219455" y="73221"/>
                </a:lnTo>
                <a:lnTo>
                  <a:pt x="219455" y="0"/>
                </a:lnTo>
                <a:lnTo>
                  <a:pt x="0" y="0"/>
                </a:lnTo>
                <a:lnTo>
                  <a:pt x="0" y="73221"/>
                </a:lnTo>
                <a:close/>
              </a:path>
            </a:pathLst>
          </a:custGeom>
          <a:solidFill>
            <a:srgbClr val="7D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8199119" y="9408033"/>
            <a:ext cx="292735" cy="73660"/>
          </a:xfrm>
          <a:custGeom>
            <a:avLst/>
            <a:gdLst/>
            <a:ahLst/>
            <a:cxnLst/>
            <a:rect l="l" t="t" r="r" b="b"/>
            <a:pathLst>
              <a:path w="292734" h="73659">
                <a:moveTo>
                  <a:pt x="0" y="73221"/>
                </a:moveTo>
                <a:lnTo>
                  <a:pt x="292607" y="73221"/>
                </a:lnTo>
                <a:lnTo>
                  <a:pt x="292607" y="0"/>
                </a:lnTo>
                <a:lnTo>
                  <a:pt x="0" y="0"/>
                </a:lnTo>
                <a:lnTo>
                  <a:pt x="0" y="73221"/>
                </a:lnTo>
                <a:close/>
              </a:path>
            </a:pathLst>
          </a:custGeom>
          <a:solidFill>
            <a:srgbClr val="7D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564880" y="9408033"/>
            <a:ext cx="292735" cy="73660"/>
          </a:xfrm>
          <a:custGeom>
            <a:avLst/>
            <a:gdLst/>
            <a:ahLst/>
            <a:cxnLst/>
            <a:rect l="l" t="t" r="r" b="b"/>
            <a:pathLst>
              <a:path w="292734" h="73659">
                <a:moveTo>
                  <a:pt x="292607" y="73221"/>
                </a:moveTo>
                <a:lnTo>
                  <a:pt x="0" y="73221"/>
                </a:lnTo>
                <a:lnTo>
                  <a:pt x="0" y="0"/>
                </a:lnTo>
                <a:lnTo>
                  <a:pt x="292607" y="0"/>
                </a:lnTo>
                <a:lnTo>
                  <a:pt x="292607" y="73221"/>
                </a:lnTo>
                <a:close/>
              </a:path>
            </a:pathLst>
          </a:custGeom>
          <a:solidFill>
            <a:srgbClr val="7D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930640" y="9408033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7D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9150095" y="9408033"/>
            <a:ext cx="146685" cy="73660"/>
          </a:xfrm>
          <a:custGeom>
            <a:avLst/>
            <a:gdLst/>
            <a:ahLst/>
            <a:cxnLst/>
            <a:rect l="l" t="t" r="r" b="b"/>
            <a:pathLst>
              <a:path w="146684" h="73659">
                <a:moveTo>
                  <a:pt x="0" y="73221"/>
                </a:moveTo>
                <a:lnTo>
                  <a:pt x="146304" y="73221"/>
                </a:lnTo>
                <a:lnTo>
                  <a:pt x="146304" y="0"/>
                </a:lnTo>
                <a:lnTo>
                  <a:pt x="0" y="0"/>
                </a:lnTo>
                <a:lnTo>
                  <a:pt x="0" y="73221"/>
                </a:lnTo>
                <a:close/>
              </a:path>
            </a:pathLst>
          </a:custGeom>
          <a:solidFill>
            <a:srgbClr val="7D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9369552" y="9408033"/>
            <a:ext cx="146685" cy="73660"/>
          </a:xfrm>
          <a:custGeom>
            <a:avLst/>
            <a:gdLst/>
            <a:ahLst/>
            <a:cxnLst/>
            <a:rect l="l" t="t" r="r" b="b"/>
            <a:pathLst>
              <a:path w="146684" h="73659">
                <a:moveTo>
                  <a:pt x="0" y="73221"/>
                </a:moveTo>
                <a:lnTo>
                  <a:pt x="146303" y="73221"/>
                </a:lnTo>
                <a:lnTo>
                  <a:pt x="146303" y="0"/>
                </a:lnTo>
                <a:lnTo>
                  <a:pt x="0" y="0"/>
                </a:lnTo>
                <a:lnTo>
                  <a:pt x="0" y="73221"/>
                </a:lnTo>
                <a:close/>
              </a:path>
            </a:pathLst>
          </a:custGeom>
          <a:solidFill>
            <a:srgbClr val="7D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9589007" y="9408033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7D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9735311" y="9408033"/>
            <a:ext cx="146685" cy="73660"/>
          </a:xfrm>
          <a:custGeom>
            <a:avLst/>
            <a:gdLst/>
            <a:ahLst/>
            <a:cxnLst/>
            <a:rect l="l" t="t" r="r" b="b"/>
            <a:pathLst>
              <a:path w="146684" h="73659">
                <a:moveTo>
                  <a:pt x="146303" y="73221"/>
                </a:moveTo>
                <a:lnTo>
                  <a:pt x="0" y="73221"/>
                </a:lnTo>
                <a:lnTo>
                  <a:pt x="0" y="0"/>
                </a:lnTo>
                <a:lnTo>
                  <a:pt x="146303" y="0"/>
                </a:lnTo>
                <a:lnTo>
                  <a:pt x="146303" y="73221"/>
                </a:lnTo>
                <a:close/>
              </a:path>
            </a:pathLst>
          </a:custGeom>
          <a:solidFill>
            <a:srgbClr val="7D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9954767" y="9408033"/>
            <a:ext cx="292735" cy="73660"/>
          </a:xfrm>
          <a:custGeom>
            <a:avLst/>
            <a:gdLst/>
            <a:ahLst/>
            <a:cxnLst/>
            <a:rect l="l" t="t" r="r" b="b"/>
            <a:pathLst>
              <a:path w="292734" h="73659">
                <a:moveTo>
                  <a:pt x="292607" y="73221"/>
                </a:moveTo>
                <a:lnTo>
                  <a:pt x="0" y="73221"/>
                </a:lnTo>
                <a:lnTo>
                  <a:pt x="0" y="0"/>
                </a:lnTo>
                <a:lnTo>
                  <a:pt x="292607" y="0"/>
                </a:lnTo>
                <a:lnTo>
                  <a:pt x="292607" y="73221"/>
                </a:lnTo>
                <a:close/>
              </a:path>
            </a:pathLst>
          </a:custGeom>
          <a:solidFill>
            <a:srgbClr val="7D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0613135" y="9408033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59">
                <a:moveTo>
                  <a:pt x="0" y="73221"/>
                </a:moveTo>
                <a:lnTo>
                  <a:pt x="73151" y="73221"/>
                </a:lnTo>
                <a:lnTo>
                  <a:pt x="73151" y="0"/>
                </a:lnTo>
                <a:lnTo>
                  <a:pt x="0" y="0"/>
                </a:lnTo>
                <a:lnTo>
                  <a:pt x="0" y="73221"/>
                </a:lnTo>
                <a:close/>
              </a:path>
            </a:pathLst>
          </a:custGeom>
          <a:solidFill>
            <a:srgbClr val="7D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0759440" y="9408033"/>
            <a:ext cx="512445" cy="73660"/>
          </a:xfrm>
          <a:custGeom>
            <a:avLst/>
            <a:gdLst/>
            <a:ahLst/>
            <a:cxnLst/>
            <a:rect l="l" t="t" r="r" b="b"/>
            <a:pathLst>
              <a:path w="512445" h="73659">
                <a:moveTo>
                  <a:pt x="0" y="73221"/>
                </a:moveTo>
                <a:lnTo>
                  <a:pt x="512063" y="73221"/>
                </a:lnTo>
                <a:lnTo>
                  <a:pt x="512063" y="0"/>
                </a:lnTo>
                <a:lnTo>
                  <a:pt x="0" y="0"/>
                </a:lnTo>
                <a:lnTo>
                  <a:pt x="0" y="73221"/>
                </a:lnTo>
                <a:close/>
              </a:path>
            </a:pathLst>
          </a:custGeom>
          <a:solidFill>
            <a:srgbClr val="7D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1344655" y="9408033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7D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1637264" y="9408033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59">
                <a:moveTo>
                  <a:pt x="0" y="73221"/>
                </a:moveTo>
                <a:lnTo>
                  <a:pt x="73151" y="73221"/>
                </a:lnTo>
                <a:lnTo>
                  <a:pt x="73151" y="0"/>
                </a:lnTo>
                <a:lnTo>
                  <a:pt x="0" y="0"/>
                </a:lnTo>
                <a:lnTo>
                  <a:pt x="0" y="73221"/>
                </a:lnTo>
                <a:close/>
              </a:path>
            </a:pathLst>
          </a:custGeom>
          <a:solidFill>
            <a:srgbClr val="7D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1783567" y="9408033"/>
            <a:ext cx="146685" cy="73660"/>
          </a:xfrm>
          <a:custGeom>
            <a:avLst/>
            <a:gdLst/>
            <a:ahLst/>
            <a:cxnLst/>
            <a:rect l="l" t="t" r="r" b="b"/>
            <a:pathLst>
              <a:path w="146684" h="73659">
                <a:moveTo>
                  <a:pt x="0" y="73221"/>
                </a:moveTo>
                <a:lnTo>
                  <a:pt x="146304" y="73221"/>
                </a:lnTo>
                <a:lnTo>
                  <a:pt x="146304" y="0"/>
                </a:lnTo>
                <a:lnTo>
                  <a:pt x="0" y="0"/>
                </a:lnTo>
                <a:lnTo>
                  <a:pt x="0" y="73221"/>
                </a:lnTo>
                <a:close/>
              </a:path>
            </a:pathLst>
          </a:custGeom>
          <a:solidFill>
            <a:srgbClr val="7D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2076176" y="9408033"/>
            <a:ext cx="146685" cy="73660"/>
          </a:xfrm>
          <a:custGeom>
            <a:avLst/>
            <a:gdLst/>
            <a:ahLst/>
            <a:cxnLst/>
            <a:rect l="l" t="t" r="r" b="b"/>
            <a:pathLst>
              <a:path w="146684" h="73659">
                <a:moveTo>
                  <a:pt x="0" y="73221"/>
                </a:moveTo>
                <a:lnTo>
                  <a:pt x="146303" y="73221"/>
                </a:lnTo>
                <a:lnTo>
                  <a:pt x="146303" y="0"/>
                </a:lnTo>
                <a:lnTo>
                  <a:pt x="0" y="0"/>
                </a:lnTo>
                <a:lnTo>
                  <a:pt x="0" y="73221"/>
                </a:lnTo>
                <a:close/>
              </a:path>
            </a:pathLst>
          </a:custGeom>
          <a:solidFill>
            <a:srgbClr val="7D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2588239" y="9408033"/>
            <a:ext cx="219710" cy="73660"/>
          </a:xfrm>
          <a:custGeom>
            <a:avLst/>
            <a:gdLst/>
            <a:ahLst/>
            <a:cxnLst/>
            <a:rect l="l" t="t" r="r" b="b"/>
            <a:pathLst>
              <a:path w="219709" h="73659">
                <a:moveTo>
                  <a:pt x="0" y="73221"/>
                </a:moveTo>
                <a:lnTo>
                  <a:pt x="219456" y="73221"/>
                </a:lnTo>
                <a:lnTo>
                  <a:pt x="219456" y="0"/>
                </a:lnTo>
                <a:lnTo>
                  <a:pt x="0" y="0"/>
                </a:lnTo>
                <a:lnTo>
                  <a:pt x="0" y="73221"/>
                </a:lnTo>
                <a:close/>
              </a:path>
            </a:pathLst>
          </a:custGeom>
          <a:solidFill>
            <a:srgbClr val="7D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3392911" y="9408033"/>
            <a:ext cx="512445" cy="73660"/>
          </a:xfrm>
          <a:custGeom>
            <a:avLst/>
            <a:gdLst/>
            <a:ahLst/>
            <a:cxnLst/>
            <a:rect l="l" t="t" r="r" b="b"/>
            <a:pathLst>
              <a:path w="512444" h="73659">
                <a:moveTo>
                  <a:pt x="512063" y="73221"/>
                </a:moveTo>
                <a:lnTo>
                  <a:pt x="0" y="73221"/>
                </a:lnTo>
                <a:lnTo>
                  <a:pt x="0" y="0"/>
                </a:lnTo>
                <a:lnTo>
                  <a:pt x="512063" y="0"/>
                </a:lnTo>
                <a:lnTo>
                  <a:pt x="512063" y="73221"/>
                </a:lnTo>
                <a:close/>
              </a:path>
            </a:pathLst>
          </a:custGeom>
          <a:solidFill>
            <a:srgbClr val="7D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3978128" y="9408033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59">
                <a:moveTo>
                  <a:pt x="0" y="73221"/>
                </a:moveTo>
                <a:lnTo>
                  <a:pt x="73152" y="73221"/>
                </a:lnTo>
                <a:lnTo>
                  <a:pt x="73152" y="0"/>
                </a:lnTo>
                <a:lnTo>
                  <a:pt x="0" y="0"/>
                </a:lnTo>
                <a:lnTo>
                  <a:pt x="0" y="73221"/>
                </a:lnTo>
                <a:close/>
              </a:path>
            </a:pathLst>
          </a:custGeom>
          <a:solidFill>
            <a:srgbClr val="7D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467600" y="9481254"/>
            <a:ext cx="805180" cy="73660"/>
          </a:xfrm>
          <a:custGeom>
            <a:avLst/>
            <a:gdLst/>
            <a:ahLst/>
            <a:cxnLst/>
            <a:rect l="l" t="t" r="r" b="b"/>
            <a:pathLst>
              <a:path w="805179" h="73659">
                <a:moveTo>
                  <a:pt x="0" y="73221"/>
                </a:moveTo>
                <a:lnTo>
                  <a:pt x="804671" y="73221"/>
                </a:lnTo>
                <a:lnTo>
                  <a:pt x="804671" y="0"/>
                </a:lnTo>
                <a:lnTo>
                  <a:pt x="0" y="0"/>
                </a:lnTo>
                <a:lnTo>
                  <a:pt x="0" y="73221"/>
                </a:lnTo>
                <a:close/>
              </a:path>
            </a:pathLst>
          </a:custGeom>
          <a:solidFill>
            <a:srgbClr val="7D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8345423" y="9481254"/>
            <a:ext cx="146685" cy="73660"/>
          </a:xfrm>
          <a:custGeom>
            <a:avLst/>
            <a:gdLst/>
            <a:ahLst/>
            <a:cxnLst/>
            <a:rect l="l" t="t" r="r" b="b"/>
            <a:pathLst>
              <a:path w="146684" h="73659">
                <a:moveTo>
                  <a:pt x="0" y="73221"/>
                </a:moveTo>
                <a:lnTo>
                  <a:pt x="146303" y="73221"/>
                </a:lnTo>
                <a:lnTo>
                  <a:pt x="146303" y="0"/>
                </a:lnTo>
                <a:lnTo>
                  <a:pt x="0" y="0"/>
                </a:lnTo>
                <a:lnTo>
                  <a:pt x="0" y="73221"/>
                </a:lnTo>
                <a:close/>
              </a:path>
            </a:pathLst>
          </a:custGeom>
          <a:solidFill>
            <a:srgbClr val="7D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8711183" y="9481254"/>
            <a:ext cx="731520" cy="73660"/>
          </a:xfrm>
          <a:custGeom>
            <a:avLst/>
            <a:gdLst/>
            <a:ahLst/>
            <a:cxnLst/>
            <a:rect l="l" t="t" r="r" b="b"/>
            <a:pathLst>
              <a:path w="731520" h="73659">
                <a:moveTo>
                  <a:pt x="0" y="73221"/>
                </a:moveTo>
                <a:lnTo>
                  <a:pt x="731519" y="73221"/>
                </a:lnTo>
                <a:lnTo>
                  <a:pt x="731519" y="0"/>
                </a:lnTo>
                <a:lnTo>
                  <a:pt x="0" y="0"/>
                </a:lnTo>
                <a:lnTo>
                  <a:pt x="0" y="73221"/>
                </a:lnTo>
                <a:close/>
              </a:path>
            </a:pathLst>
          </a:custGeom>
          <a:solidFill>
            <a:srgbClr val="7D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9589007" y="9481254"/>
            <a:ext cx="951230" cy="73660"/>
          </a:xfrm>
          <a:custGeom>
            <a:avLst/>
            <a:gdLst/>
            <a:ahLst/>
            <a:cxnLst/>
            <a:rect l="l" t="t" r="r" b="b"/>
            <a:pathLst>
              <a:path w="951229" h="73659">
                <a:moveTo>
                  <a:pt x="0" y="73221"/>
                </a:moveTo>
                <a:lnTo>
                  <a:pt x="950975" y="73221"/>
                </a:lnTo>
                <a:lnTo>
                  <a:pt x="950975" y="0"/>
                </a:lnTo>
                <a:lnTo>
                  <a:pt x="0" y="0"/>
                </a:lnTo>
                <a:lnTo>
                  <a:pt x="0" y="73221"/>
                </a:lnTo>
                <a:close/>
              </a:path>
            </a:pathLst>
          </a:custGeom>
          <a:solidFill>
            <a:srgbClr val="7D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0613135" y="9481254"/>
            <a:ext cx="146685" cy="73660"/>
          </a:xfrm>
          <a:custGeom>
            <a:avLst/>
            <a:gdLst/>
            <a:ahLst/>
            <a:cxnLst/>
            <a:rect l="l" t="t" r="r" b="b"/>
            <a:pathLst>
              <a:path w="146684" h="73659">
                <a:moveTo>
                  <a:pt x="0" y="73221"/>
                </a:moveTo>
                <a:lnTo>
                  <a:pt x="146303" y="73221"/>
                </a:lnTo>
                <a:lnTo>
                  <a:pt x="146303" y="0"/>
                </a:lnTo>
                <a:lnTo>
                  <a:pt x="0" y="0"/>
                </a:lnTo>
                <a:lnTo>
                  <a:pt x="0" y="73221"/>
                </a:lnTo>
                <a:close/>
              </a:path>
            </a:pathLst>
          </a:custGeom>
          <a:solidFill>
            <a:srgbClr val="7D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0832591" y="9481254"/>
            <a:ext cx="951230" cy="73660"/>
          </a:xfrm>
          <a:custGeom>
            <a:avLst/>
            <a:gdLst/>
            <a:ahLst/>
            <a:cxnLst/>
            <a:rect l="l" t="t" r="r" b="b"/>
            <a:pathLst>
              <a:path w="951229" h="73659">
                <a:moveTo>
                  <a:pt x="0" y="73221"/>
                </a:moveTo>
                <a:lnTo>
                  <a:pt x="950975" y="73221"/>
                </a:lnTo>
                <a:lnTo>
                  <a:pt x="950975" y="0"/>
                </a:lnTo>
                <a:lnTo>
                  <a:pt x="0" y="0"/>
                </a:lnTo>
                <a:lnTo>
                  <a:pt x="0" y="73221"/>
                </a:lnTo>
                <a:close/>
              </a:path>
            </a:pathLst>
          </a:custGeom>
          <a:solidFill>
            <a:srgbClr val="7D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1929871" y="9481254"/>
            <a:ext cx="219710" cy="73660"/>
          </a:xfrm>
          <a:custGeom>
            <a:avLst/>
            <a:gdLst/>
            <a:ahLst/>
            <a:cxnLst/>
            <a:rect l="l" t="t" r="r" b="b"/>
            <a:pathLst>
              <a:path w="219709" h="73659">
                <a:moveTo>
                  <a:pt x="0" y="73221"/>
                </a:moveTo>
                <a:lnTo>
                  <a:pt x="219455" y="73221"/>
                </a:lnTo>
                <a:lnTo>
                  <a:pt x="219455" y="0"/>
                </a:lnTo>
                <a:lnTo>
                  <a:pt x="0" y="0"/>
                </a:lnTo>
                <a:lnTo>
                  <a:pt x="0" y="73221"/>
                </a:lnTo>
                <a:close/>
              </a:path>
            </a:pathLst>
          </a:custGeom>
          <a:solidFill>
            <a:srgbClr val="7D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2295631" y="9481254"/>
            <a:ext cx="1170940" cy="73660"/>
          </a:xfrm>
          <a:custGeom>
            <a:avLst/>
            <a:gdLst/>
            <a:ahLst/>
            <a:cxnLst/>
            <a:rect l="l" t="t" r="r" b="b"/>
            <a:pathLst>
              <a:path w="1170940" h="73659">
                <a:moveTo>
                  <a:pt x="0" y="73221"/>
                </a:moveTo>
                <a:lnTo>
                  <a:pt x="1170431" y="73221"/>
                </a:lnTo>
                <a:lnTo>
                  <a:pt x="1170431" y="0"/>
                </a:lnTo>
                <a:lnTo>
                  <a:pt x="0" y="0"/>
                </a:lnTo>
                <a:lnTo>
                  <a:pt x="0" y="73221"/>
                </a:lnTo>
                <a:close/>
              </a:path>
            </a:pathLst>
          </a:custGeom>
          <a:solidFill>
            <a:srgbClr val="7D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13539215" y="9481254"/>
            <a:ext cx="365760" cy="73660"/>
          </a:xfrm>
          <a:custGeom>
            <a:avLst/>
            <a:gdLst/>
            <a:ahLst/>
            <a:cxnLst/>
            <a:rect l="l" t="t" r="r" b="b"/>
            <a:pathLst>
              <a:path w="365759" h="73659">
                <a:moveTo>
                  <a:pt x="0" y="73221"/>
                </a:moveTo>
                <a:lnTo>
                  <a:pt x="365759" y="73221"/>
                </a:lnTo>
                <a:lnTo>
                  <a:pt x="365759" y="0"/>
                </a:lnTo>
                <a:lnTo>
                  <a:pt x="0" y="0"/>
                </a:lnTo>
                <a:lnTo>
                  <a:pt x="0" y="73221"/>
                </a:lnTo>
                <a:close/>
              </a:path>
            </a:pathLst>
          </a:custGeom>
          <a:solidFill>
            <a:srgbClr val="7D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13978128" y="9481254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59">
                <a:moveTo>
                  <a:pt x="0" y="73221"/>
                </a:moveTo>
                <a:lnTo>
                  <a:pt x="73151" y="73221"/>
                </a:lnTo>
                <a:lnTo>
                  <a:pt x="73151" y="0"/>
                </a:lnTo>
                <a:lnTo>
                  <a:pt x="0" y="0"/>
                </a:lnTo>
                <a:lnTo>
                  <a:pt x="0" y="73221"/>
                </a:lnTo>
                <a:close/>
              </a:path>
            </a:pathLst>
          </a:custGeom>
          <a:solidFill>
            <a:srgbClr val="7D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14197583" y="9481254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59">
                <a:moveTo>
                  <a:pt x="0" y="73221"/>
                </a:moveTo>
                <a:lnTo>
                  <a:pt x="73151" y="73221"/>
                </a:lnTo>
                <a:lnTo>
                  <a:pt x="73151" y="0"/>
                </a:lnTo>
                <a:lnTo>
                  <a:pt x="0" y="0"/>
                </a:lnTo>
                <a:lnTo>
                  <a:pt x="0" y="73221"/>
                </a:lnTo>
                <a:close/>
              </a:path>
            </a:pathLst>
          </a:custGeom>
          <a:solidFill>
            <a:srgbClr val="7D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14343887" y="9481254"/>
            <a:ext cx="219710" cy="73660"/>
          </a:xfrm>
          <a:custGeom>
            <a:avLst/>
            <a:gdLst/>
            <a:ahLst/>
            <a:cxnLst/>
            <a:rect l="l" t="t" r="r" b="b"/>
            <a:pathLst>
              <a:path w="219709" h="73659">
                <a:moveTo>
                  <a:pt x="0" y="73221"/>
                </a:moveTo>
                <a:lnTo>
                  <a:pt x="219455" y="73221"/>
                </a:lnTo>
                <a:lnTo>
                  <a:pt x="219455" y="0"/>
                </a:lnTo>
                <a:lnTo>
                  <a:pt x="0" y="0"/>
                </a:lnTo>
                <a:lnTo>
                  <a:pt x="0" y="73221"/>
                </a:lnTo>
                <a:close/>
              </a:path>
            </a:pathLst>
          </a:custGeom>
          <a:solidFill>
            <a:srgbClr val="7D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7467600" y="9481260"/>
            <a:ext cx="7315200" cy="732790"/>
          </a:xfrm>
          <a:custGeom>
            <a:avLst/>
            <a:gdLst/>
            <a:ahLst/>
            <a:cxnLst/>
            <a:rect l="l" t="t" r="r" b="b"/>
            <a:pathLst>
              <a:path w="7315200" h="732790">
                <a:moveTo>
                  <a:pt x="7315187" y="0"/>
                </a:moveTo>
                <a:lnTo>
                  <a:pt x="7242035" y="0"/>
                </a:lnTo>
                <a:lnTo>
                  <a:pt x="7242035" y="73215"/>
                </a:lnTo>
                <a:lnTo>
                  <a:pt x="0" y="73215"/>
                </a:lnTo>
                <a:lnTo>
                  <a:pt x="0" y="732205"/>
                </a:lnTo>
                <a:lnTo>
                  <a:pt x="7315187" y="732205"/>
                </a:lnTo>
                <a:lnTo>
                  <a:pt x="7315187" y="73215"/>
                </a:lnTo>
                <a:lnTo>
                  <a:pt x="7315187" y="0"/>
                </a:lnTo>
                <a:close/>
              </a:path>
            </a:pathLst>
          </a:custGeom>
          <a:solidFill>
            <a:srgbClr val="7D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9442704" y="9261591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7D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8857488" y="9334812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7D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11271503" y="9334812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7D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10320528" y="9334812"/>
            <a:ext cx="146685" cy="73660"/>
          </a:xfrm>
          <a:custGeom>
            <a:avLst/>
            <a:gdLst/>
            <a:ahLst/>
            <a:cxnLst/>
            <a:rect l="l" t="t" r="r" b="b"/>
            <a:pathLst>
              <a:path w="146684" h="73659">
                <a:moveTo>
                  <a:pt x="146303" y="73221"/>
                </a:moveTo>
                <a:lnTo>
                  <a:pt x="0" y="73221"/>
                </a:lnTo>
                <a:lnTo>
                  <a:pt x="0" y="0"/>
                </a:lnTo>
                <a:lnTo>
                  <a:pt x="146303" y="0"/>
                </a:lnTo>
                <a:lnTo>
                  <a:pt x="146303" y="73221"/>
                </a:lnTo>
                <a:close/>
              </a:path>
            </a:pathLst>
          </a:custGeom>
          <a:solidFill>
            <a:srgbClr val="7D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14563343" y="9261591"/>
            <a:ext cx="146685" cy="73660"/>
          </a:xfrm>
          <a:custGeom>
            <a:avLst/>
            <a:gdLst/>
            <a:ahLst/>
            <a:cxnLst/>
            <a:rect l="l" t="t" r="r" b="b"/>
            <a:pathLst>
              <a:path w="146684" h="73659">
                <a:moveTo>
                  <a:pt x="146303" y="73221"/>
                </a:moveTo>
                <a:lnTo>
                  <a:pt x="0" y="73221"/>
                </a:lnTo>
                <a:lnTo>
                  <a:pt x="0" y="0"/>
                </a:lnTo>
                <a:lnTo>
                  <a:pt x="146303" y="0"/>
                </a:lnTo>
                <a:lnTo>
                  <a:pt x="146303" y="73221"/>
                </a:lnTo>
                <a:close/>
              </a:path>
            </a:pathLst>
          </a:custGeom>
          <a:solidFill>
            <a:srgbClr val="7D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10466831" y="9993802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2E1B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8199108" y="10067163"/>
            <a:ext cx="219710" cy="146685"/>
          </a:xfrm>
          <a:custGeom>
            <a:avLst/>
            <a:gdLst/>
            <a:ahLst/>
            <a:cxnLst/>
            <a:rect l="l" t="t" r="r" b="b"/>
            <a:pathLst>
              <a:path w="219709" h="146684">
                <a:moveTo>
                  <a:pt x="219456" y="73685"/>
                </a:moveTo>
                <a:lnTo>
                  <a:pt x="73152" y="73685"/>
                </a:lnTo>
                <a:lnTo>
                  <a:pt x="73152" y="0"/>
                </a:lnTo>
                <a:lnTo>
                  <a:pt x="0" y="0"/>
                </a:lnTo>
                <a:lnTo>
                  <a:pt x="0" y="73685"/>
                </a:lnTo>
                <a:lnTo>
                  <a:pt x="0" y="146113"/>
                </a:lnTo>
                <a:lnTo>
                  <a:pt x="219456" y="146113"/>
                </a:lnTo>
                <a:lnTo>
                  <a:pt x="219456" y="73685"/>
                </a:lnTo>
                <a:close/>
              </a:path>
            </a:pathLst>
          </a:custGeom>
          <a:solidFill>
            <a:srgbClr val="2E1B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8930627" y="10067163"/>
            <a:ext cx="219710" cy="146685"/>
          </a:xfrm>
          <a:custGeom>
            <a:avLst/>
            <a:gdLst/>
            <a:ahLst/>
            <a:cxnLst/>
            <a:rect l="l" t="t" r="r" b="b"/>
            <a:pathLst>
              <a:path w="219709" h="146684">
                <a:moveTo>
                  <a:pt x="219456" y="0"/>
                </a:moveTo>
                <a:lnTo>
                  <a:pt x="146304" y="0"/>
                </a:lnTo>
                <a:lnTo>
                  <a:pt x="146304" y="73685"/>
                </a:lnTo>
                <a:lnTo>
                  <a:pt x="0" y="73685"/>
                </a:lnTo>
                <a:lnTo>
                  <a:pt x="0" y="146113"/>
                </a:lnTo>
                <a:lnTo>
                  <a:pt x="219456" y="146113"/>
                </a:lnTo>
                <a:lnTo>
                  <a:pt x="219456" y="73685"/>
                </a:lnTo>
                <a:lnTo>
                  <a:pt x="219456" y="0"/>
                </a:lnTo>
                <a:close/>
              </a:path>
            </a:pathLst>
          </a:custGeom>
          <a:solidFill>
            <a:srgbClr val="2E1B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9881603" y="10067163"/>
            <a:ext cx="146685" cy="146685"/>
          </a:xfrm>
          <a:custGeom>
            <a:avLst/>
            <a:gdLst/>
            <a:ahLst/>
            <a:cxnLst/>
            <a:rect l="l" t="t" r="r" b="b"/>
            <a:pathLst>
              <a:path w="146684" h="146684">
                <a:moveTo>
                  <a:pt x="146304" y="0"/>
                </a:moveTo>
                <a:lnTo>
                  <a:pt x="73152" y="0"/>
                </a:lnTo>
                <a:lnTo>
                  <a:pt x="73152" y="73685"/>
                </a:lnTo>
                <a:lnTo>
                  <a:pt x="0" y="73685"/>
                </a:lnTo>
                <a:lnTo>
                  <a:pt x="0" y="146113"/>
                </a:lnTo>
                <a:lnTo>
                  <a:pt x="146304" y="146113"/>
                </a:lnTo>
                <a:lnTo>
                  <a:pt x="146304" y="73685"/>
                </a:lnTo>
                <a:lnTo>
                  <a:pt x="146304" y="0"/>
                </a:lnTo>
                <a:close/>
              </a:path>
            </a:pathLst>
          </a:custGeom>
          <a:solidFill>
            <a:srgbClr val="2E1B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10393679" y="10067022"/>
            <a:ext cx="365760" cy="73660"/>
          </a:xfrm>
          <a:custGeom>
            <a:avLst/>
            <a:gdLst/>
            <a:ahLst/>
            <a:cxnLst/>
            <a:rect l="l" t="t" r="r" b="b"/>
            <a:pathLst>
              <a:path w="365759" h="73659">
                <a:moveTo>
                  <a:pt x="365759" y="73221"/>
                </a:moveTo>
                <a:lnTo>
                  <a:pt x="0" y="73221"/>
                </a:lnTo>
                <a:lnTo>
                  <a:pt x="0" y="0"/>
                </a:lnTo>
                <a:lnTo>
                  <a:pt x="365759" y="0"/>
                </a:lnTo>
                <a:lnTo>
                  <a:pt x="365759" y="73221"/>
                </a:lnTo>
                <a:close/>
              </a:path>
            </a:pathLst>
          </a:custGeom>
          <a:solidFill>
            <a:srgbClr val="2E1B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11490959" y="10067022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2E1B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12661391" y="10067022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2E1B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13173443" y="10067163"/>
            <a:ext cx="219710" cy="146685"/>
          </a:xfrm>
          <a:custGeom>
            <a:avLst/>
            <a:gdLst/>
            <a:ahLst/>
            <a:cxnLst/>
            <a:rect l="l" t="t" r="r" b="b"/>
            <a:pathLst>
              <a:path w="219709" h="146684">
                <a:moveTo>
                  <a:pt x="219456" y="73685"/>
                </a:moveTo>
                <a:lnTo>
                  <a:pt x="73152" y="73685"/>
                </a:lnTo>
                <a:lnTo>
                  <a:pt x="73152" y="0"/>
                </a:lnTo>
                <a:lnTo>
                  <a:pt x="0" y="0"/>
                </a:lnTo>
                <a:lnTo>
                  <a:pt x="0" y="73685"/>
                </a:lnTo>
                <a:lnTo>
                  <a:pt x="0" y="146113"/>
                </a:lnTo>
                <a:lnTo>
                  <a:pt x="219456" y="146113"/>
                </a:lnTo>
                <a:lnTo>
                  <a:pt x="219456" y="73685"/>
                </a:lnTo>
                <a:close/>
              </a:path>
            </a:pathLst>
          </a:custGeom>
          <a:solidFill>
            <a:srgbClr val="2E1B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13904976" y="10067022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2E1B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14197572" y="10067163"/>
            <a:ext cx="219710" cy="146685"/>
          </a:xfrm>
          <a:custGeom>
            <a:avLst/>
            <a:gdLst/>
            <a:ahLst/>
            <a:cxnLst/>
            <a:rect l="l" t="t" r="r" b="b"/>
            <a:pathLst>
              <a:path w="219709" h="146684">
                <a:moveTo>
                  <a:pt x="219456" y="0"/>
                </a:moveTo>
                <a:lnTo>
                  <a:pt x="0" y="0"/>
                </a:lnTo>
                <a:lnTo>
                  <a:pt x="0" y="73685"/>
                </a:lnTo>
                <a:lnTo>
                  <a:pt x="146304" y="73685"/>
                </a:lnTo>
                <a:lnTo>
                  <a:pt x="146304" y="146113"/>
                </a:lnTo>
                <a:lnTo>
                  <a:pt x="219456" y="146113"/>
                </a:lnTo>
                <a:lnTo>
                  <a:pt x="219456" y="73685"/>
                </a:lnTo>
                <a:lnTo>
                  <a:pt x="219456" y="0"/>
                </a:lnTo>
                <a:close/>
              </a:path>
            </a:pathLst>
          </a:custGeom>
          <a:solidFill>
            <a:srgbClr val="2E1B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7540752" y="10140243"/>
            <a:ext cx="146685" cy="73660"/>
          </a:xfrm>
          <a:custGeom>
            <a:avLst/>
            <a:gdLst/>
            <a:ahLst/>
            <a:cxnLst/>
            <a:rect l="l" t="t" r="r" b="b"/>
            <a:pathLst>
              <a:path w="146684" h="73659">
                <a:moveTo>
                  <a:pt x="146303" y="73221"/>
                </a:moveTo>
                <a:lnTo>
                  <a:pt x="0" y="73221"/>
                </a:lnTo>
                <a:lnTo>
                  <a:pt x="0" y="0"/>
                </a:lnTo>
                <a:lnTo>
                  <a:pt x="146303" y="0"/>
                </a:lnTo>
                <a:lnTo>
                  <a:pt x="146303" y="73221"/>
                </a:lnTo>
                <a:close/>
              </a:path>
            </a:pathLst>
          </a:custGeom>
          <a:solidFill>
            <a:srgbClr val="2E1B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7833359" y="10140243"/>
            <a:ext cx="146685" cy="73660"/>
          </a:xfrm>
          <a:custGeom>
            <a:avLst/>
            <a:gdLst/>
            <a:ahLst/>
            <a:cxnLst/>
            <a:rect l="l" t="t" r="r" b="b"/>
            <a:pathLst>
              <a:path w="146684" h="73659">
                <a:moveTo>
                  <a:pt x="146303" y="73221"/>
                </a:moveTo>
                <a:lnTo>
                  <a:pt x="0" y="73221"/>
                </a:lnTo>
                <a:lnTo>
                  <a:pt x="0" y="0"/>
                </a:lnTo>
                <a:lnTo>
                  <a:pt x="146303" y="0"/>
                </a:lnTo>
                <a:lnTo>
                  <a:pt x="146303" y="73221"/>
                </a:lnTo>
                <a:close/>
              </a:path>
            </a:pathLst>
          </a:custGeom>
          <a:solidFill>
            <a:srgbClr val="2E1B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8564880" y="10140243"/>
            <a:ext cx="146685" cy="73660"/>
          </a:xfrm>
          <a:custGeom>
            <a:avLst/>
            <a:gdLst/>
            <a:ahLst/>
            <a:cxnLst/>
            <a:rect l="l" t="t" r="r" b="b"/>
            <a:pathLst>
              <a:path w="146684" h="73659">
                <a:moveTo>
                  <a:pt x="146303" y="73221"/>
                </a:moveTo>
                <a:lnTo>
                  <a:pt x="0" y="73221"/>
                </a:lnTo>
                <a:lnTo>
                  <a:pt x="0" y="0"/>
                </a:lnTo>
                <a:lnTo>
                  <a:pt x="146303" y="0"/>
                </a:lnTo>
                <a:lnTo>
                  <a:pt x="146303" y="73221"/>
                </a:lnTo>
                <a:close/>
              </a:path>
            </a:pathLst>
          </a:custGeom>
          <a:solidFill>
            <a:srgbClr val="2E1B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9223247" y="10140243"/>
            <a:ext cx="146685" cy="73660"/>
          </a:xfrm>
          <a:custGeom>
            <a:avLst/>
            <a:gdLst/>
            <a:ahLst/>
            <a:cxnLst/>
            <a:rect l="l" t="t" r="r" b="b"/>
            <a:pathLst>
              <a:path w="146684" h="73659">
                <a:moveTo>
                  <a:pt x="146303" y="73221"/>
                </a:moveTo>
                <a:lnTo>
                  <a:pt x="0" y="73221"/>
                </a:lnTo>
                <a:lnTo>
                  <a:pt x="0" y="0"/>
                </a:lnTo>
                <a:lnTo>
                  <a:pt x="146303" y="0"/>
                </a:lnTo>
                <a:lnTo>
                  <a:pt x="146303" y="73221"/>
                </a:lnTo>
                <a:close/>
              </a:path>
            </a:pathLst>
          </a:custGeom>
          <a:solidFill>
            <a:srgbClr val="2E1B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9589007" y="10140243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2E1B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10174223" y="10140243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2E1B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10613135" y="10140243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2E1B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10978895" y="10140243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2E1B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11125200" y="10140243"/>
            <a:ext cx="219710" cy="73660"/>
          </a:xfrm>
          <a:custGeom>
            <a:avLst/>
            <a:gdLst/>
            <a:ahLst/>
            <a:cxnLst/>
            <a:rect l="l" t="t" r="r" b="b"/>
            <a:pathLst>
              <a:path w="219709" h="73659">
                <a:moveTo>
                  <a:pt x="219455" y="73221"/>
                </a:moveTo>
                <a:lnTo>
                  <a:pt x="0" y="73221"/>
                </a:lnTo>
                <a:lnTo>
                  <a:pt x="0" y="0"/>
                </a:lnTo>
                <a:lnTo>
                  <a:pt x="219455" y="0"/>
                </a:lnTo>
                <a:lnTo>
                  <a:pt x="219455" y="73221"/>
                </a:lnTo>
                <a:close/>
              </a:path>
            </a:pathLst>
          </a:custGeom>
          <a:solidFill>
            <a:srgbClr val="2E1B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11417807" y="10140243"/>
            <a:ext cx="219710" cy="73660"/>
          </a:xfrm>
          <a:custGeom>
            <a:avLst/>
            <a:gdLst/>
            <a:ahLst/>
            <a:cxnLst/>
            <a:rect l="l" t="t" r="r" b="b"/>
            <a:pathLst>
              <a:path w="219709" h="73659">
                <a:moveTo>
                  <a:pt x="219455" y="73221"/>
                </a:moveTo>
                <a:lnTo>
                  <a:pt x="0" y="73221"/>
                </a:lnTo>
                <a:lnTo>
                  <a:pt x="0" y="0"/>
                </a:lnTo>
                <a:lnTo>
                  <a:pt x="219455" y="0"/>
                </a:lnTo>
                <a:lnTo>
                  <a:pt x="219455" y="73221"/>
                </a:lnTo>
                <a:close/>
              </a:path>
            </a:pathLst>
          </a:custGeom>
          <a:solidFill>
            <a:srgbClr val="2E1B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11710415" y="10140243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2E1B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11929871" y="10140243"/>
            <a:ext cx="146685" cy="73660"/>
          </a:xfrm>
          <a:custGeom>
            <a:avLst/>
            <a:gdLst/>
            <a:ahLst/>
            <a:cxnLst/>
            <a:rect l="l" t="t" r="r" b="b"/>
            <a:pathLst>
              <a:path w="146684" h="73659">
                <a:moveTo>
                  <a:pt x="146303" y="73221"/>
                </a:moveTo>
                <a:lnTo>
                  <a:pt x="0" y="73221"/>
                </a:lnTo>
                <a:lnTo>
                  <a:pt x="0" y="0"/>
                </a:lnTo>
                <a:lnTo>
                  <a:pt x="146303" y="0"/>
                </a:lnTo>
                <a:lnTo>
                  <a:pt x="146303" y="73221"/>
                </a:lnTo>
                <a:close/>
              </a:path>
            </a:pathLst>
          </a:custGeom>
          <a:solidFill>
            <a:srgbClr val="2E1B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12149327" y="10140243"/>
            <a:ext cx="146685" cy="73660"/>
          </a:xfrm>
          <a:custGeom>
            <a:avLst/>
            <a:gdLst/>
            <a:ahLst/>
            <a:cxnLst/>
            <a:rect l="l" t="t" r="r" b="b"/>
            <a:pathLst>
              <a:path w="146684" h="73659">
                <a:moveTo>
                  <a:pt x="146303" y="73221"/>
                </a:moveTo>
                <a:lnTo>
                  <a:pt x="0" y="73221"/>
                </a:lnTo>
                <a:lnTo>
                  <a:pt x="0" y="0"/>
                </a:lnTo>
                <a:lnTo>
                  <a:pt x="146303" y="0"/>
                </a:lnTo>
                <a:lnTo>
                  <a:pt x="146303" y="73221"/>
                </a:lnTo>
                <a:close/>
              </a:path>
            </a:pathLst>
          </a:custGeom>
          <a:solidFill>
            <a:srgbClr val="2E1B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12441935" y="10140243"/>
            <a:ext cx="365760" cy="73660"/>
          </a:xfrm>
          <a:custGeom>
            <a:avLst/>
            <a:gdLst/>
            <a:ahLst/>
            <a:cxnLst/>
            <a:rect l="l" t="t" r="r" b="b"/>
            <a:pathLst>
              <a:path w="365759" h="73659">
                <a:moveTo>
                  <a:pt x="365759" y="73221"/>
                </a:moveTo>
                <a:lnTo>
                  <a:pt x="0" y="73221"/>
                </a:lnTo>
                <a:lnTo>
                  <a:pt x="0" y="0"/>
                </a:lnTo>
                <a:lnTo>
                  <a:pt x="365759" y="0"/>
                </a:lnTo>
                <a:lnTo>
                  <a:pt x="365759" y="73221"/>
                </a:lnTo>
                <a:close/>
              </a:path>
            </a:pathLst>
          </a:custGeom>
          <a:solidFill>
            <a:srgbClr val="2E1B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12880847" y="10140243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2E1B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13027152" y="10140243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2E1B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13466063" y="10140243"/>
            <a:ext cx="146685" cy="73660"/>
          </a:xfrm>
          <a:custGeom>
            <a:avLst/>
            <a:gdLst/>
            <a:ahLst/>
            <a:cxnLst/>
            <a:rect l="l" t="t" r="r" b="b"/>
            <a:pathLst>
              <a:path w="146684" h="73659">
                <a:moveTo>
                  <a:pt x="146303" y="73221"/>
                </a:moveTo>
                <a:lnTo>
                  <a:pt x="0" y="73221"/>
                </a:lnTo>
                <a:lnTo>
                  <a:pt x="0" y="0"/>
                </a:lnTo>
                <a:lnTo>
                  <a:pt x="146303" y="0"/>
                </a:lnTo>
                <a:lnTo>
                  <a:pt x="146303" y="73221"/>
                </a:lnTo>
                <a:close/>
              </a:path>
            </a:pathLst>
          </a:custGeom>
          <a:solidFill>
            <a:srgbClr val="2E1B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13758671" y="10140243"/>
            <a:ext cx="292735" cy="73660"/>
          </a:xfrm>
          <a:custGeom>
            <a:avLst/>
            <a:gdLst/>
            <a:ahLst/>
            <a:cxnLst/>
            <a:rect l="l" t="t" r="r" b="b"/>
            <a:pathLst>
              <a:path w="292734" h="73659">
                <a:moveTo>
                  <a:pt x="292607" y="73221"/>
                </a:moveTo>
                <a:lnTo>
                  <a:pt x="0" y="73221"/>
                </a:lnTo>
                <a:lnTo>
                  <a:pt x="0" y="0"/>
                </a:lnTo>
                <a:lnTo>
                  <a:pt x="292607" y="0"/>
                </a:lnTo>
                <a:lnTo>
                  <a:pt x="292607" y="73221"/>
                </a:lnTo>
                <a:close/>
              </a:path>
            </a:pathLst>
          </a:custGeom>
          <a:solidFill>
            <a:srgbClr val="2E1B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14490191" y="10140243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2E1B5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9" name="object 99"/>
          <p:cNvGrpSpPr/>
          <p:nvPr/>
        </p:nvGrpSpPr>
        <p:grpSpPr>
          <a:xfrm>
            <a:off x="7467600" y="9847360"/>
            <a:ext cx="7315200" cy="440055"/>
            <a:chOff x="7467600" y="9847360"/>
            <a:chExt cx="7315200" cy="440055"/>
          </a:xfrm>
        </p:grpSpPr>
        <p:sp>
          <p:nvSpPr>
            <p:cNvPr id="100" name="object 100"/>
            <p:cNvSpPr/>
            <p:nvPr/>
          </p:nvSpPr>
          <p:spPr>
            <a:xfrm>
              <a:off x="7467600" y="9847364"/>
              <a:ext cx="7315200" cy="440055"/>
            </a:xfrm>
            <a:custGeom>
              <a:avLst/>
              <a:gdLst/>
              <a:ahLst/>
              <a:cxnLst/>
              <a:rect l="l" t="t" r="r" b="b"/>
              <a:pathLst>
                <a:path w="7315200" h="440054">
                  <a:moveTo>
                    <a:pt x="146304" y="146443"/>
                  </a:moveTo>
                  <a:lnTo>
                    <a:pt x="73152" y="146443"/>
                  </a:lnTo>
                  <a:lnTo>
                    <a:pt x="73152" y="219659"/>
                  </a:lnTo>
                  <a:lnTo>
                    <a:pt x="146304" y="219659"/>
                  </a:lnTo>
                  <a:lnTo>
                    <a:pt x="146304" y="146443"/>
                  </a:lnTo>
                  <a:close/>
                </a:path>
                <a:path w="7315200" h="440054">
                  <a:moveTo>
                    <a:pt x="292608" y="219659"/>
                  </a:moveTo>
                  <a:lnTo>
                    <a:pt x="219456" y="219659"/>
                  </a:lnTo>
                  <a:lnTo>
                    <a:pt x="219456" y="292887"/>
                  </a:lnTo>
                  <a:lnTo>
                    <a:pt x="292608" y="292887"/>
                  </a:lnTo>
                  <a:lnTo>
                    <a:pt x="292608" y="219659"/>
                  </a:lnTo>
                  <a:close/>
                </a:path>
                <a:path w="7315200" h="440054">
                  <a:moveTo>
                    <a:pt x="438912" y="146443"/>
                  </a:moveTo>
                  <a:lnTo>
                    <a:pt x="365760" y="146443"/>
                  </a:lnTo>
                  <a:lnTo>
                    <a:pt x="365760" y="219659"/>
                  </a:lnTo>
                  <a:lnTo>
                    <a:pt x="438912" y="219659"/>
                  </a:lnTo>
                  <a:lnTo>
                    <a:pt x="438912" y="146443"/>
                  </a:lnTo>
                  <a:close/>
                </a:path>
                <a:path w="7315200" h="440054">
                  <a:moveTo>
                    <a:pt x="731520" y="73228"/>
                  </a:moveTo>
                  <a:lnTo>
                    <a:pt x="658368" y="73228"/>
                  </a:lnTo>
                  <a:lnTo>
                    <a:pt x="658368" y="146443"/>
                  </a:lnTo>
                  <a:lnTo>
                    <a:pt x="731520" y="146443"/>
                  </a:lnTo>
                  <a:lnTo>
                    <a:pt x="731520" y="73228"/>
                  </a:lnTo>
                  <a:close/>
                </a:path>
                <a:path w="7315200" h="440054">
                  <a:moveTo>
                    <a:pt x="1024128" y="146443"/>
                  </a:moveTo>
                  <a:lnTo>
                    <a:pt x="950976" y="146443"/>
                  </a:lnTo>
                  <a:lnTo>
                    <a:pt x="950976" y="219659"/>
                  </a:lnTo>
                  <a:lnTo>
                    <a:pt x="1024128" y="219659"/>
                  </a:lnTo>
                  <a:lnTo>
                    <a:pt x="1024128" y="146443"/>
                  </a:lnTo>
                  <a:close/>
                </a:path>
                <a:path w="7315200" h="440054">
                  <a:moveTo>
                    <a:pt x="1316736" y="219659"/>
                  </a:moveTo>
                  <a:lnTo>
                    <a:pt x="1243584" y="219659"/>
                  </a:lnTo>
                  <a:lnTo>
                    <a:pt x="1243584" y="292887"/>
                  </a:lnTo>
                  <a:lnTo>
                    <a:pt x="1316736" y="292887"/>
                  </a:lnTo>
                  <a:lnTo>
                    <a:pt x="1316736" y="219659"/>
                  </a:lnTo>
                  <a:close/>
                </a:path>
                <a:path w="7315200" h="440054">
                  <a:moveTo>
                    <a:pt x="1536192" y="73228"/>
                  </a:moveTo>
                  <a:lnTo>
                    <a:pt x="1463040" y="73228"/>
                  </a:lnTo>
                  <a:lnTo>
                    <a:pt x="1463040" y="146443"/>
                  </a:lnTo>
                  <a:lnTo>
                    <a:pt x="1536192" y="146443"/>
                  </a:lnTo>
                  <a:lnTo>
                    <a:pt x="1536192" y="73228"/>
                  </a:lnTo>
                  <a:close/>
                </a:path>
                <a:path w="7315200" h="440054">
                  <a:moveTo>
                    <a:pt x="1755648" y="146443"/>
                  </a:moveTo>
                  <a:lnTo>
                    <a:pt x="1682496" y="146443"/>
                  </a:lnTo>
                  <a:lnTo>
                    <a:pt x="1682496" y="219659"/>
                  </a:lnTo>
                  <a:lnTo>
                    <a:pt x="1755648" y="219659"/>
                  </a:lnTo>
                  <a:lnTo>
                    <a:pt x="1755648" y="146443"/>
                  </a:lnTo>
                  <a:close/>
                </a:path>
                <a:path w="7315200" h="440054">
                  <a:moveTo>
                    <a:pt x="2048256" y="146443"/>
                  </a:moveTo>
                  <a:lnTo>
                    <a:pt x="1975104" y="146443"/>
                  </a:lnTo>
                  <a:lnTo>
                    <a:pt x="1975104" y="219659"/>
                  </a:lnTo>
                  <a:lnTo>
                    <a:pt x="2048256" y="219659"/>
                  </a:lnTo>
                  <a:lnTo>
                    <a:pt x="2048256" y="146443"/>
                  </a:lnTo>
                  <a:close/>
                </a:path>
                <a:path w="7315200" h="440054">
                  <a:moveTo>
                    <a:pt x="2121408" y="219659"/>
                  </a:moveTo>
                  <a:lnTo>
                    <a:pt x="2048256" y="219659"/>
                  </a:lnTo>
                  <a:lnTo>
                    <a:pt x="2048256" y="292887"/>
                  </a:lnTo>
                  <a:lnTo>
                    <a:pt x="2121408" y="292887"/>
                  </a:lnTo>
                  <a:lnTo>
                    <a:pt x="2121408" y="219659"/>
                  </a:lnTo>
                  <a:close/>
                </a:path>
                <a:path w="7315200" h="440054">
                  <a:moveTo>
                    <a:pt x="2267712" y="219659"/>
                  </a:moveTo>
                  <a:lnTo>
                    <a:pt x="2194560" y="219659"/>
                  </a:lnTo>
                  <a:lnTo>
                    <a:pt x="2194560" y="292887"/>
                  </a:lnTo>
                  <a:lnTo>
                    <a:pt x="2267712" y="292887"/>
                  </a:lnTo>
                  <a:lnTo>
                    <a:pt x="2267712" y="219659"/>
                  </a:lnTo>
                  <a:close/>
                </a:path>
                <a:path w="7315200" h="440054">
                  <a:moveTo>
                    <a:pt x="2779776" y="73228"/>
                  </a:moveTo>
                  <a:lnTo>
                    <a:pt x="2706624" y="73228"/>
                  </a:lnTo>
                  <a:lnTo>
                    <a:pt x="2706624" y="146443"/>
                  </a:lnTo>
                  <a:lnTo>
                    <a:pt x="2779776" y="146443"/>
                  </a:lnTo>
                  <a:lnTo>
                    <a:pt x="2779776" y="73228"/>
                  </a:lnTo>
                  <a:close/>
                </a:path>
                <a:path w="7315200" h="440054">
                  <a:moveTo>
                    <a:pt x="3218688" y="0"/>
                  </a:moveTo>
                  <a:lnTo>
                    <a:pt x="3145536" y="0"/>
                  </a:lnTo>
                  <a:lnTo>
                    <a:pt x="3145536" y="73228"/>
                  </a:lnTo>
                  <a:lnTo>
                    <a:pt x="3218688" y="73228"/>
                  </a:lnTo>
                  <a:lnTo>
                    <a:pt x="3218688" y="0"/>
                  </a:lnTo>
                  <a:close/>
                </a:path>
                <a:path w="7315200" h="440054">
                  <a:moveTo>
                    <a:pt x="3438144" y="219659"/>
                  </a:moveTo>
                  <a:lnTo>
                    <a:pt x="3364992" y="219659"/>
                  </a:lnTo>
                  <a:lnTo>
                    <a:pt x="3364992" y="292887"/>
                  </a:lnTo>
                  <a:lnTo>
                    <a:pt x="3438144" y="292887"/>
                  </a:lnTo>
                  <a:lnTo>
                    <a:pt x="3438144" y="219659"/>
                  </a:lnTo>
                  <a:close/>
                </a:path>
                <a:path w="7315200" h="440054">
                  <a:moveTo>
                    <a:pt x="3657600" y="219659"/>
                  </a:moveTo>
                  <a:lnTo>
                    <a:pt x="3584448" y="219659"/>
                  </a:lnTo>
                  <a:lnTo>
                    <a:pt x="3584448" y="292887"/>
                  </a:lnTo>
                  <a:lnTo>
                    <a:pt x="3657600" y="292887"/>
                  </a:lnTo>
                  <a:lnTo>
                    <a:pt x="3657600" y="219659"/>
                  </a:lnTo>
                  <a:close/>
                </a:path>
                <a:path w="7315200" h="440054">
                  <a:moveTo>
                    <a:pt x="3950208" y="146443"/>
                  </a:moveTo>
                  <a:lnTo>
                    <a:pt x="3803904" y="146443"/>
                  </a:lnTo>
                  <a:lnTo>
                    <a:pt x="3803904" y="219659"/>
                  </a:lnTo>
                  <a:lnTo>
                    <a:pt x="3950208" y="219659"/>
                  </a:lnTo>
                  <a:lnTo>
                    <a:pt x="3950208" y="146443"/>
                  </a:lnTo>
                  <a:close/>
                </a:path>
                <a:path w="7315200" h="440054">
                  <a:moveTo>
                    <a:pt x="4389120" y="219659"/>
                  </a:moveTo>
                  <a:lnTo>
                    <a:pt x="4315968" y="219659"/>
                  </a:lnTo>
                  <a:lnTo>
                    <a:pt x="4315968" y="292887"/>
                  </a:lnTo>
                  <a:lnTo>
                    <a:pt x="4389120" y="292887"/>
                  </a:lnTo>
                  <a:lnTo>
                    <a:pt x="4389120" y="219659"/>
                  </a:lnTo>
                  <a:close/>
                </a:path>
                <a:path w="7315200" h="440054">
                  <a:moveTo>
                    <a:pt x="4389120" y="73228"/>
                  </a:moveTo>
                  <a:lnTo>
                    <a:pt x="4315968" y="73228"/>
                  </a:lnTo>
                  <a:lnTo>
                    <a:pt x="4315968" y="146443"/>
                  </a:lnTo>
                  <a:lnTo>
                    <a:pt x="4389120" y="146443"/>
                  </a:lnTo>
                  <a:lnTo>
                    <a:pt x="4389120" y="73228"/>
                  </a:lnTo>
                  <a:close/>
                </a:path>
                <a:path w="7315200" h="440054">
                  <a:moveTo>
                    <a:pt x="4608576" y="146443"/>
                  </a:moveTo>
                  <a:lnTo>
                    <a:pt x="4462272" y="146443"/>
                  </a:lnTo>
                  <a:lnTo>
                    <a:pt x="4462272" y="219659"/>
                  </a:lnTo>
                  <a:lnTo>
                    <a:pt x="4608576" y="219659"/>
                  </a:lnTo>
                  <a:lnTo>
                    <a:pt x="4608576" y="146443"/>
                  </a:lnTo>
                  <a:close/>
                </a:path>
                <a:path w="7315200" h="440054">
                  <a:moveTo>
                    <a:pt x="4681728" y="219659"/>
                  </a:moveTo>
                  <a:lnTo>
                    <a:pt x="4608576" y="219659"/>
                  </a:lnTo>
                  <a:lnTo>
                    <a:pt x="4608576" y="292887"/>
                  </a:lnTo>
                  <a:lnTo>
                    <a:pt x="4681728" y="292887"/>
                  </a:lnTo>
                  <a:lnTo>
                    <a:pt x="4681728" y="219659"/>
                  </a:lnTo>
                  <a:close/>
                </a:path>
                <a:path w="7315200" h="440054">
                  <a:moveTo>
                    <a:pt x="4974336" y="146443"/>
                  </a:moveTo>
                  <a:lnTo>
                    <a:pt x="4901184" y="146443"/>
                  </a:lnTo>
                  <a:lnTo>
                    <a:pt x="4901184" y="219659"/>
                  </a:lnTo>
                  <a:lnTo>
                    <a:pt x="4974336" y="219659"/>
                  </a:lnTo>
                  <a:lnTo>
                    <a:pt x="4974336" y="146443"/>
                  </a:lnTo>
                  <a:close/>
                </a:path>
                <a:path w="7315200" h="440054">
                  <a:moveTo>
                    <a:pt x="5193792" y="146443"/>
                  </a:moveTo>
                  <a:lnTo>
                    <a:pt x="5120640" y="146443"/>
                  </a:lnTo>
                  <a:lnTo>
                    <a:pt x="5120640" y="219659"/>
                  </a:lnTo>
                  <a:lnTo>
                    <a:pt x="5193792" y="219659"/>
                  </a:lnTo>
                  <a:lnTo>
                    <a:pt x="5193792" y="146443"/>
                  </a:lnTo>
                  <a:close/>
                </a:path>
                <a:path w="7315200" h="440054">
                  <a:moveTo>
                    <a:pt x="5559552" y="219659"/>
                  </a:moveTo>
                  <a:lnTo>
                    <a:pt x="5486400" y="219659"/>
                  </a:lnTo>
                  <a:lnTo>
                    <a:pt x="5486400" y="292887"/>
                  </a:lnTo>
                  <a:lnTo>
                    <a:pt x="5559552" y="292887"/>
                  </a:lnTo>
                  <a:lnTo>
                    <a:pt x="5559552" y="219659"/>
                  </a:lnTo>
                  <a:close/>
                </a:path>
                <a:path w="7315200" h="440054">
                  <a:moveTo>
                    <a:pt x="5632704" y="146443"/>
                  </a:moveTo>
                  <a:lnTo>
                    <a:pt x="5559552" y="146443"/>
                  </a:lnTo>
                  <a:lnTo>
                    <a:pt x="5559552" y="219659"/>
                  </a:lnTo>
                  <a:lnTo>
                    <a:pt x="5632704" y="219659"/>
                  </a:lnTo>
                  <a:lnTo>
                    <a:pt x="5632704" y="146443"/>
                  </a:lnTo>
                  <a:close/>
                </a:path>
                <a:path w="7315200" h="440054">
                  <a:moveTo>
                    <a:pt x="5852160" y="0"/>
                  </a:moveTo>
                  <a:lnTo>
                    <a:pt x="5779008" y="0"/>
                  </a:lnTo>
                  <a:lnTo>
                    <a:pt x="5779008" y="73228"/>
                  </a:lnTo>
                  <a:lnTo>
                    <a:pt x="5852160" y="73228"/>
                  </a:lnTo>
                  <a:lnTo>
                    <a:pt x="5852160" y="0"/>
                  </a:lnTo>
                  <a:close/>
                </a:path>
                <a:path w="7315200" h="440054">
                  <a:moveTo>
                    <a:pt x="6217920" y="219659"/>
                  </a:moveTo>
                  <a:lnTo>
                    <a:pt x="6144768" y="219659"/>
                  </a:lnTo>
                  <a:lnTo>
                    <a:pt x="6144768" y="292887"/>
                  </a:lnTo>
                  <a:lnTo>
                    <a:pt x="6217920" y="292887"/>
                  </a:lnTo>
                  <a:lnTo>
                    <a:pt x="6217920" y="219659"/>
                  </a:lnTo>
                  <a:close/>
                </a:path>
                <a:path w="7315200" h="440054">
                  <a:moveTo>
                    <a:pt x="6364224" y="73228"/>
                  </a:moveTo>
                  <a:lnTo>
                    <a:pt x="6291072" y="73228"/>
                  </a:lnTo>
                  <a:lnTo>
                    <a:pt x="6291072" y="146443"/>
                  </a:lnTo>
                  <a:lnTo>
                    <a:pt x="6364224" y="146443"/>
                  </a:lnTo>
                  <a:lnTo>
                    <a:pt x="6364224" y="73228"/>
                  </a:lnTo>
                  <a:close/>
                </a:path>
                <a:path w="7315200" h="440054">
                  <a:moveTo>
                    <a:pt x="6583680" y="146443"/>
                  </a:moveTo>
                  <a:lnTo>
                    <a:pt x="6510528" y="146443"/>
                  </a:lnTo>
                  <a:lnTo>
                    <a:pt x="6510528" y="219659"/>
                  </a:lnTo>
                  <a:lnTo>
                    <a:pt x="6583680" y="219659"/>
                  </a:lnTo>
                  <a:lnTo>
                    <a:pt x="6583680" y="146443"/>
                  </a:lnTo>
                  <a:close/>
                </a:path>
                <a:path w="7315200" h="440054">
                  <a:moveTo>
                    <a:pt x="6949440" y="73228"/>
                  </a:moveTo>
                  <a:lnTo>
                    <a:pt x="6876288" y="73228"/>
                  </a:lnTo>
                  <a:lnTo>
                    <a:pt x="6876288" y="146443"/>
                  </a:lnTo>
                  <a:lnTo>
                    <a:pt x="6949440" y="146443"/>
                  </a:lnTo>
                  <a:lnTo>
                    <a:pt x="6949440" y="73228"/>
                  </a:lnTo>
                  <a:close/>
                </a:path>
                <a:path w="7315200" h="440054">
                  <a:moveTo>
                    <a:pt x="7168896" y="73228"/>
                  </a:moveTo>
                  <a:lnTo>
                    <a:pt x="7095744" y="73228"/>
                  </a:lnTo>
                  <a:lnTo>
                    <a:pt x="7095744" y="146443"/>
                  </a:lnTo>
                  <a:lnTo>
                    <a:pt x="7168896" y="146443"/>
                  </a:lnTo>
                  <a:lnTo>
                    <a:pt x="7168896" y="73228"/>
                  </a:lnTo>
                  <a:close/>
                </a:path>
                <a:path w="7315200" h="440054">
                  <a:moveTo>
                    <a:pt x="7315187" y="366102"/>
                  </a:moveTo>
                  <a:lnTo>
                    <a:pt x="7242035" y="366102"/>
                  </a:lnTo>
                  <a:lnTo>
                    <a:pt x="7242035" y="292887"/>
                  </a:lnTo>
                  <a:lnTo>
                    <a:pt x="7168896" y="292887"/>
                  </a:lnTo>
                  <a:lnTo>
                    <a:pt x="7168896" y="219659"/>
                  </a:lnTo>
                  <a:lnTo>
                    <a:pt x="7095744" y="219659"/>
                  </a:lnTo>
                  <a:lnTo>
                    <a:pt x="7095744" y="292887"/>
                  </a:lnTo>
                  <a:lnTo>
                    <a:pt x="7168883" y="292887"/>
                  </a:lnTo>
                  <a:lnTo>
                    <a:pt x="7168883" y="366102"/>
                  </a:lnTo>
                  <a:lnTo>
                    <a:pt x="0" y="366102"/>
                  </a:lnTo>
                  <a:lnTo>
                    <a:pt x="0" y="439635"/>
                  </a:lnTo>
                  <a:lnTo>
                    <a:pt x="7315187" y="439635"/>
                  </a:lnTo>
                  <a:lnTo>
                    <a:pt x="7315187" y="366102"/>
                  </a:lnTo>
                  <a:close/>
                </a:path>
              </a:pathLst>
            </a:custGeom>
            <a:solidFill>
              <a:srgbClr val="2E1B5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/>
            <p:cNvSpPr/>
            <p:nvPr/>
          </p:nvSpPr>
          <p:spPr>
            <a:xfrm>
              <a:off x="12441936" y="9847364"/>
              <a:ext cx="731520" cy="146685"/>
            </a:xfrm>
            <a:custGeom>
              <a:avLst/>
              <a:gdLst/>
              <a:ahLst/>
              <a:cxnLst/>
              <a:rect l="l" t="t" r="r" b="b"/>
              <a:pathLst>
                <a:path w="731519" h="146684">
                  <a:moveTo>
                    <a:pt x="146304" y="73228"/>
                  </a:moveTo>
                  <a:lnTo>
                    <a:pt x="0" y="73228"/>
                  </a:lnTo>
                  <a:lnTo>
                    <a:pt x="0" y="146443"/>
                  </a:lnTo>
                  <a:lnTo>
                    <a:pt x="146304" y="146443"/>
                  </a:lnTo>
                  <a:lnTo>
                    <a:pt x="146304" y="73228"/>
                  </a:lnTo>
                  <a:close/>
                </a:path>
                <a:path w="731519" h="146684">
                  <a:moveTo>
                    <a:pt x="219456" y="0"/>
                  </a:moveTo>
                  <a:lnTo>
                    <a:pt x="146304" y="0"/>
                  </a:lnTo>
                  <a:lnTo>
                    <a:pt x="146304" y="73228"/>
                  </a:lnTo>
                  <a:lnTo>
                    <a:pt x="219456" y="73228"/>
                  </a:lnTo>
                  <a:lnTo>
                    <a:pt x="219456" y="0"/>
                  </a:lnTo>
                  <a:close/>
                </a:path>
                <a:path w="731519" h="146684">
                  <a:moveTo>
                    <a:pt x="512064" y="0"/>
                  </a:moveTo>
                  <a:lnTo>
                    <a:pt x="438912" y="0"/>
                  </a:lnTo>
                  <a:lnTo>
                    <a:pt x="438912" y="73228"/>
                  </a:lnTo>
                  <a:lnTo>
                    <a:pt x="512064" y="73228"/>
                  </a:lnTo>
                  <a:lnTo>
                    <a:pt x="512064" y="0"/>
                  </a:lnTo>
                  <a:close/>
                </a:path>
                <a:path w="731519" h="146684">
                  <a:moveTo>
                    <a:pt x="731520" y="0"/>
                  </a:moveTo>
                  <a:lnTo>
                    <a:pt x="658368" y="0"/>
                  </a:lnTo>
                  <a:lnTo>
                    <a:pt x="658368" y="73228"/>
                  </a:lnTo>
                  <a:lnTo>
                    <a:pt x="731520" y="73228"/>
                  </a:lnTo>
                  <a:lnTo>
                    <a:pt x="731520" y="0"/>
                  </a:lnTo>
                  <a:close/>
                </a:path>
              </a:pathLst>
            </a:custGeom>
            <a:solidFill>
              <a:srgbClr val="00C39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2" name="object 102"/>
          <p:cNvSpPr/>
          <p:nvPr/>
        </p:nvSpPr>
        <p:spPr>
          <a:xfrm>
            <a:off x="12076176" y="9627696"/>
            <a:ext cx="146685" cy="146685"/>
          </a:xfrm>
          <a:custGeom>
            <a:avLst/>
            <a:gdLst/>
            <a:ahLst/>
            <a:cxnLst/>
            <a:rect l="l" t="t" r="r" b="b"/>
            <a:pathLst>
              <a:path w="146684" h="146684">
                <a:moveTo>
                  <a:pt x="146303" y="146442"/>
                </a:moveTo>
                <a:lnTo>
                  <a:pt x="0" y="146442"/>
                </a:lnTo>
                <a:lnTo>
                  <a:pt x="0" y="0"/>
                </a:lnTo>
                <a:lnTo>
                  <a:pt x="146303" y="0"/>
                </a:lnTo>
                <a:lnTo>
                  <a:pt x="146303" y="146442"/>
                </a:lnTo>
                <a:close/>
              </a:path>
            </a:pathLst>
          </a:custGeom>
          <a:solidFill>
            <a:srgbClr val="00C3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12295631" y="9700917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00C3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12515088" y="9700917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00C3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10759440" y="9627696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00C3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10832592" y="9700920"/>
            <a:ext cx="219710" cy="146685"/>
          </a:xfrm>
          <a:custGeom>
            <a:avLst/>
            <a:gdLst/>
            <a:ahLst/>
            <a:cxnLst/>
            <a:rect l="l" t="t" r="r" b="b"/>
            <a:pathLst>
              <a:path w="219709" h="146684">
                <a:moveTo>
                  <a:pt x="146304" y="73228"/>
                </a:moveTo>
                <a:lnTo>
                  <a:pt x="0" y="73228"/>
                </a:lnTo>
                <a:lnTo>
                  <a:pt x="0" y="146443"/>
                </a:lnTo>
                <a:lnTo>
                  <a:pt x="146304" y="146443"/>
                </a:lnTo>
                <a:lnTo>
                  <a:pt x="146304" y="73228"/>
                </a:lnTo>
                <a:close/>
              </a:path>
              <a:path w="219709" h="146684">
                <a:moveTo>
                  <a:pt x="219456" y="0"/>
                </a:moveTo>
                <a:lnTo>
                  <a:pt x="146304" y="0"/>
                </a:lnTo>
                <a:lnTo>
                  <a:pt x="146304" y="73228"/>
                </a:lnTo>
                <a:lnTo>
                  <a:pt x="219456" y="73228"/>
                </a:lnTo>
                <a:lnTo>
                  <a:pt x="219456" y="0"/>
                </a:lnTo>
                <a:close/>
              </a:path>
            </a:pathLst>
          </a:custGeom>
          <a:solidFill>
            <a:srgbClr val="00C3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11052047" y="9920581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00C3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11198352" y="9627704"/>
            <a:ext cx="292735" cy="293370"/>
          </a:xfrm>
          <a:custGeom>
            <a:avLst/>
            <a:gdLst/>
            <a:ahLst/>
            <a:cxnLst/>
            <a:rect l="l" t="t" r="r" b="b"/>
            <a:pathLst>
              <a:path w="292734" h="293370">
                <a:moveTo>
                  <a:pt x="73152" y="219659"/>
                </a:moveTo>
                <a:lnTo>
                  <a:pt x="0" y="219659"/>
                </a:lnTo>
                <a:lnTo>
                  <a:pt x="0" y="292887"/>
                </a:lnTo>
                <a:lnTo>
                  <a:pt x="73152" y="292887"/>
                </a:lnTo>
                <a:lnTo>
                  <a:pt x="73152" y="219659"/>
                </a:lnTo>
                <a:close/>
              </a:path>
              <a:path w="292734" h="293370">
                <a:moveTo>
                  <a:pt x="219456" y="73215"/>
                </a:moveTo>
                <a:lnTo>
                  <a:pt x="73152" y="73215"/>
                </a:lnTo>
                <a:lnTo>
                  <a:pt x="73152" y="219659"/>
                </a:lnTo>
                <a:lnTo>
                  <a:pt x="219456" y="219659"/>
                </a:lnTo>
                <a:lnTo>
                  <a:pt x="219456" y="73215"/>
                </a:lnTo>
                <a:close/>
              </a:path>
              <a:path w="292734" h="293370">
                <a:moveTo>
                  <a:pt x="292608" y="219659"/>
                </a:moveTo>
                <a:lnTo>
                  <a:pt x="219456" y="219659"/>
                </a:lnTo>
                <a:lnTo>
                  <a:pt x="219456" y="292887"/>
                </a:lnTo>
                <a:lnTo>
                  <a:pt x="292608" y="292887"/>
                </a:lnTo>
                <a:lnTo>
                  <a:pt x="292608" y="219659"/>
                </a:lnTo>
                <a:close/>
              </a:path>
              <a:path w="292734" h="293370">
                <a:moveTo>
                  <a:pt x="292608" y="0"/>
                </a:moveTo>
                <a:lnTo>
                  <a:pt x="219456" y="0"/>
                </a:lnTo>
                <a:lnTo>
                  <a:pt x="219456" y="73215"/>
                </a:lnTo>
                <a:lnTo>
                  <a:pt x="292608" y="73215"/>
                </a:lnTo>
                <a:lnTo>
                  <a:pt x="292608" y="0"/>
                </a:lnTo>
                <a:close/>
              </a:path>
            </a:pathLst>
          </a:custGeom>
          <a:solidFill>
            <a:srgbClr val="00C3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11490960" y="9700920"/>
            <a:ext cx="219710" cy="146685"/>
          </a:xfrm>
          <a:custGeom>
            <a:avLst/>
            <a:gdLst/>
            <a:ahLst/>
            <a:cxnLst/>
            <a:rect l="l" t="t" r="r" b="b"/>
            <a:pathLst>
              <a:path w="219709" h="146684">
                <a:moveTo>
                  <a:pt x="146304" y="73228"/>
                </a:moveTo>
                <a:lnTo>
                  <a:pt x="0" y="73228"/>
                </a:lnTo>
                <a:lnTo>
                  <a:pt x="0" y="146443"/>
                </a:lnTo>
                <a:lnTo>
                  <a:pt x="146304" y="146443"/>
                </a:lnTo>
                <a:lnTo>
                  <a:pt x="146304" y="73228"/>
                </a:lnTo>
                <a:close/>
              </a:path>
              <a:path w="219709" h="146684">
                <a:moveTo>
                  <a:pt x="219456" y="0"/>
                </a:moveTo>
                <a:lnTo>
                  <a:pt x="146304" y="0"/>
                </a:lnTo>
                <a:lnTo>
                  <a:pt x="146304" y="73228"/>
                </a:lnTo>
                <a:lnTo>
                  <a:pt x="219456" y="73228"/>
                </a:lnTo>
                <a:lnTo>
                  <a:pt x="219456" y="0"/>
                </a:lnTo>
                <a:close/>
              </a:path>
            </a:pathLst>
          </a:custGeom>
          <a:solidFill>
            <a:srgbClr val="00C3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11637264" y="9920581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00C3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11710416" y="9555111"/>
            <a:ext cx="146685" cy="146685"/>
          </a:xfrm>
          <a:custGeom>
            <a:avLst/>
            <a:gdLst/>
            <a:ahLst/>
            <a:cxnLst/>
            <a:rect l="l" t="t" r="r" b="b"/>
            <a:pathLst>
              <a:path w="146684" h="146684">
                <a:moveTo>
                  <a:pt x="146304" y="0"/>
                </a:moveTo>
                <a:lnTo>
                  <a:pt x="73152" y="0"/>
                </a:lnTo>
                <a:lnTo>
                  <a:pt x="73152" y="72415"/>
                </a:lnTo>
                <a:lnTo>
                  <a:pt x="0" y="72415"/>
                </a:lnTo>
                <a:lnTo>
                  <a:pt x="0" y="146113"/>
                </a:lnTo>
                <a:lnTo>
                  <a:pt x="146304" y="146113"/>
                </a:lnTo>
                <a:lnTo>
                  <a:pt x="146304" y="72415"/>
                </a:lnTo>
                <a:lnTo>
                  <a:pt x="146304" y="0"/>
                </a:lnTo>
                <a:close/>
              </a:path>
            </a:pathLst>
          </a:custGeom>
          <a:solidFill>
            <a:srgbClr val="00C3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11783567" y="9847360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00C3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11929871" y="9700917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00C3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12661392" y="9481260"/>
            <a:ext cx="219710" cy="219710"/>
          </a:xfrm>
          <a:custGeom>
            <a:avLst/>
            <a:gdLst/>
            <a:ahLst/>
            <a:cxnLst/>
            <a:rect l="l" t="t" r="r" b="b"/>
            <a:pathLst>
              <a:path w="219709" h="219709">
                <a:moveTo>
                  <a:pt x="146304" y="0"/>
                </a:moveTo>
                <a:lnTo>
                  <a:pt x="0" y="0"/>
                </a:lnTo>
                <a:lnTo>
                  <a:pt x="0" y="146443"/>
                </a:lnTo>
                <a:lnTo>
                  <a:pt x="146304" y="146443"/>
                </a:lnTo>
                <a:lnTo>
                  <a:pt x="146304" y="0"/>
                </a:lnTo>
                <a:close/>
              </a:path>
              <a:path w="219709" h="219709">
                <a:moveTo>
                  <a:pt x="219456" y="146443"/>
                </a:moveTo>
                <a:lnTo>
                  <a:pt x="146304" y="146443"/>
                </a:lnTo>
                <a:lnTo>
                  <a:pt x="146304" y="219659"/>
                </a:lnTo>
                <a:lnTo>
                  <a:pt x="219456" y="219659"/>
                </a:lnTo>
                <a:lnTo>
                  <a:pt x="219456" y="146443"/>
                </a:lnTo>
                <a:close/>
              </a:path>
            </a:pathLst>
          </a:custGeom>
          <a:solidFill>
            <a:srgbClr val="00C3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12954000" y="9554475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00C3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13319759" y="9554475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00C3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13173456" y="9627696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00C3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13392912" y="9700920"/>
            <a:ext cx="219710" cy="146685"/>
          </a:xfrm>
          <a:custGeom>
            <a:avLst/>
            <a:gdLst/>
            <a:ahLst/>
            <a:cxnLst/>
            <a:rect l="l" t="t" r="r" b="b"/>
            <a:pathLst>
              <a:path w="219709" h="146684">
                <a:moveTo>
                  <a:pt x="146304" y="73228"/>
                </a:moveTo>
                <a:lnTo>
                  <a:pt x="0" y="73228"/>
                </a:lnTo>
                <a:lnTo>
                  <a:pt x="0" y="146443"/>
                </a:lnTo>
                <a:lnTo>
                  <a:pt x="146304" y="146443"/>
                </a:lnTo>
                <a:lnTo>
                  <a:pt x="146304" y="73228"/>
                </a:lnTo>
                <a:close/>
              </a:path>
              <a:path w="219709" h="146684">
                <a:moveTo>
                  <a:pt x="219456" y="0"/>
                </a:moveTo>
                <a:lnTo>
                  <a:pt x="146304" y="0"/>
                </a:lnTo>
                <a:lnTo>
                  <a:pt x="146304" y="73228"/>
                </a:lnTo>
                <a:lnTo>
                  <a:pt x="219456" y="73228"/>
                </a:lnTo>
                <a:lnTo>
                  <a:pt x="219456" y="0"/>
                </a:lnTo>
                <a:close/>
              </a:path>
            </a:pathLst>
          </a:custGeom>
          <a:solidFill>
            <a:srgbClr val="00C3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13612367" y="9481254"/>
            <a:ext cx="146685" cy="73660"/>
          </a:xfrm>
          <a:custGeom>
            <a:avLst/>
            <a:gdLst/>
            <a:ahLst/>
            <a:cxnLst/>
            <a:rect l="l" t="t" r="r" b="b"/>
            <a:pathLst>
              <a:path w="146684" h="73659">
                <a:moveTo>
                  <a:pt x="146303" y="73221"/>
                </a:moveTo>
                <a:lnTo>
                  <a:pt x="0" y="73221"/>
                </a:lnTo>
                <a:lnTo>
                  <a:pt x="0" y="0"/>
                </a:lnTo>
                <a:lnTo>
                  <a:pt x="146303" y="0"/>
                </a:lnTo>
                <a:lnTo>
                  <a:pt x="146303" y="73221"/>
                </a:lnTo>
                <a:close/>
              </a:path>
            </a:pathLst>
          </a:custGeom>
          <a:solidFill>
            <a:srgbClr val="00C3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13758671" y="9627696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00C3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13978128" y="9627696"/>
            <a:ext cx="146685" cy="73660"/>
          </a:xfrm>
          <a:custGeom>
            <a:avLst/>
            <a:gdLst/>
            <a:ahLst/>
            <a:cxnLst/>
            <a:rect l="l" t="t" r="r" b="b"/>
            <a:pathLst>
              <a:path w="146684" h="73659">
                <a:moveTo>
                  <a:pt x="146303" y="73221"/>
                </a:moveTo>
                <a:lnTo>
                  <a:pt x="0" y="73221"/>
                </a:lnTo>
                <a:lnTo>
                  <a:pt x="0" y="0"/>
                </a:lnTo>
                <a:lnTo>
                  <a:pt x="146303" y="0"/>
                </a:lnTo>
                <a:lnTo>
                  <a:pt x="146303" y="73221"/>
                </a:lnTo>
                <a:close/>
              </a:path>
            </a:pathLst>
          </a:custGeom>
          <a:solidFill>
            <a:srgbClr val="00C3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14197583" y="9627696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00C3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13904976" y="9774148"/>
            <a:ext cx="146685" cy="146685"/>
          </a:xfrm>
          <a:custGeom>
            <a:avLst/>
            <a:gdLst/>
            <a:ahLst/>
            <a:cxnLst/>
            <a:rect l="l" t="t" r="r" b="b"/>
            <a:pathLst>
              <a:path w="146684" h="146684">
                <a:moveTo>
                  <a:pt x="73152" y="0"/>
                </a:moveTo>
                <a:lnTo>
                  <a:pt x="0" y="0"/>
                </a:lnTo>
                <a:lnTo>
                  <a:pt x="0" y="73215"/>
                </a:lnTo>
                <a:lnTo>
                  <a:pt x="73152" y="73215"/>
                </a:lnTo>
                <a:lnTo>
                  <a:pt x="73152" y="0"/>
                </a:lnTo>
                <a:close/>
              </a:path>
              <a:path w="146684" h="146684">
                <a:moveTo>
                  <a:pt x="146304" y="73215"/>
                </a:moveTo>
                <a:lnTo>
                  <a:pt x="73152" y="73215"/>
                </a:lnTo>
                <a:lnTo>
                  <a:pt x="73152" y="146443"/>
                </a:lnTo>
                <a:lnTo>
                  <a:pt x="146304" y="146443"/>
                </a:lnTo>
                <a:lnTo>
                  <a:pt x="146304" y="73215"/>
                </a:lnTo>
                <a:close/>
              </a:path>
            </a:pathLst>
          </a:custGeom>
          <a:solidFill>
            <a:srgbClr val="00C3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14343887" y="9700917"/>
            <a:ext cx="146685" cy="146685"/>
          </a:xfrm>
          <a:custGeom>
            <a:avLst/>
            <a:gdLst/>
            <a:ahLst/>
            <a:cxnLst/>
            <a:rect l="l" t="t" r="r" b="b"/>
            <a:pathLst>
              <a:path w="146684" h="146684">
                <a:moveTo>
                  <a:pt x="146303" y="146442"/>
                </a:moveTo>
                <a:lnTo>
                  <a:pt x="0" y="146442"/>
                </a:lnTo>
                <a:lnTo>
                  <a:pt x="0" y="0"/>
                </a:lnTo>
                <a:lnTo>
                  <a:pt x="146303" y="0"/>
                </a:lnTo>
                <a:lnTo>
                  <a:pt x="146303" y="146442"/>
                </a:lnTo>
                <a:close/>
              </a:path>
            </a:pathLst>
          </a:custGeom>
          <a:solidFill>
            <a:srgbClr val="00C3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14490191" y="9554475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00C3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14636495" y="9774139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00C3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14124432" y="9920581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00C3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14343887" y="9408033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00C3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13466063" y="9920581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00C3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7540752" y="9554475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00C3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7687056" y="9700917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00C3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7833359" y="9554475"/>
            <a:ext cx="146685" cy="146685"/>
          </a:xfrm>
          <a:custGeom>
            <a:avLst/>
            <a:gdLst/>
            <a:ahLst/>
            <a:cxnLst/>
            <a:rect l="l" t="t" r="r" b="b"/>
            <a:pathLst>
              <a:path w="146684" h="146684">
                <a:moveTo>
                  <a:pt x="146303" y="146442"/>
                </a:moveTo>
                <a:lnTo>
                  <a:pt x="0" y="146442"/>
                </a:lnTo>
                <a:lnTo>
                  <a:pt x="0" y="0"/>
                </a:lnTo>
                <a:lnTo>
                  <a:pt x="146303" y="0"/>
                </a:lnTo>
                <a:lnTo>
                  <a:pt x="146303" y="146442"/>
                </a:lnTo>
                <a:close/>
              </a:path>
            </a:pathLst>
          </a:custGeom>
          <a:solidFill>
            <a:srgbClr val="00C3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7906511" y="9847360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00C3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7979664" y="9408045"/>
            <a:ext cx="219710" cy="146685"/>
          </a:xfrm>
          <a:custGeom>
            <a:avLst/>
            <a:gdLst/>
            <a:ahLst/>
            <a:cxnLst/>
            <a:rect l="l" t="t" r="r" b="b"/>
            <a:pathLst>
              <a:path w="219709" h="146684">
                <a:moveTo>
                  <a:pt x="73152" y="73215"/>
                </a:moveTo>
                <a:lnTo>
                  <a:pt x="0" y="73215"/>
                </a:lnTo>
                <a:lnTo>
                  <a:pt x="0" y="146431"/>
                </a:lnTo>
                <a:lnTo>
                  <a:pt x="73152" y="146431"/>
                </a:lnTo>
                <a:lnTo>
                  <a:pt x="73152" y="73215"/>
                </a:lnTo>
                <a:close/>
              </a:path>
              <a:path w="219709" h="146684">
                <a:moveTo>
                  <a:pt x="219456" y="0"/>
                </a:moveTo>
                <a:lnTo>
                  <a:pt x="73152" y="0"/>
                </a:lnTo>
                <a:lnTo>
                  <a:pt x="73152" y="73215"/>
                </a:lnTo>
                <a:lnTo>
                  <a:pt x="219456" y="73215"/>
                </a:lnTo>
                <a:lnTo>
                  <a:pt x="219456" y="0"/>
                </a:lnTo>
                <a:close/>
              </a:path>
            </a:pathLst>
          </a:custGeom>
          <a:solidFill>
            <a:srgbClr val="00C3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8125968" y="9700917"/>
            <a:ext cx="219710" cy="73660"/>
          </a:xfrm>
          <a:custGeom>
            <a:avLst/>
            <a:gdLst/>
            <a:ahLst/>
            <a:cxnLst/>
            <a:rect l="l" t="t" r="r" b="b"/>
            <a:pathLst>
              <a:path w="219709" h="73659">
                <a:moveTo>
                  <a:pt x="219455" y="73221"/>
                </a:moveTo>
                <a:lnTo>
                  <a:pt x="0" y="73221"/>
                </a:lnTo>
                <a:lnTo>
                  <a:pt x="0" y="0"/>
                </a:lnTo>
                <a:lnTo>
                  <a:pt x="219455" y="0"/>
                </a:lnTo>
                <a:lnTo>
                  <a:pt x="219455" y="73221"/>
                </a:lnTo>
                <a:close/>
              </a:path>
            </a:pathLst>
          </a:custGeom>
          <a:solidFill>
            <a:srgbClr val="00C3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8272271" y="9554475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00C3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8345424" y="9554476"/>
            <a:ext cx="365760" cy="366395"/>
          </a:xfrm>
          <a:custGeom>
            <a:avLst/>
            <a:gdLst/>
            <a:ahLst/>
            <a:cxnLst/>
            <a:rect l="l" t="t" r="r" b="b"/>
            <a:pathLst>
              <a:path w="365759" h="366395">
                <a:moveTo>
                  <a:pt x="146304" y="219671"/>
                </a:moveTo>
                <a:lnTo>
                  <a:pt x="0" y="219671"/>
                </a:lnTo>
                <a:lnTo>
                  <a:pt x="0" y="292887"/>
                </a:lnTo>
                <a:lnTo>
                  <a:pt x="146304" y="292887"/>
                </a:lnTo>
                <a:lnTo>
                  <a:pt x="146304" y="219671"/>
                </a:lnTo>
                <a:close/>
              </a:path>
              <a:path w="365759" h="366395">
                <a:moveTo>
                  <a:pt x="219456" y="292887"/>
                </a:moveTo>
                <a:lnTo>
                  <a:pt x="146304" y="292887"/>
                </a:lnTo>
                <a:lnTo>
                  <a:pt x="146304" y="366115"/>
                </a:lnTo>
                <a:lnTo>
                  <a:pt x="219456" y="366115"/>
                </a:lnTo>
                <a:lnTo>
                  <a:pt x="219456" y="292887"/>
                </a:lnTo>
                <a:close/>
              </a:path>
              <a:path w="365759" h="366395">
                <a:moveTo>
                  <a:pt x="219456" y="146443"/>
                </a:moveTo>
                <a:lnTo>
                  <a:pt x="146304" y="146443"/>
                </a:lnTo>
                <a:lnTo>
                  <a:pt x="146304" y="219671"/>
                </a:lnTo>
                <a:lnTo>
                  <a:pt x="219456" y="219671"/>
                </a:lnTo>
                <a:lnTo>
                  <a:pt x="219456" y="146443"/>
                </a:lnTo>
                <a:close/>
              </a:path>
              <a:path w="365759" h="366395">
                <a:moveTo>
                  <a:pt x="365760" y="0"/>
                </a:moveTo>
                <a:lnTo>
                  <a:pt x="219456" y="0"/>
                </a:lnTo>
                <a:lnTo>
                  <a:pt x="219456" y="146443"/>
                </a:lnTo>
                <a:lnTo>
                  <a:pt x="365760" y="146443"/>
                </a:lnTo>
                <a:lnTo>
                  <a:pt x="365760" y="0"/>
                </a:lnTo>
                <a:close/>
              </a:path>
            </a:pathLst>
          </a:custGeom>
          <a:solidFill>
            <a:srgbClr val="00C3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8784335" y="9554475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00C3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8711183" y="9920581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00C3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7540752" y="9847360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00C3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10905743" y="9481254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00C3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10466831" y="9774139"/>
            <a:ext cx="146685" cy="73660"/>
          </a:xfrm>
          <a:custGeom>
            <a:avLst/>
            <a:gdLst/>
            <a:ahLst/>
            <a:cxnLst/>
            <a:rect l="l" t="t" r="r" b="b"/>
            <a:pathLst>
              <a:path w="146684" h="73659">
                <a:moveTo>
                  <a:pt x="146303" y="73221"/>
                </a:moveTo>
                <a:lnTo>
                  <a:pt x="0" y="73221"/>
                </a:lnTo>
                <a:lnTo>
                  <a:pt x="0" y="0"/>
                </a:lnTo>
                <a:lnTo>
                  <a:pt x="146303" y="0"/>
                </a:lnTo>
                <a:lnTo>
                  <a:pt x="146303" y="73221"/>
                </a:lnTo>
                <a:close/>
              </a:path>
            </a:pathLst>
          </a:custGeom>
          <a:solidFill>
            <a:srgbClr val="00C3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10320528" y="9920581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00C3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9076943" y="9700917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00C3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9223248" y="9554476"/>
            <a:ext cx="439420" cy="293370"/>
          </a:xfrm>
          <a:custGeom>
            <a:avLst/>
            <a:gdLst/>
            <a:ahLst/>
            <a:cxnLst/>
            <a:rect l="l" t="t" r="r" b="b"/>
            <a:pathLst>
              <a:path w="439420" h="293370">
                <a:moveTo>
                  <a:pt x="73152" y="0"/>
                </a:moveTo>
                <a:lnTo>
                  <a:pt x="0" y="0"/>
                </a:lnTo>
                <a:lnTo>
                  <a:pt x="0" y="73228"/>
                </a:lnTo>
                <a:lnTo>
                  <a:pt x="73152" y="73228"/>
                </a:lnTo>
                <a:lnTo>
                  <a:pt x="73152" y="0"/>
                </a:lnTo>
                <a:close/>
              </a:path>
              <a:path w="439420" h="293370">
                <a:moveTo>
                  <a:pt x="146304" y="73228"/>
                </a:moveTo>
                <a:lnTo>
                  <a:pt x="73152" y="73228"/>
                </a:lnTo>
                <a:lnTo>
                  <a:pt x="73152" y="219671"/>
                </a:lnTo>
                <a:lnTo>
                  <a:pt x="146304" y="219671"/>
                </a:lnTo>
                <a:lnTo>
                  <a:pt x="146304" y="73228"/>
                </a:lnTo>
                <a:close/>
              </a:path>
              <a:path w="439420" h="293370">
                <a:moveTo>
                  <a:pt x="219456" y="219671"/>
                </a:moveTo>
                <a:lnTo>
                  <a:pt x="146304" y="219671"/>
                </a:lnTo>
                <a:lnTo>
                  <a:pt x="146304" y="292887"/>
                </a:lnTo>
                <a:lnTo>
                  <a:pt x="219456" y="292887"/>
                </a:lnTo>
                <a:lnTo>
                  <a:pt x="219456" y="219671"/>
                </a:lnTo>
                <a:close/>
              </a:path>
              <a:path w="439420" h="293370">
                <a:moveTo>
                  <a:pt x="365760" y="0"/>
                </a:moveTo>
                <a:lnTo>
                  <a:pt x="219456" y="0"/>
                </a:lnTo>
                <a:lnTo>
                  <a:pt x="219456" y="146443"/>
                </a:lnTo>
                <a:lnTo>
                  <a:pt x="365760" y="146443"/>
                </a:lnTo>
                <a:lnTo>
                  <a:pt x="365760" y="0"/>
                </a:lnTo>
                <a:close/>
              </a:path>
              <a:path w="439420" h="293370">
                <a:moveTo>
                  <a:pt x="438912" y="219671"/>
                </a:moveTo>
                <a:lnTo>
                  <a:pt x="365760" y="219671"/>
                </a:lnTo>
                <a:lnTo>
                  <a:pt x="365760" y="292887"/>
                </a:lnTo>
                <a:lnTo>
                  <a:pt x="438912" y="292887"/>
                </a:lnTo>
                <a:lnTo>
                  <a:pt x="438912" y="219671"/>
                </a:lnTo>
                <a:close/>
              </a:path>
            </a:pathLst>
          </a:custGeom>
          <a:solidFill>
            <a:srgbClr val="00C3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9735311" y="9700917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00C3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9954768" y="9627704"/>
            <a:ext cx="292735" cy="146685"/>
          </a:xfrm>
          <a:custGeom>
            <a:avLst/>
            <a:gdLst/>
            <a:ahLst/>
            <a:cxnLst/>
            <a:rect l="l" t="t" r="r" b="b"/>
            <a:pathLst>
              <a:path w="292734" h="146684">
                <a:moveTo>
                  <a:pt x="73152" y="0"/>
                </a:moveTo>
                <a:lnTo>
                  <a:pt x="0" y="0"/>
                </a:lnTo>
                <a:lnTo>
                  <a:pt x="0" y="73215"/>
                </a:lnTo>
                <a:lnTo>
                  <a:pt x="73152" y="73215"/>
                </a:lnTo>
                <a:lnTo>
                  <a:pt x="73152" y="0"/>
                </a:lnTo>
                <a:close/>
              </a:path>
              <a:path w="292734" h="146684">
                <a:moveTo>
                  <a:pt x="219456" y="73215"/>
                </a:moveTo>
                <a:lnTo>
                  <a:pt x="73152" y="73215"/>
                </a:lnTo>
                <a:lnTo>
                  <a:pt x="73152" y="146443"/>
                </a:lnTo>
                <a:lnTo>
                  <a:pt x="219456" y="146443"/>
                </a:lnTo>
                <a:lnTo>
                  <a:pt x="219456" y="73215"/>
                </a:lnTo>
                <a:close/>
              </a:path>
              <a:path w="292734" h="146684">
                <a:moveTo>
                  <a:pt x="292608" y="0"/>
                </a:moveTo>
                <a:lnTo>
                  <a:pt x="219456" y="0"/>
                </a:lnTo>
                <a:lnTo>
                  <a:pt x="219456" y="73215"/>
                </a:lnTo>
                <a:lnTo>
                  <a:pt x="292608" y="73215"/>
                </a:lnTo>
                <a:lnTo>
                  <a:pt x="292608" y="0"/>
                </a:lnTo>
                <a:close/>
              </a:path>
            </a:pathLst>
          </a:custGeom>
          <a:solidFill>
            <a:srgbClr val="00C3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10027919" y="9481254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00C3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10539983" y="9627696"/>
            <a:ext cx="146685" cy="73660"/>
          </a:xfrm>
          <a:custGeom>
            <a:avLst/>
            <a:gdLst/>
            <a:ahLst/>
            <a:cxnLst/>
            <a:rect l="l" t="t" r="r" b="b"/>
            <a:pathLst>
              <a:path w="146684" h="73659">
                <a:moveTo>
                  <a:pt x="146303" y="73221"/>
                </a:moveTo>
                <a:lnTo>
                  <a:pt x="0" y="73221"/>
                </a:lnTo>
                <a:lnTo>
                  <a:pt x="0" y="0"/>
                </a:lnTo>
                <a:lnTo>
                  <a:pt x="146303" y="0"/>
                </a:lnTo>
                <a:lnTo>
                  <a:pt x="146303" y="73221"/>
                </a:lnTo>
                <a:close/>
              </a:path>
            </a:pathLst>
          </a:custGeom>
          <a:solidFill>
            <a:srgbClr val="00C3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8784335" y="9627696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179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8930640" y="9627696"/>
            <a:ext cx="146685" cy="73660"/>
          </a:xfrm>
          <a:custGeom>
            <a:avLst/>
            <a:gdLst/>
            <a:ahLst/>
            <a:cxnLst/>
            <a:rect l="l" t="t" r="r" b="b"/>
            <a:pathLst>
              <a:path w="146684" h="73659">
                <a:moveTo>
                  <a:pt x="146303" y="73221"/>
                </a:moveTo>
                <a:lnTo>
                  <a:pt x="0" y="73221"/>
                </a:lnTo>
                <a:lnTo>
                  <a:pt x="0" y="0"/>
                </a:lnTo>
                <a:lnTo>
                  <a:pt x="146303" y="0"/>
                </a:lnTo>
                <a:lnTo>
                  <a:pt x="146303" y="73221"/>
                </a:lnTo>
                <a:close/>
              </a:path>
            </a:pathLst>
          </a:custGeom>
          <a:solidFill>
            <a:srgbClr val="179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9296400" y="9408033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179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9735311" y="9481254"/>
            <a:ext cx="146685" cy="73660"/>
          </a:xfrm>
          <a:custGeom>
            <a:avLst/>
            <a:gdLst/>
            <a:ahLst/>
            <a:cxnLst/>
            <a:rect l="l" t="t" r="r" b="b"/>
            <a:pathLst>
              <a:path w="146684" h="73659">
                <a:moveTo>
                  <a:pt x="146303" y="73221"/>
                </a:moveTo>
                <a:lnTo>
                  <a:pt x="0" y="73221"/>
                </a:lnTo>
                <a:lnTo>
                  <a:pt x="0" y="0"/>
                </a:lnTo>
                <a:lnTo>
                  <a:pt x="146303" y="0"/>
                </a:lnTo>
                <a:lnTo>
                  <a:pt x="146303" y="73221"/>
                </a:lnTo>
                <a:close/>
              </a:path>
            </a:pathLst>
          </a:custGeom>
          <a:solidFill>
            <a:srgbClr val="179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10466831" y="9408033"/>
            <a:ext cx="146685" cy="73660"/>
          </a:xfrm>
          <a:custGeom>
            <a:avLst/>
            <a:gdLst/>
            <a:ahLst/>
            <a:cxnLst/>
            <a:rect l="l" t="t" r="r" b="b"/>
            <a:pathLst>
              <a:path w="146684" h="73659">
                <a:moveTo>
                  <a:pt x="146303" y="73221"/>
                </a:moveTo>
                <a:lnTo>
                  <a:pt x="0" y="73221"/>
                </a:lnTo>
                <a:lnTo>
                  <a:pt x="0" y="0"/>
                </a:lnTo>
                <a:lnTo>
                  <a:pt x="146303" y="0"/>
                </a:lnTo>
                <a:lnTo>
                  <a:pt x="146303" y="73221"/>
                </a:lnTo>
                <a:close/>
              </a:path>
            </a:pathLst>
          </a:custGeom>
          <a:solidFill>
            <a:srgbClr val="179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11125200" y="9481254"/>
            <a:ext cx="146685" cy="73660"/>
          </a:xfrm>
          <a:custGeom>
            <a:avLst/>
            <a:gdLst/>
            <a:ahLst/>
            <a:cxnLst/>
            <a:rect l="l" t="t" r="r" b="b"/>
            <a:pathLst>
              <a:path w="146684" h="73659">
                <a:moveTo>
                  <a:pt x="146303" y="73221"/>
                </a:moveTo>
                <a:lnTo>
                  <a:pt x="0" y="73221"/>
                </a:lnTo>
                <a:lnTo>
                  <a:pt x="0" y="0"/>
                </a:lnTo>
                <a:lnTo>
                  <a:pt x="146303" y="0"/>
                </a:lnTo>
                <a:lnTo>
                  <a:pt x="146303" y="73221"/>
                </a:lnTo>
                <a:close/>
              </a:path>
            </a:pathLst>
          </a:custGeom>
          <a:solidFill>
            <a:srgbClr val="179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10832591" y="9334812"/>
            <a:ext cx="146685" cy="73660"/>
          </a:xfrm>
          <a:custGeom>
            <a:avLst/>
            <a:gdLst/>
            <a:ahLst/>
            <a:cxnLst/>
            <a:rect l="l" t="t" r="r" b="b"/>
            <a:pathLst>
              <a:path w="146684" h="73659">
                <a:moveTo>
                  <a:pt x="146303" y="73221"/>
                </a:moveTo>
                <a:lnTo>
                  <a:pt x="0" y="73221"/>
                </a:lnTo>
                <a:lnTo>
                  <a:pt x="0" y="0"/>
                </a:lnTo>
                <a:lnTo>
                  <a:pt x="146303" y="0"/>
                </a:lnTo>
                <a:lnTo>
                  <a:pt x="146303" y="73221"/>
                </a:lnTo>
                <a:close/>
              </a:path>
            </a:pathLst>
          </a:custGeom>
          <a:solidFill>
            <a:srgbClr val="179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10686288" y="9408033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179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11929871" y="9408033"/>
            <a:ext cx="146685" cy="73660"/>
          </a:xfrm>
          <a:custGeom>
            <a:avLst/>
            <a:gdLst/>
            <a:ahLst/>
            <a:cxnLst/>
            <a:rect l="l" t="t" r="r" b="b"/>
            <a:pathLst>
              <a:path w="146684" h="73659">
                <a:moveTo>
                  <a:pt x="146303" y="73221"/>
                </a:moveTo>
                <a:lnTo>
                  <a:pt x="0" y="73221"/>
                </a:lnTo>
                <a:lnTo>
                  <a:pt x="0" y="0"/>
                </a:lnTo>
                <a:lnTo>
                  <a:pt x="146303" y="0"/>
                </a:lnTo>
                <a:lnTo>
                  <a:pt x="146303" y="73221"/>
                </a:lnTo>
                <a:close/>
              </a:path>
            </a:pathLst>
          </a:custGeom>
          <a:solidFill>
            <a:srgbClr val="179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12149328" y="9554475"/>
            <a:ext cx="146685" cy="73660"/>
          </a:xfrm>
          <a:custGeom>
            <a:avLst/>
            <a:gdLst/>
            <a:ahLst/>
            <a:cxnLst/>
            <a:rect l="l" t="t" r="r" b="b"/>
            <a:pathLst>
              <a:path w="146684" h="73659">
                <a:moveTo>
                  <a:pt x="146303" y="73221"/>
                </a:moveTo>
                <a:lnTo>
                  <a:pt x="0" y="73221"/>
                </a:lnTo>
                <a:lnTo>
                  <a:pt x="0" y="0"/>
                </a:lnTo>
                <a:lnTo>
                  <a:pt x="146303" y="0"/>
                </a:lnTo>
                <a:lnTo>
                  <a:pt x="146303" y="73221"/>
                </a:lnTo>
                <a:close/>
              </a:path>
            </a:pathLst>
          </a:custGeom>
          <a:solidFill>
            <a:srgbClr val="179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12295631" y="9334812"/>
            <a:ext cx="146685" cy="146685"/>
          </a:xfrm>
          <a:custGeom>
            <a:avLst/>
            <a:gdLst/>
            <a:ahLst/>
            <a:cxnLst/>
            <a:rect l="l" t="t" r="r" b="b"/>
            <a:pathLst>
              <a:path w="146684" h="146684">
                <a:moveTo>
                  <a:pt x="146303" y="146442"/>
                </a:moveTo>
                <a:lnTo>
                  <a:pt x="0" y="146442"/>
                </a:lnTo>
                <a:lnTo>
                  <a:pt x="0" y="0"/>
                </a:lnTo>
                <a:lnTo>
                  <a:pt x="146303" y="0"/>
                </a:lnTo>
                <a:lnTo>
                  <a:pt x="146303" y="146442"/>
                </a:lnTo>
                <a:close/>
              </a:path>
            </a:pathLst>
          </a:custGeom>
          <a:solidFill>
            <a:srgbClr val="179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12515088" y="9554475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179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12734543" y="9334812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179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12954000" y="9408033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179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13173456" y="9408033"/>
            <a:ext cx="146685" cy="146685"/>
          </a:xfrm>
          <a:custGeom>
            <a:avLst/>
            <a:gdLst/>
            <a:ahLst/>
            <a:cxnLst/>
            <a:rect l="l" t="t" r="r" b="b"/>
            <a:pathLst>
              <a:path w="146684" h="146684">
                <a:moveTo>
                  <a:pt x="146303" y="146442"/>
                </a:moveTo>
                <a:lnTo>
                  <a:pt x="0" y="146442"/>
                </a:lnTo>
                <a:lnTo>
                  <a:pt x="0" y="0"/>
                </a:lnTo>
                <a:lnTo>
                  <a:pt x="146303" y="0"/>
                </a:lnTo>
                <a:lnTo>
                  <a:pt x="146303" y="146442"/>
                </a:lnTo>
                <a:close/>
              </a:path>
            </a:pathLst>
          </a:custGeom>
          <a:solidFill>
            <a:srgbClr val="179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13539215" y="9334812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179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13466063" y="9481254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179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13904976" y="9481254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179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14051280" y="9408033"/>
            <a:ext cx="146685" cy="146685"/>
          </a:xfrm>
          <a:custGeom>
            <a:avLst/>
            <a:gdLst/>
            <a:ahLst/>
            <a:cxnLst/>
            <a:rect l="l" t="t" r="r" b="b"/>
            <a:pathLst>
              <a:path w="146684" h="146684">
                <a:moveTo>
                  <a:pt x="146303" y="146442"/>
                </a:moveTo>
                <a:lnTo>
                  <a:pt x="0" y="146442"/>
                </a:lnTo>
                <a:lnTo>
                  <a:pt x="0" y="0"/>
                </a:lnTo>
                <a:lnTo>
                  <a:pt x="146303" y="0"/>
                </a:lnTo>
                <a:lnTo>
                  <a:pt x="146303" y="146442"/>
                </a:lnTo>
                <a:close/>
              </a:path>
            </a:pathLst>
          </a:custGeom>
          <a:solidFill>
            <a:srgbClr val="179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14270735" y="9481254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179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13685519" y="9774139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179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14124432" y="9774139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179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14417039" y="9774139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179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14636495" y="9554475"/>
            <a:ext cx="146685" cy="146685"/>
          </a:xfrm>
          <a:custGeom>
            <a:avLst/>
            <a:gdLst/>
            <a:ahLst/>
            <a:cxnLst/>
            <a:rect l="l" t="t" r="r" b="b"/>
            <a:pathLst>
              <a:path w="146684" h="146684">
                <a:moveTo>
                  <a:pt x="146303" y="146442"/>
                </a:moveTo>
                <a:lnTo>
                  <a:pt x="0" y="146442"/>
                </a:lnTo>
                <a:lnTo>
                  <a:pt x="0" y="0"/>
                </a:lnTo>
                <a:lnTo>
                  <a:pt x="146303" y="0"/>
                </a:lnTo>
                <a:lnTo>
                  <a:pt x="146303" y="146442"/>
                </a:lnTo>
                <a:close/>
              </a:path>
            </a:pathLst>
          </a:custGeom>
          <a:solidFill>
            <a:srgbClr val="179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7906511" y="9774139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179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7687056" y="9920581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179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7613904" y="9408033"/>
            <a:ext cx="219710" cy="73660"/>
          </a:xfrm>
          <a:custGeom>
            <a:avLst/>
            <a:gdLst/>
            <a:ahLst/>
            <a:cxnLst/>
            <a:rect l="l" t="t" r="r" b="b"/>
            <a:pathLst>
              <a:path w="219709" h="73659">
                <a:moveTo>
                  <a:pt x="219455" y="73221"/>
                </a:moveTo>
                <a:lnTo>
                  <a:pt x="0" y="73221"/>
                </a:lnTo>
                <a:lnTo>
                  <a:pt x="0" y="0"/>
                </a:lnTo>
                <a:lnTo>
                  <a:pt x="219455" y="0"/>
                </a:lnTo>
                <a:lnTo>
                  <a:pt x="219455" y="73221"/>
                </a:lnTo>
                <a:close/>
              </a:path>
            </a:pathLst>
          </a:custGeom>
          <a:solidFill>
            <a:srgbClr val="179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7906511" y="9334812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179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8199119" y="9554475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179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10027919" y="9847360"/>
            <a:ext cx="146685" cy="73660"/>
          </a:xfrm>
          <a:custGeom>
            <a:avLst/>
            <a:gdLst/>
            <a:ahLst/>
            <a:cxnLst/>
            <a:rect l="l" t="t" r="r" b="b"/>
            <a:pathLst>
              <a:path w="146684" h="73659">
                <a:moveTo>
                  <a:pt x="146303" y="73221"/>
                </a:moveTo>
                <a:lnTo>
                  <a:pt x="0" y="73221"/>
                </a:lnTo>
                <a:lnTo>
                  <a:pt x="0" y="0"/>
                </a:lnTo>
                <a:lnTo>
                  <a:pt x="146303" y="0"/>
                </a:lnTo>
                <a:lnTo>
                  <a:pt x="146303" y="73221"/>
                </a:lnTo>
                <a:close/>
              </a:path>
            </a:pathLst>
          </a:custGeom>
          <a:solidFill>
            <a:srgbClr val="179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10978895" y="9334812"/>
            <a:ext cx="146685" cy="73660"/>
          </a:xfrm>
          <a:custGeom>
            <a:avLst/>
            <a:gdLst/>
            <a:ahLst/>
            <a:cxnLst/>
            <a:rect l="l" t="t" r="r" b="b"/>
            <a:pathLst>
              <a:path w="146684" h="73659">
                <a:moveTo>
                  <a:pt x="146303" y="73221"/>
                </a:moveTo>
                <a:lnTo>
                  <a:pt x="0" y="73221"/>
                </a:lnTo>
                <a:lnTo>
                  <a:pt x="0" y="0"/>
                </a:lnTo>
                <a:lnTo>
                  <a:pt x="146303" y="0"/>
                </a:lnTo>
                <a:lnTo>
                  <a:pt x="146303" y="73221"/>
                </a:lnTo>
                <a:close/>
              </a:path>
            </a:pathLst>
          </a:custGeom>
          <a:solidFill>
            <a:srgbClr val="FB8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10759440" y="9481254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FB8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10613135" y="9261591"/>
            <a:ext cx="146685" cy="73660"/>
          </a:xfrm>
          <a:custGeom>
            <a:avLst/>
            <a:gdLst/>
            <a:ahLst/>
            <a:cxnLst/>
            <a:rect l="l" t="t" r="r" b="b"/>
            <a:pathLst>
              <a:path w="146684" h="73659">
                <a:moveTo>
                  <a:pt x="146303" y="73221"/>
                </a:moveTo>
                <a:lnTo>
                  <a:pt x="0" y="73221"/>
                </a:lnTo>
                <a:lnTo>
                  <a:pt x="0" y="0"/>
                </a:lnTo>
                <a:lnTo>
                  <a:pt x="146303" y="0"/>
                </a:lnTo>
                <a:lnTo>
                  <a:pt x="146303" y="73221"/>
                </a:lnTo>
                <a:close/>
              </a:path>
            </a:pathLst>
          </a:custGeom>
          <a:solidFill>
            <a:srgbClr val="FB8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10320528" y="9554475"/>
            <a:ext cx="146685" cy="73660"/>
          </a:xfrm>
          <a:custGeom>
            <a:avLst/>
            <a:gdLst/>
            <a:ahLst/>
            <a:cxnLst/>
            <a:rect l="l" t="t" r="r" b="b"/>
            <a:pathLst>
              <a:path w="146684" h="73659">
                <a:moveTo>
                  <a:pt x="146303" y="73221"/>
                </a:moveTo>
                <a:lnTo>
                  <a:pt x="0" y="73221"/>
                </a:lnTo>
                <a:lnTo>
                  <a:pt x="0" y="0"/>
                </a:lnTo>
                <a:lnTo>
                  <a:pt x="146303" y="0"/>
                </a:lnTo>
                <a:lnTo>
                  <a:pt x="146303" y="73221"/>
                </a:lnTo>
                <a:close/>
              </a:path>
            </a:pathLst>
          </a:custGeom>
          <a:solidFill>
            <a:srgbClr val="FB8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10539983" y="9481254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FB8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11052047" y="9554475"/>
            <a:ext cx="146685" cy="73660"/>
          </a:xfrm>
          <a:custGeom>
            <a:avLst/>
            <a:gdLst/>
            <a:ahLst/>
            <a:cxnLst/>
            <a:rect l="l" t="t" r="r" b="b"/>
            <a:pathLst>
              <a:path w="146684" h="73659">
                <a:moveTo>
                  <a:pt x="146303" y="73221"/>
                </a:moveTo>
                <a:lnTo>
                  <a:pt x="0" y="73221"/>
                </a:lnTo>
                <a:lnTo>
                  <a:pt x="0" y="0"/>
                </a:lnTo>
                <a:lnTo>
                  <a:pt x="146303" y="0"/>
                </a:lnTo>
                <a:lnTo>
                  <a:pt x="146303" y="73221"/>
                </a:lnTo>
                <a:close/>
              </a:path>
            </a:pathLst>
          </a:custGeom>
          <a:solidFill>
            <a:srgbClr val="FB8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11490959" y="9554475"/>
            <a:ext cx="146685" cy="73660"/>
          </a:xfrm>
          <a:custGeom>
            <a:avLst/>
            <a:gdLst/>
            <a:ahLst/>
            <a:cxnLst/>
            <a:rect l="l" t="t" r="r" b="b"/>
            <a:pathLst>
              <a:path w="146684" h="73659">
                <a:moveTo>
                  <a:pt x="146303" y="73221"/>
                </a:moveTo>
                <a:lnTo>
                  <a:pt x="0" y="73221"/>
                </a:lnTo>
                <a:lnTo>
                  <a:pt x="0" y="0"/>
                </a:lnTo>
                <a:lnTo>
                  <a:pt x="146303" y="0"/>
                </a:lnTo>
                <a:lnTo>
                  <a:pt x="146303" y="73221"/>
                </a:lnTo>
                <a:close/>
              </a:path>
            </a:pathLst>
          </a:custGeom>
          <a:solidFill>
            <a:srgbClr val="FB8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11783567" y="9481254"/>
            <a:ext cx="146685" cy="73660"/>
          </a:xfrm>
          <a:custGeom>
            <a:avLst/>
            <a:gdLst/>
            <a:ahLst/>
            <a:cxnLst/>
            <a:rect l="l" t="t" r="r" b="b"/>
            <a:pathLst>
              <a:path w="146684" h="73659">
                <a:moveTo>
                  <a:pt x="146303" y="73221"/>
                </a:moveTo>
                <a:lnTo>
                  <a:pt x="0" y="73221"/>
                </a:lnTo>
                <a:lnTo>
                  <a:pt x="0" y="0"/>
                </a:lnTo>
                <a:lnTo>
                  <a:pt x="146303" y="0"/>
                </a:lnTo>
                <a:lnTo>
                  <a:pt x="146303" y="73221"/>
                </a:lnTo>
                <a:close/>
              </a:path>
            </a:pathLst>
          </a:custGeom>
          <a:solidFill>
            <a:srgbClr val="FB8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11490959" y="9408033"/>
            <a:ext cx="146685" cy="73660"/>
          </a:xfrm>
          <a:custGeom>
            <a:avLst/>
            <a:gdLst/>
            <a:ahLst/>
            <a:cxnLst/>
            <a:rect l="l" t="t" r="r" b="b"/>
            <a:pathLst>
              <a:path w="146684" h="73659">
                <a:moveTo>
                  <a:pt x="146303" y="73221"/>
                </a:moveTo>
                <a:lnTo>
                  <a:pt x="0" y="73221"/>
                </a:lnTo>
                <a:lnTo>
                  <a:pt x="0" y="0"/>
                </a:lnTo>
                <a:lnTo>
                  <a:pt x="146303" y="0"/>
                </a:lnTo>
                <a:lnTo>
                  <a:pt x="146303" y="73221"/>
                </a:lnTo>
                <a:close/>
              </a:path>
            </a:pathLst>
          </a:custGeom>
          <a:solidFill>
            <a:srgbClr val="FB8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12149328" y="9481254"/>
            <a:ext cx="146685" cy="73660"/>
          </a:xfrm>
          <a:custGeom>
            <a:avLst/>
            <a:gdLst/>
            <a:ahLst/>
            <a:cxnLst/>
            <a:rect l="l" t="t" r="r" b="b"/>
            <a:pathLst>
              <a:path w="146684" h="73659">
                <a:moveTo>
                  <a:pt x="146303" y="73221"/>
                </a:moveTo>
                <a:lnTo>
                  <a:pt x="0" y="73221"/>
                </a:lnTo>
                <a:lnTo>
                  <a:pt x="0" y="0"/>
                </a:lnTo>
                <a:lnTo>
                  <a:pt x="146303" y="0"/>
                </a:lnTo>
                <a:lnTo>
                  <a:pt x="146303" y="73221"/>
                </a:lnTo>
                <a:close/>
              </a:path>
            </a:pathLst>
          </a:custGeom>
          <a:solidFill>
            <a:srgbClr val="FB8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12368783" y="9554475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FB8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12661391" y="9700917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FB8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12807695" y="9408033"/>
            <a:ext cx="146685" cy="73660"/>
          </a:xfrm>
          <a:custGeom>
            <a:avLst/>
            <a:gdLst/>
            <a:ahLst/>
            <a:cxnLst/>
            <a:rect l="l" t="t" r="r" b="b"/>
            <a:pathLst>
              <a:path w="146684" h="73659">
                <a:moveTo>
                  <a:pt x="146303" y="73221"/>
                </a:moveTo>
                <a:lnTo>
                  <a:pt x="0" y="73221"/>
                </a:lnTo>
                <a:lnTo>
                  <a:pt x="0" y="0"/>
                </a:lnTo>
                <a:lnTo>
                  <a:pt x="146303" y="0"/>
                </a:lnTo>
                <a:lnTo>
                  <a:pt x="146303" y="73221"/>
                </a:lnTo>
                <a:close/>
              </a:path>
            </a:pathLst>
          </a:custGeom>
          <a:solidFill>
            <a:srgbClr val="FB8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12880847" y="9261591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FB8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13027152" y="9774139"/>
            <a:ext cx="146685" cy="73660"/>
          </a:xfrm>
          <a:custGeom>
            <a:avLst/>
            <a:gdLst/>
            <a:ahLst/>
            <a:cxnLst/>
            <a:rect l="l" t="t" r="r" b="b"/>
            <a:pathLst>
              <a:path w="146684" h="73659">
                <a:moveTo>
                  <a:pt x="146303" y="73221"/>
                </a:moveTo>
                <a:lnTo>
                  <a:pt x="0" y="73221"/>
                </a:lnTo>
                <a:lnTo>
                  <a:pt x="0" y="0"/>
                </a:lnTo>
                <a:lnTo>
                  <a:pt x="146303" y="0"/>
                </a:lnTo>
                <a:lnTo>
                  <a:pt x="146303" y="73221"/>
                </a:lnTo>
                <a:close/>
              </a:path>
            </a:pathLst>
          </a:custGeom>
          <a:solidFill>
            <a:srgbClr val="FB8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13466063" y="9554475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FB8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9808464" y="9774139"/>
            <a:ext cx="219710" cy="73660"/>
          </a:xfrm>
          <a:custGeom>
            <a:avLst/>
            <a:gdLst/>
            <a:ahLst/>
            <a:cxnLst/>
            <a:rect l="l" t="t" r="r" b="b"/>
            <a:pathLst>
              <a:path w="219709" h="73659">
                <a:moveTo>
                  <a:pt x="219455" y="73221"/>
                </a:moveTo>
                <a:lnTo>
                  <a:pt x="0" y="73221"/>
                </a:lnTo>
                <a:lnTo>
                  <a:pt x="0" y="0"/>
                </a:lnTo>
                <a:lnTo>
                  <a:pt x="219455" y="0"/>
                </a:lnTo>
                <a:lnTo>
                  <a:pt x="219455" y="73221"/>
                </a:lnTo>
                <a:close/>
              </a:path>
            </a:pathLst>
          </a:custGeom>
          <a:solidFill>
            <a:srgbClr val="FB8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9735311" y="9627696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FB8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9003792" y="9554475"/>
            <a:ext cx="146685" cy="73660"/>
          </a:xfrm>
          <a:custGeom>
            <a:avLst/>
            <a:gdLst/>
            <a:ahLst/>
            <a:cxnLst/>
            <a:rect l="l" t="t" r="r" b="b"/>
            <a:pathLst>
              <a:path w="146684" h="73659">
                <a:moveTo>
                  <a:pt x="146303" y="73221"/>
                </a:moveTo>
                <a:lnTo>
                  <a:pt x="0" y="73221"/>
                </a:lnTo>
                <a:lnTo>
                  <a:pt x="0" y="0"/>
                </a:lnTo>
                <a:lnTo>
                  <a:pt x="146303" y="0"/>
                </a:lnTo>
                <a:lnTo>
                  <a:pt x="146303" y="73221"/>
                </a:lnTo>
                <a:close/>
              </a:path>
            </a:pathLst>
          </a:custGeom>
          <a:solidFill>
            <a:srgbClr val="FB8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9223247" y="9920581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FB8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8491728" y="9481254"/>
            <a:ext cx="219710" cy="73660"/>
          </a:xfrm>
          <a:custGeom>
            <a:avLst/>
            <a:gdLst/>
            <a:ahLst/>
            <a:cxnLst/>
            <a:rect l="l" t="t" r="r" b="b"/>
            <a:pathLst>
              <a:path w="219709" h="73659">
                <a:moveTo>
                  <a:pt x="219455" y="73221"/>
                </a:moveTo>
                <a:lnTo>
                  <a:pt x="0" y="73221"/>
                </a:lnTo>
                <a:lnTo>
                  <a:pt x="0" y="0"/>
                </a:lnTo>
                <a:lnTo>
                  <a:pt x="219455" y="0"/>
                </a:lnTo>
                <a:lnTo>
                  <a:pt x="219455" y="73221"/>
                </a:lnTo>
                <a:close/>
              </a:path>
            </a:pathLst>
          </a:custGeom>
          <a:solidFill>
            <a:srgbClr val="FB8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8052816" y="9627696"/>
            <a:ext cx="146685" cy="73660"/>
          </a:xfrm>
          <a:custGeom>
            <a:avLst/>
            <a:gdLst/>
            <a:ahLst/>
            <a:cxnLst/>
            <a:rect l="l" t="t" r="r" b="b"/>
            <a:pathLst>
              <a:path w="146684" h="73659">
                <a:moveTo>
                  <a:pt x="146303" y="73221"/>
                </a:moveTo>
                <a:lnTo>
                  <a:pt x="0" y="73221"/>
                </a:lnTo>
                <a:lnTo>
                  <a:pt x="0" y="0"/>
                </a:lnTo>
                <a:lnTo>
                  <a:pt x="146303" y="0"/>
                </a:lnTo>
                <a:lnTo>
                  <a:pt x="146303" y="73221"/>
                </a:lnTo>
                <a:close/>
              </a:path>
            </a:pathLst>
          </a:custGeom>
          <a:solidFill>
            <a:srgbClr val="FB8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8052816" y="9334812"/>
            <a:ext cx="146685" cy="73660"/>
          </a:xfrm>
          <a:custGeom>
            <a:avLst/>
            <a:gdLst/>
            <a:ahLst/>
            <a:cxnLst/>
            <a:rect l="l" t="t" r="r" b="b"/>
            <a:pathLst>
              <a:path w="146684" h="73659">
                <a:moveTo>
                  <a:pt x="146303" y="73221"/>
                </a:moveTo>
                <a:lnTo>
                  <a:pt x="0" y="73221"/>
                </a:lnTo>
                <a:lnTo>
                  <a:pt x="0" y="0"/>
                </a:lnTo>
                <a:lnTo>
                  <a:pt x="146303" y="0"/>
                </a:lnTo>
                <a:lnTo>
                  <a:pt x="146303" y="73221"/>
                </a:lnTo>
                <a:close/>
              </a:path>
            </a:pathLst>
          </a:custGeom>
          <a:solidFill>
            <a:srgbClr val="FB8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8272271" y="9481254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FB8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7979664" y="9847360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FB8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7760207" y="9700917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FB8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7687056" y="9554475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FB8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14051280" y="9554475"/>
            <a:ext cx="146685" cy="73660"/>
          </a:xfrm>
          <a:custGeom>
            <a:avLst/>
            <a:gdLst/>
            <a:ahLst/>
            <a:cxnLst/>
            <a:rect l="l" t="t" r="r" b="b"/>
            <a:pathLst>
              <a:path w="146684" h="73659">
                <a:moveTo>
                  <a:pt x="146303" y="73221"/>
                </a:moveTo>
                <a:lnTo>
                  <a:pt x="0" y="73221"/>
                </a:lnTo>
                <a:lnTo>
                  <a:pt x="0" y="0"/>
                </a:lnTo>
                <a:lnTo>
                  <a:pt x="146303" y="0"/>
                </a:lnTo>
                <a:lnTo>
                  <a:pt x="146303" y="73221"/>
                </a:lnTo>
                <a:close/>
              </a:path>
            </a:pathLst>
          </a:custGeom>
          <a:solidFill>
            <a:srgbClr val="FB8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14417039" y="9334812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FB8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14343887" y="9627696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FB8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14563343" y="9481254"/>
            <a:ext cx="146685" cy="73660"/>
          </a:xfrm>
          <a:custGeom>
            <a:avLst/>
            <a:gdLst/>
            <a:ahLst/>
            <a:cxnLst/>
            <a:rect l="l" t="t" r="r" b="b"/>
            <a:pathLst>
              <a:path w="146684" h="73659">
                <a:moveTo>
                  <a:pt x="146303" y="73221"/>
                </a:moveTo>
                <a:lnTo>
                  <a:pt x="0" y="73221"/>
                </a:lnTo>
                <a:lnTo>
                  <a:pt x="0" y="0"/>
                </a:lnTo>
                <a:lnTo>
                  <a:pt x="146303" y="0"/>
                </a:lnTo>
                <a:lnTo>
                  <a:pt x="146303" y="73221"/>
                </a:lnTo>
                <a:close/>
              </a:path>
            </a:pathLst>
          </a:custGeom>
          <a:solidFill>
            <a:srgbClr val="FB8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14563343" y="9700917"/>
            <a:ext cx="146685" cy="73660"/>
          </a:xfrm>
          <a:custGeom>
            <a:avLst/>
            <a:gdLst/>
            <a:ahLst/>
            <a:cxnLst/>
            <a:rect l="l" t="t" r="r" b="b"/>
            <a:pathLst>
              <a:path w="146684" h="73659">
                <a:moveTo>
                  <a:pt x="146303" y="73221"/>
                </a:moveTo>
                <a:lnTo>
                  <a:pt x="0" y="73221"/>
                </a:lnTo>
                <a:lnTo>
                  <a:pt x="0" y="0"/>
                </a:lnTo>
                <a:lnTo>
                  <a:pt x="146303" y="0"/>
                </a:lnTo>
                <a:lnTo>
                  <a:pt x="146303" y="73221"/>
                </a:lnTo>
                <a:close/>
              </a:path>
            </a:pathLst>
          </a:custGeom>
          <a:solidFill>
            <a:srgbClr val="FB8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13758671" y="9700917"/>
            <a:ext cx="146685" cy="73660"/>
          </a:xfrm>
          <a:custGeom>
            <a:avLst/>
            <a:gdLst/>
            <a:ahLst/>
            <a:cxnLst/>
            <a:rect l="l" t="t" r="r" b="b"/>
            <a:pathLst>
              <a:path w="146684" h="73659">
                <a:moveTo>
                  <a:pt x="146303" y="73221"/>
                </a:moveTo>
                <a:lnTo>
                  <a:pt x="0" y="73221"/>
                </a:lnTo>
                <a:lnTo>
                  <a:pt x="0" y="0"/>
                </a:lnTo>
                <a:lnTo>
                  <a:pt x="146303" y="0"/>
                </a:lnTo>
                <a:lnTo>
                  <a:pt x="146303" y="73221"/>
                </a:lnTo>
                <a:close/>
              </a:path>
            </a:pathLst>
          </a:custGeom>
          <a:solidFill>
            <a:srgbClr val="FB8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8857488" y="9774139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FB8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9442704" y="9481254"/>
            <a:ext cx="146685" cy="73660"/>
          </a:xfrm>
          <a:custGeom>
            <a:avLst/>
            <a:gdLst/>
            <a:ahLst/>
            <a:cxnLst/>
            <a:rect l="l" t="t" r="r" b="b"/>
            <a:pathLst>
              <a:path w="146684" h="73659">
                <a:moveTo>
                  <a:pt x="146303" y="73221"/>
                </a:moveTo>
                <a:lnTo>
                  <a:pt x="0" y="73221"/>
                </a:lnTo>
                <a:lnTo>
                  <a:pt x="0" y="0"/>
                </a:lnTo>
                <a:lnTo>
                  <a:pt x="146303" y="0"/>
                </a:lnTo>
                <a:lnTo>
                  <a:pt x="146303" y="73221"/>
                </a:lnTo>
                <a:close/>
              </a:path>
            </a:pathLst>
          </a:custGeom>
          <a:solidFill>
            <a:srgbClr val="FB8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829817" y="9261591"/>
            <a:ext cx="146685" cy="73660"/>
          </a:xfrm>
          <a:custGeom>
            <a:avLst/>
            <a:gdLst/>
            <a:ahLst/>
            <a:cxnLst/>
            <a:rect l="l" t="t" r="r" b="b"/>
            <a:pathLst>
              <a:path w="146684" h="73659">
                <a:moveTo>
                  <a:pt x="146303" y="73221"/>
                </a:moveTo>
                <a:lnTo>
                  <a:pt x="0" y="73221"/>
                </a:lnTo>
                <a:lnTo>
                  <a:pt x="0" y="0"/>
                </a:lnTo>
                <a:lnTo>
                  <a:pt x="146303" y="0"/>
                </a:lnTo>
                <a:lnTo>
                  <a:pt x="146303" y="73221"/>
                </a:lnTo>
                <a:close/>
              </a:path>
            </a:pathLst>
          </a:custGeom>
          <a:solidFill>
            <a:srgbClr val="7D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3243833" y="9261591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59">
                <a:moveTo>
                  <a:pt x="0" y="73221"/>
                </a:moveTo>
                <a:lnTo>
                  <a:pt x="73152" y="73221"/>
                </a:lnTo>
                <a:lnTo>
                  <a:pt x="73152" y="0"/>
                </a:lnTo>
                <a:lnTo>
                  <a:pt x="0" y="0"/>
                </a:lnTo>
                <a:lnTo>
                  <a:pt x="0" y="73221"/>
                </a:lnTo>
                <a:close/>
              </a:path>
            </a:pathLst>
          </a:custGeom>
          <a:solidFill>
            <a:srgbClr val="7D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3536441" y="9261591"/>
            <a:ext cx="146685" cy="73660"/>
          </a:xfrm>
          <a:custGeom>
            <a:avLst/>
            <a:gdLst/>
            <a:ahLst/>
            <a:cxnLst/>
            <a:rect l="l" t="t" r="r" b="b"/>
            <a:pathLst>
              <a:path w="146685" h="73659">
                <a:moveTo>
                  <a:pt x="146303" y="73221"/>
                </a:moveTo>
                <a:lnTo>
                  <a:pt x="0" y="73221"/>
                </a:lnTo>
                <a:lnTo>
                  <a:pt x="0" y="0"/>
                </a:lnTo>
                <a:lnTo>
                  <a:pt x="146303" y="0"/>
                </a:lnTo>
                <a:lnTo>
                  <a:pt x="146303" y="73221"/>
                </a:lnTo>
                <a:close/>
              </a:path>
            </a:pathLst>
          </a:custGeom>
          <a:solidFill>
            <a:srgbClr val="7D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4487417" y="9261591"/>
            <a:ext cx="146685" cy="73660"/>
          </a:xfrm>
          <a:custGeom>
            <a:avLst/>
            <a:gdLst/>
            <a:ahLst/>
            <a:cxnLst/>
            <a:rect l="l" t="t" r="r" b="b"/>
            <a:pathLst>
              <a:path w="146685" h="73659">
                <a:moveTo>
                  <a:pt x="146303" y="73221"/>
                </a:moveTo>
                <a:lnTo>
                  <a:pt x="0" y="73221"/>
                </a:lnTo>
                <a:lnTo>
                  <a:pt x="0" y="0"/>
                </a:lnTo>
                <a:lnTo>
                  <a:pt x="146303" y="0"/>
                </a:lnTo>
                <a:lnTo>
                  <a:pt x="146303" y="73221"/>
                </a:lnTo>
                <a:close/>
              </a:path>
            </a:pathLst>
          </a:custGeom>
          <a:solidFill>
            <a:srgbClr val="7D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5145785" y="9261591"/>
            <a:ext cx="146685" cy="73660"/>
          </a:xfrm>
          <a:custGeom>
            <a:avLst/>
            <a:gdLst/>
            <a:ahLst/>
            <a:cxnLst/>
            <a:rect l="l" t="t" r="r" b="b"/>
            <a:pathLst>
              <a:path w="146685" h="73659">
                <a:moveTo>
                  <a:pt x="146303" y="73221"/>
                </a:moveTo>
                <a:lnTo>
                  <a:pt x="0" y="73221"/>
                </a:lnTo>
                <a:lnTo>
                  <a:pt x="0" y="0"/>
                </a:lnTo>
                <a:lnTo>
                  <a:pt x="146303" y="0"/>
                </a:lnTo>
                <a:lnTo>
                  <a:pt x="146303" y="73221"/>
                </a:lnTo>
                <a:close/>
              </a:path>
            </a:pathLst>
          </a:custGeom>
          <a:solidFill>
            <a:srgbClr val="7D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5511545" y="9261591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59">
                <a:moveTo>
                  <a:pt x="0" y="73221"/>
                </a:moveTo>
                <a:lnTo>
                  <a:pt x="73152" y="73221"/>
                </a:lnTo>
                <a:lnTo>
                  <a:pt x="73152" y="0"/>
                </a:lnTo>
                <a:lnTo>
                  <a:pt x="0" y="0"/>
                </a:lnTo>
                <a:lnTo>
                  <a:pt x="0" y="73221"/>
                </a:lnTo>
                <a:close/>
              </a:path>
            </a:pathLst>
          </a:custGeom>
          <a:solidFill>
            <a:srgbClr val="7D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5657849" y="9261591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59">
                <a:moveTo>
                  <a:pt x="0" y="73221"/>
                </a:moveTo>
                <a:lnTo>
                  <a:pt x="73151" y="73221"/>
                </a:lnTo>
                <a:lnTo>
                  <a:pt x="73151" y="0"/>
                </a:lnTo>
                <a:lnTo>
                  <a:pt x="0" y="0"/>
                </a:lnTo>
                <a:lnTo>
                  <a:pt x="0" y="73221"/>
                </a:lnTo>
                <a:close/>
              </a:path>
            </a:pathLst>
          </a:custGeom>
          <a:solidFill>
            <a:srgbClr val="7D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6389369" y="9261591"/>
            <a:ext cx="146685" cy="73660"/>
          </a:xfrm>
          <a:custGeom>
            <a:avLst/>
            <a:gdLst/>
            <a:ahLst/>
            <a:cxnLst/>
            <a:rect l="l" t="t" r="r" b="b"/>
            <a:pathLst>
              <a:path w="146684" h="73659">
                <a:moveTo>
                  <a:pt x="146303" y="73221"/>
                </a:moveTo>
                <a:lnTo>
                  <a:pt x="0" y="73221"/>
                </a:lnTo>
                <a:lnTo>
                  <a:pt x="0" y="0"/>
                </a:lnTo>
                <a:lnTo>
                  <a:pt x="146303" y="0"/>
                </a:lnTo>
                <a:lnTo>
                  <a:pt x="146303" y="73221"/>
                </a:lnTo>
                <a:close/>
              </a:path>
            </a:pathLst>
          </a:custGeom>
          <a:solidFill>
            <a:srgbClr val="7D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7047737" y="9261591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7D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537209" y="9334812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59">
                <a:moveTo>
                  <a:pt x="0" y="73221"/>
                </a:moveTo>
                <a:lnTo>
                  <a:pt x="73152" y="73221"/>
                </a:lnTo>
                <a:lnTo>
                  <a:pt x="73152" y="0"/>
                </a:lnTo>
                <a:lnTo>
                  <a:pt x="0" y="0"/>
                </a:lnTo>
                <a:lnTo>
                  <a:pt x="0" y="73221"/>
                </a:lnTo>
                <a:close/>
              </a:path>
            </a:pathLst>
          </a:custGeom>
          <a:solidFill>
            <a:srgbClr val="7D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683513" y="9334812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59">
                <a:moveTo>
                  <a:pt x="0" y="73221"/>
                </a:moveTo>
                <a:lnTo>
                  <a:pt x="73151" y="73221"/>
                </a:lnTo>
                <a:lnTo>
                  <a:pt x="73151" y="0"/>
                </a:lnTo>
                <a:lnTo>
                  <a:pt x="0" y="0"/>
                </a:lnTo>
                <a:lnTo>
                  <a:pt x="0" y="73221"/>
                </a:lnTo>
                <a:close/>
              </a:path>
            </a:pathLst>
          </a:custGeom>
          <a:solidFill>
            <a:srgbClr val="7D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902969" y="9334812"/>
            <a:ext cx="146685" cy="73660"/>
          </a:xfrm>
          <a:custGeom>
            <a:avLst/>
            <a:gdLst/>
            <a:ahLst/>
            <a:cxnLst/>
            <a:rect l="l" t="t" r="r" b="b"/>
            <a:pathLst>
              <a:path w="146684" h="73659">
                <a:moveTo>
                  <a:pt x="0" y="73221"/>
                </a:moveTo>
                <a:lnTo>
                  <a:pt x="146303" y="73221"/>
                </a:lnTo>
                <a:lnTo>
                  <a:pt x="146303" y="0"/>
                </a:lnTo>
                <a:lnTo>
                  <a:pt x="0" y="0"/>
                </a:lnTo>
                <a:lnTo>
                  <a:pt x="0" y="73221"/>
                </a:lnTo>
                <a:close/>
              </a:path>
            </a:pathLst>
          </a:custGeom>
          <a:solidFill>
            <a:srgbClr val="7D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1122425" y="9334812"/>
            <a:ext cx="146685" cy="73660"/>
          </a:xfrm>
          <a:custGeom>
            <a:avLst/>
            <a:gdLst/>
            <a:ahLst/>
            <a:cxnLst/>
            <a:rect l="l" t="t" r="r" b="b"/>
            <a:pathLst>
              <a:path w="146684" h="73659">
                <a:moveTo>
                  <a:pt x="146303" y="73221"/>
                </a:moveTo>
                <a:lnTo>
                  <a:pt x="0" y="73221"/>
                </a:lnTo>
                <a:lnTo>
                  <a:pt x="0" y="0"/>
                </a:lnTo>
                <a:lnTo>
                  <a:pt x="146303" y="0"/>
                </a:lnTo>
                <a:lnTo>
                  <a:pt x="146303" y="73221"/>
                </a:lnTo>
                <a:close/>
              </a:path>
            </a:pathLst>
          </a:custGeom>
          <a:solidFill>
            <a:srgbClr val="7D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1927097" y="9334812"/>
            <a:ext cx="219710" cy="73660"/>
          </a:xfrm>
          <a:custGeom>
            <a:avLst/>
            <a:gdLst/>
            <a:ahLst/>
            <a:cxnLst/>
            <a:rect l="l" t="t" r="r" b="b"/>
            <a:pathLst>
              <a:path w="219710" h="73659">
                <a:moveTo>
                  <a:pt x="219455" y="73221"/>
                </a:moveTo>
                <a:lnTo>
                  <a:pt x="0" y="73221"/>
                </a:lnTo>
                <a:lnTo>
                  <a:pt x="0" y="0"/>
                </a:lnTo>
                <a:lnTo>
                  <a:pt x="219455" y="0"/>
                </a:lnTo>
                <a:lnTo>
                  <a:pt x="219455" y="73221"/>
                </a:lnTo>
                <a:close/>
              </a:path>
            </a:pathLst>
          </a:custGeom>
          <a:solidFill>
            <a:srgbClr val="7D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2804921" y="9334812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7D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3390137" y="9334812"/>
            <a:ext cx="146685" cy="73660"/>
          </a:xfrm>
          <a:custGeom>
            <a:avLst/>
            <a:gdLst/>
            <a:ahLst/>
            <a:cxnLst/>
            <a:rect l="l" t="t" r="r" b="b"/>
            <a:pathLst>
              <a:path w="146685" h="73659">
                <a:moveTo>
                  <a:pt x="0" y="73221"/>
                </a:moveTo>
                <a:lnTo>
                  <a:pt x="146304" y="73221"/>
                </a:lnTo>
                <a:lnTo>
                  <a:pt x="146304" y="0"/>
                </a:lnTo>
                <a:lnTo>
                  <a:pt x="0" y="0"/>
                </a:lnTo>
                <a:lnTo>
                  <a:pt x="0" y="73221"/>
                </a:lnTo>
                <a:close/>
              </a:path>
            </a:pathLst>
          </a:custGeom>
          <a:solidFill>
            <a:srgbClr val="7D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4267961" y="9334812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7D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4560569" y="9334812"/>
            <a:ext cx="146685" cy="73660"/>
          </a:xfrm>
          <a:custGeom>
            <a:avLst/>
            <a:gdLst/>
            <a:ahLst/>
            <a:cxnLst/>
            <a:rect l="l" t="t" r="r" b="b"/>
            <a:pathLst>
              <a:path w="146685" h="73659">
                <a:moveTo>
                  <a:pt x="146303" y="73221"/>
                </a:moveTo>
                <a:lnTo>
                  <a:pt x="0" y="73221"/>
                </a:lnTo>
                <a:lnTo>
                  <a:pt x="0" y="0"/>
                </a:lnTo>
                <a:lnTo>
                  <a:pt x="146303" y="0"/>
                </a:lnTo>
                <a:lnTo>
                  <a:pt x="146303" y="73221"/>
                </a:lnTo>
                <a:close/>
              </a:path>
            </a:pathLst>
          </a:custGeom>
          <a:solidFill>
            <a:srgbClr val="7D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4780025" y="9334812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7D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4926329" y="9335285"/>
            <a:ext cx="73660" cy="73025"/>
          </a:xfrm>
          <a:custGeom>
            <a:avLst/>
            <a:gdLst/>
            <a:ahLst/>
            <a:cxnLst/>
            <a:rect l="l" t="t" r="r" b="b"/>
            <a:pathLst>
              <a:path w="73660" h="73025">
                <a:moveTo>
                  <a:pt x="0" y="72424"/>
                </a:moveTo>
                <a:lnTo>
                  <a:pt x="73152" y="72424"/>
                </a:lnTo>
                <a:lnTo>
                  <a:pt x="73152" y="0"/>
                </a:lnTo>
                <a:lnTo>
                  <a:pt x="0" y="0"/>
                </a:lnTo>
                <a:lnTo>
                  <a:pt x="0" y="72424"/>
                </a:lnTo>
                <a:close/>
              </a:path>
            </a:pathLst>
          </a:custGeom>
          <a:solidFill>
            <a:srgbClr val="7D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5145773" y="9335286"/>
            <a:ext cx="73660" cy="146685"/>
          </a:xfrm>
          <a:custGeom>
            <a:avLst/>
            <a:gdLst/>
            <a:ahLst/>
            <a:cxnLst/>
            <a:rect l="l" t="t" r="r" b="b"/>
            <a:pathLst>
              <a:path w="73660" h="146684">
                <a:moveTo>
                  <a:pt x="73152" y="0"/>
                </a:moveTo>
                <a:lnTo>
                  <a:pt x="0" y="0"/>
                </a:lnTo>
                <a:lnTo>
                  <a:pt x="0" y="72428"/>
                </a:lnTo>
                <a:lnTo>
                  <a:pt x="0" y="146126"/>
                </a:lnTo>
                <a:lnTo>
                  <a:pt x="73152" y="146126"/>
                </a:lnTo>
                <a:lnTo>
                  <a:pt x="73152" y="72428"/>
                </a:lnTo>
                <a:lnTo>
                  <a:pt x="73152" y="0"/>
                </a:lnTo>
                <a:close/>
              </a:path>
            </a:pathLst>
          </a:custGeom>
          <a:solidFill>
            <a:srgbClr val="7D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5365241" y="9334812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59">
                <a:moveTo>
                  <a:pt x="0" y="73221"/>
                </a:moveTo>
                <a:lnTo>
                  <a:pt x="73152" y="73221"/>
                </a:lnTo>
                <a:lnTo>
                  <a:pt x="73152" y="0"/>
                </a:lnTo>
                <a:lnTo>
                  <a:pt x="0" y="0"/>
                </a:lnTo>
                <a:lnTo>
                  <a:pt x="0" y="73221"/>
                </a:lnTo>
                <a:close/>
              </a:path>
            </a:pathLst>
          </a:custGeom>
          <a:solidFill>
            <a:srgbClr val="7D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5511545" y="9334812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59">
                <a:moveTo>
                  <a:pt x="0" y="73221"/>
                </a:moveTo>
                <a:lnTo>
                  <a:pt x="73151" y="73221"/>
                </a:lnTo>
                <a:lnTo>
                  <a:pt x="73151" y="0"/>
                </a:lnTo>
                <a:lnTo>
                  <a:pt x="0" y="0"/>
                </a:lnTo>
                <a:lnTo>
                  <a:pt x="0" y="73221"/>
                </a:lnTo>
                <a:close/>
              </a:path>
            </a:pathLst>
          </a:custGeom>
          <a:solidFill>
            <a:srgbClr val="7D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5950457" y="9335285"/>
            <a:ext cx="73660" cy="73025"/>
          </a:xfrm>
          <a:custGeom>
            <a:avLst/>
            <a:gdLst/>
            <a:ahLst/>
            <a:cxnLst/>
            <a:rect l="l" t="t" r="r" b="b"/>
            <a:pathLst>
              <a:path w="73660" h="73025">
                <a:moveTo>
                  <a:pt x="0" y="0"/>
                </a:moveTo>
                <a:lnTo>
                  <a:pt x="73151" y="0"/>
                </a:lnTo>
                <a:lnTo>
                  <a:pt x="73151" y="72424"/>
                </a:lnTo>
                <a:lnTo>
                  <a:pt x="0" y="72424"/>
                </a:lnTo>
                <a:lnTo>
                  <a:pt x="0" y="0"/>
                </a:lnTo>
                <a:close/>
              </a:path>
            </a:pathLst>
          </a:custGeom>
          <a:solidFill>
            <a:srgbClr val="7D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5804153" y="9407710"/>
            <a:ext cx="73660" cy="74295"/>
          </a:xfrm>
          <a:custGeom>
            <a:avLst/>
            <a:gdLst/>
            <a:ahLst/>
            <a:cxnLst/>
            <a:rect l="l" t="t" r="r" b="b"/>
            <a:pathLst>
              <a:path w="73660" h="74295">
                <a:moveTo>
                  <a:pt x="0" y="73694"/>
                </a:moveTo>
                <a:lnTo>
                  <a:pt x="73152" y="73694"/>
                </a:lnTo>
                <a:lnTo>
                  <a:pt x="73152" y="0"/>
                </a:lnTo>
                <a:lnTo>
                  <a:pt x="0" y="0"/>
                </a:lnTo>
                <a:lnTo>
                  <a:pt x="0" y="73694"/>
                </a:lnTo>
                <a:close/>
              </a:path>
            </a:pathLst>
          </a:custGeom>
          <a:solidFill>
            <a:srgbClr val="7D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6316217" y="9334812"/>
            <a:ext cx="146685" cy="73660"/>
          </a:xfrm>
          <a:custGeom>
            <a:avLst/>
            <a:gdLst/>
            <a:ahLst/>
            <a:cxnLst/>
            <a:rect l="l" t="t" r="r" b="b"/>
            <a:pathLst>
              <a:path w="146685" h="73659">
                <a:moveTo>
                  <a:pt x="0" y="73221"/>
                </a:moveTo>
                <a:lnTo>
                  <a:pt x="146303" y="73221"/>
                </a:lnTo>
                <a:lnTo>
                  <a:pt x="146303" y="0"/>
                </a:lnTo>
                <a:lnTo>
                  <a:pt x="0" y="0"/>
                </a:lnTo>
                <a:lnTo>
                  <a:pt x="0" y="73221"/>
                </a:lnTo>
                <a:close/>
              </a:path>
            </a:pathLst>
          </a:custGeom>
          <a:solidFill>
            <a:srgbClr val="7D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6974585" y="9335285"/>
            <a:ext cx="146685" cy="73025"/>
          </a:xfrm>
          <a:custGeom>
            <a:avLst/>
            <a:gdLst/>
            <a:ahLst/>
            <a:cxnLst/>
            <a:rect l="l" t="t" r="r" b="b"/>
            <a:pathLst>
              <a:path w="146684" h="73025">
                <a:moveTo>
                  <a:pt x="0" y="72424"/>
                </a:moveTo>
                <a:lnTo>
                  <a:pt x="146304" y="72424"/>
                </a:lnTo>
                <a:lnTo>
                  <a:pt x="146304" y="0"/>
                </a:lnTo>
                <a:lnTo>
                  <a:pt x="0" y="0"/>
                </a:lnTo>
                <a:lnTo>
                  <a:pt x="0" y="72424"/>
                </a:lnTo>
                <a:close/>
              </a:path>
            </a:pathLst>
          </a:custGeom>
          <a:solidFill>
            <a:srgbClr val="7D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7194041" y="9335285"/>
            <a:ext cx="73660" cy="73025"/>
          </a:xfrm>
          <a:custGeom>
            <a:avLst/>
            <a:gdLst/>
            <a:ahLst/>
            <a:cxnLst/>
            <a:rect l="l" t="t" r="r" b="b"/>
            <a:pathLst>
              <a:path w="73659" h="73025">
                <a:moveTo>
                  <a:pt x="0" y="72424"/>
                </a:moveTo>
                <a:lnTo>
                  <a:pt x="73151" y="72424"/>
                </a:lnTo>
                <a:lnTo>
                  <a:pt x="73151" y="0"/>
                </a:lnTo>
                <a:lnTo>
                  <a:pt x="0" y="0"/>
                </a:lnTo>
                <a:lnTo>
                  <a:pt x="0" y="72424"/>
                </a:lnTo>
                <a:close/>
              </a:path>
            </a:pathLst>
          </a:custGeom>
          <a:solidFill>
            <a:srgbClr val="7D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6974585" y="9407710"/>
            <a:ext cx="73660" cy="74295"/>
          </a:xfrm>
          <a:custGeom>
            <a:avLst/>
            <a:gdLst/>
            <a:ahLst/>
            <a:cxnLst/>
            <a:rect l="l" t="t" r="r" b="b"/>
            <a:pathLst>
              <a:path w="73659" h="74295">
                <a:moveTo>
                  <a:pt x="0" y="73694"/>
                </a:moveTo>
                <a:lnTo>
                  <a:pt x="73152" y="73694"/>
                </a:lnTo>
                <a:lnTo>
                  <a:pt x="73152" y="0"/>
                </a:lnTo>
                <a:lnTo>
                  <a:pt x="0" y="0"/>
                </a:lnTo>
                <a:lnTo>
                  <a:pt x="0" y="73694"/>
                </a:lnTo>
                <a:close/>
              </a:path>
            </a:pathLst>
          </a:custGeom>
          <a:solidFill>
            <a:srgbClr val="7D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7120889" y="9407710"/>
            <a:ext cx="292735" cy="74295"/>
          </a:xfrm>
          <a:custGeom>
            <a:avLst/>
            <a:gdLst/>
            <a:ahLst/>
            <a:cxnLst/>
            <a:rect l="l" t="t" r="r" b="b"/>
            <a:pathLst>
              <a:path w="292734" h="74295">
                <a:moveTo>
                  <a:pt x="0" y="73694"/>
                </a:moveTo>
                <a:lnTo>
                  <a:pt x="292607" y="73694"/>
                </a:lnTo>
                <a:lnTo>
                  <a:pt x="292607" y="0"/>
                </a:lnTo>
                <a:lnTo>
                  <a:pt x="0" y="0"/>
                </a:lnTo>
                <a:lnTo>
                  <a:pt x="0" y="73694"/>
                </a:lnTo>
                <a:close/>
              </a:path>
            </a:pathLst>
          </a:custGeom>
          <a:solidFill>
            <a:srgbClr val="7D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171450" y="9337750"/>
            <a:ext cx="146685" cy="143510"/>
          </a:xfrm>
          <a:custGeom>
            <a:avLst/>
            <a:gdLst/>
            <a:ahLst/>
            <a:cxnLst/>
            <a:rect l="l" t="t" r="r" b="b"/>
            <a:pathLst>
              <a:path w="146685" h="143509">
                <a:moveTo>
                  <a:pt x="146291" y="0"/>
                </a:moveTo>
                <a:lnTo>
                  <a:pt x="0" y="0"/>
                </a:lnTo>
                <a:lnTo>
                  <a:pt x="0" y="70294"/>
                </a:lnTo>
                <a:lnTo>
                  <a:pt x="73139" y="70294"/>
                </a:lnTo>
                <a:lnTo>
                  <a:pt x="73139" y="143510"/>
                </a:lnTo>
                <a:lnTo>
                  <a:pt x="146291" y="143510"/>
                </a:lnTo>
                <a:lnTo>
                  <a:pt x="146291" y="70294"/>
                </a:lnTo>
                <a:lnTo>
                  <a:pt x="146291" y="0"/>
                </a:lnTo>
                <a:close/>
              </a:path>
            </a:pathLst>
          </a:custGeom>
          <a:solidFill>
            <a:srgbClr val="7D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537209" y="9408033"/>
            <a:ext cx="219710" cy="73660"/>
          </a:xfrm>
          <a:custGeom>
            <a:avLst/>
            <a:gdLst/>
            <a:ahLst/>
            <a:cxnLst/>
            <a:rect l="l" t="t" r="r" b="b"/>
            <a:pathLst>
              <a:path w="219709" h="73659">
                <a:moveTo>
                  <a:pt x="0" y="73221"/>
                </a:moveTo>
                <a:lnTo>
                  <a:pt x="219455" y="73221"/>
                </a:lnTo>
                <a:lnTo>
                  <a:pt x="219455" y="0"/>
                </a:lnTo>
                <a:lnTo>
                  <a:pt x="0" y="0"/>
                </a:lnTo>
                <a:lnTo>
                  <a:pt x="0" y="73221"/>
                </a:lnTo>
                <a:close/>
              </a:path>
            </a:pathLst>
          </a:custGeom>
          <a:solidFill>
            <a:srgbClr val="7D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902969" y="9408033"/>
            <a:ext cx="292735" cy="73660"/>
          </a:xfrm>
          <a:custGeom>
            <a:avLst/>
            <a:gdLst/>
            <a:ahLst/>
            <a:cxnLst/>
            <a:rect l="l" t="t" r="r" b="b"/>
            <a:pathLst>
              <a:path w="292734" h="73659">
                <a:moveTo>
                  <a:pt x="0" y="73221"/>
                </a:moveTo>
                <a:lnTo>
                  <a:pt x="292607" y="73221"/>
                </a:lnTo>
                <a:lnTo>
                  <a:pt x="292607" y="0"/>
                </a:lnTo>
                <a:lnTo>
                  <a:pt x="0" y="0"/>
                </a:lnTo>
                <a:lnTo>
                  <a:pt x="0" y="73221"/>
                </a:lnTo>
                <a:close/>
              </a:path>
            </a:pathLst>
          </a:custGeom>
          <a:solidFill>
            <a:srgbClr val="7D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1268729" y="9408033"/>
            <a:ext cx="292735" cy="73660"/>
          </a:xfrm>
          <a:custGeom>
            <a:avLst/>
            <a:gdLst/>
            <a:ahLst/>
            <a:cxnLst/>
            <a:rect l="l" t="t" r="r" b="b"/>
            <a:pathLst>
              <a:path w="292734" h="73659">
                <a:moveTo>
                  <a:pt x="292607" y="73221"/>
                </a:moveTo>
                <a:lnTo>
                  <a:pt x="0" y="73221"/>
                </a:lnTo>
                <a:lnTo>
                  <a:pt x="0" y="0"/>
                </a:lnTo>
                <a:lnTo>
                  <a:pt x="292607" y="0"/>
                </a:lnTo>
                <a:lnTo>
                  <a:pt x="292607" y="73221"/>
                </a:lnTo>
                <a:close/>
              </a:path>
            </a:pathLst>
          </a:custGeom>
          <a:solidFill>
            <a:srgbClr val="7D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1634489" y="9408033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7D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1853945" y="9408033"/>
            <a:ext cx="146685" cy="73660"/>
          </a:xfrm>
          <a:custGeom>
            <a:avLst/>
            <a:gdLst/>
            <a:ahLst/>
            <a:cxnLst/>
            <a:rect l="l" t="t" r="r" b="b"/>
            <a:pathLst>
              <a:path w="146685" h="73659">
                <a:moveTo>
                  <a:pt x="0" y="73221"/>
                </a:moveTo>
                <a:lnTo>
                  <a:pt x="146304" y="73221"/>
                </a:lnTo>
                <a:lnTo>
                  <a:pt x="146304" y="0"/>
                </a:lnTo>
                <a:lnTo>
                  <a:pt x="0" y="0"/>
                </a:lnTo>
                <a:lnTo>
                  <a:pt x="0" y="73221"/>
                </a:lnTo>
                <a:close/>
              </a:path>
            </a:pathLst>
          </a:custGeom>
          <a:solidFill>
            <a:srgbClr val="7D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2073401" y="9408033"/>
            <a:ext cx="146685" cy="73660"/>
          </a:xfrm>
          <a:custGeom>
            <a:avLst/>
            <a:gdLst/>
            <a:ahLst/>
            <a:cxnLst/>
            <a:rect l="l" t="t" r="r" b="b"/>
            <a:pathLst>
              <a:path w="146685" h="73659">
                <a:moveTo>
                  <a:pt x="0" y="73221"/>
                </a:moveTo>
                <a:lnTo>
                  <a:pt x="146303" y="73221"/>
                </a:lnTo>
                <a:lnTo>
                  <a:pt x="146303" y="0"/>
                </a:lnTo>
                <a:lnTo>
                  <a:pt x="0" y="0"/>
                </a:lnTo>
                <a:lnTo>
                  <a:pt x="0" y="73221"/>
                </a:lnTo>
                <a:close/>
              </a:path>
            </a:pathLst>
          </a:custGeom>
          <a:solidFill>
            <a:srgbClr val="7D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2292857" y="9408033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7D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2439161" y="9408033"/>
            <a:ext cx="146685" cy="73660"/>
          </a:xfrm>
          <a:custGeom>
            <a:avLst/>
            <a:gdLst/>
            <a:ahLst/>
            <a:cxnLst/>
            <a:rect l="l" t="t" r="r" b="b"/>
            <a:pathLst>
              <a:path w="146685" h="73659">
                <a:moveTo>
                  <a:pt x="146303" y="73221"/>
                </a:moveTo>
                <a:lnTo>
                  <a:pt x="0" y="73221"/>
                </a:lnTo>
                <a:lnTo>
                  <a:pt x="0" y="0"/>
                </a:lnTo>
                <a:lnTo>
                  <a:pt x="146303" y="0"/>
                </a:lnTo>
                <a:lnTo>
                  <a:pt x="146303" y="73221"/>
                </a:lnTo>
                <a:close/>
              </a:path>
            </a:pathLst>
          </a:custGeom>
          <a:solidFill>
            <a:srgbClr val="7D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2658617" y="9408033"/>
            <a:ext cx="292735" cy="73660"/>
          </a:xfrm>
          <a:custGeom>
            <a:avLst/>
            <a:gdLst/>
            <a:ahLst/>
            <a:cxnLst/>
            <a:rect l="l" t="t" r="r" b="b"/>
            <a:pathLst>
              <a:path w="292735" h="73659">
                <a:moveTo>
                  <a:pt x="292607" y="73221"/>
                </a:moveTo>
                <a:lnTo>
                  <a:pt x="0" y="73221"/>
                </a:lnTo>
                <a:lnTo>
                  <a:pt x="0" y="0"/>
                </a:lnTo>
                <a:lnTo>
                  <a:pt x="292607" y="0"/>
                </a:lnTo>
                <a:lnTo>
                  <a:pt x="292607" y="73221"/>
                </a:lnTo>
                <a:close/>
              </a:path>
            </a:pathLst>
          </a:custGeom>
          <a:solidFill>
            <a:srgbClr val="7D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3316985" y="9408033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59">
                <a:moveTo>
                  <a:pt x="0" y="73221"/>
                </a:moveTo>
                <a:lnTo>
                  <a:pt x="73151" y="73221"/>
                </a:lnTo>
                <a:lnTo>
                  <a:pt x="73151" y="0"/>
                </a:lnTo>
                <a:lnTo>
                  <a:pt x="0" y="0"/>
                </a:lnTo>
                <a:lnTo>
                  <a:pt x="0" y="73221"/>
                </a:lnTo>
                <a:close/>
              </a:path>
            </a:pathLst>
          </a:custGeom>
          <a:solidFill>
            <a:srgbClr val="7D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3463289" y="9408033"/>
            <a:ext cx="512445" cy="73660"/>
          </a:xfrm>
          <a:custGeom>
            <a:avLst/>
            <a:gdLst/>
            <a:ahLst/>
            <a:cxnLst/>
            <a:rect l="l" t="t" r="r" b="b"/>
            <a:pathLst>
              <a:path w="512445" h="73659">
                <a:moveTo>
                  <a:pt x="0" y="73221"/>
                </a:moveTo>
                <a:lnTo>
                  <a:pt x="512063" y="73221"/>
                </a:lnTo>
                <a:lnTo>
                  <a:pt x="512063" y="0"/>
                </a:lnTo>
                <a:lnTo>
                  <a:pt x="0" y="0"/>
                </a:lnTo>
                <a:lnTo>
                  <a:pt x="0" y="73221"/>
                </a:lnTo>
                <a:close/>
              </a:path>
            </a:pathLst>
          </a:custGeom>
          <a:solidFill>
            <a:srgbClr val="7D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4048505" y="9408033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7D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4341113" y="9408033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59">
                <a:moveTo>
                  <a:pt x="0" y="73221"/>
                </a:moveTo>
                <a:lnTo>
                  <a:pt x="73151" y="73221"/>
                </a:lnTo>
                <a:lnTo>
                  <a:pt x="73151" y="0"/>
                </a:lnTo>
                <a:lnTo>
                  <a:pt x="0" y="0"/>
                </a:lnTo>
                <a:lnTo>
                  <a:pt x="0" y="73221"/>
                </a:lnTo>
                <a:close/>
              </a:path>
            </a:pathLst>
          </a:custGeom>
          <a:solidFill>
            <a:srgbClr val="7D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4487417" y="9408033"/>
            <a:ext cx="146685" cy="73660"/>
          </a:xfrm>
          <a:custGeom>
            <a:avLst/>
            <a:gdLst/>
            <a:ahLst/>
            <a:cxnLst/>
            <a:rect l="l" t="t" r="r" b="b"/>
            <a:pathLst>
              <a:path w="146685" h="73659">
                <a:moveTo>
                  <a:pt x="0" y="73221"/>
                </a:moveTo>
                <a:lnTo>
                  <a:pt x="146304" y="73221"/>
                </a:lnTo>
                <a:lnTo>
                  <a:pt x="146304" y="0"/>
                </a:lnTo>
                <a:lnTo>
                  <a:pt x="0" y="0"/>
                </a:lnTo>
                <a:lnTo>
                  <a:pt x="0" y="73221"/>
                </a:lnTo>
                <a:close/>
              </a:path>
            </a:pathLst>
          </a:custGeom>
          <a:solidFill>
            <a:srgbClr val="7D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4780025" y="9408033"/>
            <a:ext cx="146685" cy="73660"/>
          </a:xfrm>
          <a:custGeom>
            <a:avLst/>
            <a:gdLst/>
            <a:ahLst/>
            <a:cxnLst/>
            <a:rect l="l" t="t" r="r" b="b"/>
            <a:pathLst>
              <a:path w="146685" h="73659">
                <a:moveTo>
                  <a:pt x="0" y="73221"/>
                </a:moveTo>
                <a:lnTo>
                  <a:pt x="146303" y="73221"/>
                </a:lnTo>
                <a:lnTo>
                  <a:pt x="146303" y="0"/>
                </a:lnTo>
                <a:lnTo>
                  <a:pt x="0" y="0"/>
                </a:lnTo>
                <a:lnTo>
                  <a:pt x="0" y="73221"/>
                </a:lnTo>
                <a:close/>
              </a:path>
            </a:pathLst>
          </a:custGeom>
          <a:solidFill>
            <a:srgbClr val="7D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5292089" y="9408033"/>
            <a:ext cx="219710" cy="73660"/>
          </a:xfrm>
          <a:custGeom>
            <a:avLst/>
            <a:gdLst/>
            <a:ahLst/>
            <a:cxnLst/>
            <a:rect l="l" t="t" r="r" b="b"/>
            <a:pathLst>
              <a:path w="219710" h="73659">
                <a:moveTo>
                  <a:pt x="0" y="73221"/>
                </a:moveTo>
                <a:lnTo>
                  <a:pt x="219456" y="73221"/>
                </a:lnTo>
                <a:lnTo>
                  <a:pt x="219456" y="0"/>
                </a:lnTo>
                <a:lnTo>
                  <a:pt x="0" y="0"/>
                </a:lnTo>
                <a:lnTo>
                  <a:pt x="0" y="73221"/>
                </a:lnTo>
                <a:close/>
              </a:path>
            </a:pathLst>
          </a:custGeom>
          <a:solidFill>
            <a:srgbClr val="7D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6096761" y="9408033"/>
            <a:ext cx="512445" cy="73660"/>
          </a:xfrm>
          <a:custGeom>
            <a:avLst/>
            <a:gdLst/>
            <a:ahLst/>
            <a:cxnLst/>
            <a:rect l="l" t="t" r="r" b="b"/>
            <a:pathLst>
              <a:path w="512445" h="73659">
                <a:moveTo>
                  <a:pt x="512063" y="73221"/>
                </a:moveTo>
                <a:lnTo>
                  <a:pt x="0" y="73221"/>
                </a:lnTo>
                <a:lnTo>
                  <a:pt x="0" y="0"/>
                </a:lnTo>
                <a:lnTo>
                  <a:pt x="512063" y="0"/>
                </a:lnTo>
                <a:lnTo>
                  <a:pt x="512063" y="73221"/>
                </a:lnTo>
                <a:close/>
              </a:path>
            </a:pathLst>
          </a:custGeom>
          <a:solidFill>
            <a:srgbClr val="7D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6681977" y="9408033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59">
                <a:moveTo>
                  <a:pt x="0" y="73221"/>
                </a:moveTo>
                <a:lnTo>
                  <a:pt x="73152" y="73221"/>
                </a:lnTo>
                <a:lnTo>
                  <a:pt x="73152" y="0"/>
                </a:lnTo>
                <a:lnTo>
                  <a:pt x="0" y="0"/>
                </a:lnTo>
                <a:lnTo>
                  <a:pt x="0" y="73221"/>
                </a:lnTo>
                <a:close/>
              </a:path>
            </a:pathLst>
          </a:custGeom>
          <a:solidFill>
            <a:srgbClr val="7D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171450" y="9481254"/>
            <a:ext cx="805180" cy="73660"/>
          </a:xfrm>
          <a:custGeom>
            <a:avLst/>
            <a:gdLst/>
            <a:ahLst/>
            <a:cxnLst/>
            <a:rect l="l" t="t" r="r" b="b"/>
            <a:pathLst>
              <a:path w="805180" h="73659">
                <a:moveTo>
                  <a:pt x="0" y="73221"/>
                </a:moveTo>
                <a:lnTo>
                  <a:pt x="804671" y="73221"/>
                </a:lnTo>
                <a:lnTo>
                  <a:pt x="804671" y="0"/>
                </a:lnTo>
                <a:lnTo>
                  <a:pt x="0" y="0"/>
                </a:lnTo>
                <a:lnTo>
                  <a:pt x="0" y="73221"/>
                </a:lnTo>
                <a:close/>
              </a:path>
            </a:pathLst>
          </a:custGeom>
          <a:solidFill>
            <a:srgbClr val="7D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1049273" y="9481254"/>
            <a:ext cx="146685" cy="73660"/>
          </a:xfrm>
          <a:custGeom>
            <a:avLst/>
            <a:gdLst/>
            <a:ahLst/>
            <a:cxnLst/>
            <a:rect l="l" t="t" r="r" b="b"/>
            <a:pathLst>
              <a:path w="146684" h="73659">
                <a:moveTo>
                  <a:pt x="0" y="73221"/>
                </a:moveTo>
                <a:lnTo>
                  <a:pt x="146303" y="73221"/>
                </a:lnTo>
                <a:lnTo>
                  <a:pt x="146303" y="0"/>
                </a:lnTo>
                <a:lnTo>
                  <a:pt x="0" y="0"/>
                </a:lnTo>
                <a:lnTo>
                  <a:pt x="0" y="73221"/>
                </a:lnTo>
                <a:close/>
              </a:path>
            </a:pathLst>
          </a:custGeom>
          <a:solidFill>
            <a:srgbClr val="7D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1415033" y="9481254"/>
            <a:ext cx="731520" cy="73660"/>
          </a:xfrm>
          <a:custGeom>
            <a:avLst/>
            <a:gdLst/>
            <a:ahLst/>
            <a:cxnLst/>
            <a:rect l="l" t="t" r="r" b="b"/>
            <a:pathLst>
              <a:path w="731519" h="73659">
                <a:moveTo>
                  <a:pt x="0" y="73221"/>
                </a:moveTo>
                <a:lnTo>
                  <a:pt x="731519" y="73221"/>
                </a:lnTo>
                <a:lnTo>
                  <a:pt x="731519" y="0"/>
                </a:lnTo>
                <a:lnTo>
                  <a:pt x="0" y="0"/>
                </a:lnTo>
                <a:lnTo>
                  <a:pt x="0" y="73221"/>
                </a:lnTo>
                <a:close/>
              </a:path>
            </a:pathLst>
          </a:custGeom>
          <a:solidFill>
            <a:srgbClr val="7D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2292857" y="9481254"/>
            <a:ext cx="951230" cy="73660"/>
          </a:xfrm>
          <a:custGeom>
            <a:avLst/>
            <a:gdLst/>
            <a:ahLst/>
            <a:cxnLst/>
            <a:rect l="l" t="t" r="r" b="b"/>
            <a:pathLst>
              <a:path w="951230" h="73659">
                <a:moveTo>
                  <a:pt x="0" y="73221"/>
                </a:moveTo>
                <a:lnTo>
                  <a:pt x="950975" y="73221"/>
                </a:lnTo>
                <a:lnTo>
                  <a:pt x="950975" y="0"/>
                </a:lnTo>
                <a:lnTo>
                  <a:pt x="0" y="0"/>
                </a:lnTo>
                <a:lnTo>
                  <a:pt x="0" y="73221"/>
                </a:lnTo>
                <a:close/>
              </a:path>
            </a:pathLst>
          </a:custGeom>
          <a:solidFill>
            <a:srgbClr val="7D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3316985" y="9481254"/>
            <a:ext cx="146685" cy="73660"/>
          </a:xfrm>
          <a:custGeom>
            <a:avLst/>
            <a:gdLst/>
            <a:ahLst/>
            <a:cxnLst/>
            <a:rect l="l" t="t" r="r" b="b"/>
            <a:pathLst>
              <a:path w="146685" h="73659">
                <a:moveTo>
                  <a:pt x="0" y="73221"/>
                </a:moveTo>
                <a:lnTo>
                  <a:pt x="146303" y="73221"/>
                </a:lnTo>
                <a:lnTo>
                  <a:pt x="146303" y="0"/>
                </a:lnTo>
                <a:lnTo>
                  <a:pt x="0" y="0"/>
                </a:lnTo>
                <a:lnTo>
                  <a:pt x="0" y="73221"/>
                </a:lnTo>
                <a:close/>
              </a:path>
            </a:pathLst>
          </a:custGeom>
          <a:solidFill>
            <a:srgbClr val="7D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3536441" y="9481254"/>
            <a:ext cx="951230" cy="73660"/>
          </a:xfrm>
          <a:custGeom>
            <a:avLst/>
            <a:gdLst/>
            <a:ahLst/>
            <a:cxnLst/>
            <a:rect l="l" t="t" r="r" b="b"/>
            <a:pathLst>
              <a:path w="951229" h="73659">
                <a:moveTo>
                  <a:pt x="0" y="73221"/>
                </a:moveTo>
                <a:lnTo>
                  <a:pt x="950975" y="73221"/>
                </a:lnTo>
                <a:lnTo>
                  <a:pt x="950975" y="0"/>
                </a:lnTo>
                <a:lnTo>
                  <a:pt x="0" y="0"/>
                </a:lnTo>
                <a:lnTo>
                  <a:pt x="0" y="73221"/>
                </a:lnTo>
                <a:close/>
              </a:path>
            </a:pathLst>
          </a:custGeom>
          <a:solidFill>
            <a:srgbClr val="7D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4633721" y="9481254"/>
            <a:ext cx="219710" cy="73660"/>
          </a:xfrm>
          <a:custGeom>
            <a:avLst/>
            <a:gdLst/>
            <a:ahLst/>
            <a:cxnLst/>
            <a:rect l="l" t="t" r="r" b="b"/>
            <a:pathLst>
              <a:path w="219710" h="73659">
                <a:moveTo>
                  <a:pt x="0" y="73221"/>
                </a:moveTo>
                <a:lnTo>
                  <a:pt x="219455" y="73221"/>
                </a:lnTo>
                <a:lnTo>
                  <a:pt x="219455" y="0"/>
                </a:lnTo>
                <a:lnTo>
                  <a:pt x="0" y="0"/>
                </a:lnTo>
                <a:lnTo>
                  <a:pt x="0" y="73221"/>
                </a:lnTo>
                <a:close/>
              </a:path>
            </a:pathLst>
          </a:custGeom>
          <a:solidFill>
            <a:srgbClr val="7D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4999481" y="9481254"/>
            <a:ext cx="1170940" cy="73660"/>
          </a:xfrm>
          <a:custGeom>
            <a:avLst/>
            <a:gdLst/>
            <a:ahLst/>
            <a:cxnLst/>
            <a:rect l="l" t="t" r="r" b="b"/>
            <a:pathLst>
              <a:path w="1170939" h="73659">
                <a:moveTo>
                  <a:pt x="0" y="73221"/>
                </a:moveTo>
                <a:lnTo>
                  <a:pt x="1170431" y="73221"/>
                </a:lnTo>
                <a:lnTo>
                  <a:pt x="1170431" y="0"/>
                </a:lnTo>
                <a:lnTo>
                  <a:pt x="0" y="0"/>
                </a:lnTo>
                <a:lnTo>
                  <a:pt x="0" y="73221"/>
                </a:lnTo>
                <a:close/>
              </a:path>
            </a:pathLst>
          </a:custGeom>
          <a:solidFill>
            <a:srgbClr val="7D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6243065" y="9481254"/>
            <a:ext cx="365760" cy="73660"/>
          </a:xfrm>
          <a:custGeom>
            <a:avLst/>
            <a:gdLst/>
            <a:ahLst/>
            <a:cxnLst/>
            <a:rect l="l" t="t" r="r" b="b"/>
            <a:pathLst>
              <a:path w="365759" h="73659">
                <a:moveTo>
                  <a:pt x="0" y="73221"/>
                </a:moveTo>
                <a:lnTo>
                  <a:pt x="365759" y="73221"/>
                </a:lnTo>
                <a:lnTo>
                  <a:pt x="365759" y="0"/>
                </a:lnTo>
                <a:lnTo>
                  <a:pt x="0" y="0"/>
                </a:lnTo>
                <a:lnTo>
                  <a:pt x="0" y="73221"/>
                </a:lnTo>
                <a:close/>
              </a:path>
            </a:pathLst>
          </a:custGeom>
          <a:solidFill>
            <a:srgbClr val="7D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/>
          <p:nvPr/>
        </p:nvSpPr>
        <p:spPr>
          <a:xfrm>
            <a:off x="6681977" y="9481254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59">
                <a:moveTo>
                  <a:pt x="0" y="73221"/>
                </a:moveTo>
                <a:lnTo>
                  <a:pt x="73151" y="73221"/>
                </a:lnTo>
                <a:lnTo>
                  <a:pt x="73151" y="0"/>
                </a:lnTo>
                <a:lnTo>
                  <a:pt x="0" y="0"/>
                </a:lnTo>
                <a:lnTo>
                  <a:pt x="0" y="73221"/>
                </a:lnTo>
                <a:close/>
              </a:path>
            </a:pathLst>
          </a:custGeom>
          <a:solidFill>
            <a:srgbClr val="7D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4" name="object 274"/>
          <p:cNvSpPr/>
          <p:nvPr/>
        </p:nvSpPr>
        <p:spPr>
          <a:xfrm>
            <a:off x="6901433" y="9481254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59">
                <a:moveTo>
                  <a:pt x="0" y="73221"/>
                </a:moveTo>
                <a:lnTo>
                  <a:pt x="73151" y="73221"/>
                </a:lnTo>
                <a:lnTo>
                  <a:pt x="73151" y="0"/>
                </a:lnTo>
                <a:lnTo>
                  <a:pt x="0" y="0"/>
                </a:lnTo>
                <a:lnTo>
                  <a:pt x="0" y="73221"/>
                </a:lnTo>
                <a:close/>
              </a:path>
            </a:pathLst>
          </a:custGeom>
          <a:solidFill>
            <a:srgbClr val="7D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5" name="object 275"/>
          <p:cNvSpPr/>
          <p:nvPr/>
        </p:nvSpPr>
        <p:spPr>
          <a:xfrm>
            <a:off x="7047738" y="9481254"/>
            <a:ext cx="219710" cy="73660"/>
          </a:xfrm>
          <a:custGeom>
            <a:avLst/>
            <a:gdLst/>
            <a:ahLst/>
            <a:cxnLst/>
            <a:rect l="l" t="t" r="r" b="b"/>
            <a:pathLst>
              <a:path w="219709" h="73659">
                <a:moveTo>
                  <a:pt x="0" y="73221"/>
                </a:moveTo>
                <a:lnTo>
                  <a:pt x="219455" y="73221"/>
                </a:lnTo>
                <a:lnTo>
                  <a:pt x="219455" y="0"/>
                </a:lnTo>
                <a:lnTo>
                  <a:pt x="0" y="0"/>
                </a:lnTo>
                <a:lnTo>
                  <a:pt x="0" y="73221"/>
                </a:lnTo>
                <a:close/>
              </a:path>
            </a:pathLst>
          </a:custGeom>
          <a:solidFill>
            <a:srgbClr val="7D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6" name="object 276"/>
          <p:cNvSpPr/>
          <p:nvPr/>
        </p:nvSpPr>
        <p:spPr>
          <a:xfrm>
            <a:off x="171450" y="9481260"/>
            <a:ext cx="7315200" cy="732790"/>
          </a:xfrm>
          <a:custGeom>
            <a:avLst/>
            <a:gdLst/>
            <a:ahLst/>
            <a:cxnLst/>
            <a:rect l="l" t="t" r="r" b="b"/>
            <a:pathLst>
              <a:path w="7315200" h="732790">
                <a:moveTo>
                  <a:pt x="7315187" y="0"/>
                </a:moveTo>
                <a:lnTo>
                  <a:pt x="7242035" y="0"/>
                </a:lnTo>
                <a:lnTo>
                  <a:pt x="7242035" y="73215"/>
                </a:lnTo>
                <a:lnTo>
                  <a:pt x="0" y="73215"/>
                </a:lnTo>
                <a:lnTo>
                  <a:pt x="0" y="732205"/>
                </a:lnTo>
                <a:lnTo>
                  <a:pt x="7315187" y="732205"/>
                </a:lnTo>
                <a:lnTo>
                  <a:pt x="7315187" y="73215"/>
                </a:lnTo>
                <a:lnTo>
                  <a:pt x="7315187" y="0"/>
                </a:lnTo>
                <a:close/>
              </a:path>
            </a:pathLst>
          </a:custGeom>
          <a:solidFill>
            <a:srgbClr val="7D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7" name="object 277"/>
          <p:cNvSpPr/>
          <p:nvPr/>
        </p:nvSpPr>
        <p:spPr>
          <a:xfrm>
            <a:off x="2146553" y="9261591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7D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8" name="object 278"/>
          <p:cNvSpPr/>
          <p:nvPr/>
        </p:nvSpPr>
        <p:spPr>
          <a:xfrm>
            <a:off x="1561337" y="9334812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7D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9" name="object 279"/>
          <p:cNvSpPr/>
          <p:nvPr/>
        </p:nvSpPr>
        <p:spPr>
          <a:xfrm>
            <a:off x="3975353" y="9334812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7D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0" name="object 280"/>
          <p:cNvSpPr/>
          <p:nvPr/>
        </p:nvSpPr>
        <p:spPr>
          <a:xfrm>
            <a:off x="3024377" y="9334812"/>
            <a:ext cx="146685" cy="73660"/>
          </a:xfrm>
          <a:custGeom>
            <a:avLst/>
            <a:gdLst/>
            <a:ahLst/>
            <a:cxnLst/>
            <a:rect l="l" t="t" r="r" b="b"/>
            <a:pathLst>
              <a:path w="146685" h="73659">
                <a:moveTo>
                  <a:pt x="146303" y="73221"/>
                </a:moveTo>
                <a:lnTo>
                  <a:pt x="0" y="73221"/>
                </a:lnTo>
                <a:lnTo>
                  <a:pt x="0" y="0"/>
                </a:lnTo>
                <a:lnTo>
                  <a:pt x="146303" y="0"/>
                </a:lnTo>
                <a:lnTo>
                  <a:pt x="146303" y="73221"/>
                </a:lnTo>
                <a:close/>
              </a:path>
            </a:pathLst>
          </a:custGeom>
          <a:solidFill>
            <a:srgbClr val="7D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1" name="object 281"/>
          <p:cNvSpPr/>
          <p:nvPr/>
        </p:nvSpPr>
        <p:spPr>
          <a:xfrm>
            <a:off x="7267193" y="9261591"/>
            <a:ext cx="146685" cy="73660"/>
          </a:xfrm>
          <a:custGeom>
            <a:avLst/>
            <a:gdLst/>
            <a:ahLst/>
            <a:cxnLst/>
            <a:rect l="l" t="t" r="r" b="b"/>
            <a:pathLst>
              <a:path w="146684" h="73659">
                <a:moveTo>
                  <a:pt x="146303" y="73221"/>
                </a:moveTo>
                <a:lnTo>
                  <a:pt x="0" y="73221"/>
                </a:lnTo>
                <a:lnTo>
                  <a:pt x="0" y="0"/>
                </a:lnTo>
                <a:lnTo>
                  <a:pt x="146303" y="0"/>
                </a:lnTo>
                <a:lnTo>
                  <a:pt x="146303" y="73221"/>
                </a:lnTo>
                <a:close/>
              </a:path>
            </a:pathLst>
          </a:custGeom>
          <a:solidFill>
            <a:srgbClr val="7D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2" name="object 282"/>
          <p:cNvSpPr/>
          <p:nvPr/>
        </p:nvSpPr>
        <p:spPr>
          <a:xfrm>
            <a:off x="3170681" y="9993802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2E1B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3" name="object 283"/>
          <p:cNvSpPr/>
          <p:nvPr/>
        </p:nvSpPr>
        <p:spPr>
          <a:xfrm>
            <a:off x="902957" y="10067163"/>
            <a:ext cx="219710" cy="146685"/>
          </a:xfrm>
          <a:custGeom>
            <a:avLst/>
            <a:gdLst/>
            <a:ahLst/>
            <a:cxnLst/>
            <a:rect l="l" t="t" r="r" b="b"/>
            <a:pathLst>
              <a:path w="219709" h="146684">
                <a:moveTo>
                  <a:pt x="219456" y="73685"/>
                </a:moveTo>
                <a:lnTo>
                  <a:pt x="73152" y="73685"/>
                </a:lnTo>
                <a:lnTo>
                  <a:pt x="73152" y="0"/>
                </a:lnTo>
                <a:lnTo>
                  <a:pt x="0" y="0"/>
                </a:lnTo>
                <a:lnTo>
                  <a:pt x="0" y="73685"/>
                </a:lnTo>
                <a:lnTo>
                  <a:pt x="0" y="146113"/>
                </a:lnTo>
                <a:lnTo>
                  <a:pt x="219456" y="146113"/>
                </a:lnTo>
                <a:lnTo>
                  <a:pt x="219456" y="73685"/>
                </a:lnTo>
                <a:close/>
              </a:path>
            </a:pathLst>
          </a:custGeom>
          <a:solidFill>
            <a:srgbClr val="2E1B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4" name="object 284"/>
          <p:cNvSpPr/>
          <p:nvPr/>
        </p:nvSpPr>
        <p:spPr>
          <a:xfrm>
            <a:off x="1634477" y="10067163"/>
            <a:ext cx="219710" cy="146685"/>
          </a:xfrm>
          <a:custGeom>
            <a:avLst/>
            <a:gdLst/>
            <a:ahLst/>
            <a:cxnLst/>
            <a:rect l="l" t="t" r="r" b="b"/>
            <a:pathLst>
              <a:path w="219710" h="146684">
                <a:moveTo>
                  <a:pt x="219456" y="0"/>
                </a:moveTo>
                <a:lnTo>
                  <a:pt x="146304" y="0"/>
                </a:lnTo>
                <a:lnTo>
                  <a:pt x="146304" y="73685"/>
                </a:lnTo>
                <a:lnTo>
                  <a:pt x="0" y="73685"/>
                </a:lnTo>
                <a:lnTo>
                  <a:pt x="0" y="146113"/>
                </a:lnTo>
                <a:lnTo>
                  <a:pt x="219456" y="146113"/>
                </a:lnTo>
                <a:lnTo>
                  <a:pt x="219456" y="73685"/>
                </a:lnTo>
                <a:lnTo>
                  <a:pt x="219456" y="0"/>
                </a:lnTo>
                <a:close/>
              </a:path>
            </a:pathLst>
          </a:custGeom>
          <a:solidFill>
            <a:srgbClr val="2E1B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5" name="object 285"/>
          <p:cNvSpPr/>
          <p:nvPr/>
        </p:nvSpPr>
        <p:spPr>
          <a:xfrm>
            <a:off x="2585453" y="10067163"/>
            <a:ext cx="146685" cy="146685"/>
          </a:xfrm>
          <a:custGeom>
            <a:avLst/>
            <a:gdLst/>
            <a:ahLst/>
            <a:cxnLst/>
            <a:rect l="l" t="t" r="r" b="b"/>
            <a:pathLst>
              <a:path w="146685" h="146684">
                <a:moveTo>
                  <a:pt x="146304" y="0"/>
                </a:moveTo>
                <a:lnTo>
                  <a:pt x="73152" y="0"/>
                </a:lnTo>
                <a:lnTo>
                  <a:pt x="73152" y="73685"/>
                </a:lnTo>
                <a:lnTo>
                  <a:pt x="0" y="73685"/>
                </a:lnTo>
                <a:lnTo>
                  <a:pt x="0" y="146113"/>
                </a:lnTo>
                <a:lnTo>
                  <a:pt x="146304" y="146113"/>
                </a:lnTo>
                <a:lnTo>
                  <a:pt x="146304" y="73685"/>
                </a:lnTo>
                <a:lnTo>
                  <a:pt x="146304" y="0"/>
                </a:lnTo>
                <a:close/>
              </a:path>
            </a:pathLst>
          </a:custGeom>
          <a:solidFill>
            <a:srgbClr val="2E1B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6" name="object 286"/>
          <p:cNvSpPr/>
          <p:nvPr/>
        </p:nvSpPr>
        <p:spPr>
          <a:xfrm>
            <a:off x="3097529" y="10067022"/>
            <a:ext cx="365760" cy="73660"/>
          </a:xfrm>
          <a:custGeom>
            <a:avLst/>
            <a:gdLst/>
            <a:ahLst/>
            <a:cxnLst/>
            <a:rect l="l" t="t" r="r" b="b"/>
            <a:pathLst>
              <a:path w="365760" h="73659">
                <a:moveTo>
                  <a:pt x="365759" y="73221"/>
                </a:moveTo>
                <a:lnTo>
                  <a:pt x="0" y="73221"/>
                </a:lnTo>
                <a:lnTo>
                  <a:pt x="0" y="0"/>
                </a:lnTo>
                <a:lnTo>
                  <a:pt x="365759" y="0"/>
                </a:lnTo>
                <a:lnTo>
                  <a:pt x="365759" y="73221"/>
                </a:lnTo>
                <a:close/>
              </a:path>
            </a:pathLst>
          </a:custGeom>
          <a:solidFill>
            <a:srgbClr val="2E1B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7" name="object 287"/>
          <p:cNvSpPr/>
          <p:nvPr/>
        </p:nvSpPr>
        <p:spPr>
          <a:xfrm>
            <a:off x="4194809" y="10067022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2E1B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8" name="object 288"/>
          <p:cNvSpPr/>
          <p:nvPr/>
        </p:nvSpPr>
        <p:spPr>
          <a:xfrm>
            <a:off x="5365241" y="10067022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2E1B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9" name="object 289"/>
          <p:cNvSpPr/>
          <p:nvPr/>
        </p:nvSpPr>
        <p:spPr>
          <a:xfrm>
            <a:off x="5877293" y="10067163"/>
            <a:ext cx="219710" cy="146685"/>
          </a:xfrm>
          <a:custGeom>
            <a:avLst/>
            <a:gdLst/>
            <a:ahLst/>
            <a:cxnLst/>
            <a:rect l="l" t="t" r="r" b="b"/>
            <a:pathLst>
              <a:path w="219710" h="146684">
                <a:moveTo>
                  <a:pt x="219456" y="73685"/>
                </a:moveTo>
                <a:lnTo>
                  <a:pt x="73152" y="73685"/>
                </a:lnTo>
                <a:lnTo>
                  <a:pt x="73152" y="0"/>
                </a:lnTo>
                <a:lnTo>
                  <a:pt x="0" y="0"/>
                </a:lnTo>
                <a:lnTo>
                  <a:pt x="0" y="73685"/>
                </a:lnTo>
                <a:lnTo>
                  <a:pt x="0" y="146113"/>
                </a:lnTo>
                <a:lnTo>
                  <a:pt x="219456" y="146113"/>
                </a:lnTo>
                <a:lnTo>
                  <a:pt x="219456" y="73685"/>
                </a:lnTo>
                <a:close/>
              </a:path>
            </a:pathLst>
          </a:custGeom>
          <a:solidFill>
            <a:srgbClr val="2E1B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0" name="object 290"/>
          <p:cNvSpPr/>
          <p:nvPr/>
        </p:nvSpPr>
        <p:spPr>
          <a:xfrm>
            <a:off x="6608825" y="10067022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2E1B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1" name="object 291"/>
          <p:cNvSpPr/>
          <p:nvPr/>
        </p:nvSpPr>
        <p:spPr>
          <a:xfrm>
            <a:off x="6901421" y="10067163"/>
            <a:ext cx="219710" cy="146685"/>
          </a:xfrm>
          <a:custGeom>
            <a:avLst/>
            <a:gdLst/>
            <a:ahLst/>
            <a:cxnLst/>
            <a:rect l="l" t="t" r="r" b="b"/>
            <a:pathLst>
              <a:path w="219709" h="146684">
                <a:moveTo>
                  <a:pt x="219456" y="0"/>
                </a:moveTo>
                <a:lnTo>
                  <a:pt x="0" y="0"/>
                </a:lnTo>
                <a:lnTo>
                  <a:pt x="0" y="73685"/>
                </a:lnTo>
                <a:lnTo>
                  <a:pt x="146304" y="73685"/>
                </a:lnTo>
                <a:lnTo>
                  <a:pt x="146304" y="146113"/>
                </a:lnTo>
                <a:lnTo>
                  <a:pt x="219456" y="146113"/>
                </a:lnTo>
                <a:lnTo>
                  <a:pt x="219456" y="73685"/>
                </a:lnTo>
                <a:lnTo>
                  <a:pt x="219456" y="0"/>
                </a:lnTo>
                <a:close/>
              </a:path>
            </a:pathLst>
          </a:custGeom>
          <a:solidFill>
            <a:srgbClr val="2E1B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2" name="object 292"/>
          <p:cNvSpPr/>
          <p:nvPr/>
        </p:nvSpPr>
        <p:spPr>
          <a:xfrm>
            <a:off x="244602" y="10140243"/>
            <a:ext cx="146685" cy="73660"/>
          </a:xfrm>
          <a:custGeom>
            <a:avLst/>
            <a:gdLst/>
            <a:ahLst/>
            <a:cxnLst/>
            <a:rect l="l" t="t" r="r" b="b"/>
            <a:pathLst>
              <a:path w="146685" h="73659">
                <a:moveTo>
                  <a:pt x="146303" y="73221"/>
                </a:moveTo>
                <a:lnTo>
                  <a:pt x="0" y="73221"/>
                </a:lnTo>
                <a:lnTo>
                  <a:pt x="0" y="0"/>
                </a:lnTo>
                <a:lnTo>
                  <a:pt x="146303" y="0"/>
                </a:lnTo>
                <a:lnTo>
                  <a:pt x="146303" y="73221"/>
                </a:lnTo>
                <a:close/>
              </a:path>
            </a:pathLst>
          </a:custGeom>
          <a:solidFill>
            <a:srgbClr val="2E1B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3" name="object 293"/>
          <p:cNvSpPr/>
          <p:nvPr/>
        </p:nvSpPr>
        <p:spPr>
          <a:xfrm>
            <a:off x="537209" y="10140243"/>
            <a:ext cx="146685" cy="73660"/>
          </a:xfrm>
          <a:custGeom>
            <a:avLst/>
            <a:gdLst/>
            <a:ahLst/>
            <a:cxnLst/>
            <a:rect l="l" t="t" r="r" b="b"/>
            <a:pathLst>
              <a:path w="146684" h="73659">
                <a:moveTo>
                  <a:pt x="146303" y="73221"/>
                </a:moveTo>
                <a:lnTo>
                  <a:pt x="0" y="73221"/>
                </a:lnTo>
                <a:lnTo>
                  <a:pt x="0" y="0"/>
                </a:lnTo>
                <a:lnTo>
                  <a:pt x="146303" y="0"/>
                </a:lnTo>
                <a:lnTo>
                  <a:pt x="146303" y="73221"/>
                </a:lnTo>
                <a:close/>
              </a:path>
            </a:pathLst>
          </a:custGeom>
          <a:solidFill>
            <a:srgbClr val="2E1B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4" name="object 294"/>
          <p:cNvSpPr/>
          <p:nvPr/>
        </p:nvSpPr>
        <p:spPr>
          <a:xfrm>
            <a:off x="1268729" y="10140243"/>
            <a:ext cx="146685" cy="73660"/>
          </a:xfrm>
          <a:custGeom>
            <a:avLst/>
            <a:gdLst/>
            <a:ahLst/>
            <a:cxnLst/>
            <a:rect l="l" t="t" r="r" b="b"/>
            <a:pathLst>
              <a:path w="146684" h="73659">
                <a:moveTo>
                  <a:pt x="146303" y="73221"/>
                </a:moveTo>
                <a:lnTo>
                  <a:pt x="0" y="73221"/>
                </a:lnTo>
                <a:lnTo>
                  <a:pt x="0" y="0"/>
                </a:lnTo>
                <a:lnTo>
                  <a:pt x="146303" y="0"/>
                </a:lnTo>
                <a:lnTo>
                  <a:pt x="146303" y="73221"/>
                </a:lnTo>
                <a:close/>
              </a:path>
            </a:pathLst>
          </a:custGeom>
          <a:solidFill>
            <a:srgbClr val="2E1B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5" name="object 295"/>
          <p:cNvSpPr/>
          <p:nvPr/>
        </p:nvSpPr>
        <p:spPr>
          <a:xfrm>
            <a:off x="1927097" y="10140243"/>
            <a:ext cx="146685" cy="73660"/>
          </a:xfrm>
          <a:custGeom>
            <a:avLst/>
            <a:gdLst/>
            <a:ahLst/>
            <a:cxnLst/>
            <a:rect l="l" t="t" r="r" b="b"/>
            <a:pathLst>
              <a:path w="146685" h="73659">
                <a:moveTo>
                  <a:pt x="146303" y="73221"/>
                </a:moveTo>
                <a:lnTo>
                  <a:pt x="0" y="73221"/>
                </a:lnTo>
                <a:lnTo>
                  <a:pt x="0" y="0"/>
                </a:lnTo>
                <a:lnTo>
                  <a:pt x="146303" y="0"/>
                </a:lnTo>
                <a:lnTo>
                  <a:pt x="146303" y="73221"/>
                </a:lnTo>
                <a:close/>
              </a:path>
            </a:pathLst>
          </a:custGeom>
          <a:solidFill>
            <a:srgbClr val="2E1B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6" name="object 296"/>
          <p:cNvSpPr/>
          <p:nvPr/>
        </p:nvSpPr>
        <p:spPr>
          <a:xfrm>
            <a:off x="2292857" y="10140243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2E1B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7" name="object 297"/>
          <p:cNvSpPr/>
          <p:nvPr/>
        </p:nvSpPr>
        <p:spPr>
          <a:xfrm>
            <a:off x="2878073" y="10140243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2E1B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8" name="object 298"/>
          <p:cNvSpPr/>
          <p:nvPr/>
        </p:nvSpPr>
        <p:spPr>
          <a:xfrm>
            <a:off x="3316985" y="10140243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2E1B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9" name="object 299"/>
          <p:cNvSpPr/>
          <p:nvPr/>
        </p:nvSpPr>
        <p:spPr>
          <a:xfrm>
            <a:off x="3682745" y="10140243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2E1B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0" name="object 300"/>
          <p:cNvSpPr/>
          <p:nvPr/>
        </p:nvSpPr>
        <p:spPr>
          <a:xfrm>
            <a:off x="3829049" y="10140243"/>
            <a:ext cx="219710" cy="73660"/>
          </a:xfrm>
          <a:custGeom>
            <a:avLst/>
            <a:gdLst/>
            <a:ahLst/>
            <a:cxnLst/>
            <a:rect l="l" t="t" r="r" b="b"/>
            <a:pathLst>
              <a:path w="219710" h="73659">
                <a:moveTo>
                  <a:pt x="219455" y="73221"/>
                </a:moveTo>
                <a:lnTo>
                  <a:pt x="0" y="73221"/>
                </a:lnTo>
                <a:lnTo>
                  <a:pt x="0" y="0"/>
                </a:lnTo>
                <a:lnTo>
                  <a:pt x="219455" y="0"/>
                </a:lnTo>
                <a:lnTo>
                  <a:pt x="219455" y="73221"/>
                </a:lnTo>
                <a:close/>
              </a:path>
            </a:pathLst>
          </a:custGeom>
          <a:solidFill>
            <a:srgbClr val="2E1B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1" name="object 301"/>
          <p:cNvSpPr/>
          <p:nvPr/>
        </p:nvSpPr>
        <p:spPr>
          <a:xfrm>
            <a:off x="4121657" y="10140243"/>
            <a:ext cx="219710" cy="73660"/>
          </a:xfrm>
          <a:custGeom>
            <a:avLst/>
            <a:gdLst/>
            <a:ahLst/>
            <a:cxnLst/>
            <a:rect l="l" t="t" r="r" b="b"/>
            <a:pathLst>
              <a:path w="219710" h="73659">
                <a:moveTo>
                  <a:pt x="219455" y="73221"/>
                </a:moveTo>
                <a:lnTo>
                  <a:pt x="0" y="73221"/>
                </a:lnTo>
                <a:lnTo>
                  <a:pt x="0" y="0"/>
                </a:lnTo>
                <a:lnTo>
                  <a:pt x="219455" y="0"/>
                </a:lnTo>
                <a:lnTo>
                  <a:pt x="219455" y="73221"/>
                </a:lnTo>
                <a:close/>
              </a:path>
            </a:pathLst>
          </a:custGeom>
          <a:solidFill>
            <a:srgbClr val="2E1B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2" name="object 302"/>
          <p:cNvSpPr/>
          <p:nvPr/>
        </p:nvSpPr>
        <p:spPr>
          <a:xfrm>
            <a:off x="4414265" y="10140243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2E1B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3" name="object 303"/>
          <p:cNvSpPr/>
          <p:nvPr/>
        </p:nvSpPr>
        <p:spPr>
          <a:xfrm>
            <a:off x="4633721" y="10140243"/>
            <a:ext cx="146685" cy="73660"/>
          </a:xfrm>
          <a:custGeom>
            <a:avLst/>
            <a:gdLst/>
            <a:ahLst/>
            <a:cxnLst/>
            <a:rect l="l" t="t" r="r" b="b"/>
            <a:pathLst>
              <a:path w="146685" h="73659">
                <a:moveTo>
                  <a:pt x="146303" y="73221"/>
                </a:moveTo>
                <a:lnTo>
                  <a:pt x="0" y="73221"/>
                </a:lnTo>
                <a:lnTo>
                  <a:pt x="0" y="0"/>
                </a:lnTo>
                <a:lnTo>
                  <a:pt x="146303" y="0"/>
                </a:lnTo>
                <a:lnTo>
                  <a:pt x="146303" y="73221"/>
                </a:lnTo>
                <a:close/>
              </a:path>
            </a:pathLst>
          </a:custGeom>
          <a:solidFill>
            <a:srgbClr val="2E1B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4" name="object 304"/>
          <p:cNvSpPr/>
          <p:nvPr/>
        </p:nvSpPr>
        <p:spPr>
          <a:xfrm>
            <a:off x="4853177" y="10140243"/>
            <a:ext cx="146685" cy="73660"/>
          </a:xfrm>
          <a:custGeom>
            <a:avLst/>
            <a:gdLst/>
            <a:ahLst/>
            <a:cxnLst/>
            <a:rect l="l" t="t" r="r" b="b"/>
            <a:pathLst>
              <a:path w="146685" h="73659">
                <a:moveTo>
                  <a:pt x="146303" y="73221"/>
                </a:moveTo>
                <a:lnTo>
                  <a:pt x="0" y="73221"/>
                </a:lnTo>
                <a:lnTo>
                  <a:pt x="0" y="0"/>
                </a:lnTo>
                <a:lnTo>
                  <a:pt x="146303" y="0"/>
                </a:lnTo>
                <a:lnTo>
                  <a:pt x="146303" y="73221"/>
                </a:lnTo>
                <a:close/>
              </a:path>
            </a:pathLst>
          </a:custGeom>
          <a:solidFill>
            <a:srgbClr val="2E1B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5" name="object 305"/>
          <p:cNvSpPr/>
          <p:nvPr/>
        </p:nvSpPr>
        <p:spPr>
          <a:xfrm>
            <a:off x="5145785" y="10140243"/>
            <a:ext cx="365760" cy="73660"/>
          </a:xfrm>
          <a:custGeom>
            <a:avLst/>
            <a:gdLst/>
            <a:ahLst/>
            <a:cxnLst/>
            <a:rect l="l" t="t" r="r" b="b"/>
            <a:pathLst>
              <a:path w="365760" h="73659">
                <a:moveTo>
                  <a:pt x="365759" y="73221"/>
                </a:moveTo>
                <a:lnTo>
                  <a:pt x="0" y="73221"/>
                </a:lnTo>
                <a:lnTo>
                  <a:pt x="0" y="0"/>
                </a:lnTo>
                <a:lnTo>
                  <a:pt x="365759" y="0"/>
                </a:lnTo>
                <a:lnTo>
                  <a:pt x="365759" y="73221"/>
                </a:lnTo>
                <a:close/>
              </a:path>
            </a:pathLst>
          </a:custGeom>
          <a:solidFill>
            <a:srgbClr val="2E1B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6" name="object 306"/>
          <p:cNvSpPr/>
          <p:nvPr/>
        </p:nvSpPr>
        <p:spPr>
          <a:xfrm>
            <a:off x="5584697" y="10140243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2E1B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7" name="object 307"/>
          <p:cNvSpPr/>
          <p:nvPr/>
        </p:nvSpPr>
        <p:spPr>
          <a:xfrm>
            <a:off x="5731001" y="10140243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2E1B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8" name="object 308"/>
          <p:cNvSpPr/>
          <p:nvPr/>
        </p:nvSpPr>
        <p:spPr>
          <a:xfrm>
            <a:off x="6169913" y="10140243"/>
            <a:ext cx="146685" cy="73660"/>
          </a:xfrm>
          <a:custGeom>
            <a:avLst/>
            <a:gdLst/>
            <a:ahLst/>
            <a:cxnLst/>
            <a:rect l="l" t="t" r="r" b="b"/>
            <a:pathLst>
              <a:path w="146685" h="73659">
                <a:moveTo>
                  <a:pt x="146303" y="73221"/>
                </a:moveTo>
                <a:lnTo>
                  <a:pt x="0" y="73221"/>
                </a:lnTo>
                <a:lnTo>
                  <a:pt x="0" y="0"/>
                </a:lnTo>
                <a:lnTo>
                  <a:pt x="146303" y="0"/>
                </a:lnTo>
                <a:lnTo>
                  <a:pt x="146303" y="73221"/>
                </a:lnTo>
                <a:close/>
              </a:path>
            </a:pathLst>
          </a:custGeom>
          <a:solidFill>
            <a:srgbClr val="2E1B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9" name="object 309"/>
          <p:cNvSpPr/>
          <p:nvPr/>
        </p:nvSpPr>
        <p:spPr>
          <a:xfrm>
            <a:off x="6462521" y="10140243"/>
            <a:ext cx="292735" cy="73660"/>
          </a:xfrm>
          <a:custGeom>
            <a:avLst/>
            <a:gdLst/>
            <a:ahLst/>
            <a:cxnLst/>
            <a:rect l="l" t="t" r="r" b="b"/>
            <a:pathLst>
              <a:path w="292734" h="73659">
                <a:moveTo>
                  <a:pt x="292607" y="73221"/>
                </a:moveTo>
                <a:lnTo>
                  <a:pt x="0" y="73221"/>
                </a:lnTo>
                <a:lnTo>
                  <a:pt x="0" y="0"/>
                </a:lnTo>
                <a:lnTo>
                  <a:pt x="292607" y="0"/>
                </a:lnTo>
                <a:lnTo>
                  <a:pt x="292607" y="73221"/>
                </a:lnTo>
                <a:close/>
              </a:path>
            </a:pathLst>
          </a:custGeom>
          <a:solidFill>
            <a:srgbClr val="2E1B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0" name="object 310"/>
          <p:cNvSpPr/>
          <p:nvPr/>
        </p:nvSpPr>
        <p:spPr>
          <a:xfrm>
            <a:off x="7194041" y="10140243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2E1B5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11" name="object 311"/>
          <p:cNvGrpSpPr/>
          <p:nvPr/>
        </p:nvGrpSpPr>
        <p:grpSpPr>
          <a:xfrm>
            <a:off x="171450" y="9847360"/>
            <a:ext cx="7315200" cy="440055"/>
            <a:chOff x="171450" y="9847360"/>
            <a:chExt cx="7315200" cy="440055"/>
          </a:xfrm>
        </p:grpSpPr>
        <p:sp>
          <p:nvSpPr>
            <p:cNvPr id="312" name="object 312"/>
            <p:cNvSpPr/>
            <p:nvPr/>
          </p:nvSpPr>
          <p:spPr>
            <a:xfrm>
              <a:off x="171450" y="9847364"/>
              <a:ext cx="7315200" cy="440055"/>
            </a:xfrm>
            <a:custGeom>
              <a:avLst/>
              <a:gdLst/>
              <a:ahLst/>
              <a:cxnLst/>
              <a:rect l="l" t="t" r="r" b="b"/>
              <a:pathLst>
                <a:path w="7315200" h="440054">
                  <a:moveTo>
                    <a:pt x="146304" y="146443"/>
                  </a:moveTo>
                  <a:lnTo>
                    <a:pt x="73152" y="146443"/>
                  </a:lnTo>
                  <a:lnTo>
                    <a:pt x="73152" y="219659"/>
                  </a:lnTo>
                  <a:lnTo>
                    <a:pt x="146304" y="219659"/>
                  </a:lnTo>
                  <a:lnTo>
                    <a:pt x="146304" y="146443"/>
                  </a:lnTo>
                  <a:close/>
                </a:path>
                <a:path w="7315200" h="440054">
                  <a:moveTo>
                    <a:pt x="292608" y="219659"/>
                  </a:moveTo>
                  <a:lnTo>
                    <a:pt x="219456" y="219659"/>
                  </a:lnTo>
                  <a:lnTo>
                    <a:pt x="219456" y="292887"/>
                  </a:lnTo>
                  <a:lnTo>
                    <a:pt x="292608" y="292887"/>
                  </a:lnTo>
                  <a:lnTo>
                    <a:pt x="292608" y="219659"/>
                  </a:lnTo>
                  <a:close/>
                </a:path>
                <a:path w="7315200" h="440054">
                  <a:moveTo>
                    <a:pt x="438912" y="146443"/>
                  </a:moveTo>
                  <a:lnTo>
                    <a:pt x="365760" y="146443"/>
                  </a:lnTo>
                  <a:lnTo>
                    <a:pt x="365760" y="219659"/>
                  </a:lnTo>
                  <a:lnTo>
                    <a:pt x="438912" y="219659"/>
                  </a:lnTo>
                  <a:lnTo>
                    <a:pt x="438912" y="146443"/>
                  </a:lnTo>
                  <a:close/>
                </a:path>
                <a:path w="7315200" h="440054">
                  <a:moveTo>
                    <a:pt x="731520" y="73228"/>
                  </a:moveTo>
                  <a:lnTo>
                    <a:pt x="658368" y="73228"/>
                  </a:lnTo>
                  <a:lnTo>
                    <a:pt x="658368" y="146443"/>
                  </a:lnTo>
                  <a:lnTo>
                    <a:pt x="731520" y="146443"/>
                  </a:lnTo>
                  <a:lnTo>
                    <a:pt x="731520" y="73228"/>
                  </a:lnTo>
                  <a:close/>
                </a:path>
                <a:path w="7315200" h="440054">
                  <a:moveTo>
                    <a:pt x="1024128" y="146443"/>
                  </a:moveTo>
                  <a:lnTo>
                    <a:pt x="950976" y="146443"/>
                  </a:lnTo>
                  <a:lnTo>
                    <a:pt x="950976" y="219659"/>
                  </a:lnTo>
                  <a:lnTo>
                    <a:pt x="1024128" y="219659"/>
                  </a:lnTo>
                  <a:lnTo>
                    <a:pt x="1024128" y="146443"/>
                  </a:lnTo>
                  <a:close/>
                </a:path>
                <a:path w="7315200" h="440054">
                  <a:moveTo>
                    <a:pt x="1316736" y="219659"/>
                  </a:moveTo>
                  <a:lnTo>
                    <a:pt x="1243584" y="219659"/>
                  </a:lnTo>
                  <a:lnTo>
                    <a:pt x="1243584" y="292887"/>
                  </a:lnTo>
                  <a:lnTo>
                    <a:pt x="1316736" y="292887"/>
                  </a:lnTo>
                  <a:lnTo>
                    <a:pt x="1316736" y="219659"/>
                  </a:lnTo>
                  <a:close/>
                </a:path>
                <a:path w="7315200" h="440054">
                  <a:moveTo>
                    <a:pt x="1536192" y="73228"/>
                  </a:moveTo>
                  <a:lnTo>
                    <a:pt x="1463040" y="73228"/>
                  </a:lnTo>
                  <a:lnTo>
                    <a:pt x="1463040" y="146443"/>
                  </a:lnTo>
                  <a:lnTo>
                    <a:pt x="1536192" y="146443"/>
                  </a:lnTo>
                  <a:lnTo>
                    <a:pt x="1536192" y="73228"/>
                  </a:lnTo>
                  <a:close/>
                </a:path>
                <a:path w="7315200" h="440054">
                  <a:moveTo>
                    <a:pt x="1755648" y="146443"/>
                  </a:moveTo>
                  <a:lnTo>
                    <a:pt x="1682496" y="146443"/>
                  </a:lnTo>
                  <a:lnTo>
                    <a:pt x="1682496" y="219659"/>
                  </a:lnTo>
                  <a:lnTo>
                    <a:pt x="1755648" y="219659"/>
                  </a:lnTo>
                  <a:lnTo>
                    <a:pt x="1755648" y="146443"/>
                  </a:lnTo>
                  <a:close/>
                </a:path>
                <a:path w="7315200" h="440054">
                  <a:moveTo>
                    <a:pt x="2048256" y="146443"/>
                  </a:moveTo>
                  <a:lnTo>
                    <a:pt x="1975104" y="146443"/>
                  </a:lnTo>
                  <a:lnTo>
                    <a:pt x="1975104" y="219659"/>
                  </a:lnTo>
                  <a:lnTo>
                    <a:pt x="2048256" y="219659"/>
                  </a:lnTo>
                  <a:lnTo>
                    <a:pt x="2048256" y="146443"/>
                  </a:lnTo>
                  <a:close/>
                </a:path>
                <a:path w="7315200" h="440054">
                  <a:moveTo>
                    <a:pt x="2121408" y="219659"/>
                  </a:moveTo>
                  <a:lnTo>
                    <a:pt x="2048256" y="219659"/>
                  </a:lnTo>
                  <a:lnTo>
                    <a:pt x="2048256" y="292887"/>
                  </a:lnTo>
                  <a:lnTo>
                    <a:pt x="2121408" y="292887"/>
                  </a:lnTo>
                  <a:lnTo>
                    <a:pt x="2121408" y="219659"/>
                  </a:lnTo>
                  <a:close/>
                </a:path>
                <a:path w="7315200" h="440054">
                  <a:moveTo>
                    <a:pt x="2267712" y="219659"/>
                  </a:moveTo>
                  <a:lnTo>
                    <a:pt x="2194560" y="219659"/>
                  </a:lnTo>
                  <a:lnTo>
                    <a:pt x="2194560" y="292887"/>
                  </a:lnTo>
                  <a:lnTo>
                    <a:pt x="2267712" y="292887"/>
                  </a:lnTo>
                  <a:lnTo>
                    <a:pt x="2267712" y="219659"/>
                  </a:lnTo>
                  <a:close/>
                </a:path>
                <a:path w="7315200" h="440054">
                  <a:moveTo>
                    <a:pt x="2779776" y="73228"/>
                  </a:moveTo>
                  <a:lnTo>
                    <a:pt x="2706624" y="73228"/>
                  </a:lnTo>
                  <a:lnTo>
                    <a:pt x="2706624" y="146443"/>
                  </a:lnTo>
                  <a:lnTo>
                    <a:pt x="2779776" y="146443"/>
                  </a:lnTo>
                  <a:lnTo>
                    <a:pt x="2779776" y="73228"/>
                  </a:lnTo>
                  <a:close/>
                </a:path>
                <a:path w="7315200" h="440054">
                  <a:moveTo>
                    <a:pt x="3218688" y="0"/>
                  </a:moveTo>
                  <a:lnTo>
                    <a:pt x="3145536" y="0"/>
                  </a:lnTo>
                  <a:lnTo>
                    <a:pt x="3145536" y="73228"/>
                  </a:lnTo>
                  <a:lnTo>
                    <a:pt x="3218688" y="73228"/>
                  </a:lnTo>
                  <a:lnTo>
                    <a:pt x="3218688" y="0"/>
                  </a:lnTo>
                  <a:close/>
                </a:path>
                <a:path w="7315200" h="440054">
                  <a:moveTo>
                    <a:pt x="3438144" y="219659"/>
                  </a:moveTo>
                  <a:lnTo>
                    <a:pt x="3364992" y="219659"/>
                  </a:lnTo>
                  <a:lnTo>
                    <a:pt x="3364992" y="292887"/>
                  </a:lnTo>
                  <a:lnTo>
                    <a:pt x="3438144" y="292887"/>
                  </a:lnTo>
                  <a:lnTo>
                    <a:pt x="3438144" y="219659"/>
                  </a:lnTo>
                  <a:close/>
                </a:path>
                <a:path w="7315200" h="440054">
                  <a:moveTo>
                    <a:pt x="3657600" y="219659"/>
                  </a:moveTo>
                  <a:lnTo>
                    <a:pt x="3584448" y="219659"/>
                  </a:lnTo>
                  <a:lnTo>
                    <a:pt x="3584448" y="292887"/>
                  </a:lnTo>
                  <a:lnTo>
                    <a:pt x="3657600" y="292887"/>
                  </a:lnTo>
                  <a:lnTo>
                    <a:pt x="3657600" y="219659"/>
                  </a:lnTo>
                  <a:close/>
                </a:path>
                <a:path w="7315200" h="440054">
                  <a:moveTo>
                    <a:pt x="3950208" y="146443"/>
                  </a:moveTo>
                  <a:lnTo>
                    <a:pt x="3803904" y="146443"/>
                  </a:lnTo>
                  <a:lnTo>
                    <a:pt x="3803904" y="219659"/>
                  </a:lnTo>
                  <a:lnTo>
                    <a:pt x="3950208" y="219659"/>
                  </a:lnTo>
                  <a:lnTo>
                    <a:pt x="3950208" y="146443"/>
                  </a:lnTo>
                  <a:close/>
                </a:path>
                <a:path w="7315200" h="440054">
                  <a:moveTo>
                    <a:pt x="4389120" y="219659"/>
                  </a:moveTo>
                  <a:lnTo>
                    <a:pt x="4315968" y="219659"/>
                  </a:lnTo>
                  <a:lnTo>
                    <a:pt x="4315968" y="292887"/>
                  </a:lnTo>
                  <a:lnTo>
                    <a:pt x="4389120" y="292887"/>
                  </a:lnTo>
                  <a:lnTo>
                    <a:pt x="4389120" y="219659"/>
                  </a:lnTo>
                  <a:close/>
                </a:path>
                <a:path w="7315200" h="440054">
                  <a:moveTo>
                    <a:pt x="4389120" y="73228"/>
                  </a:moveTo>
                  <a:lnTo>
                    <a:pt x="4315968" y="73228"/>
                  </a:lnTo>
                  <a:lnTo>
                    <a:pt x="4315968" y="146443"/>
                  </a:lnTo>
                  <a:lnTo>
                    <a:pt x="4389120" y="146443"/>
                  </a:lnTo>
                  <a:lnTo>
                    <a:pt x="4389120" y="73228"/>
                  </a:lnTo>
                  <a:close/>
                </a:path>
                <a:path w="7315200" h="440054">
                  <a:moveTo>
                    <a:pt x="4608576" y="146443"/>
                  </a:moveTo>
                  <a:lnTo>
                    <a:pt x="4462272" y="146443"/>
                  </a:lnTo>
                  <a:lnTo>
                    <a:pt x="4462272" y="219659"/>
                  </a:lnTo>
                  <a:lnTo>
                    <a:pt x="4608576" y="219659"/>
                  </a:lnTo>
                  <a:lnTo>
                    <a:pt x="4608576" y="146443"/>
                  </a:lnTo>
                  <a:close/>
                </a:path>
                <a:path w="7315200" h="440054">
                  <a:moveTo>
                    <a:pt x="4681728" y="219659"/>
                  </a:moveTo>
                  <a:lnTo>
                    <a:pt x="4608576" y="219659"/>
                  </a:lnTo>
                  <a:lnTo>
                    <a:pt x="4608576" y="292887"/>
                  </a:lnTo>
                  <a:lnTo>
                    <a:pt x="4681728" y="292887"/>
                  </a:lnTo>
                  <a:lnTo>
                    <a:pt x="4681728" y="219659"/>
                  </a:lnTo>
                  <a:close/>
                </a:path>
                <a:path w="7315200" h="440054">
                  <a:moveTo>
                    <a:pt x="4974336" y="146443"/>
                  </a:moveTo>
                  <a:lnTo>
                    <a:pt x="4901184" y="146443"/>
                  </a:lnTo>
                  <a:lnTo>
                    <a:pt x="4901184" y="219659"/>
                  </a:lnTo>
                  <a:lnTo>
                    <a:pt x="4974336" y="219659"/>
                  </a:lnTo>
                  <a:lnTo>
                    <a:pt x="4974336" y="146443"/>
                  </a:lnTo>
                  <a:close/>
                </a:path>
                <a:path w="7315200" h="440054">
                  <a:moveTo>
                    <a:pt x="5193792" y="146443"/>
                  </a:moveTo>
                  <a:lnTo>
                    <a:pt x="5120640" y="146443"/>
                  </a:lnTo>
                  <a:lnTo>
                    <a:pt x="5120640" y="219659"/>
                  </a:lnTo>
                  <a:lnTo>
                    <a:pt x="5193792" y="219659"/>
                  </a:lnTo>
                  <a:lnTo>
                    <a:pt x="5193792" y="146443"/>
                  </a:lnTo>
                  <a:close/>
                </a:path>
                <a:path w="7315200" h="440054">
                  <a:moveTo>
                    <a:pt x="5559552" y="219659"/>
                  </a:moveTo>
                  <a:lnTo>
                    <a:pt x="5486400" y="219659"/>
                  </a:lnTo>
                  <a:lnTo>
                    <a:pt x="5486400" y="292887"/>
                  </a:lnTo>
                  <a:lnTo>
                    <a:pt x="5559552" y="292887"/>
                  </a:lnTo>
                  <a:lnTo>
                    <a:pt x="5559552" y="219659"/>
                  </a:lnTo>
                  <a:close/>
                </a:path>
                <a:path w="7315200" h="440054">
                  <a:moveTo>
                    <a:pt x="5632704" y="146443"/>
                  </a:moveTo>
                  <a:lnTo>
                    <a:pt x="5559552" y="146443"/>
                  </a:lnTo>
                  <a:lnTo>
                    <a:pt x="5559552" y="219659"/>
                  </a:lnTo>
                  <a:lnTo>
                    <a:pt x="5632704" y="219659"/>
                  </a:lnTo>
                  <a:lnTo>
                    <a:pt x="5632704" y="146443"/>
                  </a:lnTo>
                  <a:close/>
                </a:path>
                <a:path w="7315200" h="440054">
                  <a:moveTo>
                    <a:pt x="5852160" y="0"/>
                  </a:moveTo>
                  <a:lnTo>
                    <a:pt x="5779008" y="0"/>
                  </a:lnTo>
                  <a:lnTo>
                    <a:pt x="5779008" y="73228"/>
                  </a:lnTo>
                  <a:lnTo>
                    <a:pt x="5852160" y="73228"/>
                  </a:lnTo>
                  <a:lnTo>
                    <a:pt x="5852160" y="0"/>
                  </a:lnTo>
                  <a:close/>
                </a:path>
                <a:path w="7315200" h="440054">
                  <a:moveTo>
                    <a:pt x="6217920" y="219659"/>
                  </a:moveTo>
                  <a:lnTo>
                    <a:pt x="6144768" y="219659"/>
                  </a:lnTo>
                  <a:lnTo>
                    <a:pt x="6144768" y="292887"/>
                  </a:lnTo>
                  <a:lnTo>
                    <a:pt x="6217920" y="292887"/>
                  </a:lnTo>
                  <a:lnTo>
                    <a:pt x="6217920" y="219659"/>
                  </a:lnTo>
                  <a:close/>
                </a:path>
                <a:path w="7315200" h="440054">
                  <a:moveTo>
                    <a:pt x="6364224" y="73228"/>
                  </a:moveTo>
                  <a:lnTo>
                    <a:pt x="6291072" y="73228"/>
                  </a:lnTo>
                  <a:lnTo>
                    <a:pt x="6291072" y="146443"/>
                  </a:lnTo>
                  <a:lnTo>
                    <a:pt x="6364224" y="146443"/>
                  </a:lnTo>
                  <a:lnTo>
                    <a:pt x="6364224" y="73228"/>
                  </a:lnTo>
                  <a:close/>
                </a:path>
                <a:path w="7315200" h="440054">
                  <a:moveTo>
                    <a:pt x="6583680" y="146443"/>
                  </a:moveTo>
                  <a:lnTo>
                    <a:pt x="6510528" y="146443"/>
                  </a:lnTo>
                  <a:lnTo>
                    <a:pt x="6510528" y="219659"/>
                  </a:lnTo>
                  <a:lnTo>
                    <a:pt x="6583680" y="219659"/>
                  </a:lnTo>
                  <a:lnTo>
                    <a:pt x="6583680" y="146443"/>
                  </a:lnTo>
                  <a:close/>
                </a:path>
                <a:path w="7315200" h="440054">
                  <a:moveTo>
                    <a:pt x="6949440" y="73228"/>
                  </a:moveTo>
                  <a:lnTo>
                    <a:pt x="6876288" y="73228"/>
                  </a:lnTo>
                  <a:lnTo>
                    <a:pt x="6876288" y="146443"/>
                  </a:lnTo>
                  <a:lnTo>
                    <a:pt x="6949440" y="146443"/>
                  </a:lnTo>
                  <a:lnTo>
                    <a:pt x="6949440" y="73228"/>
                  </a:lnTo>
                  <a:close/>
                </a:path>
                <a:path w="7315200" h="440054">
                  <a:moveTo>
                    <a:pt x="7168896" y="73228"/>
                  </a:moveTo>
                  <a:lnTo>
                    <a:pt x="7095744" y="73228"/>
                  </a:lnTo>
                  <a:lnTo>
                    <a:pt x="7095744" y="146443"/>
                  </a:lnTo>
                  <a:lnTo>
                    <a:pt x="7168896" y="146443"/>
                  </a:lnTo>
                  <a:lnTo>
                    <a:pt x="7168896" y="73228"/>
                  </a:lnTo>
                  <a:close/>
                </a:path>
                <a:path w="7315200" h="440054">
                  <a:moveTo>
                    <a:pt x="7315187" y="366102"/>
                  </a:moveTo>
                  <a:lnTo>
                    <a:pt x="7242035" y="366102"/>
                  </a:lnTo>
                  <a:lnTo>
                    <a:pt x="7242035" y="292887"/>
                  </a:lnTo>
                  <a:lnTo>
                    <a:pt x="7168896" y="292887"/>
                  </a:lnTo>
                  <a:lnTo>
                    <a:pt x="7168896" y="219659"/>
                  </a:lnTo>
                  <a:lnTo>
                    <a:pt x="7095744" y="219659"/>
                  </a:lnTo>
                  <a:lnTo>
                    <a:pt x="7095744" y="292887"/>
                  </a:lnTo>
                  <a:lnTo>
                    <a:pt x="7168883" y="292887"/>
                  </a:lnTo>
                  <a:lnTo>
                    <a:pt x="7168883" y="366102"/>
                  </a:lnTo>
                  <a:lnTo>
                    <a:pt x="0" y="366102"/>
                  </a:lnTo>
                  <a:lnTo>
                    <a:pt x="0" y="439635"/>
                  </a:lnTo>
                  <a:lnTo>
                    <a:pt x="7315187" y="439635"/>
                  </a:lnTo>
                  <a:lnTo>
                    <a:pt x="7315187" y="366102"/>
                  </a:lnTo>
                  <a:close/>
                </a:path>
              </a:pathLst>
            </a:custGeom>
            <a:solidFill>
              <a:srgbClr val="2E1B5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3" name="object 313"/>
            <p:cNvSpPr/>
            <p:nvPr/>
          </p:nvSpPr>
          <p:spPr>
            <a:xfrm>
              <a:off x="5145786" y="9847364"/>
              <a:ext cx="731520" cy="146685"/>
            </a:xfrm>
            <a:custGeom>
              <a:avLst/>
              <a:gdLst/>
              <a:ahLst/>
              <a:cxnLst/>
              <a:rect l="l" t="t" r="r" b="b"/>
              <a:pathLst>
                <a:path w="731520" h="146684">
                  <a:moveTo>
                    <a:pt x="146304" y="73228"/>
                  </a:moveTo>
                  <a:lnTo>
                    <a:pt x="0" y="73228"/>
                  </a:lnTo>
                  <a:lnTo>
                    <a:pt x="0" y="146443"/>
                  </a:lnTo>
                  <a:lnTo>
                    <a:pt x="146304" y="146443"/>
                  </a:lnTo>
                  <a:lnTo>
                    <a:pt x="146304" y="73228"/>
                  </a:lnTo>
                  <a:close/>
                </a:path>
                <a:path w="731520" h="146684">
                  <a:moveTo>
                    <a:pt x="219456" y="0"/>
                  </a:moveTo>
                  <a:lnTo>
                    <a:pt x="146304" y="0"/>
                  </a:lnTo>
                  <a:lnTo>
                    <a:pt x="146304" y="73228"/>
                  </a:lnTo>
                  <a:lnTo>
                    <a:pt x="219456" y="73228"/>
                  </a:lnTo>
                  <a:lnTo>
                    <a:pt x="219456" y="0"/>
                  </a:lnTo>
                  <a:close/>
                </a:path>
                <a:path w="731520" h="146684">
                  <a:moveTo>
                    <a:pt x="512064" y="0"/>
                  </a:moveTo>
                  <a:lnTo>
                    <a:pt x="438912" y="0"/>
                  </a:lnTo>
                  <a:lnTo>
                    <a:pt x="438912" y="73228"/>
                  </a:lnTo>
                  <a:lnTo>
                    <a:pt x="512064" y="73228"/>
                  </a:lnTo>
                  <a:lnTo>
                    <a:pt x="512064" y="0"/>
                  </a:lnTo>
                  <a:close/>
                </a:path>
                <a:path w="731520" h="146684">
                  <a:moveTo>
                    <a:pt x="731520" y="0"/>
                  </a:moveTo>
                  <a:lnTo>
                    <a:pt x="658368" y="0"/>
                  </a:lnTo>
                  <a:lnTo>
                    <a:pt x="658368" y="73228"/>
                  </a:lnTo>
                  <a:lnTo>
                    <a:pt x="731520" y="73228"/>
                  </a:lnTo>
                  <a:lnTo>
                    <a:pt x="731520" y="0"/>
                  </a:lnTo>
                  <a:close/>
                </a:path>
              </a:pathLst>
            </a:custGeom>
            <a:solidFill>
              <a:srgbClr val="00C39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4" name="object 314"/>
          <p:cNvSpPr/>
          <p:nvPr/>
        </p:nvSpPr>
        <p:spPr>
          <a:xfrm>
            <a:off x="4780025" y="9627696"/>
            <a:ext cx="146685" cy="146685"/>
          </a:xfrm>
          <a:custGeom>
            <a:avLst/>
            <a:gdLst/>
            <a:ahLst/>
            <a:cxnLst/>
            <a:rect l="l" t="t" r="r" b="b"/>
            <a:pathLst>
              <a:path w="146685" h="146684">
                <a:moveTo>
                  <a:pt x="146303" y="146442"/>
                </a:moveTo>
                <a:lnTo>
                  <a:pt x="0" y="146442"/>
                </a:lnTo>
                <a:lnTo>
                  <a:pt x="0" y="0"/>
                </a:lnTo>
                <a:lnTo>
                  <a:pt x="146303" y="0"/>
                </a:lnTo>
                <a:lnTo>
                  <a:pt x="146303" y="146442"/>
                </a:lnTo>
                <a:close/>
              </a:path>
            </a:pathLst>
          </a:custGeom>
          <a:solidFill>
            <a:srgbClr val="00C3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5" name="object 315"/>
          <p:cNvSpPr/>
          <p:nvPr/>
        </p:nvSpPr>
        <p:spPr>
          <a:xfrm>
            <a:off x="4999481" y="9700917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00C3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6" name="object 316"/>
          <p:cNvSpPr/>
          <p:nvPr/>
        </p:nvSpPr>
        <p:spPr>
          <a:xfrm>
            <a:off x="5218937" y="9700917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00C3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7" name="object 317"/>
          <p:cNvSpPr/>
          <p:nvPr/>
        </p:nvSpPr>
        <p:spPr>
          <a:xfrm>
            <a:off x="3463289" y="9627696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00C3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8" name="object 318"/>
          <p:cNvSpPr/>
          <p:nvPr/>
        </p:nvSpPr>
        <p:spPr>
          <a:xfrm>
            <a:off x="3536442" y="9700920"/>
            <a:ext cx="219710" cy="146685"/>
          </a:xfrm>
          <a:custGeom>
            <a:avLst/>
            <a:gdLst/>
            <a:ahLst/>
            <a:cxnLst/>
            <a:rect l="l" t="t" r="r" b="b"/>
            <a:pathLst>
              <a:path w="219710" h="146684">
                <a:moveTo>
                  <a:pt x="146304" y="73228"/>
                </a:moveTo>
                <a:lnTo>
                  <a:pt x="0" y="73228"/>
                </a:lnTo>
                <a:lnTo>
                  <a:pt x="0" y="146443"/>
                </a:lnTo>
                <a:lnTo>
                  <a:pt x="146304" y="146443"/>
                </a:lnTo>
                <a:lnTo>
                  <a:pt x="146304" y="73228"/>
                </a:lnTo>
                <a:close/>
              </a:path>
              <a:path w="219710" h="146684">
                <a:moveTo>
                  <a:pt x="219456" y="0"/>
                </a:moveTo>
                <a:lnTo>
                  <a:pt x="146304" y="0"/>
                </a:lnTo>
                <a:lnTo>
                  <a:pt x="146304" y="73228"/>
                </a:lnTo>
                <a:lnTo>
                  <a:pt x="219456" y="73228"/>
                </a:lnTo>
                <a:lnTo>
                  <a:pt x="219456" y="0"/>
                </a:lnTo>
                <a:close/>
              </a:path>
            </a:pathLst>
          </a:custGeom>
          <a:solidFill>
            <a:srgbClr val="00C3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9" name="object 319"/>
          <p:cNvSpPr/>
          <p:nvPr/>
        </p:nvSpPr>
        <p:spPr>
          <a:xfrm>
            <a:off x="3755897" y="9920581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00C3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0" name="object 320"/>
          <p:cNvSpPr/>
          <p:nvPr/>
        </p:nvSpPr>
        <p:spPr>
          <a:xfrm>
            <a:off x="3902202" y="9627704"/>
            <a:ext cx="292735" cy="293370"/>
          </a:xfrm>
          <a:custGeom>
            <a:avLst/>
            <a:gdLst/>
            <a:ahLst/>
            <a:cxnLst/>
            <a:rect l="l" t="t" r="r" b="b"/>
            <a:pathLst>
              <a:path w="292735" h="293370">
                <a:moveTo>
                  <a:pt x="73152" y="219659"/>
                </a:moveTo>
                <a:lnTo>
                  <a:pt x="0" y="219659"/>
                </a:lnTo>
                <a:lnTo>
                  <a:pt x="0" y="292887"/>
                </a:lnTo>
                <a:lnTo>
                  <a:pt x="73152" y="292887"/>
                </a:lnTo>
                <a:lnTo>
                  <a:pt x="73152" y="219659"/>
                </a:lnTo>
                <a:close/>
              </a:path>
              <a:path w="292735" h="293370">
                <a:moveTo>
                  <a:pt x="219456" y="73215"/>
                </a:moveTo>
                <a:lnTo>
                  <a:pt x="73152" y="73215"/>
                </a:lnTo>
                <a:lnTo>
                  <a:pt x="73152" y="219659"/>
                </a:lnTo>
                <a:lnTo>
                  <a:pt x="219456" y="219659"/>
                </a:lnTo>
                <a:lnTo>
                  <a:pt x="219456" y="73215"/>
                </a:lnTo>
                <a:close/>
              </a:path>
              <a:path w="292735" h="293370">
                <a:moveTo>
                  <a:pt x="292608" y="219659"/>
                </a:moveTo>
                <a:lnTo>
                  <a:pt x="219456" y="219659"/>
                </a:lnTo>
                <a:lnTo>
                  <a:pt x="219456" y="292887"/>
                </a:lnTo>
                <a:lnTo>
                  <a:pt x="292608" y="292887"/>
                </a:lnTo>
                <a:lnTo>
                  <a:pt x="292608" y="219659"/>
                </a:lnTo>
                <a:close/>
              </a:path>
              <a:path w="292735" h="293370">
                <a:moveTo>
                  <a:pt x="292608" y="0"/>
                </a:moveTo>
                <a:lnTo>
                  <a:pt x="219456" y="0"/>
                </a:lnTo>
                <a:lnTo>
                  <a:pt x="219456" y="73215"/>
                </a:lnTo>
                <a:lnTo>
                  <a:pt x="292608" y="73215"/>
                </a:lnTo>
                <a:lnTo>
                  <a:pt x="292608" y="0"/>
                </a:lnTo>
                <a:close/>
              </a:path>
            </a:pathLst>
          </a:custGeom>
          <a:solidFill>
            <a:srgbClr val="00C3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1" name="object 321"/>
          <p:cNvSpPr/>
          <p:nvPr/>
        </p:nvSpPr>
        <p:spPr>
          <a:xfrm>
            <a:off x="4194810" y="9700920"/>
            <a:ext cx="219710" cy="146685"/>
          </a:xfrm>
          <a:custGeom>
            <a:avLst/>
            <a:gdLst/>
            <a:ahLst/>
            <a:cxnLst/>
            <a:rect l="l" t="t" r="r" b="b"/>
            <a:pathLst>
              <a:path w="219710" h="146684">
                <a:moveTo>
                  <a:pt x="146304" y="73228"/>
                </a:moveTo>
                <a:lnTo>
                  <a:pt x="0" y="73228"/>
                </a:lnTo>
                <a:lnTo>
                  <a:pt x="0" y="146443"/>
                </a:lnTo>
                <a:lnTo>
                  <a:pt x="146304" y="146443"/>
                </a:lnTo>
                <a:lnTo>
                  <a:pt x="146304" y="73228"/>
                </a:lnTo>
                <a:close/>
              </a:path>
              <a:path w="219710" h="146684">
                <a:moveTo>
                  <a:pt x="219456" y="0"/>
                </a:moveTo>
                <a:lnTo>
                  <a:pt x="146304" y="0"/>
                </a:lnTo>
                <a:lnTo>
                  <a:pt x="146304" y="73228"/>
                </a:lnTo>
                <a:lnTo>
                  <a:pt x="219456" y="73228"/>
                </a:lnTo>
                <a:lnTo>
                  <a:pt x="219456" y="0"/>
                </a:lnTo>
                <a:close/>
              </a:path>
            </a:pathLst>
          </a:custGeom>
          <a:solidFill>
            <a:srgbClr val="00C3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2" name="object 322"/>
          <p:cNvSpPr/>
          <p:nvPr/>
        </p:nvSpPr>
        <p:spPr>
          <a:xfrm>
            <a:off x="4341113" y="9920581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00C3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3" name="object 323"/>
          <p:cNvSpPr/>
          <p:nvPr/>
        </p:nvSpPr>
        <p:spPr>
          <a:xfrm>
            <a:off x="4414266" y="9555111"/>
            <a:ext cx="146685" cy="146685"/>
          </a:xfrm>
          <a:custGeom>
            <a:avLst/>
            <a:gdLst/>
            <a:ahLst/>
            <a:cxnLst/>
            <a:rect l="l" t="t" r="r" b="b"/>
            <a:pathLst>
              <a:path w="146685" h="146684">
                <a:moveTo>
                  <a:pt x="146304" y="0"/>
                </a:moveTo>
                <a:lnTo>
                  <a:pt x="73152" y="0"/>
                </a:lnTo>
                <a:lnTo>
                  <a:pt x="73152" y="72415"/>
                </a:lnTo>
                <a:lnTo>
                  <a:pt x="0" y="72415"/>
                </a:lnTo>
                <a:lnTo>
                  <a:pt x="0" y="146113"/>
                </a:lnTo>
                <a:lnTo>
                  <a:pt x="146304" y="146113"/>
                </a:lnTo>
                <a:lnTo>
                  <a:pt x="146304" y="72415"/>
                </a:lnTo>
                <a:lnTo>
                  <a:pt x="146304" y="0"/>
                </a:lnTo>
                <a:close/>
              </a:path>
            </a:pathLst>
          </a:custGeom>
          <a:solidFill>
            <a:srgbClr val="00C3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4" name="object 324"/>
          <p:cNvSpPr/>
          <p:nvPr/>
        </p:nvSpPr>
        <p:spPr>
          <a:xfrm>
            <a:off x="4487417" y="9847360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00C3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5" name="object 325"/>
          <p:cNvSpPr/>
          <p:nvPr/>
        </p:nvSpPr>
        <p:spPr>
          <a:xfrm>
            <a:off x="4633721" y="9700917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00C3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6" name="object 326"/>
          <p:cNvSpPr/>
          <p:nvPr/>
        </p:nvSpPr>
        <p:spPr>
          <a:xfrm>
            <a:off x="5365242" y="9481260"/>
            <a:ext cx="219710" cy="219710"/>
          </a:xfrm>
          <a:custGeom>
            <a:avLst/>
            <a:gdLst/>
            <a:ahLst/>
            <a:cxnLst/>
            <a:rect l="l" t="t" r="r" b="b"/>
            <a:pathLst>
              <a:path w="219710" h="219709">
                <a:moveTo>
                  <a:pt x="146304" y="0"/>
                </a:moveTo>
                <a:lnTo>
                  <a:pt x="0" y="0"/>
                </a:lnTo>
                <a:lnTo>
                  <a:pt x="0" y="146443"/>
                </a:lnTo>
                <a:lnTo>
                  <a:pt x="146304" y="146443"/>
                </a:lnTo>
                <a:lnTo>
                  <a:pt x="146304" y="0"/>
                </a:lnTo>
                <a:close/>
              </a:path>
              <a:path w="219710" h="219709">
                <a:moveTo>
                  <a:pt x="219456" y="146443"/>
                </a:moveTo>
                <a:lnTo>
                  <a:pt x="146304" y="146443"/>
                </a:lnTo>
                <a:lnTo>
                  <a:pt x="146304" y="219659"/>
                </a:lnTo>
                <a:lnTo>
                  <a:pt x="219456" y="219659"/>
                </a:lnTo>
                <a:lnTo>
                  <a:pt x="219456" y="146443"/>
                </a:lnTo>
                <a:close/>
              </a:path>
            </a:pathLst>
          </a:custGeom>
          <a:solidFill>
            <a:srgbClr val="00C3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7" name="object 327"/>
          <p:cNvSpPr/>
          <p:nvPr/>
        </p:nvSpPr>
        <p:spPr>
          <a:xfrm>
            <a:off x="5657849" y="9554475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00C3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8" name="object 328"/>
          <p:cNvSpPr/>
          <p:nvPr/>
        </p:nvSpPr>
        <p:spPr>
          <a:xfrm>
            <a:off x="6023609" y="9554475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00C3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9" name="object 329"/>
          <p:cNvSpPr/>
          <p:nvPr/>
        </p:nvSpPr>
        <p:spPr>
          <a:xfrm>
            <a:off x="5877305" y="9627696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00C3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0" name="object 330"/>
          <p:cNvSpPr/>
          <p:nvPr/>
        </p:nvSpPr>
        <p:spPr>
          <a:xfrm>
            <a:off x="6096762" y="9700920"/>
            <a:ext cx="219710" cy="146685"/>
          </a:xfrm>
          <a:custGeom>
            <a:avLst/>
            <a:gdLst/>
            <a:ahLst/>
            <a:cxnLst/>
            <a:rect l="l" t="t" r="r" b="b"/>
            <a:pathLst>
              <a:path w="219710" h="146684">
                <a:moveTo>
                  <a:pt x="146304" y="73228"/>
                </a:moveTo>
                <a:lnTo>
                  <a:pt x="0" y="73228"/>
                </a:lnTo>
                <a:lnTo>
                  <a:pt x="0" y="146443"/>
                </a:lnTo>
                <a:lnTo>
                  <a:pt x="146304" y="146443"/>
                </a:lnTo>
                <a:lnTo>
                  <a:pt x="146304" y="73228"/>
                </a:lnTo>
                <a:close/>
              </a:path>
              <a:path w="219710" h="146684">
                <a:moveTo>
                  <a:pt x="219456" y="0"/>
                </a:moveTo>
                <a:lnTo>
                  <a:pt x="146304" y="0"/>
                </a:lnTo>
                <a:lnTo>
                  <a:pt x="146304" y="73228"/>
                </a:lnTo>
                <a:lnTo>
                  <a:pt x="219456" y="73228"/>
                </a:lnTo>
                <a:lnTo>
                  <a:pt x="219456" y="0"/>
                </a:lnTo>
                <a:close/>
              </a:path>
            </a:pathLst>
          </a:custGeom>
          <a:solidFill>
            <a:srgbClr val="00C3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1" name="object 331"/>
          <p:cNvSpPr/>
          <p:nvPr/>
        </p:nvSpPr>
        <p:spPr>
          <a:xfrm>
            <a:off x="6316217" y="9481254"/>
            <a:ext cx="146685" cy="73660"/>
          </a:xfrm>
          <a:custGeom>
            <a:avLst/>
            <a:gdLst/>
            <a:ahLst/>
            <a:cxnLst/>
            <a:rect l="l" t="t" r="r" b="b"/>
            <a:pathLst>
              <a:path w="146685" h="73659">
                <a:moveTo>
                  <a:pt x="146303" y="73221"/>
                </a:moveTo>
                <a:lnTo>
                  <a:pt x="0" y="73221"/>
                </a:lnTo>
                <a:lnTo>
                  <a:pt x="0" y="0"/>
                </a:lnTo>
                <a:lnTo>
                  <a:pt x="146303" y="0"/>
                </a:lnTo>
                <a:lnTo>
                  <a:pt x="146303" y="73221"/>
                </a:lnTo>
                <a:close/>
              </a:path>
            </a:pathLst>
          </a:custGeom>
          <a:solidFill>
            <a:srgbClr val="00C3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2" name="object 332"/>
          <p:cNvSpPr/>
          <p:nvPr/>
        </p:nvSpPr>
        <p:spPr>
          <a:xfrm>
            <a:off x="6462521" y="9627696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00C3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3" name="object 333"/>
          <p:cNvSpPr/>
          <p:nvPr/>
        </p:nvSpPr>
        <p:spPr>
          <a:xfrm>
            <a:off x="6681977" y="9627696"/>
            <a:ext cx="146685" cy="73660"/>
          </a:xfrm>
          <a:custGeom>
            <a:avLst/>
            <a:gdLst/>
            <a:ahLst/>
            <a:cxnLst/>
            <a:rect l="l" t="t" r="r" b="b"/>
            <a:pathLst>
              <a:path w="146684" h="73659">
                <a:moveTo>
                  <a:pt x="146303" y="73221"/>
                </a:moveTo>
                <a:lnTo>
                  <a:pt x="0" y="73221"/>
                </a:lnTo>
                <a:lnTo>
                  <a:pt x="0" y="0"/>
                </a:lnTo>
                <a:lnTo>
                  <a:pt x="146303" y="0"/>
                </a:lnTo>
                <a:lnTo>
                  <a:pt x="146303" y="73221"/>
                </a:lnTo>
                <a:close/>
              </a:path>
            </a:pathLst>
          </a:custGeom>
          <a:solidFill>
            <a:srgbClr val="00C3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4" name="object 334"/>
          <p:cNvSpPr/>
          <p:nvPr/>
        </p:nvSpPr>
        <p:spPr>
          <a:xfrm>
            <a:off x="6901433" y="9627696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00C3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5" name="object 335"/>
          <p:cNvSpPr/>
          <p:nvPr/>
        </p:nvSpPr>
        <p:spPr>
          <a:xfrm>
            <a:off x="6608826" y="9774148"/>
            <a:ext cx="146685" cy="146685"/>
          </a:xfrm>
          <a:custGeom>
            <a:avLst/>
            <a:gdLst/>
            <a:ahLst/>
            <a:cxnLst/>
            <a:rect l="l" t="t" r="r" b="b"/>
            <a:pathLst>
              <a:path w="146684" h="146684">
                <a:moveTo>
                  <a:pt x="73152" y="0"/>
                </a:moveTo>
                <a:lnTo>
                  <a:pt x="0" y="0"/>
                </a:lnTo>
                <a:lnTo>
                  <a:pt x="0" y="73215"/>
                </a:lnTo>
                <a:lnTo>
                  <a:pt x="73152" y="73215"/>
                </a:lnTo>
                <a:lnTo>
                  <a:pt x="73152" y="0"/>
                </a:lnTo>
                <a:close/>
              </a:path>
              <a:path w="146684" h="146684">
                <a:moveTo>
                  <a:pt x="146304" y="73215"/>
                </a:moveTo>
                <a:lnTo>
                  <a:pt x="73152" y="73215"/>
                </a:lnTo>
                <a:lnTo>
                  <a:pt x="73152" y="146443"/>
                </a:lnTo>
                <a:lnTo>
                  <a:pt x="146304" y="146443"/>
                </a:lnTo>
                <a:lnTo>
                  <a:pt x="146304" y="73215"/>
                </a:lnTo>
                <a:close/>
              </a:path>
            </a:pathLst>
          </a:custGeom>
          <a:solidFill>
            <a:srgbClr val="00C3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6" name="object 336"/>
          <p:cNvSpPr/>
          <p:nvPr/>
        </p:nvSpPr>
        <p:spPr>
          <a:xfrm>
            <a:off x="7047738" y="9700917"/>
            <a:ext cx="146685" cy="146685"/>
          </a:xfrm>
          <a:custGeom>
            <a:avLst/>
            <a:gdLst/>
            <a:ahLst/>
            <a:cxnLst/>
            <a:rect l="l" t="t" r="r" b="b"/>
            <a:pathLst>
              <a:path w="146684" h="146684">
                <a:moveTo>
                  <a:pt x="146303" y="146442"/>
                </a:moveTo>
                <a:lnTo>
                  <a:pt x="0" y="146442"/>
                </a:lnTo>
                <a:lnTo>
                  <a:pt x="0" y="0"/>
                </a:lnTo>
                <a:lnTo>
                  <a:pt x="146303" y="0"/>
                </a:lnTo>
                <a:lnTo>
                  <a:pt x="146303" y="146442"/>
                </a:lnTo>
                <a:close/>
              </a:path>
            </a:pathLst>
          </a:custGeom>
          <a:solidFill>
            <a:srgbClr val="00C3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7" name="object 337"/>
          <p:cNvSpPr/>
          <p:nvPr/>
        </p:nvSpPr>
        <p:spPr>
          <a:xfrm>
            <a:off x="7194041" y="9554475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00C3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8" name="object 338"/>
          <p:cNvSpPr/>
          <p:nvPr/>
        </p:nvSpPr>
        <p:spPr>
          <a:xfrm>
            <a:off x="7340345" y="9774139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00C3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9" name="object 339"/>
          <p:cNvSpPr/>
          <p:nvPr/>
        </p:nvSpPr>
        <p:spPr>
          <a:xfrm>
            <a:off x="6828281" y="9920581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00C3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0" name="object 340"/>
          <p:cNvSpPr/>
          <p:nvPr/>
        </p:nvSpPr>
        <p:spPr>
          <a:xfrm>
            <a:off x="7047738" y="9408033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00C3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1" name="object 341"/>
          <p:cNvSpPr/>
          <p:nvPr/>
        </p:nvSpPr>
        <p:spPr>
          <a:xfrm>
            <a:off x="6169913" y="9920581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00C3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2" name="object 342"/>
          <p:cNvSpPr/>
          <p:nvPr/>
        </p:nvSpPr>
        <p:spPr>
          <a:xfrm>
            <a:off x="244602" y="9554475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00C3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3" name="object 343"/>
          <p:cNvSpPr/>
          <p:nvPr/>
        </p:nvSpPr>
        <p:spPr>
          <a:xfrm>
            <a:off x="390905" y="9700917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00C3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4" name="object 344"/>
          <p:cNvSpPr/>
          <p:nvPr/>
        </p:nvSpPr>
        <p:spPr>
          <a:xfrm>
            <a:off x="537209" y="9554475"/>
            <a:ext cx="146685" cy="146685"/>
          </a:xfrm>
          <a:custGeom>
            <a:avLst/>
            <a:gdLst/>
            <a:ahLst/>
            <a:cxnLst/>
            <a:rect l="l" t="t" r="r" b="b"/>
            <a:pathLst>
              <a:path w="146684" h="146684">
                <a:moveTo>
                  <a:pt x="146303" y="146442"/>
                </a:moveTo>
                <a:lnTo>
                  <a:pt x="0" y="146442"/>
                </a:lnTo>
                <a:lnTo>
                  <a:pt x="0" y="0"/>
                </a:lnTo>
                <a:lnTo>
                  <a:pt x="146303" y="0"/>
                </a:lnTo>
                <a:lnTo>
                  <a:pt x="146303" y="146442"/>
                </a:lnTo>
                <a:close/>
              </a:path>
            </a:pathLst>
          </a:custGeom>
          <a:solidFill>
            <a:srgbClr val="00C3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5" name="object 345"/>
          <p:cNvSpPr/>
          <p:nvPr/>
        </p:nvSpPr>
        <p:spPr>
          <a:xfrm>
            <a:off x="610361" y="9847360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00C3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6" name="object 346"/>
          <p:cNvSpPr/>
          <p:nvPr/>
        </p:nvSpPr>
        <p:spPr>
          <a:xfrm>
            <a:off x="683514" y="9408045"/>
            <a:ext cx="219710" cy="146685"/>
          </a:xfrm>
          <a:custGeom>
            <a:avLst/>
            <a:gdLst/>
            <a:ahLst/>
            <a:cxnLst/>
            <a:rect l="l" t="t" r="r" b="b"/>
            <a:pathLst>
              <a:path w="219709" h="146684">
                <a:moveTo>
                  <a:pt x="73152" y="73215"/>
                </a:moveTo>
                <a:lnTo>
                  <a:pt x="0" y="73215"/>
                </a:lnTo>
                <a:lnTo>
                  <a:pt x="0" y="146431"/>
                </a:lnTo>
                <a:lnTo>
                  <a:pt x="73152" y="146431"/>
                </a:lnTo>
                <a:lnTo>
                  <a:pt x="73152" y="73215"/>
                </a:lnTo>
                <a:close/>
              </a:path>
              <a:path w="219709" h="146684">
                <a:moveTo>
                  <a:pt x="219456" y="0"/>
                </a:moveTo>
                <a:lnTo>
                  <a:pt x="73152" y="0"/>
                </a:lnTo>
                <a:lnTo>
                  <a:pt x="73152" y="73215"/>
                </a:lnTo>
                <a:lnTo>
                  <a:pt x="219456" y="73215"/>
                </a:lnTo>
                <a:lnTo>
                  <a:pt x="219456" y="0"/>
                </a:lnTo>
                <a:close/>
              </a:path>
            </a:pathLst>
          </a:custGeom>
          <a:solidFill>
            <a:srgbClr val="00C3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7" name="object 347"/>
          <p:cNvSpPr/>
          <p:nvPr/>
        </p:nvSpPr>
        <p:spPr>
          <a:xfrm>
            <a:off x="829817" y="9700917"/>
            <a:ext cx="219710" cy="73660"/>
          </a:xfrm>
          <a:custGeom>
            <a:avLst/>
            <a:gdLst/>
            <a:ahLst/>
            <a:cxnLst/>
            <a:rect l="l" t="t" r="r" b="b"/>
            <a:pathLst>
              <a:path w="219709" h="73659">
                <a:moveTo>
                  <a:pt x="219455" y="73221"/>
                </a:moveTo>
                <a:lnTo>
                  <a:pt x="0" y="73221"/>
                </a:lnTo>
                <a:lnTo>
                  <a:pt x="0" y="0"/>
                </a:lnTo>
                <a:lnTo>
                  <a:pt x="219455" y="0"/>
                </a:lnTo>
                <a:lnTo>
                  <a:pt x="219455" y="73221"/>
                </a:lnTo>
                <a:close/>
              </a:path>
            </a:pathLst>
          </a:custGeom>
          <a:solidFill>
            <a:srgbClr val="00C3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8" name="object 348"/>
          <p:cNvSpPr/>
          <p:nvPr/>
        </p:nvSpPr>
        <p:spPr>
          <a:xfrm>
            <a:off x="976122" y="9554475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00C3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9" name="object 349"/>
          <p:cNvSpPr/>
          <p:nvPr/>
        </p:nvSpPr>
        <p:spPr>
          <a:xfrm>
            <a:off x="1049274" y="9554476"/>
            <a:ext cx="365760" cy="366395"/>
          </a:xfrm>
          <a:custGeom>
            <a:avLst/>
            <a:gdLst/>
            <a:ahLst/>
            <a:cxnLst/>
            <a:rect l="l" t="t" r="r" b="b"/>
            <a:pathLst>
              <a:path w="365759" h="366395">
                <a:moveTo>
                  <a:pt x="146304" y="219671"/>
                </a:moveTo>
                <a:lnTo>
                  <a:pt x="0" y="219671"/>
                </a:lnTo>
                <a:lnTo>
                  <a:pt x="0" y="292887"/>
                </a:lnTo>
                <a:lnTo>
                  <a:pt x="146304" y="292887"/>
                </a:lnTo>
                <a:lnTo>
                  <a:pt x="146304" y="219671"/>
                </a:lnTo>
                <a:close/>
              </a:path>
              <a:path w="365759" h="366395">
                <a:moveTo>
                  <a:pt x="219456" y="292887"/>
                </a:moveTo>
                <a:lnTo>
                  <a:pt x="146304" y="292887"/>
                </a:lnTo>
                <a:lnTo>
                  <a:pt x="146304" y="366115"/>
                </a:lnTo>
                <a:lnTo>
                  <a:pt x="219456" y="366115"/>
                </a:lnTo>
                <a:lnTo>
                  <a:pt x="219456" y="292887"/>
                </a:lnTo>
                <a:close/>
              </a:path>
              <a:path w="365759" h="366395">
                <a:moveTo>
                  <a:pt x="219456" y="146443"/>
                </a:moveTo>
                <a:lnTo>
                  <a:pt x="146304" y="146443"/>
                </a:lnTo>
                <a:lnTo>
                  <a:pt x="146304" y="219671"/>
                </a:lnTo>
                <a:lnTo>
                  <a:pt x="219456" y="219671"/>
                </a:lnTo>
                <a:lnTo>
                  <a:pt x="219456" y="146443"/>
                </a:lnTo>
                <a:close/>
              </a:path>
              <a:path w="365759" h="366395">
                <a:moveTo>
                  <a:pt x="365760" y="0"/>
                </a:moveTo>
                <a:lnTo>
                  <a:pt x="219456" y="0"/>
                </a:lnTo>
                <a:lnTo>
                  <a:pt x="219456" y="146443"/>
                </a:lnTo>
                <a:lnTo>
                  <a:pt x="365760" y="146443"/>
                </a:lnTo>
                <a:lnTo>
                  <a:pt x="365760" y="0"/>
                </a:lnTo>
                <a:close/>
              </a:path>
            </a:pathLst>
          </a:custGeom>
          <a:solidFill>
            <a:srgbClr val="00C3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0" name="object 350"/>
          <p:cNvSpPr/>
          <p:nvPr/>
        </p:nvSpPr>
        <p:spPr>
          <a:xfrm>
            <a:off x="1488185" y="9554475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00C3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1" name="object 351"/>
          <p:cNvSpPr/>
          <p:nvPr/>
        </p:nvSpPr>
        <p:spPr>
          <a:xfrm>
            <a:off x="1415033" y="9920581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00C3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2" name="object 352"/>
          <p:cNvSpPr/>
          <p:nvPr/>
        </p:nvSpPr>
        <p:spPr>
          <a:xfrm>
            <a:off x="244602" y="9847360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00C3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3" name="object 353"/>
          <p:cNvSpPr/>
          <p:nvPr/>
        </p:nvSpPr>
        <p:spPr>
          <a:xfrm>
            <a:off x="3609594" y="9481254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00C3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4" name="object 354"/>
          <p:cNvSpPr/>
          <p:nvPr/>
        </p:nvSpPr>
        <p:spPr>
          <a:xfrm>
            <a:off x="3170681" y="9774139"/>
            <a:ext cx="146685" cy="73660"/>
          </a:xfrm>
          <a:custGeom>
            <a:avLst/>
            <a:gdLst/>
            <a:ahLst/>
            <a:cxnLst/>
            <a:rect l="l" t="t" r="r" b="b"/>
            <a:pathLst>
              <a:path w="146685" h="73659">
                <a:moveTo>
                  <a:pt x="146303" y="73221"/>
                </a:moveTo>
                <a:lnTo>
                  <a:pt x="0" y="73221"/>
                </a:lnTo>
                <a:lnTo>
                  <a:pt x="0" y="0"/>
                </a:lnTo>
                <a:lnTo>
                  <a:pt x="146303" y="0"/>
                </a:lnTo>
                <a:lnTo>
                  <a:pt x="146303" y="73221"/>
                </a:lnTo>
                <a:close/>
              </a:path>
            </a:pathLst>
          </a:custGeom>
          <a:solidFill>
            <a:srgbClr val="00C3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5" name="object 355"/>
          <p:cNvSpPr/>
          <p:nvPr/>
        </p:nvSpPr>
        <p:spPr>
          <a:xfrm>
            <a:off x="3024377" y="9920581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00C3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6" name="object 356"/>
          <p:cNvSpPr/>
          <p:nvPr/>
        </p:nvSpPr>
        <p:spPr>
          <a:xfrm>
            <a:off x="1780794" y="9700917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00C3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7" name="object 357"/>
          <p:cNvSpPr/>
          <p:nvPr/>
        </p:nvSpPr>
        <p:spPr>
          <a:xfrm>
            <a:off x="1927098" y="9554476"/>
            <a:ext cx="439420" cy="293370"/>
          </a:xfrm>
          <a:custGeom>
            <a:avLst/>
            <a:gdLst/>
            <a:ahLst/>
            <a:cxnLst/>
            <a:rect l="l" t="t" r="r" b="b"/>
            <a:pathLst>
              <a:path w="439419" h="293370">
                <a:moveTo>
                  <a:pt x="73152" y="0"/>
                </a:moveTo>
                <a:lnTo>
                  <a:pt x="0" y="0"/>
                </a:lnTo>
                <a:lnTo>
                  <a:pt x="0" y="73228"/>
                </a:lnTo>
                <a:lnTo>
                  <a:pt x="73152" y="73228"/>
                </a:lnTo>
                <a:lnTo>
                  <a:pt x="73152" y="0"/>
                </a:lnTo>
                <a:close/>
              </a:path>
              <a:path w="439419" h="293370">
                <a:moveTo>
                  <a:pt x="146304" y="73228"/>
                </a:moveTo>
                <a:lnTo>
                  <a:pt x="73152" y="73228"/>
                </a:lnTo>
                <a:lnTo>
                  <a:pt x="73152" y="219671"/>
                </a:lnTo>
                <a:lnTo>
                  <a:pt x="146304" y="219671"/>
                </a:lnTo>
                <a:lnTo>
                  <a:pt x="146304" y="73228"/>
                </a:lnTo>
                <a:close/>
              </a:path>
              <a:path w="439419" h="293370">
                <a:moveTo>
                  <a:pt x="219456" y="219671"/>
                </a:moveTo>
                <a:lnTo>
                  <a:pt x="146304" y="219671"/>
                </a:lnTo>
                <a:lnTo>
                  <a:pt x="146304" y="292887"/>
                </a:lnTo>
                <a:lnTo>
                  <a:pt x="219456" y="292887"/>
                </a:lnTo>
                <a:lnTo>
                  <a:pt x="219456" y="219671"/>
                </a:lnTo>
                <a:close/>
              </a:path>
              <a:path w="439419" h="293370">
                <a:moveTo>
                  <a:pt x="365760" y="0"/>
                </a:moveTo>
                <a:lnTo>
                  <a:pt x="219456" y="0"/>
                </a:lnTo>
                <a:lnTo>
                  <a:pt x="219456" y="146443"/>
                </a:lnTo>
                <a:lnTo>
                  <a:pt x="365760" y="146443"/>
                </a:lnTo>
                <a:lnTo>
                  <a:pt x="365760" y="0"/>
                </a:lnTo>
                <a:close/>
              </a:path>
              <a:path w="439419" h="293370">
                <a:moveTo>
                  <a:pt x="438912" y="219671"/>
                </a:moveTo>
                <a:lnTo>
                  <a:pt x="365760" y="219671"/>
                </a:lnTo>
                <a:lnTo>
                  <a:pt x="365760" y="292887"/>
                </a:lnTo>
                <a:lnTo>
                  <a:pt x="438912" y="292887"/>
                </a:lnTo>
                <a:lnTo>
                  <a:pt x="438912" y="219671"/>
                </a:lnTo>
                <a:close/>
              </a:path>
            </a:pathLst>
          </a:custGeom>
          <a:solidFill>
            <a:srgbClr val="00C3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8" name="object 358"/>
          <p:cNvSpPr/>
          <p:nvPr/>
        </p:nvSpPr>
        <p:spPr>
          <a:xfrm>
            <a:off x="2439161" y="9700917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00C3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9" name="object 359"/>
          <p:cNvSpPr/>
          <p:nvPr/>
        </p:nvSpPr>
        <p:spPr>
          <a:xfrm>
            <a:off x="2658618" y="9627704"/>
            <a:ext cx="292735" cy="146685"/>
          </a:xfrm>
          <a:custGeom>
            <a:avLst/>
            <a:gdLst/>
            <a:ahLst/>
            <a:cxnLst/>
            <a:rect l="l" t="t" r="r" b="b"/>
            <a:pathLst>
              <a:path w="292735" h="146684">
                <a:moveTo>
                  <a:pt x="73152" y="0"/>
                </a:moveTo>
                <a:lnTo>
                  <a:pt x="0" y="0"/>
                </a:lnTo>
                <a:lnTo>
                  <a:pt x="0" y="73215"/>
                </a:lnTo>
                <a:lnTo>
                  <a:pt x="73152" y="73215"/>
                </a:lnTo>
                <a:lnTo>
                  <a:pt x="73152" y="0"/>
                </a:lnTo>
                <a:close/>
              </a:path>
              <a:path w="292735" h="146684">
                <a:moveTo>
                  <a:pt x="219456" y="73215"/>
                </a:moveTo>
                <a:lnTo>
                  <a:pt x="73152" y="73215"/>
                </a:lnTo>
                <a:lnTo>
                  <a:pt x="73152" y="146443"/>
                </a:lnTo>
                <a:lnTo>
                  <a:pt x="219456" y="146443"/>
                </a:lnTo>
                <a:lnTo>
                  <a:pt x="219456" y="73215"/>
                </a:lnTo>
                <a:close/>
              </a:path>
              <a:path w="292735" h="146684">
                <a:moveTo>
                  <a:pt x="292608" y="0"/>
                </a:moveTo>
                <a:lnTo>
                  <a:pt x="219456" y="0"/>
                </a:lnTo>
                <a:lnTo>
                  <a:pt x="219456" y="73215"/>
                </a:lnTo>
                <a:lnTo>
                  <a:pt x="292608" y="73215"/>
                </a:lnTo>
                <a:lnTo>
                  <a:pt x="292608" y="0"/>
                </a:lnTo>
                <a:close/>
              </a:path>
            </a:pathLst>
          </a:custGeom>
          <a:solidFill>
            <a:srgbClr val="00C3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0" name="object 360"/>
          <p:cNvSpPr/>
          <p:nvPr/>
        </p:nvSpPr>
        <p:spPr>
          <a:xfrm>
            <a:off x="2731769" y="9481254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00C3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1" name="object 361"/>
          <p:cNvSpPr/>
          <p:nvPr/>
        </p:nvSpPr>
        <p:spPr>
          <a:xfrm>
            <a:off x="3243833" y="9627696"/>
            <a:ext cx="146685" cy="73660"/>
          </a:xfrm>
          <a:custGeom>
            <a:avLst/>
            <a:gdLst/>
            <a:ahLst/>
            <a:cxnLst/>
            <a:rect l="l" t="t" r="r" b="b"/>
            <a:pathLst>
              <a:path w="146685" h="73659">
                <a:moveTo>
                  <a:pt x="146303" y="73221"/>
                </a:moveTo>
                <a:lnTo>
                  <a:pt x="0" y="73221"/>
                </a:lnTo>
                <a:lnTo>
                  <a:pt x="0" y="0"/>
                </a:lnTo>
                <a:lnTo>
                  <a:pt x="146303" y="0"/>
                </a:lnTo>
                <a:lnTo>
                  <a:pt x="146303" y="73221"/>
                </a:lnTo>
                <a:close/>
              </a:path>
            </a:pathLst>
          </a:custGeom>
          <a:solidFill>
            <a:srgbClr val="00C3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2" name="object 362"/>
          <p:cNvSpPr/>
          <p:nvPr/>
        </p:nvSpPr>
        <p:spPr>
          <a:xfrm>
            <a:off x="1488185" y="9627696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179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3" name="object 363"/>
          <p:cNvSpPr/>
          <p:nvPr/>
        </p:nvSpPr>
        <p:spPr>
          <a:xfrm>
            <a:off x="1634489" y="9627696"/>
            <a:ext cx="146685" cy="73660"/>
          </a:xfrm>
          <a:custGeom>
            <a:avLst/>
            <a:gdLst/>
            <a:ahLst/>
            <a:cxnLst/>
            <a:rect l="l" t="t" r="r" b="b"/>
            <a:pathLst>
              <a:path w="146685" h="73659">
                <a:moveTo>
                  <a:pt x="146303" y="73221"/>
                </a:moveTo>
                <a:lnTo>
                  <a:pt x="0" y="73221"/>
                </a:lnTo>
                <a:lnTo>
                  <a:pt x="0" y="0"/>
                </a:lnTo>
                <a:lnTo>
                  <a:pt x="146303" y="0"/>
                </a:lnTo>
                <a:lnTo>
                  <a:pt x="146303" y="73221"/>
                </a:lnTo>
                <a:close/>
              </a:path>
            </a:pathLst>
          </a:custGeom>
          <a:solidFill>
            <a:srgbClr val="179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4" name="object 364"/>
          <p:cNvSpPr/>
          <p:nvPr/>
        </p:nvSpPr>
        <p:spPr>
          <a:xfrm>
            <a:off x="2000250" y="9408033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179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5" name="object 365"/>
          <p:cNvSpPr/>
          <p:nvPr/>
        </p:nvSpPr>
        <p:spPr>
          <a:xfrm>
            <a:off x="2439161" y="9481254"/>
            <a:ext cx="146685" cy="73660"/>
          </a:xfrm>
          <a:custGeom>
            <a:avLst/>
            <a:gdLst/>
            <a:ahLst/>
            <a:cxnLst/>
            <a:rect l="l" t="t" r="r" b="b"/>
            <a:pathLst>
              <a:path w="146685" h="73659">
                <a:moveTo>
                  <a:pt x="146303" y="73221"/>
                </a:moveTo>
                <a:lnTo>
                  <a:pt x="0" y="73221"/>
                </a:lnTo>
                <a:lnTo>
                  <a:pt x="0" y="0"/>
                </a:lnTo>
                <a:lnTo>
                  <a:pt x="146303" y="0"/>
                </a:lnTo>
                <a:lnTo>
                  <a:pt x="146303" y="73221"/>
                </a:lnTo>
                <a:close/>
              </a:path>
            </a:pathLst>
          </a:custGeom>
          <a:solidFill>
            <a:srgbClr val="179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6" name="object 366"/>
          <p:cNvSpPr/>
          <p:nvPr/>
        </p:nvSpPr>
        <p:spPr>
          <a:xfrm>
            <a:off x="3170681" y="9408033"/>
            <a:ext cx="146685" cy="73660"/>
          </a:xfrm>
          <a:custGeom>
            <a:avLst/>
            <a:gdLst/>
            <a:ahLst/>
            <a:cxnLst/>
            <a:rect l="l" t="t" r="r" b="b"/>
            <a:pathLst>
              <a:path w="146685" h="73659">
                <a:moveTo>
                  <a:pt x="146303" y="73221"/>
                </a:moveTo>
                <a:lnTo>
                  <a:pt x="0" y="73221"/>
                </a:lnTo>
                <a:lnTo>
                  <a:pt x="0" y="0"/>
                </a:lnTo>
                <a:lnTo>
                  <a:pt x="146303" y="0"/>
                </a:lnTo>
                <a:lnTo>
                  <a:pt x="146303" y="73221"/>
                </a:lnTo>
                <a:close/>
              </a:path>
            </a:pathLst>
          </a:custGeom>
          <a:solidFill>
            <a:srgbClr val="179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7" name="object 367"/>
          <p:cNvSpPr/>
          <p:nvPr/>
        </p:nvSpPr>
        <p:spPr>
          <a:xfrm>
            <a:off x="3829050" y="9481254"/>
            <a:ext cx="146685" cy="73660"/>
          </a:xfrm>
          <a:custGeom>
            <a:avLst/>
            <a:gdLst/>
            <a:ahLst/>
            <a:cxnLst/>
            <a:rect l="l" t="t" r="r" b="b"/>
            <a:pathLst>
              <a:path w="146685" h="73659">
                <a:moveTo>
                  <a:pt x="146303" y="73221"/>
                </a:moveTo>
                <a:lnTo>
                  <a:pt x="0" y="73221"/>
                </a:lnTo>
                <a:lnTo>
                  <a:pt x="0" y="0"/>
                </a:lnTo>
                <a:lnTo>
                  <a:pt x="146303" y="0"/>
                </a:lnTo>
                <a:lnTo>
                  <a:pt x="146303" y="73221"/>
                </a:lnTo>
                <a:close/>
              </a:path>
            </a:pathLst>
          </a:custGeom>
          <a:solidFill>
            <a:srgbClr val="179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8" name="object 368"/>
          <p:cNvSpPr/>
          <p:nvPr/>
        </p:nvSpPr>
        <p:spPr>
          <a:xfrm>
            <a:off x="3536441" y="9334812"/>
            <a:ext cx="146685" cy="73660"/>
          </a:xfrm>
          <a:custGeom>
            <a:avLst/>
            <a:gdLst/>
            <a:ahLst/>
            <a:cxnLst/>
            <a:rect l="l" t="t" r="r" b="b"/>
            <a:pathLst>
              <a:path w="146685" h="73659">
                <a:moveTo>
                  <a:pt x="146303" y="73221"/>
                </a:moveTo>
                <a:lnTo>
                  <a:pt x="0" y="73221"/>
                </a:lnTo>
                <a:lnTo>
                  <a:pt x="0" y="0"/>
                </a:lnTo>
                <a:lnTo>
                  <a:pt x="146303" y="0"/>
                </a:lnTo>
                <a:lnTo>
                  <a:pt x="146303" y="73221"/>
                </a:lnTo>
                <a:close/>
              </a:path>
            </a:pathLst>
          </a:custGeom>
          <a:solidFill>
            <a:srgbClr val="179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9" name="object 369"/>
          <p:cNvSpPr/>
          <p:nvPr/>
        </p:nvSpPr>
        <p:spPr>
          <a:xfrm>
            <a:off x="3390138" y="9408033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179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0" name="object 370"/>
          <p:cNvSpPr/>
          <p:nvPr/>
        </p:nvSpPr>
        <p:spPr>
          <a:xfrm>
            <a:off x="4633721" y="9408033"/>
            <a:ext cx="146685" cy="73660"/>
          </a:xfrm>
          <a:custGeom>
            <a:avLst/>
            <a:gdLst/>
            <a:ahLst/>
            <a:cxnLst/>
            <a:rect l="l" t="t" r="r" b="b"/>
            <a:pathLst>
              <a:path w="146685" h="73659">
                <a:moveTo>
                  <a:pt x="146303" y="73221"/>
                </a:moveTo>
                <a:lnTo>
                  <a:pt x="0" y="73221"/>
                </a:lnTo>
                <a:lnTo>
                  <a:pt x="0" y="0"/>
                </a:lnTo>
                <a:lnTo>
                  <a:pt x="146303" y="0"/>
                </a:lnTo>
                <a:lnTo>
                  <a:pt x="146303" y="73221"/>
                </a:lnTo>
                <a:close/>
              </a:path>
            </a:pathLst>
          </a:custGeom>
          <a:solidFill>
            <a:srgbClr val="179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1" name="object 371"/>
          <p:cNvSpPr/>
          <p:nvPr/>
        </p:nvSpPr>
        <p:spPr>
          <a:xfrm>
            <a:off x="4853177" y="9554475"/>
            <a:ext cx="146685" cy="73660"/>
          </a:xfrm>
          <a:custGeom>
            <a:avLst/>
            <a:gdLst/>
            <a:ahLst/>
            <a:cxnLst/>
            <a:rect l="l" t="t" r="r" b="b"/>
            <a:pathLst>
              <a:path w="146685" h="73659">
                <a:moveTo>
                  <a:pt x="146303" y="73221"/>
                </a:moveTo>
                <a:lnTo>
                  <a:pt x="0" y="73221"/>
                </a:lnTo>
                <a:lnTo>
                  <a:pt x="0" y="0"/>
                </a:lnTo>
                <a:lnTo>
                  <a:pt x="146303" y="0"/>
                </a:lnTo>
                <a:lnTo>
                  <a:pt x="146303" y="73221"/>
                </a:lnTo>
                <a:close/>
              </a:path>
            </a:pathLst>
          </a:custGeom>
          <a:solidFill>
            <a:srgbClr val="179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2" name="object 372"/>
          <p:cNvSpPr/>
          <p:nvPr/>
        </p:nvSpPr>
        <p:spPr>
          <a:xfrm>
            <a:off x="4999481" y="9334812"/>
            <a:ext cx="146685" cy="146685"/>
          </a:xfrm>
          <a:custGeom>
            <a:avLst/>
            <a:gdLst/>
            <a:ahLst/>
            <a:cxnLst/>
            <a:rect l="l" t="t" r="r" b="b"/>
            <a:pathLst>
              <a:path w="146685" h="146684">
                <a:moveTo>
                  <a:pt x="146303" y="146442"/>
                </a:moveTo>
                <a:lnTo>
                  <a:pt x="0" y="146442"/>
                </a:lnTo>
                <a:lnTo>
                  <a:pt x="0" y="0"/>
                </a:lnTo>
                <a:lnTo>
                  <a:pt x="146303" y="0"/>
                </a:lnTo>
                <a:lnTo>
                  <a:pt x="146303" y="146442"/>
                </a:lnTo>
                <a:close/>
              </a:path>
            </a:pathLst>
          </a:custGeom>
          <a:solidFill>
            <a:srgbClr val="179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3" name="object 373"/>
          <p:cNvSpPr/>
          <p:nvPr/>
        </p:nvSpPr>
        <p:spPr>
          <a:xfrm>
            <a:off x="5218937" y="9554475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179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4" name="object 374"/>
          <p:cNvSpPr/>
          <p:nvPr/>
        </p:nvSpPr>
        <p:spPr>
          <a:xfrm>
            <a:off x="5438393" y="9334812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179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5" name="object 375"/>
          <p:cNvSpPr/>
          <p:nvPr/>
        </p:nvSpPr>
        <p:spPr>
          <a:xfrm>
            <a:off x="5657849" y="9408033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179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6" name="object 376"/>
          <p:cNvSpPr/>
          <p:nvPr/>
        </p:nvSpPr>
        <p:spPr>
          <a:xfrm>
            <a:off x="5877305" y="9408033"/>
            <a:ext cx="146685" cy="146685"/>
          </a:xfrm>
          <a:custGeom>
            <a:avLst/>
            <a:gdLst/>
            <a:ahLst/>
            <a:cxnLst/>
            <a:rect l="l" t="t" r="r" b="b"/>
            <a:pathLst>
              <a:path w="146685" h="146684">
                <a:moveTo>
                  <a:pt x="146303" y="146442"/>
                </a:moveTo>
                <a:lnTo>
                  <a:pt x="0" y="146442"/>
                </a:lnTo>
                <a:lnTo>
                  <a:pt x="0" y="0"/>
                </a:lnTo>
                <a:lnTo>
                  <a:pt x="146303" y="0"/>
                </a:lnTo>
                <a:lnTo>
                  <a:pt x="146303" y="146442"/>
                </a:lnTo>
                <a:close/>
              </a:path>
            </a:pathLst>
          </a:custGeom>
          <a:solidFill>
            <a:srgbClr val="179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7" name="object 377"/>
          <p:cNvSpPr/>
          <p:nvPr/>
        </p:nvSpPr>
        <p:spPr>
          <a:xfrm>
            <a:off x="6243065" y="9334812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179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8" name="object 378"/>
          <p:cNvSpPr/>
          <p:nvPr/>
        </p:nvSpPr>
        <p:spPr>
          <a:xfrm>
            <a:off x="6169913" y="9481254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179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9" name="object 379"/>
          <p:cNvSpPr/>
          <p:nvPr/>
        </p:nvSpPr>
        <p:spPr>
          <a:xfrm>
            <a:off x="6608826" y="9481254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179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0" name="object 380"/>
          <p:cNvSpPr/>
          <p:nvPr/>
        </p:nvSpPr>
        <p:spPr>
          <a:xfrm>
            <a:off x="6755129" y="9408033"/>
            <a:ext cx="146685" cy="146685"/>
          </a:xfrm>
          <a:custGeom>
            <a:avLst/>
            <a:gdLst/>
            <a:ahLst/>
            <a:cxnLst/>
            <a:rect l="l" t="t" r="r" b="b"/>
            <a:pathLst>
              <a:path w="146684" h="146684">
                <a:moveTo>
                  <a:pt x="146303" y="146442"/>
                </a:moveTo>
                <a:lnTo>
                  <a:pt x="0" y="146442"/>
                </a:lnTo>
                <a:lnTo>
                  <a:pt x="0" y="0"/>
                </a:lnTo>
                <a:lnTo>
                  <a:pt x="146303" y="0"/>
                </a:lnTo>
                <a:lnTo>
                  <a:pt x="146303" y="146442"/>
                </a:lnTo>
                <a:close/>
              </a:path>
            </a:pathLst>
          </a:custGeom>
          <a:solidFill>
            <a:srgbClr val="179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1" name="object 381"/>
          <p:cNvSpPr/>
          <p:nvPr/>
        </p:nvSpPr>
        <p:spPr>
          <a:xfrm>
            <a:off x="6974585" y="9481254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179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2" name="object 382"/>
          <p:cNvSpPr/>
          <p:nvPr/>
        </p:nvSpPr>
        <p:spPr>
          <a:xfrm>
            <a:off x="6389369" y="9774139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179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3" name="object 383"/>
          <p:cNvSpPr/>
          <p:nvPr/>
        </p:nvSpPr>
        <p:spPr>
          <a:xfrm>
            <a:off x="6828281" y="9774139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179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4" name="object 384"/>
          <p:cNvSpPr/>
          <p:nvPr/>
        </p:nvSpPr>
        <p:spPr>
          <a:xfrm>
            <a:off x="7120889" y="9774139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179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5" name="object 385"/>
          <p:cNvSpPr/>
          <p:nvPr/>
        </p:nvSpPr>
        <p:spPr>
          <a:xfrm>
            <a:off x="7340345" y="9554475"/>
            <a:ext cx="146685" cy="146685"/>
          </a:xfrm>
          <a:custGeom>
            <a:avLst/>
            <a:gdLst/>
            <a:ahLst/>
            <a:cxnLst/>
            <a:rect l="l" t="t" r="r" b="b"/>
            <a:pathLst>
              <a:path w="146684" h="146684">
                <a:moveTo>
                  <a:pt x="146303" y="146442"/>
                </a:moveTo>
                <a:lnTo>
                  <a:pt x="0" y="146442"/>
                </a:lnTo>
                <a:lnTo>
                  <a:pt x="0" y="0"/>
                </a:lnTo>
                <a:lnTo>
                  <a:pt x="146303" y="0"/>
                </a:lnTo>
                <a:lnTo>
                  <a:pt x="146303" y="146442"/>
                </a:lnTo>
                <a:close/>
              </a:path>
            </a:pathLst>
          </a:custGeom>
          <a:solidFill>
            <a:srgbClr val="179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6" name="object 386"/>
          <p:cNvSpPr/>
          <p:nvPr/>
        </p:nvSpPr>
        <p:spPr>
          <a:xfrm>
            <a:off x="610361" y="9774139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179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7" name="object 387"/>
          <p:cNvSpPr/>
          <p:nvPr/>
        </p:nvSpPr>
        <p:spPr>
          <a:xfrm>
            <a:off x="390905" y="9920581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179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8" name="object 388"/>
          <p:cNvSpPr/>
          <p:nvPr/>
        </p:nvSpPr>
        <p:spPr>
          <a:xfrm>
            <a:off x="317754" y="9408033"/>
            <a:ext cx="219710" cy="73660"/>
          </a:xfrm>
          <a:custGeom>
            <a:avLst/>
            <a:gdLst/>
            <a:ahLst/>
            <a:cxnLst/>
            <a:rect l="l" t="t" r="r" b="b"/>
            <a:pathLst>
              <a:path w="219709" h="73659">
                <a:moveTo>
                  <a:pt x="219455" y="73221"/>
                </a:moveTo>
                <a:lnTo>
                  <a:pt x="0" y="73221"/>
                </a:lnTo>
                <a:lnTo>
                  <a:pt x="0" y="0"/>
                </a:lnTo>
                <a:lnTo>
                  <a:pt x="219455" y="0"/>
                </a:lnTo>
                <a:lnTo>
                  <a:pt x="219455" y="73221"/>
                </a:lnTo>
                <a:close/>
              </a:path>
            </a:pathLst>
          </a:custGeom>
          <a:solidFill>
            <a:srgbClr val="179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9" name="object 389"/>
          <p:cNvSpPr/>
          <p:nvPr/>
        </p:nvSpPr>
        <p:spPr>
          <a:xfrm>
            <a:off x="610361" y="9334812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179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0" name="object 390"/>
          <p:cNvSpPr/>
          <p:nvPr/>
        </p:nvSpPr>
        <p:spPr>
          <a:xfrm>
            <a:off x="902969" y="9554475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179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1" name="object 391"/>
          <p:cNvSpPr/>
          <p:nvPr/>
        </p:nvSpPr>
        <p:spPr>
          <a:xfrm>
            <a:off x="2731769" y="9847360"/>
            <a:ext cx="146685" cy="73660"/>
          </a:xfrm>
          <a:custGeom>
            <a:avLst/>
            <a:gdLst/>
            <a:ahLst/>
            <a:cxnLst/>
            <a:rect l="l" t="t" r="r" b="b"/>
            <a:pathLst>
              <a:path w="146685" h="73659">
                <a:moveTo>
                  <a:pt x="146303" y="73221"/>
                </a:moveTo>
                <a:lnTo>
                  <a:pt x="0" y="73221"/>
                </a:lnTo>
                <a:lnTo>
                  <a:pt x="0" y="0"/>
                </a:lnTo>
                <a:lnTo>
                  <a:pt x="146303" y="0"/>
                </a:lnTo>
                <a:lnTo>
                  <a:pt x="146303" y="73221"/>
                </a:lnTo>
                <a:close/>
              </a:path>
            </a:pathLst>
          </a:custGeom>
          <a:solidFill>
            <a:srgbClr val="179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2" name="object 392"/>
          <p:cNvSpPr/>
          <p:nvPr/>
        </p:nvSpPr>
        <p:spPr>
          <a:xfrm>
            <a:off x="3682745" y="9334812"/>
            <a:ext cx="146685" cy="73660"/>
          </a:xfrm>
          <a:custGeom>
            <a:avLst/>
            <a:gdLst/>
            <a:ahLst/>
            <a:cxnLst/>
            <a:rect l="l" t="t" r="r" b="b"/>
            <a:pathLst>
              <a:path w="146685" h="73659">
                <a:moveTo>
                  <a:pt x="146303" y="73221"/>
                </a:moveTo>
                <a:lnTo>
                  <a:pt x="0" y="73221"/>
                </a:lnTo>
                <a:lnTo>
                  <a:pt x="0" y="0"/>
                </a:lnTo>
                <a:lnTo>
                  <a:pt x="146303" y="0"/>
                </a:lnTo>
                <a:lnTo>
                  <a:pt x="146303" y="73221"/>
                </a:lnTo>
                <a:close/>
              </a:path>
            </a:pathLst>
          </a:custGeom>
          <a:solidFill>
            <a:srgbClr val="FB8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3" name="object 393"/>
          <p:cNvSpPr/>
          <p:nvPr/>
        </p:nvSpPr>
        <p:spPr>
          <a:xfrm>
            <a:off x="3463289" y="9481254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FB8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4" name="object 394"/>
          <p:cNvSpPr/>
          <p:nvPr/>
        </p:nvSpPr>
        <p:spPr>
          <a:xfrm>
            <a:off x="3316985" y="9261591"/>
            <a:ext cx="146685" cy="73660"/>
          </a:xfrm>
          <a:custGeom>
            <a:avLst/>
            <a:gdLst/>
            <a:ahLst/>
            <a:cxnLst/>
            <a:rect l="l" t="t" r="r" b="b"/>
            <a:pathLst>
              <a:path w="146685" h="73659">
                <a:moveTo>
                  <a:pt x="146303" y="73221"/>
                </a:moveTo>
                <a:lnTo>
                  <a:pt x="0" y="73221"/>
                </a:lnTo>
                <a:lnTo>
                  <a:pt x="0" y="0"/>
                </a:lnTo>
                <a:lnTo>
                  <a:pt x="146303" y="0"/>
                </a:lnTo>
                <a:lnTo>
                  <a:pt x="146303" y="73221"/>
                </a:lnTo>
                <a:close/>
              </a:path>
            </a:pathLst>
          </a:custGeom>
          <a:solidFill>
            <a:srgbClr val="FB8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5" name="object 395"/>
          <p:cNvSpPr/>
          <p:nvPr/>
        </p:nvSpPr>
        <p:spPr>
          <a:xfrm>
            <a:off x="3024377" y="9554475"/>
            <a:ext cx="146685" cy="73660"/>
          </a:xfrm>
          <a:custGeom>
            <a:avLst/>
            <a:gdLst/>
            <a:ahLst/>
            <a:cxnLst/>
            <a:rect l="l" t="t" r="r" b="b"/>
            <a:pathLst>
              <a:path w="146685" h="73659">
                <a:moveTo>
                  <a:pt x="146303" y="73221"/>
                </a:moveTo>
                <a:lnTo>
                  <a:pt x="0" y="73221"/>
                </a:lnTo>
                <a:lnTo>
                  <a:pt x="0" y="0"/>
                </a:lnTo>
                <a:lnTo>
                  <a:pt x="146303" y="0"/>
                </a:lnTo>
                <a:lnTo>
                  <a:pt x="146303" y="73221"/>
                </a:lnTo>
                <a:close/>
              </a:path>
            </a:pathLst>
          </a:custGeom>
          <a:solidFill>
            <a:srgbClr val="FB8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6" name="object 396"/>
          <p:cNvSpPr/>
          <p:nvPr/>
        </p:nvSpPr>
        <p:spPr>
          <a:xfrm>
            <a:off x="3243833" y="9481254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FB8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7" name="object 397"/>
          <p:cNvSpPr/>
          <p:nvPr/>
        </p:nvSpPr>
        <p:spPr>
          <a:xfrm>
            <a:off x="3755897" y="9554475"/>
            <a:ext cx="146685" cy="73660"/>
          </a:xfrm>
          <a:custGeom>
            <a:avLst/>
            <a:gdLst/>
            <a:ahLst/>
            <a:cxnLst/>
            <a:rect l="l" t="t" r="r" b="b"/>
            <a:pathLst>
              <a:path w="146685" h="73659">
                <a:moveTo>
                  <a:pt x="146303" y="73221"/>
                </a:moveTo>
                <a:lnTo>
                  <a:pt x="0" y="73221"/>
                </a:lnTo>
                <a:lnTo>
                  <a:pt x="0" y="0"/>
                </a:lnTo>
                <a:lnTo>
                  <a:pt x="146303" y="0"/>
                </a:lnTo>
                <a:lnTo>
                  <a:pt x="146303" y="73221"/>
                </a:lnTo>
                <a:close/>
              </a:path>
            </a:pathLst>
          </a:custGeom>
          <a:solidFill>
            <a:srgbClr val="FB8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8" name="object 398"/>
          <p:cNvSpPr/>
          <p:nvPr/>
        </p:nvSpPr>
        <p:spPr>
          <a:xfrm>
            <a:off x="4194809" y="9554475"/>
            <a:ext cx="146685" cy="73660"/>
          </a:xfrm>
          <a:custGeom>
            <a:avLst/>
            <a:gdLst/>
            <a:ahLst/>
            <a:cxnLst/>
            <a:rect l="l" t="t" r="r" b="b"/>
            <a:pathLst>
              <a:path w="146685" h="73659">
                <a:moveTo>
                  <a:pt x="146303" y="73221"/>
                </a:moveTo>
                <a:lnTo>
                  <a:pt x="0" y="73221"/>
                </a:lnTo>
                <a:lnTo>
                  <a:pt x="0" y="0"/>
                </a:lnTo>
                <a:lnTo>
                  <a:pt x="146303" y="0"/>
                </a:lnTo>
                <a:lnTo>
                  <a:pt x="146303" y="73221"/>
                </a:lnTo>
                <a:close/>
              </a:path>
            </a:pathLst>
          </a:custGeom>
          <a:solidFill>
            <a:srgbClr val="FB8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9" name="object 399"/>
          <p:cNvSpPr/>
          <p:nvPr/>
        </p:nvSpPr>
        <p:spPr>
          <a:xfrm>
            <a:off x="4487417" y="9481254"/>
            <a:ext cx="146685" cy="73660"/>
          </a:xfrm>
          <a:custGeom>
            <a:avLst/>
            <a:gdLst/>
            <a:ahLst/>
            <a:cxnLst/>
            <a:rect l="l" t="t" r="r" b="b"/>
            <a:pathLst>
              <a:path w="146685" h="73659">
                <a:moveTo>
                  <a:pt x="146303" y="73221"/>
                </a:moveTo>
                <a:lnTo>
                  <a:pt x="0" y="73221"/>
                </a:lnTo>
                <a:lnTo>
                  <a:pt x="0" y="0"/>
                </a:lnTo>
                <a:lnTo>
                  <a:pt x="146303" y="0"/>
                </a:lnTo>
                <a:lnTo>
                  <a:pt x="146303" y="73221"/>
                </a:lnTo>
                <a:close/>
              </a:path>
            </a:pathLst>
          </a:custGeom>
          <a:solidFill>
            <a:srgbClr val="FB8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0" name="object 400"/>
          <p:cNvSpPr/>
          <p:nvPr/>
        </p:nvSpPr>
        <p:spPr>
          <a:xfrm>
            <a:off x="4194809" y="9408033"/>
            <a:ext cx="146685" cy="73660"/>
          </a:xfrm>
          <a:custGeom>
            <a:avLst/>
            <a:gdLst/>
            <a:ahLst/>
            <a:cxnLst/>
            <a:rect l="l" t="t" r="r" b="b"/>
            <a:pathLst>
              <a:path w="146685" h="73659">
                <a:moveTo>
                  <a:pt x="146303" y="73221"/>
                </a:moveTo>
                <a:lnTo>
                  <a:pt x="0" y="73221"/>
                </a:lnTo>
                <a:lnTo>
                  <a:pt x="0" y="0"/>
                </a:lnTo>
                <a:lnTo>
                  <a:pt x="146303" y="0"/>
                </a:lnTo>
                <a:lnTo>
                  <a:pt x="146303" y="73221"/>
                </a:lnTo>
                <a:close/>
              </a:path>
            </a:pathLst>
          </a:custGeom>
          <a:solidFill>
            <a:srgbClr val="FB8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1" name="object 401"/>
          <p:cNvSpPr/>
          <p:nvPr/>
        </p:nvSpPr>
        <p:spPr>
          <a:xfrm>
            <a:off x="4853177" y="9481254"/>
            <a:ext cx="146685" cy="73660"/>
          </a:xfrm>
          <a:custGeom>
            <a:avLst/>
            <a:gdLst/>
            <a:ahLst/>
            <a:cxnLst/>
            <a:rect l="l" t="t" r="r" b="b"/>
            <a:pathLst>
              <a:path w="146685" h="73659">
                <a:moveTo>
                  <a:pt x="146303" y="73221"/>
                </a:moveTo>
                <a:lnTo>
                  <a:pt x="0" y="73221"/>
                </a:lnTo>
                <a:lnTo>
                  <a:pt x="0" y="0"/>
                </a:lnTo>
                <a:lnTo>
                  <a:pt x="146303" y="0"/>
                </a:lnTo>
                <a:lnTo>
                  <a:pt x="146303" y="73221"/>
                </a:lnTo>
                <a:close/>
              </a:path>
            </a:pathLst>
          </a:custGeom>
          <a:solidFill>
            <a:srgbClr val="FB8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2" name="object 402"/>
          <p:cNvSpPr/>
          <p:nvPr/>
        </p:nvSpPr>
        <p:spPr>
          <a:xfrm>
            <a:off x="5072633" y="9554475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FB8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3" name="object 403"/>
          <p:cNvSpPr/>
          <p:nvPr/>
        </p:nvSpPr>
        <p:spPr>
          <a:xfrm>
            <a:off x="5365241" y="9700917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FB8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4" name="object 404"/>
          <p:cNvSpPr/>
          <p:nvPr/>
        </p:nvSpPr>
        <p:spPr>
          <a:xfrm>
            <a:off x="5511545" y="9408033"/>
            <a:ext cx="146685" cy="73660"/>
          </a:xfrm>
          <a:custGeom>
            <a:avLst/>
            <a:gdLst/>
            <a:ahLst/>
            <a:cxnLst/>
            <a:rect l="l" t="t" r="r" b="b"/>
            <a:pathLst>
              <a:path w="146685" h="73659">
                <a:moveTo>
                  <a:pt x="146303" y="73221"/>
                </a:moveTo>
                <a:lnTo>
                  <a:pt x="0" y="73221"/>
                </a:lnTo>
                <a:lnTo>
                  <a:pt x="0" y="0"/>
                </a:lnTo>
                <a:lnTo>
                  <a:pt x="146303" y="0"/>
                </a:lnTo>
                <a:lnTo>
                  <a:pt x="146303" y="73221"/>
                </a:lnTo>
                <a:close/>
              </a:path>
            </a:pathLst>
          </a:custGeom>
          <a:solidFill>
            <a:srgbClr val="FB8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5" name="object 405"/>
          <p:cNvSpPr/>
          <p:nvPr/>
        </p:nvSpPr>
        <p:spPr>
          <a:xfrm>
            <a:off x="5584697" y="9261591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FB8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6" name="object 406"/>
          <p:cNvSpPr/>
          <p:nvPr/>
        </p:nvSpPr>
        <p:spPr>
          <a:xfrm>
            <a:off x="5731001" y="9774139"/>
            <a:ext cx="146685" cy="73660"/>
          </a:xfrm>
          <a:custGeom>
            <a:avLst/>
            <a:gdLst/>
            <a:ahLst/>
            <a:cxnLst/>
            <a:rect l="l" t="t" r="r" b="b"/>
            <a:pathLst>
              <a:path w="146685" h="73659">
                <a:moveTo>
                  <a:pt x="146303" y="73221"/>
                </a:moveTo>
                <a:lnTo>
                  <a:pt x="0" y="73221"/>
                </a:lnTo>
                <a:lnTo>
                  <a:pt x="0" y="0"/>
                </a:lnTo>
                <a:lnTo>
                  <a:pt x="146303" y="0"/>
                </a:lnTo>
                <a:lnTo>
                  <a:pt x="146303" y="73221"/>
                </a:lnTo>
                <a:close/>
              </a:path>
            </a:pathLst>
          </a:custGeom>
          <a:solidFill>
            <a:srgbClr val="FB8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7" name="object 407"/>
          <p:cNvSpPr/>
          <p:nvPr/>
        </p:nvSpPr>
        <p:spPr>
          <a:xfrm>
            <a:off x="6169913" y="9554475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FB8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8" name="object 408"/>
          <p:cNvSpPr/>
          <p:nvPr/>
        </p:nvSpPr>
        <p:spPr>
          <a:xfrm>
            <a:off x="2512313" y="9774139"/>
            <a:ext cx="219710" cy="73660"/>
          </a:xfrm>
          <a:custGeom>
            <a:avLst/>
            <a:gdLst/>
            <a:ahLst/>
            <a:cxnLst/>
            <a:rect l="l" t="t" r="r" b="b"/>
            <a:pathLst>
              <a:path w="219710" h="73659">
                <a:moveTo>
                  <a:pt x="219455" y="73221"/>
                </a:moveTo>
                <a:lnTo>
                  <a:pt x="0" y="73221"/>
                </a:lnTo>
                <a:lnTo>
                  <a:pt x="0" y="0"/>
                </a:lnTo>
                <a:lnTo>
                  <a:pt x="219455" y="0"/>
                </a:lnTo>
                <a:lnTo>
                  <a:pt x="219455" y="73221"/>
                </a:lnTo>
                <a:close/>
              </a:path>
            </a:pathLst>
          </a:custGeom>
          <a:solidFill>
            <a:srgbClr val="FB8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9" name="object 409"/>
          <p:cNvSpPr/>
          <p:nvPr/>
        </p:nvSpPr>
        <p:spPr>
          <a:xfrm>
            <a:off x="2439161" y="9627696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FB8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0" name="object 410"/>
          <p:cNvSpPr/>
          <p:nvPr/>
        </p:nvSpPr>
        <p:spPr>
          <a:xfrm>
            <a:off x="1707641" y="9554475"/>
            <a:ext cx="146685" cy="73660"/>
          </a:xfrm>
          <a:custGeom>
            <a:avLst/>
            <a:gdLst/>
            <a:ahLst/>
            <a:cxnLst/>
            <a:rect l="l" t="t" r="r" b="b"/>
            <a:pathLst>
              <a:path w="146685" h="73659">
                <a:moveTo>
                  <a:pt x="146303" y="73221"/>
                </a:moveTo>
                <a:lnTo>
                  <a:pt x="0" y="73221"/>
                </a:lnTo>
                <a:lnTo>
                  <a:pt x="0" y="0"/>
                </a:lnTo>
                <a:lnTo>
                  <a:pt x="146303" y="0"/>
                </a:lnTo>
                <a:lnTo>
                  <a:pt x="146303" y="73221"/>
                </a:lnTo>
                <a:close/>
              </a:path>
            </a:pathLst>
          </a:custGeom>
          <a:solidFill>
            <a:srgbClr val="FB8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1" name="object 411"/>
          <p:cNvSpPr/>
          <p:nvPr/>
        </p:nvSpPr>
        <p:spPr>
          <a:xfrm>
            <a:off x="1927097" y="9920581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FB8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2" name="object 412"/>
          <p:cNvSpPr/>
          <p:nvPr/>
        </p:nvSpPr>
        <p:spPr>
          <a:xfrm>
            <a:off x="1195577" y="9481254"/>
            <a:ext cx="219710" cy="73660"/>
          </a:xfrm>
          <a:custGeom>
            <a:avLst/>
            <a:gdLst/>
            <a:ahLst/>
            <a:cxnLst/>
            <a:rect l="l" t="t" r="r" b="b"/>
            <a:pathLst>
              <a:path w="219709" h="73659">
                <a:moveTo>
                  <a:pt x="219455" y="73221"/>
                </a:moveTo>
                <a:lnTo>
                  <a:pt x="0" y="73221"/>
                </a:lnTo>
                <a:lnTo>
                  <a:pt x="0" y="0"/>
                </a:lnTo>
                <a:lnTo>
                  <a:pt x="219455" y="0"/>
                </a:lnTo>
                <a:lnTo>
                  <a:pt x="219455" y="73221"/>
                </a:lnTo>
                <a:close/>
              </a:path>
            </a:pathLst>
          </a:custGeom>
          <a:solidFill>
            <a:srgbClr val="FB8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3" name="object 413"/>
          <p:cNvSpPr/>
          <p:nvPr/>
        </p:nvSpPr>
        <p:spPr>
          <a:xfrm>
            <a:off x="756665" y="9627696"/>
            <a:ext cx="146685" cy="73660"/>
          </a:xfrm>
          <a:custGeom>
            <a:avLst/>
            <a:gdLst/>
            <a:ahLst/>
            <a:cxnLst/>
            <a:rect l="l" t="t" r="r" b="b"/>
            <a:pathLst>
              <a:path w="146684" h="73659">
                <a:moveTo>
                  <a:pt x="146303" y="73221"/>
                </a:moveTo>
                <a:lnTo>
                  <a:pt x="0" y="73221"/>
                </a:lnTo>
                <a:lnTo>
                  <a:pt x="0" y="0"/>
                </a:lnTo>
                <a:lnTo>
                  <a:pt x="146303" y="0"/>
                </a:lnTo>
                <a:lnTo>
                  <a:pt x="146303" y="73221"/>
                </a:lnTo>
                <a:close/>
              </a:path>
            </a:pathLst>
          </a:custGeom>
          <a:solidFill>
            <a:srgbClr val="FB8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4" name="object 414"/>
          <p:cNvSpPr/>
          <p:nvPr/>
        </p:nvSpPr>
        <p:spPr>
          <a:xfrm>
            <a:off x="756665" y="9334812"/>
            <a:ext cx="146685" cy="73660"/>
          </a:xfrm>
          <a:custGeom>
            <a:avLst/>
            <a:gdLst/>
            <a:ahLst/>
            <a:cxnLst/>
            <a:rect l="l" t="t" r="r" b="b"/>
            <a:pathLst>
              <a:path w="146684" h="73659">
                <a:moveTo>
                  <a:pt x="146303" y="73221"/>
                </a:moveTo>
                <a:lnTo>
                  <a:pt x="0" y="73221"/>
                </a:lnTo>
                <a:lnTo>
                  <a:pt x="0" y="0"/>
                </a:lnTo>
                <a:lnTo>
                  <a:pt x="146303" y="0"/>
                </a:lnTo>
                <a:lnTo>
                  <a:pt x="146303" y="73221"/>
                </a:lnTo>
                <a:close/>
              </a:path>
            </a:pathLst>
          </a:custGeom>
          <a:solidFill>
            <a:srgbClr val="FB8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5" name="object 415"/>
          <p:cNvSpPr/>
          <p:nvPr/>
        </p:nvSpPr>
        <p:spPr>
          <a:xfrm>
            <a:off x="976122" y="9481254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FB8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6" name="object 416"/>
          <p:cNvSpPr/>
          <p:nvPr/>
        </p:nvSpPr>
        <p:spPr>
          <a:xfrm>
            <a:off x="683513" y="9847360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FB8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7" name="object 417"/>
          <p:cNvSpPr/>
          <p:nvPr/>
        </p:nvSpPr>
        <p:spPr>
          <a:xfrm>
            <a:off x="464058" y="9700917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FB8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8" name="object 418"/>
          <p:cNvSpPr/>
          <p:nvPr/>
        </p:nvSpPr>
        <p:spPr>
          <a:xfrm>
            <a:off x="390905" y="9554475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FB8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9" name="object 419"/>
          <p:cNvSpPr/>
          <p:nvPr/>
        </p:nvSpPr>
        <p:spPr>
          <a:xfrm>
            <a:off x="6755129" y="9554475"/>
            <a:ext cx="146685" cy="73660"/>
          </a:xfrm>
          <a:custGeom>
            <a:avLst/>
            <a:gdLst/>
            <a:ahLst/>
            <a:cxnLst/>
            <a:rect l="l" t="t" r="r" b="b"/>
            <a:pathLst>
              <a:path w="146684" h="73659">
                <a:moveTo>
                  <a:pt x="146303" y="73221"/>
                </a:moveTo>
                <a:lnTo>
                  <a:pt x="0" y="73221"/>
                </a:lnTo>
                <a:lnTo>
                  <a:pt x="0" y="0"/>
                </a:lnTo>
                <a:lnTo>
                  <a:pt x="146303" y="0"/>
                </a:lnTo>
                <a:lnTo>
                  <a:pt x="146303" y="73221"/>
                </a:lnTo>
                <a:close/>
              </a:path>
            </a:pathLst>
          </a:custGeom>
          <a:solidFill>
            <a:srgbClr val="FB8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0" name="object 420"/>
          <p:cNvSpPr/>
          <p:nvPr/>
        </p:nvSpPr>
        <p:spPr>
          <a:xfrm>
            <a:off x="7120889" y="9334812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FB8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1" name="object 421"/>
          <p:cNvSpPr/>
          <p:nvPr/>
        </p:nvSpPr>
        <p:spPr>
          <a:xfrm>
            <a:off x="7047738" y="9627696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FB8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2" name="object 422"/>
          <p:cNvSpPr/>
          <p:nvPr/>
        </p:nvSpPr>
        <p:spPr>
          <a:xfrm>
            <a:off x="7267193" y="9481254"/>
            <a:ext cx="146685" cy="73660"/>
          </a:xfrm>
          <a:custGeom>
            <a:avLst/>
            <a:gdLst/>
            <a:ahLst/>
            <a:cxnLst/>
            <a:rect l="l" t="t" r="r" b="b"/>
            <a:pathLst>
              <a:path w="146684" h="73659">
                <a:moveTo>
                  <a:pt x="146303" y="73221"/>
                </a:moveTo>
                <a:lnTo>
                  <a:pt x="0" y="73221"/>
                </a:lnTo>
                <a:lnTo>
                  <a:pt x="0" y="0"/>
                </a:lnTo>
                <a:lnTo>
                  <a:pt x="146303" y="0"/>
                </a:lnTo>
                <a:lnTo>
                  <a:pt x="146303" y="73221"/>
                </a:lnTo>
                <a:close/>
              </a:path>
            </a:pathLst>
          </a:custGeom>
          <a:solidFill>
            <a:srgbClr val="FB8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3" name="object 423"/>
          <p:cNvSpPr/>
          <p:nvPr/>
        </p:nvSpPr>
        <p:spPr>
          <a:xfrm>
            <a:off x="7267193" y="9700917"/>
            <a:ext cx="146685" cy="73660"/>
          </a:xfrm>
          <a:custGeom>
            <a:avLst/>
            <a:gdLst/>
            <a:ahLst/>
            <a:cxnLst/>
            <a:rect l="l" t="t" r="r" b="b"/>
            <a:pathLst>
              <a:path w="146684" h="73659">
                <a:moveTo>
                  <a:pt x="146303" y="73221"/>
                </a:moveTo>
                <a:lnTo>
                  <a:pt x="0" y="73221"/>
                </a:lnTo>
                <a:lnTo>
                  <a:pt x="0" y="0"/>
                </a:lnTo>
                <a:lnTo>
                  <a:pt x="146303" y="0"/>
                </a:lnTo>
                <a:lnTo>
                  <a:pt x="146303" y="73221"/>
                </a:lnTo>
                <a:close/>
              </a:path>
            </a:pathLst>
          </a:custGeom>
          <a:solidFill>
            <a:srgbClr val="FB8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4" name="object 424"/>
          <p:cNvSpPr/>
          <p:nvPr/>
        </p:nvSpPr>
        <p:spPr>
          <a:xfrm>
            <a:off x="6462521" y="9700917"/>
            <a:ext cx="146685" cy="73660"/>
          </a:xfrm>
          <a:custGeom>
            <a:avLst/>
            <a:gdLst/>
            <a:ahLst/>
            <a:cxnLst/>
            <a:rect l="l" t="t" r="r" b="b"/>
            <a:pathLst>
              <a:path w="146684" h="73659">
                <a:moveTo>
                  <a:pt x="146303" y="73221"/>
                </a:moveTo>
                <a:lnTo>
                  <a:pt x="0" y="73221"/>
                </a:lnTo>
                <a:lnTo>
                  <a:pt x="0" y="0"/>
                </a:lnTo>
                <a:lnTo>
                  <a:pt x="146303" y="0"/>
                </a:lnTo>
                <a:lnTo>
                  <a:pt x="146303" y="73221"/>
                </a:lnTo>
                <a:close/>
              </a:path>
            </a:pathLst>
          </a:custGeom>
          <a:solidFill>
            <a:srgbClr val="FB8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5" name="object 425"/>
          <p:cNvSpPr/>
          <p:nvPr/>
        </p:nvSpPr>
        <p:spPr>
          <a:xfrm>
            <a:off x="1561337" y="9774139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59">
                <a:moveTo>
                  <a:pt x="73151" y="73221"/>
                </a:moveTo>
                <a:lnTo>
                  <a:pt x="0" y="73221"/>
                </a:lnTo>
                <a:lnTo>
                  <a:pt x="0" y="0"/>
                </a:lnTo>
                <a:lnTo>
                  <a:pt x="73151" y="0"/>
                </a:lnTo>
                <a:lnTo>
                  <a:pt x="73151" y="73221"/>
                </a:lnTo>
                <a:close/>
              </a:path>
            </a:pathLst>
          </a:custGeom>
          <a:solidFill>
            <a:srgbClr val="FB8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6" name="object 426"/>
          <p:cNvSpPr/>
          <p:nvPr/>
        </p:nvSpPr>
        <p:spPr>
          <a:xfrm>
            <a:off x="2146553" y="9481254"/>
            <a:ext cx="146685" cy="73660"/>
          </a:xfrm>
          <a:custGeom>
            <a:avLst/>
            <a:gdLst/>
            <a:ahLst/>
            <a:cxnLst/>
            <a:rect l="l" t="t" r="r" b="b"/>
            <a:pathLst>
              <a:path w="146685" h="73659">
                <a:moveTo>
                  <a:pt x="146303" y="73221"/>
                </a:moveTo>
                <a:lnTo>
                  <a:pt x="0" y="73221"/>
                </a:lnTo>
                <a:lnTo>
                  <a:pt x="0" y="0"/>
                </a:lnTo>
                <a:lnTo>
                  <a:pt x="146303" y="0"/>
                </a:lnTo>
                <a:lnTo>
                  <a:pt x="146303" y="73221"/>
                </a:lnTo>
                <a:close/>
              </a:path>
            </a:pathLst>
          </a:custGeom>
          <a:solidFill>
            <a:srgbClr val="FB8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7" name="object 427"/>
          <p:cNvSpPr/>
          <p:nvPr/>
        </p:nvSpPr>
        <p:spPr>
          <a:xfrm>
            <a:off x="15441167" y="9186367"/>
            <a:ext cx="146685" cy="73660"/>
          </a:xfrm>
          <a:custGeom>
            <a:avLst/>
            <a:gdLst/>
            <a:ahLst/>
            <a:cxnLst/>
            <a:rect l="l" t="t" r="r" b="b"/>
            <a:pathLst>
              <a:path w="146684" h="73659">
                <a:moveTo>
                  <a:pt x="146303" y="73221"/>
                </a:moveTo>
                <a:lnTo>
                  <a:pt x="0" y="73221"/>
                </a:lnTo>
                <a:lnTo>
                  <a:pt x="0" y="0"/>
                </a:lnTo>
                <a:lnTo>
                  <a:pt x="146303" y="0"/>
                </a:lnTo>
                <a:lnTo>
                  <a:pt x="146303" y="73221"/>
                </a:lnTo>
                <a:close/>
              </a:path>
            </a:pathLst>
          </a:custGeom>
          <a:solidFill>
            <a:srgbClr val="7D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8" name="object 428"/>
          <p:cNvSpPr/>
          <p:nvPr/>
        </p:nvSpPr>
        <p:spPr>
          <a:xfrm>
            <a:off x="17855184" y="9186367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59">
                <a:moveTo>
                  <a:pt x="0" y="73221"/>
                </a:moveTo>
                <a:lnTo>
                  <a:pt x="73152" y="73221"/>
                </a:lnTo>
                <a:lnTo>
                  <a:pt x="73152" y="0"/>
                </a:lnTo>
                <a:lnTo>
                  <a:pt x="0" y="0"/>
                </a:lnTo>
                <a:lnTo>
                  <a:pt x="0" y="73221"/>
                </a:lnTo>
                <a:close/>
              </a:path>
            </a:pathLst>
          </a:custGeom>
          <a:solidFill>
            <a:srgbClr val="7D282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29" name="object 429"/>
          <p:cNvGrpSpPr/>
          <p:nvPr/>
        </p:nvGrpSpPr>
        <p:grpSpPr>
          <a:xfrm>
            <a:off x="14782800" y="9186367"/>
            <a:ext cx="3505200" cy="1097915"/>
            <a:chOff x="14782800" y="9186367"/>
            <a:chExt cx="3505200" cy="1097915"/>
          </a:xfrm>
        </p:grpSpPr>
        <p:sp>
          <p:nvSpPr>
            <p:cNvPr id="430" name="object 430"/>
            <p:cNvSpPr/>
            <p:nvPr/>
          </p:nvSpPr>
          <p:spPr>
            <a:xfrm>
              <a:off x="14782800" y="9186379"/>
              <a:ext cx="3505200" cy="951865"/>
            </a:xfrm>
            <a:custGeom>
              <a:avLst/>
              <a:gdLst/>
              <a:ahLst/>
              <a:cxnLst/>
              <a:rect l="l" t="t" r="r" b="b"/>
              <a:pathLst>
                <a:path w="3505200" h="951865">
                  <a:moveTo>
                    <a:pt x="146291" y="76149"/>
                  </a:moveTo>
                  <a:lnTo>
                    <a:pt x="0" y="76149"/>
                  </a:lnTo>
                  <a:lnTo>
                    <a:pt x="0" y="146431"/>
                  </a:lnTo>
                  <a:lnTo>
                    <a:pt x="73139" y="146431"/>
                  </a:lnTo>
                  <a:lnTo>
                    <a:pt x="73139" y="219659"/>
                  </a:lnTo>
                  <a:lnTo>
                    <a:pt x="146291" y="219659"/>
                  </a:lnTo>
                  <a:lnTo>
                    <a:pt x="146291" y="146431"/>
                  </a:lnTo>
                  <a:lnTo>
                    <a:pt x="146291" y="76149"/>
                  </a:lnTo>
                  <a:close/>
                </a:path>
                <a:path w="3505200" h="951865">
                  <a:moveTo>
                    <a:pt x="585203" y="73215"/>
                  </a:moveTo>
                  <a:lnTo>
                    <a:pt x="512051" y="73215"/>
                  </a:lnTo>
                  <a:lnTo>
                    <a:pt x="512051" y="146431"/>
                  </a:lnTo>
                  <a:lnTo>
                    <a:pt x="438899" y="146431"/>
                  </a:lnTo>
                  <a:lnTo>
                    <a:pt x="438899" y="73215"/>
                  </a:lnTo>
                  <a:lnTo>
                    <a:pt x="365747" y="73215"/>
                  </a:lnTo>
                  <a:lnTo>
                    <a:pt x="365747" y="146431"/>
                  </a:lnTo>
                  <a:lnTo>
                    <a:pt x="365747" y="219659"/>
                  </a:lnTo>
                  <a:lnTo>
                    <a:pt x="585203" y="219659"/>
                  </a:lnTo>
                  <a:lnTo>
                    <a:pt x="585203" y="146431"/>
                  </a:lnTo>
                  <a:lnTo>
                    <a:pt x="585203" y="73215"/>
                  </a:lnTo>
                  <a:close/>
                </a:path>
                <a:path w="3505200" h="951865">
                  <a:moveTo>
                    <a:pt x="1097267" y="73215"/>
                  </a:moveTo>
                  <a:lnTo>
                    <a:pt x="950963" y="73215"/>
                  </a:lnTo>
                  <a:lnTo>
                    <a:pt x="950963" y="146431"/>
                  </a:lnTo>
                  <a:lnTo>
                    <a:pt x="877811" y="146431"/>
                  </a:lnTo>
                  <a:lnTo>
                    <a:pt x="877811" y="73215"/>
                  </a:lnTo>
                  <a:lnTo>
                    <a:pt x="731507" y="73215"/>
                  </a:lnTo>
                  <a:lnTo>
                    <a:pt x="731507" y="146431"/>
                  </a:lnTo>
                  <a:lnTo>
                    <a:pt x="731507" y="219659"/>
                  </a:lnTo>
                  <a:lnTo>
                    <a:pt x="1024115" y="219659"/>
                  </a:lnTo>
                  <a:lnTo>
                    <a:pt x="1024115" y="146431"/>
                  </a:lnTo>
                  <a:lnTo>
                    <a:pt x="1097267" y="146431"/>
                  </a:lnTo>
                  <a:lnTo>
                    <a:pt x="1097267" y="73215"/>
                  </a:lnTo>
                  <a:close/>
                </a:path>
                <a:path w="3505200" h="951865">
                  <a:moveTo>
                    <a:pt x="1389875" y="146431"/>
                  </a:moveTo>
                  <a:lnTo>
                    <a:pt x="1097267" y="146431"/>
                  </a:lnTo>
                  <a:lnTo>
                    <a:pt x="1097267" y="219659"/>
                  </a:lnTo>
                  <a:lnTo>
                    <a:pt x="1389875" y="219659"/>
                  </a:lnTo>
                  <a:lnTo>
                    <a:pt x="1389875" y="146431"/>
                  </a:lnTo>
                  <a:close/>
                </a:path>
                <a:path w="3505200" h="951865">
                  <a:moveTo>
                    <a:pt x="1536179" y="146431"/>
                  </a:moveTo>
                  <a:lnTo>
                    <a:pt x="1463040" y="146431"/>
                  </a:lnTo>
                  <a:lnTo>
                    <a:pt x="1463040" y="73215"/>
                  </a:lnTo>
                  <a:lnTo>
                    <a:pt x="1389888" y="73215"/>
                  </a:lnTo>
                  <a:lnTo>
                    <a:pt x="1389888" y="146431"/>
                  </a:lnTo>
                  <a:lnTo>
                    <a:pt x="1463027" y="146431"/>
                  </a:lnTo>
                  <a:lnTo>
                    <a:pt x="1463027" y="219659"/>
                  </a:lnTo>
                  <a:lnTo>
                    <a:pt x="1536179" y="219659"/>
                  </a:lnTo>
                  <a:lnTo>
                    <a:pt x="1536179" y="146431"/>
                  </a:lnTo>
                  <a:close/>
                </a:path>
                <a:path w="3505200" h="951865">
                  <a:moveTo>
                    <a:pt x="2048243" y="146431"/>
                  </a:moveTo>
                  <a:lnTo>
                    <a:pt x="1975091" y="146431"/>
                  </a:lnTo>
                  <a:lnTo>
                    <a:pt x="1975091" y="73215"/>
                  </a:lnTo>
                  <a:lnTo>
                    <a:pt x="1755635" y="73215"/>
                  </a:lnTo>
                  <a:lnTo>
                    <a:pt x="1755635" y="146431"/>
                  </a:lnTo>
                  <a:lnTo>
                    <a:pt x="1682483" y="146431"/>
                  </a:lnTo>
                  <a:lnTo>
                    <a:pt x="1682483" y="219659"/>
                  </a:lnTo>
                  <a:lnTo>
                    <a:pt x="1828787" y="219659"/>
                  </a:lnTo>
                  <a:lnTo>
                    <a:pt x="1828787" y="146431"/>
                  </a:lnTo>
                  <a:lnTo>
                    <a:pt x="1901939" y="146431"/>
                  </a:lnTo>
                  <a:lnTo>
                    <a:pt x="1901939" y="219659"/>
                  </a:lnTo>
                  <a:lnTo>
                    <a:pt x="2048243" y="219659"/>
                  </a:lnTo>
                  <a:lnTo>
                    <a:pt x="2048243" y="146431"/>
                  </a:lnTo>
                  <a:close/>
                </a:path>
                <a:path w="3505200" h="951865">
                  <a:moveTo>
                    <a:pt x="2048256" y="0"/>
                  </a:moveTo>
                  <a:lnTo>
                    <a:pt x="1975104" y="0"/>
                  </a:lnTo>
                  <a:lnTo>
                    <a:pt x="1975104" y="73215"/>
                  </a:lnTo>
                  <a:lnTo>
                    <a:pt x="2048256" y="73215"/>
                  </a:lnTo>
                  <a:lnTo>
                    <a:pt x="2048256" y="0"/>
                  </a:lnTo>
                  <a:close/>
                </a:path>
                <a:path w="3505200" h="951865">
                  <a:moveTo>
                    <a:pt x="2194547" y="146431"/>
                  </a:moveTo>
                  <a:lnTo>
                    <a:pt x="2121395" y="146431"/>
                  </a:lnTo>
                  <a:lnTo>
                    <a:pt x="2121395" y="219659"/>
                  </a:lnTo>
                  <a:lnTo>
                    <a:pt x="2194547" y="219659"/>
                  </a:lnTo>
                  <a:lnTo>
                    <a:pt x="2194547" y="146431"/>
                  </a:lnTo>
                  <a:close/>
                </a:path>
                <a:path w="3505200" h="951865">
                  <a:moveTo>
                    <a:pt x="2414003" y="146431"/>
                  </a:moveTo>
                  <a:lnTo>
                    <a:pt x="2267699" y="146431"/>
                  </a:lnTo>
                  <a:lnTo>
                    <a:pt x="2267699" y="219659"/>
                  </a:lnTo>
                  <a:lnTo>
                    <a:pt x="2414003" y="219659"/>
                  </a:lnTo>
                  <a:lnTo>
                    <a:pt x="2414003" y="146431"/>
                  </a:lnTo>
                  <a:close/>
                </a:path>
                <a:path w="3505200" h="951865">
                  <a:moveTo>
                    <a:pt x="2779763" y="146431"/>
                  </a:moveTo>
                  <a:lnTo>
                    <a:pt x="2706611" y="146431"/>
                  </a:lnTo>
                  <a:lnTo>
                    <a:pt x="2706611" y="73215"/>
                  </a:lnTo>
                  <a:lnTo>
                    <a:pt x="2633459" y="73215"/>
                  </a:lnTo>
                  <a:lnTo>
                    <a:pt x="2633459" y="146431"/>
                  </a:lnTo>
                  <a:lnTo>
                    <a:pt x="2487155" y="146431"/>
                  </a:lnTo>
                  <a:lnTo>
                    <a:pt x="2487155" y="219659"/>
                  </a:lnTo>
                  <a:lnTo>
                    <a:pt x="2779763" y="219659"/>
                  </a:lnTo>
                  <a:lnTo>
                    <a:pt x="2779763" y="146431"/>
                  </a:lnTo>
                  <a:close/>
                </a:path>
                <a:path w="3505200" h="951865">
                  <a:moveTo>
                    <a:pt x="2999232" y="73215"/>
                  </a:moveTo>
                  <a:lnTo>
                    <a:pt x="2852928" y="73215"/>
                  </a:lnTo>
                  <a:lnTo>
                    <a:pt x="2852928" y="146431"/>
                  </a:lnTo>
                  <a:lnTo>
                    <a:pt x="2999232" y="146431"/>
                  </a:lnTo>
                  <a:lnTo>
                    <a:pt x="2999232" y="73215"/>
                  </a:lnTo>
                  <a:close/>
                </a:path>
                <a:path w="3505200" h="951865">
                  <a:moveTo>
                    <a:pt x="3505187" y="146113"/>
                  </a:moveTo>
                  <a:lnTo>
                    <a:pt x="3364979" y="146113"/>
                  </a:lnTo>
                  <a:lnTo>
                    <a:pt x="3364979" y="73685"/>
                  </a:lnTo>
                  <a:lnTo>
                    <a:pt x="3218675" y="73685"/>
                  </a:lnTo>
                  <a:lnTo>
                    <a:pt x="3218675" y="146113"/>
                  </a:lnTo>
                  <a:lnTo>
                    <a:pt x="3291827" y="146113"/>
                  </a:lnTo>
                  <a:lnTo>
                    <a:pt x="3291827" y="219811"/>
                  </a:lnTo>
                  <a:lnTo>
                    <a:pt x="3218675" y="219811"/>
                  </a:lnTo>
                  <a:lnTo>
                    <a:pt x="3218675" y="146113"/>
                  </a:lnTo>
                  <a:lnTo>
                    <a:pt x="3145523" y="146113"/>
                  </a:lnTo>
                  <a:lnTo>
                    <a:pt x="3145523" y="219811"/>
                  </a:lnTo>
                  <a:lnTo>
                    <a:pt x="0" y="219811"/>
                  </a:lnTo>
                  <a:lnTo>
                    <a:pt x="0" y="951674"/>
                  </a:lnTo>
                  <a:lnTo>
                    <a:pt x="3505187" y="951674"/>
                  </a:lnTo>
                  <a:lnTo>
                    <a:pt x="3505187" y="219811"/>
                  </a:lnTo>
                  <a:lnTo>
                    <a:pt x="3505187" y="146113"/>
                  </a:lnTo>
                  <a:close/>
                </a:path>
                <a:path w="3505200" h="951865">
                  <a:moveTo>
                    <a:pt x="3505187" y="0"/>
                  </a:moveTo>
                  <a:lnTo>
                    <a:pt x="3364979" y="0"/>
                  </a:lnTo>
                  <a:lnTo>
                    <a:pt x="3364979" y="73685"/>
                  </a:lnTo>
                  <a:lnTo>
                    <a:pt x="3505187" y="73685"/>
                  </a:lnTo>
                  <a:lnTo>
                    <a:pt x="3505187" y="0"/>
                  </a:lnTo>
                  <a:close/>
                </a:path>
              </a:pathLst>
            </a:custGeom>
            <a:solidFill>
              <a:srgbClr val="7D282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1" name="object 431"/>
            <p:cNvSpPr/>
            <p:nvPr/>
          </p:nvSpPr>
          <p:spPr>
            <a:xfrm>
              <a:off x="14782800" y="9772141"/>
              <a:ext cx="3505200" cy="512445"/>
            </a:xfrm>
            <a:custGeom>
              <a:avLst/>
              <a:gdLst/>
              <a:ahLst/>
              <a:cxnLst/>
              <a:rect l="l" t="t" r="r" b="b"/>
              <a:pathLst>
                <a:path w="3505200" h="512445">
                  <a:moveTo>
                    <a:pt x="146304" y="146443"/>
                  </a:moveTo>
                  <a:lnTo>
                    <a:pt x="73152" y="146443"/>
                  </a:lnTo>
                  <a:lnTo>
                    <a:pt x="73152" y="219659"/>
                  </a:lnTo>
                  <a:lnTo>
                    <a:pt x="146304" y="219659"/>
                  </a:lnTo>
                  <a:lnTo>
                    <a:pt x="146304" y="146443"/>
                  </a:lnTo>
                  <a:close/>
                </a:path>
                <a:path w="3505200" h="512445">
                  <a:moveTo>
                    <a:pt x="292608" y="219659"/>
                  </a:moveTo>
                  <a:lnTo>
                    <a:pt x="219456" y="219659"/>
                  </a:lnTo>
                  <a:lnTo>
                    <a:pt x="219456" y="292887"/>
                  </a:lnTo>
                  <a:lnTo>
                    <a:pt x="292608" y="292887"/>
                  </a:lnTo>
                  <a:lnTo>
                    <a:pt x="292608" y="219659"/>
                  </a:lnTo>
                  <a:close/>
                </a:path>
                <a:path w="3505200" h="512445">
                  <a:moveTo>
                    <a:pt x="438912" y="146443"/>
                  </a:moveTo>
                  <a:lnTo>
                    <a:pt x="365760" y="146443"/>
                  </a:lnTo>
                  <a:lnTo>
                    <a:pt x="365760" y="219659"/>
                  </a:lnTo>
                  <a:lnTo>
                    <a:pt x="438912" y="219659"/>
                  </a:lnTo>
                  <a:lnTo>
                    <a:pt x="438912" y="146443"/>
                  </a:lnTo>
                  <a:close/>
                </a:path>
                <a:path w="3505200" h="512445">
                  <a:moveTo>
                    <a:pt x="731520" y="73215"/>
                  </a:moveTo>
                  <a:lnTo>
                    <a:pt x="658368" y="73215"/>
                  </a:lnTo>
                  <a:lnTo>
                    <a:pt x="658368" y="146443"/>
                  </a:lnTo>
                  <a:lnTo>
                    <a:pt x="731520" y="146443"/>
                  </a:lnTo>
                  <a:lnTo>
                    <a:pt x="731520" y="73215"/>
                  </a:lnTo>
                  <a:close/>
                </a:path>
                <a:path w="3505200" h="512445">
                  <a:moveTo>
                    <a:pt x="1024128" y="146443"/>
                  </a:moveTo>
                  <a:lnTo>
                    <a:pt x="950976" y="146443"/>
                  </a:lnTo>
                  <a:lnTo>
                    <a:pt x="950976" y="219659"/>
                  </a:lnTo>
                  <a:lnTo>
                    <a:pt x="1024128" y="219659"/>
                  </a:lnTo>
                  <a:lnTo>
                    <a:pt x="1024128" y="146443"/>
                  </a:lnTo>
                  <a:close/>
                </a:path>
                <a:path w="3505200" h="512445">
                  <a:moveTo>
                    <a:pt x="1316736" y="219659"/>
                  </a:moveTo>
                  <a:lnTo>
                    <a:pt x="1243584" y="219659"/>
                  </a:lnTo>
                  <a:lnTo>
                    <a:pt x="1243584" y="292887"/>
                  </a:lnTo>
                  <a:lnTo>
                    <a:pt x="1316736" y="292887"/>
                  </a:lnTo>
                  <a:lnTo>
                    <a:pt x="1316736" y="219659"/>
                  </a:lnTo>
                  <a:close/>
                </a:path>
                <a:path w="3505200" h="512445">
                  <a:moveTo>
                    <a:pt x="1536192" y="73215"/>
                  </a:moveTo>
                  <a:lnTo>
                    <a:pt x="1463040" y="73215"/>
                  </a:lnTo>
                  <a:lnTo>
                    <a:pt x="1463040" y="146443"/>
                  </a:lnTo>
                  <a:lnTo>
                    <a:pt x="1536192" y="146443"/>
                  </a:lnTo>
                  <a:lnTo>
                    <a:pt x="1536192" y="73215"/>
                  </a:lnTo>
                  <a:close/>
                </a:path>
                <a:path w="3505200" h="512445">
                  <a:moveTo>
                    <a:pt x="1755648" y="146443"/>
                  </a:moveTo>
                  <a:lnTo>
                    <a:pt x="1682496" y="146443"/>
                  </a:lnTo>
                  <a:lnTo>
                    <a:pt x="1682496" y="219659"/>
                  </a:lnTo>
                  <a:lnTo>
                    <a:pt x="1755648" y="219659"/>
                  </a:lnTo>
                  <a:lnTo>
                    <a:pt x="1755648" y="146443"/>
                  </a:lnTo>
                  <a:close/>
                </a:path>
                <a:path w="3505200" h="512445">
                  <a:moveTo>
                    <a:pt x="2048256" y="146443"/>
                  </a:moveTo>
                  <a:lnTo>
                    <a:pt x="1975104" y="146443"/>
                  </a:lnTo>
                  <a:lnTo>
                    <a:pt x="1975104" y="219659"/>
                  </a:lnTo>
                  <a:lnTo>
                    <a:pt x="2048256" y="219659"/>
                  </a:lnTo>
                  <a:lnTo>
                    <a:pt x="2048256" y="146443"/>
                  </a:lnTo>
                  <a:close/>
                </a:path>
                <a:path w="3505200" h="512445">
                  <a:moveTo>
                    <a:pt x="2121408" y="219659"/>
                  </a:moveTo>
                  <a:lnTo>
                    <a:pt x="2048256" y="219659"/>
                  </a:lnTo>
                  <a:lnTo>
                    <a:pt x="2048256" y="292887"/>
                  </a:lnTo>
                  <a:lnTo>
                    <a:pt x="2121408" y="292887"/>
                  </a:lnTo>
                  <a:lnTo>
                    <a:pt x="2121408" y="219659"/>
                  </a:lnTo>
                  <a:close/>
                </a:path>
                <a:path w="3505200" h="512445">
                  <a:moveTo>
                    <a:pt x="2267712" y="219659"/>
                  </a:moveTo>
                  <a:lnTo>
                    <a:pt x="2194560" y="219659"/>
                  </a:lnTo>
                  <a:lnTo>
                    <a:pt x="2194560" y="292887"/>
                  </a:lnTo>
                  <a:lnTo>
                    <a:pt x="2267712" y="292887"/>
                  </a:lnTo>
                  <a:lnTo>
                    <a:pt x="2267712" y="219659"/>
                  </a:lnTo>
                  <a:close/>
                </a:path>
                <a:path w="3505200" h="512445">
                  <a:moveTo>
                    <a:pt x="2779776" y="73215"/>
                  </a:moveTo>
                  <a:lnTo>
                    <a:pt x="2706624" y="73215"/>
                  </a:lnTo>
                  <a:lnTo>
                    <a:pt x="2706624" y="146443"/>
                  </a:lnTo>
                  <a:lnTo>
                    <a:pt x="2779776" y="146443"/>
                  </a:lnTo>
                  <a:lnTo>
                    <a:pt x="2779776" y="73215"/>
                  </a:lnTo>
                  <a:close/>
                </a:path>
                <a:path w="3505200" h="512445">
                  <a:moveTo>
                    <a:pt x="3218688" y="0"/>
                  </a:moveTo>
                  <a:lnTo>
                    <a:pt x="3145536" y="0"/>
                  </a:lnTo>
                  <a:lnTo>
                    <a:pt x="3145536" y="73215"/>
                  </a:lnTo>
                  <a:lnTo>
                    <a:pt x="3218688" y="73215"/>
                  </a:lnTo>
                  <a:lnTo>
                    <a:pt x="3218688" y="0"/>
                  </a:lnTo>
                  <a:close/>
                </a:path>
                <a:path w="3505200" h="512445">
                  <a:moveTo>
                    <a:pt x="3438144" y="219659"/>
                  </a:moveTo>
                  <a:lnTo>
                    <a:pt x="3364992" y="219659"/>
                  </a:lnTo>
                  <a:lnTo>
                    <a:pt x="3364992" y="292887"/>
                  </a:lnTo>
                  <a:lnTo>
                    <a:pt x="3438144" y="292887"/>
                  </a:lnTo>
                  <a:lnTo>
                    <a:pt x="3438144" y="219659"/>
                  </a:lnTo>
                  <a:close/>
                </a:path>
                <a:path w="3505200" h="512445">
                  <a:moveTo>
                    <a:pt x="3505187" y="365912"/>
                  </a:moveTo>
                  <a:lnTo>
                    <a:pt x="3218688" y="365912"/>
                  </a:lnTo>
                  <a:lnTo>
                    <a:pt x="3218688" y="293484"/>
                  </a:lnTo>
                  <a:lnTo>
                    <a:pt x="3291840" y="293484"/>
                  </a:lnTo>
                  <a:lnTo>
                    <a:pt x="3291840" y="219786"/>
                  </a:lnTo>
                  <a:lnTo>
                    <a:pt x="3072384" y="219786"/>
                  </a:lnTo>
                  <a:lnTo>
                    <a:pt x="3072384" y="146100"/>
                  </a:lnTo>
                  <a:lnTo>
                    <a:pt x="2999232" y="146100"/>
                  </a:lnTo>
                  <a:lnTo>
                    <a:pt x="2999232" y="219786"/>
                  </a:lnTo>
                  <a:lnTo>
                    <a:pt x="2926080" y="219786"/>
                  </a:lnTo>
                  <a:lnTo>
                    <a:pt x="2926080" y="293484"/>
                  </a:lnTo>
                  <a:lnTo>
                    <a:pt x="3145536" y="293484"/>
                  </a:lnTo>
                  <a:lnTo>
                    <a:pt x="3145536" y="365912"/>
                  </a:lnTo>
                  <a:lnTo>
                    <a:pt x="2779776" y="365912"/>
                  </a:lnTo>
                  <a:lnTo>
                    <a:pt x="2779776" y="293484"/>
                  </a:lnTo>
                  <a:lnTo>
                    <a:pt x="2706624" y="293484"/>
                  </a:lnTo>
                  <a:lnTo>
                    <a:pt x="2706624" y="365912"/>
                  </a:lnTo>
                  <a:lnTo>
                    <a:pt x="2560320" y="365912"/>
                  </a:lnTo>
                  <a:lnTo>
                    <a:pt x="2560320" y="293484"/>
                  </a:lnTo>
                  <a:lnTo>
                    <a:pt x="2560320" y="219786"/>
                  </a:lnTo>
                  <a:lnTo>
                    <a:pt x="2487168" y="219786"/>
                  </a:lnTo>
                  <a:lnTo>
                    <a:pt x="2487168" y="293484"/>
                  </a:lnTo>
                  <a:lnTo>
                    <a:pt x="2414016" y="293484"/>
                  </a:lnTo>
                  <a:lnTo>
                    <a:pt x="2414016" y="365912"/>
                  </a:lnTo>
                  <a:lnTo>
                    <a:pt x="2194560" y="365912"/>
                  </a:lnTo>
                  <a:lnTo>
                    <a:pt x="2194560" y="293484"/>
                  </a:lnTo>
                  <a:lnTo>
                    <a:pt x="2121408" y="293484"/>
                  </a:lnTo>
                  <a:lnTo>
                    <a:pt x="2121408" y="365912"/>
                  </a:lnTo>
                  <a:lnTo>
                    <a:pt x="1901952" y="365912"/>
                  </a:lnTo>
                  <a:lnTo>
                    <a:pt x="1901952" y="293484"/>
                  </a:lnTo>
                  <a:lnTo>
                    <a:pt x="1755648" y="293484"/>
                  </a:lnTo>
                  <a:lnTo>
                    <a:pt x="1755648" y="365912"/>
                  </a:lnTo>
                  <a:lnTo>
                    <a:pt x="1682496" y="365912"/>
                  </a:lnTo>
                  <a:lnTo>
                    <a:pt x="1682496" y="293484"/>
                  </a:lnTo>
                  <a:lnTo>
                    <a:pt x="1682496" y="219786"/>
                  </a:lnTo>
                  <a:lnTo>
                    <a:pt x="1609344" y="219786"/>
                  </a:lnTo>
                  <a:lnTo>
                    <a:pt x="1609344" y="293484"/>
                  </a:lnTo>
                  <a:lnTo>
                    <a:pt x="1463040" y="293484"/>
                  </a:lnTo>
                  <a:lnTo>
                    <a:pt x="1463040" y="365912"/>
                  </a:lnTo>
                  <a:lnTo>
                    <a:pt x="1243584" y="365912"/>
                  </a:lnTo>
                  <a:lnTo>
                    <a:pt x="1243584" y="293484"/>
                  </a:lnTo>
                  <a:lnTo>
                    <a:pt x="1097280" y="293484"/>
                  </a:lnTo>
                  <a:lnTo>
                    <a:pt x="1097280" y="365912"/>
                  </a:lnTo>
                  <a:lnTo>
                    <a:pt x="950976" y="365912"/>
                  </a:lnTo>
                  <a:lnTo>
                    <a:pt x="950976" y="293484"/>
                  </a:lnTo>
                  <a:lnTo>
                    <a:pt x="804672" y="293484"/>
                  </a:lnTo>
                  <a:lnTo>
                    <a:pt x="804672" y="219786"/>
                  </a:lnTo>
                  <a:lnTo>
                    <a:pt x="731520" y="219786"/>
                  </a:lnTo>
                  <a:lnTo>
                    <a:pt x="731520" y="293484"/>
                  </a:lnTo>
                  <a:lnTo>
                    <a:pt x="731520" y="365912"/>
                  </a:lnTo>
                  <a:lnTo>
                    <a:pt x="512064" y="365912"/>
                  </a:lnTo>
                  <a:lnTo>
                    <a:pt x="512064" y="293484"/>
                  </a:lnTo>
                  <a:lnTo>
                    <a:pt x="365760" y="293484"/>
                  </a:lnTo>
                  <a:lnTo>
                    <a:pt x="365760" y="365912"/>
                  </a:lnTo>
                  <a:lnTo>
                    <a:pt x="219456" y="365912"/>
                  </a:lnTo>
                  <a:lnTo>
                    <a:pt x="219456" y="293484"/>
                  </a:lnTo>
                  <a:lnTo>
                    <a:pt x="73152" y="293484"/>
                  </a:lnTo>
                  <a:lnTo>
                    <a:pt x="73152" y="365912"/>
                  </a:lnTo>
                  <a:lnTo>
                    <a:pt x="0" y="365912"/>
                  </a:lnTo>
                  <a:lnTo>
                    <a:pt x="0" y="512025"/>
                  </a:lnTo>
                  <a:lnTo>
                    <a:pt x="3505187" y="512025"/>
                  </a:lnTo>
                  <a:lnTo>
                    <a:pt x="3505187" y="365912"/>
                  </a:lnTo>
                  <a:close/>
                </a:path>
              </a:pathLst>
            </a:custGeom>
            <a:solidFill>
              <a:srgbClr val="2E1B5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2" name="object 432"/>
            <p:cNvSpPr/>
            <p:nvPr/>
          </p:nvSpPr>
          <p:spPr>
            <a:xfrm>
              <a:off x="14855952" y="9332810"/>
              <a:ext cx="3432175" cy="586105"/>
            </a:xfrm>
            <a:custGeom>
              <a:avLst/>
              <a:gdLst/>
              <a:ahLst/>
              <a:cxnLst/>
              <a:rect l="l" t="t" r="r" b="b"/>
              <a:pathLst>
                <a:path w="3432175" h="586104">
                  <a:moveTo>
                    <a:pt x="73152" y="439331"/>
                  </a:moveTo>
                  <a:lnTo>
                    <a:pt x="0" y="439331"/>
                  </a:lnTo>
                  <a:lnTo>
                    <a:pt x="0" y="512546"/>
                  </a:lnTo>
                  <a:lnTo>
                    <a:pt x="73152" y="512546"/>
                  </a:lnTo>
                  <a:lnTo>
                    <a:pt x="73152" y="439331"/>
                  </a:lnTo>
                  <a:close/>
                </a:path>
                <a:path w="3432175" h="586104">
                  <a:moveTo>
                    <a:pt x="73152" y="146443"/>
                  </a:moveTo>
                  <a:lnTo>
                    <a:pt x="0" y="146443"/>
                  </a:lnTo>
                  <a:lnTo>
                    <a:pt x="0" y="219671"/>
                  </a:lnTo>
                  <a:lnTo>
                    <a:pt x="73152" y="219671"/>
                  </a:lnTo>
                  <a:lnTo>
                    <a:pt x="73152" y="146443"/>
                  </a:lnTo>
                  <a:close/>
                </a:path>
                <a:path w="3432175" h="586104">
                  <a:moveTo>
                    <a:pt x="219456" y="292887"/>
                  </a:moveTo>
                  <a:lnTo>
                    <a:pt x="146304" y="292887"/>
                  </a:lnTo>
                  <a:lnTo>
                    <a:pt x="146304" y="366115"/>
                  </a:lnTo>
                  <a:lnTo>
                    <a:pt x="219456" y="366115"/>
                  </a:lnTo>
                  <a:lnTo>
                    <a:pt x="219456" y="292887"/>
                  </a:lnTo>
                  <a:close/>
                </a:path>
                <a:path w="3432175" h="586104">
                  <a:moveTo>
                    <a:pt x="438912" y="439331"/>
                  </a:moveTo>
                  <a:lnTo>
                    <a:pt x="365760" y="439331"/>
                  </a:lnTo>
                  <a:lnTo>
                    <a:pt x="365760" y="512546"/>
                  </a:lnTo>
                  <a:lnTo>
                    <a:pt x="438912" y="512546"/>
                  </a:lnTo>
                  <a:lnTo>
                    <a:pt x="438912" y="439331"/>
                  </a:lnTo>
                  <a:close/>
                </a:path>
                <a:path w="3432175" h="586104">
                  <a:moveTo>
                    <a:pt x="438912" y="146443"/>
                  </a:moveTo>
                  <a:lnTo>
                    <a:pt x="292608" y="146443"/>
                  </a:lnTo>
                  <a:lnTo>
                    <a:pt x="292608" y="292887"/>
                  </a:lnTo>
                  <a:lnTo>
                    <a:pt x="438912" y="292887"/>
                  </a:lnTo>
                  <a:lnTo>
                    <a:pt x="438912" y="146443"/>
                  </a:lnTo>
                  <a:close/>
                </a:path>
                <a:path w="3432175" h="586104">
                  <a:moveTo>
                    <a:pt x="512064" y="73228"/>
                  </a:moveTo>
                  <a:lnTo>
                    <a:pt x="438912" y="73228"/>
                  </a:lnTo>
                  <a:lnTo>
                    <a:pt x="438912" y="146443"/>
                  </a:lnTo>
                  <a:lnTo>
                    <a:pt x="512064" y="146443"/>
                  </a:lnTo>
                  <a:lnTo>
                    <a:pt x="512064" y="73228"/>
                  </a:lnTo>
                  <a:close/>
                </a:path>
                <a:path w="3432175" h="586104">
                  <a:moveTo>
                    <a:pt x="658368" y="0"/>
                  </a:moveTo>
                  <a:lnTo>
                    <a:pt x="512064" y="0"/>
                  </a:lnTo>
                  <a:lnTo>
                    <a:pt x="512064" y="73228"/>
                  </a:lnTo>
                  <a:lnTo>
                    <a:pt x="658368" y="73228"/>
                  </a:lnTo>
                  <a:lnTo>
                    <a:pt x="658368" y="0"/>
                  </a:lnTo>
                  <a:close/>
                </a:path>
                <a:path w="3432175" h="586104">
                  <a:moveTo>
                    <a:pt x="804672" y="292887"/>
                  </a:moveTo>
                  <a:lnTo>
                    <a:pt x="585216" y="292887"/>
                  </a:lnTo>
                  <a:lnTo>
                    <a:pt x="585216" y="366115"/>
                  </a:lnTo>
                  <a:lnTo>
                    <a:pt x="804672" y="366115"/>
                  </a:lnTo>
                  <a:lnTo>
                    <a:pt x="804672" y="292887"/>
                  </a:lnTo>
                  <a:close/>
                </a:path>
                <a:path w="3432175" h="586104">
                  <a:moveTo>
                    <a:pt x="804672" y="146443"/>
                  </a:moveTo>
                  <a:lnTo>
                    <a:pt x="731520" y="146443"/>
                  </a:lnTo>
                  <a:lnTo>
                    <a:pt x="731520" y="219671"/>
                  </a:lnTo>
                  <a:lnTo>
                    <a:pt x="804672" y="219671"/>
                  </a:lnTo>
                  <a:lnTo>
                    <a:pt x="804672" y="146443"/>
                  </a:lnTo>
                  <a:close/>
                </a:path>
                <a:path w="3432175" h="586104">
                  <a:moveTo>
                    <a:pt x="950976" y="366115"/>
                  </a:moveTo>
                  <a:lnTo>
                    <a:pt x="804672" y="366115"/>
                  </a:lnTo>
                  <a:lnTo>
                    <a:pt x="804672" y="439331"/>
                  </a:lnTo>
                  <a:lnTo>
                    <a:pt x="950976" y="439331"/>
                  </a:lnTo>
                  <a:lnTo>
                    <a:pt x="950976" y="366115"/>
                  </a:lnTo>
                  <a:close/>
                </a:path>
                <a:path w="3432175" h="586104">
                  <a:moveTo>
                    <a:pt x="1024128" y="439331"/>
                  </a:moveTo>
                  <a:lnTo>
                    <a:pt x="950976" y="439331"/>
                  </a:lnTo>
                  <a:lnTo>
                    <a:pt x="950976" y="512546"/>
                  </a:lnTo>
                  <a:lnTo>
                    <a:pt x="1024128" y="512546"/>
                  </a:lnTo>
                  <a:lnTo>
                    <a:pt x="1024128" y="439331"/>
                  </a:lnTo>
                  <a:close/>
                </a:path>
                <a:path w="3432175" h="586104">
                  <a:moveTo>
                    <a:pt x="1024128" y="292887"/>
                  </a:moveTo>
                  <a:lnTo>
                    <a:pt x="950976" y="292887"/>
                  </a:lnTo>
                  <a:lnTo>
                    <a:pt x="950976" y="366115"/>
                  </a:lnTo>
                  <a:lnTo>
                    <a:pt x="1024128" y="366115"/>
                  </a:lnTo>
                  <a:lnTo>
                    <a:pt x="1024128" y="292887"/>
                  </a:lnTo>
                  <a:close/>
                </a:path>
                <a:path w="3432175" h="586104">
                  <a:moveTo>
                    <a:pt x="1170432" y="146443"/>
                  </a:moveTo>
                  <a:lnTo>
                    <a:pt x="1024128" y="146443"/>
                  </a:lnTo>
                  <a:lnTo>
                    <a:pt x="1024128" y="292887"/>
                  </a:lnTo>
                  <a:lnTo>
                    <a:pt x="1170432" y="292887"/>
                  </a:lnTo>
                  <a:lnTo>
                    <a:pt x="1170432" y="146443"/>
                  </a:lnTo>
                  <a:close/>
                </a:path>
                <a:path w="3432175" h="586104">
                  <a:moveTo>
                    <a:pt x="1243584" y="512546"/>
                  </a:moveTo>
                  <a:lnTo>
                    <a:pt x="1170432" y="512546"/>
                  </a:lnTo>
                  <a:lnTo>
                    <a:pt x="1170432" y="585774"/>
                  </a:lnTo>
                  <a:lnTo>
                    <a:pt x="1243584" y="585774"/>
                  </a:lnTo>
                  <a:lnTo>
                    <a:pt x="1243584" y="512546"/>
                  </a:lnTo>
                  <a:close/>
                </a:path>
                <a:path w="3432175" h="586104">
                  <a:moveTo>
                    <a:pt x="1316736" y="146443"/>
                  </a:moveTo>
                  <a:lnTo>
                    <a:pt x="1243584" y="146443"/>
                  </a:lnTo>
                  <a:lnTo>
                    <a:pt x="1243584" y="219671"/>
                  </a:lnTo>
                  <a:lnTo>
                    <a:pt x="1316736" y="219671"/>
                  </a:lnTo>
                  <a:lnTo>
                    <a:pt x="1316736" y="146443"/>
                  </a:lnTo>
                  <a:close/>
                </a:path>
                <a:path w="3432175" h="586104">
                  <a:moveTo>
                    <a:pt x="1609344" y="292887"/>
                  </a:moveTo>
                  <a:lnTo>
                    <a:pt x="1536192" y="292887"/>
                  </a:lnTo>
                  <a:lnTo>
                    <a:pt x="1536192" y="366115"/>
                  </a:lnTo>
                  <a:lnTo>
                    <a:pt x="1609344" y="366115"/>
                  </a:lnTo>
                  <a:lnTo>
                    <a:pt x="1609344" y="292887"/>
                  </a:lnTo>
                  <a:close/>
                </a:path>
                <a:path w="3432175" h="586104">
                  <a:moveTo>
                    <a:pt x="1755648" y="146443"/>
                  </a:moveTo>
                  <a:lnTo>
                    <a:pt x="1682496" y="146443"/>
                  </a:lnTo>
                  <a:lnTo>
                    <a:pt x="1682496" y="219671"/>
                  </a:lnTo>
                  <a:lnTo>
                    <a:pt x="1755648" y="219671"/>
                  </a:lnTo>
                  <a:lnTo>
                    <a:pt x="1755648" y="146443"/>
                  </a:lnTo>
                  <a:close/>
                </a:path>
                <a:path w="3432175" h="586104">
                  <a:moveTo>
                    <a:pt x="1828800" y="219671"/>
                  </a:moveTo>
                  <a:lnTo>
                    <a:pt x="1755648" y="219671"/>
                  </a:lnTo>
                  <a:lnTo>
                    <a:pt x="1755648" y="366115"/>
                  </a:lnTo>
                  <a:lnTo>
                    <a:pt x="1828800" y="366115"/>
                  </a:lnTo>
                  <a:lnTo>
                    <a:pt x="1828800" y="219671"/>
                  </a:lnTo>
                  <a:close/>
                </a:path>
                <a:path w="3432175" h="586104">
                  <a:moveTo>
                    <a:pt x="1901952" y="366115"/>
                  </a:moveTo>
                  <a:lnTo>
                    <a:pt x="1828800" y="366115"/>
                  </a:lnTo>
                  <a:lnTo>
                    <a:pt x="1828800" y="439331"/>
                  </a:lnTo>
                  <a:lnTo>
                    <a:pt x="1901952" y="439331"/>
                  </a:lnTo>
                  <a:lnTo>
                    <a:pt x="1901952" y="366115"/>
                  </a:lnTo>
                  <a:close/>
                </a:path>
                <a:path w="3432175" h="586104">
                  <a:moveTo>
                    <a:pt x="2048256" y="146443"/>
                  </a:moveTo>
                  <a:lnTo>
                    <a:pt x="1901952" y="146443"/>
                  </a:lnTo>
                  <a:lnTo>
                    <a:pt x="1901952" y="292887"/>
                  </a:lnTo>
                  <a:lnTo>
                    <a:pt x="2048256" y="292887"/>
                  </a:lnTo>
                  <a:lnTo>
                    <a:pt x="2048256" y="146443"/>
                  </a:lnTo>
                  <a:close/>
                </a:path>
                <a:path w="3432175" h="586104">
                  <a:moveTo>
                    <a:pt x="2121408" y="366115"/>
                  </a:moveTo>
                  <a:lnTo>
                    <a:pt x="2048256" y="366115"/>
                  </a:lnTo>
                  <a:lnTo>
                    <a:pt x="2048256" y="439331"/>
                  </a:lnTo>
                  <a:lnTo>
                    <a:pt x="2121408" y="439331"/>
                  </a:lnTo>
                  <a:lnTo>
                    <a:pt x="2121408" y="366115"/>
                  </a:lnTo>
                  <a:close/>
                </a:path>
                <a:path w="3432175" h="586104">
                  <a:moveTo>
                    <a:pt x="2267712" y="292887"/>
                  </a:moveTo>
                  <a:lnTo>
                    <a:pt x="2194560" y="292887"/>
                  </a:lnTo>
                  <a:lnTo>
                    <a:pt x="2194560" y="366115"/>
                  </a:lnTo>
                  <a:lnTo>
                    <a:pt x="2267712" y="366115"/>
                  </a:lnTo>
                  <a:lnTo>
                    <a:pt x="2267712" y="292887"/>
                  </a:lnTo>
                  <a:close/>
                </a:path>
                <a:path w="3432175" h="586104">
                  <a:moveTo>
                    <a:pt x="2487168" y="219671"/>
                  </a:moveTo>
                  <a:lnTo>
                    <a:pt x="2414016" y="219671"/>
                  </a:lnTo>
                  <a:lnTo>
                    <a:pt x="2414016" y="292887"/>
                  </a:lnTo>
                  <a:lnTo>
                    <a:pt x="2487168" y="292887"/>
                  </a:lnTo>
                  <a:lnTo>
                    <a:pt x="2487168" y="219671"/>
                  </a:lnTo>
                  <a:close/>
                </a:path>
                <a:path w="3432175" h="586104">
                  <a:moveTo>
                    <a:pt x="2560320" y="73228"/>
                  </a:moveTo>
                  <a:lnTo>
                    <a:pt x="2487168" y="73228"/>
                  </a:lnTo>
                  <a:lnTo>
                    <a:pt x="2487168" y="146443"/>
                  </a:lnTo>
                  <a:lnTo>
                    <a:pt x="2560320" y="146443"/>
                  </a:lnTo>
                  <a:lnTo>
                    <a:pt x="2560320" y="73228"/>
                  </a:lnTo>
                  <a:close/>
                </a:path>
                <a:path w="3432175" h="586104">
                  <a:moveTo>
                    <a:pt x="2633472" y="292887"/>
                  </a:moveTo>
                  <a:lnTo>
                    <a:pt x="2487168" y="292887"/>
                  </a:lnTo>
                  <a:lnTo>
                    <a:pt x="2487168" y="366115"/>
                  </a:lnTo>
                  <a:lnTo>
                    <a:pt x="2633472" y="366115"/>
                  </a:lnTo>
                  <a:lnTo>
                    <a:pt x="2633472" y="292887"/>
                  </a:lnTo>
                  <a:close/>
                </a:path>
                <a:path w="3432175" h="586104">
                  <a:moveTo>
                    <a:pt x="2706624" y="219671"/>
                  </a:moveTo>
                  <a:lnTo>
                    <a:pt x="2633472" y="219671"/>
                  </a:lnTo>
                  <a:lnTo>
                    <a:pt x="2633472" y="292887"/>
                  </a:lnTo>
                  <a:lnTo>
                    <a:pt x="2706624" y="292887"/>
                  </a:lnTo>
                  <a:lnTo>
                    <a:pt x="2706624" y="219671"/>
                  </a:lnTo>
                  <a:close/>
                </a:path>
                <a:path w="3432175" h="586104">
                  <a:moveTo>
                    <a:pt x="2852928" y="512546"/>
                  </a:moveTo>
                  <a:lnTo>
                    <a:pt x="2779776" y="512546"/>
                  </a:lnTo>
                  <a:lnTo>
                    <a:pt x="2779776" y="585774"/>
                  </a:lnTo>
                  <a:lnTo>
                    <a:pt x="2852928" y="585774"/>
                  </a:lnTo>
                  <a:lnTo>
                    <a:pt x="2852928" y="512546"/>
                  </a:lnTo>
                  <a:close/>
                </a:path>
                <a:path w="3432175" h="586104">
                  <a:moveTo>
                    <a:pt x="3072384" y="366115"/>
                  </a:moveTo>
                  <a:lnTo>
                    <a:pt x="2926080" y="366115"/>
                  </a:lnTo>
                  <a:lnTo>
                    <a:pt x="2926080" y="439331"/>
                  </a:lnTo>
                  <a:lnTo>
                    <a:pt x="3072384" y="439331"/>
                  </a:lnTo>
                  <a:lnTo>
                    <a:pt x="3072384" y="366115"/>
                  </a:lnTo>
                  <a:close/>
                </a:path>
                <a:path w="3432175" h="586104">
                  <a:moveTo>
                    <a:pt x="3145536" y="219671"/>
                  </a:moveTo>
                  <a:lnTo>
                    <a:pt x="2999232" y="219671"/>
                  </a:lnTo>
                  <a:lnTo>
                    <a:pt x="2999232" y="292887"/>
                  </a:lnTo>
                  <a:lnTo>
                    <a:pt x="3145536" y="292887"/>
                  </a:lnTo>
                  <a:lnTo>
                    <a:pt x="3145536" y="219671"/>
                  </a:lnTo>
                  <a:close/>
                </a:path>
                <a:path w="3432175" h="586104">
                  <a:moveTo>
                    <a:pt x="3291840" y="219671"/>
                  </a:moveTo>
                  <a:lnTo>
                    <a:pt x="3218688" y="219671"/>
                  </a:lnTo>
                  <a:lnTo>
                    <a:pt x="3218688" y="292887"/>
                  </a:lnTo>
                  <a:lnTo>
                    <a:pt x="3291840" y="292887"/>
                  </a:lnTo>
                  <a:lnTo>
                    <a:pt x="3291840" y="219671"/>
                  </a:lnTo>
                  <a:close/>
                </a:path>
                <a:path w="3432175" h="586104">
                  <a:moveTo>
                    <a:pt x="3432035" y="366115"/>
                  </a:moveTo>
                  <a:lnTo>
                    <a:pt x="3291827" y="366115"/>
                  </a:lnTo>
                  <a:lnTo>
                    <a:pt x="3291827" y="439331"/>
                  </a:lnTo>
                  <a:lnTo>
                    <a:pt x="3432035" y="439331"/>
                  </a:lnTo>
                  <a:lnTo>
                    <a:pt x="3432035" y="366115"/>
                  </a:lnTo>
                  <a:close/>
                </a:path>
                <a:path w="3432175" h="586104">
                  <a:moveTo>
                    <a:pt x="3432035" y="73228"/>
                  </a:moveTo>
                  <a:lnTo>
                    <a:pt x="3364979" y="73228"/>
                  </a:lnTo>
                  <a:lnTo>
                    <a:pt x="3364979" y="146443"/>
                  </a:lnTo>
                  <a:lnTo>
                    <a:pt x="3432035" y="146443"/>
                  </a:lnTo>
                  <a:lnTo>
                    <a:pt x="3432035" y="73228"/>
                  </a:lnTo>
                  <a:close/>
                </a:path>
              </a:pathLst>
            </a:custGeom>
            <a:solidFill>
              <a:srgbClr val="00C39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3" name="object 433"/>
            <p:cNvSpPr/>
            <p:nvPr/>
          </p:nvSpPr>
          <p:spPr>
            <a:xfrm>
              <a:off x="14929104" y="9259595"/>
              <a:ext cx="3359150" cy="659130"/>
            </a:xfrm>
            <a:custGeom>
              <a:avLst/>
              <a:gdLst/>
              <a:ahLst/>
              <a:cxnLst/>
              <a:rect l="l" t="t" r="r" b="b"/>
              <a:pathLst>
                <a:path w="3359150" h="659129">
                  <a:moveTo>
                    <a:pt x="146304" y="585762"/>
                  </a:moveTo>
                  <a:lnTo>
                    <a:pt x="73152" y="585762"/>
                  </a:lnTo>
                  <a:lnTo>
                    <a:pt x="73152" y="658990"/>
                  </a:lnTo>
                  <a:lnTo>
                    <a:pt x="146304" y="658990"/>
                  </a:lnTo>
                  <a:lnTo>
                    <a:pt x="146304" y="585762"/>
                  </a:lnTo>
                  <a:close/>
                </a:path>
                <a:path w="3359150" h="659129">
                  <a:moveTo>
                    <a:pt x="219456" y="73215"/>
                  </a:moveTo>
                  <a:lnTo>
                    <a:pt x="0" y="73215"/>
                  </a:lnTo>
                  <a:lnTo>
                    <a:pt x="0" y="146443"/>
                  </a:lnTo>
                  <a:lnTo>
                    <a:pt x="219456" y="146443"/>
                  </a:lnTo>
                  <a:lnTo>
                    <a:pt x="219456" y="73215"/>
                  </a:lnTo>
                  <a:close/>
                </a:path>
                <a:path w="3359150" h="659129">
                  <a:moveTo>
                    <a:pt x="365760" y="439331"/>
                  </a:moveTo>
                  <a:lnTo>
                    <a:pt x="292608" y="439331"/>
                  </a:lnTo>
                  <a:lnTo>
                    <a:pt x="292608" y="512546"/>
                  </a:lnTo>
                  <a:lnTo>
                    <a:pt x="365760" y="512546"/>
                  </a:lnTo>
                  <a:lnTo>
                    <a:pt x="365760" y="439331"/>
                  </a:lnTo>
                  <a:close/>
                </a:path>
                <a:path w="3359150" h="659129">
                  <a:moveTo>
                    <a:pt x="365760" y="0"/>
                  </a:moveTo>
                  <a:lnTo>
                    <a:pt x="292608" y="0"/>
                  </a:lnTo>
                  <a:lnTo>
                    <a:pt x="292608" y="73215"/>
                  </a:lnTo>
                  <a:lnTo>
                    <a:pt x="365760" y="73215"/>
                  </a:lnTo>
                  <a:lnTo>
                    <a:pt x="365760" y="0"/>
                  </a:lnTo>
                  <a:close/>
                </a:path>
                <a:path w="3359150" h="659129">
                  <a:moveTo>
                    <a:pt x="658368" y="219659"/>
                  </a:moveTo>
                  <a:lnTo>
                    <a:pt x="585216" y="219659"/>
                  </a:lnTo>
                  <a:lnTo>
                    <a:pt x="585216" y="292887"/>
                  </a:lnTo>
                  <a:lnTo>
                    <a:pt x="658368" y="292887"/>
                  </a:lnTo>
                  <a:lnTo>
                    <a:pt x="658368" y="219659"/>
                  </a:lnTo>
                  <a:close/>
                </a:path>
                <a:path w="3359150" h="659129">
                  <a:moveTo>
                    <a:pt x="1243584" y="292887"/>
                  </a:moveTo>
                  <a:lnTo>
                    <a:pt x="1170432" y="292887"/>
                  </a:lnTo>
                  <a:lnTo>
                    <a:pt x="1170432" y="366102"/>
                  </a:lnTo>
                  <a:lnTo>
                    <a:pt x="1243584" y="366102"/>
                  </a:lnTo>
                  <a:lnTo>
                    <a:pt x="1243584" y="292887"/>
                  </a:lnTo>
                  <a:close/>
                </a:path>
                <a:path w="3359150" h="659129">
                  <a:moveTo>
                    <a:pt x="1463040" y="292887"/>
                  </a:moveTo>
                  <a:lnTo>
                    <a:pt x="1316736" y="292887"/>
                  </a:lnTo>
                  <a:lnTo>
                    <a:pt x="1316736" y="366102"/>
                  </a:lnTo>
                  <a:lnTo>
                    <a:pt x="1463040" y="366102"/>
                  </a:lnTo>
                  <a:lnTo>
                    <a:pt x="1463040" y="292887"/>
                  </a:lnTo>
                  <a:close/>
                </a:path>
                <a:path w="3359150" h="659129">
                  <a:moveTo>
                    <a:pt x="1755648" y="73215"/>
                  </a:moveTo>
                  <a:lnTo>
                    <a:pt x="1682496" y="73215"/>
                  </a:lnTo>
                  <a:lnTo>
                    <a:pt x="1682496" y="146443"/>
                  </a:lnTo>
                  <a:lnTo>
                    <a:pt x="1755648" y="146443"/>
                  </a:lnTo>
                  <a:lnTo>
                    <a:pt x="1755648" y="73215"/>
                  </a:lnTo>
                  <a:close/>
                </a:path>
                <a:path w="3359150" h="659129">
                  <a:moveTo>
                    <a:pt x="2267712" y="146443"/>
                  </a:moveTo>
                  <a:lnTo>
                    <a:pt x="2121408" y="146443"/>
                  </a:lnTo>
                  <a:lnTo>
                    <a:pt x="2121408" y="219659"/>
                  </a:lnTo>
                  <a:lnTo>
                    <a:pt x="2267712" y="219659"/>
                  </a:lnTo>
                  <a:lnTo>
                    <a:pt x="2267712" y="146443"/>
                  </a:lnTo>
                  <a:close/>
                </a:path>
                <a:path w="3359150" h="659129">
                  <a:moveTo>
                    <a:pt x="2560320" y="512546"/>
                  </a:moveTo>
                  <a:lnTo>
                    <a:pt x="2414016" y="512546"/>
                  </a:lnTo>
                  <a:lnTo>
                    <a:pt x="2414016" y="585762"/>
                  </a:lnTo>
                  <a:lnTo>
                    <a:pt x="2560320" y="585762"/>
                  </a:lnTo>
                  <a:lnTo>
                    <a:pt x="2560320" y="512546"/>
                  </a:lnTo>
                  <a:close/>
                </a:path>
                <a:path w="3359150" h="659129">
                  <a:moveTo>
                    <a:pt x="2999232" y="73215"/>
                  </a:moveTo>
                  <a:lnTo>
                    <a:pt x="2852928" y="73215"/>
                  </a:lnTo>
                  <a:lnTo>
                    <a:pt x="2852928" y="146443"/>
                  </a:lnTo>
                  <a:lnTo>
                    <a:pt x="2999232" y="146443"/>
                  </a:lnTo>
                  <a:lnTo>
                    <a:pt x="2999232" y="73215"/>
                  </a:lnTo>
                  <a:close/>
                </a:path>
                <a:path w="3359150" h="659129">
                  <a:moveTo>
                    <a:pt x="3145536" y="73215"/>
                  </a:moveTo>
                  <a:lnTo>
                    <a:pt x="3072384" y="73215"/>
                  </a:lnTo>
                  <a:lnTo>
                    <a:pt x="3072384" y="146443"/>
                  </a:lnTo>
                  <a:lnTo>
                    <a:pt x="3145536" y="146443"/>
                  </a:lnTo>
                  <a:lnTo>
                    <a:pt x="3145536" y="73215"/>
                  </a:lnTo>
                  <a:close/>
                </a:path>
                <a:path w="3359150" h="659129">
                  <a:moveTo>
                    <a:pt x="3358883" y="0"/>
                  </a:moveTo>
                  <a:lnTo>
                    <a:pt x="3218675" y="0"/>
                  </a:lnTo>
                  <a:lnTo>
                    <a:pt x="3218675" y="73215"/>
                  </a:lnTo>
                  <a:lnTo>
                    <a:pt x="3358883" y="73215"/>
                  </a:lnTo>
                  <a:lnTo>
                    <a:pt x="3358883" y="0"/>
                  </a:lnTo>
                  <a:close/>
                </a:path>
              </a:pathLst>
            </a:custGeom>
            <a:solidFill>
              <a:srgbClr val="179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4" name="object 434"/>
            <p:cNvSpPr/>
            <p:nvPr/>
          </p:nvSpPr>
          <p:spPr>
            <a:xfrm>
              <a:off x="15002256" y="9186379"/>
              <a:ext cx="3145790" cy="732790"/>
            </a:xfrm>
            <a:custGeom>
              <a:avLst/>
              <a:gdLst/>
              <a:ahLst/>
              <a:cxnLst/>
              <a:rect l="l" t="t" r="r" b="b"/>
              <a:pathLst>
                <a:path w="3145790" h="732790">
                  <a:moveTo>
                    <a:pt x="73152" y="292874"/>
                  </a:moveTo>
                  <a:lnTo>
                    <a:pt x="0" y="292874"/>
                  </a:lnTo>
                  <a:lnTo>
                    <a:pt x="0" y="366102"/>
                  </a:lnTo>
                  <a:lnTo>
                    <a:pt x="73152" y="366102"/>
                  </a:lnTo>
                  <a:lnTo>
                    <a:pt x="73152" y="292874"/>
                  </a:lnTo>
                  <a:close/>
                </a:path>
                <a:path w="3145790" h="732790">
                  <a:moveTo>
                    <a:pt x="146304" y="439318"/>
                  </a:moveTo>
                  <a:lnTo>
                    <a:pt x="73152" y="439318"/>
                  </a:lnTo>
                  <a:lnTo>
                    <a:pt x="73152" y="512546"/>
                  </a:lnTo>
                  <a:lnTo>
                    <a:pt x="146304" y="512546"/>
                  </a:lnTo>
                  <a:lnTo>
                    <a:pt x="146304" y="439318"/>
                  </a:lnTo>
                  <a:close/>
                </a:path>
                <a:path w="3145790" h="732790">
                  <a:moveTo>
                    <a:pt x="365760" y="585762"/>
                  </a:moveTo>
                  <a:lnTo>
                    <a:pt x="292608" y="585762"/>
                  </a:lnTo>
                  <a:lnTo>
                    <a:pt x="292608" y="658977"/>
                  </a:lnTo>
                  <a:lnTo>
                    <a:pt x="365760" y="658977"/>
                  </a:lnTo>
                  <a:lnTo>
                    <a:pt x="365760" y="585762"/>
                  </a:lnTo>
                  <a:close/>
                </a:path>
                <a:path w="3145790" h="732790">
                  <a:moveTo>
                    <a:pt x="512064" y="366102"/>
                  </a:moveTo>
                  <a:lnTo>
                    <a:pt x="365760" y="366102"/>
                  </a:lnTo>
                  <a:lnTo>
                    <a:pt x="365760" y="439318"/>
                  </a:lnTo>
                  <a:lnTo>
                    <a:pt x="512064" y="439318"/>
                  </a:lnTo>
                  <a:lnTo>
                    <a:pt x="512064" y="366102"/>
                  </a:lnTo>
                  <a:close/>
                </a:path>
                <a:path w="3145790" h="732790">
                  <a:moveTo>
                    <a:pt x="512064" y="73215"/>
                  </a:moveTo>
                  <a:lnTo>
                    <a:pt x="365760" y="73215"/>
                  </a:lnTo>
                  <a:lnTo>
                    <a:pt x="365760" y="146431"/>
                  </a:lnTo>
                  <a:lnTo>
                    <a:pt x="512064" y="146431"/>
                  </a:lnTo>
                  <a:lnTo>
                    <a:pt x="512064" y="73215"/>
                  </a:lnTo>
                  <a:close/>
                </a:path>
                <a:path w="3145790" h="732790">
                  <a:moveTo>
                    <a:pt x="658368" y="219659"/>
                  </a:moveTo>
                  <a:lnTo>
                    <a:pt x="585216" y="219659"/>
                  </a:lnTo>
                  <a:lnTo>
                    <a:pt x="585216" y="292874"/>
                  </a:lnTo>
                  <a:lnTo>
                    <a:pt x="658368" y="292874"/>
                  </a:lnTo>
                  <a:lnTo>
                    <a:pt x="658368" y="219659"/>
                  </a:lnTo>
                  <a:close/>
                </a:path>
                <a:path w="3145790" h="732790">
                  <a:moveTo>
                    <a:pt x="1024128" y="219659"/>
                  </a:moveTo>
                  <a:lnTo>
                    <a:pt x="804672" y="219659"/>
                  </a:lnTo>
                  <a:lnTo>
                    <a:pt x="804672" y="292874"/>
                  </a:lnTo>
                  <a:lnTo>
                    <a:pt x="1024128" y="292874"/>
                  </a:lnTo>
                  <a:lnTo>
                    <a:pt x="1024128" y="219659"/>
                  </a:lnTo>
                  <a:close/>
                </a:path>
                <a:path w="3145790" h="732790">
                  <a:moveTo>
                    <a:pt x="1243584" y="512546"/>
                  </a:moveTo>
                  <a:lnTo>
                    <a:pt x="1170432" y="512546"/>
                  </a:lnTo>
                  <a:lnTo>
                    <a:pt x="1170432" y="585762"/>
                  </a:lnTo>
                  <a:lnTo>
                    <a:pt x="1243584" y="585762"/>
                  </a:lnTo>
                  <a:lnTo>
                    <a:pt x="1243584" y="512546"/>
                  </a:lnTo>
                  <a:close/>
                </a:path>
                <a:path w="3145790" h="732790">
                  <a:moveTo>
                    <a:pt x="1463040" y="292874"/>
                  </a:moveTo>
                  <a:lnTo>
                    <a:pt x="1316736" y="292874"/>
                  </a:lnTo>
                  <a:lnTo>
                    <a:pt x="1316736" y="366102"/>
                  </a:lnTo>
                  <a:lnTo>
                    <a:pt x="1463040" y="366102"/>
                  </a:lnTo>
                  <a:lnTo>
                    <a:pt x="1463040" y="292874"/>
                  </a:lnTo>
                  <a:close/>
                </a:path>
                <a:path w="3145790" h="732790">
                  <a:moveTo>
                    <a:pt x="1609344" y="658977"/>
                  </a:moveTo>
                  <a:lnTo>
                    <a:pt x="1536192" y="658977"/>
                  </a:lnTo>
                  <a:lnTo>
                    <a:pt x="1536192" y="732205"/>
                  </a:lnTo>
                  <a:lnTo>
                    <a:pt x="1609344" y="732205"/>
                  </a:lnTo>
                  <a:lnTo>
                    <a:pt x="1609344" y="658977"/>
                  </a:lnTo>
                  <a:close/>
                </a:path>
                <a:path w="3145790" h="732790">
                  <a:moveTo>
                    <a:pt x="1901952" y="219659"/>
                  </a:moveTo>
                  <a:lnTo>
                    <a:pt x="1755648" y="219659"/>
                  </a:lnTo>
                  <a:lnTo>
                    <a:pt x="1755648" y="292874"/>
                  </a:lnTo>
                  <a:lnTo>
                    <a:pt x="1901952" y="292874"/>
                  </a:lnTo>
                  <a:lnTo>
                    <a:pt x="1901952" y="219659"/>
                  </a:lnTo>
                  <a:close/>
                </a:path>
                <a:path w="3145790" h="732790">
                  <a:moveTo>
                    <a:pt x="2121408" y="366102"/>
                  </a:moveTo>
                  <a:lnTo>
                    <a:pt x="2048256" y="366102"/>
                  </a:lnTo>
                  <a:lnTo>
                    <a:pt x="2048256" y="439318"/>
                  </a:lnTo>
                  <a:lnTo>
                    <a:pt x="2121408" y="439318"/>
                  </a:lnTo>
                  <a:lnTo>
                    <a:pt x="2121408" y="366102"/>
                  </a:lnTo>
                  <a:close/>
                </a:path>
                <a:path w="3145790" h="732790">
                  <a:moveTo>
                    <a:pt x="2340864" y="512546"/>
                  </a:moveTo>
                  <a:lnTo>
                    <a:pt x="2121408" y="512546"/>
                  </a:lnTo>
                  <a:lnTo>
                    <a:pt x="2121408" y="585762"/>
                  </a:lnTo>
                  <a:lnTo>
                    <a:pt x="2340864" y="585762"/>
                  </a:lnTo>
                  <a:lnTo>
                    <a:pt x="2340864" y="512546"/>
                  </a:lnTo>
                  <a:close/>
                </a:path>
                <a:path w="3145790" h="732790">
                  <a:moveTo>
                    <a:pt x="2779776" y="292874"/>
                  </a:moveTo>
                  <a:lnTo>
                    <a:pt x="2633472" y="292874"/>
                  </a:lnTo>
                  <a:lnTo>
                    <a:pt x="2633472" y="366102"/>
                  </a:lnTo>
                  <a:lnTo>
                    <a:pt x="2779776" y="366102"/>
                  </a:lnTo>
                  <a:lnTo>
                    <a:pt x="2779776" y="292874"/>
                  </a:lnTo>
                  <a:close/>
                </a:path>
                <a:path w="3145790" h="732790">
                  <a:moveTo>
                    <a:pt x="2926080" y="219659"/>
                  </a:moveTo>
                  <a:lnTo>
                    <a:pt x="2852928" y="219659"/>
                  </a:lnTo>
                  <a:lnTo>
                    <a:pt x="2852928" y="292874"/>
                  </a:lnTo>
                  <a:lnTo>
                    <a:pt x="2926080" y="292874"/>
                  </a:lnTo>
                  <a:lnTo>
                    <a:pt x="2926080" y="219659"/>
                  </a:lnTo>
                  <a:close/>
                </a:path>
                <a:path w="3145790" h="732790">
                  <a:moveTo>
                    <a:pt x="3072384" y="0"/>
                  </a:moveTo>
                  <a:lnTo>
                    <a:pt x="2926080" y="0"/>
                  </a:lnTo>
                  <a:lnTo>
                    <a:pt x="2926080" y="73215"/>
                  </a:lnTo>
                  <a:lnTo>
                    <a:pt x="3072384" y="73215"/>
                  </a:lnTo>
                  <a:lnTo>
                    <a:pt x="3072384" y="0"/>
                  </a:lnTo>
                  <a:close/>
                </a:path>
                <a:path w="3145790" h="732790">
                  <a:moveTo>
                    <a:pt x="3145536" y="219659"/>
                  </a:moveTo>
                  <a:lnTo>
                    <a:pt x="3072384" y="219659"/>
                  </a:lnTo>
                  <a:lnTo>
                    <a:pt x="3072384" y="292874"/>
                  </a:lnTo>
                  <a:lnTo>
                    <a:pt x="3145536" y="292874"/>
                  </a:lnTo>
                  <a:lnTo>
                    <a:pt x="3145536" y="219659"/>
                  </a:lnTo>
                  <a:close/>
                </a:path>
              </a:pathLst>
            </a:custGeom>
            <a:solidFill>
              <a:srgbClr val="FB85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35" name="object 435"/>
          <p:cNvGrpSpPr/>
          <p:nvPr/>
        </p:nvGrpSpPr>
        <p:grpSpPr>
          <a:xfrm>
            <a:off x="17036350" y="3705342"/>
            <a:ext cx="1123315" cy="1019175"/>
            <a:chOff x="17036350" y="3705342"/>
            <a:chExt cx="1123315" cy="1019175"/>
          </a:xfrm>
        </p:grpSpPr>
        <p:sp>
          <p:nvSpPr>
            <p:cNvPr id="436" name="object 436"/>
            <p:cNvSpPr/>
            <p:nvPr/>
          </p:nvSpPr>
          <p:spPr>
            <a:xfrm>
              <a:off x="17037913" y="3706342"/>
              <a:ext cx="1120140" cy="1017269"/>
            </a:xfrm>
            <a:custGeom>
              <a:avLst/>
              <a:gdLst/>
              <a:ahLst/>
              <a:cxnLst/>
              <a:rect l="l" t="t" r="r" b="b"/>
              <a:pathLst>
                <a:path w="1120140" h="1017270">
                  <a:moveTo>
                    <a:pt x="1120076" y="385089"/>
                  </a:moveTo>
                  <a:lnTo>
                    <a:pt x="1085126" y="385089"/>
                  </a:lnTo>
                  <a:lnTo>
                    <a:pt x="1085126" y="350774"/>
                  </a:lnTo>
                  <a:lnTo>
                    <a:pt x="1050137" y="350774"/>
                  </a:lnTo>
                  <a:lnTo>
                    <a:pt x="1050137" y="315696"/>
                  </a:lnTo>
                  <a:lnTo>
                    <a:pt x="1050137" y="315188"/>
                  </a:lnTo>
                  <a:lnTo>
                    <a:pt x="980122" y="315188"/>
                  </a:lnTo>
                  <a:lnTo>
                    <a:pt x="980122" y="280873"/>
                  </a:lnTo>
                  <a:lnTo>
                    <a:pt x="980097" y="315696"/>
                  </a:lnTo>
                  <a:lnTo>
                    <a:pt x="980097" y="350774"/>
                  </a:lnTo>
                  <a:lnTo>
                    <a:pt x="980097" y="385089"/>
                  </a:lnTo>
                  <a:lnTo>
                    <a:pt x="980097" y="385838"/>
                  </a:lnTo>
                  <a:lnTo>
                    <a:pt x="910031" y="385838"/>
                  </a:lnTo>
                  <a:lnTo>
                    <a:pt x="910031" y="385089"/>
                  </a:lnTo>
                  <a:lnTo>
                    <a:pt x="910031" y="350774"/>
                  </a:lnTo>
                  <a:lnTo>
                    <a:pt x="910031" y="315696"/>
                  </a:lnTo>
                  <a:lnTo>
                    <a:pt x="980097" y="315696"/>
                  </a:lnTo>
                  <a:lnTo>
                    <a:pt x="980097" y="280873"/>
                  </a:lnTo>
                  <a:lnTo>
                    <a:pt x="910031" y="280873"/>
                  </a:lnTo>
                  <a:lnTo>
                    <a:pt x="910031" y="245287"/>
                  </a:lnTo>
                  <a:lnTo>
                    <a:pt x="770051" y="245287"/>
                  </a:lnTo>
                  <a:lnTo>
                    <a:pt x="770051" y="210972"/>
                  </a:lnTo>
                  <a:lnTo>
                    <a:pt x="769962" y="526161"/>
                  </a:lnTo>
                  <a:lnTo>
                    <a:pt x="769962" y="560476"/>
                  </a:lnTo>
                  <a:lnTo>
                    <a:pt x="769962" y="596061"/>
                  </a:lnTo>
                  <a:lnTo>
                    <a:pt x="699897" y="596061"/>
                  </a:lnTo>
                  <a:lnTo>
                    <a:pt x="699897" y="560476"/>
                  </a:lnTo>
                  <a:lnTo>
                    <a:pt x="699897" y="526161"/>
                  </a:lnTo>
                  <a:lnTo>
                    <a:pt x="769962" y="526161"/>
                  </a:lnTo>
                  <a:lnTo>
                    <a:pt x="769962" y="210972"/>
                  </a:lnTo>
                  <a:lnTo>
                    <a:pt x="735025" y="210972"/>
                  </a:lnTo>
                  <a:lnTo>
                    <a:pt x="735025" y="139801"/>
                  </a:lnTo>
                  <a:lnTo>
                    <a:pt x="700036" y="139801"/>
                  </a:lnTo>
                  <a:lnTo>
                    <a:pt x="700036" y="105486"/>
                  </a:lnTo>
                  <a:lnTo>
                    <a:pt x="665060" y="105486"/>
                  </a:lnTo>
                  <a:lnTo>
                    <a:pt x="665060" y="69900"/>
                  </a:lnTo>
                  <a:lnTo>
                    <a:pt x="664883" y="69900"/>
                  </a:lnTo>
                  <a:lnTo>
                    <a:pt x="664883" y="280873"/>
                  </a:lnTo>
                  <a:lnTo>
                    <a:pt x="664883" y="315188"/>
                  </a:lnTo>
                  <a:lnTo>
                    <a:pt x="664883" y="315696"/>
                  </a:lnTo>
                  <a:lnTo>
                    <a:pt x="664883" y="350774"/>
                  </a:lnTo>
                  <a:lnTo>
                    <a:pt x="594842" y="350774"/>
                  </a:lnTo>
                  <a:lnTo>
                    <a:pt x="594842" y="315696"/>
                  </a:lnTo>
                  <a:lnTo>
                    <a:pt x="594842" y="315188"/>
                  </a:lnTo>
                  <a:lnTo>
                    <a:pt x="594842" y="280873"/>
                  </a:lnTo>
                  <a:lnTo>
                    <a:pt x="664883" y="280873"/>
                  </a:lnTo>
                  <a:lnTo>
                    <a:pt x="664883" y="69900"/>
                  </a:lnTo>
                  <a:lnTo>
                    <a:pt x="630047" y="69900"/>
                  </a:lnTo>
                  <a:lnTo>
                    <a:pt x="630047" y="35585"/>
                  </a:lnTo>
                  <a:lnTo>
                    <a:pt x="595045" y="35585"/>
                  </a:lnTo>
                  <a:lnTo>
                    <a:pt x="595045" y="0"/>
                  </a:lnTo>
                  <a:lnTo>
                    <a:pt x="525030" y="0"/>
                  </a:lnTo>
                  <a:lnTo>
                    <a:pt x="525030" y="35585"/>
                  </a:lnTo>
                  <a:lnTo>
                    <a:pt x="524776" y="35585"/>
                  </a:lnTo>
                  <a:lnTo>
                    <a:pt x="524776" y="596061"/>
                  </a:lnTo>
                  <a:lnTo>
                    <a:pt x="524776" y="665962"/>
                  </a:lnTo>
                  <a:lnTo>
                    <a:pt x="314667" y="665962"/>
                  </a:lnTo>
                  <a:lnTo>
                    <a:pt x="314667" y="596061"/>
                  </a:lnTo>
                  <a:lnTo>
                    <a:pt x="384683" y="596061"/>
                  </a:lnTo>
                  <a:lnTo>
                    <a:pt x="384683" y="560476"/>
                  </a:lnTo>
                  <a:lnTo>
                    <a:pt x="384683" y="526161"/>
                  </a:lnTo>
                  <a:lnTo>
                    <a:pt x="454723" y="526161"/>
                  </a:lnTo>
                  <a:lnTo>
                    <a:pt x="454723" y="560476"/>
                  </a:lnTo>
                  <a:lnTo>
                    <a:pt x="454723" y="596061"/>
                  </a:lnTo>
                  <a:lnTo>
                    <a:pt x="524776" y="596061"/>
                  </a:lnTo>
                  <a:lnTo>
                    <a:pt x="524776" y="35585"/>
                  </a:lnTo>
                  <a:lnTo>
                    <a:pt x="490042" y="35585"/>
                  </a:lnTo>
                  <a:lnTo>
                    <a:pt x="490042" y="69900"/>
                  </a:lnTo>
                  <a:lnTo>
                    <a:pt x="455015" y="69900"/>
                  </a:lnTo>
                  <a:lnTo>
                    <a:pt x="455015" y="105486"/>
                  </a:lnTo>
                  <a:lnTo>
                    <a:pt x="420039" y="105486"/>
                  </a:lnTo>
                  <a:lnTo>
                    <a:pt x="420039" y="139801"/>
                  </a:lnTo>
                  <a:lnTo>
                    <a:pt x="385000" y="139801"/>
                  </a:lnTo>
                  <a:lnTo>
                    <a:pt x="385000" y="210972"/>
                  </a:lnTo>
                  <a:lnTo>
                    <a:pt x="350024" y="210972"/>
                  </a:lnTo>
                  <a:lnTo>
                    <a:pt x="350024" y="245287"/>
                  </a:lnTo>
                  <a:lnTo>
                    <a:pt x="314667" y="245287"/>
                  </a:lnTo>
                  <a:lnTo>
                    <a:pt x="314667" y="350774"/>
                  </a:lnTo>
                  <a:lnTo>
                    <a:pt x="314667" y="385089"/>
                  </a:lnTo>
                  <a:lnTo>
                    <a:pt x="244602" y="385089"/>
                  </a:lnTo>
                  <a:lnTo>
                    <a:pt x="244602" y="350774"/>
                  </a:lnTo>
                  <a:lnTo>
                    <a:pt x="314667" y="350774"/>
                  </a:lnTo>
                  <a:lnTo>
                    <a:pt x="314667" y="245287"/>
                  </a:lnTo>
                  <a:lnTo>
                    <a:pt x="209994" y="245287"/>
                  </a:lnTo>
                  <a:lnTo>
                    <a:pt x="209994" y="280873"/>
                  </a:lnTo>
                  <a:lnTo>
                    <a:pt x="140030" y="280873"/>
                  </a:lnTo>
                  <a:lnTo>
                    <a:pt x="140030" y="315188"/>
                  </a:lnTo>
                  <a:lnTo>
                    <a:pt x="70015" y="315188"/>
                  </a:lnTo>
                  <a:lnTo>
                    <a:pt x="70015" y="315696"/>
                  </a:lnTo>
                  <a:lnTo>
                    <a:pt x="70015" y="350774"/>
                  </a:lnTo>
                  <a:lnTo>
                    <a:pt x="35026" y="350774"/>
                  </a:lnTo>
                  <a:lnTo>
                    <a:pt x="35026" y="385089"/>
                  </a:lnTo>
                  <a:lnTo>
                    <a:pt x="0" y="385089"/>
                  </a:lnTo>
                  <a:lnTo>
                    <a:pt x="0" y="385838"/>
                  </a:lnTo>
                  <a:lnTo>
                    <a:pt x="0" y="456260"/>
                  </a:lnTo>
                  <a:lnTo>
                    <a:pt x="35026" y="456260"/>
                  </a:lnTo>
                  <a:lnTo>
                    <a:pt x="35026" y="490575"/>
                  </a:lnTo>
                  <a:lnTo>
                    <a:pt x="70015" y="490575"/>
                  </a:lnTo>
                  <a:lnTo>
                    <a:pt x="70015" y="526161"/>
                  </a:lnTo>
                  <a:lnTo>
                    <a:pt x="104990" y="526161"/>
                  </a:lnTo>
                  <a:lnTo>
                    <a:pt x="104990" y="560476"/>
                  </a:lnTo>
                  <a:lnTo>
                    <a:pt x="140030" y="560476"/>
                  </a:lnTo>
                  <a:lnTo>
                    <a:pt x="140030" y="596061"/>
                  </a:lnTo>
                  <a:lnTo>
                    <a:pt x="209994" y="596061"/>
                  </a:lnTo>
                  <a:lnTo>
                    <a:pt x="209994" y="665962"/>
                  </a:lnTo>
                  <a:lnTo>
                    <a:pt x="175006" y="665962"/>
                  </a:lnTo>
                  <a:lnTo>
                    <a:pt x="175006" y="841349"/>
                  </a:lnTo>
                  <a:lnTo>
                    <a:pt x="175006" y="841819"/>
                  </a:lnTo>
                  <a:lnTo>
                    <a:pt x="175006" y="875665"/>
                  </a:lnTo>
                  <a:lnTo>
                    <a:pt x="175006" y="911250"/>
                  </a:lnTo>
                  <a:lnTo>
                    <a:pt x="209562" y="911250"/>
                  </a:lnTo>
                  <a:lnTo>
                    <a:pt x="209562" y="875665"/>
                  </a:lnTo>
                  <a:lnTo>
                    <a:pt x="279603" y="875665"/>
                  </a:lnTo>
                  <a:lnTo>
                    <a:pt x="279603" y="911250"/>
                  </a:lnTo>
                  <a:lnTo>
                    <a:pt x="209994" y="911250"/>
                  </a:lnTo>
                  <a:lnTo>
                    <a:pt x="209994" y="911961"/>
                  </a:lnTo>
                  <a:lnTo>
                    <a:pt x="209994" y="946835"/>
                  </a:lnTo>
                  <a:lnTo>
                    <a:pt x="209994" y="981151"/>
                  </a:lnTo>
                  <a:lnTo>
                    <a:pt x="245021" y="981151"/>
                  </a:lnTo>
                  <a:lnTo>
                    <a:pt x="245021" y="1016736"/>
                  </a:lnTo>
                  <a:lnTo>
                    <a:pt x="350024" y="1016736"/>
                  </a:lnTo>
                  <a:lnTo>
                    <a:pt x="350024" y="981151"/>
                  </a:lnTo>
                  <a:lnTo>
                    <a:pt x="420039" y="981151"/>
                  </a:lnTo>
                  <a:lnTo>
                    <a:pt x="420039" y="946835"/>
                  </a:lnTo>
                  <a:lnTo>
                    <a:pt x="455015" y="946835"/>
                  </a:lnTo>
                  <a:lnTo>
                    <a:pt x="455015" y="911961"/>
                  </a:lnTo>
                  <a:lnTo>
                    <a:pt x="455015" y="911250"/>
                  </a:lnTo>
                  <a:lnTo>
                    <a:pt x="490042" y="911250"/>
                  </a:lnTo>
                  <a:lnTo>
                    <a:pt x="490042" y="875665"/>
                  </a:lnTo>
                  <a:lnTo>
                    <a:pt x="525030" y="875665"/>
                  </a:lnTo>
                  <a:lnTo>
                    <a:pt x="525030" y="841819"/>
                  </a:lnTo>
                  <a:lnTo>
                    <a:pt x="525030" y="841349"/>
                  </a:lnTo>
                  <a:lnTo>
                    <a:pt x="595045" y="841349"/>
                  </a:lnTo>
                  <a:lnTo>
                    <a:pt x="595045" y="841819"/>
                  </a:lnTo>
                  <a:lnTo>
                    <a:pt x="595045" y="875665"/>
                  </a:lnTo>
                  <a:lnTo>
                    <a:pt x="630047" y="875665"/>
                  </a:lnTo>
                  <a:lnTo>
                    <a:pt x="630047" y="911250"/>
                  </a:lnTo>
                  <a:lnTo>
                    <a:pt x="665060" y="911250"/>
                  </a:lnTo>
                  <a:lnTo>
                    <a:pt x="665060" y="946835"/>
                  </a:lnTo>
                  <a:lnTo>
                    <a:pt x="700036" y="946835"/>
                  </a:lnTo>
                  <a:lnTo>
                    <a:pt x="700036" y="981151"/>
                  </a:lnTo>
                  <a:lnTo>
                    <a:pt x="770051" y="981151"/>
                  </a:lnTo>
                  <a:lnTo>
                    <a:pt x="770051" y="1016736"/>
                  </a:lnTo>
                  <a:lnTo>
                    <a:pt x="875055" y="1016736"/>
                  </a:lnTo>
                  <a:lnTo>
                    <a:pt x="875055" y="981151"/>
                  </a:lnTo>
                  <a:lnTo>
                    <a:pt x="910031" y="981151"/>
                  </a:lnTo>
                  <a:lnTo>
                    <a:pt x="910031" y="946835"/>
                  </a:lnTo>
                  <a:lnTo>
                    <a:pt x="910031" y="911250"/>
                  </a:lnTo>
                  <a:lnTo>
                    <a:pt x="945146" y="911250"/>
                  </a:lnTo>
                  <a:lnTo>
                    <a:pt x="945146" y="875665"/>
                  </a:lnTo>
                  <a:lnTo>
                    <a:pt x="945146" y="841819"/>
                  </a:lnTo>
                  <a:lnTo>
                    <a:pt x="945146" y="841349"/>
                  </a:lnTo>
                  <a:lnTo>
                    <a:pt x="945146" y="665962"/>
                  </a:lnTo>
                  <a:lnTo>
                    <a:pt x="910107" y="665962"/>
                  </a:lnTo>
                  <a:lnTo>
                    <a:pt x="910107" y="596061"/>
                  </a:lnTo>
                  <a:lnTo>
                    <a:pt x="980122" y="596061"/>
                  </a:lnTo>
                  <a:lnTo>
                    <a:pt x="980122" y="560476"/>
                  </a:lnTo>
                  <a:lnTo>
                    <a:pt x="1015085" y="560476"/>
                  </a:lnTo>
                  <a:lnTo>
                    <a:pt x="1015085" y="526161"/>
                  </a:lnTo>
                  <a:lnTo>
                    <a:pt x="1050061" y="526161"/>
                  </a:lnTo>
                  <a:lnTo>
                    <a:pt x="1050061" y="490575"/>
                  </a:lnTo>
                  <a:lnTo>
                    <a:pt x="1085049" y="490575"/>
                  </a:lnTo>
                  <a:lnTo>
                    <a:pt x="1085049" y="456260"/>
                  </a:lnTo>
                  <a:lnTo>
                    <a:pt x="1120076" y="456260"/>
                  </a:lnTo>
                  <a:lnTo>
                    <a:pt x="1120076" y="385838"/>
                  </a:lnTo>
                  <a:lnTo>
                    <a:pt x="1120076" y="385089"/>
                  </a:lnTo>
                  <a:close/>
                </a:path>
              </a:pathLst>
            </a:custGeom>
            <a:solidFill>
              <a:srgbClr val="FFE24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7" name="object 437"/>
            <p:cNvSpPr/>
            <p:nvPr/>
          </p:nvSpPr>
          <p:spPr>
            <a:xfrm>
              <a:off x="17247476" y="3811587"/>
              <a:ext cx="770890" cy="807085"/>
            </a:xfrm>
            <a:custGeom>
              <a:avLst/>
              <a:gdLst/>
              <a:ahLst/>
              <a:cxnLst/>
              <a:rect l="l" t="t" r="r" b="b"/>
              <a:pathLst>
                <a:path w="770890" h="807085">
                  <a:moveTo>
                    <a:pt x="70040" y="736574"/>
                  </a:moveTo>
                  <a:lnTo>
                    <a:pt x="0" y="736574"/>
                  </a:lnTo>
                  <a:lnTo>
                    <a:pt x="0" y="806716"/>
                  </a:lnTo>
                  <a:lnTo>
                    <a:pt x="70040" y="806716"/>
                  </a:lnTo>
                  <a:lnTo>
                    <a:pt x="70040" y="736574"/>
                  </a:lnTo>
                  <a:close/>
                </a:path>
                <a:path w="770890" h="807085">
                  <a:moveTo>
                    <a:pt x="105105" y="210451"/>
                  </a:moveTo>
                  <a:lnTo>
                    <a:pt x="35039" y="210451"/>
                  </a:lnTo>
                  <a:lnTo>
                    <a:pt x="35039" y="280593"/>
                  </a:lnTo>
                  <a:lnTo>
                    <a:pt x="105105" y="280593"/>
                  </a:lnTo>
                  <a:lnTo>
                    <a:pt x="105105" y="210451"/>
                  </a:lnTo>
                  <a:close/>
                </a:path>
                <a:path w="770890" h="807085">
                  <a:moveTo>
                    <a:pt x="315214" y="490816"/>
                  </a:moveTo>
                  <a:lnTo>
                    <a:pt x="245160" y="490816"/>
                  </a:lnTo>
                  <a:lnTo>
                    <a:pt x="245160" y="420916"/>
                  </a:lnTo>
                  <a:lnTo>
                    <a:pt x="175120" y="420916"/>
                  </a:lnTo>
                  <a:lnTo>
                    <a:pt x="175120" y="490816"/>
                  </a:lnTo>
                  <a:lnTo>
                    <a:pt x="105105" y="490816"/>
                  </a:lnTo>
                  <a:lnTo>
                    <a:pt x="105105" y="560717"/>
                  </a:lnTo>
                  <a:lnTo>
                    <a:pt x="175120" y="560717"/>
                  </a:lnTo>
                  <a:lnTo>
                    <a:pt x="175120" y="631888"/>
                  </a:lnTo>
                  <a:lnTo>
                    <a:pt x="245160" y="631888"/>
                  </a:lnTo>
                  <a:lnTo>
                    <a:pt x="245160" y="560717"/>
                  </a:lnTo>
                  <a:lnTo>
                    <a:pt x="315214" y="560717"/>
                  </a:lnTo>
                  <a:lnTo>
                    <a:pt x="315214" y="490816"/>
                  </a:lnTo>
                  <a:close/>
                </a:path>
                <a:path w="770890" h="807085">
                  <a:moveTo>
                    <a:pt x="315214" y="0"/>
                  </a:moveTo>
                  <a:lnTo>
                    <a:pt x="280212" y="0"/>
                  </a:lnTo>
                  <a:lnTo>
                    <a:pt x="280212" y="35064"/>
                  </a:lnTo>
                  <a:lnTo>
                    <a:pt x="245160" y="35064"/>
                  </a:lnTo>
                  <a:lnTo>
                    <a:pt x="245160" y="70116"/>
                  </a:lnTo>
                  <a:lnTo>
                    <a:pt x="315214" y="70116"/>
                  </a:lnTo>
                  <a:lnTo>
                    <a:pt x="315214" y="0"/>
                  </a:lnTo>
                  <a:close/>
                </a:path>
                <a:path w="770890" h="807085">
                  <a:moveTo>
                    <a:pt x="455320" y="175374"/>
                  </a:moveTo>
                  <a:lnTo>
                    <a:pt x="385279" y="175374"/>
                  </a:lnTo>
                  <a:lnTo>
                    <a:pt x="385279" y="245516"/>
                  </a:lnTo>
                  <a:lnTo>
                    <a:pt x="455320" y="245516"/>
                  </a:lnTo>
                  <a:lnTo>
                    <a:pt x="455320" y="175374"/>
                  </a:lnTo>
                  <a:close/>
                </a:path>
                <a:path w="770890" h="807085">
                  <a:moveTo>
                    <a:pt x="560400" y="420878"/>
                  </a:moveTo>
                  <a:lnTo>
                    <a:pt x="490334" y="420878"/>
                  </a:lnTo>
                  <a:lnTo>
                    <a:pt x="490334" y="491045"/>
                  </a:lnTo>
                  <a:lnTo>
                    <a:pt x="560400" y="491045"/>
                  </a:lnTo>
                  <a:lnTo>
                    <a:pt x="560400" y="420878"/>
                  </a:lnTo>
                  <a:close/>
                </a:path>
                <a:path w="770890" h="807085">
                  <a:moveTo>
                    <a:pt x="630453" y="666407"/>
                  </a:moveTo>
                  <a:lnTo>
                    <a:pt x="560400" y="666407"/>
                  </a:lnTo>
                  <a:lnTo>
                    <a:pt x="560400" y="736574"/>
                  </a:lnTo>
                  <a:lnTo>
                    <a:pt x="630453" y="736574"/>
                  </a:lnTo>
                  <a:lnTo>
                    <a:pt x="630453" y="666407"/>
                  </a:lnTo>
                  <a:close/>
                </a:path>
                <a:path w="770890" h="807085">
                  <a:moveTo>
                    <a:pt x="770534" y="210451"/>
                  </a:moveTo>
                  <a:lnTo>
                    <a:pt x="700468" y="210451"/>
                  </a:lnTo>
                  <a:lnTo>
                    <a:pt x="700468" y="280593"/>
                  </a:lnTo>
                  <a:lnTo>
                    <a:pt x="770534" y="280593"/>
                  </a:lnTo>
                  <a:lnTo>
                    <a:pt x="770534" y="2104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8" name="object 438"/>
            <p:cNvSpPr/>
            <p:nvPr/>
          </p:nvSpPr>
          <p:spPr>
            <a:xfrm>
              <a:off x="17072394" y="3741457"/>
              <a:ext cx="1050925" cy="947419"/>
            </a:xfrm>
            <a:custGeom>
              <a:avLst/>
              <a:gdLst/>
              <a:ahLst/>
              <a:cxnLst/>
              <a:rect l="l" t="t" r="r" b="b"/>
              <a:pathLst>
                <a:path w="1050925" h="947420">
                  <a:moveTo>
                    <a:pt x="35013" y="350723"/>
                  </a:moveTo>
                  <a:lnTo>
                    <a:pt x="0" y="350723"/>
                  </a:lnTo>
                  <a:lnTo>
                    <a:pt x="0" y="420890"/>
                  </a:lnTo>
                  <a:lnTo>
                    <a:pt x="35013" y="420890"/>
                  </a:lnTo>
                  <a:lnTo>
                    <a:pt x="35013" y="350723"/>
                  </a:lnTo>
                  <a:close/>
                </a:path>
                <a:path w="1050925" h="947420">
                  <a:moveTo>
                    <a:pt x="70015" y="420890"/>
                  </a:moveTo>
                  <a:lnTo>
                    <a:pt x="35013" y="420890"/>
                  </a:lnTo>
                  <a:lnTo>
                    <a:pt x="35013" y="455955"/>
                  </a:lnTo>
                  <a:lnTo>
                    <a:pt x="70015" y="455955"/>
                  </a:lnTo>
                  <a:lnTo>
                    <a:pt x="70015" y="420890"/>
                  </a:lnTo>
                  <a:close/>
                </a:path>
                <a:path w="1050925" h="947420">
                  <a:moveTo>
                    <a:pt x="105041" y="315645"/>
                  </a:moveTo>
                  <a:lnTo>
                    <a:pt x="35013" y="315645"/>
                  </a:lnTo>
                  <a:lnTo>
                    <a:pt x="35013" y="350723"/>
                  </a:lnTo>
                  <a:lnTo>
                    <a:pt x="105041" y="350723"/>
                  </a:lnTo>
                  <a:lnTo>
                    <a:pt x="105041" y="315645"/>
                  </a:lnTo>
                  <a:close/>
                </a:path>
                <a:path w="1050925" h="947420">
                  <a:moveTo>
                    <a:pt x="175082" y="280581"/>
                  </a:moveTo>
                  <a:lnTo>
                    <a:pt x="105041" y="280581"/>
                  </a:lnTo>
                  <a:lnTo>
                    <a:pt x="105041" y="315645"/>
                  </a:lnTo>
                  <a:lnTo>
                    <a:pt x="175082" y="315645"/>
                  </a:lnTo>
                  <a:lnTo>
                    <a:pt x="175082" y="280581"/>
                  </a:lnTo>
                  <a:close/>
                </a:path>
                <a:path w="1050925" h="947420">
                  <a:moveTo>
                    <a:pt x="210121" y="631317"/>
                  </a:moveTo>
                  <a:lnTo>
                    <a:pt x="175082" y="631317"/>
                  </a:lnTo>
                  <a:lnTo>
                    <a:pt x="175082" y="806704"/>
                  </a:lnTo>
                  <a:lnTo>
                    <a:pt x="210121" y="806704"/>
                  </a:lnTo>
                  <a:lnTo>
                    <a:pt x="210121" y="631317"/>
                  </a:lnTo>
                  <a:close/>
                </a:path>
                <a:path w="1050925" h="947420">
                  <a:moveTo>
                    <a:pt x="210121" y="526110"/>
                  </a:moveTo>
                  <a:lnTo>
                    <a:pt x="175082" y="526110"/>
                  </a:lnTo>
                  <a:lnTo>
                    <a:pt x="175082" y="491007"/>
                  </a:lnTo>
                  <a:lnTo>
                    <a:pt x="105067" y="491007"/>
                  </a:lnTo>
                  <a:lnTo>
                    <a:pt x="105067" y="455955"/>
                  </a:lnTo>
                  <a:lnTo>
                    <a:pt x="70015" y="455955"/>
                  </a:lnTo>
                  <a:lnTo>
                    <a:pt x="70015" y="491007"/>
                  </a:lnTo>
                  <a:lnTo>
                    <a:pt x="105041" y="491007"/>
                  </a:lnTo>
                  <a:lnTo>
                    <a:pt x="105041" y="526110"/>
                  </a:lnTo>
                  <a:lnTo>
                    <a:pt x="175056" y="526110"/>
                  </a:lnTo>
                  <a:lnTo>
                    <a:pt x="175056" y="561174"/>
                  </a:lnTo>
                  <a:lnTo>
                    <a:pt x="210121" y="561174"/>
                  </a:lnTo>
                  <a:lnTo>
                    <a:pt x="210121" y="526110"/>
                  </a:lnTo>
                  <a:close/>
                </a:path>
                <a:path w="1050925" h="947420">
                  <a:moveTo>
                    <a:pt x="245122" y="561174"/>
                  </a:moveTo>
                  <a:lnTo>
                    <a:pt x="210121" y="561174"/>
                  </a:lnTo>
                  <a:lnTo>
                    <a:pt x="210121" y="631317"/>
                  </a:lnTo>
                  <a:lnTo>
                    <a:pt x="245122" y="631317"/>
                  </a:lnTo>
                  <a:lnTo>
                    <a:pt x="245122" y="561174"/>
                  </a:lnTo>
                  <a:close/>
                </a:path>
                <a:path w="1050925" h="947420">
                  <a:moveTo>
                    <a:pt x="350202" y="210413"/>
                  </a:moveTo>
                  <a:lnTo>
                    <a:pt x="315188" y="210413"/>
                  </a:lnTo>
                  <a:lnTo>
                    <a:pt x="315188" y="245503"/>
                  </a:lnTo>
                  <a:lnTo>
                    <a:pt x="175082" y="245503"/>
                  </a:lnTo>
                  <a:lnTo>
                    <a:pt x="175082" y="280581"/>
                  </a:lnTo>
                  <a:lnTo>
                    <a:pt x="315188" y="280581"/>
                  </a:lnTo>
                  <a:lnTo>
                    <a:pt x="315188" y="245529"/>
                  </a:lnTo>
                  <a:lnTo>
                    <a:pt x="350202" y="245529"/>
                  </a:lnTo>
                  <a:lnTo>
                    <a:pt x="350202" y="210413"/>
                  </a:lnTo>
                  <a:close/>
                </a:path>
                <a:path w="1050925" h="947420">
                  <a:moveTo>
                    <a:pt x="420243" y="841768"/>
                  </a:moveTo>
                  <a:lnTo>
                    <a:pt x="385229" y="841768"/>
                  </a:lnTo>
                  <a:lnTo>
                    <a:pt x="385229" y="876846"/>
                  </a:lnTo>
                  <a:lnTo>
                    <a:pt x="315188" y="876846"/>
                  </a:lnTo>
                  <a:lnTo>
                    <a:pt x="315188" y="911720"/>
                  </a:lnTo>
                  <a:lnTo>
                    <a:pt x="245122" y="911720"/>
                  </a:lnTo>
                  <a:lnTo>
                    <a:pt x="245122" y="877404"/>
                  </a:lnTo>
                  <a:lnTo>
                    <a:pt x="210121" y="877404"/>
                  </a:lnTo>
                  <a:lnTo>
                    <a:pt x="210121" y="911720"/>
                  </a:lnTo>
                  <a:lnTo>
                    <a:pt x="210121" y="947305"/>
                  </a:lnTo>
                  <a:lnTo>
                    <a:pt x="315188" y="947305"/>
                  </a:lnTo>
                  <a:lnTo>
                    <a:pt x="315188" y="911910"/>
                  </a:lnTo>
                  <a:lnTo>
                    <a:pt x="385229" y="911910"/>
                  </a:lnTo>
                  <a:lnTo>
                    <a:pt x="385229" y="876871"/>
                  </a:lnTo>
                  <a:lnTo>
                    <a:pt x="420243" y="876871"/>
                  </a:lnTo>
                  <a:lnTo>
                    <a:pt x="420243" y="841768"/>
                  </a:lnTo>
                  <a:close/>
                </a:path>
                <a:path w="1050925" h="947420">
                  <a:moveTo>
                    <a:pt x="420243" y="105194"/>
                  </a:moveTo>
                  <a:lnTo>
                    <a:pt x="385229" y="105194"/>
                  </a:lnTo>
                  <a:lnTo>
                    <a:pt x="385229" y="175361"/>
                  </a:lnTo>
                  <a:lnTo>
                    <a:pt x="350202" y="175361"/>
                  </a:lnTo>
                  <a:lnTo>
                    <a:pt x="350202" y="210413"/>
                  </a:lnTo>
                  <a:lnTo>
                    <a:pt x="385254" y="210413"/>
                  </a:lnTo>
                  <a:lnTo>
                    <a:pt x="385254" y="175361"/>
                  </a:lnTo>
                  <a:lnTo>
                    <a:pt x="420243" y="175361"/>
                  </a:lnTo>
                  <a:lnTo>
                    <a:pt x="420243" y="105194"/>
                  </a:lnTo>
                  <a:close/>
                </a:path>
                <a:path w="1050925" h="947420">
                  <a:moveTo>
                    <a:pt x="455295" y="806704"/>
                  </a:moveTo>
                  <a:lnTo>
                    <a:pt x="420243" y="806704"/>
                  </a:lnTo>
                  <a:lnTo>
                    <a:pt x="420243" y="841768"/>
                  </a:lnTo>
                  <a:lnTo>
                    <a:pt x="455295" y="841768"/>
                  </a:lnTo>
                  <a:lnTo>
                    <a:pt x="455295" y="806704"/>
                  </a:lnTo>
                  <a:close/>
                </a:path>
                <a:path w="1050925" h="947420">
                  <a:moveTo>
                    <a:pt x="490296" y="771601"/>
                  </a:moveTo>
                  <a:lnTo>
                    <a:pt x="455295" y="771601"/>
                  </a:lnTo>
                  <a:lnTo>
                    <a:pt x="455295" y="806704"/>
                  </a:lnTo>
                  <a:lnTo>
                    <a:pt x="490296" y="806704"/>
                  </a:lnTo>
                  <a:lnTo>
                    <a:pt x="490296" y="771601"/>
                  </a:lnTo>
                  <a:close/>
                </a:path>
                <a:path w="1050925" h="947420">
                  <a:moveTo>
                    <a:pt x="490296" y="35052"/>
                  </a:moveTo>
                  <a:lnTo>
                    <a:pt x="455295" y="35052"/>
                  </a:lnTo>
                  <a:lnTo>
                    <a:pt x="455295" y="70129"/>
                  </a:lnTo>
                  <a:lnTo>
                    <a:pt x="420243" y="70129"/>
                  </a:lnTo>
                  <a:lnTo>
                    <a:pt x="420243" y="105194"/>
                  </a:lnTo>
                  <a:lnTo>
                    <a:pt x="455295" y="105194"/>
                  </a:lnTo>
                  <a:lnTo>
                    <a:pt x="455295" y="70154"/>
                  </a:lnTo>
                  <a:lnTo>
                    <a:pt x="490296" y="70154"/>
                  </a:lnTo>
                  <a:lnTo>
                    <a:pt x="490296" y="35052"/>
                  </a:lnTo>
                  <a:close/>
                </a:path>
                <a:path w="1050925" h="947420">
                  <a:moveTo>
                    <a:pt x="560362" y="736536"/>
                  </a:moveTo>
                  <a:lnTo>
                    <a:pt x="490296" y="736536"/>
                  </a:lnTo>
                  <a:lnTo>
                    <a:pt x="490296" y="771601"/>
                  </a:lnTo>
                  <a:lnTo>
                    <a:pt x="560362" y="771601"/>
                  </a:lnTo>
                  <a:lnTo>
                    <a:pt x="560362" y="736536"/>
                  </a:lnTo>
                  <a:close/>
                </a:path>
                <a:path w="1050925" h="947420">
                  <a:moveTo>
                    <a:pt x="560362" y="0"/>
                  </a:moveTo>
                  <a:lnTo>
                    <a:pt x="490296" y="0"/>
                  </a:lnTo>
                  <a:lnTo>
                    <a:pt x="490296" y="35052"/>
                  </a:lnTo>
                  <a:lnTo>
                    <a:pt x="560362" y="35052"/>
                  </a:lnTo>
                  <a:lnTo>
                    <a:pt x="560362" y="0"/>
                  </a:lnTo>
                  <a:close/>
                </a:path>
                <a:path w="1050925" h="947420">
                  <a:moveTo>
                    <a:pt x="595376" y="771601"/>
                  </a:moveTo>
                  <a:lnTo>
                    <a:pt x="560362" y="771601"/>
                  </a:lnTo>
                  <a:lnTo>
                    <a:pt x="560362" y="806704"/>
                  </a:lnTo>
                  <a:lnTo>
                    <a:pt x="595376" y="806704"/>
                  </a:lnTo>
                  <a:lnTo>
                    <a:pt x="595376" y="771601"/>
                  </a:lnTo>
                  <a:close/>
                </a:path>
                <a:path w="1050925" h="947420">
                  <a:moveTo>
                    <a:pt x="665416" y="105194"/>
                  </a:moveTo>
                  <a:lnTo>
                    <a:pt x="630428" y="105194"/>
                  </a:lnTo>
                  <a:lnTo>
                    <a:pt x="630428" y="70129"/>
                  </a:lnTo>
                  <a:lnTo>
                    <a:pt x="595376" y="70129"/>
                  </a:lnTo>
                  <a:lnTo>
                    <a:pt x="595376" y="35052"/>
                  </a:lnTo>
                  <a:lnTo>
                    <a:pt x="560362" y="35052"/>
                  </a:lnTo>
                  <a:lnTo>
                    <a:pt x="560362" y="70154"/>
                  </a:lnTo>
                  <a:lnTo>
                    <a:pt x="595376" y="70154"/>
                  </a:lnTo>
                  <a:lnTo>
                    <a:pt x="595376" y="105194"/>
                  </a:lnTo>
                  <a:lnTo>
                    <a:pt x="630402" y="105194"/>
                  </a:lnTo>
                  <a:lnTo>
                    <a:pt x="630402" y="175361"/>
                  </a:lnTo>
                  <a:lnTo>
                    <a:pt x="665416" y="175361"/>
                  </a:lnTo>
                  <a:lnTo>
                    <a:pt x="665416" y="105194"/>
                  </a:lnTo>
                  <a:close/>
                </a:path>
                <a:path w="1050925" h="947420">
                  <a:moveTo>
                    <a:pt x="700417" y="175361"/>
                  </a:moveTo>
                  <a:lnTo>
                    <a:pt x="665416" y="175361"/>
                  </a:lnTo>
                  <a:lnTo>
                    <a:pt x="665416" y="210413"/>
                  </a:lnTo>
                  <a:lnTo>
                    <a:pt x="700417" y="210413"/>
                  </a:lnTo>
                  <a:lnTo>
                    <a:pt x="700417" y="175361"/>
                  </a:lnTo>
                  <a:close/>
                </a:path>
                <a:path w="1050925" h="947420">
                  <a:moveTo>
                    <a:pt x="840549" y="877404"/>
                  </a:moveTo>
                  <a:lnTo>
                    <a:pt x="805535" y="877404"/>
                  </a:lnTo>
                  <a:lnTo>
                    <a:pt x="805535" y="911720"/>
                  </a:lnTo>
                  <a:lnTo>
                    <a:pt x="735482" y="911720"/>
                  </a:lnTo>
                  <a:lnTo>
                    <a:pt x="735482" y="876846"/>
                  </a:lnTo>
                  <a:lnTo>
                    <a:pt x="665416" y="876846"/>
                  </a:lnTo>
                  <a:lnTo>
                    <a:pt x="665416" y="841768"/>
                  </a:lnTo>
                  <a:lnTo>
                    <a:pt x="630428" y="841768"/>
                  </a:lnTo>
                  <a:lnTo>
                    <a:pt x="630428" y="806704"/>
                  </a:lnTo>
                  <a:lnTo>
                    <a:pt x="595376" y="806704"/>
                  </a:lnTo>
                  <a:lnTo>
                    <a:pt x="595376" y="841768"/>
                  </a:lnTo>
                  <a:lnTo>
                    <a:pt x="630402" y="841768"/>
                  </a:lnTo>
                  <a:lnTo>
                    <a:pt x="630402" y="876871"/>
                  </a:lnTo>
                  <a:lnTo>
                    <a:pt x="665416" y="876871"/>
                  </a:lnTo>
                  <a:lnTo>
                    <a:pt x="665416" y="911910"/>
                  </a:lnTo>
                  <a:lnTo>
                    <a:pt x="735482" y="911910"/>
                  </a:lnTo>
                  <a:lnTo>
                    <a:pt x="735482" y="947305"/>
                  </a:lnTo>
                  <a:lnTo>
                    <a:pt x="840549" y="947305"/>
                  </a:lnTo>
                  <a:lnTo>
                    <a:pt x="840549" y="911720"/>
                  </a:lnTo>
                  <a:lnTo>
                    <a:pt x="840549" y="877404"/>
                  </a:lnTo>
                  <a:close/>
                </a:path>
                <a:path w="1050925" h="947420">
                  <a:moveTo>
                    <a:pt x="840549" y="561174"/>
                  </a:moveTo>
                  <a:lnTo>
                    <a:pt x="805535" y="561174"/>
                  </a:lnTo>
                  <a:lnTo>
                    <a:pt x="805535" y="631317"/>
                  </a:lnTo>
                  <a:lnTo>
                    <a:pt x="840549" y="631317"/>
                  </a:lnTo>
                  <a:lnTo>
                    <a:pt x="840549" y="561174"/>
                  </a:lnTo>
                  <a:close/>
                </a:path>
                <a:path w="1050925" h="947420">
                  <a:moveTo>
                    <a:pt x="875550" y="631317"/>
                  </a:moveTo>
                  <a:lnTo>
                    <a:pt x="840549" y="631317"/>
                  </a:lnTo>
                  <a:lnTo>
                    <a:pt x="840549" y="876846"/>
                  </a:lnTo>
                  <a:lnTo>
                    <a:pt x="875550" y="876846"/>
                  </a:lnTo>
                  <a:lnTo>
                    <a:pt x="875550" y="631317"/>
                  </a:lnTo>
                  <a:close/>
                </a:path>
                <a:path w="1050925" h="947420">
                  <a:moveTo>
                    <a:pt x="875550" y="526110"/>
                  </a:moveTo>
                  <a:lnTo>
                    <a:pt x="840549" y="526110"/>
                  </a:lnTo>
                  <a:lnTo>
                    <a:pt x="840549" y="561174"/>
                  </a:lnTo>
                  <a:lnTo>
                    <a:pt x="875550" y="561174"/>
                  </a:lnTo>
                  <a:lnTo>
                    <a:pt x="875550" y="526110"/>
                  </a:lnTo>
                  <a:close/>
                </a:path>
                <a:path w="1050925" h="947420">
                  <a:moveTo>
                    <a:pt x="875550" y="245503"/>
                  </a:moveTo>
                  <a:lnTo>
                    <a:pt x="735482" y="245503"/>
                  </a:lnTo>
                  <a:lnTo>
                    <a:pt x="735482" y="210413"/>
                  </a:lnTo>
                  <a:lnTo>
                    <a:pt x="700417" y="210413"/>
                  </a:lnTo>
                  <a:lnTo>
                    <a:pt x="700417" y="245529"/>
                  </a:lnTo>
                  <a:lnTo>
                    <a:pt x="735482" y="245529"/>
                  </a:lnTo>
                  <a:lnTo>
                    <a:pt x="735482" y="280581"/>
                  </a:lnTo>
                  <a:lnTo>
                    <a:pt x="875550" y="280581"/>
                  </a:lnTo>
                  <a:lnTo>
                    <a:pt x="875550" y="245503"/>
                  </a:lnTo>
                  <a:close/>
                </a:path>
                <a:path w="1050925" h="947420">
                  <a:moveTo>
                    <a:pt x="980655" y="455955"/>
                  </a:moveTo>
                  <a:lnTo>
                    <a:pt x="945591" y="455955"/>
                  </a:lnTo>
                  <a:lnTo>
                    <a:pt x="945591" y="491007"/>
                  </a:lnTo>
                  <a:lnTo>
                    <a:pt x="875550" y="491007"/>
                  </a:lnTo>
                  <a:lnTo>
                    <a:pt x="875550" y="526110"/>
                  </a:lnTo>
                  <a:lnTo>
                    <a:pt x="945616" y="526110"/>
                  </a:lnTo>
                  <a:lnTo>
                    <a:pt x="945616" y="491007"/>
                  </a:lnTo>
                  <a:lnTo>
                    <a:pt x="980655" y="491007"/>
                  </a:lnTo>
                  <a:lnTo>
                    <a:pt x="980655" y="455955"/>
                  </a:lnTo>
                  <a:close/>
                </a:path>
                <a:path w="1050925" h="947420">
                  <a:moveTo>
                    <a:pt x="1015657" y="420890"/>
                  </a:moveTo>
                  <a:lnTo>
                    <a:pt x="980655" y="420890"/>
                  </a:lnTo>
                  <a:lnTo>
                    <a:pt x="980655" y="455955"/>
                  </a:lnTo>
                  <a:lnTo>
                    <a:pt x="1015657" y="455955"/>
                  </a:lnTo>
                  <a:lnTo>
                    <a:pt x="1015657" y="420890"/>
                  </a:lnTo>
                  <a:close/>
                </a:path>
                <a:path w="1050925" h="947420">
                  <a:moveTo>
                    <a:pt x="1015657" y="315645"/>
                  </a:moveTo>
                  <a:lnTo>
                    <a:pt x="945616" y="315645"/>
                  </a:lnTo>
                  <a:lnTo>
                    <a:pt x="945616" y="350723"/>
                  </a:lnTo>
                  <a:lnTo>
                    <a:pt x="1015657" y="350723"/>
                  </a:lnTo>
                  <a:lnTo>
                    <a:pt x="1015657" y="315645"/>
                  </a:lnTo>
                  <a:close/>
                </a:path>
                <a:path w="1050925" h="947420">
                  <a:moveTo>
                    <a:pt x="1050671" y="350723"/>
                  </a:moveTo>
                  <a:lnTo>
                    <a:pt x="1015657" y="350723"/>
                  </a:lnTo>
                  <a:lnTo>
                    <a:pt x="1015657" y="420890"/>
                  </a:lnTo>
                  <a:lnTo>
                    <a:pt x="1050671" y="420890"/>
                  </a:lnTo>
                  <a:lnTo>
                    <a:pt x="1050671" y="350723"/>
                  </a:lnTo>
                  <a:close/>
                </a:path>
              </a:pathLst>
            </a:custGeom>
            <a:solidFill>
              <a:srgbClr val="FFE7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9" name="object 439"/>
            <p:cNvSpPr/>
            <p:nvPr/>
          </p:nvSpPr>
          <p:spPr>
            <a:xfrm>
              <a:off x="17036351" y="3705351"/>
              <a:ext cx="1123315" cy="984885"/>
            </a:xfrm>
            <a:custGeom>
              <a:avLst/>
              <a:gdLst/>
              <a:ahLst/>
              <a:cxnLst/>
              <a:rect l="l" t="t" r="r" b="b"/>
              <a:pathLst>
                <a:path w="1123315" h="984885">
                  <a:moveTo>
                    <a:pt x="597408" y="806704"/>
                  </a:moveTo>
                  <a:lnTo>
                    <a:pt x="525399" y="806704"/>
                  </a:lnTo>
                  <a:lnTo>
                    <a:pt x="525399" y="841819"/>
                  </a:lnTo>
                  <a:lnTo>
                    <a:pt x="597408" y="841819"/>
                  </a:lnTo>
                  <a:lnTo>
                    <a:pt x="597408" y="806704"/>
                  </a:lnTo>
                  <a:close/>
                </a:path>
                <a:path w="1123315" h="984885">
                  <a:moveTo>
                    <a:pt x="597408" y="0"/>
                  </a:moveTo>
                  <a:lnTo>
                    <a:pt x="525399" y="0"/>
                  </a:lnTo>
                  <a:lnTo>
                    <a:pt x="525399" y="35077"/>
                  </a:lnTo>
                  <a:lnTo>
                    <a:pt x="597408" y="35077"/>
                  </a:lnTo>
                  <a:lnTo>
                    <a:pt x="597408" y="0"/>
                  </a:lnTo>
                  <a:close/>
                </a:path>
                <a:path w="1123315" h="984885">
                  <a:moveTo>
                    <a:pt x="632409" y="842340"/>
                  </a:moveTo>
                  <a:lnTo>
                    <a:pt x="490347" y="842340"/>
                  </a:lnTo>
                  <a:lnTo>
                    <a:pt x="490347" y="843610"/>
                  </a:lnTo>
                  <a:lnTo>
                    <a:pt x="632409" y="843610"/>
                  </a:lnTo>
                  <a:lnTo>
                    <a:pt x="632409" y="842340"/>
                  </a:lnTo>
                  <a:close/>
                </a:path>
                <a:path w="1123315" h="984885">
                  <a:moveTo>
                    <a:pt x="1122756" y="386080"/>
                  </a:moveTo>
                  <a:lnTo>
                    <a:pt x="1087704" y="386080"/>
                  </a:lnTo>
                  <a:lnTo>
                    <a:pt x="1087704" y="353034"/>
                  </a:lnTo>
                  <a:lnTo>
                    <a:pt x="1087704" y="350494"/>
                  </a:lnTo>
                  <a:lnTo>
                    <a:pt x="1052690" y="350494"/>
                  </a:lnTo>
                  <a:lnTo>
                    <a:pt x="1052690" y="317449"/>
                  </a:lnTo>
                  <a:lnTo>
                    <a:pt x="1052690" y="316179"/>
                  </a:lnTo>
                  <a:lnTo>
                    <a:pt x="982637" y="316179"/>
                  </a:lnTo>
                  <a:lnTo>
                    <a:pt x="982637" y="283133"/>
                  </a:lnTo>
                  <a:lnTo>
                    <a:pt x="982637" y="280593"/>
                  </a:lnTo>
                  <a:lnTo>
                    <a:pt x="912596" y="280593"/>
                  </a:lnTo>
                  <a:lnTo>
                    <a:pt x="912596" y="247548"/>
                  </a:lnTo>
                  <a:lnTo>
                    <a:pt x="912596" y="245008"/>
                  </a:lnTo>
                  <a:lnTo>
                    <a:pt x="772515" y="245008"/>
                  </a:lnTo>
                  <a:lnTo>
                    <a:pt x="772515" y="211963"/>
                  </a:lnTo>
                  <a:lnTo>
                    <a:pt x="772515" y="210693"/>
                  </a:lnTo>
                  <a:lnTo>
                    <a:pt x="737450" y="210693"/>
                  </a:lnTo>
                  <a:lnTo>
                    <a:pt x="737450" y="142062"/>
                  </a:lnTo>
                  <a:lnTo>
                    <a:pt x="737450" y="140792"/>
                  </a:lnTo>
                  <a:lnTo>
                    <a:pt x="702449" y="140792"/>
                  </a:lnTo>
                  <a:lnTo>
                    <a:pt x="702449" y="107746"/>
                  </a:lnTo>
                  <a:lnTo>
                    <a:pt x="702449" y="105206"/>
                  </a:lnTo>
                  <a:lnTo>
                    <a:pt x="667435" y="105206"/>
                  </a:lnTo>
                  <a:lnTo>
                    <a:pt x="667435" y="72161"/>
                  </a:lnTo>
                  <a:lnTo>
                    <a:pt x="667435" y="69621"/>
                  </a:lnTo>
                  <a:lnTo>
                    <a:pt x="632409" y="69621"/>
                  </a:lnTo>
                  <a:lnTo>
                    <a:pt x="632409" y="36576"/>
                  </a:lnTo>
                  <a:lnTo>
                    <a:pt x="632409" y="35306"/>
                  </a:lnTo>
                  <a:lnTo>
                    <a:pt x="490347" y="35306"/>
                  </a:lnTo>
                  <a:lnTo>
                    <a:pt x="490347" y="36576"/>
                  </a:lnTo>
                  <a:lnTo>
                    <a:pt x="490347" y="69621"/>
                  </a:lnTo>
                  <a:lnTo>
                    <a:pt x="455333" y="69621"/>
                  </a:lnTo>
                  <a:lnTo>
                    <a:pt x="455333" y="72161"/>
                  </a:lnTo>
                  <a:lnTo>
                    <a:pt x="455333" y="105206"/>
                  </a:lnTo>
                  <a:lnTo>
                    <a:pt x="420331" y="105206"/>
                  </a:lnTo>
                  <a:lnTo>
                    <a:pt x="420331" y="107746"/>
                  </a:lnTo>
                  <a:lnTo>
                    <a:pt x="420331" y="140792"/>
                  </a:lnTo>
                  <a:lnTo>
                    <a:pt x="385241" y="140792"/>
                  </a:lnTo>
                  <a:lnTo>
                    <a:pt x="385241" y="142062"/>
                  </a:lnTo>
                  <a:lnTo>
                    <a:pt x="385241" y="210693"/>
                  </a:lnTo>
                  <a:lnTo>
                    <a:pt x="350240" y="210693"/>
                  </a:lnTo>
                  <a:lnTo>
                    <a:pt x="350240" y="211963"/>
                  </a:lnTo>
                  <a:lnTo>
                    <a:pt x="350240" y="245008"/>
                  </a:lnTo>
                  <a:lnTo>
                    <a:pt x="210108" y="245008"/>
                  </a:lnTo>
                  <a:lnTo>
                    <a:pt x="210108" y="247548"/>
                  </a:lnTo>
                  <a:lnTo>
                    <a:pt x="210108" y="280593"/>
                  </a:lnTo>
                  <a:lnTo>
                    <a:pt x="140017" y="280593"/>
                  </a:lnTo>
                  <a:lnTo>
                    <a:pt x="140017" y="283133"/>
                  </a:lnTo>
                  <a:lnTo>
                    <a:pt x="140017" y="316179"/>
                  </a:lnTo>
                  <a:lnTo>
                    <a:pt x="70053" y="316179"/>
                  </a:lnTo>
                  <a:lnTo>
                    <a:pt x="70053" y="317449"/>
                  </a:lnTo>
                  <a:lnTo>
                    <a:pt x="70053" y="350494"/>
                  </a:lnTo>
                  <a:lnTo>
                    <a:pt x="35026" y="350494"/>
                  </a:lnTo>
                  <a:lnTo>
                    <a:pt x="35026" y="353034"/>
                  </a:lnTo>
                  <a:lnTo>
                    <a:pt x="35026" y="386080"/>
                  </a:lnTo>
                  <a:lnTo>
                    <a:pt x="0" y="386080"/>
                  </a:lnTo>
                  <a:lnTo>
                    <a:pt x="0" y="387350"/>
                  </a:lnTo>
                  <a:lnTo>
                    <a:pt x="0" y="455980"/>
                  </a:lnTo>
                  <a:lnTo>
                    <a:pt x="0" y="458520"/>
                  </a:lnTo>
                  <a:lnTo>
                    <a:pt x="35026" y="458520"/>
                  </a:lnTo>
                  <a:lnTo>
                    <a:pt x="35026" y="491566"/>
                  </a:lnTo>
                  <a:lnTo>
                    <a:pt x="35026" y="492836"/>
                  </a:lnTo>
                  <a:lnTo>
                    <a:pt x="70027" y="492836"/>
                  </a:lnTo>
                  <a:lnTo>
                    <a:pt x="70027" y="525881"/>
                  </a:lnTo>
                  <a:lnTo>
                    <a:pt x="70027" y="528421"/>
                  </a:lnTo>
                  <a:lnTo>
                    <a:pt x="105041" y="528421"/>
                  </a:lnTo>
                  <a:lnTo>
                    <a:pt x="105041" y="561467"/>
                  </a:lnTo>
                  <a:lnTo>
                    <a:pt x="105041" y="562737"/>
                  </a:lnTo>
                  <a:lnTo>
                    <a:pt x="140017" y="562737"/>
                  </a:lnTo>
                  <a:lnTo>
                    <a:pt x="140017" y="595782"/>
                  </a:lnTo>
                  <a:lnTo>
                    <a:pt x="140017" y="598322"/>
                  </a:lnTo>
                  <a:lnTo>
                    <a:pt x="210032" y="598322"/>
                  </a:lnTo>
                  <a:lnTo>
                    <a:pt x="210032" y="666953"/>
                  </a:lnTo>
                  <a:lnTo>
                    <a:pt x="175107" y="666953"/>
                  </a:lnTo>
                  <a:lnTo>
                    <a:pt x="175107" y="668223"/>
                  </a:lnTo>
                  <a:lnTo>
                    <a:pt x="175107" y="912241"/>
                  </a:lnTo>
                  <a:lnTo>
                    <a:pt x="175107" y="913511"/>
                  </a:lnTo>
                  <a:lnTo>
                    <a:pt x="210108" y="913511"/>
                  </a:lnTo>
                  <a:lnTo>
                    <a:pt x="210108" y="982141"/>
                  </a:lnTo>
                  <a:lnTo>
                    <a:pt x="210108" y="984681"/>
                  </a:lnTo>
                  <a:lnTo>
                    <a:pt x="422262" y="984681"/>
                  </a:lnTo>
                  <a:lnTo>
                    <a:pt x="422262" y="982141"/>
                  </a:lnTo>
                  <a:lnTo>
                    <a:pt x="247154" y="982141"/>
                  </a:lnTo>
                  <a:lnTo>
                    <a:pt x="247154" y="913511"/>
                  </a:lnTo>
                  <a:lnTo>
                    <a:pt x="247154" y="912241"/>
                  </a:lnTo>
                  <a:lnTo>
                    <a:pt x="212026" y="912241"/>
                  </a:lnTo>
                  <a:lnTo>
                    <a:pt x="212026" y="668223"/>
                  </a:lnTo>
                  <a:lnTo>
                    <a:pt x="247154" y="668223"/>
                  </a:lnTo>
                  <a:lnTo>
                    <a:pt x="247154" y="666953"/>
                  </a:lnTo>
                  <a:lnTo>
                    <a:pt x="247154" y="598322"/>
                  </a:lnTo>
                  <a:lnTo>
                    <a:pt x="247154" y="595782"/>
                  </a:lnTo>
                  <a:lnTo>
                    <a:pt x="212026" y="595782"/>
                  </a:lnTo>
                  <a:lnTo>
                    <a:pt x="212026" y="562737"/>
                  </a:lnTo>
                  <a:lnTo>
                    <a:pt x="212026" y="561467"/>
                  </a:lnTo>
                  <a:lnTo>
                    <a:pt x="142087" y="561467"/>
                  </a:lnTo>
                  <a:lnTo>
                    <a:pt x="142087" y="528421"/>
                  </a:lnTo>
                  <a:lnTo>
                    <a:pt x="142087" y="525881"/>
                  </a:lnTo>
                  <a:lnTo>
                    <a:pt x="107048" y="525881"/>
                  </a:lnTo>
                  <a:lnTo>
                    <a:pt x="107048" y="492836"/>
                  </a:lnTo>
                  <a:lnTo>
                    <a:pt x="107048" y="491566"/>
                  </a:lnTo>
                  <a:lnTo>
                    <a:pt x="72021" y="491566"/>
                  </a:lnTo>
                  <a:lnTo>
                    <a:pt x="72021" y="458520"/>
                  </a:lnTo>
                  <a:lnTo>
                    <a:pt x="72021" y="455980"/>
                  </a:lnTo>
                  <a:lnTo>
                    <a:pt x="37033" y="455980"/>
                  </a:lnTo>
                  <a:lnTo>
                    <a:pt x="37033" y="387350"/>
                  </a:lnTo>
                  <a:lnTo>
                    <a:pt x="72021" y="387350"/>
                  </a:lnTo>
                  <a:lnTo>
                    <a:pt x="72021" y="386080"/>
                  </a:lnTo>
                  <a:lnTo>
                    <a:pt x="72021" y="353034"/>
                  </a:lnTo>
                  <a:lnTo>
                    <a:pt x="142087" y="353034"/>
                  </a:lnTo>
                  <a:lnTo>
                    <a:pt x="142087" y="350494"/>
                  </a:lnTo>
                  <a:lnTo>
                    <a:pt x="142087" y="317449"/>
                  </a:lnTo>
                  <a:lnTo>
                    <a:pt x="212026" y="317449"/>
                  </a:lnTo>
                  <a:lnTo>
                    <a:pt x="212026" y="316179"/>
                  </a:lnTo>
                  <a:lnTo>
                    <a:pt x="212026" y="283133"/>
                  </a:lnTo>
                  <a:lnTo>
                    <a:pt x="352158" y="283133"/>
                  </a:lnTo>
                  <a:lnTo>
                    <a:pt x="352158" y="280593"/>
                  </a:lnTo>
                  <a:lnTo>
                    <a:pt x="352158" y="247548"/>
                  </a:lnTo>
                  <a:lnTo>
                    <a:pt x="387159" y="247548"/>
                  </a:lnTo>
                  <a:lnTo>
                    <a:pt x="387159" y="245008"/>
                  </a:lnTo>
                  <a:lnTo>
                    <a:pt x="387159" y="211963"/>
                  </a:lnTo>
                  <a:lnTo>
                    <a:pt x="422186" y="211963"/>
                  </a:lnTo>
                  <a:lnTo>
                    <a:pt x="422186" y="210693"/>
                  </a:lnTo>
                  <a:lnTo>
                    <a:pt x="422186" y="142062"/>
                  </a:lnTo>
                  <a:lnTo>
                    <a:pt x="457200" y="142062"/>
                  </a:lnTo>
                  <a:lnTo>
                    <a:pt x="457200" y="140792"/>
                  </a:lnTo>
                  <a:lnTo>
                    <a:pt x="457200" y="107746"/>
                  </a:lnTo>
                  <a:lnTo>
                    <a:pt x="492328" y="107746"/>
                  </a:lnTo>
                  <a:lnTo>
                    <a:pt x="492328" y="105206"/>
                  </a:lnTo>
                  <a:lnTo>
                    <a:pt x="492328" y="72161"/>
                  </a:lnTo>
                  <a:lnTo>
                    <a:pt x="527342" y="72161"/>
                  </a:lnTo>
                  <a:lnTo>
                    <a:pt x="527342" y="69621"/>
                  </a:lnTo>
                  <a:lnTo>
                    <a:pt x="527342" y="36576"/>
                  </a:lnTo>
                  <a:lnTo>
                    <a:pt x="595414" y="36576"/>
                  </a:lnTo>
                  <a:lnTo>
                    <a:pt x="595414" y="69621"/>
                  </a:lnTo>
                  <a:lnTo>
                    <a:pt x="595414" y="72161"/>
                  </a:lnTo>
                  <a:lnTo>
                    <a:pt x="630428" y="72161"/>
                  </a:lnTo>
                  <a:lnTo>
                    <a:pt x="630428" y="105206"/>
                  </a:lnTo>
                  <a:lnTo>
                    <a:pt x="630428" y="107746"/>
                  </a:lnTo>
                  <a:lnTo>
                    <a:pt x="665454" y="107746"/>
                  </a:lnTo>
                  <a:lnTo>
                    <a:pt x="665454" y="140792"/>
                  </a:lnTo>
                  <a:lnTo>
                    <a:pt x="665454" y="142062"/>
                  </a:lnTo>
                  <a:lnTo>
                    <a:pt x="700468" y="142062"/>
                  </a:lnTo>
                  <a:lnTo>
                    <a:pt x="700468" y="210693"/>
                  </a:lnTo>
                  <a:lnTo>
                    <a:pt x="700468" y="211963"/>
                  </a:lnTo>
                  <a:lnTo>
                    <a:pt x="735469" y="211963"/>
                  </a:lnTo>
                  <a:lnTo>
                    <a:pt x="735469" y="245008"/>
                  </a:lnTo>
                  <a:lnTo>
                    <a:pt x="735469" y="247548"/>
                  </a:lnTo>
                  <a:lnTo>
                    <a:pt x="770648" y="247548"/>
                  </a:lnTo>
                  <a:lnTo>
                    <a:pt x="770648" y="280593"/>
                  </a:lnTo>
                  <a:lnTo>
                    <a:pt x="770648" y="283133"/>
                  </a:lnTo>
                  <a:lnTo>
                    <a:pt x="910729" y="283133"/>
                  </a:lnTo>
                  <a:lnTo>
                    <a:pt x="910729" y="316179"/>
                  </a:lnTo>
                  <a:lnTo>
                    <a:pt x="910729" y="317449"/>
                  </a:lnTo>
                  <a:lnTo>
                    <a:pt x="980770" y="317449"/>
                  </a:lnTo>
                  <a:lnTo>
                    <a:pt x="980770" y="350494"/>
                  </a:lnTo>
                  <a:lnTo>
                    <a:pt x="980770" y="353034"/>
                  </a:lnTo>
                  <a:lnTo>
                    <a:pt x="1050709" y="353034"/>
                  </a:lnTo>
                  <a:lnTo>
                    <a:pt x="1050709" y="386080"/>
                  </a:lnTo>
                  <a:lnTo>
                    <a:pt x="1050709" y="387350"/>
                  </a:lnTo>
                  <a:lnTo>
                    <a:pt x="1085723" y="387350"/>
                  </a:lnTo>
                  <a:lnTo>
                    <a:pt x="1085723" y="455980"/>
                  </a:lnTo>
                  <a:lnTo>
                    <a:pt x="1050709" y="455980"/>
                  </a:lnTo>
                  <a:lnTo>
                    <a:pt x="1050709" y="458520"/>
                  </a:lnTo>
                  <a:lnTo>
                    <a:pt x="1050709" y="491566"/>
                  </a:lnTo>
                  <a:lnTo>
                    <a:pt x="1015707" y="491566"/>
                  </a:lnTo>
                  <a:lnTo>
                    <a:pt x="1015707" y="492836"/>
                  </a:lnTo>
                  <a:lnTo>
                    <a:pt x="1015707" y="525881"/>
                  </a:lnTo>
                  <a:lnTo>
                    <a:pt x="980643" y="525881"/>
                  </a:lnTo>
                  <a:lnTo>
                    <a:pt x="980643" y="528421"/>
                  </a:lnTo>
                  <a:lnTo>
                    <a:pt x="980643" y="561467"/>
                  </a:lnTo>
                  <a:lnTo>
                    <a:pt x="910602" y="561467"/>
                  </a:lnTo>
                  <a:lnTo>
                    <a:pt x="910602" y="562737"/>
                  </a:lnTo>
                  <a:lnTo>
                    <a:pt x="910602" y="595782"/>
                  </a:lnTo>
                  <a:lnTo>
                    <a:pt x="875601" y="595782"/>
                  </a:lnTo>
                  <a:lnTo>
                    <a:pt x="875601" y="598322"/>
                  </a:lnTo>
                  <a:lnTo>
                    <a:pt x="875601" y="666953"/>
                  </a:lnTo>
                  <a:lnTo>
                    <a:pt x="875601" y="668223"/>
                  </a:lnTo>
                  <a:lnTo>
                    <a:pt x="910602" y="668223"/>
                  </a:lnTo>
                  <a:lnTo>
                    <a:pt x="910602" y="912241"/>
                  </a:lnTo>
                  <a:lnTo>
                    <a:pt x="875601" y="912241"/>
                  </a:lnTo>
                  <a:lnTo>
                    <a:pt x="875601" y="913511"/>
                  </a:lnTo>
                  <a:lnTo>
                    <a:pt x="875601" y="982141"/>
                  </a:lnTo>
                  <a:lnTo>
                    <a:pt x="912710" y="982141"/>
                  </a:lnTo>
                  <a:lnTo>
                    <a:pt x="912710" y="913511"/>
                  </a:lnTo>
                  <a:lnTo>
                    <a:pt x="947750" y="913511"/>
                  </a:lnTo>
                  <a:lnTo>
                    <a:pt x="947750" y="912241"/>
                  </a:lnTo>
                  <a:lnTo>
                    <a:pt x="947750" y="668223"/>
                  </a:lnTo>
                  <a:lnTo>
                    <a:pt x="947750" y="666953"/>
                  </a:lnTo>
                  <a:lnTo>
                    <a:pt x="912596" y="666953"/>
                  </a:lnTo>
                  <a:lnTo>
                    <a:pt x="912596" y="598322"/>
                  </a:lnTo>
                  <a:lnTo>
                    <a:pt x="982637" y="598322"/>
                  </a:lnTo>
                  <a:lnTo>
                    <a:pt x="982637" y="595782"/>
                  </a:lnTo>
                  <a:lnTo>
                    <a:pt x="982637" y="562737"/>
                  </a:lnTo>
                  <a:lnTo>
                    <a:pt x="1017689" y="562737"/>
                  </a:lnTo>
                  <a:lnTo>
                    <a:pt x="1017689" y="561467"/>
                  </a:lnTo>
                  <a:lnTo>
                    <a:pt x="1017689" y="528421"/>
                  </a:lnTo>
                  <a:lnTo>
                    <a:pt x="1052690" y="528421"/>
                  </a:lnTo>
                  <a:lnTo>
                    <a:pt x="1052690" y="525881"/>
                  </a:lnTo>
                  <a:lnTo>
                    <a:pt x="1052690" y="492836"/>
                  </a:lnTo>
                  <a:lnTo>
                    <a:pt x="1087704" y="492836"/>
                  </a:lnTo>
                  <a:lnTo>
                    <a:pt x="1087704" y="491566"/>
                  </a:lnTo>
                  <a:lnTo>
                    <a:pt x="1087704" y="458520"/>
                  </a:lnTo>
                  <a:lnTo>
                    <a:pt x="1122756" y="458520"/>
                  </a:lnTo>
                  <a:lnTo>
                    <a:pt x="1122756" y="455980"/>
                  </a:lnTo>
                  <a:lnTo>
                    <a:pt x="1122756" y="387350"/>
                  </a:lnTo>
                  <a:lnTo>
                    <a:pt x="1122756" y="386080"/>
                  </a:lnTo>
                  <a:close/>
                </a:path>
              </a:pathLst>
            </a:custGeom>
            <a:solidFill>
              <a:srgbClr val="3C3B5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0" name="object 440"/>
            <p:cNvSpPr/>
            <p:nvPr/>
          </p:nvSpPr>
          <p:spPr>
            <a:xfrm>
              <a:off x="17281525" y="4547691"/>
              <a:ext cx="668020" cy="177165"/>
            </a:xfrm>
            <a:custGeom>
              <a:avLst/>
              <a:gdLst/>
              <a:ahLst/>
              <a:cxnLst/>
              <a:rect l="l" t="t" r="r" b="b"/>
              <a:pathLst>
                <a:path w="668019" h="177164">
                  <a:moveTo>
                    <a:pt x="107048" y="141719"/>
                  </a:moveTo>
                  <a:lnTo>
                    <a:pt x="0" y="141719"/>
                  </a:lnTo>
                  <a:lnTo>
                    <a:pt x="0" y="176834"/>
                  </a:lnTo>
                  <a:lnTo>
                    <a:pt x="107048" y="176834"/>
                  </a:lnTo>
                  <a:lnTo>
                    <a:pt x="107048" y="141719"/>
                  </a:lnTo>
                  <a:close/>
                </a:path>
                <a:path w="668019" h="177164">
                  <a:moveTo>
                    <a:pt x="667537" y="139801"/>
                  </a:moveTo>
                  <a:lnTo>
                    <a:pt x="527342" y="139801"/>
                  </a:lnTo>
                  <a:lnTo>
                    <a:pt x="527342" y="106756"/>
                  </a:lnTo>
                  <a:lnTo>
                    <a:pt x="527342" y="104216"/>
                  </a:lnTo>
                  <a:lnTo>
                    <a:pt x="457276" y="104216"/>
                  </a:lnTo>
                  <a:lnTo>
                    <a:pt x="457276" y="71170"/>
                  </a:lnTo>
                  <a:lnTo>
                    <a:pt x="457276" y="69900"/>
                  </a:lnTo>
                  <a:lnTo>
                    <a:pt x="422262" y="69900"/>
                  </a:lnTo>
                  <a:lnTo>
                    <a:pt x="422262" y="36855"/>
                  </a:lnTo>
                  <a:lnTo>
                    <a:pt x="422262" y="34315"/>
                  </a:lnTo>
                  <a:lnTo>
                    <a:pt x="387235" y="34315"/>
                  </a:lnTo>
                  <a:lnTo>
                    <a:pt x="387235" y="1270"/>
                  </a:lnTo>
                  <a:lnTo>
                    <a:pt x="387235" y="0"/>
                  </a:lnTo>
                  <a:lnTo>
                    <a:pt x="245173" y="0"/>
                  </a:lnTo>
                  <a:lnTo>
                    <a:pt x="245173" y="1270"/>
                  </a:lnTo>
                  <a:lnTo>
                    <a:pt x="245173" y="34315"/>
                  </a:lnTo>
                  <a:lnTo>
                    <a:pt x="210159" y="34315"/>
                  </a:lnTo>
                  <a:lnTo>
                    <a:pt x="210159" y="36855"/>
                  </a:lnTo>
                  <a:lnTo>
                    <a:pt x="210159" y="69900"/>
                  </a:lnTo>
                  <a:lnTo>
                    <a:pt x="175158" y="69900"/>
                  </a:lnTo>
                  <a:lnTo>
                    <a:pt x="175158" y="71170"/>
                  </a:lnTo>
                  <a:lnTo>
                    <a:pt x="175158" y="104216"/>
                  </a:lnTo>
                  <a:lnTo>
                    <a:pt x="105067" y="104216"/>
                  </a:lnTo>
                  <a:lnTo>
                    <a:pt x="105067" y="106756"/>
                  </a:lnTo>
                  <a:lnTo>
                    <a:pt x="105067" y="139801"/>
                  </a:lnTo>
                  <a:lnTo>
                    <a:pt x="177088" y="139801"/>
                  </a:lnTo>
                  <a:lnTo>
                    <a:pt x="177088" y="106756"/>
                  </a:lnTo>
                  <a:lnTo>
                    <a:pt x="212102" y="106756"/>
                  </a:lnTo>
                  <a:lnTo>
                    <a:pt x="212102" y="104216"/>
                  </a:lnTo>
                  <a:lnTo>
                    <a:pt x="212102" y="71170"/>
                  </a:lnTo>
                  <a:lnTo>
                    <a:pt x="247154" y="71170"/>
                  </a:lnTo>
                  <a:lnTo>
                    <a:pt x="247154" y="69900"/>
                  </a:lnTo>
                  <a:lnTo>
                    <a:pt x="247154" y="36855"/>
                  </a:lnTo>
                  <a:lnTo>
                    <a:pt x="282168" y="36855"/>
                  </a:lnTo>
                  <a:lnTo>
                    <a:pt x="282168" y="34315"/>
                  </a:lnTo>
                  <a:lnTo>
                    <a:pt x="282168" y="1270"/>
                  </a:lnTo>
                  <a:lnTo>
                    <a:pt x="350240" y="1270"/>
                  </a:lnTo>
                  <a:lnTo>
                    <a:pt x="350240" y="34315"/>
                  </a:lnTo>
                  <a:lnTo>
                    <a:pt x="350240" y="36855"/>
                  </a:lnTo>
                  <a:lnTo>
                    <a:pt x="385254" y="36855"/>
                  </a:lnTo>
                  <a:lnTo>
                    <a:pt x="385254" y="69900"/>
                  </a:lnTo>
                  <a:lnTo>
                    <a:pt x="385254" y="71170"/>
                  </a:lnTo>
                  <a:lnTo>
                    <a:pt x="420281" y="71170"/>
                  </a:lnTo>
                  <a:lnTo>
                    <a:pt x="420281" y="104216"/>
                  </a:lnTo>
                  <a:lnTo>
                    <a:pt x="420281" y="106756"/>
                  </a:lnTo>
                  <a:lnTo>
                    <a:pt x="455295" y="106756"/>
                  </a:lnTo>
                  <a:lnTo>
                    <a:pt x="455295" y="139801"/>
                  </a:lnTo>
                  <a:lnTo>
                    <a:pt x="455295" y="142341"/>
                  </a:lnTo>
                  <a:lnTo>
                    <a:pt x="525475" y="142341"/>
                  </a:lnTo>
                  <a:lnTo>
                    <a:pt x="525475" y="176657"/>
                  </a:lnTo>
                  <a:lnTo>
                    <a:pt x="632536" y="176657"/>
                  </a:lnTo>
                  <a:lnTo>
                    <a:pt x="632536" y="142341"/>
                  </a:lnTo>
                  <a:lnTo>
                    <a:pt x="667537" y="142341"/>
                  </a:lnTo>
                  <a:lnTo>
                    <a:pt x="667537" y="139801"/>
                  </a:lnTo>
                  <a:close/>
                </a:path>
              </a:pathLst>
            </a:custGeom>
            <a:solidFill>
              <a:srgbClr val="3C3B5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1" name="object 441"/>
          <p:cNvSpPr/>
          <p:nvPr/>
        </p:nvSpPr>
        <p:spPr>
          <a:xfrm>
            <a:off x="15270353" y="351421"/>
            <a:ext cx="400050" cy="200025"/>
          </a:xfrm>
          <a:custGeom>
            <a:avLst/>
            <a:gdLst/>
            <a:ahLst/>
            <a:cxnLst/>
            <a:rect l="l" t="t" r="r" b="b"/>
            <a:pathLst>
              <a:path w="400050" h="200025">
                <a:moveTo>
                  <a:pt x="333375" y="0"/>
                </a:moveTo>
                <a:lnTo>
                  <a:pt x="133350" y="0"/>
                </a:lnTo>
                <a:lnTo>
                  <a:pt x="133350" y="66573"/>
                </a:lnTo>
                <a:lnTo>
                  <a:pt x="333375" y="66573"/>
                </a:lnTo>
                <a:lnTo>
                  <a:pt x="333375" y="0"/>
                </a:lnTo>
                <a:close/>
              </a:path>
              <a:path w="400050" h="200025">
                <a:moveTo>
                  <a:pt x="400050" y="66675"/>
                </a:moveTo>
                <a:lnTo>
                  <a:pt x="0" y="66675"/>
                </a:lnTo>
                <a:lnTo>
                  <a:pt x="0" y="132664"/>
                </a:lnTo>
                <a:lnTo>
                  <a:pt x="0" y="199923"/>
                </a:lnTo>
                <a:lnTo>
                  <a:pt x="133350" y="199923"/>
                </a:lnTo>
                <a:lnTo>
                  <a:pt x="133350" y="132664"/>
                </a:lnTo>
                <a:lnTo>
                  <a:pt x="200025" y="132664"/>
                </a:lnTo>
                <a:lnTo>
                  <a:pt x="200025" y="199923"/>
                </a:lnTo>
                <a:lnTo>
                  <a:pt x="333375" y="199923"/>
                </a:lnTo>
                <a:lnTo>
                  <a:pt x="333375" y="132664"/>
                </a:lnTo>
                <a:lnTo>
                  <a:pt x="400050" y="132664"/>
                </a:lnTo>
                <a:lnTo>
                  <a:pt x="400050" y="66675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2" name="object 442"/>
          <p:cNvSpPr/>
          <p:nvPr/>
        </p:nvSpPr>
        <p:spPr>
          <a:xfrm>
            <a:off x="14070207" y="551130"/>
            <a:ext cx="200025" cy="66675"/>
          </a:xfrm>
          <a:custGeom>
            <a:avLst/>
            <a:gdLst/>
            <a:ahLst/>
            <a:cxnLst/>
            <a:rect l="l" t="t" r="r" b="b"/>
            <a:pathLst>
              <a:path w="200025" h="66675">
                <a:moveTo>
                  <a:pt x="0" y="66571"/>
                </a:moveTo>
                <a:lnTo>
                  <a:pt x="200024" y="66571"/>
                </a:lnTo>
                <a:lnTo>
                  <a:pt x="200024" y="0"/>
                </a:lnTo>
                <a:lnTo>
                  <a:pt x="0" y="0"/>
                </a:lnTo>
                <a:lnTo>
                  <a:pt x="0" y="66571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3" name="object 443"/>
          <p:cNvSpPr/>
          <p:nvPr/>
        </p:nvSpPr>
        <p:spPr>
          <a:xfrm>
            <a:off x="15270357" y="551130"/>
            <a:ext cx="200025" cy="66675"/>
          </a:xfrm>
          <a:custGeom>
            <a:avLst/>
            <a:gdLst/>
            <a:ahLst/>
            <a:cxnLst/>
            <a:rect l="l" t="t" r="r" b="b"/>
            <a:pathLst>
              <a:path w="200025" h="66675">
                <a:moveTo>
                  <a:pt x="0" y="66571"/>
                </a:moveTo>
                <a:lnTo>
                  <a:pt x="200024" y="66571"/>
                </a:lnTo>
                <a:lnTo>
                  <a:pt x="200024" y="0"/>
                </a:lnTo>
                <a:lnTo>
                  <a:pt x="0" y="0"/>
                </a:lnTo>
                <a:lnTo>
                  <a:pt x="0" y="66571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4" name="object 444"/>
          <p:cNvSpPr/>
          <p:nvPr/>
        </p:nvSpPr>
        <p:spPr>
          <a:xfrm>
            <a:off x="15737082" y="551130"/>
            <a:ext cx="266700" cy="66675"/>
          </a:xfrm>
          <a:custGeom>
            <a:avLst/>
            <a:gdLst/>
            <a:ahLst/>
            <a:cxnLst/>
            <a:rect l="l" t="t" r="r" b="b"/>
            <a:pathLst>
              <a:path w="266700" h="66675">
                <a:moveTo>
                  <a:pt x="0" y="66571"/>
                </a:moveTo>
                <a:lnTo>
                  <a:pt x="266699" y="66571"/>
                </a:lnTo>
                <a:lnTo>
                  <a:pt x="266699" y="0"/>
                </a:lnTo>
                <a:lnTo>
                  <a:pt x="0" y="0"/>
                </a:lnTo>
                <a:lnTo>
                  <a:pt x="0" y="66571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5" name="object 445"/>
          <p:cNvSpPr/>
          <p:nvPr/>
        </p:nvSpPr>
        <p:spPr>
          <a:xfrm>
            <a:off x="14003532" y="617326"/>
            <a:ext cx="200025" cy="67310"/>
          </a:xfrm>
          <a:custGeom>
            <a:avLst/>
            <a:gdLst/>
            <a:ahLst/>
            <a:cxnLst/>
            <a:rect l="l" t="t" r="r" b="b"/>
            <a:pathLst>
              <a:path w="200025" h="67309">
                <a:moveTo>
                  <a:pt x="0" y="67257"/>
                </a:moveTo>
                <a:lnTo>
                  <a:pt x="200024" y="67257"/>
                </a:lnTo>
                <a:lnTo>
                  <a:pt x="200024" y="0"/>
                </a:lnTo>
                <a:lnTo>
                  <a:pt x="0" y="0"/>
                </a:lnTo>
                <a:lnTo>
                  <a:pt x="0" y="67257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6" name="object 446"/>
          <p:cNvSpPr/>
          <p:nvPr/>
        </p:nvSpPr>
        <p:spPr>
          <a:xfrm>
            <a:off x="14003528" y="617333"/>
            <a:ext cx="466725" cy="133350"/>
          </a:xfrm>
          <a:custGeom>
            <a:avLst/>
            <a:gdLst/>
            <a:ahLst/>
            <a:cxnLst/>
            <a:rect l="l" t="t" r="r" b="b"/>
            <a:pathLst>
              <a:path w="466725" h="133350">
                <a:moveTo>
                  <a:pt x="266700" y="67259"/>
                </a:moveTo>
                <a:lnTo>
                  <a:pt x="0" y="67259"/>
                </a:lnTo>
                <a:lnTo>
                  <a:pt x="0" y="133248"/>
                </a:lnTo>
                <a:lnTo>
                  <a:pt x="266700" y="133248"/>
                </a:lnTo>
                <a:lnTo>
                  <a:pt x="266700" y="67259"/>
                </a:lnTo>
                <a:close/>
              </a:path>
              <a:path w="466725" h="133350">
                <a:moveTo>
                  <a:pt x="466725" y="67259"/>
                </a:moveTo>
                <a:lnTo>
                  <a:pt x="400050" y="67259"/>
                </a:lnTo>
                <a:lnTo>
                  <a:pt x="400050" y="0"/>
                </a:lnTo>
                <a:lnTo>
                  <a:pt x="266700" y="0"/>
                </a:lnTo>
                <a:lnTo>
                  <a:pt x="266700" y="67259"/>
                </a:lnTo>
                <a:lnTo>
                  <a:pt x="333375" y="67259"/>
                </a:lnTo>
                <a:lnTo>
                  <a:pt x="333375" y="133248"/>
                </a:lnTo>
                <a:lnTo>
                  <a:pt x="466725" y="133248"/>
                </a:lnTo>
                <a:lnTo>
                  <a:pt x="466725" y="67259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7" name="object 447"/>
          <p:cNvSpPr/>
          <p:nvPr/>
        </p:nvSpPr>
        <p:spPr>
          <a:xfrm>
            <a:off x="15270357" y="617701"/>
            <a:ext cx="200025" cy="66675"/>
          </a:xfrm>
          <a:custGeom>
            <a:avLst/>
            <a:gdLst/>
            <a:ahLst/>
            <a:cxnLst/>
            <a:rect l="l" t="t" r="r" b="b"/>
            <a:pathLst>
              <a:path w="200025" h="66675">
                <a:moveTo>
                  <a:pt x="0" y="66571"/>
                </a:moveTo>
                <a:lnTo>
                  <a:pt x="200024" y="66571"/>
                </a:lnTo>
                <a:lnTo>
                  <a:pt x="200024" y="0"/>
                </a:lnTo>
                <a:lnTo>
                  <a:pt x="0" y="0"/>
                </a:lnTo>
                <a:lnTo>
                  <a:pt x="0" y="66571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8" name="object 448"/>
          <p:cNvSpPr/>
          <p:nvPr/>
        </p:nvSpPr>
        <p:spPr>
          <a:xfrm>
            <a:off x="15603732" y="617701"/>
            <a:ext cx="333375" cy="66675"/>
          </a:xfrm>
          <a:custGeom>
            <a:avLst/>
            <a:gdLst/>
            <a:ahLst/>
            <a:cxnLst/>
            <a:rect l="l" t="t" r="r" b="b"/>
            <a:pathLst>
              <a:path w="333375" h="66675">
                <a:moveTo>
                  <a:pt x="0" y="66571"/>
                </a:moveTo>
                <a:lnTo>
                  <a:pt x="333374" y="66571"/>
                </a:lnTo>
                <a:lnTo>
                  <a:pt x="333374" y="0"/>
                </a:lnTo>
                <a:lnTo>
                  <a:pt x="0" y="0"/>
                </a:lnTo>
                <a:lnTo>
                  <a:pt x="0" y="66571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9" name="object 449"/>
          <p:cNvSpPr/>
          <p:nvPr/>
        </p:nvSpPr>
        <p:spPr>
          <a:xfrm>
            <a:off x="16003782" y="617701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571"/>
                </a:moveTo>
                <a:lnTo>
                  <a:pt x="66674" y="66571"/>
                </a:lnTo>
                <a:lnTo>
                  <a:pt x="66674" y="0"/>
                </a:lnTo>
                <a:lnTo>
                  <a:pt x="0" y="0"/>
                </a:lnTo>
                <a:lnTo>
                  <a:pt x="0" y="66571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0" name="object 450"/>
          <p:cNvSpPr/>
          <p:nvPr/>
        </p:nvSpPr>
        <p:spPr>
          <a:xfrm>
            <a:off x="15003657" y="684583"/>
            <a:ext cx="333375" cy="66040"/>
          </a:xfrm>
          <a:custGeom>
            <a:avLst/>
            <a:gdLst/>
            <a:ahLst/>
            <a:cxnLst/>
            <a:rect l="l" t="t" r="r" b="b"/>
            <a:pathLst>
              <a:path w="333375" h="66040">
                <a:moveTo>
                  <a:pt x="0" y="65988"/>
                </a:moveTo>
                <a:lnTo>
                  <a:pt x="333374" y="65988"/>
                </a:lnTo>
                <a:lnTo>
                  <a:pt x="333374" y="0"/>
                </a:lnTo>
                <a:lnTo>
                  <a:pt x="0" y="0"/>
                </a:lnTo>
                <a:lnTo>
                  <a:pt x="0" y="65988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1" name="object 451"/>
          <p:cNvSpPr/>
          <p:nvPr/>
        </p:nvSpPr>
        <p:spPr>
          <a:xfrm>
            <a:off x="15537057" y="684583"/>
            <a:ext cx="333375" cy="66040"/>
          </a:xfrm>
          <a:custGeom>
            <a:avLst/>
            <a:gdLst/>
            <a:ahLst/>
            <a:cxnLst/>
            <a:rect l="l" t="t" r="r" b="b"/>
            <a:pathLst>
              <a:path w="333375" h="66040">
                <a:moveTo>
                  <a:pt x="0" y="65988"/>
                </a:moveTo>
                <a:lnTo>
                  <a:pt x="333374" y="65988"/>
                </a:lnTo>
                <a:lnTo>
                  <a:pt x="333374" y="0"/>
                </a:lnTo>
                <a:lnTo>
                  <a:pt x="0" y="0"/>
                </a:lnTo>
                <a:lnTo>
                  <a:pt x="0" y="65988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2" name="object 452"/>
          <p:cNvSpPr/>
          <p:nvPr/>
        </p:nvSpPr>
        <p:spPr>
          <a:xfrm>
            <a:off x="15937107" y="684583"/>
            <a:ext cx="200025" cy="66040"/>
          </a:xfrm>
          <a:custGeom>
            <a:avLst/>
            <a:gdLst/>
            <a:ahLst/>
            <a:cxnLst/>
            <a:rect l="l" t="t" r="r" b="b"/>
            <a:pathLst>
              <a:path w="200025" h="66040">
                <a:moveTo>
                  <a:pt x="0" y="65988"/>
                </a:moveTo>
                <a:lnTo>
                  <a:pt x="200024" y="65988"/>
                </a:lnTo>
                <a:lnTo>
                  <a:pt x="200024" y="0"/>
                </a:lnTo>
                <a:lnTo>
                  <a:pt x="0" y="0"/>
                </a:lnTo>
                <a:lnTo>
                  <a:pt x="0" y="65988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3" name="object 453"/>
          <p:cNvSpPr/>
          <p:nvPr/>
        </p:nvSpPr>
        <p:spPr>
          <a:xfrm>
            <a:off x="15003657" y="750572"/>
            <a:ext cx="200025" cy="67310"/>
          </a:xfrm>
          <a:custGeom>
            <a:avLst/>
            <a:gdLst/>
            <a:ahLst/>
            <a:cxnLst/>
            <a:rect l="l" t="t" r="r" b="b"/>
            <a:pathLst>
              <a:path w="200025" h="67309">
                <a:moveTo>
                  <a:pt x="0" y="67257"/>
                </a:moveTo>
                <a:lnTo>
                  <a:pt x="200024" y="67257"/>
                </a:lnTo>
                <a:lnTo>
                  <a:pt x="200024" y="0"/>
                </a:lnTo>
                <a:lnTo>
                  <a:pt x="0" y="0"/>
                </a:lnTo>
                <a:lnTo>
                  <a:pt x="0" y="67257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4" name="object 454"/>
          <p:cNvSpPr/>
          <p:nvPr/>
        </p:nvSpPr>
        <p:spPr>
          <a:xfrm>
            <a:off x="15270357" y="750572"/>
            <a:ext cx="133350" cy="67310"/>
          </a:xfrm>
          <a:custGeom>
            <a:avLst/>
            <a:gdLst/>
            <a:ahLst/>
            <a:cxnLst/>
            <a:rect l="l" t="t" r="r" b="b"/>
            <a:pathLst>
              <a:path w="133350" h="67309">
                <a:moveTo>
                  <a:pt x="0" y="67257"/>
                </a:moveTo>
                <a:lnTo>
                  <a:pt x="133349" y="67257"/>
                </a:lnTo>
                <a:lnTo>
                  <a:pt x="133349" y="0"/>
                </a:lnTo>
                <a:lnTo>
                  <a:pt x="0" y="0"/>
                </a:lnTo>
                <a:lnTo>
                  <a:pt x="0" y="67257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5" name="object 455"/>
          <p:cNvSpPr/>
          <p:nvPr/>
        </p:nvSpPr>
        <p:spPr>
          <a:xfrm>
            <a:off x="15537057" y="750572"/>
            <a:ext cx="466725" cy="67310"/>
          </a:xfrm>
          <a:custGeom>
            <a:avLst/>
            <a:gdLst/>
            <a:ahLst/>
            <a:cxnLst/>
            <a:rect l="l" t="t" r="r" b="b"/>
            <a:pathLst>
              <a:path w="466725" h="67309">
                <a:moveTo>
                  <a:pt x="0" y="67257"/>
                </a:moveTo>
                <a:lnTo>
                  <a:pt x="466724" y="67257"/>
                </a:lnTo>
                <a:lnTo>
                  <a:pt x="466724" y="0"/>
                </a:lnTo>
                <a:lnTo>
                  <a:pt x="0" y="0"/>
                </a:lnTo>
                <a:lnTo>
                  <a:pt x="0" y="67257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6" name="object 456"/>
          <p:cNvSpPr/>
          <p:nvPr/>
        </p:nvSpPr>
        <p:spPr>
          <a:xfrm>
            <a:off x="16070457" y="750572"/>
            <a:ext cx="66675" cy="67310"/>
          </a:xfrm>
          <a:custGeom>
            <a:avLst/>
            <a:gdLst/>
            <a:ahLst/>
            <a:cxnLst/>
            <a:rect l="l" t="t" r="r" b="b"/>
            <a:pathLst>
              <a:path w="66675" h="67309">
                <a:moveTo>
                  <a:pt x="0" y="67257"/>
                </a:moveTo>
                <a:lnTo>
                  <a:pt x="66674" y="67257"/>
                </a:lnTo>
                <a:lnTo>
                  <a:pt x="66674" y="0"/>
                </a:lnTo>
                <a:lnTo>
                  <a:pt x="0" y="0"/>
                </a:lnTo>
                <a:lnTo>
                  <a:pt x="0" y="67257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7" name="object 457"/>
          <p:cNvSpPr/>
          <p:nvPr/>
        </p:nvSpPr>
        <p:spPr>
          <a:xfrm>
            <a:off x="15070332" y="817829"/>
            <a:ext cx="200025" cy="66040"/>
          </a:xfrm>
          <a:custGeom>
            <a:avLst/>
            <a:gdLst/>
            <a:ahLst/>
            <a:cxnLst/>
            <a:rect l="l" t="t" r="r" b="b"/>
            <a:pathLst>
              <a:path w="200025" h="66040">
                <a:moveTo>
                  <a:pt x="0" y="65988"/>
                </a:moveTo>
                <a:lnTo>
                  <a:pt x="200024" y="65988"/>
                </a:lnTo>
                <a:lnTo>
                  <a:pt x="200024" y="0"/>
                </a:lnTo>
                <a:lnTo>
                  <a:pt x="0" y="0"/>
                </a:lnTo>
                <a:lnTo>
                  <a:pt x="0" y="65988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8" name="object 458"/>
          <p:cNvSpPr/>
          <p:nvPr/>
        </p:nvSpPr>
        <p:spPr>
          <a:xfrm>
            <a:off x="15470382" y="817829"/>
            <a:ext cx="200025" cy="66040"/>
          </a:xfrm>
          <a:custGeom>
            <a:avLst/>
            <a:gdLst/>
            <a:ahLst/>
            <a:cxnLst/>
            <a:rect l="l" t="t" r="r" b="b"/>
            <a:pathLst>
              <a:path w="200025" h="66040">
                <a:moveTo>
                  <a:pt x="0" y="65988"/>
                </a:moveTo>
                <a:lnTo>
                  <a:pt x="200024" y="65988"/>
                </a:lnTo>
                <a:lnTo>
                  <a:pt x="200024" y="0"/>
                </a:lnTo>
                <a:lnTo>
                  <a:pt x="0" y="0"/>
                </a:lnTo>
                <a:lnTo>
                  <a:pt x="0" y="65988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9" name="object 459"/>
          <p:cNvSpPr/>
          <p:nvPr/>
        </p:nvSpPr>
        <p:spPr>
          <a:xfrm>
            <a:off x="15870432" y="817829"/>
            <a:ext cx="200025" cy="66040"/>
          </a:xfrm>
          <a:custGeom>
            <a:avLst/>
            <a:gdLst/>
            <a:ahLst/>
            <a:cxnLst/>
            <a:rect l="l" t="t" r="r" b="b"/>
            <a:pathLst>
              <a:path w="200025" h="66040">
                <a:moveTo>
                  <a:pt x="0" y="65988"/>
                </a:moveTo>
                <a:lnTo>
                  <a:pt x="200024" y="65988"/>
                </a:lnTo>
                <a:lnTo>
                  <a:pt x="200024" y="0"/>
                </a:lnTo>
                <a:lnTo>
                  <a:pt x="0" y="0"/>
                </a:lnTo>
                <a:lnTo>
                  <a:pt x="0" y="65988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0" name="object 460"/>
          <p:cNvSpPr/>
          <p:nvPr/>
        </p:nvSpPr>
        <p:spPr>
          <a:xfrm>
            <a:off x="15137007" y="883818"/>
            <a:ext cx="133350" cy="67310"/>
          </a:xfrm>
          <a:custGeom>
            <a:avLst/>
            <a:gdLst/>
            <a:ahLst/>
            <a:cxnLst/>
            <a:rect l="l" t="t" r="r" b="b"/>
            <a:pathLst>
              <a:path w="133350" h="67309">
                <a:moveTo>
                  <a:pt x="0" y="67257"/>
                </a:moveTo>
                <a:lnTo>
                  <a:pt x="133349" y="67257"/>
                </a:lnTo>
                <a:lnTo>
                  <a:pt x="133349" y="0"/>
                </a:lnTo>
                <a:lnTo>
                  <a:pt x="0" y="0"/>
                </a:lnTo>
                <a:lnTo>
                  <a:pt x="0" y="67257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1" name="object 461"/>
          <p:cNvSpPr/>
          <p:nvPr/>
        </p:nvSpPr>
        <p:spPr>
          <a:xfrm>
            <a:off x="15470382" y="883818"/>
            <a:ext cx="133350" cy="67310"/>
          </a:xfrm>
          <a:custGeom>
            <a:avLst/>
            <a:gdLst/>
            <a:ahLst/>
            <a:cxnLst/>
            <a:rect l="l" t="t" r="r" b="b"/>
            <a:pathLst>
              <a:path w="133350" h="67309">
                <a:moveTo>
                  <a:pt x="0" y="67257"/>
                </a:moveTo>
                <a:lnTo>
                  <a:pt x="133349" y="67257"/>
                </a:lnTo>
                <a:lnTo>
                  <a:pt x="133349" y="0"/>
                </a:lnTo>
                <a:lnTo>
                  <a:pt x="0" y="0"/>
                </a:lnTo>
                <a:lnTo>
                  <a:pt x="0" y="67257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2" name="object 462"/>
          <p:cNvSpPr/>
          <p:nvPr/>
        </p:nvSpPr>
        <p:spPr>
          <a:xfrm>
            <a:off x="15937107" y="883818"/>
            <a:ext cx="133350" cy="67310"/>
          </a:xfrm>
          <a:custGeom>
            <a:avLst/>
            <a:gdLst/>
            <a:ahLst/>
            <a:cxnLst/>
            <a:rect l="l" t="t" r="r" b="b"/>
            <a:pathLst>
              <a:path w="133350" h="67309">
                <a:moveTo>
                  <a:pt x="0" y="67257"/>
                </a:moveTo>
                <a:lnTo>
                  <a:pt x="133349" y="67257"/>
                </a:lnTo>
                <a:lnTo>
                  <a:pt x="133349" y="0"/>
                </a:lnTo>
                <a:lnTo>
                  <a:pt x="0" y="0"/>
                </a:lnTo>
                <a:lnTo>
                  <a:pt x="0" y="67257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3" name="object 463"/>
          <p:cNvSpPr/>
          <p:nvPr/>
        </p:nvSpPr>
        <p:spPr>
          <a:xfrm>
            <a:off x="13736832" y="750572"/>
            <a:ext cx="66675" cy="67310"/>
          </a:xfrm>
          <a:custGeom>
            <a:avLst/>
            <a:gdLst/>
            <a:ahLst/>
            <a:cxnLst/>
            <a:rect l="l" t="t" r="r" b="b"/>
            <a:pathLst>
              <a:path w="66675" h="67309">
                <a:moveTo>
                  <a:pt x="0" y="67257"/>
                </a:moveTo>
                <a:lnTo>
                  <a:pt x="66674" y="67257"/>
                </a:lnTo>
                <a:lnTo>
                  <a:pt x="66674" y="0"/>
                </a:lnTo>
                <a:lnTo>
                  <a:pt x="0" y="0"/>
                </a:lnTo>
                <a:lnTo>
                  <a:pt x="0" y="67257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4" name="object 464"/>
          <p:cNvSpPr/>
          <p:nvPr/>
        </p:nvSpPr>
        <p:spPr>
          <a:xfrm>
            <a:off x="14070207" y="750572"/>
            <a:ext cx="66675" cy="67310"/>
          </a:xfrm>
          <a:custGeom>
            <a:avLst/>
            <a:gdLst/>
            <a:ahLst/>
            <a:cxnLst/>
            <a:rect l="l" t="t" r="r" b="b"/>
            <a:pathLst>
              <a:path w="66675" h="67309">
                <a:moveTo>
                  <a:pt x="0" y="67257"/>
                </a:moveTo>
                <a:lnTo>
                  <a:pt x="66674" y="67257"/>
                </a:lnTo>
                <a:lnTo>
                  <a:pt x="66674" y="0"/>
                </a:lnTo>
                <a:lnTo>
                  <a:pt x="0" y="0"/>
                </a:lnTo>
                <a:lnTo>
                  <a:pt x="0" y="67257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5" name="object 465"/>
          <p:cNvSpPr/>
          <p:nvPr/>
        </p:nvSpPr>
        <p:spPr>
          <a:xfrm>
            <a:off x="14270232" y="750572"/>
            <a:ext cx="266700" cy="67310"/>
          </a:xfrm>
          <a:custGeom>
            <a:avLst/>
            <a:gdLst/>
            <a:ahLst/>
            <a:cxnLst/>
            <a:rect l="l" t="t" r="r" b="b"/>
            <a:pathLst>
              <a:path w="266700" h="67309">
                <a:moveTo>
                  <a:pt x="0" y="67257"/>
                </a:moveTo>
                <a:lnTo>
                  <a:pt x="266699" y="67257"/>
                </a:lnTo>
                <a:lnTo>
                  <a:pt x="266699" y="0"/>
                </a:lnTo>
                <a:lnTo>
                  <a:pt x="0" y="0"/>
                </a:lnTo>
                <a:lnTo>
                  <a:pt x="0" y="67257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6" name="object 466"/>
          <p:cNvSpPr/>
          <p:nvPr/>
        </p:nvSpPr>
        <p:spPr>
          <a:xfrm>
            <a:off x="13670157" y="817829"/>
            <a:ext cx="133350" cy="66040"/>
          </a:xfrm>
          <a:custGeom>
            <a:avLst/>
            <a:gdLst/>
            <a:ahLst/>
            <a:cxnLst/>
            <a:rect l="l" t="t" r="r" b="b"/>
            <a:pathLst>
              <a:path w="133350" h="66040">
                <a:moveTo>
                  <a:pt x="0" y="65988"/>
                </a:moveTo>
                <a:lnTo>
                  <a:pt x="133349" y="65988"/>
                </a:lnTo>
                <a:lnTo>
                  <a:pt x="133349" y="0"/>
                </a:lnTo>
                <a:lnTo>
                  <a:pt x="0" y="0"/>
                </a:lnTo>
                <a:lnTo>
                  <a:pt x="0" y="65988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7" name="object 467"/>
          <p:cNvSpPr/>
          <p:nvPr/>
        </p:nvSpPr>
        <p:spPr>
          <a:xfrm>
            <a:off x="14270232" y="817829"/>
            <a:ext cx="66675" cy="66040"/>
          </a:xfrm>
          <a:custGeom>
            <a:avLst/>
            <a:gdLst/>
            <a:ahLst/>
            <a:cxnLst/>
            <a:rect l="l" t="t" r="r" b="b"/>
            <a:pathLst>
              <a:path w="66675" h="66040">
                <a:moveTo>
                  <a:pt x="0" y="65988"/>
                </a:moveTo>
                <a:lnTo>
                  <a:pt x="66674" y="65988"/>
                </a:lnTo>
                <a:lnTo>
                  <a:pt x="66674" y="0"/>
                </a:lnTo>
                <a:lnTo>
                  <a:pt x="0" y="0"/>
                </a:lnTo>
                <a:lnTo>
                  <a:pt x="0" y="65988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8" name="object 468"/>
          <p:cNvSpPr/>
          <p:nvPr/>
        </p:nvSpPr>
        <p:spPr>
          <a:xfrm>
            <a:off x="14470257" y="817829"/>
            <a:ext cx="66675" cy="66040"/>
          </a:xfrm>
          <a:custGeom>
            <a:avLst/>
            <a:gdLst/>
            <a:ahLst/>
            <a:cxnLst/>
            <a:rect l="l" t="t" r="r" b="b"/>
            <a:pathLst>
              <a:path w="66675" h="66040">
                <a:moveTo>
                  <a:pt x="0" y="65988"/>
                </a:moveTo>
                <a:lnTo>
                  <a:pt x="66674" y="65988"/>
                </a:lnTo>
                <a:lnTo>
                  <a:pt x="66674" y="0"/>
                </a:lnTo>
                <a:lnTo>
                  <a:pt x="0" y="0"/>
                </a:lnTo>
                <a:lnTo>
                  <a:pt x="0" y="65988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9" name="object 469"/>
          <p:cNvSpPr/>
          <p:nvPr/>
        </p:nvSpPr>
        <p:spPr>
          <a:xfrm>
            <a:off x="16737207" y="817414"/>
            <a:ext cx="266700" cy="66675"/>
          </a:xfrm>
          <a:custGeom>
            <a:avLst/>
            <a:gdLst/>
            <a:ahLst/>
            <a:cxnLst/>
            <a:rect l="l" t="t" r="r" b="b"/>
            <a:pathLst>
              <a:path w="266700" h="66675">
                <a:moveTo>
                  <a:pt x="0" y="66571"/>
                </a:moveTo>
                <a:lnTo>
                  <a:pt x="266699" y="66571"/>
                </a:lnTo>
                <a:lnTo>
                  <a:pt x="266699" y="0"/>
                </a:lnTo>
                <a:lnTo>
                  <a:pt x="0" y="0"/>
                </a:lnTo>
                <a:lnTo>
                  <a:pt x="0" y="66571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0" name="object 470"/>
          <p:cNvSpPr/>
          <p:nvPr/>
        </p:nvSpPr>
        <p:spPr>
          <a:xfrm>
            <a:off x="13536807" y="883818"/>
            <a:ext cx="266700" cy="67310"/>
          </a:xfrm>
          <a:custGeom>
            <a:avLst/>
            <a:gdLst/>
            <a:ahLst/>
            <a:cxnLst/>
            <a:rect l="l" t="t" r="r" b="b"/>
            <a:pathLst>
              <a:path w="266700" h="67309">
                <a:moveTo>
                  <a:pt x="0" y="67257"/>
                </a:moveTo>
                <a:lnTo>
                  <a:pt x="266699" y="67257"/>
                </a:lnTo>
                <a:lnTo>
                  <a:pt x="266699" y="0"/>
                </a:lnTo>
                <a:lnTo>
                  <a:pt x="0" y="0"/>
                </a:lnTo>
                <a:lnTo>
                  <a:pt x="0" y="67257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1" name="object 471"/>
          <p:cNvSpPr/>
          <p:nvPr/>
        </p:nvSpPr>
        <p:spPr>
          <a:xfrm>
            <a:off x="14336907" y="883818"/>
            <a:ext cx="133350" cy="67310"/>
          </a:xfrm>
          <a:custGeom>
            <a:avLst/>
            <a:gdLst/>
            <a:ahLst/>
            <a:cxnLst/>
            <a:rect l="l" t="t" r="r" b="b"/>
            <a:pathLst>
              <a:path w="133350" h="67309">
                <a:moveTo>
                  <a:pt x="0" y="67257"/>
                </a:moveTo>
                <a:lnTo>
                  <a:pt x="133349" y="67257"/>
                </a:lnTo>
                <a:lnTo>
                  <a:pt x="133349" y="0"/>
                </a:lnTo>
                <a:lnTo>
                  <a:pt x="0" y="0"/>
                </a:lnTo>
                <a:lnTo>
                  <a:pt x="0" y="67257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2" name="object 472"/>
          <p:cNvSpPr/>
          <p:nvPr/>
        </p:nvSpPr>
        <p:spPr>
          <a:xfrm>
            <a:off x="13536807" y="951075"/>
            <a:ext cx="266700" cy="66040"/>
          </a:xfrm>
          <a:custGeom>
            <a:avLst/>
            <a:gdLst/>
            <a:ahLst/>
            <a:cxnLst/>
            <a:rect l="l" t="t" r="r" b="b"/>
            <a:pathLst>
              <a:path w="266700" h="66040">
                <a:moveTo>
                  <a:pt x="0" y="65988"/>
                </a:moveTo>
                <a:lnTo>
                  <a:pt x="266699" y="65988"/>
                </a:lnTo>
                <a:lnTo>
                  <a:pt x="266699" y="0"/>
                </a:lnTo>
                <a:lnTo>
                  <a:pt x="0" y="0"/>
                </a:lnTo>
                <a:lnTo>
                  <a:pt x="0" y="65988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3" name="object 473"/>
          <p:cNvSpPr/>
          <p:nvPr/>
        </p:nvSpPr>
        <p:spPr>
          <a:xfrm>
            <a:off x="14136882" y="951075"/>
            <a:ext cx="333375" cy="66040"/>
          </a:xfrm>
          <a:custGeom>
            <a:avLst/>
            <a:gdLst/>
            <a:ahLst/>
            <a:cxnLst/>
            <a:rect l="l" t="t" r="r" b="b"/>
            <a:pathLst>
              <a:path w="333375" h="66040">
                <a:moveTo>
                  <a:pt x="0" y="65988"/>
                </a:moveTo>
                <a:lnTo>
                  <a:pt x="333374" y="65988"/>
                </a:lnTo>
                <a:lnTo>
                  <a:pt x="333374" y="0"/>
                </a:lnTo>
                <a:lnTo>
                  <a:pt x="0" y="0"/>
                </a:lnTo>
                <a:lnTo>
                  <a:pt x="0" y="65988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4" name="object 474"/>
          <p:cNvSpPr/>
          <p:nvPr/>
        </p:nvSpPr>
        <p:spPr>
          <a:xfrm>
            <a:off x="16670532" y="883985"/>
            <a:ext cx="266700" cy="66675"/>
          </a:xfrm>
          <a:custGeom>
            <a:avLst/>
            <a:gdLst/>
            <a:ahLst/>
            <a:cxnLst/>
            <a:rect l="l" t="t" r="r" b="b"/>
            <a:pathLst>
              <a:path w="266700" h="66675">
                <a:moveTo>
                  <a:pt x="0" y="66571"/>
                </a:moveTo>
                <a:lnTo>
                  <a:pt x="266699" y="66571"/>
                </a:lnTo>
                <a:lnTo>
                  <a:pt x="266699" y="0"/>
                </a:lnTo>
                <a:lnTo>
                  <a:pt x="0" y="0"/>
                </a:lnTo>
                <a:lnTo>
                  <a:pt x="0" y="66571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5" name="object 475"/>
          <p:cNvSpPr/>
          <p:nvPr/>
        </p:nvSpPr>
        <p:spPr>
          <a:xfrm>
            <a:off x="17003907" y="883985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571"/>
                </a:moveTo>
                <a:lnTo>
                  <a:pt x="66674" y="66571"/>
                </a:lnTo>
                <a:lnTo>
                  <a:pt x="66674" y="0"/>
                </a:lnTo>
                <a:lnTo>
                  <a:pt x="0" y="0"/>
                </a:lnTo>
                <a:lnTo>
                  <a:pt x="0" y="66571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6" name="object 476"/>
          <p:cNvSpPr/>
          <p:nvPr/>
        </p:nvSpPr>
        <p:spPr>
          <a:xfrm>
            <a:off x="17203932" y="883985"/>
            <a:ext cx="133350" cy="66675"/>
          </a:xfrm>
          <a:custGeom>
            <a:avLst/>
            <a:gdLst/>
            <a:ahLst/>
            <a:cxnLst/>
            <a:rect l="l" t="t" r="r" b="b"/>
            <a:pathLst>
              <a:path w="133350" h="66675">
                <a:moveTo>
                  <a:pt x="0" y="66571"/>
                </a:moveTo>
                <a:lnTo>
                  <a:pt x="133349" y="66571"/>
                </a:lnTo>
                <a:lnTo>
                  <a:pt x="133349" y="0"/>
                </a:lnTo>
                <a:lnTo>
                  <a:pt x="0" y="0"/>
                </a:lnTo>
                <a:lnTo>
                  <a:pt x="0" y="66571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7" name="object 477"/>
          <p:cNvSpPr/>
          <p:nvPr/>
        </p:nvSpPr>
        <p:spPr>
          <a:xfrm>
            <a:off x="15137007" y="950556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571"/>
                </a:moveTo>
                <a:lnTo>
                  <a:pt x="66674" y="66571"/>
                </a:lnTo>
                <a:lnTo>
                  <a:pt x="66674" y="0"/>
                </a:lnTo>
                <a:lnTo>
                  <a:pt x="0" y="0"/>
                </a:lnTo>
                <a:lnTo>
                  <a:pt x="0" y="66571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8" name="object 478"/>
          <p:cNvSpPr/>
          <p:nvPr/>
        </p:nvSpPr>
        <p:spPr>
          <a:xfrm>
            <a:off x="15270357" y="950556"/>
            <a:ext cx="133350" cy="66675"/>
          </a:xfrm>
          <a:custGeom>
            <a:avLst/>
            <a:gdLst/>
            <a:ahLst/>
            <a:cxnLst/>
            <a:rect l="l" t="t" r="r" b="b"/>
            <a:pathLst>
              <a:path w="133350" h="66675">
                <a:moveTo>
                  <a:pt x="0" y="66571"/>
                </a:moveTo>
                <a:lnTo>
                  <a:pt x="133349" y="66571"/>
                </a:lnTo>
                <a:lnTo>
                  <a:pt x="133349" y="0"/>
                </a:lnTo>
                <a:lnTo>
                  <a:pt x="0" y="0"/>
                </a:lnTo>
                <a:lnTo>
                  <a:pt x="0" y="66571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9" name="object 479"/>
          <p:cNvSpPr/>
          <p:nvPr/>
        </p:nvSpPr>
        <p:spPr>
          <a:xfrm>
            <a:off x="15670407" y="950556"/>
            <a:ext cx="200025" cy="66675"/>
          </a:xfrm>
          <a:custGeom>
            <a:avLst/>
            <a:gdLst/>
            <a:ahLst/>
            <a:cxnLst/>
            <a:rect l="l" t="t" r="r" b="b"/>
            <a:pathLst>
              <a:path w="200025" h="66675">
                <a:moveTo>
                  <a:pt x="0" y="66571"/>
                </a:moveTo>
                <a:lnTo>
                  <a:pt x="200024" y="66571"/>
                </a:lnTo>
                <a:lnTo>
                  <a:pt x="200024" y="0"/>
                </a:lnTo>
                <a:lnTo>
                  <a:pt x="0" y="0"/>
                </a:lnTo>
                <a:lnTo>
                  <a:pt x="0" y="66571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0" name="object 480"/>
          <p:cNvSpPr/>
          <p:nvPr/>
        </p:nvSpPr>
        <p:spPr>
          <a:xfrm>
            <a:off x="15937107" y="950556"/>
            <a:ext cx="200025" cy="66675"/>
          </a:xfrm>
          <a:custGeom>
            <a:avLst/>
            <a:gdLst/>
            <a:ahLst/>
            <a:cxnLst/>
            <a:rect l="l" t="t" r="r" b="b"/>
            <a:pathLst>
              <a:path w="200025" h="66675">
                <a:moveTo>
                  <a:pt x="0" y="66571"/>
                </a:moveTo>
                <a:lnTo>
                  <a:pt x="200024" y="66571"/>
                </a:lnTo>
                <a:lnTo>
                  <a:pt x="200024" y="0"/>
                </a:lnTo>
                <a:lnTo>
                  <a:pt x="0" y="0"/>
                </a:lnTo>
                <a:lnTo>
                  <a:pt x="0" y="66571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1" name="object 481"/>
          <p:cNvSpPr/>
          <p:nvPr/>
        </p:nvSpPr>
        <p:spPr>
          <a:xfrm>
            <a:off x="16670532" y="951075"/>
            <a:ext cx="66675" cy="66040"/>
          </a:xfrm>
          <a:custGeom>
            <a:avLst/>
            <a:gdLst/>
            <a:ahLst/>
            <a:cxnLst/>
            <a:rect l="l" t="t" r="r" b="b"/>
            <a:pathLst>
              <a:path w="66675" h="66040">
                <a:moveTo>
                  <a:pt x="0" y="65988"/>
                </a:moveTo>
                <a:lnTo>
                  <a:pt x="66674" y="65988"/>
                </a:lnTo>
                <a:lnTo>
                  <a:pt x="66674" y="0"/>
                </a:lnTo>
                <a:lnTo>
                  <a:pt x="0" y="0"/>
                </a:lnTo>
                <a:lnTo>
                  <a:pt x="0" y="65988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2" name="object 482"/>
          <p:cNvSpPr/>
          <p:nvPr/>
        </p:nvSpPr>
        <p:spPr>
          <a:xfrm>
            <a:off x="16803882" y="951075"/>
            <a:ext cx="133350" cy="66040"/>
          </a:xfrm>
          <a:custGeom>
            <a:avLst/>
            <a:gdLst/>
            <a:ahLst/>
            <a:cxnLst/>
            <a:rect l="l" t="t" r="r" b="b"/>
            <a:pathLst>
              <a:path w="133350" h="66040">
                <a:moveTo>
                  <a:pt x="0" y="65988"/>
                </a:moveTo>
                <a:lnTo>
                  <a:pt x="133349" y="65988"/>
                </a:lnTo>
                <a:lnTo>
                  <a:pt x="133349" y="0"/>
                </a:lnTo>
                <a:lnTo>
                  <a:pt x="0" y="0"/>
                </a:lnTo>
                <a:lnTo>
                  <a:pt x="0" y="65988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3" name="object 483"/>
          <p:cNvSpPr/>
          <p:nvPr/>
        </p:nvSpPr>
        <p:spPr>
          <a:xfrm>
            <a:off x="17070582" y="951075"/>
            <a:ext cx="200025" cy="66040"/>
          </a:xfrm>
          <a:custGeom>
            <a:avLst/>
            <a:gdLst/>
            <a:ahLst/>
            <a:cxnLst/>
            <a:rect l="l" t="t" r="r" b="b"/>
            <a:pathLst>
              <a:path w="200025" h="66040">
                <a:moveTo>
                  <a:pt x="0" y="65988"/>
                </a:moveTo>
                <a:lnTo>
                  <a:pt x="200024" y="65988"/>
                </a:lnTo>
                <a:lnTo>
                  <a:pt x="200024" y="0"/>
                </a:lnTo>
                <a:lnTo>
                  <a:pt x="0" y="0"/>
                </a:lnTo>
                <a:lnTo>
                  <a:pt x="0" y="65988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4" name="object 484"/>
          <p:cNvSpPr/>
          <p:nvPr/>
        </p:nvSpPr>
        <p:spPr>
          <a:xfrm>
            <a:off x="17337282" y="951075"/>
            <a:ext cx="66675" cy="66040"/>
          </a:xfrm>
          <a:custGeom>
            <a:avLst/>
            <a:gdLst/>
            <a:ahLst/>
            <a:cxnLst/>
            <a:rect l="l" t="t" r="r" b="b"/>
            <a:pathLst>
              <a:path w="66675" h="66040">
                <a:moveTo>
                  <a:pt x="0" y="65988"/>
                </a:moveTo>
                <a:lnTo>
                  <a:pt x="66674" y="65988"/>
                </a:lnTo>
                <a:lnTo>
                  <a:pt x="66674" y="0"/>
                </a:lnTo>
                <a:lnTo>
                  <a:pt x="0" y="0"/>
                </a:lnTo>
                <a:lnTo>
                  <a:pt x="0" y="65988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5" name="object 485"/>
          <p:cNvSpPr/>
          <p:nvPr/>
        </p:nvSpPr>
        <p:spPr>
          <a:xfrm>
            <a:off x="15203682" y="1017064"/>
            <a:ext cx="200025" cy="67310"/>
          </a:xfrm>
          <a:custGeom>
            <a:avLst/>
            <a:gdLst/>
            <a:ahLst/>
            <a:cxnLst/>
            <a:rect l="l" t="t" r="r" b="b"/>
            <a:pathLst>
              <a:path w="200025" h="67309">
                <a:moveTo>
                  <a:pt x="0" y="67257"/>
                </a:moveTo>
                <a:lnTo>
                  <a:pt x="200024" y="67257"/>
                </a:lnTo>
                <a:lnTo>
                  <a:pt x="200024" y="0"/>
                </a:lnTo>
                <a:lnTo>
                  <a:pt x="0" y="0"/>
                </a:lnTo>
                <a:lnTo>
                  <a:pt x="0" y="67257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6" name="object 486"/>
          <p:cNvSpPr/>
          <p:nvPr/>
        </p:nvSpPr>
        <p:spPr>
          <a:xfrm>
            <a:off x="15603732" y="1017064"/>
            <a:ext cx="533400" cy="67310"/>
          </a:xfrm>
          <a:custGeom>
            <a:avLst/>
            <a:gdLst/>
            <a:ahLst/>
            <a:cxnLst/>
            <a:rect l="l" t="t" r="r" b="b"/>
            <a:pathLst>
              <a:path w="533400" h="67309">
                <a:moveTo>
                  <a:pt x="0" y="67257"/>
                </a:moveTo>
                <a:lnTo>
                  <a:pt x="533399" y="67257"/>
                </a:lnTo>
                <a:lnTo>
                  <a:pt x="533399" y="0"/>
                </a:lnTo>
                <a:lnTo>
                  <a:pt x="0" y="0"/>
                </a:lnTo>
                <a:lnTo>
                  <a:pt x="0" y="67257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7" name="object 487"/>
          <p:cNvSpPr/>
          <p:nvPr/>
        </p:nvSpPr>
        <p:spPr>
          <a:xfrm>
            <a:off x="16270482" y="1017064"/>
            <a:ext cx="133350" cy="67310"/>
          </a:xfrm>
          <a:custGeom>
            <a:avLst/>
            <a:gdLst/>
            <a:ahLst/>
            <a:cxnLst/>
            <a:rect l="l" t="t" r="r" b="b"/>
            <a:pathLst>
              <a:path w="133350" h="67309">
                <a:moveTo>
                  <a:pt x="0" y="67257"/>
                </a:moveTo>
                <a:lnTo>
                  <a:pt x="133349" y="67257"/>
                </a:lnTo>
                <a:lnTo>
                  <a:pt x="133349" y="0"/>
                </a:lnTo>
                <a:lnTo>
                  <a:pt x="0" y="0"/>
                </a:lnTo>
                <a:lnTo>
                  <a:pt x="0" y="67257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8" name="object 488"/>
          <p:cNvSpPr/>
          <p:nvPr/>
        </p:nvSpPr>
        <p:spPr>
          <a:xfrm>
            <a:off x="16603857" y="1017064"/>
            <a:ext cx="466725" cy="67310"/>
          </a:xfrm>
          <a:custGeom>
            <a:avLst/>
            <a:gdLst/>
            <a:ahLst/>
            <a:cxnLst/>
            <a:rect l="l" t="t" r="r" b="b"/>
            <a:pathLst>
              <a:path w="466725" h="67309">
                <a:moveTo>
                  <a:pt x="0" y="67257"/>
                </a:moveTo>
                <a:lnTo>
                  <a:pt x="466724" y="67257"/>
                </a:lnTo>
                <a:lnTo>
                  <a:pt x="466724" y="0"/>
                </a:lnTo>
                <a:lnTo>
                  <a:pt x="0" y="0"/>
                </a:lnTo>
                <a:lnTo>
                  <a:pt x="0" y="67257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9" name="object 489"/>
          <p:cNvSpPr/>
          <p:nvPr/>
        </p:nvSpPr>
        <p:spPr>
          <a:xfrm>
            <a:off x="17137257" y="1017064"/>
            <a:ext cx="266700" cy="67310"/>
          </a:xfrm>
          <a:custGeom>
            <a:avLst/>
            <a:gdLst/>
            <a:ahLst/>
            <a:cxnLst/>
            <a:rect l="l" t="t" r="r" b="b"/>
            <a:pathLst>
              <a:path w="266700" h="67309">
                <a:moveTo>
                  <a:pt x="0" y="67257"/>
                </a:moveTo>
                <a:lnTo>
                  <a:pt x="266699" y="67257"/>
                </a:lnTo>
                <a:lnTo>
                  <a:pt x="266699" y="0"/>
                </a:lnTo>
                <a:lnTo>
                  <a:pt x="0" y="0"/>
                </a:lnTo>
                <a:lnTo>
                  <a:pt x="0" y="67257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0" name="object 490"/>
          <p:cNvSpPr/>
          <p:nvPr/>
        </p:nvSpPr>
        <p:spPr>
          <a:xfrm>
            <a:off x="15203682" y="1084321"/>
            <a:ext cx="66675" cy="66040"/>
          </a:xfrm>
          <a:custGeom>
            <a:avLst/>
            <a:gdLst/>
            <a:ahLst/>
            <a:cxnLst/>
            <a:rect l="l" t="t" r="r" b="b"/>
            <a:pathLst>
              <a:path w="66675" h="66040">
                <a:moveTo>
                  <a:pt x="0" y="65988"/>
                </a:moveTo>
                <a:lnTo>
                  <a:pt x="66674" y="65988"/>
                </a:lnTo>
                <a:lnTo>
                  <a:pt x="66674" y="0"/>
                </a:lnTo>
                <a:lnTo>
                  <a:pt x="0" y="0"/>
                </a:lnTo>
                <a:lnTo>
                  <a:pt x="0" y="65988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1" name="object 491"/>
          <p:cNvSpPr/>
          <p:nvPr/>
        </p:nvSpPr>
        <p:spPr>
          <a:xfrm>
            <a:off x="15670407" y="1084321"/>
            <a:ext cx="66675" cy="66040"/>
          </a:xfrm>
          <a:custGeom>
            <a:avLst/>
            <a:gdLst/>
            <a:ahLst/>
            <a:cxnLst/>
            <a:rect l="l" t="t" r="r" b="b"/>
            <a:pathLst>
              <a:path w="66675" h="66040">
                <a:moveTo>
                  <a:pt x="0" y="65988"/>
                </a:moveTo>
                <a:lnTo>
                  <a:pt x="66674" y="65988"/>
                </a:lnTo>
                <a:lnTo>
                  <a:pt x="66674" y="0"/>
                </a:lnTo>
                <a:lnTo>
                  <a:pt x="0" y="0"/>
                </a:lnTo>
                <a:lnTo>
                  <a:pt x="0" y="65988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2" name="object 492"/>
          <p:cNvSpPr/>
          <p:nvPr/>
        </p:nvSpPr>
        <p:spPr>
          <a:xfrm>
            <a:off x="15803757" y="1084321"/>
            <a:ext cx="133350" cy="66040"/>
          </a:xfrm>
          <a:custGeom>
            <a:avLst/>
            <a:gdLst/>
            <a:ahLst/>
            <a:cxnLst/>
            <a:rect l="l" t="t" r="r" b="b"/>
            <a:pathLst>
              <a:path w="133350" h="66040">
                <a:moveTo>
                  <a:pt x="0" y="65988"/>
                </a:moveTo>
                <a:lnTo>
                  <a:pt x="133349" y="65988"/>
                </a:lnTo>
                <a:lnTo>
                  <a:pt x="133349" y="0"/>
                </a:lnTo>
                <a:lnTo>
                  <a:pt x="0" y="0"/>
                </a:lnTo>
                <a:lnTo>
                  <a:pt x="0" y="65988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3" name="object 493"/>
          <p:cNvSpPr/>
          <p:nvPr/>
        </p:nvSpPr>
        <p:spPr>
          <a:xfrm>
            <a:off x="16137132" y="1084321"/>
            <a:ext cx="133350" cy="66040"/>
          </a:xfrm>
          <a:custGeom>
            <a:avLst/>
            <a:gdLst/>
            <a:ahLst/>
            <a:cxnLst/>
            <a:rect l="l" t="t" r="r" b="b"/>
            <a:pathLst>
              <a:path w="133350" h="66040">
                <a:moveTo>
                  <a:pt x="0" y="65988"/>
                </a:moveTo>
                <a:lnTo>
                  <a:pt x="133349" y="65988"/>
                </a:lnTo>
                <a:lnTo>
                  <a:pt x="133349" y="0"/>
                </a:lnTo>
                <a:lnTo>
                  <a:pt x="0" y="0"/>
                </a:lnTo>
                <a:lnTo>
                  <a:pt x="0" y="65988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4" name="object 494"/>
          <p:cNvSpPr/>
          <p:nvPr/>
        </p:nvSpPr>
        <p:spPr>
          <a:xfrm>
            <a:off x="16337157" y="1084321"/>
            <a:ext cx="133350" cy="66040"/>
          </a:xfrm>
          <a:custGeom>
            <a:avLst/>
            <a:gdLst/>
            <a:ahLst/>
            <a:cxnLst/>
            <a:rect l="l" t="t" r="r" b="b"/>
            <a:pathLst>
              <a:path w="133350" h="66040">
                <a:moveTo>
                  <a:pt x="0" y="65988"/>
                </a:moveTo>
                <a:lnTo>
                  <a:pt x="133349" y="65988"/>
                </a:lnTo>
                <a:lnTo>
                  <a:pt x="133349" y="0"/>
                </a:lnTo>
                <a:lnTo>
                  <a:pt x="0" y="0"/>
                </a:lnTo>
                <a:lnTo>
                  <a:pt x="0" y="65988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5" name="object 495"/>
          <p:cNvSpPr/>
          <p:nvPr/>
        </p:nvSpPr>
        <p:spPr>
          <a:xfrm>
            <a:off x="16603857" y="1084321"/>
            <a:ext cx="133350" cy="66040"/>
          </a:xfrm>
          <a:custGeom>
            <a:avLst/>
            <a:gdLst/>
            <a:ahLst/>
            <a:cxnLst/>
            <a:rect l="l" t="t" r="r" b="b"/>
            <a:pathLst>
              <a:path w="133350" h="66040">
                <a:moveTo>
                  <a:pt x="0" y="65988"/>
                </a:moveTo>
                <a:lnTo>
                  <a:pt x="133349" y="65988"/>
                </a:lnTo>
                <a:lnTo>
                  <a:pt x="133349" y="0"/>
                </a:lnTo>
                <a:lnTo>
                  <a:pt x="0" y="0"/>
                </a:lnTo>
                <a:lnTo>
                  <a:pt x="0" y="65988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6" name="object 496"/>
          <p:cNvSpPr/>
          <p:nvPr/>
        </p:nvSpPr>
        <p:spPr>
          <a:xfrm>
            <a:off x="16803882" y="1084321"/>
            <a:ext cx="600075" cy="66040"/>
          </a:xfrm>
          <a:custGeom>
            <a:avLst/>
            <a:gdLst/>
            <a:ahLst/>
            <a:cxnLst/>
            <a:rect l="l" t="t" r="r" b="b"/>
            <a:pathLst>
              <a:path w="600075" h="66040">
                <a:moveTo>
                  <a:pt x="0" y="65988"/>
                </a:moveTo>
                <a:lnTo>
                  <a:pt x="600075" y="65988"/>
                </a:lnTo>
                <a:lnTo>
                  <a:pt x="600075" y="0"/>
                </a:lnTo>
                <a:lnTo>
                  <a:pt x="0" y="0"/>
                </a:lnTo>
                <a:lnTo>
                  <a:pt x="0" y="65988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7" name="object 497"/>
          <p:cNvSpPr/>
          <p:nvPr/>
        </p:nvSpPr>
        <p:spPr>
          <a:xfrm>
            <a:off x="13536807" y="1017127"/>
            <a:ext cx="400050" cy="66675"/>
          </a:xfrm>
          <a:custGeom>
            <a:avLst/>
            <a:gdLst/>
            <a:ahLst/>
            <a:cxnLst/>
            <a:rect l="l" t="t" r="r" b="b"/>
            <a:pathLst>
              <a:path w="400050" h="66675">
                <a:moveTo>
                  <a:pt x="0" y="66571"/>
                </a:moveTo>
                <a:lnTo>
                  <a:pt x="400049" y="66571"/>
                </a:lnTo>
                <a:lnTo>
                  <a:pt x="400049" y="0"/>
                </a:lnTo>
                <a:lnTo>
                  <a:pt x="0" y="0"/>
                </a:lnTo>
                <a:lnTo>
                  <a:pt x="0" y="66571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8" name="object 498"/>
          <p:cNvSpPr/>
          <p:nvPr/>
        </p:nvSpPr>
        <p:spPr>
          <a:xfrm>
            <a:off x="14003532" y="1017127"/>
            <a:ext cx="200025" cy="66675"/>
          </a:xfrm>
          <a:custGeom>
            <a:avLst/>
            <a:gdLst/>
            <a:ahLst/>
            <a:cxnLst/>
            <a:rect l="l" t="t" r="r" b="b"/>
            <a:pathLst>
              <a:path w="200025" h="66675">
                <a:moveTo>
                  <a:pt x="0" y="66571"/>
                </a:moveTo>
                <a:lnTo>
                  <a:pt x="200024" y="66571"/>
                </a:lnTo>
                <a:lnTo>
                  <a:pt x="200024" y="0"/>
                </a:lnTo>
                <a:lnTo>
                  <a:pt x="0" y="0"/>
                </a:lnTo>
                <a:lnTo>
                  <a:pt x="0" y="66571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9" name="object 499"/>
          <p:cNvSpPr/>
          <p:nvPr/>
        </p:nvSpPr>
        <p:spPr>
          <a:xfrm>
            <a:off x="14336907" y="1017127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571"/>
                </a:moveTo>
                <a:lnTo>
                  <a:pt x="66674" y="66571"/>
                </a:lnTo>
                <a:lnTo>
                  <a:pt x="66674" y="0"/>
                </a:lnTo>
                <a:lnTo>
                  <a:pt x="0" y="0"/>
                </a:lnTo>
                <a:lnTo>
                  <a:pt x="0" y="66571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0" name="object 500"/>
          <p:cNvSpPr/>
          <p:nvPr/>
        </p:nvSpPr>
        <p:spPr>
          <a:xfrm>
            <a:off x="13203432" y="1084321"/>
            <a:ext cx="133350" cy="66040"/>
          </a:xfrm>
          <a:custGeom>
            <a:avLst/>
            <a:gdLst/>
            <a:ahLst/>
            <a:cxnLst/>
            <a:rect l="l" t="t" r="r" b="b"/>
            <a:pathLst>
              <a:path w="133350" h="66040">
                <a:moveTo>
                  <a:pt x="0" y="65988"/>
                </a:moveTo>
                <a:lnTo>
                  <a:pt x="133349" y="65988"/>
                </a:lnTo>
                <a:lnTo>
                  <a:pt x="133349" y="0"/>
                </a:lnTo>
                <a:lnTo>
                  <a:pt x="0" y="0"/>
                </a:lnTo>
                <a:lnTo>
                  <a:pt x="0" y="65988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1" name="object 501"/>
          <p:cNvSpPr/>
          <p:nvPr/>
        </p:nvSpPr>
        <p:spPr>
          <a:xfrm>
            <a:off x="13536807" y="1084321"/>
            <a:ext cx="133350" cy="66040"/>
          </a:xfrm>
          <a:custGeom>
            <a:avLst/>
            <a:gdLst/>
            <a:ahLst/>
            <a:cxnLst/>
            <a:rect l="l" t="t" r="r" b="b"/>
            <a:pathLst>
              <a:path w="133350" h="66040">
                <a:moveTo>
                  <a:pt x="0" y="65988"/>
                </a:moveTo>
                <a:lnTo>
                  <a:pt x="133349" y="65988"/>
                </a:lnTo>
                <a:lnTo>
                  <a:pt x="133349" y="0"/>
                </a:lnTo>
                <a:lnTo>
                  <a:pt x="0" y="0"/>
                </a:lnTo>
                <a:lnTo>
                  <a:pt x="0" y="65988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2" name="object 502"/>
          <p:cNvSpPr/>
          <p:nvPr/>
        </p:nvSpPr>
        <p:spPr>
          <a:xfrm>
            <a:off x="13736832" y="1084321"/>
            <a:ext cx="200025" cy="66040"/>
          </a:xfrm>
          <a:custGeom>
            <a:avLst/>
            <a:gdLst/>
            <a:ahLst/>
            <a:cxnLst/>
            <a:rect l="l" t="t" r="r" b="b"/>
            <a:pathLst>
              <a:path w="200025" h="66040">
                <a:moveTo>
                  <a:pt x="0" y="65988"/>
                </a:moveTo>
                <a:lnTo>
                  <a:pt x="200024" y="65988"/>
                </a:lnTo>
                <a:lnTo>
                  <a:pt x="200024" y="0"/>
                </a:lnTo>
                <a:lnTo>
                  <a:pt x="0" y="0"/>
                </a:lnTo>
                <a:lnTo>
                  <a:pt x="0" y="65988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3" name="object 503"/>
          <p:cNvSpPr/>
          <p:nvPr/>
        </p:nvSpPr>
        <p:spPr>
          <a:xfrm>
            <a:off x="14003532" y="1084321"/>
            <a:ext cx="133350" cy="66040"/>
          </a:xfrm>
          <a:custGeom>
            <a:avLst/>
            <a:gdLst/>
            <a:ahLst/>
            <a:cxnLst/>
            <a:rect l="l" t="t" r="r" b="b"/>
            <a:pathLst>
              <a:path w="133350" h="66040">
                <a:moveTo>
                  <a:pt x="0" y="65988"/>
                </a:moveTo>
                <a:lnTo>
                  <a:pt x="133349" y="65988"/>
                </a:lnTo>
                <a:lnTo>
                  <a:pt x="133349" y="0"/>
                </a:lnTo>
                <a:lnTo>
                  <a:pt x="0" y="0"/>
                </a:lnTo>
                <a:lnTo>
                  <a:pt x="0" y="65988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4" name="object 504"/>
          <p:cNvSpPr/>
          <p:nvPr/>
        </p:nvSpPr>
        <p:spPr>
          <a:xfrm>
            <a:off x="13203432" y="1150310"/>
            <a:ext cx="200025" cy="66040"/>
          </a:xfrm>
          <a:custGeom>
            <a:avLst/>
            <a:gdLst/>
            <a:ahLst/>
            <a:cxnLst/>
            <a:rect l="l" t="t" r="r" b="b"/>
            <a:pathLst>
              <a:path w="200025" h="66040">
                <a:moveTo>
                  <a:pt x="0" y="65988"/>
                </a:moveTo>
                <a:lnTo>
                  <a:pt x="200024" y="65988"/>
                </a:lnTo>
                <a:lnTo>
                  <a:pt x="200024" y="0"/>
                </a:lnTo>
                <a:lnTo>
                  <a:pt x="0" y="0"/>
                </a:lnTo>
                <a:lnTo>
                  <a:pt x="0" y="65988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5" name="object 505"/>
          <p:cNvSpPr/>
          <p:nvPr/>
        </p:nvSpPr>
        <p:spPr>
          <a:xfrm>
            <a:off x="14403582" y="1150310"/>
            <a:ext cx="333375" cy="66040"/>
          </a:xfrm>
          <a:custGeom>
            <a:avLst/>
            <a:gdLst/>
            <a:ahLst/>
            <a:cxnLst/>
            <a:rect l="l" t="t" r="r" b="b"/>
            <a:pathLst>
              <a:path w="333375" h="66040">
                <a:moveTo>
                  <a:pt x="0" y="65988"/>
                </a:moveTo>
                <a:lnTo>
                  <a:pt x="333374" y="65988"/>
                </a:lnTo>
                <a:lnTo>
                  <a:pt x="333374" y="0"/>
                </a:lnTo>
                <a:lnTo>
                  <a:pt x="0" y="0"/>
                </a:lnTo>
                <a:lnTo>
                  <a:pt x="0" y="65988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6" name="object 506"/>
          <p:cNvSpPr/>
          <p:nvPr/>
        </p:nvSpPr>
        <p:spPr>
          <a:xfrm>
            <a:off x="14936982" y="1150310"/>
            <a:ext cx="66675" cy="66040"/>
          </a:xfrm>
          <a:custGeom>
            <a:avLst/>
            <a:gdLst/>
            <a:ahLst/>
            <a:cxnLst/>
            <a:rect l="l" t="t" r="r" b="b"/>
            <a:pathLst>
              <a:path w="66675" h="66040">
                <a:moveTo>
                  <a:pt x="0" y="65988"/>
                </a:moveTo>
                <a:lnTo>
                  <a:pt x="66674" y="65988"/>
                </a:lnTo>
                <a:lnTo>
                  <a:pt x="66674" y="0"/>
                </a:lnTo>
                <a:lnTo>
                  <a:pt x="0" y="0"/>
                </a:lnTo>
                <a:lnTo>
                  <a:pt x="0" y="65988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7" name="object 507"/>
          <p:cNvSpPr/>
          <p:nvPr/>
        </p:nvSpPr>
        <p:spPr>
          <a:xfrm>
            <a:off x="15403707" y="1150310"/>
            <a:ext cx="200025" cy="66040"/>
          </a:xfrm>
          <a:custGeom>
            <a:avLst/>
            <a:gdLst/>
            <a:ahLst/>
            <a:cxnLst/>
            <a:rect l="l" t="t" r="r" b="b"/>
            <a:pathLst>
              <a:path w="200025" h="66040">
                <a:moveTo>
                  <a:pt x="0" y="65988"/>
                </a:moveTo>
                <a:lnTo>
                  <a:pt x="200024" y="65988"/>
                </a:lnTo>
                <a:lnTo>
                  <a:pt x="200024" y="0"/>
                </a:lnTo>
                <a:lnTo>
                  <a:pt x="0" y="0"/>
                </a:lnTo>
                <a:lnTo>
                  <a:pt x="0" y="65988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8" name="object 508"/>
          <p:cNvSpPr/>
          <p:nvPr/>
        </p:nvSpPr>
        <p:spPr>
          <a:xfrm>
            <a:off x="15670407" y="1150310"/>
            <a:ext cx="133350" cy="66040"/>
          </a:xfrm>
          <a:custGeom>
            <a:avLst/>
            <a:gdLst/>
            <a:ahLst/>
            <a:cxnLst/>
            <a:rect l="l" t="t" r="r" b="b"/>
            <a:pathLst>
              <a:path w="133350" h="66040">
                <a:moveTo>
                  <a:pt x="0" y="65988"/>
                </a:moveTo>
                <a:lnTo>
                  <a:pt x="133349" y="65988"/>
                </a:lnTo>
                <a:lnTo>
                  <a:pt x="133349" y="0"/>
                </a:lnTo>
                <a:lnTo>
                  <a:pt x="0" y="0"/>
                </a:lnTo>
                <a:lnTo>
                  <a:pt x="0" y="65988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9" name="object 509"/>
          <p:cNvSpPr/>
          <p:nvPr/>
        </p:nvSpPr>
        <p:spPr>
          <a:xfrm>
            <a:off x="16137132" y="1150310"/>
            <a:ext cx="333375" cy="66040"/>
          </a:xfrm>
          <a:custGeom>
            <a:avLst/>
            <a:gdLst/>
            <a:ahLst/>
            <a:cxnLst/>
            <a:rect l="l" t="t" r="r" b="b"/>
            <a:pathLst>
              <a:path w="333375" h="66040">
                <a:moveTo>
                  <a:pt x="0" y="65988"/>
                </a:moveTo>
                <a:lnTo>
                  <a:pt x="333374" y="65988"/>
                </a:lnTo>
                <a:lnTo>
                  <a:pt x="333374" y="0"/>
                </a:lnTo>
                <a:lnTo>
                  <a:pt x="0" y="0"/>
                </a:lnTo>
                <a:lnTo>
                  <a:pt x="0" y="65988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0" name="object 510"/>
          <p:cNvSpPr/>
          <p:nvPr/>
        </p:nvSpPr>
        <p:spPr>
          <a:xfrm>
            <a:off x="16803882" y="1150310"/>
            <a:ext cx="200025" cy="66040"/>
          </a:xfrm>
          <a:custGeom>
            <a:avLst/>
            <a:gdLst/>
            <a:ahLst/>
            <a:cxnLst/>
            <a:rect l="l" t="t" r="r" b="b"/>
            <a:pathLst>
              <a:path w="200025" h="66040">
                <a:moveTo>
                  <a:pt x="0" y="65988"/>
                </a:moveTo>
                <a:lnTo>
                  <a:pt x="200024" y="65988"/>
                </a:lnTo>
                <a:lnTo>
                  <a:pt x="200024" y="0"/>
                </a:lnTo>
                <a:lnTo>
                  <a:pt x="0" y="0"/>
                </a:lnTo>
                <a:lnTo>
                  <a:pt x="0" y="65988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1" name="object 511"/>
          <p:cNvSpPr/>
          <p:nvPr/>
        </p:nvSpPr>
        <p:spPr>
          <a:xfrm>
            <a:off x="17070582" y="1150310"/>
            <a:ext cx="133350" cy="66040"/>
          </a:xfrm>
          <a:custGeom>
            <a:avLst/>
            <a:gdLst/>
            <a:ahLst/>
            <a:cxnLst/>
            <a:rect l="l" t="t" r="r" b="b"/>
            <a:pathLst>
              <a:path w="133350" h="66040">
                <a:moveTo>
                  <a:pt x="0" y="65988"/>
                </a:moveTo>
                <a:lnTo>
                  <a:pt x="133349" y="65988"/>
                </a:lnTo>
                <a:lnTo>
                  <a:pt x="133349" y="0"/>
                </a:lnTo>
                <a:lnTo>
                  <a:pt x="0" y="0"/>
                </a:lnTo>
                <a:lnTo>
                  <a:pt x="0" y="65988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2" name="object 512"/>
          <p:cNvSpPr/>
          <p:nvPr/>
        </p:nvSpPr>
        <p:spPr>
          <a:xfrm>
            <a:off x="17270607" y="1150310"/>
            <a:ext cx="133350" cy="66040"/>
          </a:xfrm>
          <a:custGeom>
            <a:avLst/>
            <a:gdLst/>
            <a:ahLst/>
            <a:cxnLst/>
            <a:rect l="l" t="t" r="r" b="b"/>
            <a:pathLst>
              <a:path w="133350" h="66040">
                <a:moveTo>
                  <a:pt x="0" y="65988"/>
                </a:moveTo>
                <a:lnTo>
                  <a:pt x="133349" y="65988"/>
                </a:lnTo>
                <a:lnTo>
                  <a:pt x="133349" y="0"/>
                </a:lnTo>
                <a:lnTo>
                  <a:pt x="0" y="0"/>
                </a:lnTo>
                <a:lnTo>
                  <a:pt x="0" y="65988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3" name="object 513"/>
          <p:cNvSpPr/>
          <p:nvPr/>
        </p:nvSpPr>
        <p:spPr>
          <a:xfrm>
            <a:off x="17537307" y="1150310"/>
            <a:ext cx="66675" cy="66040"/>
          </a:xfrm>
          <a:custGeom>
            <a:avLst/>
            <a:gdLst/>
            <a:ahLst/>
            <a:cxnLst/>
            <a:rect l="l" t="t" r="r" b="b"/>
            <a:pathLst>
              <a:path w="66675" h="66040">
                <a:moveTo>
                  <a:pt x="0" y="65988"/>
                </a:moveTo>
                <a:lnTo>
                  <a:pt x="66674" y="65988"/>
                </a:lnTo>
                <a:lnTo>
                  <a:pt x="66674" y="0"/>
                </a:lnTo>
                <a:lnTo>
                  <a:pt x="0" y="0"/>
                </a:lnTo>
                <a:lnTo>
                  <a:pt x="0" y="65988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4" name="object 514"/>
          <p:cNvSpPr/>
          <p:nvPr/>
        </p:nvSpPr>
        <p:spPr>
          <a:xfrm>
            <a:off x="17670657" y="1150310"/>
            <a:ext cx="133350" cy="66040"/>
          </a:xfrm>
          <a:custGeom>
            <a:avLst/>
            <a:gdLst/>
            <a:ahLst/>
            <a:cxnLst/>
            <a:rect l="l" t="t" r="r" b="b"/>
            <a:pathLst>
              <a:path w="133350" h="66040">
                <a:moveTo>
                  <a:pt x="0" y="65988"/>
                </a:moveTo>
                <a:lnTo>
                  <a:pt x="133349" y="65988"/>
                </a:lnTo>
                <a:lnTo>
                  <a:pt x="133349" y="0"/>
                </a:lnTo>
                <a:lnTo>
                  <a:pt x="0" y="0"/>
                </a:lnTo>
                <a:lnTo>
                  <a:pt x="0" y="65988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5" name="object 515"/>
          <p:cNvSpPr/>
          <p:nvPr/>
        </p:nvSpPr>
        <p:spPr>
          <a:xfrm>
            <a:off x="13270107" y="1216298"/>
            <a:ext cx="133350" cy="67310"/>
          </a:xfrm>
          <a:custGeom>
            <a:avLst/>
            <a:gdLst/>
            <a:ahLst/>
            <a:cxnLst/>
            <a:rect l="l" t="t" r="r" b="b"/>
            <a:pathLst>
              <a:path w="133350" h="67309">
                <a:moveTo>
                  <a:pt x="0" y="67257"/>
                </a:moveTo>
                <a:lnTo>
                  <a:pt x="133349" y="67257"/>
                </a:lnTo>
                <a:lnTo>
                  <a:pt x="133349" y="0"/>
                </a:lnTo>
                <a:lnTo>
                  <a:pt x="0" y="0"/>
                </a:lnTo>
                <a:lnTo>
                  <a:pt x="0" y="67257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6" name="object 516"/>
          <p:cNvSpPr/>
          <p:nvPr/>
        </p:nvSpPr>
        <p:spPr>
          <a:xfrm>
            <a:off x="13803507" y="1216298"/>
            <a:ext cx="133350" cy="67310"/>
          </a:xfrm>
          <a:custGeom>
            <a:avLst/>
            <a:gdLst/>
            <a:ahLst/>
            <a:cxnLst/>
            <a:rect l="l" t="t" r="r" b="b"/>
            <a:pathLst>
              <a:path w="133350" h="67309">
                <a:moveTo>
                  <a:pt x="0" y="67257"/>
                </a:moveTo>
                <a:lnTo>
                  <a:pt x="133349" y="67257"/>
                </a:lnTo>
                <a:lnTo>
                  <a:pt x="133349" y="0"/>
                </a:lnTo>
                <a:lnTo>
                  <a:pt x="0" y="0"/>
                </a:lnTo>
                <a:lnTo>
                  <a:pt x="0" y="67257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7" name="object 517"/>
          <p:cNvSpPr/>
          <p:nvPr/>
        </p:nvSpPr>
        <p:spPr>
          <a:xfrm>
            <a:off x="14336907" y="1216298"/>
            <a:ext cx="200025" cy="67310"/>
          </a:xfrm>
          <a:custGeom>
            <a:avLst/>
            <a:gdLst/>
            <a:ahLst/>
            <a:cxnLst/>
            <a:rect l="l" t="t" r="r" b="b"/>
            <a:pathLst>
              <a:path w="200025" h="67309">
                <a:moveTo>
                  <a:pt x="0" y="67257"/>
                </a:moveTo>
                <a:lnTo>
                  <a:pt x="200024" y="67257"/>
                </a:lnTo>
                <a:lnTo>
                  <a:pt x="200024" y="0"/>
                </a:lnTo>
                <a:lnTo>
                  <a:pt x="0" y="0"/>
                </a:lnTo>
                <a:lnTo>
                  <a:pt x="0" y="67257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8" name="object 518"/>
          <p:cNvSpPr/>
          <p:nvPr/>
        </p:nvSpPr>
        <p:spPr>
          <a:xfrm>
            <a:off x="14603607" y="1216298"/>
            <a:ext cx="66675" cy="67310"/>
          </a:xfrm>
          <a:custGeom>
            <a:avLst/>
            <a:gdLst/>
            <a:ahLst/>
            <a:cxnLst/>
            <a:rect l="l" t="t" r="r" b="b"/>
            <a:pathLst>
              <a:path w="66675" h="67309">
                <a:moveTo>
                  <a:pt x="0" y="67257"/>
                </a:moveTo>
                <a:lnTo>
                  <a:pt x="66674" y="67257"/>
                </a:lnTo>
                <a:lnTo>
                  <a:pt x="66674" y="0"/>
                </a:lnTo>
                <a:lnTo>
                  <a:pt x="0" y="0"/>
                </a:lnTo>
                <a:lnTo>
                  <a:pt x="0" y="67257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9" name="object 519"/>
          <p:cNvSpPr/>
          <p:nvPr/>
        </p:nvSpPr>
        <p:spPr>
          <a:xfrm>
            <a:off x="14736957" y="1216298"/>
            <a:ext cx="333375" cy="67310"/>
          </a:xfrm>
          <a:custGeom>
            <a:avLst/>
            <a:gdLst/>
            <a:ahLst/>
            <a:cxnLst/>
            <a:rect l="l" t="t" r="r" b="b"/>
            <a:pathLst>
              <a:path w="333375" h="67309">
                <a:moveTo>
                  <a:pt x="0" y="67257"/>
                </a:moveTo>
                <a:lnTo>
                  <a:pt x="333374" y="67257"/>
                </a:lnTo>
                <a:lnTo>
                  <a:pt x="333374" y="0"/>
                </a:lnTo>
                <a:lnTo>
                  <a:pt x="0" y="0"/>
                </a:lnTo>
                <a:lnTo>
                  <a:pt x="0" y="67257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0" name="object 520"/>
          <p:cNvSpPr/>
          <p:nvPr/>
        </p:nvSpPr>
        <p:spPr>
          <a:xfrm>
            <a:off x="15337032" y="1216298"/>
            <a:ext cx="66675" cy="67310"/>
          </a:xfrm>
          <a:custGeom>
            <a:avLst/>
            <a:gdLst/>
            <a:ahLst/>
            <a:cxnLst/>
            <a:rect l="l" t="t" r="r" b="b"/>
            <a:pathLst>
              <a:path w="66675" h="67309">
                <a:moveTo>
                  <a:pt x="0" y="67257"/>
                </a:moveTo>
                <a:lnTo>
                  <a:pt x="66674" y="67257"/>
                </a:lnTo>
                <a:lnTo>
                  <a:pt x="66674" y="0"/>
                </a:lnTo>
                <a:lnTo>
                  <a:pt x="0" y="0"/>
                </a:lnTo>
                <a:lnTo>
                  <a:pt x="0" y="67257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1" name="object 521"/>
          <p:cNvSpPr/>
          <p:nvPr/>
        </p:nvSpPr>
        <p:spPr>
          <a:xfrm>
            <a:off x="15470382" y="1216298"/>
            <a:ext cx="400050" cy="67310"/>
          </a:xfrm>
          <a:custGeom>
            <a:avLst/>
            <a:gdLst/>
            <a:ahLst/>
            <a:cxnLst/>
            <a:rect l="l" t="t" r="r" b="b"/>
            <a:pathLst>
              <a:path w="400050" h="67309">
                <a:moveTo>
                  <a:pt x="0" y="67257"/>
                </a:moveTo>
                <a:lnTo>
                  <a:pt x="400049" y="67257"/>
                </a:lnTo>
                <a:lnTo>
                  <a:pt x="400049" y="0"/>
                </a:lnTo>
                <a:lnTo>
                  <a:pt x="0" y="0"/>
                </a:lnTo>
                <a:lnTo>
                  <a:pt x="0" y="67257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2" name="object 522"/>
          <p:cNvSpPr/>
          <p:nvPr/>
        </p:nvSpPr>
        <p:spPr>
          <a:xfrm>
            <a:off x="16070457" y="1216298"/>
            <a:ext cx="466725" cy="67310"/>
          </a:xfrm>
          <a:custGeom>
            <a:avLst/>
            <a:gdLst/>
            <a:ahLst/>
            <a:cxnLst/>
            <a:rect l="l" t="t" r="r" b="b"/>
            <a:pathLst>
              <a:path w="466725" h="67309">
                <a:moveTo>
                  <a:pt x="0" y="67257"/>
                </a:moveTo>
                <a:lnTo>
                  <a:pt x="466724" y="67257"/>
                </a:lnTo>
                <a:lnTo>
                  <a:pt x="466724" y="0"/>
                </a:lnTo>
                <a:lnTo>
                  <a:pt x="0" y="0"/>
                </a:lnTo>
                <a:lnTo>
                  <a:pt x="0" y="67257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3" name="object 523"/>
          <p:cNvSpPr/>
          <p:nvPr/>
        </p:nvSpPr>
        <p:spPr>
          <a:xfrm>
            <a:off x="16803882" y="1216298"/>
            <a:ext cx="400050" cy="67310"/>
          </a:xfrm>
          <a:custGeom>
            <a:avLst/>
            <a:gdLst/>
            <a:ahLst/>
            <a:cxnLst/>
            <a:rect l="l" t="t" r="r" b="b"/>
            <a:pathLst>
              <a:path w="400050" h="67309">
                <a:moveTo>
                  <a:pt x="0" y="67257"/>
                </a:moveTo>
                <a:lnTo>
                  <a:pt x="400049" y="67257"/>
                </a:lnTo>
                <a:lnTo>
                  <a:pt x="400049" y="0"/>
                </a:lnTo>
                <a:lnTo>
                  <a:pt x="0" y="0"/>
                </a:lnTo>
                <a:lnTo>
                  <a:pt x="0" y="67257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4" name="object 524"/>
          <p:cNvSpPr/>
          <p:nvPr/>
        </p:nvSpPr>
        <p:spPr>
          <a:xfrm>
            <a:off x="17537307" y="1216298"/>
            <a:ext cx="200025" cy="67310"/>
          </a:xfrm>
          <a:custGeom>
            <a:avLst/>
            <a:gdLst/>
            <a:ahLst/>
            <a:cxnLst/>
            <a:rect l="l" t="t" r="r" b="b"/>
            <a:pathLst>
              <a:path w="200025" h="67309">
                <a:moveTo>
                  <a:pt x="0" y="67257"/>
                </a:moveTo>
                <a:lnTo>
                  <a:pt x="200024" y="67257"/>
                </a:lnTo>
                <a:lnTo>
                  <a:pt x="200024" y="0"/>
                </a:lnTo>
                <a:lnTo>
                  <a:pt x="0" y="0"/>
                </a:lnTo>
                <a:lnTo>
                  <a:pt x="0" y="67257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5" name="object 525"/>
          <p:cNvSpPr/>
          <p:nvPr/>
        </p:nvSpPr>
        <p:spPr>
          <a:xfrm>
            <a:off x="17804007" y="1216298"/>
            <a:ext cx="66675" cy="67310"/>
          </a:xfrm>
          <a:custGeom>
            <a:avLst/>
            <a:gdLst/>
            <a:ahLst/>
            <a:cxnLst/>
            <a:rect l="l" t="t" r="r" b="b"/>
            <a:pathLst>
              <a:path w="66675" h="67309">
                <a:moveTo>
                  <a:pt x="0" y="67257"/>
                </a:moveTo>
                <a:lnTo>
                  <a:pt x="66674" y="67257"/>
                </a:lnTo>
                <a:lnTo>
                  <a:pt x="66674" y="0"/>
                </a:lnTo>
                <a:lnTo>
                  <a:pt x="0" y="0"/>
                </a:lnTo>
                <a:lnTo>
                  <a:pt x="0" y="67257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6" name="object 526"/>
          <p:cNvSpPr/>
          <p:nvPr/>
        </p:nvSpPr>
        <p:spPr>
          <a:xfrm>
            <a:off x="13003407" y="1283556"/>
            <a:ext cx="1800225" cy="66040"/>
          </a:xfrm>
          <a:custGeom>
            <a:avLst/>
            <a:gdLst/>
            <a:ahLst/>
            <a:cxnLst/>
            <a:rect l="l" t="t" r="r" b="b"/>
            <a:pathLst>
              <a:path w="1800225" h="66040">
                <a:moveTo>
                  <a:pt x="0" y="65988"/>
                </a:moveTo>
                <a:lnTo>
                  <a:pt x="1800224" y="65988"/>
                </a:lnTo>
                <a:lnTo>
                  <a:pt x="1800224" y="0"/>
                </a:lnTo>
                <a:lnTo>
                  <a:pt x="0" y="0"/>
                </a:lnTo>
                <a:lnTo>
                  <a:pt x="0" y="65988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7" name="object 527"/>
          <p:cNvSpPr/>
          <p:nvPr/>
        </p:nvSpPr>
        <p:spPr>
          <a:xfrm>
            <a:off x="14870307" y="1283556"/>
            <a:ext cx="866775" cy="66040"/>
          </a:xfrm>
          <a:custGeom>
            <a:avLst/>
            <a:gdLst/>
            <a:ahLst/>
            <a:cxnLst/>
            <a:rect l="l" t="t" r="r" b="b"/>
            <a:pathLst>
              <a:path w="866775" h="66040">
                <a:moveTo>
                  <a:pt x="0" y="65988"/>
                </a:moveTo>
                <a:lnTo>
                  <a:pt x="866774" y="65988"/>
                </a:lnTo>
                <a:lnTo>
                  <a:pt x="866774" y="0"/>
                </a:lnTo>
                <a:lnTo>
                  <a:pt x="0" y="0"/>
                </a:lnTo>
                <a:lnTo>
                  <a:pt x="0" y="65988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8" name="object 528"/>
          <p:cNvSpPr/>
          <p:nvPr/>
        </p:nvSpPr>
        <p:spPr>
          <a:xfrm>
            <a:off x="15803757" y="1283556"/>
            <a:ext cx="133350" cy="66040"/>
          </a:xfrm>
          <a:custGeom>
            <a:avLst/>
            <a:gdLst/>
            <a:ahLst/>
            <a:cxnLst/>
            <a:rect l="l" t="t" r="r" b="b"/>
            <a:pathLst>
              <a:path w="133350" h="66040">
                <a:moveTo>
                  <a:pt x="0" y="65988"/>
                </a:moveTo>
                <a:lnTo>
                  <a:pt x="133349" y="65988"/>
                </a:lnTo>
                <a:lnTo>
                  <a:pt x="133349" y="0"/>
                </a:lnTo>
                <a:lnTo>
                  <a:pt x="0" y="0"/>
                </a:lnTo>
                <a:lnTo>
                  <a:pt x="0" y="65988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9" name="object 529"/>
          <p:cNvSpPr/>
          <p:nvPr/>
        </p:nvSpPr>
        <p:spPr>
          <a:xfrm>
            <a:off x="16003782" y="1283556"/>
            <a:ext cx="66675" cy="66040"/>
          </a:xfrm>
          <a:custGeom>
            <a:avLst/>
            <a:gdLst/>
            <a:ahLst/>
            <a:cxnLst/>
            <a:rect l="l" t="t" r="r" b="b"/>
            <a:pathLst>
              <a:path w="66675" h="66040">
                <a:moveTo>
                  <a:pt x="0" y="65988"/>
                </a:moveTo>
                <a:lnTo>
                  <a:pt x="66674" y="65988"/>
                </a:lnTo>
                <a:lnTo>
                  <a:pt x="66674" y="0"/>
                </a:lnTo>
                <a:lnTo>
                  <a:pt x="0" y="0"/>
                </a:lnTo>
                <a:lnTo>
                  <a:pt x="0" y="65988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0" name="object 530"/>
          <p:cNvSpPr/>
          <p:nvPr/>
        </p:nvSpPr>
        <p:spPr>
          <a:xfrm>
            <a:off x="16137132" y="1283556"/>
            <a:ext cx="266700" cy="66040"/>
          </a:xfrm>
          <a:custGeom>
            <a:avLst/>
            <a:gdLst/>
            <a:ahLst/>
            <a:cxnLst/>
            <a:rect l="l" t="t" r="r" b="b"/>
            <a:pathLst>
              <a:path w="266700" h="66040">
                <a:moveTo>
                  <a:pt x="0" y="65988"/>
                </a:moveTo>
                <a:lnTo>
                  <a:pt x="266699" y="65988"/>
                </a:lnTo>
                <a:lnTo>
                  <a:pt x="266699" y="0"/>
                </a:lnTo>
                <a:lnTo>
                  <a:pt x="0" y="0"/>
                </a:lnTo>
                <a:lnTo>
                  <a:pt x="0" y="65988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1" name="object 531"/>
          <p:cNvSpPr/>
          <p:nvPr/>
        </p:nvSpPr>
        <p:spPr>
          <a:xfrm>
            <a:off x="16470507" y="1283556"/>
            <a:ext cx="266700" cy="66040"/>
          </a:xfrm>
          <a:custGeom>
            <a:avLst/>
            <a:gdLst/>
            <a:ahLst/>
            <a:cxnLst/>
            <a:rect l="l" t="t" r="r" b="b"/>
            <a:pathLst>
              <a:path w="266700" h="66040">
                <a:moveTo>
                  <a:pt x="0" y="65988"/>
                </a:moveTo>
                <a:lnTo>
                  <a:pt x="266699" y="65988"/>
                </a:lnTo>
                <a:lnTo>
                  <a:pt x="266699" y="0"/>
                </a:lnTo>
                <a:lnTo>
                  <a:pt x="0" y="0"/>
                </a:lnTo>
                <a:lnTo>
                  <a:pt x="0" y="65988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2" name="object 532"/>
          <p:cNvSpPr/>
          <p:nvPr/>
        </p:nvSpPr>
        <p:spPr>
          <a:xfrm>
            <a:off x="16803882" y="1283556"/>
            <a:ext cx="466725" cy="66040"/>
          </a:xfrm>
          <a:custGeom>
            <a:avLst/>
            <a:gdLst/>
            <a:ahLst/>
            <a:cxnLst/>
            <a:rect l="l" t="t" r="r" b="b"/>
            <a:pathLst>
              <a:path w="466725" h="66040">
                <a:moveTo>
                  <a:pt x="0" y="65988"/>
                </a:moveTo>
                <a:lnTo>
                  <a:pt x="466724" y="65988"/>
                </a:lnTo>
                <a:lnTo>
                  <a:pt x="466724" y="0"/>
                </a:lnTo>
                <a:lnTo>
                  <a:pt x="0" y="0"/>
                </a:lnTo>
                <a:lnTo>
                  <a:pt x="0" y="65988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3" name="object 533"/>
          <p:cNvSpPr/>
          <p:nvPr/>
        </p:nvSpPr>
        <p:spPr>
          <a:xfrm>
            <a:off x="17337282" y="1283556"/>
            <a:ext cx="66675" cy="66040"/>
          </a:xfrm>
          <a:custGeom>
            <a:avLst/>
            <a:gdLst/>
            <a:ahLst/>
            <a:cxnLst/>
            <a:rect l="l" t="t" r="r" b="b"/>
            <a:pathLst>
              <a:path w="66675" h="66040">
                <a:moveTo>
                  <a:pt x="0" y="65988"/>
                </a:moveTo>
                <a:lnTo>
                  <a:pt x="66674" y="65988"/>
                </a:lnTo>
                <a:lnTo>
                  <a:pt x="66674" y="0"/>
                </a:lnTo>
                <a:lnTo>
                  <a:pt x="0" y="0"/>
                </a:lnTo>
                <a:lnTo>
                  <a:pt x="0" y="65988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4" name="object 534"/>
          <p:cNvSpPr/>
          <p:nvPr/>
        </p:nvSpPr>
        <p:spPr>
          <a:xfrm>
            <a:off x="17537307" y="1283556"/>
            <a:ext cx="333375" cy="66040"/>
          </a:xfrm>
          <a:custGeom>
            <a:avLst/>
            <a:gdLst/>
            <a:ahLst/>
            <a:cxnLst/>
            <a:rect l="l" t="t" r="r" b="b"/>
            <a:pathLst>
              <a:path w="333375" h="66040">
                <a:moveTo>
                  <a:pt x="0" y="65988"/>
                </a:moveTo>
                <a:lnTo>
                  <a:pt x="333374" y="65988"/>
                </a:lnTo>
                <a:lnTo>
                  <a:pt x="333374" y="0"/>
                </a:lnTo>
                <a:lnTo>
                  <a:pt x="0" y="0"/>
                </a:lnTo>
                <a:lnTo>
                  <a:pt x="0" y="65988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5" name="object 535"/>
          <p:cNvSpPr/>
          <p:nvPr/>
        </p:nvSpPr>
        <p:spPr>
          <a:xfrm>
            <a:off x="13003407" y="1349544"/>
            <a:ext cx="1800225" cy="67310"/>
          </a:xfrm>
          <a:custGeom>
            <a:avLst/>
            <a:gdLst/>
            <a:ahLst/>
            <a:cxnLst/>
            <a:rect l="l" t="t" r="r" b="b"/>
            <a:pathLst>
              <a:path w="1800225" h="67309">
                <a:moveTo>
                  <a:pt x="0" y="67257"/>
                </a:moveTo>
                <a:lnTo>
                  <a:pt x="1800224" y="67257"/>
                </a:lnTo>
                <a:lnTo>
                  <a:pt x="1800224" y="0"/>
                </a:lnTo>
                <a:lnTo>
                  <a:pt x="0" y="0"/>
                </a:lnTo>
                <a:lnTo>
                  <a:pt x="0" y="67257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6" name="object 536"/>
          <p:cNvSpPr/>
          <p:nvPr/>
        </p:nvSpPr>
        <p:spPr>
          <a:xfrm>
            <a:off x="15137007" y="1349544"/>
            <a:ext cx="866775" cy="67310"/>
          </a:xfrm>
          <a:custGeom>
            <a:avLst/>
            <a:gdLst/>
            <a:ahLst/>
            <a:cxnLst/>
            <a:rect l="l" t="t" r="r" b="b"/>
            <a:pathLst>
              <a:path w="866775" h="67309">
                <a:moveTo>
                  <a:pt x="0" y="67257"/>
                </a:moveTo>
                <a:lnTo>
                  <a:pt x="866774" y="67257"/>
                </a:lnTo>
                <a:lnTo>
                  <a:pt x="866774" y="0"/>
                </a:lnTo>
                <a:lnTo>
                  <a:pt x="0" y="0"/>
                </a:lnTo>
                <a:lnTo>
                  <a:pt x="0" y="67257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7" name="object 537"/>
          <p:cNvSpPr/>
          <p:nvPr/>
        </p:nvSpPr>
        <p:spPr>
          <a:xfrm>
            <a:off x="16470507" y="1349544"/>
            <a:ext cx="333375" cy="67310"/>
          </a:xfrm>
          <a:custGeom>
            <a:avLst/>
            <a:gdLst/>
            <a:ahLst/>
            <a:cxnLst/>
            <a:rect l="l" t="t" r="r" b="b"/>
            <a:pathLst>
              <a:path w="333375" h="67309">
                <a:moveTo>
                  <a:pt x="0" y="67257"/>
                </a:moveTo>
                <a:lnTo>
                  <a:pt x="333374" y="67257"/>
                </a:lnTo>
                <a:lnTo>
                  <a:pt x="333374" y="0"/>
                </a:lnTo>
                <a:lnTo>
                  <a:pt x="0" y="0"/>
                </a:lnTo>
                <a:lnTo>
                  <a:pt x="0" y="67257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8" name="object 538"/>
          <p:cNvSpPr/>
          <p:nvPr/>
        </p:nvSpPr>
        <p:spPr>
          <a:xfrm>
            <a:off x="17337282" y="1349544"/>
            <a:ext cx="133350" cy="67310"/>
          </a:xfrm>
          <a:custGeom>
            <a:avLst/>
            <a:gdLst/>
            <a:ahLst/>
            <a:cxnLst/>
            <a:rect l="l" t="t" r="r" b="b"/>
            <a:pathLst>
              <a:path w="133350" h="67309">
                <a:moveTo>
                  <a:pt x="0" y="67257"/>
                </a:moveTo>
                <a:lnTo>
                  <a:pt x="133349" y="67257"/>
                </a:lnTo>
                <a:lnTo>
                  <a:pt x="133349" y="0"/>
                </a:lnTo>
                <a:lnTo>
                  <a:pt x="0" y="0"/>
                </a:lnTo>
                <a:lnTo>
                  <a:pt x="0" y="67257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9" name="object 539"/>
          <p:cNvSpPr/>
          <p:nvPr/>
        </p:nvSpPr>
        <p:spPr>
          <a:xfrm>
            <a:off x="17870682" y="1349544"/>
            <a:ext cx="66675" cy="67310"/>
          </a:xfrm>
          <a:custGeom>
            <a:avLst/>
            <a:gdLst/>
            <a:ahLst/>
            <a:cxnLst/>
            <a:rect l="l" t="t" r="r" b="b"/>
            <a:pathLst>
              <a:path w="66675" h="67309">
                <a:moveTo>
                  <a:pt x="0" y="67257"/>
                </a:moveTo>
                <a:lnTo>
                  <a:pt x="66675" y="67257"/>
                </a:lnTo>
                <a:lnTo>
                  <a:pt x="66675" y="0"/>
                </a:lnTo>
                <a:lnTo>
                  <a:pt x="0" y="0"/>
                </a:lnTo>
                <a:lnTo>
                  <a:pt x="0" y="67257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0" name="object 540"/>
          <p:cNvSpPr/>
          <p:nvPr/>
        </p:nvSpPr>
        <p:spPr>
          <a:xfrm>
            <a:off x="17537307" y="1083698"/>
            <a:ext cx="200025" cy="66675"/>
          </a:xfrm>
          <a:custGeom>
            <a:avLst/>
            <a:gdLst/>
            <a:ahLst/>
            <a:cxnLst/>
            <a:rect l="l" t="t" r="r" b="b"/>
            <a:pathLst>
              <a:path w="200025" h="66675">
                <a:moveTo>
                  <a:pt x="0" y="66571"/>
                </a:moveTo>
                <a:lnTo>
                  <a:pt x="200024" y="66571"/>
                </a:lnTo>
                <a:lnTo>
                  <a:pt x="200024" y="0"/>
                </a:lnTo>
                <a:lnTo>
                  <a:pt x="0" y="0"/>
                </a:lnTo>
                <a:lnTo>
                  <a:pt x="0" y="66571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1" name="object 541"/>
          <p:cNvSpPr/>
          <p:nvPr/>
        </p:nvSpPr>
        <p:spPr>
          <a:xfrm>
            <a:off x="13803503" y="617333"/>
            <a:ext cx="533400" cy="400050"/>
          </a:xfrm>
          <a:custGeom>
            <a:avLst/>
            <a:gdLst/>
            <a:ahLst/>
            <a:cxnLst/>
            <a:rect l="l" t="t" r="r" b="b"/>
            <a:pathLst>
              <a:path w="533400" h="400050">
                <a:moveTo>
                  <a:pt x="200025" y="333222"/>
                </a:moveTo>
                <a:lnTo>
                  <a:pt x="133350" y="333222"/>
                </a:lnTo>
                <a:lnTo>
                  <a:pt x="133350" y="266484"/>
                </a:lnTo>
                <a:lnTo>
                  <a:pt x="133350" y="200507"/>
                </a:lnTo>
                <a:lnTo>
                  <a:pt x="66675" y="200507"/>
                </a:lnTo>
                <a:lnTo>
                  <a:pt x="66675" y="67259"/>
                </a:lnTo>
                <a:lnTo>
                  <a:pt x="133350" y="67259"/>
                </a:lnTo>
                <a:lnTo>
                  <a:pt x="133350" y="0"/>
                </a:lnTo>
                <a:lnTo>
                  <a:pt x="0" y="0"/>
                </a:lnTo>
                <a:lnTo>
                  <a:pt x="0" y="67259"/>
                </a:lnTo>
                <a:lnTo>
                  <a:pt x="0" y="200507"/>
                </a:lnTo>
                <a:lnTo>
                  <a:pt x="0" y="266484"/>
                </a:lnTo>
                <a:lnTo>
                  <a:pt x="66675" y="266484"/>
                </a:lnTo>
                <a:lnTo>
                  <a:pt x="66675" y="333743"/>
                </a:lnTo>
                <a:lnTo>
                  <a:pt x="133350" y="333743"/>
                </a:lnTo>
                <a:lnTo>
                  <a:pt x="133350" y="399796"/>
                </a:lnTo>
                <a:lnTo>
                  <a:pt x="200025" y="399796"/>
                </a:lnTo>
                <a:lnTo>
                  <a:pt x="200025" y="333222"/>
                </a:lnTo>
                <a:close/>
              </a:path>
              <a:path w="533400" h="400050">
                <a:moveTo>
                  <a:pt x="333375" y="266661"/>
                </a:moveTo>
                <a:lnTo>
                  <a:pt x="200025" y="266661"/>
                </a:lnTo>
                <a:lnTo>
                  <a:pt x="200025" y="333222"/>
                </a:lnTo>
                <a:lnTo>
                  <a:pt x="333375" y="333222"/>
                </a:lnTo>
                <a:lnTo>
                  <a:pt x="333375" y="266661"/>
                </a:lnTo>
                <a:close/>
              </a:path>
              <a:path w="533400" h="400050">
                <a:moveTo>
                  <a:pt x="466725" y="200088"/>
                </a:moveTo>
                <a:lnTo>
                  <a:pt x="333375" y="200088"/>
                </a:lnTo>
                <a:lnTo>
                  <a:pt x="333375" y="266661"/>
                </a:lnTo>
                <a:lnTo>
                  <a:pt x="466725" y="266661"/>
                </a:lnTo>
                <a:lnTo>
                  <a:pt x="466725" y="200088"/>
                </a:lnTo>
                <a:close/>
              </a:path>
              <a:path w="533400" h="400050">
                <a:moveTo>
                  <a:pt x="533400" y="266661"/>
                </a:moveTo>
                <a:lnTo>
                  <a:pt x="466725" y="266661"/>
                </a:lnTo>
                <a:lnTo>
                  <a:pt x="466725" y="333222"/>
                </a:lnTo>
                <a:lnTo>
                  <a:pt x="533400" y="333222"/>
                </a:lnTo>
                <a:lnTo>
                  <a:pt x="533400" y="266661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2" name="object 542"/>
          <p:cNvSpPr/>
          <p:nvPr/>
        </p:nvSpPr>
        <p:spPr>
          <a:xfrm>
            <a:off x="13336778" y="950556"/>
            <a:ext cx="200025" cy="333375"/>
          </a:xfrm>
          <a:custGeom>
            <a:avLst/>
            <a:gdLst/>
            <a:ahLst/>
            <a:cxnLst/>
            <a:rect l="l" t="t" r="r" b="b"/>
            <a:pathLst>
              <a:path w="200025" h="333375">
                <a:moveTo>
                  <a:pt x="66675" y="133146"/>
                </a:moveTo>
                <a:lnTo>
                  <a:pt x="0" y="133146"/>
                </a:lnTo>
                <a:lnTo>
                  <a:pt x="0" y="199720"/>
                </a:lnTo>
                <a:lnTo>
                  <a:pt x="66675" y="199720"/>
                </a:lnTo>
                <a:lnTo>
                  <a:pt x="66675" y="133146"/>
                </a:lnTo>
                <a:close/>
              </a:path>
              <a:path w="200025" h="333375">
                <a:moveTo>
                  <a:pt x="133350" y="199720"/>
                </a:moveTo>
                <a:lnTo>
                  <a:pt x="66675" y="199720"/>
                </a:lnTo>
                <a:lnTo>
                  <a:pt x="66675" y="332867"/>
                </a:lnTo>
                <a:lnTo>
                  <a:pt x="133350" y="332867"/>
                </a:lnTo>
                <a:lnTo>
                  <a:pt x="133350" y="199720"/>
                </a:lnTo>
                <a:close/>
              </a:path>
              <a:path w="200025" h="333375">
                <a:moveTo>
                  <a:pt x="133350" y="66573"/>
                </a:moveTo>
                <a:lnTo>
                  <a:pt x="66675" y="66573"/>
                </a:lnTo>
                <a:lnTo>
                  <a:pt x="66675" y="133146"/>
                </a:lnTo>
                <a:lnTo>
                  <a:pt x="133350" y="133146"/>
                </a:lnTo>
                <a:lnTo>
                  <a:pt x="133350" y="66573"/>
                </a:lnTo>
                <a:close/>
              </a:path>
              <a:path w="200025" h="333375">
                <a:moveTo>
                  <a:pt x="200025" y="0"/>
                </a:moveTo>
                <a:lnTo>
                  <a:pt x="133350" y="0"/>
                </a:lnTo>
                <a:lnTo>
                  <a:pt x="133350" y="66573"/>
                </a:lnTo>
                <a:lnTo>
                  <a:pt x="200025" y="66573"/>
                </a:lnTo>
                <a:lnTo>
                  <a:pt x="200025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3" name="object 543"/>
          <p:cNvSpPr/>
          <p:nvPr/>
        </p:nvSpPr>
        <p:spPr>
          <a:xfrm>
            <a:off x="13603478" y="1017129"/>
            <a:ext cx="466725" cy="266700"/>
          </a:xfrm>
          <a:custGeom>
            <a:avLst/>
            <a:gdLst/>
            <a:ahLst/>
            <a:cxnLst/>
            <a:rect l="l" t="t" r="r" b="b"/>
            <a:pathLst>
              <a:path w="466725" h="266700">
                <a:moveTo>
                  <a:pt x="66675" y="199720"/>
                </a:moveTo>
                <a:lnTo>
                  <a:pt x="0" y="199720"/>
                </a:lnTo>
                <a:lnTo>
                  <a:pt x="0" y="266293"/>
                </a:lnTo>
                <a:lnTo>
                  <a:pt x="66675" y="266293"/>
                </a:lnTo>
                <a:lnTo>
                  <a:pt x="66675" y="199720"/>
                </a:lnTo>
                <a:close/>
              </a:path>
              <a:path w="466725" h="266700">
                <a:moveTo>
                  <a:pt x="133350" y="133146"/>
                </a:moveTo>
                <a:lnTo>
                  <a:pt x="66675" y="133146"/>
                </a:lnTo>
                <a:lnTo>
                  <a:pt x="66675" y="199720"/>
                </a:lnTo>
                <a:lnTo>
                  <a:pt x="133350" y="199720"/>
                </a:lnTo>
                <a:lnTo>
                  <a:pt x="133350" y="133146"/>
                </a:lnTo>
                <a:close/>
              </a:path>
              <a:path w="466725" h="266700">
                <a:moveTo>
                  <a:pt x="333375" y="0"/>
                </a:moveTo>
                <a:lnTo>
                  <a:pt x="266700" y="0"/>
                </a:lnTo>
                <a:lnTo>
                  <a:pt x="266700" y="66573"/>
                </a:lnTo>
                <a:lnTo>
                  <a:pt x="133350" y="66573"/>
                </a:lnTo>
                <a:lnTo>
                  <a:pt x="133350" y="133146"/>
                </a:lnTo>
                <a:lnTo>
                  <a:pt x="333375" y="133146"/>
                </a:lnTo>
                <a:lnTo>
                  <a:pt x="333375" y="0"/>
                </a:lnTo>
                <a:close/>
              </a:path>
              <a:path w="466725" h="266700">
                <a:moveTo>
                  <a:pt x="400050" y="133146"/>
                </a:moveTo>
                <a:lnTo>
                  <a:pt x="333375" y="133146"/>
                </a:lnTo>
                <a:lnTo>
                  <a:pt x="333375" y="199720"/>
                </a:lnTo>
                <a:lnTo>
                  <a:pt x="400050" y="199720"/>
                </a:lnTo>
                <a:lnTo>
                  <a:pt x="400050" y="133146"/>
                </a:lnTo>
                <a:close/>
              </a:path>
              <a:path w="466725" h="266700">
                <a:moveTo>
                  <a:pt x="466725" y="199720"/>
                </a:moveTo>
                <a:lnTo>
                  <a:pt x="400050" y="199720"/>
                </a:lnTo>
                <a:lnTo>
                  <a:pt x="400050" y="266293"/>
                </a:lnTo>
                <a:lnTo>
                  <a:pt x="466725" y="266293"/>
                </a:lnTo>
                <a:lnTo>
                  <a:pt x="466725" y="19972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4" name="object 544"/>
          <p:cNvSpPr/>
          <p:nvPr/>
        </p:nvSpPr>
        <p:spPr>
          <a:xfrm>
            <a:off x="14270228" y="1017129"/>
            <a:ext cx="333375" cy="133350"/>
          </a:xfrm>
          <a:custGeom>
            <a:avLst/>
            <a:gdLst/>
            <a:ahLst/>
            <a:cxnLst/>
            <a:rect l="l" t="t" r="r" b="b"/>
            <a:pathLst>
              <a:path w="333375" h="133350">
                <a:moveTo>
                  <a:pt x="133350" y="66573"/>
                </a:moveTo>
                <a:lnTo>
                  <a:pt x="0" y="66573"/>
                </a:lnTo>
                <a:lnTo>
                  <a:pt x="0" y="133146"/>
                </a:lnTo>
                <a:lnTo>
                  <a:pt x="133350" y="133146"/>
                </a:lnTo>
                <a:lnTo>
                  <a:pt x="133350" y="66573"/>
                </a:lnTo>
                <a:close/>
              </a:path>
              <a:path w="333375" h="133350">
                <a:moveTo>
                  <a:pt x="333375" y="0"/>
                </a:moveTo>
                <a:lnTo>
                  <a:pt x="133350" y="0"/>
                </a:lnTo>
                <a:lnTo>
                  <a:pt x="133350" y="66573"/>
                </a:lnTo>
                <a:lnTo>
                  <a:pt x="333375" y="66573"/>
                </a:lnTo>
                <a:lnTo>
                  <a:pt x="333375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5" name="object 545"/>
          <p:cNvSpPr/>
          <p:nvPr/>
        </p:nvSpPr>
        <p:spPr>
          <a:xfrm>
            <a:off x="14736957" y="1150269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674" y="66571"/>
                </a:moveTo>
                <a:lnTo>
                  <a:pt x="0" y="66571"/>
                </a:lnTo>
                <a:lnTo>
                  <a:pt x="0" y="0"/>
                </a:lnTo>
                <a:lnTo>
                  <a:pt x="66674" y="0"/>
                </a:lnTo>
                <a:lnTo>
                  <a:pt x="66674" y="66571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6" name="object 546"/>
          <p:cNvSpPr/>
          <p:nvPr/>
        </p:nvSpPr>
        <p:spPr>
          <a:xfrm>
            <a:off x="15203682" y="617701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674" y="66571"/>
                </a:moveTo>
                <a:lnTo>
                  <a:pt x="0" y="66571"/>
                </a:lnTo>
                <a:lnTo>
                  <a:pt x="0" y="0"/>
                </a:lnTo>
                <a:lnTo>
                  <a:pt x="66674" y="0"/>
                </a:lnTo>
                <a:lnTo>
                  <a:pt x="66674" y="66571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7" name="object 547"/>
          <p:cNvSpPr/>
          <p:nvPr/>
        </p:nvSpPr>
        <p:spPr>
          <a:xfrm>
            <a:off x="13136753" y="950556"/>
            <a:ext cx="200025" cy="133350"/>
          </a:xfrm>
          <a:custGeom>
            <a:avLst/>
            <a:gdLst/>
            <a:ahLst/>
            <a:cxnLst/>
            <a:rect l="l" t="t" r="r" b="b"/>
            <a:pathLst>
              <a:path w="200025" h="133350">
                <a:moveTo>
                  <a:pt x="66675" y="66573"/>
                </a:moveTo>
                <a:lnTo>
                  <a:pt x="0" y="66573"/>
                </a:lnTo>
                <a:lnTo>
                  <a:pt x="0" y="133146"/>
                </a:lnTo>
                <a:lnTo>
                  <a:pt x="66675" y="133146"/>
                </a:lnTo>
                <a:lnTo>
                  <a:pt x="66675" y="66573"/>
                </a:lnTo>
                <a:close/>
              </a:path>
              <a:path w="200025" h="133350">
                <a:moveTo>
                  <a:pt x="200025" y="0"/>
                </a:moveTo>
                <a:lnTo>
                  <a:pt x="66675" y="0"/>
                </a:lnTo>
                <a:lnTo>
                  <a:pt x="66675" y="66573"/>
                </a:lnTo>
                <a:lnTo>
                  <a:pt x="200025" y="66573"/>
                </a:lnTo>
                <a:lnTo>
                  <a:pt x="200025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8" name="object 548"/>
          <p:cNvSpPr/>
          <p:nvPr/>
        </p:nvSpPr>
        <p:spPr>
          <a:xfrm>
            <a:off x="15603732" y="1150269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674" y="66571"/>
                </a:moveTo>
                <a:lnTo>
                  <a:pt x="0" y="66571"/>
                </a:lnTo>
                <a:lnTo>
                  <a:pt x="0" y="0"/>
                </a:lnTo>
                <a:lnTo>
                  <a:pt x="66674" y="0"/>
                </a:lnTo>
                <a:lnTo>
                  <a:pt x="66674" y="66571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9" name="object 549"/>
          <p:cNvSpPr/>
          <p:nvPr/>
        </p:nvSpPr>
        <p:spPr>
          <a:xfrm>
            <a:off x="15337028" y="484567"/>
            <a:ext cx="600075" cy="532765"/>
          </a:xfrm>
          <a:custGeom>
            <a:avLst/>
            <a:gdLst/>
            <a:ahLst/>
            <a:cxnLst/>
            <a:rect l="l" t="t" r="r" b="b"/>
            <a:pathLst>
              <a:path w="600075" h="532765">
                <a:moveTo>
                  <a:pt x="66675" y="332854"/>
                </a:moveTo>
                <a:lnTo>
                  <a:pt x="0" y="332854"/>
                </a:lnTo>
                <a:lnTo>
                  <a:pt x="0" y="465988"/>
                </a:lnTo>
                <a:lnTo>
                  <a:pt x="66675" y="465988"/>
                </a:lnTo>
                <a:lnTo>
                  <a:pt x="66675" y="332854"/>
                </a:lnTo>
                <a:close/>
              </a:path>
              <a:path w="600075" h="532765">
                <a:moveTo>
                  <a:pt x="133350" y="465988"/>
                </a:moveTo>
                <a:lnTo>
                  <a:pt x="66675" y="465988"/>
                </a:lnTo>
                <a:lnTo>
                  <a:pt x="66675" y="532561"/>
                </a:lnTo>
                <a:lnTo>
                  <a:pt x="133350" y="532561"/>
                </a:lnTo>
                <a:lnTo>
                  <a:pt x="133350" y="465988"/>
                </a:lnTo>
                <a:close/>
              </a:path>
              <a:path w="600075" h="532765">
                <a:moveTo>
                  <a:pt x="133350" y="199707"/>
                </a:moveTo>
                <a:lnTo>
                  <a:pt x="66675" y="199707"/>
                </a:lnTo>
                <a:lnTo>
                  <a:pt x="66675" y="332854"/>
                </a:lnTo>
                <a:lnTo>
                  <a:pt x="133350" y="332854"/>
                </a:lnTo>
                <a:lnTo>
                  <a:pt x="133350" y="199707"/>
                </a:lnTo>
                <a:close/>
              </a:path>
              <a:path w="600075" h="532765">
                <a:moveTo>
                  <a:pt x="200025" y="133134"/>
                </a:moveTo>
                <a:lnTo>
                  <a:pt x="133350" y="133134"/>
                </a:lnTo>
                <a:lnTo>
                  <a:pt x="133350" y="199707"/>
                </a:lnTo>
                <a:lnTo>
                  <a:pt x="200025" y="199707"/>
                </a:lnTo>
                <a:lnTo>
                  <a:pt x="200025" y="133134"/>
                </a:lnTo>
                <a:close/>
              </a:path>
              <a:path w="600075" h="532765">
                <a:moveTo>
                  <a:pt x="266700" y="465988"/>
                </a:moveTo>
                <a:lnTo>
                  <a:pt x="200025" y="465988"/>
                </a:lnTo>
                <a:lnTo>
                  <a:pt x="200025" y="532561"/>
                </a:lnTo>
                <a:lnTo>
                  <a:pt x="266700" y="532561"/>
                </a:lnTo>
                <a:lnTo>
                  <a:pt x="266700" y="465988"/>
                </a:lnTo>
                <a:close/>
              </a:path>
              <a:path w="600075" h="532765">
                <a:moveTo>
                  <a:pt x="333375" y="399427"/>
                </a:moveTo>
                <a:lnTo>
                  <a:pt x="266700" y="399427"/>
                </a:lnTo>
                <a:lnTo>
                  <a:pt x="266700" y="465988"/>
                </a:lnTo>
                <a:lnTo>
                  <a:pt x="333375" y="465988"/>
                </a:lnTo>
                <a:lnTo>
                  <a:pt x="333375" y="399427"/>
                </a:lnTo>
                <a:close/>
              </a:path>
              <a:path w="600075" h="532765">
                <a:moveTo>
                  <a:pt x="333375" y="66573"/>
                </a:moveTo>
                <a:lnTo>
                  <a:pt x="200025" y="66573"/>
                </a:lnTo>
                <a:lnTo>
                  <a:pt x="200025" y="133134"/>
                </a:lnTo>
                <a:lnTo>
                  <a:pt x="333375" y="133134"/>
                </a:lnTo>
                <a:lnTo>
                  <a:pt x="333375" y="66573"/>
                </a:lnTo>
                <a:close/>
              </a:path>
              <a:path w="600075" h="532765">
                <a:moveTo>
                  <a:pt x="466725" y="0"/>
                </a:moveTo>
                <a:lnTo>
                  <a:pt x="333375" y="0"/>
                </a:lnTo>
                <a:lnTo>
                  <a:pt x="333375" y="66573"/>
                </a:lnTo>
                <a:lnTo>
                  <a:pt x="466725" y="66573"/>
                </a:lnTo>
                <a:lnTo>
                  <a:pt x="466725" y="0"/>
                </a:lnTo>
                <a:close/>
              </a:path>
              <a:path w="600075" h="532765">
                <a:moveTo>
                  <a:pt x="533400" y="332854"/>
                </a:moveTo>
                <a:lnTo>
                  <a:pt x="333375" y="332854"/>
                </a:lnTo>
                <a:lnTo>
                  <a:pt x="333375" y="399427"/>
                </a:lnTo>
                <a:lnTo>
                  <a:pt x="533400" y="399427"/>
                </a:lnTo>
                <a:lnTo>
                  <a:pt x="533400" y="332854"/>
                </a:lnTo>
                <a:close/>
              </a:path>
              <a:path w="600075" h="532765">
                <a:moveTo>
                  <a:pt x="600075" y="399427"/>
                </a:moveTo>
                <a:lnTo>
                  <a:pt x="533400" y="399427"/>
                </a:lnTo>
                <a:lnTo>
                  <a:pt x="533400" y="465988"/>
                </a:lnTo>
                <a:lnTo>
                  <a:pt x="600075" y="465988"/>
                </a:lnTo>
                <a:lnTo>
                  <a:pt x="600075" y="399427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0" name="object 550"/>
          <p:cNvSpPr/>
          <p:nvPr/>
        </p:nvSpPr>
        <p:spPr>
          <a:xfrm>
            <a:off x="15937103" y="1017129"/>
            <a:ext cx="333375" cy="200025"/>
          </a:xfrm>
          <a:custGeom>
            <a:avLst/>
            <a:gdLst/>
            <a:ahLst/>
            <a:cxnLst/>
            <a:rect l="l" t="t" r="r" b="b"/>
            <a:pathLst>
              <a:path w="333375" h="200025">
                <a:moveTo>
                  <a:pt x="66675" y="133146"/>
                </a:moveTo>
                <a:lnTo>
                  <a:pt x="0" y="133146"/>
                </a:lnTo>
                <a:lnTo>
                  <a:pt x="0" y="199720"/>
                </a:lnTo>
                <a:lnTo>
                  <a:pt x="66675" y="199720"/>
                </a:lnTo>
                <a:lnTo>
                  <a:pt x="66675" y="133146"/>
                </a:lnTo>
                <a:close/>
              </a:path>
              <a:path w="333375" h="200025">
                <a:moveTo>
                  <a:pt x="200025" y="66573"/>
                </a:moveTo>
                <a:lnTo>
                  <a:pt x="66675" y="66573"/>
                </a:lnTo>
                <a:lnTo>
                  <a:pt x="66675" y="133146"/>
                </a:lnTo>
                <a:lnTo>
                  <a:pt x="200025" y="133146"/>
                </a:lnTo>
                <a:lnTo>
                  <a:pt x="200025" y="66573"/>
                </a:lnTo>
                <a:close/>
              </a:path>
              <a:path w="333375" h="200025">
                <a:moveTo>
                  <a:pt x="333375" y="0"/>
                </a:moveTo>
                <a:lnTo>
                  <a:pt x="200025" y="0"/>
                </a:lnTo>
                <a:lnTo>
                  <a:pt x="200025" y="66573"/>
                </a:lnTo>
                <a:lnTo>
                  <a:pt x="333375" y="66573"/>
                </a:lnTo>
                <a:lnTo>
                  <a:pt x="333375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1" name="object 551"/>
          <p:cNvSpPr/>
          <p:nvPr/>
        </p:nvSpPr>
        <p:spPr>
          <a:xfrm>
            <a:off x="14736953" y="284847"/>
            <a:ext cx="666750" cy="800100"/>
          </a:xfrm>
          <a:custGeom>
            <a:avLst/>
            <a:gdLst/>
            <a:ahLst/>
            <a:cxnLst/>
            <a:rect l="l" t="t" r="r" b="b"/>
            <a:pathLst>
              <a:path w="666750" h="800100">
                <a:moveTo>
                  <a:pt x="666750" y="0"/>
                </a:moveTo>
                <a:lnTo>
                  <a:pt x="466725" y="0"/>
                </a:lnTo>
                <a:lnTo>
                  <a:pt x="466725" y="65989"/>
                </a:lnTo>
                <a:lnTo>
                  <a:pt x="400050" y="65989"/>
                </a:lnTo>
                <a:lnTo>
                  <a:pt x="400050" y="133248"/>
                </a:lnTo>
                <a:lnTo>
                  <a:pt x="333375" y="133248"/>
                </a:lnTo>
                <a:lnTo>
                  <a:pt x="333375" y="266496"/>
                </a:lnTo>
                <a:lnTo>
                  <a:pt x="200025" y="266496"/>
                </a:lnTo>
                <a:lnTo>
                  <a:pt x="200025" y="332486"/>
                </a:lnTo>
                <a:lnTo>
                  <a:pt x="133350" y="332486"/>
                </a:lnTo>
                <a:lnTo>
                  <a:pt x="133350" y="399745"/>
                </a:lnTo>
                <a:lnTo>
                  <a:pt x="66675" y="399745"/>
                </a:lnTo>
                <a:lnTo>
                  <a:pt x="66675" y="465734"/>
                </a:lnTo>
                <a:lnTo>
                  <a:pt x="0" y="465734"/>
                </a:lnTo>
                <a:lnTo>
                  <a:pt x="0" y="598970"/>
                </a:lnTo>
                <a:lnTo>
                  <a:pt x="66675" y="598970"/>
                </a:lnTo>
                <a:lnTo>
                  <a:pt x="66675" y="666229"/>
                </a:lnTo>
                <a:lnTo>
                  <a:pt x="133350" y="666229"/>
                </a:lnTo>
                <a:lnTo>
                  <a:pt x="133350" y="732218"/>
                </a:lnTo>
                <a:lnTo>
                  <a:pt x="66675" y="732218"/>
                </a:lnTo>
                <a:lnTo>
                  <a:pt x="66675" y="799477"/>
                </a:lnTo>
                <a:lnTo>
                  <a:pt x="333375" y="799477"/>
                </a:lnTo>
                <a:lnTo>
                  <a:pt x="333375" y="732218"/>
                </a:lnTo>
                <a:lnTo>
                  <a:pt x="333375" y="666229"/>
                </a:lnTo>
                <a:lnTo>
                  <a:pt x="333375" y="598970"/>
                </a:lnTo>
                <a:lnTo>
                  <a:pt x="133350" y="598970"/>
                </a:lnTo>
                <a:lnTo>
                  <a:pt x="133350" y="465734"/>
                </a:lnTo>
                <a:lnTo>
                  <a:pt x="200025" y="465734"/>
                </a:lnTo>
                <a:lnTo>
                  <a:pt x="200025" y="399745"/>
                </a:lnTo>
                <a:lnTo>
                  <a:pt x="266700" y="399745"/>
                </a:lnTo>
                <a:lnTo>
                  <a:pt x="266700" y="332486"/>
                </a:lnTo>
                <a:lnTo>
                  <a:pt x="466725" y="332486"/>
                </a:lnTo>
                <a:lnTo>
                  <a:pt x="466725" y="266496"/>
                </a:lnTo>
                <a:lnTo>
                  <a:pt x="466725" y="133248"/>
                </a:lnTo>
                <a:lnTo>
                  <a:pt x="533400" y="133248"/>
                </a:lnTo>
                <a:lnTo>
                  <a:pt x="533400" y="65989"/>
                </a:lnTo>
                <a:lnTo>
                  <a:pt x="666750" y="65989"/>
                </a:lnTo>
                <a:lnTo>
                  <a:pt x="666750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2" name="object 552"/>
          <p:cNvSpPr/>
          <p:nvPr/>
        </p:nvSpPr>
        <p:spPr>
          <a:xfrm>
            <a:off x="15470382" y="1017064"/>
            <a:ext cx="66675" cy="67310"/>
          </a:xfrm>
          <a:custGeom>
            <a:avLst/>
            <a:gdLst/>
            <a:ahLst/>
            <a:cxnLst/>
            <a:rect l="l" t="t" r="r" b="b"/>
            <a:pathLst>
              <a:path w="66675" h="67309">
                <a:moveTo>
                  <a:pt x="0" y="0"/>
                </a:moveTo>
                <a:lnTo>
                  <a:pt x="66674" y="0"/>
                </a:lnTo>
                <a:lnTo>
                  <a:pt x="66674" y="67257"/>
                </a:lnTo>
                <a:lnTo>
                  <a:pt x="0" y="67257"/>
                </a:lnTo>
                <a:lnTo>
                  <a:pt x="0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3" name="object 553"/>
          <p:cNvSpPr/>
          <p:nvPr/>
        </p:nvSpPr>
        <p:spPr>
          <a:xfrm>
            <a:off x="13070082" y="1084321"/>
            <a:ext cx="66675" cy="66040"/>
          </a:xfrm>
          <a:custGeom>
            <a:avLst/>
            <a:gdLst/>
            <a:ahLst/>
            <a:cxnLst/>
            <a:rect l="l" t="t" r="r" b="b"/>
            <a:pathLst>
              <a:path w="66675" h="66040">
                <a:moveTo>
                  <a:pt x="0" y="0"/>
                </a:moveTo>
                <a:lnTo>
                  <a:pt x="66674" y="0"/>
                </a:lnTo>
                <a:lnTo>
                  <a:pt x="66674" y="65988"/>
                </a:lnTo>
                <a:lnTo>
                  <a:pt x="0" y="65988"/>
                </a:lnTo>
                <a:lnTo>
                  <a:pt x="0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4" name="object 554"/>
          <p:cNvSpPr/>
          <p:nvPr/>
        </p:nvSpPr>
        <p:spPr>
          <a:xfrm>
            <a:off x="14803632" y="1084321"/>
            <a:ext cx="133350" cy="66040"/>
          </a:xfrm>
          <a:custGeom>
            <a:avLst/>
            <a:gdLst/>
            <a:ahLst/>
            <a:cxnLst/>
            <a:rect l="l" t="t" r="r" b="b"/>
            <a:pathLst>
              <a:path w="133350" h="66040">
                <a:moveTo>
                  <a:pt x="0" y="0"/>
                </a:moveTo>
                <a:lnTo>
                  <a:pt x="133349" y="0"/>
                </a:lnTo>
                <a:lnTo>
                  <a:pt x="133349" y="65988"/>
                </a:lnTo>
                <a:lnTo>
                  <a:pt x="0" y="65988"/>
                </a:lnTo>
                <a:lnTo>
                  <a:pt x="0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5" name="object 555"/>
          <p:cNvSpPr/>
          <p:nvPr/>
        </p:nvSpPr>
        <p:spPr>
          <a:xfrm>
            <a:off x="15003657" y="1084321"/>
            <a:ext cx="133350" cy="66040"/>
          </a:xfrm>
          <a:custGeom>
            <a:avLst/>
            <a:gdLst/>
            <a:ahLst/>
            <a:cxnLst/>
            <a:rect l="l" t="t" r="r" b="b"/>
            <a:pathLst>
              <a:path w="133350" h="66040">
                <a:moveTo>
                  <a:pt x="0" y="0"/>
                </a:moveTo>
                <a:lnTo>
                  <a:pt x="133349" y="0"/>
                </a:lnTo>
                <a:lnTo>
                  <a:pt x="133349" y="65988"/>
                </a:lnTo>
                <a:lnTo>
                  <a:pt x="0" y="65988"/>
                </a:lnTo>
                <a:lnTo>
                  <a:pt x="0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6" name="object 556"/>
          <p:cNvSpPr/>
          <p:nvPr/>
        </p:nvSpPr>
        <p:spPr>
          <a:xfrm>
            <a:off x="15337032" y="1084321"/>
            <a:ext cx="266700" cy="66040"/>
          </a:xfrm>
          <a:custGeom>
            <a:avLst/>
            <a:gdLst/>
            <a:ahLst/>
            <a:cxnLst/>
            <a:rect l="l" t="t" r="r" b="b"/>
            <a:pathLst>
              <a:path w="266700" h="66040">
                <a:moveTo>
                  <a:pt x="0" y="0"/>
                </a:moveTo>
                <a:lnTo>
                  <a:pt x="266699" y="0"/>
                </a:lnTo>
                <a:lnTo>
                  <a:pt x="266699" y="65988"/>
                </a:lnTo>
                <a:lnTo>
                  <a:pt x="0" y="65988"/>
                </a:lnTo>
                <a:lnTo>
                  <a:pt x="0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7" name="object 557"/>
          <p:cNvSpPr/>
          <p:nvPr/>
        </p:nvSpPr>
        <p:spPr>
          <a:xfrm>
            <a:off x="13070082" y="1150310"/>
            <a:ext cx="66675" cy="66040"/>
          </a:xfrm>
          <a:custGeom>
            <a:avLst/>
            <a:gdLst/>
            <a:ahLst/>
            <a:cxnLst/>
            <a:rect l="l" t="t" r="r" b="b"/>
            <a:pathLst>
              <a:path w="66675" h="66040">
                <a:moveTo>
                  <a:pt x="0" y="0"/>
                </a:moveTo>
                <a:lnTo>
                  <a:pt x="66674" y="0"/>
                </a:lnTo>
                <a:lnTo>
                  <a:pt x="66674" y="65988"/>
                </a:lnTo>
                <a:lnTo>
                  <a:pt x="0" y="65988"/>
                </a:lnTo>
                <a:lnTo>
                  <a:pt x="0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8" name="object 558"/>
          <p:cNvSpPr/>
          <p:nvPr/>
        </p:nvSpPr>
        <p:spPr>
          <a:xfrm>
            <a:off x="14203557" y="1150310"/>
            <a:ext cx="66675" cy="66040"/>
          </a:xfrm>
          <a:custGeom>
            <a:avLst/>
            <a:gdLst/>
            <a:ahLst/>
            <a:cxnLst/>
            <a:rect l="l" t="t" r="r" b="b"/>
            <a:pathLst>
              <a:path w="66675" h="66040">
                <a:moveTo>
                  <a:pt x="0" y="0"/>
                </a:moveTo>
                <a:lnTo>
                  <a:pt x="66674" y="0"/>
                </a:lnTo>
                <a:lnTo>
                  <a:pt x="66674" y="65988"/>
                </a:lnTo>
                <a:lnTo>
                  <a:pt x="0" y="65988"/>
                </a:lnTo>
                <a:lnTo>
                  <a:pt x="0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9" name="object 559"/>
          <p:cNvSpPr/>
          <p:nvPr/>
        </p:nvSpPr>
        <p:spPr>
          <a:xfrm>
            <a:off x="15003657" y="1150310"/>
            <a:ext cx="133350" cy="66040"/>
          </a:xfrm>
          <a:custGeom>
            <a:avLst/>
            <a:gdLst/>
            <a:ahLst/>
            <a:cxnLst/>
            <a:rect l="l" t="t" r="r" b="b"/>
            <a:pathLst>
              <a:path w="133350" h="66040">
                <a:moveTo>
                  <a:pt x="0" y="0"/>
                </a:moveTo>
                <a:lnTo>
                  <a:pt x="133349" y="0"/>
                </a:lnTo>
                <a:lnTo>
                  <a:pt x="133349" y="65988"/>
                </a:lnTo>
                <a:lnTo>
                  <a:pt x="0" y="65988"/>
                </a:lnTo>
                <a:lnTo>
                  <a:pt x="0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0" name="object 560"/>
          <p:cNvSpPr/>
          <p:nvPr/>
        </p:nvSpPr>
        <p:spPr>
          <a:xfrm>
            <a:off x="15270357" y="1150310"/>
            <a:ext cx="133350" cy="66040"/>
          </a:xfrm>
          <a:custGeom>
            <a:avLst/>
            <a:gdLst/>
            <a:ahLst/>
            <a:cxnLst/>
            <a:rect l="l" t="t" r="r" b="b"/>
            <a:pathLst>
              <a:path w="133350" h="66040">
                <a:moveTo>
                  <a:pt x="0" y="0"/>
                </a:moveTo>
                <a:lnTo>
                  <a:pt x="133349" y="0"/>
                </a:lnTo>
                <a:lnTo>
                  <a:pt x="133349" y="65988"/>
                </a:lnTo>
                <a:lnTo>
                  <a:pt x="0" y="65988"/>
                </a:lnTo>
                <a:lnTo>
                  <a:pt x="0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1" name="object 561"/>
          <p:cNvSpPr/>
          <p:nvPr/>
        </p:nvSpPr>
        <p:spPr>
          <a:xfrm>
            <a:off x="13070082" y="1216298"/>
            <a:ext cx="133350" cy="67310"/>
          </a:xfrm>
          <a:custGeom>
            <a:avLst/>
            <a:gdLst/>
            <a:ahLst/>
            <a:cxnLst/>
            <a:rect l="l" t="t" r="r" b="b"/>
            <a:pathLst>
              <a:path w="133350" h="67309">
                <a:moveTo>
                  <a:pt x="0" y="0"/>
                </a:moveTo>
                <a:lnTo>
                  <a:pt x="133349" y="0"/>
                </a:lnTo>
                <a:lnTo>
                  <a:pt x="133349" y="67257"/>
                </a:lnTo>
                <a:lnTo>
                  <a:pt x="0" y="67257"/>
                </a:lnTo>
                <a:lnTo>
                  <a:pt x="0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2" name="object 562"/>
          <p:cNvSpPr/>
          <p:nvPr/>
        </p:nvSpPr>
        <p:spPr>
          <a:xfrm>
            <a:off x="14203557" y="1216298"/>
            <a:ext cx="66675" cy="67310"/>
          </a:xfrm>
          <a:custGeom>
            <a:avLst/>
            <a:gdLst/>
            <a:ahLst/>
            <a:cxnLst/>
            <a:rect l="l" t="t" r="r" b="b"/>
            <a:pathLst>
              <a:path w="66675" h="67309">
                <a:moveTo>
                  <a:pt x="0" y="0"/>
                </a:moveTo>
                <a:lnTo>
                  <a:pt x="66674" y="0"/>
                </a:lnTo>
                <a:lnTo>
                  <a:pt x="66674" y="67257"/>
                </a:lnTo>
                <a:lnTo>
                  <a:pt x="0" y="67257"/>
                </a:lnTo>
                <a:lnTo>
                  <a:pt x="0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3" name="object 563"/>
          <p:cNvSpPr/>
          <p:nvPr/>
        </p:nvSpPr>
        <p:spPr>
          <a:xfrm>
            <a:off x="14670282" y="1216298"/>
            <a:ext cx="66675" cy="67310"/>
          </a:xfrm>
          <a:custGeom>
            <a:avLst/>
            <a:gdLst/>
            <a:ahLst/>
            <a:cxnLst/>
            <a:rect l="l" t="t" r="r" b="b"/>
            <a:pathLst>
              <a:path w="66675" h="67309">
                <a:moveTo>
                  <a:pt x="0" y="0"/>
                </a:moveTo>
                <a:lnTo>
                  <a:pt x="66674" y="0"/>
                </a:lnTo>
                <a:lnTo>
                  <a:pt x="66674" y="67257"/>
                </a:lnTo>
                <a:lnTo>
                  <a:pt x="0" y="67257"/>
                </a:lnTo>
                <a:lnTo>
                  <a:pt x="0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4" name="object 564"/>
          <p:cNvSpPr/>
          <p:nvPr/>
        </p:nvSpPr>
        <p:spPr>
          <a:xfrm>
            <a:off x="15070332" y="1216298"/>
            <a:ext cx="266700" cy="67310"/>
          </a:xfrm>
          <a:custGeom>
            <a:avLst/>
            <a:gdLst/>
            <a:ahLst/>
            <a:cxnLst/>
            <a:rect l="l" t="t" r="r" b="b"/>
            <a:pathLst>
              <a:path w="266700" h="67309">
                <a:moveTo>
                  <a:pt x="0" y="0"/>
                </a:moveTo>
                <a:lnTo>
                  <a:pt x="266699" y="0"/>
                </a:lnTo>
                <a:lnTo>
                  <a:pt x="266699" y="67257"/>
                </a:lnTo>
                <a:lnTo>
                  <a:pt x="0" y="67257"/>
                </a:lnTo>
                <a:lnTo>
                  <a:pt x="0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5" name="object 565"/>
          <p:cNvSpPr/>
          <p:nvPr/>
        </p:nvSpPr>
        <p:spPr>
          <a:xfrm>
            <a:off x="15870432" y="1216298"/>
            <a:ext cx="66675" cy="67310"/>
          </a:xfrm>
          <a:custGeom>
            <a:avLst/>
            <a:gdLst/>
            <a:ahLst/>
            <a:cxnLst/>
            <a:rect l="l" t="t" r="r" b="b"/>
            <a:pathLst>
              <a:path w="66675" h="67309">
                <a:moveTo>
                  <a:pt x="0" y="0"/>
                </a:moveTo>
                <a:lnTo>
                  <a:pt x="66674" y="0"/>
                </a:lnTo>
                <a:lnTo>
                  <a:pt x="66674" y="67257"/>
                </a:lnTo>
                <a:lnTo>
                  <a:pt x="0" y="67257"/>
                </a:lnTo>
                <a:lnTo>
                  <a:pt x="0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6" name="object 566"/>
          <p:cNvSpPr/>
          <p:nvPr/>
        </p:nvSpPr>
        <p:spPr>
          <a:xfrm>
            <a:off x="16537182" y="1216298"/>
            <a:ext cx="200025" cy="67310"/>
          </a:xfrm>
          <a:custGeom>
            <a:avLst/>
            <a:gdLst/>
            <a:ahLst/>
            <a:cxnLst/>
            <a:rect l="l" t="t" r="r" b="b"/>
            <a:pathLst>
              <a:path w="200025" h="67309">
                <a:moveTo>
                  <a:pt x="0" y="0"/>
                </a:moveTo>
                <a:lnTo>
                  <a:pt x="200024" y="0"/>
                </a:lnTo>
                <a:lnTo>
                  <a:pt x="200024" y="67257"/>
                </a:lnTo>
                <a:lnTo>
                  <a:pt x="0" y="67257"/>
                </a:lnTo>
                <a:lnTo>
                  <a:pt x="0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7" name="object 567"/>
          <p:cNvSpPr/>
          <p:nvPr/>
        </p:nvSpPr>
        <p:spPr>
          <a:xfrm>
            <a:off x="17337282" y="1216298"/>
            <a:ext cx="66675" cy="67310"/>
          </a:xfrm>
          <a:custGeom>
            <a:avLst/>
            <a:gdLst/>
            <a:ahLst/>
            <a:cxnLst/>
            <a:rect l="l" t="t" r="r" b="b"/>
            <a:pathLst>
              <a:path w="66675" h="67309">
                <a:moveTo>
                  <a:pt x="0" y="0"/>
                </a:moveTo>
                <a:lnTo>
                  <a:pt x="66674" y="0"/>
                </a:lnTo>
                <a:lnTo>
                  <a:pt x="66674" y="67257"/>
                </a:lnTo>
                <a:lnTo>
                  <a:pt x="0" y="67257"/>
                </a:lnTo>
                <a:lnTo>
                  <a:pt x="0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8" name="object 568"/>
          <p:cNvSpPr/>
          <p:nvPr/>
        </p:nvSpPr>
        <p:spPr>
          <a:xfrm>
            <a:off x="13003407" y="1283556"/>
            <a:ext cx="133350" cy="66040"/>
          </a:xfrm>
          <a:custGeom>
            <a:avLst/>
            <a:gdLst/>
            <a:ahLst/>
            <a:cxnLst/>
            <a:rect l="l" t="t" r="r" b="b"/>
            <a:pathLst>
              <a:path w="133350" h="66040">
                <a:moveTo>
                  <a:pt x="0" y="0"/>
                </a:moveTo>
                <a:lnTo>
                  <a:pt x="133349" y="0"/>
                </a:lnTo>
                <a:lnTo>
                  <a:pt x="133349" y="65988"/>
                </a:lnTo>
                <a:lnTo>
                  <a:pt x="0" y="65988"/>
                </a:lnTo>
                <a:lnTo>
                  <a:pt x="0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9" name="object 569"/>
          <p:cNvSpPr/>
          <p:nvPr/>
        </p:nvSpPr>
        <p:spPr>
          <a:xfrm>
            <a:off x="13470132" y="1283556"/>
            <a:ext cx="133350" cy="66040"/>
          </a:xfrm>
          <a:custGeom>
            <a:avLst/>
            <a:gdLst/>
            <a:ahLst/>
            <a:cxnLst/>
            <a:rect l="l" t="t" r="r" b="b"/>
            <a:pathLst>
              <a:path w="133350" h="66040">
                <a:moveTo>
                  <a:pt x="0" y="0"/>
                </a:moveTo>
                <a:lnTo>
                  <a:pt x="133349" y="0"/>
                </a:lnTo>
                <a:lnTo>
                  <a:pt x="133349" y="65988"/>
                </a:lnTo>
                <a:lnTo>
                  <a:pt x="0" y="65988"/>
                </a:lnTo>
                <a:lnTo>
                  <a:pt x="0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0" name="object 570"/>
          <p:cNvSpPr/>
          <p:nvPr/>
        </p:nvSpPr>
        <p:spPr>
          <a:xfrm>
            <a:off x="14136882" y="1283556"/>
            <a:ext cx="133350" cy="66040"/>
          </a:xfrm>
          <a:custGeom>
            <a:avLst/>
            <a:gdLst/>
            <a:ahLst/>
            <a:cxnLst/>
            <a:rect l="l" t="t" r="r" b="b"/>
            <a:pathLst>
              <a:path w="133350" h="66040">
                <a:moveTo>
                  <a:pt x="0" y="0"/>
                </a:moveTo>
                <a:lnTo>
                  <a:pt x="133349" y="0"/>
                </a:lnTo>
                <a:lnTo>
                  <a:pt x="133349" y="65988"/>
                </a:lnTo>
                <a:lnTo>
                  <a:pt x="0" y="65988"/>
                </a:lnTo>
                <a:lnTo>
                  <a:pt x="0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1" name="object 571"/>
          <p:cNvSpPr/>
          <p:nvPr/>
        </p:nvSpPr>
        <p:spPr>
          <a:xfrm>
            <a:off x="14603607" y="1283556"/>
            <a:ext cx="133350" cy="66040"/>
          </a:xfrm>
          <a:custGeom>
            <a:avLst/>
            <a:gdLst/>
            <a:ahLst/>
            <a:cxnLst/>
            <a:rect l="l" t="t" r="r" b="b"/>
            <a:pathLst>
              <a:path w="133350" h="66040">
                <a:moveTo>
                  <a:pt x="0" y="0"/>
                </a:moveTo>
                <a:lnTo>
                  <a:pt x="133349" y="0"/>
                </a:lnTo>
                <a:lnTo>
                  <a:pt x="133349" y="65988"/>
                </a:lnTo>
                <a:lnTo>
                  <a:pt x="0" y="65988"/>
                </a:lnTo>
                <a:lnTo>
                  <a:pt x="0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2" name="object 572"/>
          <p:cNvSpPr/>
          <p:nvPr/>
        </p:nvSpPr>
        <p:spPr>
          <a:xfrm>
            <a:off x="15070332" y="1283556"/>
            <a:ext cx="200025" cy="66040"/>
          </a:xfrm>
          <a:custGeom>
            <a:avLst/>
            <a:gdLst/>
            <a:ahLst/>
            <a:cxnLst/>
            <a:rect l="l" t="t" r="r" b="b"/>
            <a:pathLst>
              <a:path w="200025" h="66040">
                <a:moveTo>
                  <a:pt x="0" y="0"/>
                </a:moveTo>
                <a:lnTo>
                  <a:pt x="200024" y="0"/>
                </a:lnTo>
                <a:lnTo>
                  <a:pt x="200024" y="65988"/>
                </a:lnTo>
                <a:lnTo>
                  <a:pt x="0" y="65988"/>
                </a:lnTo>
                <a:lnTo>
                  <a:pt x="0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3" name="object 573"/>
          <p:cNvSpPr/>
          <p:nvPr/>
        </p:nvSpPr>
        <p:spPr>
          <a:xfrm>
            <a:off x="15803757" y="1283556"/>
            <a:ext cx="133350" cy="66040"/>
          </a:xfrm>
          <a:custGeom>
            <a:avLst/>
            <a:gdLst/>
            <a:ahLst/>
            <a:cxnLst/>
            <a:rect l="l" t="t" r="r" b="b"/>
            <a:pathLst>
              <a:path w="133350" h="66040">
                <a:moveTo>
                  <a:pt x="0" y="0"/>
                </a:moveTo>
                <a:lnTo>
                  <a:pt x="133349" y="0"/>
                </a:lnTo>
                <a:lnTo>
                  <a:pt x="133349" y="65988"/>
                </a:lnTo>
                <a:lnTo>
                  <a:pt x="0" y="65988"/>
                </a:lnTo>
                <a:lnTo>
                  <a:pt x="0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4" name="object 574"/>
          <p:cNvSpPr/>
          <p:nvPr/>
        </p:nvSpPr>
        <p:spPr>
          <a:xfrm>
            <a:off x="16603857" y="1283556"/>
            <a:ext cx="133350" cy="66040"/>
          </a:xfrm>
          <a:custGeom>
            <a:avLst/>
            <a:gdLst/>
            <a:ahLst/>
            <a:cxnLst/>
            <a:rect l="l" t="t" r="r" b="b"/>
            <a:pathLst>
              <a:path w="133350" h="66040">
                <a:moveTo>
                  <a:pt x="0" y="0"/>
                </a:moveTo>
                <a:lnTo>
                  <a:pt x="133349" y="0"/>
                </a:lnTo>
                <a:lnTo>
                  <a:pt x="133349" y="65988"/>
                </a:lnTo>
                <a:lnTo>
                  <a:pt x="0" y="65988"/>
                </a:lnTo>
                <a:lnTo>
                  <a:pt x="0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5" name="object 575"/>
          <p:cNvSpPr/>
          <p:nvPr/>
        </p:nvSpPr>
        <p:spPr>
          <a:xfrm>
            <a:off x="17337282" y="1283556"/>
            <a:ext cx="66675" cy="66040"/>
          </a:xfrm>
          <a:custGeom>
            <a:avLst/>
            <a:gdLst/>
            <a:ahLst/>
            <a:cxnLst/>
            <a:rect l="l" t="t" r="r" b="b"/>
            <a:pathLst>
              <a:path w="66675" h="66040">
                <a:moveTo>
                  <a:pt x="0" y="0"/>
                </a:moveTo>
                <a:lnTo>
                  <a:pt x="66674" y="0"/>
                </a:lnTo>
                <a:lnTo>
                  <a:pt x="66674" y="65988"/>
                </a:lnTo>
                <a:lnTo>
                  <a:pt x="0" y="65988"/>
                </a:lnTo>
                <a:lnTo>
                  <a:pt x="0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6" name="object 576"/>
          <p:cNvSpPr/>
          <p:nvPr/>
        </p:nvSpPr>
        <p:spPr>
          <a:xfrm>
            <a:off x="13003407" y="1349544"/>
            <a:ext cx="200025" cy="67310"/>
          </a:xfrm>
          <a:custGeom>
            <a:avLst/>
            <a:gdLst/>
            <a:ahLst/>
            <a:cxnLst/>
            <a:rect l="l" t="t" r="r" b="b"/>
            <a:pathLst>
              <a:path w="200025" h="67309">
                <a:moveTo>
                  <a:pt x="0" y="0"/>
                </a:moveTo>
                <a:lnTo>
                  <a:pt x="200024" y="0"/>
                </a:lnTo>
                <a:lnTo>
                  <a:pt x="200024" y="67257"/>
                </a:lnTo>
                <a:lnTo>
                  <a:pt x="0" y="67257"/>
                </a:lnTo>
                <a:lnTo>
                  <a:pt x="0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7" name="object 577"/>
          <p:cNvSpPr/>
          <p:nvPr/>
        </p:nvSpPr>
        <p:spPr>
          <a:xfrm>
            <a:off x="13536807" y="1349544"/>
            <a:ext cx="133350" cy="67310"/>
          </a:xfrm>
          <a:custGeom>
            <a:avLst/>
            <a:gdLst/>
            <a:ahLst/>
            <a:cxnLst/>
            <a:rect l="l" t="t" r="r" b="b"/>
            <a:pathLst>
              <a:path w="133350" h="67309">
                <a:moveTo>
                  <a:pt x="0" y="0"/>
                </a:moveTo>
                <a:lnTo>
                  <a:pt x="133349" y="0"/>
                </a:lnTo>
                <a:lnTo>
                  <a:pt x="133349" y="67257"/>
                </a:lnTo>
                <a:lnTo>
                  <a:pt x="0" y="67257"/>
                </a:lnTo>
                <a:lnTo>
                  <a:pt x="0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8" name="object 578"/>
          <p:cNvSpPr/>
          <p:nvPr/>
        </p:nvSpPr>
        <p:spPr>
          <a:xfrm>
            <a:off x="14136882" y="1349544"/>
            <a:ext cx="200025" cy="67310"/>
          </a:xfrm>
          <a:custGeom>
            <a:avLst/>
            <a:gdLst/>
            <a:ahLst/>
            <a:cxnLst/>
            <a:rect l="l" t="t" r="r" b="b"/>
            <a:pathLst>
              <a:path w="200025" h="67309">
                <a:moveTo>
                  <a:pt x="0" y="0"/>
                </a:moveTo>
                <a:lnTo>
                  <a:pt x="200024" y="0"/>
                </a:lnTo>
                <a:lnTo>
                  <a:pt x="200024" y="67257"/>
                </a:lnTo>
                <a:lnTo>
                  <a:pt x="0" y="67257"/>
                </a:lnTo>
                <a:lnTo>
                  <a:pt x="0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9" name="object 579"/>
          <p:cNvSpPr/>
          <p:nvPr/>
        </p:nvSpPr>
        <p:spPr>
          <a:xfrm>
            <a:off x="14603607" y="1349544"/>
            <a:ext cx="200025" cy="67310"/>
          </a:xfrm>
          <a:custGeom>
            <a:avLst/>
            <a:gdLst/>
            <a:ahLst/>
            <a:cxnLst/>
            <a:rect l="l" t="t" r="r" b="b"/>
            <a:pathLst>
              <a:path w="200025" h="67309">
                <a:moveTo>
                  <a:pt x="0" y="0"/>
                </a:moveTo>
                <a:lnTo>
                  <a:pt x="200024" y="0"/>
                </a:lnTo>
                <a:lnTo>
                  <a:pt x="200024" y="67257"/>
                </a:lnTo>
                <a:lnTo>
                  <a:pt x="0" y="67257"/>
                </a:lnTo>
                <a:lnTo>
                  <a:pt x="0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0" name="object 580"/>
          <p:cNvSpPr/>
          <p:nvPr/>
        </p:nvSpPr>
        <p:spPr>
          <a:xfrm>
            <a:off x="15137007" y="1349544"/>
            <a:ext cx="200025" cy="67310"/>
          </a:xfrm>
          <a:custGeom>
            <a:avLst/>
            <a:gdLst/>
            <a:ahLst/>
            <a:cxnLst/>
            <a:rect l="l" t="t" r="r" b="b"/>
            <a:pathLst>
              <a:path w="200025" h="67309">
                <a:moveTo>
                  <a:pt x="0" y="0"/>
                </a:moveTo>
                <a:lnTo>
                  <a:pt x="200024" y="0"/>
                </a:lnTo>
                <a:lnTo>
                  <a:pt x="200024" y="67257"/>
                </a:lnTo>
                <a:lnTo>
                  <a:pt x="0" y="67257"/>
                </a:lnTo>
                <a:lnTo>
                  <a:pt x="0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1" name="object 581"/>
          <p:cNvSpPr/>
          <p:nvPr/>
        </p:nvSpPr>
        <p:spPr>
          <a:xfrm>
            <a:off x="15737082" y="1349544"/>
            <a:ext cx="266700" cy="67310"/>
          </a:xfrm>
          <a:custGeom>
            <a:avLst/>
            <a:gdLst/>
            <a:ahLst/>
            <a:cxnLst/>
            <a:rect l="l" t="t" r="r" b="b"/>
            <a:pathLst>
              <a:path w="266700" h="67309">
                <a:moveTo>
                  <a:pt x="0" y="0"/>
                </a:moveTo>
                <a:lnTo>
                  <a:pt x="266699" y="0"/>
                </a:lnTo>
                <a:lnTo>
                  <a:pt x="266699" y="67257"/>
                </a:lnTo>
                <a:lnTo>
                  <a:pt x="0" y="67257"/>
                </a:lnTo>
                <a:lnTo>
                  <a:pt x="0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2" name="object 582"/>
          <p:cNvSpPr/>
          <p:nvPr/>
        </p:nvSpPr>
        <p:spPr>
          <a:xfrm>
            <a:off x="16470507" y="1349544"/>
            <a:ext cx="333375" cy="67310"/>
          </a:xfrm>
          <a:custGeom>
            <a:avLst/>
            <a:gdLst/>
            <a:ahLst/>
            <a:cxnLst/>
            <a:rect l="l" t="t" r="r" b="b"/>
            <a:pathLst>
              <a:path w="333375" h="67309">
                <a:moveTo>
                  <a:pt x="0" y="0"/>
                </a:moveTo>
                <a:lnTo>
                  <a:pt x="333374" y="0"/>
                </a:lnTo>
                <a:lnTo>
                  <a:pt x="333374" y="67257"/>
                </a:lnTo>
                <a:lnTo>
                  <a:pt x="0" y="67257"/>
                </a:lnTo>
                <a:lnTo>
                  <a:pt x="0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3" name="object 583"/>
          <p:cNvSpPr/>
          <p:nvPr/>
        </p:nvSpPr>
        <p:spPr>
          <a:xfrm>
            <a:off x="13070078" y="1349552"/>
            <a:ext cx="4800600" cy="133350"/>
          </a:xfrm>
          <a:custGeom>
            <a:avLst/>
            <a:gdLst/>
            <a:ahLst/>
            <a:cxnLst/>
            <a:rect l="l" t="t" r="r" b="b"/>
            <a:pathLst>
              <a:path w="4800600" h="133350">
                <a:moveTo>
                  <a:pt x="4800600" y="67259"/>
                </a:moveTo>
                <a:lnTo>
                  <a:pt x="4400550" y="67259"/>
                </a:lnTo>
                <a:lnTo>
                  <a:pt x="4400550" y="0"/>
                </a:lnTo>
                <a:lnTo>
                  <a:pt x="4267200" y="0"/>
                </a:lnTo>
                <a:lnTo>
                  <a:pt x="4267200" y="67259"/>
                </a:lnTo>
                <a:lnTo>
                  <a:pt x="0" y="67259"/>
                </a:lnTo>
                <a:lnTo>
                  <a:pt x="0" y="133248"/>
                </a:lnTo>
                <a:lnTo>
                  <a:pt x="4800600" y="133248"/>
                </a:lnTo>
                <a:lnTo>
                  <a:pt x="4800600" y="67259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4" name="object 584"/>
          <p:cNvSpPr/>
          <p:nvPr/>
        </p:nvSpPr>
        <p:spPr>
          <a:xfrm>
            <a:off x="13936857" y="551130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674" y="66571"/>
                </a:moveTo>
                <a:lnTo>
                  <a:pt x="0" y="66571"/>
                </a:lnTo>
                <a:lnTo>
                  <a:pt x="0" y="0"/>
                </a:lnTo>
                <a:lnTo>
                  <a:pt x="66674" y="0"/>
                </a:lnTo>
                <a:lnTo>
                  <a:pt x="66674" y="66571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5" name="object 585"/>
          <p:cNvSpPr/>
          <p:nvPr/>
        </p:nvSpPr>
        <p:spPr>
          <a:xfrm>
            <a:off x="16470503" y="883995"/>
            <a:ext cx="133350" cy="333375"/>
          </a:xfrm>
          <a:custGeom>
            <a:avLst/>
            <a:gdLst/>
            <a:ahLst/>
            <a:cxnLst/>
            <a:rect l="l" t="t" r="r" b="b"/>
            <a:pathLst>
              <a:path w="133350" h="333375">
                <a:moveTo>
                  <a:pt x="66675" y="133134"/>
                </a:moveTo>
                <a:lnTo>
                  <a:pt x="0" y="133134"/>
                </a:lnTo>
                <a:lnTo>
                  <a:pt x="0" y="332854"/>
                </a:lnTo>
                <a:lnTo>
                  <a:pt x="66675" y="332854"/>
                </a:lnTo>
                <a:lnTo>
                  <a:pt x="66675" y="133134"/>
                </a:lnTo>
                <a:close/>
              </a:path>
              <a:path w="133350" h="333375">
                <a:moveTo>
                  <a:pt x="133350" y="0"/>
                </a:moveTo>
                <a:lnTo>
                  <a:pt x="66675" y="0"/>
                </a:lnTo>
                <a:lnTo>
                  <a:pt x="66675" y="133134"/>
                </a:lnTo>
                <a:lnTo>
                  <a:pt x="133350" y="133134"/>
                </a:lnTo>
                <a:lnTo>
                  <a:pt x="133350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6" name="object 586"/>
          <p:cNvSpPr/>
          <p:nvPr/>
        </p:nvSpPr>
        <p:spPr>
          <a:xfrm>
            <a:off x="16737203" y="1017129"/>
            <a:ext cx="333375" cy="200025"/>
          </a:xfrm>
          <a:custGeom>
            <a:avLst/>
            <a:gdLst/>
            <a:ahLst/>
            <a:cxnLst/>
            <a:rect l="l" t="t" r="r" b="b"/>
            <a:pathLst>
              <a:path w="333375" h="200025">
                <a:moveTo>
                  <a:pt x="66675" y="133146"/>
                </a:moveTo>
                <a:lnTo>
                  <a:pt x="0" y="133146"/>
                </a:lnTo>
                <a:lnTo>
                  <a:pt x="0" y="199720"/>
                </a:lnTo>
                <a:lnTo>
                  <a:pt x="66675" y="199720"/>
                </a:lnTo>
                <a:lnTo>
                  <a:pt x="66675" y="133146"/>
                </a:lnTo>
                <a:close/>
              </a:path>
              <a:path w="333375" h="200025">
                <a:moveTo>
                  <a:pt x="266700" y="0"/>
                </a:moveTo>
                <a:lnTo>
                  <a:pt x="200025" y="0"/>
                </a:lnTo>
                <a:lnTo>
                  <a:pt x="200025" y="66573"/>
                </a:lnTo>
                <a:lnTo>
                  <a:pt x="66675" y="66573"/>
                </a:lnTo>
                <a:lnTo>
                  <a:pt x="66675" y="133146"/>
                </a:lnTo>
                <a:lnTo>
                  <a:pt x="266700" y="133146"/>
                </a:lnTo>
                <a:lnTo>
                  <a:pt x="266700" y="0"/>
                </a:lnTo>
                <a:close/>
              </a:path>
              <a:path w="333375" h="200025">
                <a:moveTo>
                  <a:pt x="333375" y="133146"/>
                </a:moveTo>
                <a:lnTo>
                  <a:pt x="266700" y="133146"/>
                </a:lnTo>
                <a:lnTo>
                  <a:pt x="266700" y="199720"/>
                </a:lnTo>
                <a:lnTo>
                  <a:pt x="333375" y="199720"/>
                </a:lnTo>
                <a:lnTo>
                  <a:pt x="333375" y="133146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7" name="object 587"/>
          <p:cNvSpPr/>
          <p:nvPr/>
        </p:nvSpPr>
        <p:spPr>
          <a:xfrm>
            <a:off x="17403957" y="1150269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674" y="66571"/>
                </a:moveTo>
                <a:lnTo>
                  <a:pt x="0" y="66571"/>
                </a:lnTo>
                <a:lnTo>
                  <a:pt x="0" y="0"/>
                </a:lnTo>
                <a:lnTo>
                  <a:pt x="66674" y="0"/>
                </a:lnTo>
                <a:lnTo>
                  <a:pt x="66674" y="66571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8" name="object 588"/>
          <p:cNvSpPr/>
          <p:nvPr/>
        </p:nvSpPr>
        <p:spPr>
          <a:xfrm>
            <a:off x="17003903" y="883995"/>
            <a:ext cx="200025" cy="133350"/>
          </a:xfrm>
          <a:custGeom>
            <a:avLst/>
            <a:gdLst/>
            <a:ahLst/>
            <a:cxnLst/>
            <a:rect l="l" t="t" r="r" b="b"/>
            <a:pathLst>
              <a:path w="200025" h="133350">
                <a:moveTo>
                  <a:pt x="66675" y="66560"/>
                </a:moveTo>
                <a:lnTo>
                  <a:pt x="0" y="66560"/>
                </a:lnTo>
                <a:lnTo>
                  <a:pt x="0" y="133134"/>
                </a:lnTo>
                <a:lnTo>
                  <a:pt x="66675" y="133134"/>
                </a:lnTo>
                <a:lnTo>
                  <a:pt x="66675" y="66560"/>
                </a:lnTo>
                <a:close/>
              </a:path>
              <a:path w="200025" h="133350">
                <a:moveTo>
                  <a:pt x="200025" y="0"/>
                </a:moveTo>
                <a:lnTo>
                  <a:pt x="66675" y="0"/>
                </a:lnTo>
                <a:lnTo>
                  <a:pt x="66675" y="66560"/>
                </a:lnTo>
                <a:lnTo>
                  <a:pt x="200025" y="66560"/>
                </a:lnTo>
                <a:lnTo>
                  <a:pt x="200025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9" name="object 589"/>
          <p:cNvSpPr/>
          <p:nvPr/>
        </p:nvSpPr>
        <p:spPr>
          <a:xfrm>
            <a:off x="16603857" y="817414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674" y="66571"/>
                </a:moveTo>
                <a:lnTo>
                  <a:pt x="0" y="66571"/>
                </a:lnTo>
                <a:lnTo>
                  <a:pt x="0" y="0"/>
                </a:lnTo>
                <a:lnTo>
                  <a:pt x="66674" y="0"/>
                </a:lnTo>
                <a:lnTo>
                  <a:pt x="66674" y="66571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0" name="object 590"/>
          <p:cNvSpPr/>
          <p:nvPr/>
        </p:nvSpPr>
        <p:spPr>
          <a:xfrm>
            <a:off x="13870178" y="551141"/>
            <a:ext cx="400050" cy="400050"/>
          </a:xfrm>
          <a:custGeom>
            <a:avLst/>
            <a:gdLst/>
            <a:ahLst/>
            <a:cxnLst/>
            <a:rect l="l" t="t" r="r" b="b"/>
            <a:pathLst>
              <a:path w="400050" h="400050">
                <a:moveTo>
                  <a:pt x="266700" y="266700"/>
                </a:moveTo>
                <a:lnTo>
                  <a:pt x="200025" y="266700"/>
                </a:lnTo>
                <a:lnTo>
                  <a:pt x="200025" y="199440"/>
                </a:lnTo>
                <a:lnTo>
                  <a:pt x="133350" y="199440"/>
                </a:lnTo>
                <a:lnTo>
                  <a:pt x="133350" y="133451"/>
                </a:lnTo>
                <a:lnTo>
                  <a:pt x="133350" y="66560"/>
                </a:lnTo>
                <a:lnTo>
                  <a:pt x="200025" y="66560"/>
                </a:lnTo>
                <a:lnTo>
                  <a:pt x="200025" y="0"/>
                </a:lnTo>
                <a:lnTo>
                  <a:pt x="133350" y="0"/>
                </a:lnTo>
                <a:lnTo>
                  <a:pt x="133350" y="66192"/>
                </a:lnTo>
                <a:lnTo>
                  <a:pt x="66675" y="66192"/>
                </a:lnTo>
                <a:lnTo>
                  <a:pt x="66675" y="133451"/>
                </a:lnTo>
                <a:lnTo>
                  <a:pt x="0" y="133451"/>
                </a:lnTo>
                <a:lnTo>
                  <a:pt x="0" y="199440"/>
                </a:lnTo>
                <a:lnTo>
                  <a:pt x="0" y="266700"/>
                </a:lnTo>
                <a:lnTo>
                  <a:pt x="66675" y="266700"/>
                </a:lnTo>
                <a:lnTo>
                  <a:pt x="66675" y="332676"/>
                </a:lnTo>
                <a:lnTo>
                  <a:pt x="66675" y="399935"/>
                </a:lnTo>
                <a:lnTo>
                  <a:pt x="133350" y="399935"/>
                </a:lnTo>
                <a:lnTo>
                  <a:pt x="133350" y="332676"/>
                </a:lnTo>
                <a:lnTo>
                  <a:pt x="266700" y="332676"/>
                </a:lnTo>
                <a:lnTo>
                  <a:pt x="266700" y="266700"/>
                </a:lnTo>
                <a:close/>
              </a:path>
              <a:path w="400050" h="400050">
                <a:moveTo>
                  <a:pt x="400050" y="199707"/>
                </a:moveTo>
                <a:lnTo>
                  <a:pt x="266700" y="199707"/>
                </a:lnTo>
                <a:lnTo>
                  <a:pt x="266700" y="266280"/>
                </a:lnTo>
                <a:lnTo>
                  <a:pt x="400050" y="266280"/>
                </a:lnTo>
                <a:lnTo>
                  <a:pt x="400050" y="199707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1" name="object 591"/>
          <p:cNvSpPr/>
          <p:nvPr/>
        </p:nvSpPr>
        <p:spPr>
          <a:xfrm>
            <a:off x="13936853" y="950556"/>
            <a:ext cx="333375" cy="333375"/>
          </a:xfrm>
          <a:custGeom>
            <a:avLst/>
            <a:gdLst/>
            <a:ahLst/>
            <a:cxnLst/>
            <a:rect l="l" t="t" r="r" b="b"/>
            <a:pathLst>
              <a:path w="333375" h="333375">
                <a:moveTo>
                  <a:pt x="66675" y="66573"/>
                </a:moveTo>
                <a:lnTo>
                  <a:pt x="0" y="66573"/>
                </a:lnTo>
                <a:lnTo>
                  <a:pt x="0" y="199720"/>
                </a:lnTo>
                <a:lnTo>
                  <a:pt x="66675" y="199720"/>
                </a:lnTo>
                <a:lnTo>
                  <a:pt x="66675" y="66573"/>
                </a:lnTo>
                <a:close/>
              </a:path>
              <a:path w="333375" h="333375">
                <a:moveTo>
                  <a:pt x="200025" y="0"/>
                </a:moveTo>
                <a:lnTo>
                  <a:pt x="66675" y="0"/>
                </a:lnTo>
                <a:lnTo>
                  <a:pt x="66675" y="66573"/>
                </a:lnTo>
                <a:lnTo>
                  <a:pt x="200025" y="66573"/>
                </a:lnTo>
                <a:lnTo>
                  <a:pt x="200025" y="0"/>
                </a:lnTo>
                <a:close/>
              </a:path>
              <a:path w="333375" h="333375">
                <a:moveTo>
                  <a:pt x="266700" y="199758"/>
                </a:moveTo>
                <a:lnTo>
                  <a:pt x="66675" y="199758"/>
                </a:lnTo>
                <a:lnTo>
                  <a:pt x="66675" y="265747"/>
                </a:lnTo>
                <a:lnTo>
                  <a:pt x="133350" y="265747"/>
                </a:lnTo>
                <a:lnTo>
                  <a:pt x="133350" y="333006"/>
                </a:lnTo>
                <a:lnTo>
                  <a:pt x="266700" y="333006"/>
                </a:lnTo>
                <a:lnTo>
                  <a:pt x="266700" y="265747"/>
                </a:lnTo>
                <a:lnTo>
                  <a:pt x="266700" y="199758"/>
                </a:lnTo>
                <a:close/>
              </a:path>
              <a:path w="333375" h="333375">
                <a:moveTo>
                  <a:pt x="333375" y="133146"/>
                </a:moveTo>
                <a:lnTo>
                  <a:pt x="266700" y="133146"/>
                </a:lnTo>
                <a:lnTo>
                  <a:pt x="266700" y="199720"/>
                </a:lnTo>
                <a:lnTo>
                  <a:pt x="333375" y="199720"/>
                </a:lnTo>
                <a:lnTo>
                  <a:pt x="333375" y="133146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2" name="object 592"/>
          <p:cNvSpPr/>
          <p:nvPr/>
        </p:nvSpPr>
        <p:spPr>
          <a:xfrm>
            <a:off x="13603478" y="1150314"/>
            <a:ext cx="533400" cy="266700"/>
          </a:xfrm>
          <a:custGeom>
            <a:avLst/>
            <a:gdLst/>
            <a:ahLst/>
            <a:cxnLst/>
            <a:rect l="l" t="t" r="r" b="b"/>
            <a:pathLst>
              <a:path w="533400" h="266700">
                <a:moveTo>
                  <a:pt x="533400" y="199237"/>
                </a:moveTo>
                <a:lnTo>
                  <a:pt x="133350" y="199237"/>
                </a:lnTo>
                <a:lnTo>
                  <a:pt x="133350" y="133248"/>
                </a:lnTo>
                <a:lnTo>
                  <a:pt x="200025" y="133248"/>
                </a:lnTo>
                <a:lnTo>
                  <a:pt x="200025" y="65989"/>
                </a:lnTo>
                <a:lnTo>
                  <a:pt x="266700" y="65989"/>
                </a:lnTo>
                <a:lnTo>
                  <a:pt x="266700" y="0"/>
                </a:lnTo>
                <a:lnTo>
                  <a:pt x="133350" y="0"/>
                </a:lnTo>
                <a:lnTo>
                  <a:pt x="133350" y="65989"/>
                </a:lnTo>
                <a:lnTo>
                  <a:pt x="66675" y="65989"/>
                </a:lnTo>
                <a:lnTo>
                  <a:pt x="66675" y="133248"/>
                </a:lnTo>
                <a:lnTo>
                  <a:pt x="0" y="133248"/>
                </a:lnTo>
                <a:lnTo>
                  <a:pt x="0" y="199237"/>
                </a:lnTo>
                <a:lnTo>
                  <a:pt x="66675" y="199237"/>
                </a:lnTo>
                <a:lnTo>
                  <a:pt x="66675" y="266496"/>
                </a:lnTo>
                <a:lnTo>
                  <a:pt x="533400" y="266496"/>
                </a:lnTo>
                <a:lnTo>
                  <a:pt x="533400" y="199237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3" name="object 593"/>
          <p:cNvSpPr/>
          <p:nvPr/>
        </p:nvSpPr>
        <p:spPr>
          <a:xfrm>
            <a:off x="14336907" y="1349982"/>
            <a:ext cx="266700" cy="66675"/>
          </a:xfrm>
          <a:custGeom>
            <a:avLst/>
            <a:gdLst/>
            <a:ahLst/>
            <a:cxnLst/>
            <a:rect l="l" t="t" r="r" b="b"/>
            <a:pathLst>
              <a:path w="266700" h="66675">
                <a:moveTo>
                  <a:pt x="266699" y="66571"/>
                </a:moveTo>
                <a:lnTo>
                  <a:pt x="0" y="66571"/>
                </a:lnTo>
                <a:lnTo>
                  <a:pt x="0" y="0"/>
                </a:lnTo>
                <a:lnTo>
                  <a:pt x="266699" y="0"/>
                </a:lnTo>
                <a:lnTo>
                  <a:pt x="266699" y="66571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4" name="object 594"/>
          <p:cNvSpPr/>
          <p:nvPr/>
        </p:nvSpPr>
        <p:spPr>
          <a:xfrm>
            <a:off x="15337032" y="1349982"/>
            <a:ext cx="400050" cy="66675"/>
          </a:xfrm>
          <a:custGeom>
            <a:avLst/>
            <a:gdLst/>
            <a:ahLst/>
            <a:cxnLst/>
            <a:rect l="l" t="t" r="r" b="b"/>
            <a:pathLst>
              <a:path w="400050" h="66675">
                <a:moveTo>
                  <a:pt x="400049" y="66571"/>
                </a:moveTo>
                <a:lnTo>
                  <a:pt x="0" y="66571"/>
                </a:lnTo>
                <a:lnTo>
                  <a:pt x="0" y="0"/>
                </a:lnTo>
                <a:lnTo>
                  <a:pt x="400049" y="0"/>
                </a:lnTo>
                <a:lnTo>
                  <a:pt x="400049" y="66571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5" name="object 595"/>
          <p:cNvSpPr/>
          <p:nvPr/>
        </p:nvSpPr>
        <p:spPr>
          <a:xfrm>
            <a:off x="13136753" y="950556"/>
            <a:ext cx="400050" cy="466725"/>
          </a:xfrm>
          <a:custGeom>
            <a:avLst/>
            <a:gdLst/>
            <a:ahLst/>
            <a:cxnLst/>
            <a:rect l="l" t="t" r="r" b="b"/>
            <a:pathLst>
              <a:path w="400050" h="466725">
                <a:moveTo>
                  <a:pt x="200025" y="66573"/>
                </a:moveTo>
                <a:lnTo>
                  <a:pt x="66675" y="66573"/>
                </a:lnTo>
                <a:lnTo>
                  <a:pt x="66675" y="133146"/>
                </a:lnTo>
                <a:lnTo>
                  <a:pt x="200025" y="133146"/>
                </a:lnTo>
                <a:lnTo>
                  <a:pt x="200025" y="66573"/>
                </a:lnTo>
                <a:close/>
              </a:path>
              <a:path w="400050" h="466725">
                <a:moveTo>
                  <a:pt x="333375" y="0"/>
                </a:moveTo>
                <a:lnTo>
                  <a:pt x="200025" y="0"/>
                </a:lnTo>
                <a:lnTo>
                  <a:pt x="200025" y="66573"/>
                </a:lnTo>
                <a:lnTo>
                  <a:pt x="333375" y="66573"/>
                </a:lnTo>
                <a:lnTo>
                  <a:pt x="333375" y="0"/>
                </a:lnTo>
                <a:close/>
              </a:path>
              <a:path w="400050" h="466725">
                <a:moveTo>
                  <a:pt x="400050" y="398995"/>
                </a:moveTo>
                <a:lnTo>
                  <a:pt x="133350" y="398995"/>
                </a:lnTo>
                <a:lnTo>
                  <a:pt x="133350" y="333006"/>
                </a:lnTo>
                <a:lnTo>
                  <a:pt x="133350" y="265747"/>
                </a:lnTo>
                <a:lnTo>
                  <a:pt x="66675" y="265747"/>
                </a:lnTo>
                <a:lnTo>
                  <a:pt x="66675" y="133146"/>
                </a:lnTo>
                <a:lnTo>
                  <a:pt x="0" y="133146"/>
                </a:lnTo>
                <a:lnTo>
                  <a:pt x="0" y="266293"/>
                </a:lnTo>
                <a:lnTo>
                  <a:pt x="66675" y="266293"/>
                </a:lnTo>
                <a:lnTo>
                  <a:pt x="66675" y="333006"/>
                </a:lnTo>
                <a:lnTo>
                  <a:pt x="0" y="333006"/>
                </a:lnTo>
                <a:lnTo>
                  <a:pt x="0" y="398995"/>
                </a:lnTo>
                <a:lnTo>
                  <a:pt x="66675" y="398995"/>
                </a:lnTo>
                <a:lnTo>
                  <a:pt x="66675" y="466255"/>
                </a:lnTo>
                <a:lnTo>
                  <a:pt x="400050" y="466255"/>
                </a:lnTo>
                <a:lnTo>
                  <a:pt x="400050" y="398995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6" name="object 596"/>
          <p:cNvSpPr/>
          <p:nvPr/>
        </p:nvSpPr>
        <p:spPr>
          <a:xfrm>
            <a:off x="14870303" y="617701"/>
            <a:ext cx="466725" cy="598805"/>
          </a:xfrm>
          <a:custGeom>
            <a:avLst/>
            <a:gdLst/>
            <a:ahLst/>
            <a:cxnLst/>
            <a:rect l="l" t="t" r="r" b="b"/>
            <a:pathLst>
              <a:path w="466725" h="598805">
                <a:moveTo>
                  <a:pt x="200025" y="200139"/>
                </a:moveTo>
                <a:lnTo>
                  <a:pt x="133350" y="200139"/>
                </a:lnTo>
                <a:lnTo>
                  <a:pt x="133350" y="132880"/>
                </a:lnTo>
                <a:lnTo>
                  <a:pt x="133350" y="66890"/>
                </a:lnTo>
                <a:lnTo>
                  <a:pt x="66675" y="66890"/>
                </a:lnTo>
                <a:lnTo>
                  <a:pt x="66675" y="132880"/>
                </a:lnTo>
                <a:lnTo>
                  <a:pt x="0" y="132880"/>
                </a:lnTo>
                <a:lnTo>
                  <a:pt x="0" y="200139"/>
                </a:lnTo>
                <a:lnTo>
                  <a:pt x="0" y="266115"/>
                </a:lnTo>
                <a:lnTo>
                  <a:pt x="200025" y="266115"/>
                </a:lnTo>
                <a:lnTo>
                  <a:pt x="200025" y="200139"/>
                </a:lnTo>
                <a:close/>
              </a:path>
              <a:path w="466725" h="598805">
                <a:moveTo>
                  <a:pt x="333375" y="0"/>
                </a:moveTo>
                <a:lnTo>
                  <a:pt x="133350" y="0"/>
                </a:lnTo>
                <a:lnTo>
                  <a:pt x="133350" y="66573"/>
                </a:lnTo>
                <a:lnTo>
                  <a:pt x="333375" y="66573"/>
                </a:lnTo>
                <a:lnTo>
                  <a:pt x="333375" y="0"/>
                </a:lnTo>
                <a:close/>
              </a:path>
              <a:path w="466725" h="598805">
                <a:moveTo>
                  <a:pt x="400050" y="532612"/>
                </a:moveTo>
                <a:lnTo>
                  <a:pt x="333375" y="532612"/>
                </a:lnTo>
                <a:lnTo>
                  <a:pt x="333375" y="466623"/>
                </a:lnTo>
                <a:lnTo>
                  <a:pt x="333375" y="399364"/>
                </a:lnTo>
                <a:lnTo>
                  <a:pt x="266700" y="399364"/>
                </a:lnTo>
                <a:lnTo>
                  <a:pt x="266700" y="266115"/>
                </a:lnTo>
                <a:lnTo>
                  <a:pt x="200025" y="266115"/>
                </a:lnTo>
                <a:lnTo>
                  <a:pt x="200025" y="399364"/>
                </a:lnTo>
                <a:lnTo>
                  <a:pt x="200025" y="466623"/>
                </a:lnTo>
                <a:lnTo>
                  <a:pt x="266700" y="466623"/>
                </a:lnTo>
                <a:lnTo>
                  <a:pt x="266700" y="532612"/>
                </a:lnTo>
                <a:lnTo>
                  <a:pt x="266700" y="598601"/>
                </a:lnTo>
                <a:lnTo>
                  <a:pt x="400050" y="598601"/>
                </a:lnTo>
                <a:lnTo>
                  <a:pt x="400050" y="532612"/>
                </a:lnTo>
                <a:close/>
              </a:path>
              <a:path w="466725" h="598805">
                <a:moveTo>
                  <a:pt x="466725" y="466001"/>
                </a:moveTo>
                <a:lnTo>
                  <a:pt x="400050" y="466001"/>
                </a:lnTo>
                <a:lnTo>
                  <a:pt x="400050" y="532574"/>
                </a:lnTo>
                <a:lnTo>
                  <a:pt x="466725" y="532574"/>
                </a:lnTo>
                <a:lnTo>
                  <a:pt x="466725" y="466001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7" name="object 597"/>
          <p:cNvSpPr/>
          <p:nvPr/>
        </p:nvSpPr>
        <p:spPr>
          <a:xfrm>
            <a:off x="14270228" y="1083703"/>
            <a:ext cx="333375" cy="266065"/>
          </a:xfrm>
          <a:custGeom>
            <a:avLst/>
            <a:gdLst/>
            <a:ahLst/>
            <a:cxnLst/>
            <a:rect l="l" t="t" r="r" b="b"/>
            <a:pathLst>
              <a:path w="333375" h="266065">
                <a:moveTo>
                  <a:pt x="133350" y="66611"/>
                </a:moveTo>
                <a:lnTo>
                  <a:pt x="0" y="66611"/>
                </a:lnTo>
                <a:lnTo>
                  <a:pt x="0" y="132600"/>
                </a:lnTo>
                <a:lnTo>
                  <a:pt x="0" y="265849"/>
                </a:lnTo>
                <a:lnTo>
                  <a:pt x="66675" y="265849"/>
                </a:lnTo>
                <a:lnTo>
                  <a:pt x="66675" y="132600"/>
                </a:lnTo>
                <a:lnTo>
                  <a:pt x="133350" y="132600"/>
                </a:lnTo>
                <a:lnTo>
                  <a:pt x="133350" y="66611"/>
                </a:lnTo>
                <a:close/>
              </a:path>
              <a:path w="333375" h="266065">
                <a:moveTo>
                  <a:pt x="333375" y="0"/>
                </a:moveTo>
                <a:lnTo>
                  <a:pt x="133350" y="0"/>
                </a:lnTo>
                <a:lnTo>
                  <a:pt x="133350" y="66573"/>
                </a:lnTo>
                <a:lnTo>
                  <a:pt x="333375" y="66573"/>
                </a:lnTo>
                <a:lnTo>
                  <a:pt x="333375" y="0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8" name="object 598"/>
          <p:cNvSpPr/>
          <p:nvPr/>
        </p:nvSpPr>
        <p:spPr>
          <a:xfrm>
            <a:off x="15203682" y="950556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674" y="66571"/>
                </a:moveTo>
                <a:lnTo>
                  <a:pt x="0" y="66571"/>
                </a:lnTo>
                <a:lnTo>
                  <a:pt x="0" y="0"/>
                </a:lnTo>
                <a:lnTo>
                  <a:pt x="66674" y="0"/>
                </a:lnTo>
                <a:lnTo>
                  <a:pt x="66674" y="66571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9" name="object 599"/>
          <p:cNvSpPr/>
          <p:nvPr/>
        </p:nvSpPr>
        <p:spPr>
          <a:xfrm>
            <a:off x="14803628" y="1283562"/>
            <a:ext cx="333375" cy="133350"/>
          </a:xfrm>
          <a:custGeom>
            <a:avLst/>
            <a:gdLst/>
            <a:ahLst/>
            <a:cxnLst/>
            <a:rect l="l" t="t" r="r" b="b"/>
            <a:pathLst>
              <a:path w="333375" h="133350">
                <a:moveTo>
                  <a:pt x="333375" y="65989"/>
                </a:moveTo>
                <a:lnTo>
                  <a:pt x="66675" y="65989"/>
                </a:lnTo>
                <a:lnTo>
                  <a:pt x="66675" y="0"/>
                </a:lnTo>
                <a:lnTo>
                  <a:pt x="0" y="0"/>
                </a:lnTo>
                <a:lnTo>
                  <a:pt x="0" y="65989"/>
                </a:lnTo>
                <a:lnTo>
                  <a:pt x="0" y="133248"/>
                </a:lnTo>
                <a:lnTo>
                  <a:pt x="333375" y="133248"/>
                </a:lnTo>
                <a:lnTo>
                  <a:pt x="333375" y="65989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0" name="object 600"/>
          <p:cNvSpPr/>
          <p:nvPr/>
        </p:nvSpPr>
        <p:spPr>
          <a:xfrm>
            <a:off x="14536932" y="1216840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674" y="66571"/>
                </a:moveTo>
                <a:lnTo>
                  <a:pt x="0" y="66571"/>
                </a:lnTo>
                <a:lnTo>
                  <a:pt x="0" y="0"/>
                </a:lnTo>
                <a:lnTo>
                  <a:pt x="66674" y="0"/>
                </a:lnTo>
                <a:lnTo>
                  <a:pt x="66674" y="66571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1" name="object 601"/>
          <p:cNvSpPr/>
          <p:nvPr/>
        </p:nvSpPr>
        <p:spPr>
          <a:xfrm>
            <a:off x="14270232" y="684272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674" y="66571"/>
                </a:moveTo>
                <a:lnTo>
                  <a:pt x="0" y="66571"/>
                </a:lnTo>
                <a:lnTo>
                  <a:pt x="0" y="0"/>
                </a:lnTo>
                <a:lnTo>
                  <a:pt x="66674" y="0"/>
                </a:lnTo>
                <a:lnTo>
                  <a:pt x="66674" y="66571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2" name="object 602"/>
          <p:cNvSpPr/>
          <p:nvPr/>
        </p:nvSpPr>
        <p:spPr>
          <a:xfrm>
            <a:off x="14336907" y="817414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674" y="66571"/>
                </a:moveTo>
                <a:lnTo>
                  <a:pt x="0" y="66571"/>
                </a:lnTo>
                <a:lnTo>
                  <a:pt x="0" y="0"/>
                </a:lnTo>
                <a:lnTo>
                  <a:pt x="66674" y="0"/>
                </a:lnTo>
                <a:lnTo>
                  <a:pt x="66674" y="66571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3" name="object 603"/>
          <p:cNvSpPr/>
          <p:nvPr/>
        </p:nvSpPr>
        <p:spPr>
          <a:xfrm>
            <a:off x="14270232" y="1017127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674" y="66571"/>
                </a:moveTo>
                <a:lnTo>
                  <a:pt x="0" y="66571"/>
                </a:lnTo>
                <a:lnTo>
                  <a:pt x="0" y="0"/>
                </a:lnTo>
                <a:lnTo>
                  <a:pt x="66674" y="0"/>
                </a:lnTo>
                <a:lnTo>
                  <a:pt x="66674" y="66571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4" name="object 604"/>
          <p:cNvSpPr/>
          <p:nvPr/>
        </p:nvSpPr>
        <p:spPr>
          <a:xfrm>
            <a:off x="13403453" y="1017066"/>
            <a:ext cx="333375" cy="266700"/>
          </a:xfrm>
          <a:custGeom>
            <a:avLst/>
            <a:gdLst/>
            <a:ahLst/>
            <a:cxnLst/>
            <a:rect l="l" t="t" r="r" b="b"/>
            <a:pathLst>
              <a:path w="333375" h="266700">
                <a:moveTo>
                  <a:pt x="266700" y="133248"/>
                </a:moveTo>
                <a:lnTo>
                  <a:pt x="133350" y="133248"/>
                </a:lnTo>
                <a:lnTo>
                  <a:pt x="133350" y="67259"/>
                </a:lnTo>
                <a:lnTo>
                  <a:pt x="133350" y="0"/>
                </a:lnTo>
                <a:lnTo>
                  <a:pt x="66675" y="0"/>
                </a:lnTo>
                <a:lnTo>
                  <a:pt x="66675" y="67259"/>
                </a:lnTo>
                <a:lnTo>
                  <a:pt x="0" y="67259"/>
                </a:lnTo>
                <a:lnTo>
                  <a:pt x="0" y="133248"/>
                </a:lnTo>
                <a:lnTo>
                  <a:pt x="66675" y="133248"/>
                </a:lnTo>
                <a:lnTo>
                  <a:pt x="66675" y="199237"/>
                </a:lnTo>
                <a:lnTo>
                  <a:pt x="66675" y="266496"/>
                </a:lnTo>
                <a:lnTo>
                  <a:pt x="200025" y="266496"/>
                </a:lnTo>
                <a:lnTo>
                  <a:pt x="200025" y="199237"/>
                </a:lnTo>
                <a:lnTo>
                  <a:pt x="266700" y="199237"/>
                </a:lnTo>
                <a:lnTo>
                  <a:pt x="266700" y="133248"/>
                </a:lnTo>
                <a:close/>
              </a:path>
              <a:path w="333375" h="266700">
                <a:moveTo>
                  <a:pt x="333375" y="66636"/>
                </a:moveTo>
                <a:lnTo>
                  <a:pt x="266700" y="66636"/>
                </a:lnTo>
                <a:lnTo>
                  <a:pt x="266700" y="133210"/>
                </a:lnTo>
                <a:lnTo>
                  <a:pt x="333375" y="133210"/>
                </a:lnTo>
                <a:lnTo>
                  <a:pt x="333375" y="66636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5" name="object 605"/>
          <p:cNvSpPr/>
          <p:nvPr/>
        </p:nvSpPr>
        <p:spPr>
          <a:xfrm>
            <a:off x="15403703" y="817422"/>
            <a:ext cx="133350" cy="200025"/>
          </a:xfrm>
          <a:custGeom>
            <a:avLst/>
            <a:gdLst/>
            <a:ahLst/>
            <a:cxnLst/>
            <a:rect l="l" t="t" r="r" b="b"/>
            <a:pathLst>
              <a:path w="133350" h="200025">
                <a:moveTo>
                  <a:pt x="66675" y="0"/>
                </a:moveTo>
                <a:lnTo>
                  <a:pt x="0" y="0"/>
                </a:lnTo>
                <a:lnTo>
                  <a:pt x="0" y="133134"/>
                </a:lnTo>
                <a:lnTo>
                  <a:pt x="66675" y="133134"/>
                </a:lnTo>
                <a:lnTo>
                  <a:pt x="66675" y="0"/>
                </a:lnTo>
                <a:close/>
              </a:path>
              <a:path w="133350" h="200025">
                <a:moveTo>
                  <a:pt x="133350" y="133134"/>
                </a:moveTo>
                <a:lnTo>
                  <a:pt x="66675" y="133134"/>
                </a:lnTo>
                <a:lnTo>
                  <a:pt x="66675" y="199707"/>
                </a:lnTo>
                <a:lnTo>
                  <a:pt x="133350" y="199707"/>
                </a:lnTo>
                <a:lnTo>
                  <a:pt x="133350" y="133134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6" name="object 606"/>
          <p:cNvSpPr/>
          <p:nvPr/>
        </p:nvSpPr>
        <p:spPr>
          <a:xfrm>
            <a:off x="15937103" y="1150314"/>
            <a:ext cx="200025" cy="199390"/>
          </a:xfrm>
          <a:custGeom>
            <a:avLst/>
            <a:gdLst/>
            <a:ahLst/>
            <a:cxnLst/>
            <a:rect l="l" t="t" r="r" b="b"/>
            <a:pathLst>
              <a:path w="200025" h="199390">
                <a:moveTo>
                  <a:pt x="200025" y="0"/>
                </a:moveTo>
                <a:lnTo>
                  <a:pt x="66675" y="0"/>
                </a:lnTo>
                <a:lnTo>
                  <a:pt x="66675" y="65989"/>
                </a:lnTo>
                <a:lnTo>
                  <a:pt x="0" y="65989"/>
                </a:lnTo>
                <a:lnTo>
                  <a:pt x="0" y="133248"/>
                </a:lnTo>
                <a:lnTo>
                  <a:pt x="0" y="199237"/>
                </a:lnTo>
                <a:lnTo>
                  <a:pt x="66675" y="199237"/>
                </a:lnTo>
                <a:lnTo>
                  <a:pt x="66675" y="133248"/>
                </a:lnTo>
                <a:lnTo>
                  <a:pt x="133350" y="133248"/>
                </a:lnTo>
                <a:lnTo>
                  <a:pt x="133350" y="65989"/>
                </a:lnTo>
                <a:lnTo>
                  <a:pt x="200025" y="65989"/>
                </a:lnTo>
                <a:lnTo>
                  <a:pt x="200025" y="0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7" name="object 607"/>
          <p:cNvSpPr/>
          <p:nvPr/>
        </p:nvSpPr>
        <p:spPr>
          <a:xfrm>
            <a:off x="16470507" y="1216840"/>
            <a:ext cx="133350" cy="133350"/>
          </a:xfrm>
          <a:custGeom>
            <a:avLst/>
            <a:gdLst/>
            <a:ahLst/>
            <a:cxnLst/>
            <a:rect l="l" t="t" r="r" b="b"/>
            <a:pathLst>
              <a:path w="133350" h="133350">
                <a:moveTo>
                  <a:pt x="133349" y="133142"/>
                </a:moveTo>
                <a:lnTo>
                  <a:pt x="0" y="133142"/>
                </a:lnTo>
                <a:lnTo>
                  <a:pt x="0" y="0"/>
                </a:lnTo>
                <a:lnTo>
                  <a:pt x="66674" y="0"/>
                </a:lnTo>
                <a:lnTo>
                  <a:pt x="66674" y="66571"/>
                </a:lnTo>
                <a:lnTo>
                  <a:pt x="133349" y="66571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8" name="object 608"/>
          <p:cNvSpPr/>
          <p:nvPr/>
        </p:nvSpPr>
        <p:spPr>
          <a:xfrm>
            <a:off x="16003778" y="1283562"/>
            <a:ext cx="466725" cy="133350"/>
          </a:xfrm>
          <a:custGeom>
            <a:avLst/>
            <a:gdLst/>
            <a:ahLst/>
            <a:cxnLst/>
            <a:rect l="l" t="t" r="r" b="b"/>
            <a:pathLst>
              <a:path w="466725" h="133350">
                <a:moveTo>
                  <a:pt x="466725" y="65989"/>
                </a:moveTo>
                <a:lnTo>
                  <a:pt x="133350" y="65989"/>
                </a:lnTo>
                <a:lnTo>
                  <a:pt x="133350" y="0"/>
                </a:lnTo>
                <a:lnTo>
                  <a:pt x="66675" y="0"/>
                </a:lnTo>
                <a:lnTo>
                  <a:pt x="66675" y="65989"/>
                </a:lnTo>
                <a:lnTo>
                  <a:pt x="0" y="65989"/>
                </a:lnTo>
                <a:lnTo>
                  <a:pt x="0" y="133248"/>
                </a:lnTo>
                <a:lnTo>
                  <a:pt x="466725" y="133248"/>
                </a:lnTo>
                <a:lnTo>
                  <a:pt x="466725" y="65989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9" name="object 609"/>
          <p:cNvSpPr/>
          <p:nvPr/>
        </p:nvSpPr>
        <p:spPr>
          <a:xfrm>
            <a:off x="15403707" y="1216840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674" y="66571"/>
                </a:moveTo>
                <a:lnTo>
                  <a:pt x="0" y="66571"/>
                </a:lnTo>
                <a:lnTo>
                  <a:pt x="0" y="0"/>
                </a:lnTo>
                <a:lnTo>
                  <a:pt x="66674" y="0"/>
                </a:lnTo>
                <a:lnTo>
                  <a:pt x="66674" y="66571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0" name="object 610"/>
          <p:cNvSpPr/>
          <p:nvPr/>
        </p:nvSpPr>
        <p:spPr>
          <a:xfrm>
            <a:off x="15537053" y="950556"/>
            <a:ext cx="133350" cy="200025"/>
          </a:xfrm>
          <a:custGeom>
            <a:avLst/>
            <a:gdLst/>
            <a:ahLst/>
            <a:cxnLst/>
            <a:rect l="l" t="t" r="r" b="b"/>
            <a:pathLst>
              <a:path w="133350" h="200025">
                <a:moveTo>
                  <a:pt x="66675" y="66573"/>
                </a:moveTo>
                <a:lnTo>
                  <a:pt x="0" y="66573"/>
                </a:lnTo>
                <a:lnTo>
                  <a:pt x="0" y="133146"/>
                </a:lnTo>
                <a:lnTo>
                  <a:pt x="66675" y="133146"/>
                </a:lnTo>
                <a:lnTo>
                  <a:pt x="66675" y="66573"/>
                </a:lnTo>
                <a:close/>
              </a:path>
              <a:path w="133350" h="200025">
                <a:moveTo>
                  <a:pt x="133350" y="133146"/>
                </a:moveTo>
                <a:lnTo>
                  <a:pt x="66675" y="133146"/>
                </a:lnTo>
                <a:lnTo>
                  <a:pt x="66675" y="199720"/>
                </a:lnTo>
                <a:lnTo>
                  <a:pt x="133350" y="199720"/>
                </a:lnTo>
                <a:lnTo>
                  <a:pt x="133350" y="133146"/>
                </a:lnTo>
                <a:close/>
              </a:path>
              <a:path w="133350" h="200025">
                <a:moveTo>
                  <a:pt x="133350" y="0"/>
                </a:moveTo>
                <a:lnTo>
                  <a:pt x="66675" y="0"/>
                </a:lnTo>
                <a:lnTo>
                  <a:pt x="66675" y="66573"/>
                </a:lnTo>
                <a:lnTo>
                  <a:pt x="133350" y="66573"/>
                </a:lnTo>
                <a:lnTo>
                  <a:pt x="133350" y="0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1" name="object 611"/>
          <p:cNvSpPr/>
          <p:nvPr/>
        </p:nvSpPr>
        <p:spPr>
          <a:xfrm>
            <a:off x="16537178" y="750848"/>
            <a:ext cx="466725" cy="599440"/>
          </a:xfrm>
          <a:custGeom>
            <a:avLst/>
            <a:gdLst/>
            <a:ahLst/>
            <a:cxnLst/>
            <a:rect l="l" t="t" r="r" b="b"/>
            <a:pathLst>
              <a:path w="466725" h="599440">
                <a:moveTo>
                  <a:pt x="200025" y="399465"/>
                </a:moveTo>
                <a:lnTo>
                  <a:pt x="66675" y="399465"/>
                </a:lnTo>
                <a:lnTo>
                  <a:pt x="66675" y="266280"/>
                </a:lnTo>
                <a:lnTo>
                  <a:pt x="133350" y="266280"/>
                </a:lnTo>
                <a:lnTo>
                  <a:pt x="133350" y="133146"/>
                </a:lnTo>
                <a:lnTo>
                  <a:pt x="66675" y="133146"/>
                </a:lnTo>
                <a:lnTo>
                  <a:pt x="66675" y="266217"/>
                </a:lnTo>
                <a:lnTo>
                  <a:pt x="0" y="266217"/>
                </a:lnTo>
                <a:lnTo>
                  <a:pt x="0" y="399465"/>
                </a:lnTo>
                <a:lnTo>
                  <a:pt x="0" y="465455"/>
                </a:lnTo>
                <a:lnTo>
                  <a:pt x="200025" y="465455"/>
                </a:lnTo>
                <a:lnTo>
                  <a:pt x="200025" y="399465"/>
                </a:lnTo>
                <a:close/>
              </a:path>
              <a:path w="466725" h="599440">
                <a:moveTo>
                  <a:pt x="200025" y="0"/>
                </a:moveTo>
                <a:lnTo>
                  <a:pt x="133350" y="0"/>
                </a:lnTo>
                <a:lnTo>
                  <a:pt x="133350" y="133146"/>
                </a:lnTo>
                <a:lnTo>
                  <a:pt x="200025" y="133146"/>
                </a:lnTo>
                <a:lnTo>
                  <a:pt x="200025" y="0"/>
                </a:lnTo>
                <a:close/>
              </a:path>
              <a:path w="466725" h="599440">
                <a:moveTo>
                  <a:pt x="266700" y="466001"/>
                </a:moveTo>
                <a:lnTo>
                  <a:pt x="200025" y="466001"/>
                </a:lnTo>
                <a:lnTo>
                  <a:pt x="200025" y="599135"/>
                </a:lnTo>
                <a:lnTo>
                  <a:pt x="266700" y="599135"/>
                </a:lnTo>
                <a:lnTo>
                  <a:pt x="266700" y="466001"/>
                </a:lnTo>
                <a:close/>
              </a:path>
              <a:path w="466725" h="599440">
                <a:moveTo>
                  <a:pt x="266700" y="332854"/>
                </a:moveTo>
                <a:lnTo>
                  <a:pt x="200025" y="332854"/>
                </a:lnTo>
                <a:lnTo>
                  <a:pt x="200025" y="399427"/>
                </a:lnTo>
                <a:lnTo>
                  <a:pt x="266700" y="399427"/>
                </a:lnTo>
                <a:lnTo>
                  <a:pt x="266700" y="332854"/>
                </a:lnTo>
                <a:close/>
              </a:path>
              <a:path w="466725" h="599440">
                <a:moveTo>
                  <a:pt x="266700" y="199707"/>
                </a:moveTo>
                <a:lnTo>
                  <a:pt x="200025" y="199707"/>
                </a:lnTo>
                <a:lnTo>
                  <a:pt x="200025" y="266280"/>
                </a:lnTo>
                <a:lnTo>
                  <a:pt x="266700" y="266280"/>
                </a:lnTo>
                <a:lnTo>
                  <a:pt x="266700" y="199707"/>
                </a:lnTo>
                <a:close/>
              </a:path>
              <a:path w="466725" h="599440">
                <a:moveTo>
                  <a:pt x="400050" y="266280"/>
                </a:moveTo>
                <a:lnTo>
                  <a:pt x="266700" y="266280"/>
                </a:lnTo>
                <a:lnTo>
                  <a:pt x="266700" y="332854"/>
                </a:lnTo>
                <a:lnTo>
                  <a:pt x="400050" y="332854"/>
                </a:lnTo>
                <a:lnTo>
                  <a:pt x="400050" y="266280"/>
                </a:lnTo>
                <a:close/>
              </a:path>
              <a:path w="466725" h="599440">
                <a:moveTo>
                  <a:pt x="466725" y="199707"/>
                </a:moveTo>
                <a:lnTo>
                  <a:pt x="400050" y="199707"/>
                </a:lnTo>
                <a:lnTo>
                  <a:pt x="400050" y="266280"/>
                </a:lnTo>
                <a:lnTo>
                  <a:pt x="466725" y="266280"/>
                </a:lnTo>
                <a:lnTo>
                  <a:pt x="466725" y="199707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2" name="object 612"/>
          <p:cNvSpPr/>
          <p:nvPr/>
        </p:nvSpPr>
        <p:spPr>
          <a:xfrm>
            <a:off x="16403832" y="1017127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674" y="66571"/>
                </a:moveTo>
                <a:lnTo>
                  <a:pt x="0" y="66571"/>
                </a:lnTo>
                <a:lnTo>
                  <a:pt x="0" y="0"/>
                </a:lnTo>
                <a:lnTo>
                  <a:pt x="66674" y="0"/>
                </a:lnTo>
                <a:lnTo>
                  <a:pt x="66674" y="66571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3" name="object 613"/>
          <p:cNvSpPr/>
          <p:nvPr/>
        </p:nvSpPr>
        <p:spPr>
          <a:xfrm>
            <a:off x="16803878" y="1150276"/>
            <a:ext cx="533400" cy="266700"/>
          </a:xfrm>
          <a:custGeom>
            <a:avLst/>
            <a:gdLst/>
            <a:ahLst/>
            <a:cxnLst/>
            <a:rect l="l" t="t" r="r" b="b"/>
            <a:pathLst>
              <a:path w="533400" h="266700">
                <a:moveTo>
                  <a:pt x="533400" y="66027"/>
                </a:moveTo>
                <a:lnTo>
                  <a:pt x="466725" y="66027"/>
                </a:lnTo>
                <a:lnTo>
                  <a:pt x="466725" y="0"/>
                </a:lnTo>
                <a:lnTo>
                  <a:pt x="400050" y="0"/>
                </a:lnTo>
                <a:lnTo>
                  <a:pt x="400050" y="66573"/>
                </a:lnTo>
                <a:lnTo>
                  <a:pt x="466725" y="66573"/>
                </a:lnTo>
                <a:lnTo>
                  <a:pt x="466725" y="199275"/>
                </a:lnTo>
                <a:lnTo>
                  <a:pt x="0" y="199275"/>
                </a:lnTo>
                <a:lnTo>
                  <a:pt x="0" y="266534"/>
                </a:lnTo>
                <a:lnTo>
                  <a:pt x="533400" y="266534"/>
                </a:lnTo>
                <a:lnTo>
                  <a:pt x="533400" y="199275"/>
                </a:lnTo>
                <a:lnTo>
                  <a:pt x="533400" y="66027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4" name="object 614"/>
          <p:cNvSpPr/>
          <p:nvPr/>
        </p:nvSpPr>
        <p:spPr>
          <a:xfrm>
            <a:off x="17403953" y="1150314"/>
            <a:ext cx="533400" cy="266700"/>
          </a:xfrm>
          <a:custGeom>
            <a:avLst/>
            <a:gdLst/>
            <a:ahLst/>
            <a:cxnLst/>
            <a:rect l="l" t="t" r="r" b="b"/>
            <a:pathLst>
              <a:path w="533400" h="266700">
                <a:moveTo>
                  <a:pt x="533400" y="66535"/>
                </a:moveTo>
                <a:lnTo>
                  <a:pt x="466725" y="66535"/>
                </a:lnTo>
                <a:lnTo>
                  <a:pt x="466725" y="199237"/>
                </a:lnTo>
                <a:lnTo>
                  <a:pt x="133350" y="199237"/>
                </a:lnTo>
                <a:lnTo>
                  <a:pt x="133350" y="65989"/>
                </a:lnTo>
                <a:lnTo>
                  <a:pt x="133350" y="0"/>
                </a:lnTo>
                <a:lnTo>
                  <a:pt x="66675" y="0"/>
                </a:lnTo>
                <a:lnTo>
                  <a:pt x="66675" y="65989"/>
                </a:lnTo>
                <a:lnTo>
                  <a:pt x="0" y="65989"/>
                </a:lnTo>
                <a:lnTo>
                  <a:pt x="0" y="199237"/>
                </a:lnTo>
                <a:lnTo>
                  <a:pt x="66675" y="199237"/>
                </a:lnTo>
                <a:lnTo>
                  <a:pt x="66675" y="266496"/>
                </a:lnTo>
                <a:lnTo>
                  <a:pt x="466725" y="266496"/>
                </a:lnTo>
                <a:lnTo>
                  <a:pt x="466725" y="199669"/>
                </a:lnTo>
                <a:lnTo>
                  <a:pt x="533400" y="199669"/>
                </a:lnTo>
                <a:lnTo>
                  <a:pt x="533400" y="66535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5" name="object 615"/>
          <p:cNvSpPr/>
          <p:nvPr/>
        </p:nvSpPr>
        <p:spPr>
          <a:xfrm>
            <a:off x="15203678" y="351421"/>
            <a:ext cx="200025" cy="266700"/>
          </a:xfrm>
          <a:custGeom>
            <a:avLst/>
            <a:gdLst/>
            <a:ahLst/>
            <a:cxnLst/>
            <a:rect l="l" t="t" r="r" b="b"/>
            <a:pathLst>
              <a:path w="200025" h="266700">
                <a:moveTo>
                  <a:pt x="66675" y="66573"/>
                </a:moveTo>
                <a:lnTo>
                  <a:pt x="0" y="66573"/>
                </a:lnTo>
                <a:lnTo>
                  <a:pt x="0" y="266280"/>
                </a:lnTo>
                <a:lnTo>
                  <a:pt x="66675" y="266280"/>
                </a:lnTo>
                <a:lnTo>
                  <a:pt x="66675" y="66573"/>
                </a:lnTo>
                <a:close/>
              </a:path>
              <a:path w="200025" h="266700">
                <a:moveTo>
                  <a:pt x="200025" y="0"/>
                </a:moveTo>
                <a:lnTo>
                  <a:pt x="66675" y="0"/>
                </a:lnTo>
                <a:lnTo>
                  <a:pt x="66675" y="66573"/>
                </a:lnTo>
                <a:lnTo>
                  <a:pt x="200025" y="66573"/>
                </a:lnTo>
                <a:lnTo>
                  <a:pt x="200025" y="0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6" name="object 616"/>
          <p:cNvSpPr/>
          <p:nvPr/>
        </p:nvSpPr>
        <p:spPr>
          <a:xfrm>
            <a:off x="15470378" y="617701"/>
            <a:ext cx="133350" cy="200025"/>
          </a:xfrm>
          <a:custGeom>
            <a:avLst/>
            <a:gdLst/>
            <a:ahLst/>
            <a:cxnLst/>
            <a:rect l="l" t="t" r="r" b="b"/>
            <a:pathLst>
              <a:path w="133350" h="200025">
                <a:moveTo>
                  <a:pt x="66675" y="66573"/>
                </a:moveTo>
                <a:lnTo>
                  <a:pt x="0" y="66573"/>
                </a:lnTo>
                <a:lnTo>
                  <a:pt x="0" y="199720"/>
                </a:lnTo>
                <a:lnTo>
                  <a:pt x="66675" y="199720"/>
                </a:lnTo>
                <a:lnTo>
                  <a:pt x="66675" y="66573"/>
                </a:lnTo>
                <a:close/>
              </a:path>
              <a:path w="133350" h="200025">
                <a:moveTo>
                  <a:pt x="133350" y="0"/>
                </a:moveTo>
                <a:lnTo>
                  <a:pt x="66675" y="0"/>
                </a:lnTo>
                <a:lnTo>
                  <a:pt x="66675" y="66573"/>
                </a:lnTo>
                <a:lnTo>
                  <a:pt x="133350" y="66573"/>
                </a:lnTo>
                <a:lnTo>
                  <a:pt x="133350" y="0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7" name="object 617"/>
          <p:cNvSpPr/>
          <p:nvPr/>
        </p:nvSpPr>
        <p:spPr>
          <a:xfrm>
            <a:off x="15670407" y="551130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674" y="66571"/>
                </a:moveTo>
                <a:lnTo>
                  <a:pt x="0" y="66571"/>
                </a:lnTo>
                <a:lnTo>
                  <a:pt x="0" y="0"/>
                </a:lnTo>
                <a:lnTo>
                  <a:pt x="66674" y="0"/>
                </a:lnTo>
                <a:lnTo>
                  <a:pt x="66674" y="66571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8" name="object 618"/>
          <p:cNvSpPr/>
          <p:nvPr/>
        </p:nvSpPr>
        <p:spPr>
          <a:xfrm>
            <a:off x="13670157" y="750843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674" y="66571"/>
                </a:moveTo>
                <a:lnTo>
                  <a:pt x="0" y="66571"/>
                </a:lnTo>
                <a:lnTo>
                  <a:pt x="0" y="0"/>
                </a:lnTo>
                <a:lnTo>
                  <a:pt x="66674" y="0"/>
                </a:lnTo>
                <a:lnTo>
                  <a:pt x="66674" y="66571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9" name="object 619"/>
          <p:cNvSpPr/>
          <p:nvPr/>
        </p:nvSpPr>
        <p:spPr>
          <a:xfrm>
            <a:off x="13470128" y="817422"/>
            <a:ext cx="200025" cy="133350"/>
          </a:xfrm>
          <a:custGeom>
            <a:avLst/>
            <a:gdLst/>
            <a:ahLst/>
            <a:cxnLst/>
            <a:rect l="l" t="t" r="r" b="b"/>
            <a:pathLst>
              <a:path w="200025" h="133350">
                <a:moveTo>
                  <a:pt x="66675" y="66573"/>
                </a:moveTo>
                <a:lnTo>
                  <a:pt x="0" y="66573"/>
                </a:lnTo>
                <a:lnTo>
                  <a:pt x="0" y="133134"/>
                </a:lnTo>
                <a:lnTo>
                  <a:pt x="66675" y="133134"/>
                </a:lnTo>
                <a:lnTo>
                  <a:pt x="66675" y="66573"/>
                </a:lnTo>
                <a:close/>
              </a:path>
              <a:path w="200025" h="133350">
                <a:moveTo>
                  <a:pt x="200025" y="0"/>
                </a:moveTo>
                <a:lnTo>
                  <a:pt x="66675" y="0"/>
                </a:lnTo>
                <a:lnTo>
                  <a:pt x="66675" y="66573"/>
                </a:lnTo>
                <a:lnTo>
                  <a:pt x="200025" y="66573"/>
                </a:lnTo>
                <a:lnTo>
                  <a:pt x="200025" y="0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0" name="object 620"/>
          <p:cNvSpPr/>
          <p:nvPr/>
        </p:nvSpPr>
        <p:spPr>
          <a:xfrm>
            <a:off x="14070203" y="484085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466725" y="399910"/>
                </a:moveTo>
                <a:lnTo>
                  <a:pt x="400050" y="399910"/>
                </a:lnTo>
                <a:lnTo>
                  <a:pt x="400050" y="533044"/>
                </a:lnTo>
                <a:lnTo>
                  <a:pt x="466725" y="533044"/>
                </a:lnTo>
                <a:lnTo>
                  <a:pt x="466725" y="399910"/>
                </a:lnTo>
                <a:close/>
              </a:path>
              <a:path w="533400" h="533400">
                <a:moveTo>
                  <a:pt x="466725" y="133248"/>
                </a:moveTo>
                <a:lnTo>
                  <a:pt x="400050" y="133248"/>
                </a:lnTo>
                <a:lnTo>
                  <a:pt x="400050" y="67259"/>
                </a:lnTo>
                <a:lnTo>
                  <a:pt x="266700" y="67259"/>
                </a:lnTo>
                <a:lnTo>
                  <a:pt x="266700" y="0"/>
                </a:lnTo>
                <a:lnTo>
                  <a:pt x="0" y="0"/>
                </a:lnTo>
                <a:lnTo>
                  <a:pt x="0" y="67259"/>
                </a:lnTo>
                <a:lnTo>
                  <a:pt x="200025" y="67259"/>
                </a:lnTo>
                <a:lnTo>
                  <a:pt x="200025" y="133248"/>
                </a:lnTo>
                <a:lnTo>
                  <a:pt x="333375" y="133248"/>
                </a:lnTo>
                <a:lnTo>
                  <a:pt x="333375" y="200507"/>
                </a:lnTo>
                <a:lnTo>
                  <a:pt x="400050" y="200507"/>
                </a:lnTo>
                <a:lnTo>
                  <a:pt x="400050" y="266496"/>
                </a:lnTo>
                <a:lnTo>
                  <a:pt x="466725" y="266496"/>
                </a:lnTo>
                <a:lnTo>
                  <a:pt x="466725" y="200507"/>
                </a:lnTo>
                <a:lnTo>
                  <a:pt x="466725" y="133248"/>
                </a:lnTo>
                <a:close/>
              </a:path>
              <a:path w="533400" h="533400">
                <a:moveTo>
                  <a:pt x="533400" y="266763"/>
                </a:moveTo>
                <a:lnTo>
                  <a:pt x="466725" y="266763"/>
                </a:lnTo>
                <a:lnTo>
                  <a:pt x="466725" y="399910"/>
                </a:lnTo>
                <a:lnTo>
                  <a:pt x="533400" y="399910"/>
                </a:lnTo>
                <a:lnTo>
                  <a:pt x="533400" y="266763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1" name="object 621"/>
          <p:cNvSpPr/>
          <p:nvPr/>
        </p:nvSpPr>
        <p:spPr>
          <a:xfrm>
            <a:off x="13736828" y="883817"/>
            <a:ext cx="200025" cy="200660"/>
          </a:xfrm>
          <a:custGeom>
            <a:avLst/>
            <a:gdLst/>
            <a:ahLst/>
            <a:cxnLst/>
            <a:rect l="l" t="t" r="r" b="b"/>
            <a:pathLst>
              <a:path w="200025" h="200659">
                <a:moveTo>
                  <a:pt x="200025" y="67259"/>
                </a:moveTo>
                <a:lnTo>
                  <a:pt x="133350" y="67259"/>
                </a:lnTo>
                <a:lnTo>
                  <a:pt x="133350" y="0"/>
                </a:lnTo>
                <a:lnTo>
                  <a:pt x="66675" y="0"/>
                </a:lnTo>
                <a:lnTo>
                  <a:pt x="66675" y="67259"/>
                </a:lnTo>
                <a:lnTo>
                  <a:pt x="66675" y="133248"/>
                </a:lnTo>
                <a:lnTo>
                  <a:pt x="0" y="133248"/>
                </a:lnTo>
                <a:lnTo>
                  <a:pt x="0" y="200507"/>
                </a:lnTo>
                <a:lnTo>
                  <a:pt x="133350" y="200507"/>
                </a:lnTo>
                <a:lnTo>
                  <a:pt x="133350" y="133248"/>
                </a:lnTo>
                <a:lnTo>
                  <a:pt x="200025" y="133248"/>
                </a:lnTo>
                <a:lnTo>
                  <a:pt x="200025" y="67259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2" name="object 622"/>
          <p:cNvSpPr/>
          <p:nvPr/>
        </p:nvSpPr>
        <p:spPr>
          <a:xfrm>
            <a:off x="14136882" y="883985"/>
            <a:ext cx="133350" cy="66675"/>
          </a:xfrm>
          <a:custGeom>
            <a:avLst/>
            <a:gdLst/>
            <a:ahLst/>
            <a:cxnLst/>
            <a:rect l="l" t="t" r="r" b="b"/>
            <a:pathLst>
              <a:path w="133350" h="66675">
                <a:moveTo>
                  <a:pt x="133349" y="66571"/>
                </a:moveTo>
                <a:lnTo>
                  <a:pt x="0" y="66571"/>
                </a:lnTo>
                <a:lnTo>
                  <a:pt x="0" y="0"/>
                </a:lnTo>
                <a:lnTo>
                  <a:pt x="133349" y="0"/>
                </a:lnTo>
                <a:lnTo>
                  <a:pt x="133349" y="66571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3" name="object 623"/>
          <p:cNvSpPr/>
          <p:nvPr/>
        </p:nvSpPr>
        <p:spPr>
          <a:xfrm>
            <a:off x="14603607" y="1083698"/>
            <a:ext cx="133350" cy="66675"/>
          </a:xfrm>
          <a:custGeom>
            <a:avLst/>
            <a:gdLst/>
            <a:ahLst/>
            <a:cxnLst/>
            <a:rect l="l" t="t" r="r" b="b"/>
            <a:pathLst>
              <a:path w="133350" h="66675">
                <a:moveTo>
                  <a:pt x="133349" y="66571"/>
                </a:moveTo>
                <a:lnTo>
                  <a:pt x="0" y="66571"/>
                </a:lnTo>
                <a:lnTo>
                  <a:pt x="0" y="0"/>
                </a:lnTo>
                <a:lnTo>
                  <a:pt x="133349" y="0"/>
                </a:lnTo>
                <a:lnTo>
                  <a:pt x="133349" y="66571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4" name="object 624"/>
          <p:cNvSpPr/>
          <p:nvPr/>
        </p:nvSpPr>
        <p:spPr>
          <a:xfrm>
            <a:off x="14803628" y="1083703"/>
            <a:ext cx="200025" cy="133350"/>
          </a:xfrm>
          <a:custGeom>
            <a:avLst/>
            <a:gdLst/>
            <a:ahLst/>
            <a:cxnLst/>
            <a:rect l="l" t="t" r="r" b="b"/>
            <a:pathLst>
              <a:path w="200025" h="133350">
                <a:moveTo>
                  <a:pt x="133350" y="66573"/>
                </a:moveTo>
                <a:lnTo>
                  <a:pt x="0" y="66573"/>
                </a:lnTo>
                <a:lnTo>
                  <a:pt x="0" y="133146"/>
                </a:lnTo>
                <a:lnTo>
                  <a:pt x="133350" y="133146"/>
                </a:lnTo>
                <a:lnTo>
                  <a:pt x="133350" y="66573"/>
                </a:lnTo>
                <a:close/>
              </a:path>
              <a:path w="200025" h="133350">
                <a:moveTo>
                  <a:pt x="200025" y="0"/>
                </a:moveTo>
                <a:lnTo>
                  <a:pt x="133350" y="0"/>
                </a:lnTo>
                <a:lnTo>
                  <a:pt x="133350" y="66573"/>
                </a:lnTo>
                <a:lnTo>
                  <a:pt x="200025" y="66573"/>
                </a:lnTo>
                <a:lnTo>
                  <a:pt x="200025" y="0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5" name="object 625"/>
          <p:cNvSpPr/>
          <p:nvPr/>
        </p:nvSpPr>
        <p:spPr>
          <a:xfrm>
            <a:off x="14403582" y="817414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674" y="66571"/>
                </a:moveTo>
                <a:lnTo>
                  <a:pt x="0" y="66571"/>
                </a:lnTo>
                <a:lnTo>
                  <a:pt x="0" y="0"/>
                </a:lnTo>
                <a:lnTo>
                  <a:pt x="66674" y="0"/>
                </a:lnTo>
                <a:lnTo>
                  <a:pt x="66674" y="66571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6" name="object 626"/>
          <p:cNvSpPr/>
          <p:nvPr/>
        </p:nvSpPr>
        <p:spPr>
          <a:xfrm>
            <a:off x="14203557" y="617701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674" y="66571"/>
                </a:moveTo>
                <a:lnTo>
                  <a:pt x="0" y="66571"/>
                </a:lnTo>
                <a:lnTo>
                  <a:pt x="0" y="0"/>
                </a:lnTo>
                <a:lnTo>
                  <a:pt x="66674" y="0"/>
                </a:lnTo>
                <a:lnTo>
                  <a:pt x="66674" y="66571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7" name="object 627"/>
          <p:cNvSpPr/>
          <p:nvPr/>
        </p:nvSpPr>
        <p:spPr>
          <a:xfrm>
            <a:off x="15403703" y="284847"/>
            <a:ext cx="333375" cy="266700"/>
          </a:xfrm>
          <a:custGeom>
            <a:avLst/>
            <a:gdLst/>
            <a:ahLst/>
            <a:cxnLst/>
            <a:rect l="l" t="t" r="r" b="b"/>
            <a:pathLst>
              <a:path w="333375" h="266700">
                <a:moveTo>
                  <a:pt x="200025" y="0"/>
                </a:moveTo>
                <a:lnTo>
                  <a:pt x="0" y="0"/>
                </a:lnTo>
                <a:lnTo>
                  <a:pt x="0" y="66573"/>
                </a:lnTo>
                <a:lnTo>
                  <a:pt x="200025" y="66573"/>
                </a:lnTo>
                <a:lnTo>
                  <a:pt x="200025" y="0"/>
                </a:lnTo>
                <a:close/>
              </a:path>
              <a:path w="333375" h="266700">
                <a:moveTo>
                  <a:pt x="266700" y="199720"/>
                </a:moveTo>
                <a:lnTo>
                  <a:pt x="200025" y="199720"/>
                </a:lnTo>
                <a:lnTo>
                  <a:pt x="200025" y="266293"/>
                </a:lnTo>
                <a:lnTo>
                  <a:pt x="266700" y="266293"/>
                </a:lnTo>
                <a:lnTo>
                  <a:pt x="266700" y="199720"/>
                </a:lnTo>
                <a:close/>
              </a:path>
              <a:path w="333375" h="266700">
                <a:moveTo>
                  <a:pt x="266700" y="66573"/>
                </a:moveTo>
                <a:lnTo>
                  <a:pt x="200025" y="66573"/>
                </a:lnTo>
                <a:lnTo>
                  <a:pt x="200025" y="133146"/>
                </a:lnTo>
                <a:lnTo>
                  <a:pt x="266700" y="133146"/>
                </a:lnTo>
                <a:lnTo>
                  <a:pt x="266700" y="66573"/>
                </a:lnTo>
                <a:close/>
              </a:path>
              <a:path w="333375" h="266700">
                <a:moveTo>
                  <a:pt x="333375" y="133146"/>
                </a:moveTo>
                <a:lnTo>
                  <a:pt x="266700" y="133146"/>
                </a:lnTo>
                <a:lnTo>
                  <a:pt x="266700" y="199720"/>
                </a:lnTo>
                <a:lnTo>
                  <a:pt x="333375" y="199720"/>
                </a:lnTo>
                <a:lnTo>
                  <a:pt x="333375" y="133146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8" name="object 628"/>
          <p:cNvSpPr/>
          <p:nvPr/>
        </p:nvSpPr>
        <p:spPr>
          <a:xfrm>
            <a:off x="15670403" y="484567"/>
            <a:ext cx="533400" cy="532765"/>
          </a:xfrm>
          <a:custGeom>
            <a:avLst/>
            <a:gdLst/>
            <a:ahLst/>
            <a:cxnLst/>
            <a:rect l="l" t="t" r="r" b="b"/>
            <a:pathLst>
              <a:path w="533400" h="532765">
                <a:moveTo>
                  <a:pt x="200025" y="399427"/>
                </a:moveTo>
                <a:lnTo>
                  <a:pt x="0" y="399427"/>
                </a:lnTo>
                <a:lnTo>
                  <a:pt x="0" y="465988"/>
                </a:lnTo>
                <a:lnTo>
                  <a:pt x="200025" y="465988"/>
                </a:lnTo>
                <a:lnTo>
                  <a:pt x="200025" y="399427"/>
                </a:lnTo>
                <a:close/>
              </a:path>
              <a:path w="533400" h="532765">
                <a:moveTo>
                  <a:pt x="266700" y="465988"/>
                </a:moveTo>
                <a:lnTo>
                  <a:pt x="200025" y="465988"/>
                </a:lnTo>
                <a:lnTo>
                  <a:pt x="200025" y="532561"/>
                </a:lnTo>
                <a:lnTo>
                  <a:pt x="266700" y="532561"/>
                </a:lnTo>
                <a:lnTo>
                  <a:pt x="266700" y="465988"/>
                </a:lnTo>
                <a:close/>
              </a:path>
              <a:path w="533400" h="532765">
                <a:moveTo>
                  <a:pt x="333375" y="133134"/>
                </a:moveTo>
                <a:lnTo>
                  <a:pt x="266700" y="133134"/>
                </a:lnTo>
                <a:lnTo>
                  <a:pt x="266700" y="199707"/>
                </a:lnTo>
                <a:lnTo>
                  <a:pt x="333375" y="199707"/>
                </a:lnTo>
                <a:lnTo>
                  <a:pt x="333375" y="133134"/>
                </a:lnTo>
                <a:close/>
              </a:path>
              <a:path w="533400" h="532765">
                <a:moveTo>
                  <a:pt x="333375" y="0"/>
                </a:moveTo>
                <a:lnTo>
                  <a:pt x="133350" y="0"/>
                </a:lnTo>
                <a:lnTo>
                  <a:pt x="133350" y="66573"/>
                </a:lnTo>
                <a:lnTo>
                  <a:pt x="333375" y="66573"/>
                </a:lnTo>
                <a:lnTo>
                  <a:pt x="333375" y="0"/>
                </a:lnTo>
                <a:close/>
              </a:path>
              <a:path w="533400" h="532765">
                <a:moveTo>
                  <a:pt x="400050" y="266280"/>
                </a:moveTo>
                <a:lnTo>
                  <a:pt x="333375" y="266280"/>
                </a:lnTo>
                <a:lnTo>
                  <a:pt x="333375" y="332854"/>
                </a:lnTo>
                <a:lnTo>
                  <a:pt x="400050" y="332854"/>
                </a:lnTo>
                <a:lnTo>
                  <a:pt x="400050" y="266280"/>
                </a:lnTo>
                <a:close/>
              </a:path>
              <a:path w="533400" h="532765">
                <a:moveTo>
                  <a:pt x="400050" y="66573"/>
                </a:moveTo>
                <a:lnTo>
                  <a:pt x="333375" y="66573"/>
                </a:lnTo>
                <a:lnTo>
                  <a:pt x="333375" y="133134"/>
                </a:lnTo>
                <a:lnTo>
                  <a:pt x="400050" y="133134"/>
                </a:lnTo>
                <a:lnTo>
                  <a:pt x="400050" y="66573"/>
                </a:lnTo>
                <a:close/>
              </a:path>
              <a:path w="533400" h="532765">
                <a:moveTo>
                  <a:pt x="466725" y="332854"/>
                </a:moveTo>
                <a:lnTo>
                  <a:pt x="400050" y="332854"/>
                </a:lnTo>
                <a:lnTo>
                  <a:pt x="400050" y="465988"/>
                </a:lnTo>
                <a:lnTo>
                  <a:pt x="466725" y="465988"/>
                </a:lnTo>
                <a:lnTo>
                  <a:pt x="466725" y="332854"/>
                </a:lnTo>
                <a:close/>
              </a:path>
              <a:path w="533400" h="532765">
                <a:moveTo>
                  <a:pt x="466725" y="133134"/>
                </a:moveTo>
                <a:lnTo>
                  <a:pt x="400050" y="133134"/>
                </a:lnTo>
                <a:lnTo>
                  <a:pt x="400050" y="199707"/>
                </a:lnTo>
                <a:lnTo>
                  <a:pt x="466725" y="199707"/>
                </a:lnTo>
                <a:lnTo>
                  <a:pt x="466725" y="133134"/>
                </a:lnTo>
                <a:close/>
              </a:path>
              <a:path w="533400" h="532765">
                <a:moveTo>
                  <a:pt x="533400" y="465988"/>
                </a:moveTo>
                <a:lnTo>
                  <a:pt x="466725" y="465988"/>
                </a:lnTo>
                <a:lnTo>
                  <a:pt x="466725" y="532561"/>
                </a:lnTo>
                <a:lnTo>
                  <a:pt x="533400" y="532561"/>
                </a:lnTo>
                <a:lnTo>
                  <a:pt x="533400" y="465988"/>
                </a:lnTo>
                <a:close/>
              </a:path>
              <a:path w="533400" h="532765">
                <a:moveTo>
                  <a:pt x="533400" y="199707"/>
                </a:moveTo>
                <a:lnTo>
                  <a:pt x="466725" y="199707"/>
                </a:lnTo>
                <a:lnTo>
                  <a:pt x="466725" y="332854"/>
                </a:lnTo>
                <a:lnTo>
                  <a:pt x="533400" y="332854"/>
                </a:lnTo>
                <a:lnTo>
                  <a:pt x="533400" y="199707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9" name="object 629"/>
          <p:cNvSpPr/>
          <p:nvPr/>
        </p:nvSpPr>
        <p:spPr>
          <a:xfrm>
            <a:off x="16337157" y="950556"/>
            <a:ext cx="200025" cy="66675"/>
          </a:xfrm>
          <a:custGeom>
            <a:avLst/>
            <a:gdLst/>
            <a:ahLst/>
            <a:cxnLst/>
            <a:rect l="l" t="t" r="r" b="b"/>
            <a:pathLst>
              <a:path w="200025" h="66675">
                <a:moveTo>
                  <a:pt x="200024" y="66571"/>
                </a:moveTo>
                <a:lnTo>
                  <a:pt x="0" y="66571"/>
                </a:lnTo>
                <a:lnTo>
                  <a:pt x="0" y="0"/>
                </a:lnTo>
                <a:lnTo>
                  <a:pt x="200024" y="0"/>
                </a:lnTo>
                <a:lnTo>
                  <a:pt x="200024" y="66571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0" name="object 630"/>
          <p:cNvSpPr/>
          <p:nvPr/>
        </p:nvSpPr>
        <p:spPr>
          <a:xfrm>
            <a:off x="15937107" y="1083698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674" y="66571"/>
                </a:moveTo>
                <a:lnTo>
                  <a:pt x="0" y="66571"/>
                </a:lnTo>
                <a:lnTo>
                  <a:pt x="0" y="0"/>
                </a:lnTo>
                <a:lnTo>
                  <a:pt x="66674" y="0"/>
                </a:lnTo>
                <a:lnTo>
                  <a:pt x="66674" y="66571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1" name="object 631"/>
          <p:cNvSpPr/>
          <p:nvPr/>
        </p:nvSpPr>
        <p:spPr>
          <a:xfrm>
            <a:off x="15870432" y="684272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674" y="66571"/>
                </a:moveTo>
                <a:lnTo>
                  <a:pt x="0" y="66571"/>
                </a:lnTo>
                <a:lnTo>
                  <a:pt x="0" y="0"/>
                </a:lnTo>
                <a:lnTo>
                  <a:pt x="66674" y="0"/>
                </a:lnTo>
                <a:lnTo>
                  <a:pt x="66674" y="66571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2" name="object 632"/>
          <p:cNvSpPr/>
          <p:nvPr/>
        </p:nvSpPr>
        <p:spPr>
          <a:xfrm>
            <a:off x="16737203" y="750848"/>
            <a:ext cx="333375" cy="200025"/>
          </a:xfrm>
          <a:custGeom>
            <a:avLst/>
            <a:gdLst/>
            <a:ahLst/>
            <a:cxnLst/>
            <a:rect l="l" t="t" r="r" b="b"/>
            <a:pathLst>
              <a:path w="333375" h="200025">
                <a:moveTo>
                  <a:pt x="266700" y="133146"/>
                </a:moveTo>
                <a:lnTo>
                  <a:pt x="200025" y="133146"/>
                </a:lnTo>
                <a:lnTo>
                  <a:pt x="200025" y="199707"/>
                </a:lnTo>
                <a:lnTo>
                  <a:pt x="266700" y="199707"/>
                </a:lnTo>
                <a:lnTo>
                  <a:pt x="266700" y="133146"/>
                </a:lnTo>
                <a:close/>
              </a:path>
              <a:path w="333375" h="200025">
                <a:moveTo>
                  <a:pt x="266700" y="0"/>
                </a:moveTo>
                <a:lnTo>
                  <a:pt x="0" y="0"/>
                </a:lnTo>
                <a:lnTo>
                  <a:pt x="0" y="66573"/>
                </a:lnTo>
                <a:lnTo>
                  <a:pt x="266700" y="66573"/>
                </a:lnTo>
                <a:lnTo>
                  <a:pt x="266700" y="0"/>
                </a:lnTo>
                <a:close/>
              </a:path>
              <a:path w="333375" h="200025">
                <a:moveTo>
                  <a:pt x="333375" y="66573"/>
                </a:moveTo>
                <a:lnTo>
                  <a:pt x="266700" y="66573"/>
                </a:lnTo>
                <a:lnTo>
                  <a:pt x="266700" y="133146"/>
                </a:lnTo>
                <a:lnTo>
                  <a:pt x="333375" y="133146"/>
                </a:lnTo>
                <a:lnTo>
                  <a:pt x="333375" y="66573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3" name="object 633"/>
          <p:cNvSpPr/>
          <p:nvPr/>
        </p:nvSpPr>
        <p:spPr>
          <a:xfrm>
            <a:off x="17203928" y="817422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133350" y="133134"/>
                </a:moveTo>
                <a:lnTo>
                  <a:pt x="66675" y="133134"/>
                </a:lnTo>
                <a:lnTo>
                  <a:pt x="66675" y="199707"/>
                </a:lnTo>
                <a:lnTo>
                  <a:pt x="133350" y="199707"/>
                </a:lnTo>
                <a:lnTo>
                  <a:pt x="133350" y="133134"/>
                </a:lnTo>
                <a:close/>
              </a:path>
              <a:path w="266700" h="266700">
                <a:moveTo>
                  <a:pt x="133350" y="0"/>
                </a:moveTo>
                <a:lnTo>
                  <a:pt x="0" y="0"/>
                </a:lnTo>
                <a:lnTo>
                  <a:pt x="0" y="66573"/>
                </a:lnTo>
                <a:lnTo>
                  <a:pt x="133350" y="66573"/>
                </a:lnTo>
                <a:lnTo>
                  <a:pt x="133350" y="0"/>
                </a:lnTo>
                <a:close/>
              </a:path>
              <a:path w="266700" h="266700">
                <a:moveTo>
                  <a:pt x="200025" y="66573"/>
                </a:moveTo>
                <a:lnTo>
                  <a:pt x="133350" y="66573"/>
                </a:lnTo>
                <a:lnTo>
                  <a:pt x="133350" y="133134"/>
                </a:lnTo>
                <a:lnTo>
                  <a:pt x="200025" y="133134"/>
                </a:lnTo>
                <a:lnTo>
                  <a:pt x="200025" y="66573"/>
                </a:lnTo>
                <a:close/>
              </a:path>
              <a:path w="266700" h="266700">
                <a:moveTo>
                  <a:pt x="266700" y="133134"/>
                </a:moveTo>
                <a:lnTo>
                  <a:pt x="200025" y="133134"/>
                </a:lnTo>
                <a:lnTo>
                  <a:pt x="200025" y="266280"/>
                </a:lnTo>
                <a:lnTo>
                  <a:pt x="266700" y="266280"/>
                </a:lnTo>
                <a:lnTo>
                  <a:pt x="266700" y="133134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4" name="object 634"/>
          <p:cNvSpPr/>
          <p:nvPr/>
        </p:nvSpPr>
        <p:spPr>
          <a:xfrm>
            <a:off x="17203932" y="1216840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674" y="66571"/>
                </a:moveTo>
                <a:lnTo>
                  <a:pt x="0" y="66571"/>
                </a:lnTo>
                <a:lnTo>
                  <a:pt x="0" y="0"/>
                </a:lnTo>
                <a:lnTo>
                  <a:pt x="66674" y="0"/>
                </a:lnTo>
                <a:lnTo>
                  <a:pt x="66674" y="66571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5" name="object 635"/>
          <p:cNvSpPr/>
          <p:nvPr/>
        </p:nvSpPr>
        <p:spPr>
          <a:xfrm>
            <a:off x="17070582" y="1017127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674" y="66571"/>
                </a:moveTo>
                <a:lnTo>
                  <a:pt x="0" y="66571"/>
                </a:lnTo>
                <a:lnTo>
                  <a:pt x="0" y="0"/>
                </a:lnTo>
                <a:lnTo>
                  <a:pt x="66674" y="0"/>
                </a:lnTo>
                <a:lnTo>
                  <a:pt x="66674" y="66571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6" name="object 636"/>
          <p:cNvSpPr/>
          <p:nvPr/>
        </p:nvSpPr>
        <p:spPr>
          <a:xfrm>
            <a:off x="15403703" y="484567"/>
            <a:ext cx="133350" cy="133350"/>
          </a:xfrm>
          <a:custGeom>
            <a:avLst/>
            <a:gdLst/>
            <a:ahLst/>
            <a:cxnLst/>
            <a:rect l="l" t="t" r="r" b="b"/>
            <a:pathLst>
              <a:path w="133350" h="133350">
                <a:moveTo>
                  <a:pt x="66675" y="0"/>
                </a:moveTo>
                <a:lnTo>
                  <a:pt x="0" y="0"/>
                </a:lnTo>
                <a:lnTo>
                  <a:pt x="0" y="66573"/>
                </a:lnTo>
                <a:lnTo>
                  <a:pt x="66675" y="66573"/>
                </a:lnTo>
                <a:lnTo>
                  <a:pt x="66675" y="0"/>
                </a:lnTo>
                <a:close/>
              </a:path>
              <a:path w="133350" h="133350">
                <a:moveTo>
                  <a:pt x="133350" y="66573"/>
                </a:moveTo>
                <a:lnTo>
                  <a:pt x="66675" y="66573"/>
                </a:lnTo>
                <a:lnTo>
                  <a:pt x="66675" y="133134"/>
                </a:lnTo>
                <a:lnTo>
                  <a:pt x="133350" y="133134"/>
                </a:lnTo>
                <a:lnTo>
                  <a:pt x="133350" y="66573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7" name="object 637"/>
          <p:cNvSpPr/>
          <p:nvPr/>
        </p:nvSpPr>
        <p:spPr>
          <a:xfrm>
            <a:off x="17470628" y="1017129"/>
            <a:ext cx="400050" cy="266700"/>
          </a:xfrm>
          <a:custGeom>
            <a:avLst/>
            <a:gdLst/>
            <a:ahLst/>
            <a:cxnLst/>
            <a:rect l="l" t="t" r="r" b="b"/>
            <a:pathLst>
              <a:path w="400050" h="266700">
                <a:moveTo>
                  <a:pt x="66675" y="66573"/>
                </a:moveTo>
                <a:lnTo>
                  <a:pt x="0" y="66573"/>
                </a:lnTo>
                <a:lnTo>
                  <a:pt x="0" y="133146"/>
                </a:lnTo>
                <a:lnTo>
                  <a:pt x="66675" y="133146"/>
                </a:lnTo>
                <a:lnTo>
                  <a:pt x="66675" y="66573"/>
                </a:lnTo>
                <a:close/>
              </a:path>
              <a:path w="400050" h="266700">
                <a:moveTo>
                  <a:pt x="200025" y="133146"/>
                </a:moveTo>
                <a:lnTo>
                  <a:pt x="133350" y="133146"/>
                </a:lnTo>
                <a:lnTo>
                  <a:pt x="133350" y="199720"/>
                </a:lnTo>
                <a:lnTo>
                  <a:pt x="200025" y="199720"/>
                </a:lnTo>
                <a:lnTo>
                  <a:pt x="200025" y="133146"/>
                </a:lnTo>
                <a:close/>
              </a:path>
              <a:path w="400050" h="266700">
                <a:moveTo>
                  <a:pt x="266700" y="0"/>
                </a:moveTo>
                <a:lnTo>
                  <a:pt x="66675" y="0"/>
                </a:lnTo>
                <a:lnTo>
                  <a:pt x="66675" y="66573"/>
                </a:lnTo>
                <a:lnTo>
                  <a:pt x="266700" y="66573"/>
                </a:lnTo>
                <a:lnTo>
                  <a:pt x="266700" y="0"/>
                </a:lnTo>
                <a:close/>
              </a:path>
              <a:path w="400050" h="266700">
                <a:moveTo>
                  <a:pt x="333375" y="199720"/>
                </a:moveTo>
                <a:lnTo>
                  <a:pt x="266700" y="199720"/>
                </a:lnTo>
                <a:lnTo>
                  <a:pt x="266700" y="266293"/>
                </a:lnTo>
                <a:lnTo>
                  <a:pt x="333375" y="266293"/>
                </a:lnTo>
                <a:lnTo>
                  <a:pt x="333375" y="199720"/>
                </a:lnTo>
                <a:close/>
              </a:path>
              <a:path w="400050" h="266700">
                <a:moveTo>
                  <a:pt x="333375" y="66573"/>
                </a:moveTo>
                <a:lnTo>
                  <a:pt x="266700" y="66573"/>
                </a:lnTo>
                <a:lnTo>
                  <a:pt x="266700" y="133146"/>
                </a:lnTo>
                <a:lnTo>
                  <a:pt x="333375" y="133146"/>
                </a:lnTo>
                <a:lnTo>
                  <a:pt x="333375" y="66573"/>
                </a:lnTo>
                <a:close/>
              </a:path>
              <a:path w="400050" h="266700">
                <a:moveTo>
                  <a:pt x="400050" y="133146"/>
                </a:moveTo>
                <a:lnTo>
                  <a:pt x="333375" y="133146"/>
                </a:lnTo>
                <a:lnTo>
                  <a:pt x="333375" y="199720"/>
                </a:lnTo>
                <a:lnTo>
                  <a:pt x="400050" y="199720"/>
                </a:lnTo>
                <a:lnTo>
                  <a:pt x="400050" y="133146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8" name="object 638"/>
          <p:cNvSpPr/>
          <p:nvPr/>
        </p:nvSpPr>
        <p:spPr>
          <a:xfrm>
            <a:off x="16270482" y="1083698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674" y="66571"/>
                </a:moveTo>
                <a:lnTo>
                  <a:pt x="0" y="66571"/>
                </a:lnTo>
                <a:lnTo>
                  <a:pt x="0" y="0"/>
                </a:lnTo>
                <a:lnTo>
                  <a:pt x="66674" y="0"/>
                </a:lnTo>
                <a:lnTo>
                  <a:pt x="66674" y="66571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9" name="object 639"/>
          <p:cNvSpPr/>
          <p:nvPr/>
        </p:nvSpPr>
        <p:spPr>
          <a:xfrm>
            <a:off x="13736832" y="684272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674" y="66571"/>
                </a:moveTo>
                <a:lnTo>
                  <a:pt x="0" y="66571"/>
                </a:lnTo>
                <a:lnTo>
                  <a:pt x="0" y="0"/>
                </a:lnTo>
                <a:lnTo>
                  <a:pt x="66674" y="0"/>
                </a:lnTo>
                <a:lnTo>
                  <a:pt x="66674" y="66571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0" name="object 640"/>
          <p:cNvSpPr/>
          <p:nvPr/>
        </p:nvSpPr>
        <p:spPr>
          <a:xfrm>
            <a:off x="13870178" y="1150276"/>
            <a:ext cx="133350" cy="133350"/>
          </a:xfrm>
          <a:custGeom>
            <a:avLst/>
            <a:gdLst/>
            <a:ahLst/>
            <a:cxnLst/>
            <a:rect l="l" t="t" r="r" b="b"/>
            <a:pathLst>
              <a:path w="133350" h="133350">
                <a:moveTo>
                  <a:pt x="66675" y="0"/>
                </a:moveTo>
                <a:lnTo>
                  <a:pt x="0" y="0"/>
                </a:lnTo>
                <a:lnTo>
                  <a:pt x="0" y="66573"/>
                </a:lnTo>
                <a:lnTo>
                  <a:pt x="66675" y="66573"/>
                </a:lnTo>
                <a:lnTo>
                  <a:pt x="66675" y="0"/>
                </a:lnTo>
                <a:close/>
              </a:path>
              <a:path w="133350" h="133350">
                <a:moveTo>
                  <a:pt x="133350" y="66573"/>
                </a:moveTo>
                <a:lnTo>
                  <a:pt x="66675" y="66573"/>
                </a:lnTo>
                <a:lnTo>
                  <a:pt x="66675" y="133146"/>
                </a:lnTo>
                <a:lnTo>
                  <a:pt x="133350" y="133146"/>
                </a:lnTo>
                <a:lnTo>
                  <a:pt x="133350" y="66573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1" name="object 641"/>
          <p:cNvSpPr/>
          <p:nvPr/>
        </p:nvSpPr>
        <p:spPr>
          <a:xfrm>
            <a:off x="13336782" y="1017127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674" y="66571"/>
                </a:moveTo>
                <a:lnTo>
                  <a:pt x="0" y="66571"/>
                </a:lnTo>
                <a:lnTo>
                  <a:pt x="0" y="0"/>
                </a:lnTo>
                <a:lnTo>
                  <a:pt x="66674" y="0"/>
                </a:lnTo>
                <a:lnTo>
                  <a:pt x="66674" y="66571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2" name="object 642"/>
          <p:cNvSpPr/>
          <p:nvPr/>
        </p:nvSpPr>
        <p:spPr>
          <a:xfrm>
            <a:off x="14136878" y="1017129"/>
            <a:ext cx="133350" cy="133350"/>
          </a:xfrm>
          <a:custGeom>
            <a:avLst/>
            <a:gdLst/>
            <a:ahLst/>
            <a:cxnLst/>
            <a:rect l="l" t="t" r="r" b="b"/>
            <a:pathLst>
              <a:path w="133350" h="133350">
                <a:moveTo>
                  <a:pt x="66675" y="66573"/>
                </a:moveTo>
                <a:lnTo>
                  <a:pt x="0" y="66573"/>
                </a:lnTo>
                <a:lnTo>
                  <a:pt x="0" y="133146"/>
                </a:lnTo>
                <a:lnTo>
                  <a:pt x="66675" y="133146"/>
                </a:lnTo>
                <a:lnTo>
                  <a:pt x="66675" y="66573"/>
                </a:lnTo>
                <a:close/>
              </a:path>
              <a:path w="133350" h="133350">
                <a:moveTo>
                  <a:pt x="133350" y="0"/>
                </a:moveTo>
                <a:lnTo>
                  <a:pt x="66675" y="0"/>
                </a:lnTo>
                <a:lnTo>
                  <a:pt x="66675" y="66573"/>
                </a:lnTo>
                <a:lnTo>
                  <a:pt x="133350" y="66573"/>
                </a:lnTo>
                <a:lnTo>
                  <a:pt x="133350" y="0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3" name="object 643"/>
          <p:cNvSpPr/>
          <p:nvPr/>
        </p:nvSpPr>
        <p:spPr>
          <a:xfrm>
            <a:off x="15403707" y="1017127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674" y="66571"/>
                </a:moveTo>
                <a:lnTo>
                  <a:pt x="0" y="66571"/>
                </a:lnTo>
                <a:lnTo>
                  <a:pt x="0" y="0"/>
                </a:lnTo>
                <a:lnTo>
                  <a:pt x="66674" y="0"/>
                </a:lnTo>
                <a:lnTo>
                  <a:pt x="66674" y="66571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4" name="object 644"/>
          <p:cNvSpPr/>
          <p:nvPr/>
        </p:nvSpPr>
        <p:spPr>
          <a:xfrm>
            <a:off x="15203678" y="684275"/>
            <a:ext cx="200025" cy="266700"/>
          </a:xfrm>
          <a:custGeom>
            <a:avLst/>
            <a:gdLst/>
            <a:ahLst/>
            <a:cxnLst/>
            <a:rect l="l" t="t" r="r" b="b"/>
            <a:pathLst>
              <a:path w="200025" h="266700">
                <a:moveTo>
                  <a:pt x="66675" y="66573"/>
                </a:moveTo>
                <a:lnTo>
                  <a:pt x="0" y="66573"/>
                </a:lnTo>
                <a:lnTo>
                  <a:pt x="0" y="133146"/>
                </a:lnTo>
                <a:lnTo>
                  <a:pt x="66675" y="133146"/>
                </a:lnTo>
                <a:lnTo>
                  <a:pt x="66675" y="66573"/>
                </a:lnTo>
                <a:close/>
              </a:path>
              <a:path w="200025" h="266700">
                <a:moveTo>
                  <a:pt x="133350" y="133146"/>
                </a:moveTo>
                <a:lnTo>
                  <a:pt x="66675" y="133146"/>
                </a:lnTo>
                <a:lnTo>
                  <a:pt x="66675" y="266280"/>
                </a:lnTo>
                <a:lnTo>
                  <a:pt x="133350" y="266280"/>
                </a:lnTo>
                <a:lnTo>
                  <a:pt x="133350" y="133146"/>
                </a:lnTo>
                <a:close/>
              </a:path>
              <a:path w="200025" h="266700">
                <a:moveTo>
                  <a:pt x="200025" y="0"/>
                </a:moveTo>
                <a:lnTo>
                  <a:pt x="133350" y="0"/>
                </a:lnTo>
                <a:lnTo>
                  <a:pt x="133350" y="66573"/>
                </a:lnTo>
                <a:lnTo>
                  <a:pt x="200025" y="66573"/>
                </a:lnTo>
                <a:lnTo>
                  <a:pt x="200025" y="0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5" name="object 645"/>
          <p:cNvSpPr/>
          <p:nvPr/>
        </p:nvSpPr>
        <p:spPr>
          <a:xfrm>
            <a:off x="15737082" y="1283411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674" y="66571"/>
                </a:moveTo>
                <a:lnTo>
                  <a:pt x="0" y="66571"/>
                </a:lnTo>
                <a:lnTo>
                  <a:pt x="0" y="0"/>
                </a:lnTo>
                <a:lnTo>
                  <a:pt x="66674" y="0"/>
                </a:lnTo>
                <a:lnTo>
                  <a:pt x="66674" y="66571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6" name="object 646"/>
          <p:cNvSpPr/>
          <p:nvPr/>
        </p:nvSpPr>
        <p:spPr>
          <a:xfrm>
            <a:off x="15737078" y="1083703"/>
            <a:ext cx="200025" cy="133350"/>
          </a:xfrm>
          <a:custGeom>
            <a:avLst/>
            <a:gdLst/>
            <a:ahLst/>
            <a:cxnLst/>
            <a:rect l="l" t="t" r="r" b="b"/>
            <a:pathLst>
              <a:path w="200025" h="133350">
                <a:moveTo>
                  <a:pt x="66675" y="0"/>
                </a:moveTo>
                <a:lnTo>
                  <a:pt x="0" y="0"/>
                </a:lnTo>
                <a:lnTo>
                  <a:pt x="0" y="66573"/>
                </a:lnTo>
                <a:lnTo>
                  <a:pt x="66675" y="66573"/>
                </a:lnTo>
                <a:lnTo>
                  <a:pt x="66675" y="0"/>
                </a:lnTo>
                <a:close/>
              </a:path>
              <a:path w="200025" h="133350">
                <a:moveTo>
                  <a:pt x="200025" y="66573"/>
                </a:moveTo>
                <a:lnTo>
                  <a:pt x="66675" y="66573"/>
                </a:lnTo>
                <a:lnTo>
                  <a:pt x="66675" y="133146"/>
                </a:lnTo>
                <a:lnTo>
                  <a:pt x="200025" y="133146"/>
                </a:lnTo>
                <a:lnTo>
                  <a:pt x="200025" y="66573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7" name="object 647"/>
          <p:cNvSpPr/>
          <p:nvPr/>
        </p:nvSpPr>
        <p:spPr>
          <a:xfrm>
            <a:off x="16403832" y="1283411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674" y="66571"/>
                </a:moveTo>
                <a:lnTo>
                  <a:pt x="0" y="66571"/>
                </a:lnTo>
                <a:lnTo>
                  <a:pt x="0" y="0"/>
                </a:lnTo>
                <a:lnTo>
                  <a:pt x="66674" y="0"/>
                </a:lnTo>
                <a:lnTo>
                  <a:pt x="66674" y="66571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8" name="object 648"/>
          <p:cNvSpPr/>
          <p:nvPr/>
        </p:nvSpPr>
        <p:spPr>
          <a:xfrm>
            <a:off x="9284785" y="939509"/>
            <a:ext cx="144780" cy="72390"/>
          </a:xfrm>
          <a:custGeom>
            <a:avLst/>
            <a:gdLst/>
            <a:ahLst/>
            <a:cxnLst/>
            <a:rect l="l" t="t" r="r" b="b"/>
            <a:pathLst>
              <a:path w="144779" h="72390">
                <a:moveTo>
                  <a:pt x="0" y="72389"/>
                </a:moveTo>
                <a:lnTo>
                  <a:pt x="144462" y="72389"/>
                </a:lnTo>
                <a:lnTo>
                  <a:pt x="144462" y="0"/>
                </a:lnTo>
                <a:lnTo>
                  <a:pt x="0" y="0"/>
                </a:lnTo>
                <a:lnTo>
                  <a:pt x="0" y="72389"/>
                </a:lnTo>
                <a:close/>
              </a:path>
            </a:pathLst>
          </a:custGeom>
          <a:solidFill>
            <a:srgbClr val="FDAC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9" name="object 649"/>
          <p:cNvSpPr/>
          <p:nvPr/>
        </p:nvSpPr>
        <p:spPr>
          <a:xfrm>
            <a:off x="9140323" y="1011899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90">
                <a:moveTo>
                  <a:pt x="0" y="72390"/>
                </a:moveTo>
                <a:lnTo>
                  <a:pt x="72231" y="72390"/>
                </a:lnTo>
                <a:lnTo>
                  <a:pt x="72231" y="0"/>
                </a:lnTo>
                <a:lnTo>
                  <a:pt x="0" y="0"/>
                </a:lnTo>
                <a:lnTo>
                  <a:pt x="0" y="72390"/>
                </a:lnTo>
                <a:close/>
              </a:path>
            </a:pathLst>
          </a:custGeom>
          <a:solidFill>
            <a:srgbClr val="FDAC1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50" name="object 650"/>
          <p:cNvGrpSpPr/>
          <p:nvPr/>
        </p:nvGrpSpPr>
        <p:grpSpPr>
          <a:xfrm>
            <a:off x="8923629" y="867119"/>
            <a:ext cx="866775" cy="866775"/>
            <a:chOff x="8923629" y="867119"/>
            <a:chExt cx="866775" cy="866775"/>
          </a:xfrm>
        </p:grpSpPr>
        <p:sp>
          <p:nvSpPr>
            <p:cNvPr id="651" name="object 651"/>
            <p:cNvSpPr/>
            <p:nvPr/>
          </p:nvSpPr>
          <p:spPr>
            <a:xfrm>
              <a:off x="8995855" y="1011909"/>
              <a:ext cx="722630" cy="650240"/>
            </a:xfrm>
            <a:custGeom>
              <a:avLst/>
              <a:gdLst/>
              <a:ahLst/>
              <a:cxnLst/>
              <a:rect l="l" t="t" r="r" b="b"/>
              <a:pathLst>
                <a:path w="722629" h="650239">
                  <a:moveTo>
                    <a:pt x="72224" y="215900"/>
                  </a:moveTo>
                  <a:lnTo>
                    <a:pt x="0" y="215900"/>
                  </a:lnTo>
                  <a:lnTo>
                    <a:pt x="0" y="360680"/>
                  </a:lnTo>
                  <a:lnTo>
                    <a:pt x="72224" y="360680"/>
                  </a:lnTo>
                  <a:lnTo>
                    <a:pt x="72224" y="215900"/>
                  </a:lnTo>
                  <a:close/>
                </a:path>
                <a:path w="722629" h="650239">
                  <a:moveTo>
                    <a:pt x="433387" y="577850"/>
                  </a:moveTo>
                  <a:lnTo>
                    <a:pt x="288925" y="577850"/>
                  </a:lnTo>
                  <a:lnTo>
                    <a:pt x="288925" y="650240"/>
                  </a:lnTo>
                  <a:lnTo>
                    <a:pt x="433387" y="650240"/>
                  </a:lnTo>
                  <a:lnTo>
                    <a:pt x="433387" y="577850"/>
                  </a:lnTo>
                  <a:close/>
                </a:path>
                <a:path w="722629" h="650239">
                  <a:moveTo>
                    <a:pt x="650074" y="72390"/>
                  </a:moveTo>
                  <a:lnTo>
                    <a:pt x="577850" y="72390"/>
                  </a:lnTo>
                  <a:lnTo>
                    <a:pt x="577850" y="0"/>
                  </a:lnTo>
                  <a:lnTo>
                    <a:pt x="505612" y="0"/>
                  </a:lnTo>
                  <a:lnTo>
                    <a:pt x="505612" y="72390"/>
                  </a:lnTo>
                  <a:lnTo>
                    <a:pt x="505612" y="215900"/>
                  </a:lnTo>
                  <a:lnTo>
                    <a:pt x="505612" y="360680"/>
                  </a:lnTo>
                  <a:lnTo>
                    <a:pt x="433387" y="360680"/>
                  </a:lnTo>
                  <a:lnTo>
                    <a:pt x="433387" y="215900"/>
                  </a:lnTo>
                  <a:lnTo>
                    <a:pt x="505612" y="215900"/>
                  </a:lnTo>
                  <a:lnTo>
                    <a:pt x="505612" y="72390"/>
                  </a:lnTo>
                  <a:lnTo>
                    <a:pt x="288925" y="72390"/>
                  </a:lnTo>
                  <a:lnTo>
                    <a:pt x="288925" y="215900"/>
                  </a:lnTo>
                  <a:lnTo>
                    <a:pt x="288925" y="360680"/>
                  </a:lnTo>
                  <a:lnTo>
                    <a:pt x="216687" y="360680"/>
                  </a:lnTo>
                  <a:lnTo>
                    <a:pt x="216687" y="215900"/>
                  </a:lnTo>
                  <a:lnTo>
                    <a:pt x="288925" y="215900"/>
                  </a:lnTo>
                  <a:lnTo>
                    <a:pt x="288925" y="72390"/>
                  </a:lnTo>
                  <a:lnTo>
                    <a:pt x="72224" y="72390"/>
                  </a:lnTo>
                  <a:lnTo>
                    <a:pt x="72224" y="215900"/>
                  </a:lnTo>
                  <a:lnTo>
                    <a:pt x="144462" y="215900"/>
                  </a:lnTo>
                  <a:lnTo>
                    <a:pt x="144462" y="360680"/>
                  </a:lnTo>
                  <a:lnTo>
                    <a:pt x="72224" y="360680"/>
                  </a:lnTo>
                  <a:lnTo>
                    <a:pt x="72224" y="505460"/>
                  </a:lnTo>
                  <a:lnTo>
                    <a:pt x="144462" y="505460"/>
                  </a:lnTo>
                  <a:lnTo>
                    <a:pt x="144462" y="577850"/>
                  </a:lnTo>
                  <a:lnTo>
                    <a:pt x="216687" y="577850"/>
                  </a:lnTo>
                  <a:lnTo>
                    <a:pt x="216687" y="505460"/>
                  </a:lnTo>
                  <a:lnTo>
                    <a:pt x="505612" y="505460"/>
                  </a:lnTo>
                  <a:lnTo>
                    <a:pt x="505612" y="577850"/>
                  </a:lnTo>
                  <a:lnTo>
                    <a:pt x="577850" y="577850"/>
                  </a:lnTo>
                  <a:lnTo>
                    <a:pt x="577850" y="505460"/>
                  </a:lnTo>
                  <a:lnTo>
                    <a:pt x="650074" y="505460"/>
                  </a:lnTo>
                  <a:lnTo>
                    <a:pt x="650074" y="360680"/>
                  </a:lnTo>
                  <a:lnTo>
                    <a:pt x="577850" y="360680"/>
                  </a:lnTo>
                  <a:lnTo>
                    <a:pt x="577850" y="215900"/>
                  </a:lnTo>
                  <a:lnTo>
                    <a:pt x="650074" y="215900"/>
                  </a:lnTo>
                  <a:lnTo>
                    <a:pt x="650074" y="72390"/>
                  </a:lnTo>
                  <a:close/>
                </a:path>
                <a:path w="722629" h="650239">
                  <a:moveTo>
                    <a:pt x="722312" y="215900"/>
                  </a:moveTo>
                  <a:lnTo>
                    <a:pt x="650074" y="215900"/>
                  </a:lnTo>
                  <a:lnTo>
                    <a:pt x="650074" y="360680"/>
                  </a:lnTo>
                  <a:lnTo>
                    <a:pt x="722312" y="360680"/>
                  </a:lnTo>
                  <a:lnTo>
                    <a:pt x="722312" y="215900"/>
                  </a:lnTo>
                  <a:close/>
                </a:path>
              </a:pathLst>
            </a:custGeom>
            <a:solidFill>
              <a:srgbClr val="FDAC1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2" name="object 652"/>
            <p:cNvSpPr/>
            <p:nvPr/>
          </p:nvSpPr>
          <p:spPr>
            <a:xfrm>
              <a:off x="9068079" y="867129"/>
              <a:ext cx="722630" cy="722630"/>
            </a:xfrm>
            <a:custGeom>
              <a:avLst/>
              <a:gdLst/>
              <a:ahLst/>
              <a:cxnLst/>
              <a:rect l="l" t="t" r="r" b="b"/>
              <a:pathLst>
                <a:path w="722629" h="722630">
                  <a:moveTo>
                    <a:pt x="72237" y="144462"/>
                  </a:moveTo>
                  <a:lnTo>
                    <a:pt x="0" y="144462"/>
                  </a:lnTo>
                  <a:lnTo>
                    <a:pt x="0" y="216687"/>
                  </a:lnTo>
                  <a:lnTo>
                    <a:pt x="72237" y="216687"/>
                  </a:lnTo>
                  <a:lnTo>
                    <a:pt x="72237" y="144462"/>
                  </a:lnTo>
                  <a:close/>
                </a:path>
                <a:path w="722629" h="722630">
                  <a:moveTo>
                    <a:pt x="216700" y="72224"/>
                  </a:moveTo>
                  <a:lnTo>
                    <a:pt x="72237" y="72224"/>
                  </a:lnTo>
                  <a:lnTo>
                    <a:pt x="72237" y="144462"/>
                  </a:lnTo>
                  <a:lnTo>
                    <a:pt x="216700" y="144462"/>
                  </a:lnTo>
                  <a:lnTo>
                    <a:pt x="216700" y="72224"/>
                  </a:lnTo>
                  <a:close/>
                </a:path>
                <a:path w="722629" h="722630">
                  <a:moveTo>
                    <a:pt x="361162" y="0"/>
                  </a:moveTo>
                  <a:lnTo>
                    <a:pt x="216700" y="0"/>
                  </a:lnTo>
                  <a:lnTo>
                    <a:pt x="216700" y="72224"/>
                  </a:lnTo>
                  <a:lnTo>
                    <a:pt x="361162" y="72224"/>
                  </a:lnTo>
                  <a:lnTo>
                    <a:pt x="361162" y="0"/>
                  </a:lnTo>
                  <a:close/>
                </a:path>
                <a:path w="722629" h="722630">
                  <a:moveTo>
                    <a:pt x="433387" y="650074"/>
                  </a:moveTo>
                  <a:lnTo>
                    <a:pt x="144462" y="650074"/>
                  </a:lnTo>
                  <a:lnTo>
                    <a:pt x="144462" y="577850"/>
                  </a:lnTo>
                  <a:lnTo>
                    <a:pt x="144462" y="505460"/>
                  </a:lnTo>
                  <a:lnTo>
                    <a:pt x="72237" y="505460"/>
                  </a:lnTo>
                  <a:lnTo>
                    <a:pt x="72237" y="360680"/>
                  </a:lnTo>
                  <a:lnTo>
                    <a:pt x="144462" y="360680"/>
                  </a:lnTo>
                  <a:lnTo>
                    <a:pt x="144462" y="288290"/>
                  </a:lnTo>
                  <a:lnTo>
                    <a:pt x="144462" y="217170"/>
                  </a:lnTo>
                  <a:lnTo>
                    <a:pt x="72237" y="217170"/>
                  </a:lnTo>
                  <a:lnTo>
                    <a:pt x="72237" y="288290"/>
                  </a:lnTo>
                  <a:lnTo>
                    <a:pt x="0" y="288290"/>
                  </a:lnTo>
                  <a:lnTo>
                    <a:pt x="0" y="360680"/>
                  </a:lnTo>
                  <a:lnTo>
                    <a:pt x="0" y="505460"/>
                  </a:lnTo>
                  <a:lnTo>
                    <a:pt x="0" y="577850"/>
                  </a:lnTo>
                  <a:lnTo>
                    <a:pt x="72237" y="577850"/>
                  </a:lnTo>
                  <a:lnTo>
                    <a:pt x="72237" y="650240"/>
                  </a:lnTo>
                  <a:lnTo>
                    <a:pt x="144462" y="650240"/>
                  </a:lnTo>
                  <a:lnTo>
                    <a:pt x="144462" y="722312"/>
                  </a:lnTo>
                  <a:lnTo>
                    <a:pt x="433387" y="722312"/>
                  </a:lnTo>
                  <a:lnTo>
                    <a:pt x="433387" y="650074"/>
                  </a:lnTo>
                  <a:close/>
                </a:path>
                <a:path w="722629" h="722630">
                  <a:moveTo>
                    <a:pt x="505625" y="72224"/>
                  </a:moveTo>
                  <a:lnTo>
                    <a:pt x="361162" y="72224"/>
                  </a:lnTo>
                  <a:lnTo>
                    <a:pt x="361162" y="144462"/>
                  </a:lnTo>
                  <a:lnTo>
                    <a:pt x="505625" y="144462"/>
                  </a:lnTo>
                  <a:lnTo>
                    <a:pt x="505625" y="72224"/>
                  </a:lnTo>
                  <a:close/>
                </a:path>
                <a:path w="722629" h="722630">
                  <a:moveTo>
                    <a:pt x="577850" y="650074"/>
                  </a:moveTo>
                  <a:lnTo>
                    <a:pt x="505625" y="650074"/>
                  </a:lnTo>
                  <a:lnTo>
                    <a:pt x="505625" y="722312"/>
                  </a:lnTo>
                  <a:lnTo>
                    <a:pt x="577850" y="722312"/>
                  </a:lnTo>
                  <a:lnTo>
                    <a:pt x="577850" y="650074"/>
                  </a:lnTo>
                  <a:close/>
                </a:path>
                <a:path w="722629" h="722630">
                  <a:moveTo>
                    <a:pt x="577850" y="144462"/>
                  </a:moveTo>
                  <a:lnTo>
                    <a:pt x="505625" y="144462"/>
                  </a:lnTo>
                  <a:lnTo>
                    <a:pt x="505625" y="216687"/>
                  </a:lnTo>
                  <a:lnTo>
                    <a:pt x="577850" y="216687"/>
                  </a:lnTo>
                  <a:lnTo>
                    <a:pt x="577850" y="144462"/>
                  </a:lnTo>
                  <a:close/>
                </a:path>
                <a:path w="722629" h="722630">
                  <a:moveTo>
                    <a:pt x="650087" y="505612"/>
                  </a:moveTo>
                  <a:lnTo>
                    <a:pt x="577850" y="505612"/>
                  </a:lnTo>
                  <a:lnTo>
                    <a:pt x="577850" y="650074"/>
                  </a:lnTo>
                  <a:lnTo>
                    <a:pt x="650087" y="650074"/>
                  </a:lnTo>
                  <a:lnTo>
                    <a:pt x="650087" y="505612"/>
                  </a:lnTo>
                  <a:close/>
                </a:path>
                <a:path w="722629" h="722630">
                  <a:moveTo>
                    <a:pt x="650087" y="216687"/>
                  </a:moveTo>
                  <a:lnTo>
                    <a:pt x="577850" y="216687"/>
                  </a:lnTo>
                  <a:lnTo>
                    <a:pt x="577850" y="361149"/>
                  </a:lnTo>
                  <a:lnTo>
                    <a:pt x="650087" y="361149"/>
                  </a:lnTo>
                  <a:lnTo>
                    <a:pt x="650087" y="216687"/>
                  </a:lnTo>
                  <a:close/>
                </a:path>
                <a:path w="722629" h="722630">
                  <a:moveTo>
                    <a:pt x="722312" y="361149"/>
                  </a:moveTo>
                  <a:lnTo>
                    <a:pt x="650087" y="361149"/>
                  </a:lnTo>
                  <a:lnTo>
                    <a:pt x="650087" y="505612"/>
                  </a:lnTo>
                  <a:lnTo>
                    <a:pt x="722312" y="505612"/>
                  </a:lnTo>
                  <a:lnTo>
                    <a:pt x="722312" y="361149"/>
                  </a:lnTo>
                  <a:close/>
                </a:path>
              </a:pathLst>
            </a:custGeom>
            <a:solidFill>
              <a:srgbClr val="FFE24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3" name="object 653"/>
            <p:cNvSpPr/>
            <p:nvPr/>
          </p:nvSpPr>
          <p:spPr>
            <a:xfrm>
              <a:off x="8923617" y="1011592"/>
              <a:ext cx="722630" cy="722630"/>
            </a:xfrm>
            <a:custGeom>
              <a:avLst/>
              <a:gdLst/>
              <a:ahLst/>
              <a:cxnLst/>
              <a:rect l="l" t="t" r="r" b="b"/>
              <a:pathLst>
                <a:path w="722629" h="722630">
                  <a:moveTo>
                    <a:pt x="72237" y="216687"/>
                  </a:moveTo>
                  <a:lnTo>
                    <a:pt x="0" y="216687"/>
                  </a:lnTo>
                  <a:lnTo>
                    <a:pt x="0" y="361149"/>
                  </a:lnTo>
                  <a:lnTo>
                    <a:pt x="72237" y="361149"/>
                  </a:lnTo>
                  <a:lnTo>
                    <a:pt x="72237" y="216687"/>
                  </a:lnTo>
                  <a:close/>
                </a:path>
                <a:path w="722629" h="722630">
                  <a:moveTo>
                    <a:pt x="144462" y="361149"/>
                  </a:moveTo>
                  <a:lnTo>
                    <a:pt x="72237" y="361149"/>
                  </a:lnTo>
                  <a:lnTo>
                    <a:pt x="72237" y="505612"/>
                  </a:lnTo>
                  <a:lnTo>
                    <a:pt x="144462" y="505612"/>
                  </a:lnTo>
                  <a:lnTo>
                    <a:pt x="144462" y="361149"/>
                  </a:lnTo>
                  <a:close/>
                </a:path>
                <a:path w="722629" h="722630">
                  <a:moveTo>
                    <a:pt x="144462" y="72224"/>
                  </a:moveTo>
                  <a:lnTo>
                    <a:pt x="72237" y="72224"/>
                  </a:lnTo>
                  <a:lnTo>
                    <a:pt x="72237" y="216687"/>
                  </a:lnTo>
                  <a:lnTo>
                    <a:pt x="144462" y="216687"/>
                  </a:lnTo>
                  <a:lnTo>
                    <a:pt x="144462" y="72224"/>
                  </a:lnTo>
                  <a:close/>
                </a:path>
                <a:path w="722629" h="722630">
                  <a:moveTo>
                    <a:pt x="216700" y="505612"/>
                  </a:moveTo>
                  <a:lnTo>
                    <a:pt x="144462" y="505612"/>
                  </a:lnTo>
                  <a:lnTo>
                    <a:pt x="144462" y="577850"/>
                  </a:lnTo>
                  <a:lnTo>
                    <a:pt x="216700" y="577850"/>
                  </a:lnTo>
                  <a:lnTo>
                    <a:pt x="216700" y="505612"/>
                  </a:lnTo>
                  <a:close/>
                </a:path>
                <a:path w="722629" h="722630">
                  <a:moveTo>
                    <a:pt x="361162" y="577850"/>
                  </a:moveTo>
                  <a:lnTo>
                    <a:pt x="216700" y="577850"/>
                  </a:lnTo>
                  <a:lnTo>
                    <a:pt x="216700" y="650074"/>
                  </a:lnTo>
                  <a:lnTo>
                    <a:pt x="361162" y="650074"/>
                  </a:lnTo>
                  <a:lnTo>
                    <a:pt x="361162" y="577850"/>
                  </a:lnTo>
                  <a:close/>
                </a:path>
                <a:path w="722629" h="722630">
                  <a:moveTo>
                    <a:pt x="505625" y="650074"/>
                  </a:moveTo>
                  <a:lnTo>
                    <a:pt x="361162" y="650074"/>
                  </a:lnTo>
                  <a:lnTo>
                    <a:pt x="361162" y="722312"/>
                  </a:lnTo>
                  <a:lnTo>
                    <a:pt x="505625" y="722312"/>
                  </a:lnTo>
                  <a:lnTo>
                    <a:pt x="505625" y="650074"/>
                  </a:lnTo>
                  <a:close/>
                </a:path>
                <a:path w="722629" h="722630">
                  <a:moveTo>
                    <a:pt x="577850" y="0"/>
                  </a:moveTo>
                  <a:lnTo>
                    <a:pt x="288925" y="0"/>
                  </a:lnTo>
                  <a:lnTo>
                    <a:pt x="288925" y="72224"/>
                  </a:lnTo>
                  <a:lnTo>
                    <a:pt x="577850" y="72224"/>
                  </a:lnTo>
                  <a:lnTo>
                    <a:pt x="577850" y="0"/>
                  </a:lnTo>
                  <a:close/>
                </a:path>
                <a:path w="722629" h="722630">
                  <a:moveTo>
                    <a:pt x="650087" y="577850"/>
                  </a:moveTo>
                  <a:lnTo>
                    <a:pt x="505625" y="577850"/>
                  </a:lnTo>
                  <a:lnTo>
                    <a:pt x="505625" y="650074"/>
                  </a:lnTo>
                  <a:lnTo>
                    <a:pt x="650087" y="650074"/>
                  </a:lnTo>
                  <a:lnTo>
                    <a:pt x="650087" y="577850"/>
                  </a:lnTo>
                  <a:close/>
                </a:path>
                <a:path w="722629" h="722630">
                  <a:moveTo>
                    <a:pt x="722312" y="143827"/>
                  </a:moveTo>
                  <a:lnTo>
                    <a:pt x="650087" y="143827"/>
                  </a:lnTo>
                  <a:lnTo>
                    <a:pt x="650087" y="72707"/>
                  </a:lnTo>
                  <a:lnTo>
                    <a:pt x="577850" y="72707"/>
                  </a:lnTo>
                  <a:lnTo>
                    <a:pt x="577850" y="143827"/>
                  </a:lnTo>
                  <a:lnTo>
                    <a:pt x="577850" y="216217"/>
                  </a:lnTo>
                  <a:lnTo>
                    <a:pt x="650087" y="216217"/>
                  </a:lnTo>
                  <a:lnTo>
                    <a:pt x="650087" y="360997"/>
                  </a:lnTo>
                  <a:lnTo>
                    <a:pt x="577850" y="360997"/>
                  </a:lnTo>
                  <a:lnTo>
                    <a:pt x="577850" y="433387"/>
                  </a:lnTo>
                  <a:lnTo>
                    <a:pt x="577850" y="505777"/>
                  </a:lnTo>
                  <a:lnTo>
                    <a:pt x="650087" y="505777"/>
                  </a:lnTo>
                  <a:lnTo>
                    <a:pt x="650087" y="433387"/>
                  </a:lnTo>
                  <a:lnTo>
                    <a:pt x="722312" y="433387"/>
                  </a:lnTo>
                  <a:lnTo>
                    <a:pt x="722312" y="360997"/>
                  </a:lnTo>
                  <a:lnTo>
                    <a:pt x="722312" y="216217"/>
                  </a:lnTo>
                  <a:lnTo>
                    <a:pt x="722312" y="143827"/>
                  </a:lnTo>
                  <a:close/>
                </a:path>
              </a:pathLst>
            </a:custGeom>
            <a:solidFill>
              <a:srgbClr val="D953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4" name="object 654"/>
            <p:cNvSpPr/>
            <p:nvPr/>
          </p:nvSpPr>
          <p:spPr>
            <a:xfrm>
              <a:off x="9212542" y="1228279"/>
              <a:ext cx="217170" cy="217170"/>
            </a:xfrm>
            <a:custGeom>
              <a:avLst/>
              <a:gdLst/>
              <a:ahLst/>
              <a:cxnLst/>
              <a:rect l="l" t="t" r="r" b="b"/>
              <a:pathLst>
                <a:path w="217170" h="217169">
                  <a:moveTo>
                    <a:pt x="72237" y="0"/>
                  </a:moveTo>
                  <a:lnTo>
                    <a:pt x="0" y="0"/>
                  </a:lnTo>
                  <a:lnTo>
                    <a:pt x="0" y="144462"/>
                  </a:lnTo>
                  <a:lnTo>
                    <a:pt x="72237" y="144462"/>
                  </a:lnTo>
                  <a:lnTo>
                    <a:pt x="72237" y="0"/>
                  </a:lnTo>
                  <a:close/>
                </a:path>
                <a:path w="217170" h="217169">
                  <a:moveTo>
                    <a:pt x="216700" y="144462"/>
                  </a:moveTo>
                  <a:lnTo>
                    <a:pt x="72237" y="144462"/>
                  </a:lnTo>
                  <a:lnTo>
                    <a:pt x="72237" y="216700"/>
                  </a:lnTo>
                  <a:lnTo>
                    <a:pt x="216700" y="216700"/>
                  </a:lnTo>
                  <a:lnTo>
                    <a:pt x="216700" y="144462"/>
                  </a:lnTo>
                  <a:close/>
                </a:path>
              </a:pathLst>
            </a:custGeom>
            <a:solidFill>
              <a:srgbClr val="EF7D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5" name="object 655"/>
            <p:cNvSpPr/>
            <p:nvPr/>
          </p:nvSpPr>
          <p:spPr>
            <a:xfrm>
              <a:off x="9284780" y="1156054"/>
              <a:ext cx="217170" cy="217170"/>
            </a:xfrm>
            <a:custGeom>
              <a:avLst/>
              <a:gdLst/>
              <a:ahLst/>
              <a:cxnLst/>
              <a:rect l="l" t="t" r="r" b="b"/>
              <a:pathLst>
                <a:path w="217170" h="217169">
                  <a:moveTo>
                    <a:pt x="144462" y="0"/>
                  </a:moveTo>
                  <a:lnTo>
                    <a:pt x="0" y="0"/>
                  </a:lnTo>
                  <a:lnTo>
                    <a:pt x="0" y="72224"/>
                  </a:lnTo>
                  <a:lnTo>
                    <a:pt x="144462" y="72224"/>
                  </a:lnTo>
                  <a:lnTo>
                    <a:pt x="144462" y="0"/>
                  </a:lnTo>
                  <a:close/>
                </a:path>
                <a:path w="217170" h="217169">
                  <a:moveTo>
                    <a:pt x="216687" y="72224"/>
                  </a:moveTo>
                  <a:lnTo>
                    <a:pt x="144462" y="72224"/>
                  </a:lnTo>
                  <a:lnTo>
                    <a:pt x="144462" y="216687"/>
                  </a:lnTo>
                  <a:lnTo>
                    <a:pt x="216687" y="216687"/>
                  </a:lnTo>
                  <a:lnTo>
                    <a:pt x="216687" y="72224"/>
                  </a:lnTo>
                  <a:close/>
                </a:path>
              </a:pathLst>
            </a:custGeom>
            <a:solidFill>
              <a:srgbClr val="FFD52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56" name="object 656"/>
          <p:cNvSpPr txBox="1">
            <a:spLocks noGrp="1"/>
          </p:cNvSpPr>
          <p:nvPr>
            <p:ph type="title"/>
          </p:nvPr>
        </p:nvSpPr>
        <p:spPr>
          <a:xfrm>
            <a:off x="977535" y="285190"/>
            <a:ext cx="2713355" cy="7588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800" spc="145">
                <a:solidFill>
                  <a:srgbClr val="FAD02B"/>
                </a:solidFill>
              </a:rPr>
              <a:t>O</a:t>
            </a:r>
            <a:r>
              <a:rPr dirty="0" sz="4800" spc="570">
                <a:solidFill>
                  <a:srgbClr val="FAD02B"/>
                </a:solidFill>
              </a:rPr>
              <a:t>B</a:t>
            </a:r>
            <a:r>
              <a:rPr dirty="0" sz="4800" spc="1560">
                <a:solidFill>
                  <a:srgbClr val="FAD02B"/>
                </a:solidFill>
              </a:rPr>
              <a:t>J</a:t>
            </a:r>
            <a:r>
              <a:rPr dirty="0" sz="4800" spc="944">
                <a:solidFill>
                  <a:srgbClr val="FAD02B"/>
                </a:solidFill>
              </a:rPr>
              <a:t>E</a:t>
            </a:r>
            <a:r>
              <a:rPr dirty="0" sz="4800" spc="530">
                <a:solidFill>
                  <a:srgbClr val="FAD02B"/>
                </a:solidFill>
              </a:rPr>
              <a:t>K</a:t>
            </a:r>
            <a:endParaRPr sz="4800"/>
          </a:p>
        </p:txBody>
      </p:sp>
      <p:grpSp>
        <p:nvGrpSpPr>
          <p:cNvPr id="657" name="object 657"/>
          <p:cNvGrpSpPr/>
          <p:nvPr/>
        </p:nvGrpSpPr>
        <p:grpSpPr>
          <a:xfrm>
            <a:off x="171450" y="1880350"/>
            <a:ext cx="7876540" cy="5447030"/>
            <a:chOff x="171450" y="1880350"/>
            <a:chExt cx="7876540" cy="5447030"/>
          </a:xfrm>
        </p:grpSpPr>
        <p:sp>
          <p:nvSpPr>
            <p:cNvPr id="658" name="object 658"/>
            <p:cNvSpPr/>
            <p:nvPr/>
          </p:nvSpPr>
          <p:spPr>
            <a:xfrm>
              <a:off x="2336215" y="6309003"/>
              <a:ext cx="1120140" cy="1017269"/>
            </a:xfrm>
            <a:custGeom>
              <a:avLst/>
              <a:gdLst/>
              <a:ahLst/>
              <a:cxnLst/>
              <a:rect l="l" t="t" r="r" b="b"/>
              <a:pathLst>
                <a:path w="1120139" h="1017270">
                  <a:moveTo>
                    <a:pt x="1120076" y="385089"/>
                  </a:moveTo>
                  <a:lnTo>
                    <a:pt x="1085126" y="385089"/>
                  </a:lnTo>
                  <a:lnTo>
                    <a:pt x="1085126" y="350774"/>
                  </a:lnTo>
                  <a:lnTo>
                    <a:pt x="1050137" y="350774"/>
                  </a:lnTo>
                  <a:lnTo>
                    <a:pt x="1050137" y="315696"/>
                  </a:lnTo>
                  <a:lnTo>
                    <a:pt x="1050137" y="315188"/>
                  </a:lnTo>
                  <a:lnTo>
                    <a:pt x="980122" y="315188"/>
                  </a:lnTo>
                  <a:lnTo>
                    <a:pt x="980122" y="280873"/>
                  </a:lnTo>
                  <a:lnTo>
                    <a:pt x="980097" y="315696"/>
                  </a:lnTo>
                  <a:lnTo>
                    <a:pt x="980097" y="350774"/>
                  </a:lnTo>
                  <a:lnTo>
                    <a:pt x="980097" y="385089"/>
                  </a:lnTo>
                  <a:lnTo>
                    <a:pt x="980097" y="385838"/>
                  </a:lnTo>
                  <a:lnTo>
                    <a:pt x="910031" y="385838"/>
                  </a:lnTo>
                  <a:lnTo>
                    <a:pt x="910031" y="385089"/>
                  </a:lnTo>
                  <a:lnTo>
                    <a:pt x="910031" y="350774"/>
                  </a:lnTo>
                  <a:lnTo>
                    <a:pt x="910031" y="315696"/>
                  </a:lnTo>
                  <a:lnTo>
                    <a:pt x="980097" y="315696"/>
                  </a:lnTo>
                  <a:lnTo>
                    <a:pt x="980097" y="280873"/>
                  </a:lnTo>
                  <a:lnTo>
                    <a:pt x="910031" y="280873"/>
                  </a:lnTo>
                  <a:lnTo>
                    <a:pt x="910031" y="245287"/>
                  </a:lnTo>
                  <a:lnTo>
                    <a:pt x="770051" y="245287"/>
                  </a:lnTo>
                  <a:lnTo>
                    <a:pt x="770051" y="210972"/>
                  </a:lnTo>
                  <a:lnTo>
                    <a:pt x="769962" y="526161"/>
                  </a:lnTo>
                  <a:lnTo>
                    <a:pt x="769962" y="560476"/>
                  </a:lnTo>
                  <a:lnTo>
                    <a:pt x="769962" y="596061"/>
                  </a:lnTo>
                  <a:lnTo>
                    <a:pt x="699897" y="596061"/>
                  </a:lnTo>
                  <a:lnTo>
                    <a:pt x="699897" y="560476"/>
                  </a:lnTo>
                  <a:lnTo>
                    <a:pt x="699897" y="526161"/>
                  </a:lnTo>
                  <a:lnTo>
                    <a:pt x="769962" y="526161"/>
                  </a:lnTo>
                  <a:lnTo>
                    <a:pt x="769962" y="210972"/>
                  </a:lnTo>
                  <a:lnTo>
                    <a:pt x="735025" y="210972"/>
                  </a:lnTo>
                  <a:lnTo>
                    <a:pt x="735025" y="139801"/>
                  </a:lnTo>
                  <a:lnTo>
                    <a:pt x="700036" y="139801"/>
                  </a:lnTo>
                  <a:lnTo>
                    <a:pt x="700036" y="105486"/>
                  </a:lnTo>
                  <a:lnTo>
                    <a:pt x="665060" y="105486"/>
                  </a:lnTo>
                  <a:lnTo>
                    <a:pt x="665060" y="69900"/>
                  </a:lnTo>
                  <a:lnTo>
                    <a:pt x="664883" y="69900"/>
                  </a:lnTo>
                  <a:lnTo>
                    <a:pt x="664883" y="280873"/>
                  </a:lnTo>
                  <a:lnTo>
                    <a:pt x="664883" y="315188"/>
                  </a:lnTo>
                  <a:lnTo>
                    <a:pt x="664883" y="315696"/>
                  </a:lnTo>
                  <a:lnTo>
                    <a:pt x="664883" y="350774"/>
                  </a:lnTo>
                  <a:lnTo>
                    <a:pt x="594842" y="350774"/>
                  </a:lnTo>
                  <a:lnTo>
                    <a:pt x="594842" y="315696"/>
                  </a:lnTo>
                  <a:lnTo>
                    <a:pt x="594842" y="315188"/>
                  </a:lnTo>
                  <a:lnTo>
                    <a:pt x="594842" y="280873"/>
                  </a:lnTo>
                  <a:lnTo>
                    <a:pt x="664883" y="280873"/>
                  </a:lnTo>
                  <a:lnTo>
                    <a:pt x="664883" y="69900"/>
                  </a:lnTo>
                  <a:lnTo>
                    <a:pt x="630047" y="69900"/>
                  </a:lnTo>
                  <a:lnTo>
                    <a:pt x="630047" y="35585"/>
                  </a:lnTo>
                  <a:lnTo>
                    <a:pt x="595045" y="35585"/>
                  </a:lnTo>
                  <a:lnTo>
                    <a:pt x="595045" y="0"/>
                  </a:lnTo>
                  <a:lnTo>
                    <a:pt x="525030" y="0"/>
                  </a:lnTo>
                  <a:lnTo>
                    <a:pt x="525030" y="35585"/>
                  </a:lnTo>
                  <a:lnTo>
                    <a:pt x="524776" y="35585"/>
                  </a:lnTo>
                  <a:lnTo>
                    <a:pt x="524776" y="596061"/>
                  </a:lnTo>
                  <a:lnTo>
                    <a:pt x="524776" y="665962"/>
                  </a:lnTo>
                  <a:lnTo>
                    <a:pt x="314667" y="665962"/>
                  </a:lnTo>
                  <a:lnTo>
                    <a:pt x="314667" y="596061"/>
                  </a:lnTo>
                  <a:lnTo>
                    <a:pt x="384683" y="596061"/>
                  </a:lnTo>
                  <a:lnTo>
                    <a:pt x="384683" y="560476"/>
                  </a:lnTo>
                  <a:lnTo>
                    <a:pt x="384683" y="526161"/>
                  </a:lnTo>
                  <a:lnTo>
                    <a:pt x="454723" y="526161"/>
                  </a:lnTo>
                  <a:lnTo>
                    <a:pt x="454723" y="560476"/>
                  </a:lnTo>
                  <a:lnTo>
                    <a:pt x="454723" y="596061"/>
                  </a:lnTo>
                  <a:lnTo>
                    <a:pt x="524776" y="596061"/>
                  </a:lnTo>
                  <a:lnTo>
                    <a:pt x="524776" y="35585"/>
                  </a:lnTo>
                  <a:lnTo>
                    <a:pt x="490042" y="35585"/>
                  </a:lnTo>
                  <a:lnTo>
                    <a:pt x="490042" y="69900"/>
                  </a:lnTo>
                  <a:lnTo>
                    <a:pt x="455015" y="69900"/>
                  </a:lnTo>
                  <a:lnTo>
                    <a:pt x="455015" y="105486"/>
                  </a:lnTo>
                  <a:lnTo>
                    <a:pt x="420027" y="105486"/>
                  </a:lnTo>
                  <a:lnTo>
                    <a:pt x="420027" y="139801"/>
                  </a:lnTo>
                  <a:lnTo>
                    <a:pt x="385000" y="139801"/>
                  </a:lnTo>
                  <a:lnTo>
                    <a:pt x="385000" y="210972"/>
                  </a:lnTo>
                  <a:lnTo>
                    <a:pt x="350012" y="210972"/>
                  </a:lnTo>
                  <a:lnTo>
                    <a:pt x="350012" y="245287"/>
                  </a:lnTo>
                  <a:lnTo>
                    <a:pt x="314667" y="245287"/>
                  </a:lnTo>
                  <a:lnTo>
                    <a:pt x="314667" y="350774"/>
                  </a:lnTo>
                  <a:lnTo>
                    <a:pt x="314667" y="385089"/>
                  </a:lnTo>
                  <a:lnTo>
                    <a:pt x="244602" y="385089"/>
                  </a:lnTo>
                  <a:lnTo>
                    <a:pt x="244602" y="350774"/>
                  </a:lnTo>
                  <a:lnTo>
                    <a:pt x="314667" y="350774"/>
                  </a:lnTo>
                  <a:lnTo>
                    <a:pt x="314667" y="245287"/>
                  </a:lnTo>
                  <a:lnTo>
                    <a:pt x="209994" y="245287"/>
                  </a:lnTo>
                  <a:lnTo>
                    <a:pt x="209994" y="280873"/>
                  </a:lnTo>
                  <a:lnTo>
                    <a:pt x="140030" y="280873"/>
                  </a:lnTo>
                  <a:lnTo>
                    <a:pt x="140030" y="315188"/>
                  </a:lnTo>
                  <a:lnTo>
                    <a:pt x="70015" y="315188"/>
                  </a:lnTo>
                  <a:lnTo>
                    <a:pt x="70015" y="315696"/>
                  </a:lnTo>
                  <a:lnTo>
                    <a:pt x="70015" y="350774"/>
                  </a:lnTo>
                  <a:lnTo>
                    <a:pt x="35026" y="350774"/>
                  </a:lnTo>
                  <a:lnTo>
                    <a:pt x="35026" y="385089"/>
                  </a:lnTo>
                  <a:lnTo>
                    <a:pt x="0" y="385089"/>
                  </a:lnTo>
                  <a:lnTo>
                    <a:pt x="0" y="385838"/>
                  </a:lnTo>
                  <a:lnTo>
                    <a:pt x="0" y="456260"/>
                  </a:lnTo>
                  <a:lnTo>
                    <a:pt x="35026" y="456260"/>
                  </a:lnTo>
                  <a:lnTo>
                    <a:pt x="35026" y="490575"/>
                  </a:lnTo>
                  <a:lnTo>
                    <a:pt x="70015" y="490575"/>
                  </a:lnTo>
                  <a:lnTo>
                    <a:pt x="70015" y="526161"/>
                  </a:lnTo>
                  <a:lnTo>
                    <a:pt x="104990" y="526161"/>
                  </a:lnTo>
                  <a:lnTo>
                    <a:pt x="104990" y="560476"/>
                  </a:lnTo>
                  <a:lnTo>
                    <a:pt x="140030" y="560476"/>
                  </a:lnTo>
                  <a:lnTo>
                    <a:pt x="140030" y="596061"/>
                  </a:lnTo>
                  <a:lnTo>
                    <a:pt x="209994" y="596061"/>
                  </a:lnTo>
                  <a:lnTo>
                    <a:pt x="209994" y="665962"/>
                  </a:lnTo>
                  <a:lnTo>
                    <a:pt x="175006" y="665962"/>
                  </a:lnTo>
                  <a:lnTo>
                    <a:pt x="175006" y="841349"/>
                  </a:lnTo>
                  <a:lnTo>
                    <a:pt x="175006" y="841819"/>
                  </a:lnTo>
                  <a:lnTo>
                    <a:pt x="175006" y="875665"/>
                  </a:lnTo>
                  <a:lnTo>
                    <a:pt x="175006" y="911250"/>
                  </a:lnTo>
                  <a:lnTo>
                    <a:pt x="209562" y="911250"/>
                  </a:lnTo>
                  <a:lnTo>
                    <a:pt x="209562" y="875665"/>
                  </a:lnTo>
                  <a:lnTo>
                    <a:pt x="279603" y="875665"/>
                  </a:lnTo>
                  <a:lnTo>
                    <a:pt x="279603" y="911250"/>
                  </a:lnTo>
                  <a:lnTo>
                    <a:pt x="209994" y="911250"/>
                  </a:lnTo>
                  <a:lnTo>
                    <a:pt x="209994" y="911961"/>
                  </a:lnTo>
                  <a:lnTo>
                    <a:pt x="209994" y="946835"/>
                  </a:lnTo>
                  <a:lnTo>
                    <a:pt x="209994" y="981151"/>
                  </a:lnTo>
                  <a:lnTo>
                    <a:pt x="245021" y="981151"/>
                  </a:lnTo>
                  <a:lnTo>
                    <a:pt x="245021" y="1016736"/>
                  </a:lnTo>
                  <a:lnTo>
                    <a:pt x="350012" y="1016736"/>
                  </a:lnTo>
                  <a:lnTo>
                    <a:pt x="350012" y="981151"/>
                  </a:lnTo>
                  <a:lnTo>
                    <a:pt x="420027" y="981151"/>
                  </a:lnTo>
                  <a:lnTo>
                    <a:pt x="420027" y="946835"/>
                  </a:lnTo>
                  <a:lnTo>
                    <a:pt x="455015" y="946835"/>
                  </a:lnTo>
                  <a:lnTo>
                    <a:pt x="455015" y="911961"/>
                  </a:lnTo>
                  <a:lnTo>
                    <a:pt x="455015" y="911250"/>
                  </a:lnTo>
                  <a:lnTo>
                    <a:pt x="490042" y="911250"/>
                  </a:lnTo>
                  <a:lnTo>
                    <a:pt x="490042" y="875665"/>
                  </a:lnTo>
                  <a:lnTo>
                    <a:pt x="525030" y="875665"/>
                  </a:lnTo>
                  <a:lnTo>
                    <a:pt x="525030" y="841819"/>
                  </a:lnTo>
                  <a:lnTo>
                    <a:pt x="525030" y="841349"/>
                  </a:lnTo>
                  <a:lnTo>
                    <a:pt x="595045" y="841349"/>
                  </a:lnTo>
                  <a:lnTo>
                    <a:pt x="595045" y="841819"/>
                  </a:lnTo>
                  <a:lnTo>
                    <a:pt x="595045" y="875665"/>
                  </a:lnTo>
                  <a:lnTo>
                    <a:pt x="630047" y="875665"/>
                  </a:lnTo>
                  <a:lnTo>
                    <a:pt x="630047" y="911250"/>
                  </a:lnTo>
                  <a:lnTo>
                    <a:pt x="665060" y="911250"/>
                  </a:lnTo>
                  <a:lnTo>
                    <a:pt x="665060" y="946835"/>
                  </a:lnTo>
                  <a:lnTo>
                    <a:pt x="700036" y="946835"/>
                  </a:lnTo>
                  <a:lnTo>
                    <a:pt x="700036" y="981151"/>
                  </a:lnTo>
                  <a:lnTo>
                    <a:pt x="770051" y="981151"/>
                  </a:lnTo>
                  <a:lnTo>
                    <a:pt x="770051" y="1016736"/>
                  </a:lnTo>
                  <a:lnTo>
                    <a:pt x="875055" y="1016736"/>
                  </a:lnTo>
                  <a:lnTo>
                    <a:pt x="875055" y="981151"/>
                  </a:lnTo>
                  <a:lnTo>
                    <a:pt x="910031" y="981151"/>
                  </a:lnTo>
                  <a:lnTo>
                    <a:pt x="910031" y="946835"/>
                  </a:lnTo>
                  <a:lnTo>
                    <a:pt x="910031" y="911250"/>
                  </a:lnTo>
                  <a:lnTo>
                    <a:pt x="945146" y="911250"/>
                  </a:lnTo>
                  <a:lnTo>
                    <a:pt x="945146" y="875665"/>
                  </a:lnTo>
                  <a:lnTo>
                    <a:pt x="945146" y="841819"/>
                  </a:lnTo>
                  <a:lnTo>
                    <a:pt x="945146" y="841349"/>
                  </a:lnTo>
                  <a:lnTo>
                    <a:pt x="945146" y="665962"/>
                  </a:lnTo>
                  <a:lnTo>
                    <a:pt x="910107" y="665962"/>
                  </a:lnTo>
                  <a:lnTo>
                    <a:pt x="910107" y="596061"/>
                  </a:lnTo>
                  <a:lnTo>
                    <a:pt x="980122" y="596061"/>
                  </a:lnTo>
                  <a:lnTo>
                    <a:pt x="980122" y="560476"/>
                  </a:lnTo>
                  <a:lnTo>
                    <a:pt x="1015085" y="560476"/>
                  </a:lnTo>
                  <a:lnTo>
                    <a:pt x="1015085" y="526161"/>
                  </a:lnTo>
                  <a:lnTo>
                    <a:pt x="1050061" y="526161"/>
                  </a:lnTo>
                  <a:lnTo>
                    <a:pt x="1050061" y="490575"/>
                  </a:lnTo>
                  <a:lnTo>
                    <a:pt x="1085049" y="490575"/>
                  </a:lnTo>
                  <a:lnTo>
                    <a:pt x="1085049" y="456260"/>
                  </a:lnTo>
                  <a:lnTo>
                    <a:pt x="1120076" y="456260"/>
                  </a:lnTo>
                  <a:lnTo>
                    <a:pt x="1120076" y="385838"/>
                  </a:lnTo>
                  <a:lnTo>
                    <a:pt x="1120076" y="385089"/>
                  </a:lnTo>
                  <a:close/>
                </a:path>
              </a:pathLst>
            </a:custGeom>
            <a:solidFill>
              <a:srgbClr val="FFE24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9" name="object 659"/>
            <p:cNvSpPr/>
            <p:nvPr/>
          </p:nvSpPr>
          <p:spPr>
            <a:xfrm>
              <a:off x="2545778" y="6414248"/>
              <a:ext cx="770890" cy="807085"/>
            </a:xfrm>
            <a:custGeom>
              <a:avLst/>
              <a:gdLst/>
              <a:ahLst/>
              <a:cxnLst/>
              <a:rect l="l" t="t" r="r" b="b"/>
              <a:pathLst>
                <a:path w="770889" h="807084">
                  <a:moveTo>
                    <a:pt x="70040" y="736574"/>
                  </a:moveTo>
                  <a:lnTo>
                    <a:pt x="0" y="736574"/>
                  </a:lnTo>
                  <a:lnTo>
                    <a:pt x="0" y="806716"/>
                  </a:lnTo>
                  <a:lnTo>
                    <a:pt x="70040" y="806716"/>
                  </a:lnTo>
                  <a:lnTo>
                    <a:pt x="70040" y="736574"/>
                  </a:lnTo>
                  <a:close/>
                </a:path>
                <a:path w="770889" h="807084">
                  <a:moveTo>
                    <a:pt x="105105" y="210451"/>
                  </a:moveTo>
                  <a:lnTo>
                    <a:pt x="35039" y="210451"/>
                  </a:lnTo>
                  <a:lnTo>
                    <a:pt x="35039" y="280593"/>
                  </a:lnTo>
                  <a:lnTo>
                    <a:pt x="105105" y="280593"/>
                  </a:lnTo>
                  <a:lnTo>
                    <a:pt x="105105" y="210451"/>
                  </a:lnTo>
                  <a:close/>
                </a:path>
                <a:path w="770889" h="807084">
                  <a:moveTo>
                    <a:pt x="315214" y="490816"/>
                  </a:moveTo>
                  <a:lnTo>
                    <a:pt x="245160" y="490816"/>
                  </a:lnTo>
                  <a:lnTo>
                    <a:pt x="245160" y="420916"/>
                  </a:lnTo>
                  <a:lnTo>
                    <a:pt x="175120" y="420916"/>
                  </a:lnTo>
                  <a:lnTo>
                    <a:pt x="175120" y="490816"/>
                  </a:lnTo>
                  <a:lnTo>
                    <a:pt x="105105" y="490816"/>
                  </a:lnTo>
                  <a:lnTo>
                    <a:pt x="105105" y="560717"/>
                  </a:lnTo>
                  <a:lnTo>
                    <a:pt x="175120" y="560717"/>
                  </a:lnTo>
                  <a:lnTo>
                    <a:pt x="175120" y="631888"/>
                  </a:lnTo>
                  <a:lnTo>
                    <a:pt x="245160" y="631888"/>
                  </a:lnTo>
                  <a:lnTo>
                    <a:pt x="245160" y="560717"/>
                  </a:lnTo>
                  <a:lnTo>
                    <a:pt x="315214" y="560717"/>
                  </a:lnTo>
                  <a:lnTo>
                    <a:pt x="315214" y="490816"/>
                  </a:lnTo>
                  <a:close/>
                </a:path>
                <a:path w="770889" h="807084">
                  <a:moveTo>
                    <a:pt x="315214" y="0"/>
                  </a:moveTo>
                  <a:lnTo>
                    <a:pt x="280212" y="0"/>
                  </a:lnTo>
                  <a:lnTo>
                    <a:pt x="280212" y="35064"/>
                  </a:lnTo>
                  <a:lnTo>
                    <a:pt x="245160" y="35064"/>
                  </a:lnTo>
                  <a:lnTo>
                    <a:pt x="245160" y="70116"/>
                  </a:lnTo>
                  <a:lnTo>
                    <a:pt x="315214" y="70116"/>
                  </a:lnTo>
                  <a:lnTo>
                    <a:pt x="315214" y="0"/>
                  </a:lnTo>
                  <a:close/>
                </a:path>
                <a:path w="770889" h="807084">
                  <a:moveTo>
                    <a:pt x="455320" y="175361"/>
                  </a:moveTo>
                  <a:lnTo>
                    <a:pt x="385279" y="175361"/>
                  </a:lnTo>
                  <a:lnTo>
                    <a:pt x="385279" y="245503"/>
                  </a:lnTo>
                  <a:lnTo>
                    <a:pt x="455320" y="245503"/>
                  </a:lnTo>
                  <a:lnTo>
                    <a:pt x="455320" y="175361"/>
                  </a:lnTo>
                  <a:close/>
                </a:path>
                <a:path w="770889" h="807084">
                  <a:moveTo>
                    <a:pt x="560400" y="420878"/>
                  </a:moveTo>
                  <a:lnTo>
                    <a:pt x="490334" y="420878"/>
                  </a:lnTo>
                  <a:lnTo>
                    <a:pt x="490334" y="491045"/>
                  </a:lnTo>
                  <a:lnTo>
                    <a:pt x="560400" y="491045"/>
                  </a:lnTo>
                  <a:lnTo>
                    <a:pt x="560400" y="420878"/>
                  </a:lnTo>
                  <a:close/>
                </a:path>
                <a:path w="770889" h="807084">
                  <a:moveTo>
                    <a:pt x="630453" y="666407"/>
                  </a:moveTo>
                  <a:lnTo>
                    <a:pt x="560400" y="666407"/>
                  </a:lnTo>
                  <a:lnTo>
                    <a:pt x="560400" y="736574"/>
                  </a:lnTo>
                  <a:lnTo>
                    <a:pt x="630453" y="736574"/>
                  </a:lnTo>
                  <a:lnTo>
                    <a:pt x="630453" y="666407"/>
                  </a:lnTo>
                  <a:close/>
                </a:path>
                <a:path w="770889" h="807084">
                  <a:moveTo>
                    <a:pt x="770534" y="210451"/>
                  </a:moveTo>
                  <a:lnTo>
                    <a:pt x="700468" y="210451"/>
                  </a:lnTo>
                  <a:lnTo>
                    <a:pt x="700468" y="280593"/>
                  </a:lnTo>
                  <a:lnTo>
                    <a:pt x="770534" y="280593"/>
                  </a:lnTo>
                  <a:lnTo>
                    <a:pt x="770534" y="2104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0" name="object 660"/>
            <p:cNvSpPr/>
            <p:nvPr/>
          </p:nvSpPr>
          <p:spPr>
            <a:xfrm>
              <a:off x="2370696" y="6344106"/>
              <a:ext cx="1050925" cy="947419"/>
            </a:xfrm>
            <a:custGeom>
              <a:avLst/>
              <a:gdLst/>
              <a:ahLst/>
              <a:cxnLst/>
              <a:rect l="l" t="t" r="r" b="b"/>
              <a:pathLst>
                <a:path w="1050925" h="947420">
                  <a:moveTo>
                    <a:pt x="35001" y="350735"/>
                  </a:moveTo>
                  <a:lnTo>
                    <a:pt x="0" y="350735"/>
                  </a:lnTo>
                  <a:lnTo>
                    <a:pt x="0" y="420903"/>
                  </a:lnTo>
                  <a:lnTo>
                    <a:pt x="35001" y="420903"/>
                  </a:lnTo>
                  <a:lnTo>
                    <a:pt x="35001" y="350735"/>
                  </a:lnTo>
                  <a:close/>
                </a:path>
                <a:path w="1050925" h="947420">
                  <a:moveTo>
                    <a:pt x="70015" y="420903"/>
                  </a:moveTo>
                  <a:lnTo>
                    <a:pt x="35001" y="420903"/>
                  </a:lnTo>
                  <a:lnTo>
                    <a:pt x="35001" y="455955"/>
                  </a:lnTo>
                  <a:lnTo>
                    <a:pt x="70015" y="455955"/>
                  </a:lnTo>
                  <a:lnTo>
                    <a:pt x="70015" y="420903"/>
                  </a:lnTo>
                  <a:close/>
                </a:path>
                <a:path w="1050925" h="947420">
                  <a:moveTo>
                    <a:pt x="105041" y="315645"/>
                  </a:moveTo>
                  <a:lnTo>
                    <a:pt x="35001" y="315645"/>
                  </a:lnTo>
                  <a:lnTo>
                    <a:pt x="35001" y="350735"/>
                  </a:lnTo>
                  <a:lnTo>
                    <a:pt x="105041" y="350735"/>
                  </a:lnTo>
                  <a:lnTo>
                    <a:pt x="105041" y="315645"/>
                  </a:lnTo>
                  <a:close/>
                </a:path>
                <a:path w="1050925" h="947420">
                  <a:moveTo>
                    <a:pt x="175082" y="280593"/>
                  </a:moveTo>
                  <a:lnTo>
                    <a:pt x="105041" y="280593"/>
                  </a:lnTo>
                  <a:lnTo>
                    <a:pt x="105041" y="315645"/>
                  </a:lnTo>
                  <a:lnTo>
                    <a:pt x="175082" y="315645"/>
                  </a:lnTo>
                  <a:lnTo>
                    <a:pt x="175082" y="280593"/>
                  </a:lnTo>
                  <a:close/>
                </a:path>
                <a:path w="1050925" h="947420">
                  <a:moveTo>
                    <a:pt x="210121" y="631317"/>
                  </a:moveTo>
                  <a:lnTo>
                    <a:pt x="175082" y="631317"/>
                  </a:lnTo>
                  <a:lnTo>
                    <a:pt x="175082" y="806716"/>
                  </a:lnTo>
                  <a:lnTo>
                    <a:pt x="210121" y="806716"/>
                  </a:lnTo>
                  <a:lnTo>
                    <a:pt x="210121" y="631317"/>
                  </a:lnTo>
                  <a:close/>
                </a:path>
                <a:path w="1050925" h="947420">
                  <a:moveTo>
                    <a:pt x="210121" y="526122"/>
                  </a:moveTo>
                  <a:lnTo>
                    <a:pt x="175082" y="526122"/>
                  </a:lnTo>
                  <a:lnTo>
                    <a:pt x="175082" y="491020"/>
                  </a:lnTo>
                  <a:lnTo>
                    <a:pt x="105067" y="491020"/>
                  </a:lnTo>
                  <a:lnTo>
                    <a:pt x="105067" y="455955"/>
                  </a:lnTo>
                  <a:lnTo>
                    <a:pt x="70015" y="455955"/>
                  </a:lnTo>
                  <a:lnTo>
                    <a:pt x="70015" y="491020"/>
                  </a:lnTo>
                  <a:lnTo>
                    <a:pt x="105041" y="491020"/>
                  </a:lnTo>
                  <a:lnTo>
                    <a:pt x="105041" y="526122"/>
                  </a:lnTo>
                  <a:lnTo>
                    <a:pt x="175056" y="526122"/>
                  </a:lnTo>
                  <a:lnTo>
                    <a:pt x="175056" y="561187"/>
                  </a:lnTo>
                  <a:lnTo>
                    <a:pt x="210121" y="561187"/>
                  </a:lnTo>
                  <a:lnTo>
                    <a:pt x="210121" y="526122"/>
                  </a:lnTo>
                  <a:close/>
                </a:path>
                <a:path w="1050925" h="947420">
                  <a:moveTo>
                    <a:pt x="245122" y="561187"/>
                  </a:moveTo>
                  <a:lnTo>
                    <a:pt x="210121" y="561187"/>
                  </a:lnTo>
                  <a:lnTo>
                    <a:pt x="210121" y="631317"/>
                  </a:lnTo>
                  <a:lnTo>
                    <a:pt x="245122" y="631317"/>
                  </a:lnTo>
                  <a:lnTo>
                    <a:pt x="245122" y="561187"/>
                  </a:lnTo>
                  <a:close/>
                </a:path>
                <a:path w="1050925" h="947420">
                  <a:moveTo>
                    <a:pt x="350202" y="210426"/>
                  </a:moveTo>
                  <a:lnTo>
                    <a:pt x="315188" y="210426"/>
                  </a:lnTo>
                  <a:lnTo>
                    <a:pt x="315188" y="245503"/>
                  </a:lnTo>
                  <a:lnTo>
                    <a:pt x="175082" y="245503"/>
                  </a:lnTo>
                  <a:lnTo>
                    <a:pt x="175082" y="280593"/>
                  </a:lnTo>
                  <a:lnTo>
                    <a:pt x="315188" y="280593"/>
                  </a:lnTo>
                  <a:lnTo>
                    <a:pt x="315188" y="245529"/>
                  </a:lnTo>
                  <a:lnTo>
                    <a:pt x="350202" y="245529"/>
                  </a:lnTo>
                  <a:lnTo>
                    <a:pt x="350202" y="210426"/>
                  </a:lnTo>
                  <a:close/>
                </a:path>
                <a:path w="1050925" h="947420">
                  <a:moveTo>
                    <a:pt x="420243" y="841768"/>
                  </a:moveTo>
                  <a:lnTo>
                    <a:pt x="385229" y="841768"/>
                  </a:lnTo>
                  <a:lnTo>
                    <a:pt x="385229" y="876858"/>
                  </a:lnTo>
                  <a:lnTo>
                    <a:pt x="315188" y="876858"/>
                  </a:lnTo>
                  <a:lnTo>
                    <a:pt x="315188" y="911733"/>
                  </a:lnTo>
                  <a:lnTo>
                    <a:pt x="245122" y="911733"/>
                  </a:lnTo>
                  <a:lnTo>
                    <a:pt x="245122" y="877417"/>
                  </a:lnTo>
                  <a:lnTo>
                    <a:pt x="210121" y="877417"/>
                  </a:lnTo>
                  <a:lnTo>
                    <a:pt x="210121" y="911733"/>
                  </a:lnTo>
                  <a:lnTo>
                    <a:pt x="210121" y="947318"/>
                  </a:lnTo>
                  <a:lnTo>
                    <a:pt x="315188" y="947318"/>
                  </a:lnTo>
                  <a:lnTo>
                    <a:pt x="315188" y="911910"/>
                  </a:lnTo>
                  <a:lnTo>
                    <a:pt x="385229" y="911910"/>
                  </a:lnTo>
                  <a:lnTo>
                    <a:pt x="385229" y="876884"/>
                  </a:lnTo>
                  <a:lnTo>
                    <a:pt x="420243" y="876884"/>
                  </a:lnTo>
                  <a:lnTo>
                    <a:pt x="420243" y="841768"/>
                  </a:lnTo>
                  <a:close/>
                </a:path>
                <a:path w="1050925" h="947420">
                  <a:moveTo>
                    <a:pt x="420243" y="105206"/>
                  </a:moveTo>
                  <a:lnTo>
                    <a:pt x="385229" y="105206"/>
                  </a:lnTo>
                  <a:lnTo>
                    <a:pt x="385229" y="175361"/>
                  </a:lnTo>
                  <a:lnTo>
                    <a:pt x="350202" y="175361"/>
                  </a:lnTo>
                  <a:lnTo>
                    <a:pt x="350202" y="210426"/>
                  </a:lnTo>
                  <a:lnTo>
                    <a:pt x="385254" y="210426"/>
                  </a:lnTo>
                  <a:lnTo>
                    <a:pt x="385254" y="175361"/>
                  </a:lnTo>
                  <a:lnTo>
                    <a:pt x="420243" y="175361"/>
                  </a:lnTo>
                  <a:lnTo>
                    <a:pt x="420243" y="105206"/>
                  </a:lnTo>
                  <a:close/>
                </a:path>
                <a:path w="1050925" h="947420">
                  <a:moveTo>
                    <a:pt x="455295" y="806716"/>
                  </a:moveTo>
                  <a:lnTo>
                    <a:pt x="420243" y="806716"/>
                  </a:lnTo>
                  <a:lnTo>
                    <a:pt x="420243" y="841768"/>
                  </a:lnTo>
                  <a:lnTo>
                    <a:pt x="455295" y="841768"/>
                  </a:lnTo>
                  <a:lnTo>
                    <a:pt x="455295" y="806716"/>
                  </a:lnTo>
                  <a:close/>
                </a:path>
                <a:path w="1050925" h="947420">
                  <a:moveTo>
                    <a:pt x="490296" y="771601"/>
                  </a:moveTo>
                  <a:lnTo>
                    <a:pt x="455295" y="771601"/>
                  </a:lnTo>
                  <a:lnTo>
                    <a:pt x="455295" y="806716"/>
                  </a:lnTo>
                  <a:lnTo>
                    <a:pt x="490296" y="806716"/>
                  </a:lnTo>
                  <a:lnTo>
                    <a:pt x="490296" y="771601"/>
                  </a:lnTo>
                  <a:close/>
                </a:path>
                <a:path w="1050925" h="947420">
                  <a:moveTo>
                    <a:pt x="490296" y="35064"/>
                  </a:moveTo>
                  <a:lnTo>
                    <a:pt x="455295" y="35064"/>
                  </a:lnTo>
                  <a:lnTo>
                    <a:pt x="455295" y="70142"/>
                  </a:lnTo>
                  <a:lnTo>
                    <a:pt x="420243" y="70142"/>
                  </a:lnTo>
                  <a:lnTo>
                    <a:pt x="420243" y="105206"/>
                  </a:lnTo>
                  <a:lnTo>
                    <a:pt x="455295" y="105206"/>
                  </a:lnTo>
                  <a:lnTo>
                    <a:pt x="455295" y="70167"/>
                  </a:lnTo>
                  <a:lnTo>
                    <a:pt x="490296" y="70167"/>
                  </a:lnTo>
                  <a:lnTo>
                    <a:pt x="490296" y="35064"/>
                  </a:lnTo>
                  <a:close/>
                </a:path>
                <a:path w="1050925" h="947420">
                  <a:moveTo>
                    <a:pt x="560362" y="736549"/>
                  </a:moveTo>
                  <a:lnTo>
                    <a:pt x="490296" y="736549"/>
                  </a:lnTo>
                  <a:lnTo>
                    <a:pt x="490296" y="771601"/>
                  </a:lnTo>
                  <a:lnTo>
                    <a:pt x="560362" y="771601"/>
                  </a:lnTo>
                  <a:lnTo>
                    <a:pt x="560362" y="736549"/>
                  </a:lnTo>
                  <a:close/>
                </a:path>
                <a:path w="1050925" h="947420">
                  <a:moveTo>
                    <a:pt x="560362" y="0"/>
                  </a:moveTo>
                  <a:lnTo>
                    <a:pt x="490296" y="0"/>
                  </a:lnTo>
                  <a:lnTo>
                    <a:pt x="490296" y="35064"/>
                  </a:lnTo>
                  <a:lnTo>
                    <a:pt x="560362" y="35064"/>
                  </a:lnTo>
                  <a:lnTo>
                    <a:pt x="560362" y="0"/>
                  </a:lnTo>
                  <a:close/>
                </a:path>
                <a:path w="1050925" h="947420">
                  <a:moveTo>
                    <a:pt x="595376" y="771601"/>
                  </a:moveTo>
                  <a:lnTo>
                    <a:pt x="560362" y="771601"/>
                  </a:lnTo>
                  <a:lnTo>
                    <a:pt x="560362" y="806716"/>
                  </a:lnTo>
                  <a:lnTo>
                    <a:pt x="595376" y="806716"/>
                  </a:lnTo>
                  <a:lnTo>
                    <a:pt x="595376" y="771601"/>
                  </a:lnTo>
                  <a:close/>
                </a:path>
                <a:path w="1050925" h="947420">
                  <a:moveTo>
                    <a:pt x="665416" y="105206"/>
                  </a:moveTo>
                  <a:lnTo>
                    <a:pt x="630428" y="105206"/>
                  </a:lnTo>
                  <a:lnTo>
                    <a:pt x="630428" y="70142"/>
                  </a:lnTo>
                  <a:lnTo>
                    <a:pt x="595376" y="70142"/>
                  </a:lnTo>
                  <a:lnTo>
                    <a:pt x="595376" y="35064"/>
                  </a:lnTo>
                  <a:lnTo>
                    <a:pt x="560362" y="35064"/>
                  </a:lnTo>
                  <a:lnTo>
                    <a:pt x="560362" y="70167"/>
                  </a:lnTo>
                  <a:lnTo>
                    <a:pt x="595376" y="70167"/>
                  </a:lnTo>
                  <a:lnTo>
                    <a:pt x="595376" y="105206"/>
                  </a:lnTo>
                  <a:lnTo>
                    <a:pt x="630402" y="105206"/>
                  </a:lnTo>
                  <a:lnTo>
                    <a:pt x="630402" y="175361"/>
                  </a:lnTo>
                  <a:lnTo>
                    <a:pt x="665416" y="175361"/>
                  </a:lnTo>
                  <a:lnTo>
                    <a:pt x="665416" y="105206"/>
                  </a:lnTo>
                  <a:close/>
                </a:path>
                <a:path w="1050925" h="947420">
                  <a:moveTo>
                    <a:pt x="700417" y="175361"/>
                  </a:moveTo>
                  <a:lnTo>
                    <a:pt x="665416" y="175361"/>
                  </a:lnTo>
                  <a:lnTo>
                    <a:pt x="665416" y="210426"/>
                  </a:lnTo>
                  <a:lnTo>
                    <a:pt x="700417" y="210426"/>
                  </a:lnTo>
                  <a:lnTo>
                    <a:pt x="700417" y="175361"/>
                  </a:lnTo>
                  <a:close/>
                </a:path>
                <a:path w="1050925" h="947420">
                  <a:moveTo>
                    <a:pt x="840549" y="877417"/>
                  </a:moveTo>
                  <a:lnTo>
                    <a:pt x="805535" y="877417"/>
                  </a:lnTo>
                  <a:lnTo>
                    <a:pt x="805535" y="911733"/>
                  </a:lnTo>
                  <a:lnTo>
                    <a:pt x="735482" y="911733"/>
                  </a:lnTo>
                  <a:lnTo>
                    <a:pt x="735482" y="876858"/>
                  </a:lnTo>
                  <a:lnTo>
                    <a:pt x="665416" y="876858"/>
                  </a:lnTo>
                  <a:lnTo>
                    <a:pt x="665416" y="841768"/>
                  </a:lnTo>
                  <a:lnTo>
                    <a:pt x="630428" y="841768"/>
                  </a:lnTo>
                  <a:lnTo>
                    <a:pt x="630428" y="806716"/>
                  </a:lnTo>
                  <a:lnTo>
                    <a:pt x="595376" y="806716"/>
                  </a:lnTo>
                  <a:lnTo>
                    <a:pt x="595376" y="841768"/>
                  </a:lnTo>
                  <a:lnTo>
                    <a:pt x="630402" y="841768"/>
                  </a:lnTo>
                  <a:lnTo>
                    <a:pt x="630402" y="876884"/>
                  </a:lnTo>
                  <a:lnTo>
                    <a:pt x="665416" y="876884"/>
                  </a:lnTo>
                  <a:lnTo>
                    <a:pt x="665416" y="911910"/>
                  </a:lnTo>
                  <a:lnTo>
                    <a:pt x="735482" y="911910"/>
                  </a:lnTo>
                  <a:lnTo>
                    <a:pt x="735482" y="947318"/>
                  </a:lnTo>
                  <a:lnTo>
                    <a:pt x="840549" y="947318"/>
                  </a:lnTo>
                  <a:lnTo>
                    <a:pt x="840549" y="911733"/>
                  </a:lnTo>
                  <a:lnTo>
                    <a:pt x="840549" y="877417"/>
                  </a:lnTo>
                  <a:close/>
                </a:path>
                <a:path w="1050925" h="947420">
                  <a:moveTo>
                    <a:pt x="840549" y="561187"/>
                  </a:moveTo>
                  <a:lnTo>
                    <a:pt x="805535" y="561187"/>
                  </a:lnTo>
                  <a:lnTo>
                    <a:pt x="805535" y="631317"/>
                  </a:lnTo>
                  <a:lnTo>
                    <a:pt x="840549" y="631317"/>
                  </a:lnTo>
                  <a:lnTo>
                    <a:pt x="840549" y="561187"/>
                  </a:lnTo>
                  <a:close/>
                </a:path>
                <a:path w="1050925" h="947420">
                  <a:moveTo>
                    <a:pt x="875550" y="631317"/>
                  </a:moveTo>
                  <a:lnTo>
                    <a:pt x="840549" y="631317"/>
                  </a:lnTo>
                  <a:lnTo>
                    <a:pt x="840549" y="876858"/>
                  </a:lnTo>
                  <a:lnTo>
                    <a:pt x="875550" y="876858"/>
                  </a:lnTo>
                  <a:lnTo>
                    <a:pt x="875550" y="631317"/>
                  </a:lnTo>
                  <a:close/>
                </a:path>
                <a:path w="1050925" h="947420">
                  <a:moveTo>
                    <a:pt x="875550" y="526122"/>
                  </a:moveTo>
                  <a:lnTo>
                    <a:pt x="840549" y="526122"/>
                  </a:lnTo>
                  <a:lnTo>
                    <a:pt x="840549" y="561187"/>
                  </a:lnTo>
                  <a:lnTo>
                    <a:pt x="875550" y="561187"/>
                  </a:lnTo>
                  <a:lnTo>
                    <a:pt x="875550" y="526122"/>
                  </a:lnTo>
                  <a:close/>
                </a:path>
                <a:path w="1050925" h="947420">
                  <a:moveTo>
                    <a:pt x="875550" y="245503"/>
                  </a:moveTo>
                  <a:lnTo>
                    <a:pt x="735482" y="245503"/>
                  </a:lnTo>
                  <a:lnTo>
                    <a:pt x="735482" y="210426"/>
                  </a:lnTo>
                  <a:lnTo>
                    <a:pt x="700417" y="210426"/>
                  </a:lnTo>
                  <a:lnTo>
                    <a:pt x="700417" y="245529"/>
                  </a:lnTo>
                  <a:lnTo>
                    <a:pt x="735482" y="245529"/>
                  </a:lnTo>
                  <a:lnTo>
                    <a:pt x="735482" y="280593"/>
                  </a:lnTo>
                  <a:lnTo>
                    <a:pt x="875550" y="280593"/>
                  </a:lnTo>
                  <a:lnTo>
                    <a:pt x="875550" y="245503"/>
                  </a:lnTo>
                  <a:close/>
                </a:path>
                <a:path w="1050925" h="947420">
                  <a:moveTo>
                    <a:pt x="980655" y="455955"/>
                  </a:moveTo>
                  <a:lnTo>
                    <a:pt x="945591" y="455955"/>
                  </a:lnTo>
                  <a:lnTo>
                    <a:pt x="945591" y="491020"/>
                  </a:lnTo>
                  <a:lnTo>
                    <a:pt x="875550" y="491020"/>
                  </a:lnTo>
                  <a:lnTo>
                    <a:pt x="875550" y="526122"/>
                  </a:lnTo>
                  <a:lnTo>
                    <a:pt x="945616" y="526122"/>
                  </a:lnTo>
                  <a:lnTo>
                    <a:pt x="945616" y="491020"/>
                  </a:lnTo>
                  <a:lnTo>
                    <a:pt x="980655" y="491020"/>
                  </a:lnTo>
                  <a:lnTo>
                    <a:pt x="980655" y="455955"/>
                  </a:lnTo>
                  <a:close/>
                </a:path>
                <a:path w="1050925" h="947420">
                  <a:moveTo>
                    <a:pt x="1015657" y="420903"/>
                  </a:moveTo>
                  <a:lnTo>
                    <a:pt x="980655" y="420903"/>
                  </a:lnTo>
                  <a:lnTo>
                    <a:pt x="980655" y="455955"/>
                  </a:lnTo>
                  <a:lnTo>
                    <a:pt x="1015657" y="455955"/>
                  </a:lnTo>
                  <a:lnTo>
                    <a:pt x="1015657" y="420903"/>
                  </a:lnTo>
                  <a:close/>
                </a:path>
                <a:path w="1050925" h="947420">
                  <a:moveTo>
                    <a:pt x="1015657" y="315645"/>
                  </a:moveTo>
                  <a:lnTo>
                    <a:pt x="945616" y="315645"/>
                  </a:lnTo>
                  <a:lnTo>
                    <a:pt x="945616" y="350735"/>
                  </a:lnTo>
                  <a:lnTo>
                    <a:pt x="1015657" y="350735"/>
                  </a:lnTo>
                  <a:lnTo>
                    <a:pt x="1015657" y="315645"/>
                  </a:lnTo>
                  <a:close/>
                </a:path>
                <a:path w="1050925" h="947420">
                  <a:moveTo>
                    <a:pt x="1050671" y="350735"/>
                  </a:moveTo>
                  <a:lnTo>
                    <a:pt x="1015657" y="350735"/>
                  </a:lnTo>
                  <a:lnTo>
                    <a:pt x="1015657" y="420903"/>
                  </a:lnTo>
                  <a:lnTo>
                    <a:pt x="1050671" y="420903"/>
                  </a:lnTo>
                  <a:lnTo>
                    <a:pt x="1050671" y="350735"/>
                  </a:lnTo>
                  <a:close/>
                </a:path>
              </a:pathLst>
            </a:custGeom>
            <a:solidFill>
              <a:srgbClr val="FFE7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1" name="object 661"/>
            <p:cNvSpPr/>
            <p:nvPr/>
          </p:nvSpPr>
          <p:spPr>
            <a:xfrm>
              <a:off x="2334641" y="6308000"/>
              <a:ext cx="1123315" cy="984885"/>
            </a:xfrm>
            <a:custGeom>
              <a:avLst/>
              <a:gdLst/>
              <a:ahLst/>
              <a:cxnLst/>
              <a:rect l="l" t="t" r="r" b="b"/>
              <a:pathLst>
                <a:path w="1123314" h="984884">
                  <a:moveTo>
                    <a:pt x="597408" y="806716"/>
                  </a:moveTo>
                  <a:lnTo>
                    <a:pt x="525411" y="806716"/>
                  </a:lnTo>
                  <a:lnTo>
                    <a:pt x="525411" y="841819"/>
                  </a:lnTo>
                  <a:lnTo>
                    <a:pt x="597408" y="841819"/>
                  </a:lnTo>
                  <a:lnTo>
                    <a:pt x="597408" y="806716"/>
                  </a:lnTo>
                  <a:close/>
                </a:path>
                <a:path w="1123314" h="984884">
                  <a:moveTo>
                    <a:pt x="597408" y="0"/>
                  </a:moveTo>
                  <a:lnTo>
                    <a:pt x="525411" y="0"/>
                  </a:lnTo>
                  <a:lnTo>
                    <a:pt x="525411" y="35090"/>
                  </a:lnTo>
                  <a:lnTo>
                    <a:pt x="597408" y="35090"/>
                  </a:lnTo>
                  <a:lnTo>
                    <a:pt x="597408" y="0"/>
                  </a:lnTo>
                  <a:close/>
                </a:path>
                <a:path w="1123314" h="984884">
                  <a:moveTo>
                    <a:pt x="632421" y="842352"/>
                  </a:moveTo>
                  <a:lnTo>
                    <a:pt x="490359" y="842352"/>
                  </a:lnTo>
                  <a:lnTo>
                    <a:pt x="490359" y="843622"/>
                  </a:lnTo>
                  <a:lnTo>
                    <a:pt x="632421" y="843622"/>
                  </a:lnTo>
                  <a:lnTo>
                    <a:pt x="632421" y="842352"/>
                  </a:lnTo>
                  <a:close/>
                </a:path>
                <a:path w="1123314" h="984884">
                  <a:moveTo>
                    <a:pt x="1122768" y="386092"/>
                  </a:moveTo>
                  <a:lnTo>
                    <a:pt x="1087716" y="386092"/>
                  </a:lnTo>
                  <a:lnTo>
                    <a:pt x="1087716" y="353047"/>
                  </a:lnTo>
                  <a:lnTo>
                    <a:pt x="1087716" y="350507"/>
                  </a:lnTo>
                  <a:lnTo>
                    <a:pt x="1052703" y="350507"/>
                  </a:lnTo>
                  <a:lnTo>
                    <a:pt x="1052703" y="317461"/>
                  </a:lnTo>
                  <a:lnTo>
                    <a:pt x="1052703" y="316191"/>
                  </a:lnTo>
                  <a:lnTo>
                    <a:pt x="982637" y="316191"/>
                  </a:lnTo>
                  <a:lnTo>
                    <a:pt x="982637" y="283146"/>
                  </a:lnTo>
                  <a:lnTo>
                    <a:pt x="982637" y="280606"/>
                  </a:lnTo>
                  <a:lnTo>
                    <a:pt x="912609" y="280606"/>
                  </a:lnTo>
                  <a:lnTo>
                    <a:pt x="912609" y="247561"/>
                  </a:lnTo>
                  <a:lnTo>
                    <a:pt x="912609" y="245021"/>
                  </a:lnTo>
                  <a:lnTo>
                    <a:pt x="772528" y="245021"/>
                  </a:lnTo>
                  <a:lnTo>
                    <a:pt x="772528" y="211975"/>
                  </a:lnTo>
                  <a:lnTo>
                    <a:pt x="772528" y="210705"/>
                  </a:lnTo>
                  <a:lnTo>
                    <a:pt x="737463" y="210705"/>
                  </a:lnTo>
                  <a:lnTo>
                    <a:pt x="737463" y="142074"/>
                  </a:lnTo>
                  <a:lnTo>
                    <a:pt x="737463" y="140804"/>
                  </a:lnTo>
                  <a:lnTo>
                    <a:pt x="702462" y="140804"/>
                  </a:lnTo>
                  <a:lnTo>
                    <a:pt x="702462" y="107759"/>
                  </a:lnTo>
                  <a:lnTo>
                    <a:pt x="702462" y="105219"/>
                  </a:lnTo>
                  <a:lnTo>
                    <a:pt x="667448" y="105219"/>
                  </a:lnTo>
                  <a:lnTo>
                    <a:pt x="667448" y="72174"/>
                  </a:lnTo>
                  <a:lnTo>
                    <a:pt x="667448" y="69634"/>
                  </a:lnTo>
                  <a:lnTo>
                    <a:pt x="632421" y="69634"/>
                  </a:lnTo>
                  <a:lnTo>
                    <a:pt x="632421" y="36588"/>
                  </a:lnTo>
                  <a:lnTo>
                    <a:pt x="632421" y="35318"/>
                  </a:lnTo>
                  <a:lnTo>
                    <a:pt x="490359" y="35318"/>
                  </a:lnTo>
                  <a:lnTo>
                    <a:pt x="490359" y="36588"/>
                  </a:lnTo>
                  <a:lnTo>
                    <a:pt x="490359" y="69634"/>
                  </a:lnTo>
                  <a:lnTo>
                    <a:pt x="455345" y="69634"/>
                  </a:lnTo>
                  <a:lnTo>
                    <a:pt x="455345" y="72174"/>
                  </a:lnTo>
                  <a:lnTo>
                    <a:pt x="455345" y="105219"/>
                  </a:lnTo>
                  <a:lnTo>
                    <a:pt x="420344" y="105219"/>
                  </a:lnTo>
                  <a:lnTo>
                    <a:pt x="420344" y="107759"/>
                  </a:lnTo>
                  <a:lnTo>
                    <a:pt x="420344" y="140804"/>
                  </a:lnTo>
                  <a:lnTo>
                    <a:pt x="385254" y="140804"/>
                  </a:lnTo>
                  <a:lnTo>
                    <a:pt x="385254" y="142074"/>
                  </a:lnTo>
                  <a:lnTo>
                    <a:pt x="385254" y="210705"/>
                  </a:lnTo>
                  <a:lnTo>
                    <a:pt x="350253" y="210705"/>
                  </a:lnTo>
                  <a:lnTo>
                    <a:pt x="350253" y="211975"/>
                  </a:lnTo>
                  <a:lnTo>
                    <a:pt x="350253" y="245021"/>
                  </a:lnTo>
                  <a:lnTo>
                    <a:pt x="210121" y="245021"/>
                  </a:lnTo>
                  <a:lnTo>
                    <a:pt x="210121" y="247561"/>
                  </a:lnTo>
                  <a:lnTo>
                    <a:pt x="210121" y="280606"/>
                  </a:lnTo>
                  <a:lnTo>
                    <a:pt x="140030" y="280606"/>
                  </a:lnTo>
                  <a:lnTo>
                    <a:pt x="140030" y="283146"/>
                  </a:lnTo>
                  <a:lnTo>
                    <a:pt x="140030" y="316191"/>
                  </a:lnTo>
                  <a:lnTo>
                    <a:pt x="70065" y="316191"/>
                  </a:lnTo>
                  <a:lnTo>
                    <a:pt x="70065" y="317461"/>
                  </a:lnTo>
                  <a:lnTo>
                    <a:pt x="70065" y="350507"/>
                  </a:lnTo>
                  <a:lnTo>
                    <a:pt x="35039" y="350507"/>
                  </a:lnTo>
                  <a:lnTo>
                    <a:pt x="35039" y="353047"/>
                  </a:lnTo>
                  <a:lnTo>
                    <a:pt x="35039" y="386092"/>
                  </a:lnTo>
                  <a:lnTo>
                    <a:pt x="0" y="386092"/>
                  </a:lnTo>
                  <a:lnTo>
                    <a:pt x="0" y="387362"/>
                  </a:lnTo>
                  <a:lnTo>
                    <a:pt x="0" y="455993"/>
                  </a:lnTo>
                  <a:lnTo>
                    <a:pt x="0" y="458533"/>
                  </a:lnTo>
                  <a:lnTo>
                    <a:pt x="35039" y="458533"/>
                  </a:lnTo>
                  <a:lnTo>
                    <a:pt x="35039" y="491578"/>
                  </a:lnTo>
                  <a:lnTo>
                    <a:pt x="35039" y="492848"/>
                  </a:lnTo>
                  <a:lnTo>
                    <a:pt x="70040" y="492848"/>
                  </a:lnTo>
                  <a:lnTo>
                    <a:pt x="70040" y="525894"/>
                  </a:lnTo>
                  <a:lnTo>
                    <a:pt x="70040" y="528434"/>
                  </a:lnTo>
                  <a:lnTo>
                    <a:pt x="105054" y="528434"/>
                  </a:lnTo>
                  <a:lnTo>
                    <a:pt x="105054" y="561479"/>
                  </a:lnTo>
                  <a:lnTo>
                    <a:pt x="105054" y="562749"/>
                  </a:lnTo>
                  <a:lnTo>
                    <a:pt x="140030" y="562749"/>
                  </a:lnTo>
                  <a:lnTo>
                    <a:pt x="140030" y="595795"/>
                  </a:lnTo>
                  <a:lnTo>
                    <a:pt x="140030" y="598335"/>
                  </a:lnTo>
                  <a:lnTo>
                    <a:pt x="210045" y="598335"/>
                  </a:lnTo>
                  <a:lnTo>
                    <a:pt x="210045" y="666965"/>
                  </a:lnTo>
                  <a:lnTo>
                    <a:pt x="175120" y="666965"/>
                  </a:lnTo>
                  <a:lnTo>
                    <a:pt x="175120" y="668235"/>
                  </a:lnTo>
                  <a:lnTo>
                    <a:pt x="175120" y="912253"/>
                  </a:lnTo>
                  <a:lnTo>
                    <a:pt x="175120" y="913523"/>
                  </a:lnTo>
                  <a:lnTo>
                    <a:pt x="210121" y="913523"/>
                  </a:lnTo>
                  <a:lnTo>
                    <a:pt x="210121" y="982154"/>
                  </a:lnTo>
                  <a:lnTo>
                    <a:pt x="210121" y="984694"/>
                  </a:lnTo>
                  <a:lnTo>
                    <a:pt x="422275" y="984694"/>
                  </a:lnTo>
                  <a:lnTo>
                    <a:pt x="422275" y="982154"/>
                  </a:lnTo>
                  <a:lnTo>
                    <a:pt x="247167" y="982154"/>
                  </a:lnTo>
                  <a:lnTo>
                    <a:pt x="247167" y="913523"/>
                  </a:lnTo>
                  <a:lnTo>
                    <a:pt x="247167" y="912253"/>
                  </a:lnTo>
                  <a:lnTo>
                    <a:pt x="212039" y="912253"/>
                  </a:lnTo>
                  <a:lnTo>
                    <a:pt x="212039" y="668235"/>
                  </a:lnTo>
                  <a:lnTo>
                    <a:pt x="247167" y="668235"/>
                  </a:lnTo>
                  <a:lnTo>
                    <a:pt x="247167" y="666965"/>
                  </a:lnTo>
                  <a:lnTo>
                    <a:pt x="247167" y="598335"/>
                  </a:lnTo>
                  <a:lnTo>
                    <a:pt x="247167" y="595795"/>
                  </a:lnTo>
                  <a:lnTo>
                    <a:pt x="212039" y="595795"/>
                  </a:lnTo>
                  <a:lnTo>
                    <a:pt x="212039" y="562749"/>
                  </a:lnTo>
                  <a:lnTo>
                    <a:pt x="212039" y="561479"/>
                  </a:lnTo>
                  <a:lnTo>
                    <a:pt x="142100" y="561479"/>
                  </a:lnTo>
                  <a:lnTo>
                    <a:pt x="142100" y="528434"/>
                  </a:lnTo>
                  <a:lnTo>
                    <a:pt x="142100" y="525894"/>
                  </a:lnTo>
                  <a:lnTo>
                    <a:pt x="107061" y="525894"/>
                  </a:lnTo>
                  <a:lnTo>
                    <a:pt x="107061" y="492848"/>
                  </a:lnTo>
                  <a:lnTo>
                    <a:pt x="107061" y="491578"/>
                  </a:lnTo>
                  <a:lnTo>
                    <a:pt x="72034" y="491578"/>
                  </a:lnTo>
                  <a:lnTo>
                    <a:pt x="72034" y="458533"/>
                  </a:lnTo>
                  <a:lnTo>
                    <a:pt x="72034" y="455993"/>
                  </a:lnTo>
                  <a:lnTo>
                    <a:pt x="37045" y="455993"/>
                  </a:lnTo>
                  <a:lnTo>
                    <a:pt x="37045" y="387362"/>
                  </a:lnTo>
                  <a:lnTo>
                    <a:pt x="72034" y="387362"/>
                  </a:lnTo>
                  <a:lnTo>
                    <a:pt x="72034" y="386092"/>
                  </a:lnTo>
                  <a:lnTo>
                    <a:pt x="72034" y="353047"/>
                  </a:lnTo>
                  <a:lnTo>
                    <a:pt x="142100" y="353047"/>
                  </a:lnTo>
                  <a:lnTo>
                    <a:pt x="142100" y="350507"/>
                  </a:lnTo>
                  <a:lnTo>
                    <a:pt x="142100" y="317461"/>
                  </a:lnTo>
                  <a:lnTo>
                    <a:pt x="212039" y="317461"/>
                  </a:lnTo>
                  <a:lnTo>
                    <a:pt x="212039" y="316191"/>
                  </a:lnTo>
                  <a:lnTo>
                    <a:pt x="212039" y="283146"/>
                  </a:lnTo>
                  <a:lnTo>
                    <a:pt x="352158" y="283146"/>
                  </a:lnTo>
                  <a:lnTo>
                    <a:pt x="352158" y="280606"/>
                  </a:lnTo>
                  <a:lnTo>
                    <a:pt x="352158" y="247561"/>
                  </a:lnTo>
                  <a:lnTo>
                    <a:pt x="387172" y="247561"/>
                  </a:lnTo>
                  <a:lnTo>
                    <a:pt x="387172" y="245021"/>
                  </a:lnTo>
                  <a:lnTo>
                    <a:pt x="387172" y="211975"/>
                  </a:lnTo>
                  <a:lnTo>
                    <a:pt x="422198" y="211975"/>
                  </a:lnTo>
                  <a:lnTo>
                    <a:pt x="422198" y="210705"/>
                  </a:lnTo>
                  <a:lnTo>
                    <a:pt x="422198" y="142074"/>
                  </a:lnTo>
                  <a:lnTo>
                    <a:pt x="457212" y="142074"/>
                  </a:lnTo>
                  <a:lnTo>
                    <a:pt x="457212" y="140804"/>
                  </a:lnTo>
                  <a:lnTo>
                    <a:pt x="457212" y="107759"/>
                  </a:lnTo>
                  <a:lnTo>
                    <a:pt x="492340" y="107759"/>
                  </a:lnTo>
                  <a:lnTo>
                    <a:pt x="492340" y="105219"/>
                  </a:lnTo>
                  <a:lnTo>
                    <a:pt x="492340" y="72174"/>
                  </a:lnTo>
                  <a:lnTo>
                    <a:pt x="527354" y="72174"/>
                  </a:lnTo>
                  <a:lnTo>
                    <a:pt x="527354" y="69634"/>
                  </a:lnTo>
                  <a:lnTo>
                    <a:pt x="527354" y="36588"/>
                  </a:lnTo>
                  <a:lnTo>
                    <a:pt x="595426" y="36588"/>
                  </a:lnTo>
                  <a:lnTo>
                    <a:pt x="595426" y="69634"/>
                  </a:lnTo>
                  <a:lnTo>
                    <a:pt x="595426" y="72174"/>
                  </a:lnTo>
                  <a:lnTo>
                    <a:pt x="630440" y="72174"/>
                  </a:lnTo>
                  <a:lnTo>
                    <a:pt x="630440" y="105219"/>
                  </a:lnTo>
                  <a:lnTo>
                    <a:pt x="630440" y="107759"/>
                  </a:lnTo>
                  <a:lnTo>
                    <a:pt x="665467" y="107759"/>
                  </a:lnTo>
                  <a:lnTo>
                    <a:pt x="665467" y="140804"/>
                  </a:lnTo>
                  <a:lnTo>
                    <a:pt x="665467" y="142074"/>
                  </a:lnTo>
                  <a:lnTo>
                    <a:pt x="700468" y="142074"/>
                  </a:lnTo>
                  <a:lnTo>
                    <a:pt x="700468" y="210705"/>
                  </a:lnTo>
                  <a:lnTo>
                    <a:pt x="700468" y="211975"/>
                  </a:lnTo>
                  <a:lnTo>
                    <a:pt x="735482" y="211975"/>
                  </a:lnTo>
                  <a:lnTo>
                    <a:pt x="735482" y="245021"/>
                  </a:lnTo>
                  <a:lnTo>
                    <a:pt x="735482" y="247561"/>
                  </a:lnTo>
                  <a:lnTo>
                    <a:pt x="770661" y="247561"/>
                  </a:lnTo>
                  <a:lnTo>
                    <a:pt x="770661" y="280606"/>
                  </a:lnTo>
                  <a:lnTo>
                    <a:pt x="770661" y="283146"/>
                  </a:lnTo>
                  <a:lnTo>
                    <a:pt x="910742" y="283146"/>
                  </a:lnTo>
                  <a:lnTo>
                    <a:pt x="910742" y="316191"/>
                  </a:lnTo>
                  <a:lnTo>
                    <a:pt x="910742" y="317461"/>
                  </a:lnTo>
                  <a:lnTo>
                    <a:pt x="980782" y="317461"/>
                  </a:lnTo>
                  <a:lnTo>
                    <a:pt x="980782" y="350507"/>
                  </a:lnTo>
                  <a:lnTo>
                    <a:pt x="980782" y="353047"/>
                  </a:lnTo>
                  <a:lnTo>
                    <a:pt x="1050721" y="353047"/>
                  </a:lnTo>
                  <a:lnTo>
                    <a:pt x="1050721" y="386092"/>
                  </a:lnTo>
                  <a:lnTo>
                    <a:pt x="1050721" y="387362"/>
                  </a:lnTo>
                  <a:lnTo>
                    <a:pt x="1085723" y="387362"/>
                  </a:lnTo>
                  <a:lnTo>
                    <a:pt x="1085723" y="455993"/>
                  </a:lnTo>
                  <a:lnTo>
                    <a:pt x="1050721" y="455993"/>
                  </a:lnTo>
                  <a:lnTo>
                    <a:pt x="1050721" y="458533"/>
                  </a:lnTo>
                  <a:lnTo>
                    <a:pt x="1050721" y="491578"/>
                  </a:lnTo>
                  <a:lnTo>
                    <a:pt x="1015707" y="491578"/>
                  </a:lnTo>
                  <a:lnTo>
                    <a:pt x="1015707" y="492848"/>
                  </a:lnTo>
                  <a:lnTo>
                    <a:pt x="1015707" y="525894"/>
                  </a:lnTo>
                  <a:lnTo>
                    <a:pt x="980655" y="525894"/>
                  </a:lnTo>
                  <a:lnTo>
                    <a:pt x="980655" y="528434"/>
                  </a:lnTo>
                  <a:lnTo>
                    <a:pt x="980655" y="561479"/>
                  </a:lnTo>
                  <a:lnTo>
                    <a:pt x="910615" y="561479"/>
                  </a:lnTo>
                  <a:lnTo>
                    <a:pt x="910615" y="562749"/>
                  </a:lnTo>
                  <a:lnTo>
                    <a:pt x="910615" y="595795"/>
                  </a:lnTo>
                  <a:lnTo>
                    <a:pt x="875614" y="595795"/>
                  </a:lnTo>
                  <a:lnTo>
                    <a:pt x="875614" y="598335"/>
                  </a:lnTo>
                  <a:lnTo>
                    <a:pt x="875614" y="666965"/>
                  </a:lnTo>
                  <a:lnTo>
                    <a:pt x="875614" y="668235"/>
                  </a:lnTo>
                  <a:lnTo>
                    <a:pt x="910615" y="668235"/>
                  </a:lnTo>
                  <a:lnTo>
                    <a:pt x="910615" y="912253"/>
                  </a:lnTo>
                  <a:lnTo>
                    <a:pt x="875614" y="912253"/>
                  </a:lnTo>
                  <a:lnTo>
                    <a:pt x="875614" y="913523"/>
                  </a:lnTo>
                  <a:lnTo>
                    <a:pt x="875614" y="982154"/>
                  </a:lnTo>
                  <a:lnTo>
                    <a:pt x="912723" y="982154"/>
                  </a:lnTo>
                  <a:lnTo>
                    <a:pt x="912723" y="913523"/>
                  </a:lnTo>
                  <a:lnTo>
                    <a:pt x="947762" y="913523"/>
                  </a:lnTo>
                  <a:lnTo>
                    <a:pt x="947762" y="912253"/>
                  </a:lnTo>
                  <a:lnTo>
                    <a:pt x="947762" y="668235"/>
                  </a:lnTo>
                  <a:lnTo>
                    <a:pt x="947762" y="666965"/>
                  </a:lnTo>
                  <a:lnTo>
                    <a:pt x="912609" y="666965"/>
                  </a:lnTo>
                  <a:lnTo>
                    <a:pt x="912609" y="598335"/>
                  </a:lnTo>
                  <a:lnTo>
                    <a:pt x="982637" y="598335"/>
                  </a:lnTo>
                  <a:lnTo>
                    <a:pt x="982637" y="595795"/>
                  </a:lnTo>
                  <a:lnTo>
                    <a:pt x="982637" y="562749"/>
                  </a:lnTo>
                  <a:lnTo>
                    <a:pt x="1017701" y="562749"/>
                  </a:lnTo>
                  <a:lnTo>
                    <a:pt x="1017701" y="561479"/>
                  </a:lnTo>
                  <a:lnTo>
                    <a:pt x="1017701" y="528434"/>
                  </a:lnTo>
                  <a:lnTo>
                    <a:pt x="1052703" y="528434"/>
                  </a:lnTo>
                  <a:lnTo>
                    <a:pt x="1052703" y="525894"/>
                  </a:lnTo>
                  <a:lnTo>
                    <a:pt x="1052703" y="492848"/>
                  </a:lnTo>
                  <a:lnTo>
                    <a:pt x="1087716" y="492848"/>
                  </a:lnTo>
                  <a:lnTo>
                    <a:pt x="1087716" y="491578"/>
                  </a:lnTo>
                  <a:lnTo>
                    <a:pt x="1087716" y="458533"/>
                  </a:lnTo>
                  <a:lnTo>
                    <a:pt x="1122768" y="458533"/>
                  </a:lnTo>
                  <a:lnTo>
                    <a:pt x="1122768" y="455993"/>
                  </a:lnTo>
                  <a:lnTo>
                    <a:pt x="1122768" y="387362"/>
                  </a:lnTo>
                  <a:lnTo>
                    <a:pt x="1122768" y="386092"/>
                  </a:lnTo>
                  <a:close/>
                </a:path>
              </a:pathLst>
            </a:custGeom>
            <a:solidFill>
              <a:srgbClr val="3C3B5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2" name="object 662"/>
            <p:cNvSpPr/>
            <p:nvPr/>
          </p:nvSpPr>
          <p:spPr>
            <a:xfrm>
              <a:off x="2579827" y="7150353"/>
              <a:ext cx="668020" cy="177165"/>
            </a:xfrm>
            <a:custGeom>
              <a:avLst/>
              <a:gdLst/>
              <a:ahLst/>
              <a:cxnLst/>
              <a:rect l="l" t="t" r="r" b="b"/>
              <a:pathLst>
                <a:path w="668019" h="177165">
                  <a:moveTo>
                    <a:pt x="107048" y="141719"/>
                  </a:moveTo>
                  <a:lnTo>
                    <a:pt x="0" y="141719"/>
                  </a:lnTo>
                  <a:lnTo>
                    <a:pt x="0" y="176822"/>
                  </a:lnTo>
                  <a:lnTo>
                    <a:pt x="107048" y="176822"/>
                  </a:lnTo>
                  <a:lnTo>
                    <a:pt x="107048" y="141719"/>
                  </a:lnTo>
                  <a:close/>
                </a:path>
                <a:path w="668019" h="177165">
                  <a:moveTo>
                    <a:pt x="667537" y="139801"/>
                  </a:moveTo>
                  <a:lnTo>
                    <a:pt x="527342" y="139801"/>
                  </a:lnTo>
                  <a:lnTo>
                    <a:pt x="527342" y="106756"/>
                  </a:lnTo>
                  <a:lnTo>
                    <a:pt x="527342" y="104216"/>
                  </a:lnTo>
                  <a:lnTo>
                    <a:pt x="457276" y="104216"/>
                  </a:lnTo>
                  <a:lnTo>
                    <a:pt x="457276" y="71170"/>
                  </a:lnTo>
                  <a:lnTo>
                    <a:pt x="457276" y="69900"/>
                  </a:lnTo>
                  <a:lnTo>
                    <a:pt x="422262" y="69900"/>
                  </a:lnTo>
                  <a:lnTo>
                    <a:pt x="422262" y="36855"/>
                  </a:lnTo>
                  <a:lnTo>
                    <a:pt x="422262" y="34315"/>
                  </a:lnTo>
                  <a:lnTo>
                    <a:pt x="387235" y="34315"/>
                  </a:lnTo>
                  <a:lnTo>
                    <a:pt x="387235" y="1270"/>
                  </a:lnTo>
                  <a:lnTo>
                    <a:pt x="387235" y="0"/>
                  </a:lnTo>
                  <a:lnTo>
                    <a:pt x="245173" y="0"/>
                  </a:lnTo>
                  <a:lnTo>
                    <a:pt x="245173" y="1270"/>
                  </a:lnTo>
                  <a:lnTo>
                    <a:pt x="245173" y="34315"/>
                  </a:lnTo>
                  <a:lnTo>
                    <a:pt x="210159" y="34315"/>
                  </a:lnTo>
                  <a:lnTo>
                    <a:pt x="210159" y="36855"/>
                  </a:lnTo>
                  <a:lnTo>
                    <a:pt x="210159" y="69900"/>
                  </a:lnTo>
                  <a:lnTo>
                    <a:pt x="175158" y="69900"/>
                  </a:lnTo>
                  <a:lnTo>
                    <a:pt x="175158" y="71170"/>
                  </a:lnTo>
                  <a:lnTo>
                    <a:pt x="175158" y="104216"/>
                  </a:lnTo>
                  <a:lnTo>
                    <a:pt x="105067" y="104216"/>
                  </a:lnTo>
                  <a:lnTo>
                    <a:pt x="105067" y="106756"/>
                  </a:lnTo>
                  <a:lnTo>
                    <a:pt x="105067" y="139801"/>
                  </a:lnTo>
                  <a:lnTo>
                    <a:pt x="177088" y="139801"/>
                  </a:lnTo>
                  <a:lnTo>
                    <a:pt x="177088" y="106756"/>
                  </a:lnTo>
                  <a:lnTo>
                    <a:pt x="212102" y="106756"/>
                  </a:lnTo>
                  <a:lnTo>
                    <a:pt x="212102" y="104216"/>
                  </a:lnTo>
                  <a:lnTo>
                    <a:pt x="212102" y="71170"/>
                  </a:lnTo>
                  <a:lnTo>
                    <a:pt x="247154" y="71170"/>
                  </a:lnTo>
                  <a:lnTo>
                    <a:pt x="247154" y="69900"/>
                  </a:lnTo>
                  <a:lnTo>
                    <a:pt x="247154" y="36855"/>
                  </a:lnTo>
                  <a:lnTo>
                    <a:pt x="282168" y="36855"/>
                  </a:lnTo>
                  <a:lnTo>
                    <a:pt x="282168" y="34315"/>
                  </a:lnTo>
                  <a:lnTo>
                    <a:pt x="282168" y="1270"/>
                  </a:lnTo>
                  <a:lnTo>
                    <a:pt x="350240" y="1270"/>
                  </a:lnTo>
                  <a:lnTo>
                    <a:pt x="350240" y="34315"/>
                  </a:lnTo>
                  <a:lnTo>
                    <a:pt x="350240" y="36855"/>
                  </a:lnTo>
                  <a:lnTo>
                    <a:pt x="385254" y="36855"/>
                  </a:lnTo>
                  <a:lnTo>
                    <a:pt x="385254" y="69900"/>
                  </a:lnTo>
                  <a:lnTo>
                    <a:pt x="385254" y="71170"/>
                  </a:lnTo>
                  <a:lnTo>
                    <a:pt x="420281" y="71170"/>
                  </a:lnTo>
                  <a:lnTo>
                    <a:pt x="420281" y="104216"/>
                  </a:lnTo>
                  <a:lnTo>
                    <a:pt x="420281" y="106756"/>
                  </a:lnTo>
                  <a:lnTo>
                    <a:pt x="455282" y="106756"/>
                  </a:lnTo>
                  <a:lnTo>
                    <a:pt x="455282" y="139801"/>
                  </a:lnTo>
                  <a:lnTo>
                    <a:pt x="455282" y="142341"/>
                  </a:lnTo>
                  <a:lnTo>
                    <a:pt x="525475" y="142341"/>
                  </a:lnTo>
                  <a:lnTo>
                    <a:pt x="525475" y="176657"/>
                  </a:lnTo>
                  <a:lnTo>
                    <a:pt x="632536" y="176657"/>
                  </a:lnTo>
                  <a:lnTo>
                    <a:pt x="632536" y="142341"/>
                  </a:lnTo>
                  <a:lnTo>
                    <a:pt x="667537" y="142341"/>
                  </a:lnTo>
                  <a:lnTo>
                    <a:pt x="667537" y="139801"/>
                  </a:lnTo>
                  <a:close/>
                </a:path>
              </a:pathLst>
            </a:custGeom>
            <a:solidFill>
              <a:srgbClr val="3C3B5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3" name="object 663"/>
            <p:cNvSpPr/>
            <p:nvPr/>
          </p:nvSpPr>
          <p:spPr>
            <a:xfrm>
              <a:off x="4298086" y="3938320"/>
              <a:ext cx="1120140" cy="1017269"/>
            </a:xfrm>
            <a:custGeom>
              <a:avLst/>
              <a:gdLst/>
              <a:ahLst/>
              <a:cxnLst/>
              <a:rect l="l" t="t" r="r" b="b"/>
              <a:pathLst>
                <a:path w="1120139" h="1017270">
                  <a:moveTo>
                    <a:pt x="1120089" y="385102"/>
                  </a:moveTo>
                  <a:lnTo>
                    <a:pt x="1085138" y="385102"/>
                  </a:lnTo>
                  <a:lnTo>
                    <a:pt x="1085138" y="350786"/>
                  </a:lnTo>
                  <a:lnTo>
                    <a:pt x="1050150" y="350786"/>
                  </a:lnTo>
                  <a:lnTo>
                    <a:pt x="1050150" y="315709"/>
                  </a:lnTo>
                  <a:lnTo>
                    <a:pt x="1050150" y="315201"/>
                  </a:lnTo>
                  <a:lnTo>
                    <a:pt x="980135" y="315201"/>
                  </a:lnTo>
                  <a:lnTo>
                    <a:pt x="980135" y="280885"/>
                  </a:lnTo>
                  <a:lnTo>
                    <a:pt x="980109" y="315709"/>
                  </a:lnTo>
                  <a:lnTo>
                    <a:pt x="980109" y="350786"/>
                  </a:lnTo>
                  <a:lnTo>
                    <a:pt x="980109" y="385102"/>
                  </a:lnTo>
                  <a:lnTo>
                    <a:pt x="980109" y="385851"/>
                  </a:lnTo>
                  <a:lnTo>
                    <a:pt x="910043" y="385851"/>
                  </a:lnTo>
                  <a:lnTo>
                    <a:pt x="910043" y="385102"/>
                  </a:lnTo>
                  <a:lnTo>
                    <a:pt x="910043" y="350786"/>
                  </a:lnTo>
                  <a:lnTo>
                    <a:pt x="910043" y="315709"/>
                  </a:lnTo>
                  <a:lnTo>
                    <a:pt x="980109" y="315709"/>
                  </a:lnTo>
                  <a:lnTo>
                    <a:pt x="980109" y="280885"/>
                  </a:lnTo>
                  <a:lnTo>
                    <a:pt x="910043" y="280885"/>
                  </a:lnTo>
                  <a:lnTo>
                    <a:pt x="910043" y="245300"/>
                  </a:lnTo>
                  <a:lnTo>
                    <a:pt x="770064" y="245300"/>
                  </a:lnTo>
                  <a:lnTo>
                    <a:pt x="770064" y="210985"/>
                  </a:lnTo>
                  <a:lnTo>
                    <a:pt x="769962" y="526173"/>
                  </a:lnTo>
                  <a:lnTo>
                    <a:pt x="769962" y="560489"/>
                  </a:lnTo>
                  <a:lnTo>
                    <a:pt x="769962" y="596074"/>
                  </a:lnTo>
                  <a:lnTo>
                    <a:pt x="699909" y="596074"/>
                  </a:lnTo>
                  <a:lnTo>
                    <a:pt x="699909" y="560489"/>
                  </a:lnTo>
                  <a:lnTo>
                    <a:pt x="699909" y="526173"/>
                  </a:lnTo>
                  <a:lnTo>
                    <a:pt x="769962" y="526173"/>
                  </a:lnTo>
                  <a:lnTo>
                    <a:pt x="769962" y="210985"/>
                  </a:lnTo>
                  <a:lnTo>
                    <a:pt x="735037" y="210985"/>
                  </a:lnTo>
                  <a:lnTo>
                    <a:pt x="735037" y="139801"/>
                  </a:lnTo>
                  <a:lnTo>
                    <a:pt x="700049" y="139801"/>
                  </a:lnTo>
                  <a:lnTo>
                    <a:pt x="700049" y="105498"/>
                  </a:lnTo>
                  <a:lnTo>
                    <a:pt x="665073" y="105498"/>
                  </a:lnTo>
                  <a:lnTo>
                    <a:pt x="665073" y="69900"/>
                  </a:lnTo>
                  <a:lnTo>
                    <a:pt x="664895" y="69900"/>
                  </a:lnTo>
                  <a:lnTo>
                    <a:pt x="664895" y="280885"/>
                  </a:lnTo>
                  <a:lnTo>
                    <a:pt x="664895" y="315201"/>
                  </a:lnTo>
                  <a:lnTo>
                    <a:pt x="664895" y="315709"/>
                  </a:lnTo>
                  <a:lnTo>
                    <a:pt x="664895" y="350786"/>
                  </a:lnTo>
                  <a:lnTo>
                    <a:pt x="594855" y="350786"/>
                  </a:lnTo>
                  <a:lnTo>
                    <a:pt x="594855" y="315709"/>
                  </a:lnTo>
                  <a:lnTo>
                    <a:pt x="594855" y="315201"/>
                  </a:lnTo>
                  <a:lnTo>
                    <a:pt x="594855" y="280885"/>
                  </a:lnTo>
                  <a:lnTo>
                    <a:pt x="664895" y="280885"/>
                  </a:lnTo>
                  <a:lnTo>
                    <a:pt x="664895" y="69900"/>
                  </a:lnTo>
                  <a:lnTo>
                    <a:pt x="630059" y="69900"/>
                  </a:lnTo>
                  <a:lnTo>
                    <a:pt x="630059" y="35598"/>
                  </a:lnTo>
                  <a:lnTo>
                    <a:pt x="595058" y="35598"/>
                  </a:lnTo>
                  <a:lnTo>
                    <a:pt x="595058" y="0"/>
                  </a:lnTo>
                  <a:lnTo>
                    <a:pt x="525043" y="0"/>
                  </a:lnTo>
                  <a:lnTo>
                    <a:pt x="525043" y="35598"/>
                  </a:lnTo>
                  <a:lnTo>
                    <a:pt x="524789" y="35598"/>
                  </a:lnTo>
                  <a:lnTo>
                    <a:pt x="524789" y="596074"/>
                  </a:lnTo>
                  <a:lnTo>
                    <a:pt x="524789" y="665975"/>
                  </a:lnTo>
                  <a:lnTo>
                    <a:pt x="314680" y="665975"/>
                  </a:lnTo>
                  <a:lnTo>
                    <a:pt x="314680" y="596074"/>
                  </a:lnTo>
                  <a:lnTo>
                    <a:pt x="384683" y="596074"/>
                  </a:lnTo>
                  <a:lnTo>
                    <a:pt x="384683" y="560489"/>
                  </a:lnTo>
                  <a:lnTo>
                    <a:pt x="384683" y="526173"/>
                  </a:lnTo>
                  <a:lnTo>
                    <a:pt x="454723" y="526173"/>
                  </a:lnTo>
                  <a:lnTo>
                    <a:pt x="454723" y="560489"/>
                  </a:lnTo>
                  <a:lnTo>
                    <a:pt x="454723" y="596074"/>
                  </a:lnTo>
                  <a:lnTo>
                    <a:pt x="524789" y="596074"/>
                  </a:lnTo>
                  <a:lnTo>
                    <a:pt x="524789" y="35598"/>
                  </a:lnTo>
                  <a:lnTo>
                    <a:pt x="490054" y="35598"/>
                  </a:lnTo>
                  <a:lnTo>
                    <a:pt x="490054" y="69900"/>
                  </a:lnTo>
                  <a:lnTo>
                    <a:pt x="455028" y="69900"/>
                  </a:lnTo>
                  <a:lnTo>
                    <a:pt x="455028" y="105498"/>
                  </a:lnTo>
                  <a:lnTo>
                    <a:pt x="420039" y="105498"/>
                  </a:lnTo>
                  <a:lnTo>
                    <a:pt x="420039" y="139801"/>
                  </a:lnTo>
                  <a:lnTo>
                    <a:pt x="385013" y="139801"/>
                  </a:lnTo>
                  <a:lnTo>
                    <a:pt x="385013" y="210985"/>
                  </a:lnTo>
                  <a:lnTo>
                    <a:pt x="350024" y="210985"/>
                  </a:lnTo>
                  <a:lnTo>
                    <a:pt x="350024" y="245300"/>
                  </a:lnTo>
                  <a:lnTo>
                    <a:pt x="314680" y="245300"/>
                  </a:lnTo>
                  <a:lnTo>
                    <a:pt x="314680" y="350786"/>
                  </a:lnTo>
                  <a:lnTo>
                    <a:pt x="314680" y="385102"/>
                  </a:lnTo>
                  <a:lnTo>
                    <a:pt x="244614" y="385102"/>
                  </a:lnTo>
                  <a:lnTo>
                    <a:pt x="244614" y="350786"/>
                  </a:lnTo>
                  <a:lnTo>
                    <a:pt x="314680" y="350786"/>
                  </a:lnTo>
                  <a:lnTo>
                    <a:pt x="314680" y="245300"/>
                  </a:lnTo>
                  <a:lnTo>
                    <a:pt x="209994" y="245300"/>
                  </a:lnTo>
                  <a:lnTo>
                    <a:pt x="209994" y="280885"/>
                  </a:lnTo>
                  <a:lnTo>
                    <a:pt x="140030" y="280885"/>
                  </a:lnTo>
                  <a:lnTo>
                    <a:pt x="140030" y="315201"/>
                  </a:lnTo>
                  <a:lnTo>
                    <a:pt x="70015" y="315201"/>
                  </a:lnTo>
                  <a:lnTo>
                    <a:pt x="70015" y="315709"/>
                  </a:lnTo>
                  <a:lnTo>
                    <a:pt x="70015" y="350786"/>
                  </a:lnTo>
                  <a:lnTo>
                    <a:pt x="35039" y="350786"/>
                  </a:lnTo>
                  <a:lnTo>
                    <a:pt x="35039" y="385102"/>
                  </a:lnTo>
                  <a:lnTo>
                    <a:pt x="0" y="385102"/>
                  </a:lnTo>
                  <a:lnTo>
                    <a:pt x="0" y="385851"/>
                  </a:lnTo>
                  <a:lnTo>
                    <a:pt x="0" y="456272"/>
                  </a:lnTo>
                  <a:lnTo>
                    <a:pt x="35039" y="456272"/>
                  </a:lnTo>
                  <a:lnTo>
                    <a:pt x="35039" y="490588"/>
                  </a:lnTo>
                  <a:lnTo>
                    <a:pt x="70015" y="490588"/>
                  </a:lnTo>
                  <a:lnTo>
                    <a:pt x="70015" y="526173"/>
                  </a:lnTo>
                  <a:lnTo>
                    <a:pt x="105003" y="526173"/>
                  </a:lnTo>
                  <a:lnTo>
                    <a:pt x="105003" y="560489"/>
                  </a:lnTo>
                  <a:lnTo>
                    <a:pt x="140030" y="560489"/>
                  </a:lnTo>
                  <a:lnTo>
                    <a:pt x="140030" y="596074"/>
                  </a:lnTo>
                  <a:lnTo>
                    <a:pt x="209994" y="596074"/>
                  </a:lnTo>
                  <a:lnTo>
                    <a:pt x="209994" y="665975"/>
                  </a:lnTo>
                  <a:lnTo>
                    <a:pt x="175018" y="665975"/>
                  </a:lnTo>
                  <a:lnTo>
                    <a:pt x="175018" y="841362"/>
                  </a:lnTo>
                  <a:lnTo>
                    <a:pt x="175018" y="841832"/>
                  </a:lnTo>
                  <a:lnTo>
                    <a:pt x="175018" y="875677"/>
                  </a:lnTo>
                  <a:lnTo>
                    <a:pt x="175018" y="911263"/>
                  </a:lnTo>
                  <a:lnTo>
                    <a:pt x="209575" y="911263"/>
                  </a:lnTo>
                  <a:lnTo>
                    <a:pt x="209575" y="875677"/>
                  </a:lnTo>
                  <a:lnTo>
                    <a:pt x="279615" y="875677"/>
                  </a:lnTo>
                  <a:lnTo>
                    <a:pt x="279615" y="911263"/>
                  </a:lnTo>
                  <a:lnTo>
                    <a:pt x="209994" y="911263"/>
                  </a:lnTo>
                  <a:lnTo>
                    <a:pt x="209994" y="911974"/>
                  </a:lnTo>
                  <a:lnTo>
                    <a:pt x="209994" y="946848"/>
                  </a:lnTo>
                  <a:lnTo>
                    <a:pt x="209994" y="981163"/>
                  </a:lnTo>
                  <a:lnTo>
                    <a:pt x="245033" y="981163"/>
                  </a:lnTo>
                  <a:lnTo>
                    <a:pt x="245033" y="1016749"/>
                  </a:lnTo>
                  <a:lnTo>
                    <a:pt x="350024" y="1016749"/>
                  </a:lnTo>
                  <a:lnTo>
                    <a:pt x="350024" y="981163"/>
                  </a:lnTo>
                  <a:lnTo>
                    <a:pt x="420039" y="981163"/>
                  </a:lnTo>
                  <a:lnTo>
                    <a:pt x="420039" y="946848"/>
                  </a:lnTo>
                  <a:lnTo>
                    <a:pt x="455028" y="946848"/>
                  </a:lnTo>
                  <a:lnTo>
                    <a:pt x="455028" y="911974"/>
                  </a:lnTo>
                  <a:lnTo>
                    <a:pt x="455028" y="911263"/>
                  </a:lnTo>
                  <a:lnTo>
                    <a:pt x="490054" y="911263"/>
                  </a:lnTo>
                  <a:lnTo>
                    <a:pt x="490054" y="875677"/>
                  </a:lnTo>
                  <a:lnTo>
                    <a:pt x="525043" y="875677"/>
                  </a:lnTo>
                  <a:lnTo>
                    <a:pt x="525043" y="841832"/>
                  </a:lnTo>
                  <a:lnTo>
                    <a:pt x="525043" y="841362"/>
                  </a:lnTo>
                  <a:lnTo>
                    <a:pt x="595058" y="841362"/>
                  </a:lnTo>
                  <a:lnTo>
                    <a:pt x="595058" y="841832"/>
                  </a:lnTo>
                  <a:lnTo>
                    <a:pt x="595058" y="875677"/>
                  </a:lnTo>
                  <a:lnTo>
                    <a:pt x="630059" y="875677"/>
                  </a:lnTo>
                  <a:lnTo>
                    <a:pt x="630059" y="911263"/>
                  </a:lnTo>
                  <a:lnTo>
                    <a:pt x="665073" y="911263"/>
                  </a:lnTo>
                  <a:lnTo>
                    <a:pt x="665073" y="946848"/>
                  </a:lnTo>
                  <a:lnTo>
                    <a:pt x="700049" y="946848"/>
                  </a:lnTo>
                  <a:lnTo>
                    <a:pt x="700049" y="981163"/>
                  </a:lnTo>
                  <a:lnTo>
                    <a:pt x="770064" y="981163"/>
                  </a:lnTo>
                  <a:lnTo>
                    <a:pt x="770064" y="1016749"/>
                  </a:lnTo>
                  <a:lnTo>
                    <a:pt x="875068" y="1016749"/>
                  </a:lnTo>
                  <a:lnTo>
                    <a:pt x="875068" y="981163"/>
                  </a:lnTo>
                  <a:lnTo>
                    <a:pt x="910043" y="981163"/>
                  </a:lnTo>
                  <a:lnTo>
                    <a:pt x="910043" y="946848"/>
                  </a:lnTo>
                  <a:lnTo>
                    <a:pt x="910043" y="911263"/>
                  </a:lnTo>
                  <a:lnTo>
                    <a:pt x="945159" y="911263"/>
                  </a:lnTo>
                  <a:lnTo>
                    <a:pt x="945159" y="875677"/>
                  </a:lnTo>
                  <a:lnTo>
                    <a:pt x="945159" y="841832"/>
                  </a:lnTo>
                  <a:lnTo>
                    <a:pt x="945159" y="841362"/>
                  </a:lnTo>
                  <a:lnTo>
                    <a:pt x="945159" y="665975"/>
                  </a:lnTo>
                  <a:lnTo>
                    <a:pt x="910120" y="665975"/>
                  </a:lnTo>
                  <a:lnTo>
                    <a:pt x="910120" y="596074"/>
                  </a:lnTo>
                  <a:lnTo>
                    <a:pt x="980135" y="596074"/>
                  </a:lnTo>
                  <a:lnTo>
                    <a:pt x="980135" y="560489"/>
                  </a:lnTo>
                  <a:lnTo>
                    <a:pt x="1015098" y="560489"/>
                  </a:lnTo>
                  <a:lnTo>
                    <a:pt x="1015098" y="526173"/>
                  </a:lnTo>
                  <a:lnTo>
                    <a:pt x="1050074" y="526173"/>
                  </a:lnTo>
                  <a:lnTo>
                    <a:pt x="1050074" y="490588"/>
                  </a:lnTo>
                  <a:lnTo>
                    <a:pt x="1085062" y="490588"/>
                  </a:lnTo>
                  <a:lnTo>
                    <a:pt x="1085062" y="456272"/>
                  </a:lnTo>
                  <a:lnTo>
                    <a:pt x="1120089" y="456272"/>
                  </a:lnTo>
                  <a:lnTo>
                    <a:pt x="1120089" y="385851"/>
                  </a:lnTo>
                  <a:lnTo>
                    <a:pt x="1120089" y="385102"/>
                  </a:lnTo>
                  <a:close/>
                </a:path>
              </a:pathLst>
            </a:custGeom>
            <a:solidFill>
              <a:srgbClr val="FFE24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4" name="object 664"/>
            <p:cNvSpPr/>
            <p:nvPr/>
          </p:nvSpPr>
          <p:spPr>
            <a:xfrm>
              <a:off x="4507662" y="4043577"/>
              <a:ext cx="770890" cy="807085"/>
            </a:xfrm>
            <a:custGeom>
              <a:avLst/>
              <a:gdLst/>
              <a:ahLst/>
              <a:cxnLst/>
              <a:rect l="l" t="t" r="r" b="b"/>
              <a:pathLst>
                <a:path w="770889" h="807085">
                  <a:moveTo>
                    <a:pt x="70040" y="736574"/>
                  </a:moveTo>
                  <a:lnTo>
                    <a:pt x="0" y="736574"/>
                  </a:lnTo>
                  <a:lnTo>
                    <a:pt x="0" y="806716"/>
                  </a:lnTo>
                  <a:lnTo>
                    <a:pt x="70040" y="806716"/>
                  </a:lnTo>
                  <a:lnTo>
                    <a:pt x="70040" y="736574"/>
                  </a:lnTo>
                  <a:close/>
                </a:path>
                <a:path w="770889" h="807085">
                  <a:moveTo>
                    <a:pt x="105105" y="210451"/>
                  </a:moveTo>
                  <a:lnTo>
                    <a:pt x="35039" y="210451"/>
                  </a:lnTo>
                  <a:lnTo>
                    <a:pt x="35039" y="280593"/>
                  </a:lnTo>
                  <a:lnTo>
                    <a:pt x="105105" y="280593"/>
                  </a:lnTo>
                  <a:lnTo>
                    <a:pt x="105105" y="210451"/>
                  </a:lnTo>
                  <a:close/>
                </a:path>
                <a:path w="770889" h="807085">
                  <a:moveTo>
                    <a:pt x="315214" y="490816"/>
                  </a:moveTo>
                  <a:lnTo>
                    <a:pt x="245148" y="490816"/>
                  </a:lnTo>
                  <a:lnTo>
                    <a:pt x="245148" y="420916"/>
                  </a:lnTo>
                  <a:lnTo>
                    <a:pt x="175107" y="420916"/>
                  </a:lnTo>
                  <a:lnTo>
                    <a:pt x="175107" y="490816"/>
                  </a:lnTo>
                  <a:lnTo>
                    <a:pt x="105105" y="490816"/>
                  </a:lnTo>
                  <a:lnTo>
                    <a:pt x="105105" y="560717"/>
                  </a:lnTo>
                  <a:lnTo>
                    <a:pt x="175107" y="560717"/>
                  </a:lnTo>
                  <a:lnTo>
                    <a:pt x="175107" y="631888"/>
                  </a:lnTo>
                  <a:lnTo>
                    <a:pt x="245148" y="631888"/>
                  </a:lnTo>
                  <a:lnTo>
                    <a:pt x="245148" y="560717"/>
                  </a:lnTo>
                  <a:lnTo>
                    <a:pt x="315214" y="560717"/>
                  </a:lnTo>
                  <a:lnTo>
                    <a:pt x="315214" y="490816"/>
                  </a:lnTo>
                  <a:close/>
                </a:path>
                <a:path w="770889" h="807085">
                  <a:moveTo>
                    <a:pt x="315214" y="0"/>
                  </a:moveTo>
                  <a:lnTo>
                    <a:pt x="280212" y="0"/>
                  </a:lnTo>
                  <a:lnTo>
                    <a:pt x="280212" y="35052"/>
                  </a:lnTo>
                  <a:lnTo>
                    <a:pt x="245148" y="35052"/>
                  </a:lnTo>
                  <a:lnTo>
                    <a:pt x="245148" y="70116"/>
                  </a:lnTo>
                  <a:lnTo>
                    <a:pt x="315214" y="70116"/>
                  </a:lnTo>
                  <a:lnTo>
                    <a:pt x="315214" y="0"/>
                  </a:lnTo>
                  <a:close/>
                </a:path>
                <a:path w="770889" h="807085">
                  <a:moveTo>
                    <a:pt x="455320" y="175361"/>
                  </a:moveTo>
                  <a:lnTo>
                    <a:pt x="385279" y="175361"/>
                  </a:lnTo>
                  <a:lnTo>
                    <a:pt x="385279" y="245503"/>
                  </a:lnTo>
                  <a:lnTo>
                    <a:pt x="455320" y="245503"/>
                  </a:lnTo>
                  <a:lnTo>
                    <a:pt x="455320" y="175361"/>
                  </a:lnTo>
                  <a:close/>
                </a:path>
                <a:path w="770889" h="807085">
                  <a:moveTo>
                    <a:pt x="560387" y="420865"/>
                  </a:moveTo>
                  <a:lnTo>
                    <a:pt x="490334" y="420865"/>
                  </a:lnTo>
                  <a:lnTo>
                    <a:pt x="490334" y="491032"/>
                  </a:lnTo>
                  <a:lnTo>
                    <a:pt x="560387" y="491032"/>
                  </a:lnTo>
                  <a:lnTo>
                    <a:pt x="560387" y="420865"/>
                  </a:lnTo>
                  <a:close/>
                </a:path>
                <a:path w="770889" h="807085">
                  <a:moveTo>
                    <a:pt x="630453" y="666407"/>
                  </a:moveTo>
                  <a:lnTo>
                    <a:pt x="560387" y="666407"/>
                  </a:lnTo>
                  <a:lnTo>
                    <a:pt x="560387" y="736574"/>
                  </a:lnTo>
                  <a:lnTo>
                    <a:pt x="630453" y="736574"/>
                  </a:lnTo>
                  <a:lnTo>
                    <a:pt x="630453" y="666407"/>
                  </a:lnTo>
                  <a:close/>
                </a:path>
                <a:path w="770889" h="807085">
                  <a:moveTo>
                    <a:pt x="770534" y="210451"/>
                  </a:moveTo>
                  <a:lnTo>
                    <a:pt x="700468" y="210451"/>
                  </a:lnTo>
                  <a:lnTo>
                    <a:pt x="700468" y="280593"/>
                  </a:lnTo>
                  <a:lnTo>
                    <a:pt x="770534" y="280593"/>
                  </a:lnTo>
                  <a:lnTo>
                    <a:pt x="770534" y="2104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5" name="object 665"/>
            <p:cNvSpPr/>
            <p:nvPr/>
          </p:nvSpPr>
          <p:spPr>
            <a:xfrm>
              <a:off x="4332579" y="3973435"/>
              <a:ext cx="1050925" cy="947419"/>
            </a:xfrm>
            <a:custGeom>
              <a:avLst/>
              <a:gdLst/>
              <a:ahLst/>
              <a:cxnLst/>
              <a:rect l="l" t="t" r="r" b="b"/>
              <a:pathLst>
                <a:path w="1050925" h="947420">
                  <a:moveTo>
                    <a:pt x="35001" y="350735"/>
                  </a:moveTo>
                  <a:lnTo>
                    <a:pt x="0" y="350735"/>
                  </a:lnTo>
                  <a:lnTo>
                    <a:pt x="0" y="420890"/>
                  </a:lnTo>
                  <a:lnTo>
                    <a:pt x="35001" y="420890"/>
                  </a:lnTo>
                  <a:lnTo>
                    <a:pt x="35001" y="350735"/>
                  </a:lnTo>
                  <a:close/>
                </a:path>
                <a:path w="1050925" h="947420">
                  <a:moveTo>
                    <a:pt x="70015" y="420890"/>
                  </a:moveTo>
                  <a:lnTo>
                    <a:pt x="35001" y="420890"/>
                  </a:lnTo>
                  <a:lnTo>
                    <a:pt x="35001" y="455955"/>
                  </a:lnTo>
                  <a:lnTo>
                    <a:pt x="70015" y="455955"/>
                  </a:lnTo>
                  <a:lnTo>
                    <a:pt x="70015" y="420890"/>
                  </a:lnTo>
                  <a:close/>
                </a:path>
                <a:path w="1050925" h="947420">
                  <a:moveTo>
                    <a:pt x="105041" y="315645"/>
                  </a:moveTo>
                  <a:lnTo>
                    <a:pt x="35001" y="315645"/>
                  </a:lnTo>
                  <a:lnTo>
                    <a:pt x="35001" y="350735"/>
                  </a:lnTo>
                  <a:lnTo>
                    <a:pt x="105041" y="350735"/>
                  </a:lnTo>
                  <a:lnTo>
                    <a:pt x="105041" y="315645"/>
                  </a:lnTo>
                  <a:close/>
                </a:path>
                <a:path w="1050925" h="947420">
                  <a:moveTo>
                    <a:pt x="175082" y="280593"/>
                  </a:moveTo>
                  <a:lnTo>
                    <a:pt x="105041" y="280593"/>
                  </a:lnTo>
                  <a:lnTo>
                    <a:pt x="105041" y="315645"/>
                  </a:lnTo>
                  <a:lnTo>
                    <a:pt x="175082" y="315645"/>
                  </a:lnTo>
                  <a:lnTo>
                    <a:pt x="175082" y="280593"/>
                  </a:lnTo>
                  <a:close/>
                </a:path>
                <a:path w="1050925" h="947420">
                  <a:moveTo>
                    <a:pt x="210121" y="631317"/>
                  </a:moveTo>
                  <a:lnTo>
                    <a:pt x="175082" y="631317"/>
                  </a:lnTo>
                  <a:lnTo>
                    <a:pt x="175082" y="806716"/>
                  </a:lnTo>
                  <a:lnTo>
                    <a:pt x="210121" y="806716"/>
                  </a:lnTo>
                  <a:lnTo>
                    <a:pt x="210121" y="631317"/>
                  </a:lnTo>
                  <a:close/>
                </a:path>
                <a:path w="1050925" h="947420">
                  <a:moveTo>
                    <a:pt x="210121" y="526122"/>
                  </a:moveTo>
                  <a:lnTo>
                    <a:pt x="175082" y="526122"/>
                  </a:lnTo>
                  <a:lnTo>
                    <a:pt x="175082" y="491007"/>
                  </a:lnTo>
                  <a:lnTo>
                    <a:pt x="105067" y="491007"/>
                  </a:lnTo>
                  <a:lnTo>
                    <a:pt x="105067" y="455955"/>
                  </a:lnTo>
                  <a:lnTo>
                    <a:pt x="70015" y="455955"/>
                  </a:lnTo>
                  <a:lnTo>
                    <a:pt x="70015" y="491007"/>
                  </a:lnTo>
                  <a:lnTo>
                    <a:pt x="105041" y="491007"/>
                  </a:lnTo>
                  <a:lnTo>
                    <a:pt x="105041" y="526122"/>
                  </a:lnTo>
                  <a:lnTo>
                    <a:pt x="175056" y="526122"/>
                  </a:lnTo>
                  <a:lnTo>
                    <a:pt x="175056" y="561174"/>
                  </a:lnTo>
                  <a:lnTo>
                    <a:pt x="210121" y="561174"/>
                  </a:lnTo>
                  <a:lnTo>
                    <a:pt x="210121" y="526122"/>
                  </a:lnTo>
                  <a:close/>
                </a:path>
                <a:path w="1050925" h="947420">
                  <a:moveTo>
                    <a:pt x="245122" y="561174"/>
                  </a:moveTo>
                  <a:lnTo>
                    <a:pt x="210121" y="561174"/>
                  </a:lnTo>
                  <a:lnTo>
                    <a:pt x="210121" y="631317"/>
                  </a:lnTo>
                  <a:lnTo>
                    <a:pt x="245122" y="631317"/>
                  </a:lnTo>
                  <a:lnTo>
                    <a:pt x="245122" y="561174"/>
                  </a:lnTo>
                  <a:close/>
                </a:path>
                <a:path w="1050925" h="947420">
                  <a:moveTo>
                    <a:pt x="350189" y="210426"/>
                  </a:moveTo>
                  <a:lnTo>
                    <a:pt x="315188" y="210426"/>
                  </a:lnTo>
                  <a:lnTo>
                    <a:pt x="315188" y="245503"/>
                  </a:lnTo>
                  <a:lnTo>
                    <a:pt x="175082" y="245503"/>
                  </a:lnTo>
                  <a:lnTo>
                    <a:pt x="175082" y="280593"/>
                  </a:lnTo>
                  <a:lnTo>
                    <a:pt x="315188" y="280593"/>
                  </a:lnTo>
                  <a:lnTo>
                    <a:pt x="315188" y="245529"/>
                  </a:lnTo>
                  <a:lnTo>
                    <a:pt x="350189" y="245529"/>
                  </a:lnTo>
                  <a:lnTo>
                    <a:pt x="350189" y="210426"/>
                  </a:lnTo>
                  <a:close/>
                </a:path>
                <a:path w="1050925" h="947420">
                  <a:moveTo>
                    <a:pt x="420230" y="841768"/>
                  </a:moveTo>
                  <a:lnTo>
                    <a:pt x="385229" y="841768"/>
                  </a:lnTo>
                  <a:lnTo>
                    <a:pt x="385229" y="876858"/>
                  </a:lnTo>
                  <a:lnTo>
                    <a:pt x="315188" y="876858"/>
                  </a:lnTo>
                  <a:lnTo>
                    <a:pt x="315188" y="911733"/>
                  </a:lnTo>
                  <a:lnTo>
                    <a:pt x="245122" y="911733"/>
                  </a:lnTo>
                  <a:lnTo>
                    <a:pt x="245122" y="877417"/>
                  </a:lnTo>
                  <a:lnTo>
                    <a:pt x="210121" y="877417"/>
                  </a:lnTo>
                  <a:lnTo>
                    <a:pt x="210121" y="911733"/>
                  </a:lnTo>
                  <a:lnTo>
                    <a:pt x="210121" y="947318"/>
                  </a:lnTo>
                  <a:lnTo>
                    <a:pt x="315188" y="947318"/>
                  </a:lnTo>
                  <a:lnTo>
                    <a:pt x="315188" y="911910"/>
                  </a:lnTo>
                  <a:lnTo>
                    <a:pt x="385229" y="911910"/>
                  </a:lnTo>
                  <a:lnTo>
                    <a:pt x="385229" y="876871"/>
                  </a:lnTo>
                  <a:lnTo>
                    <a:pt x="420230" y="876871"/>
                  </a:lnTo>
                  <a:lnTo>
                    <a:pt x="420230" y="841768"/>
                  </a:lnTo>
                  <a:close/>
                </a:path>
                <a:path w="1050925" h="947420">
                  <a:moveTo>
                    <a:pt x="420230" y="105194"/>
                  </a:moveTo>
                  <a:lnTo>
                    <a:pt x="385229" y="105194"/>
                  </a:lnTo>
                  <a:lnTo>
                    <a:pt x="385229" y="175361"/>
                  </a:lnTo>
                  <a:lnTo>
                    <a:pt x="350189" y="175361"/>
                  </a:lnTo>
                  <a:lnTo>
                    <a:pt x="350189" y="210426"/>
                  </a:lnTo>
                  <a:lnTo>
                    <a:pt x="385254" y="210426"/>
                  </a:lnTo>
                  <a:lnTo>
                    <a:pt x="385254" y="175361"/>
                  </a:lnTo>
                  <a:lnTo>
                    <a:pt x="420230" y="175361"/>
                  </a:lnTo>
                  <a:lnTo>
                    <a:pt x="420230" y="105194"/>
                  </a:lnTo>
                  <a:close/>
                </a:path>
                <a:path w="1050925" h="947420">
                  <a:moveTo>
                    <a:pt x="455295" y="806716"/>
                  </a:moveTo>
                  <a:lnTo>
                    <a:pt x="420230" y="806716"/>
                  </a:lnTo>
                  <a:lnTo>
                    <a:pt x="420230" y="841768"/>
                  </a:lnTo>
                  <a:lnTo>
                    <a:pt x="455295" y="841768"/>
                  </a:lnTo>
                  <a:lnTo>
                    <a:pt x="455295" y="806716"/>
                  </a:lnTo>
                  <a:close/>
                </a:path>
                <a:path w="1050925" h="947420">
                  <a:moveTo>
                    <a:pt x="490296" y="771601"/>
                  </a:moveTo>
                  <a:lnTo>
                    <a:pt x="455295" y="771601"/>
                  </a:lnTo>
                  <a:lnTo>
                    <a:pt x="455295" y="806716"/>
                  </a:lnTo>
                  <a:lnTo>
                    <a:pt x="490296" y="806716"/>
                  </a:lnTo>
                  <a:lnTo>
                    <a:pt x="490296" y="771601"/>
                  </a:lnTo>
                  <a:close/>
                </a:path>
                <a:path w="1050925" h="947420">
                  <a:moveTo>
                    <a:pt x="490296" y="35052"/>
                  </a:moveTo>
                  <a:lnTo>
                    <a:pt x="455295" y="35052"/>
                  </a:lnTo>
                  <a:lnTo>
                    <a:pt x="455295" y="70142"/>
                  </a:lnTo>
                  <a:lnTo>
                    <a:pt x="420230" y="70142"/>
                  </a:lnTo>
                  <a:lnTo>
                    <a:pt x="420230" y="105194"/>
                  </a:lnTo>
                  <a:lnTo>
                    <a:pt x="455295" y="105194"/>
                  </a:lnTo>
                  <a:lnTo>
                    <a:pt x="455295" y="70167"/>
                  </a:lnTo>
                  <a:lnTo>
                    <a:pt x="490296" y="70167"/>
                  </a:lnTo>
                  <a:lnTo>
                    <a:pt x="490296" y="35052"/>
                  </a:lnTo>
                  <a:close/>
                </a:path>
                <a:path w="1050925" h="947420">
                  <a:moveTo>
                    <a:pt x="560362" y="736549"/>
                  </a:moveTo>
                  <a:lnTo>
                    <a:pt x="490296" y="736549"/>
                  </a:lnTo>
                  <a:lnTo>
                    <a:pt x="490296" y="771601"/>
                  </a:lnTo>
                  <a:lnTo>
                    <a:pt x="560362" y="771601"/>
                  </a:lnTo>
                  <a:lnTo>
                    <a:pt x="560362" y="736549"/>
                  </a:lnTo>
                  <a:close/>
                </a:path>
                <a:path w="1050925" h="947420">
                  <a:moveTo>
                    <a:pt x="560362" y="0"/>
                  </a:moveTo>
                  <a:lnTo>
                    <a:pt x="490296" y="0"/>
                  </a:lnTo>
                  <a:lnTo>
                    <a:pt x="490296" y="35052"/>
                  </a:lnTo>
                  <a:lnTo>
                    <a:pt x="560362" y="35052"/>
                  </a:lnTo>
                  <a:lnTo>
                    <a:pt x="560362" y="0"/>
                  </a:lnTo>
                  <a:close/>
                </a:path>
                <a:path w="1050925" h="947420">
                  <a:moveTo>
                    <a:pt x="595376" y="771601"/>
                  </a:moveTo>
                  <a:lnTo>
                    <a:pt x="560362" y="771601"/>
                  </a:lnTo>
                  <a:lnTo>
                    <a:pt x="560362" y="806716"/>
                  </a:lnTo>
                  <a:lnTo>
                    <a:pt x="595376" y="806716"/>
                  </a:lnTo>
                  <a:lnTo>
                    <a:pt x="595376" y="771601"/>
                  </a:lnTo>
                  <a:close/>
                </a:path>
                <a:path w="1050925" h="947420">
                  <a:moveTo>
                    <a:pt x="665416" y="105194"/>
                  </a:moveTo>
                  <a:lnTo>
                    <a:pt x="630428" y="105194"/>
                  </a:lnTo>
                  <a:lnTo>
                    <a:pt x="630428" y="70142"/>
                  </a:lnTo>
                  <a:lnTo>
                    <a:pt x="595376" y="70142"/>
                  </a:lnTo>
                  <a:lnTo>
                    <a:pt x="595376" y="35052"/>
                  </a:lnTo>
                  <a:lnTo>
                    <a:pt x="560362" y="35052"/>
                  </a:lnTo>
                  <a:lnTo>
                    <a:pt x="560362" y="70167"/>
                  </a:lnTo>
                  <a:lnTo>
                    <a:pt x="595376" y="70167"/>
                  </a:lnTo>
                  <a:lnTo>
                    <a:pt x="595376" y="105194"/>
                  </a:lnTo>
                  <a:lnTo>
                    <a:pt x="630402" y="105194"/>
                  </a:lnTo>
                  <a:lnTo>
                    <a:pt x="630402" y="175361"/>
                  </a:lnTo>
                  <a:lnTo>
                    <a:pt x="665416" y="175361"/>
                  </a:lnTo>
                  <a:lnTo>
                    <a:pt x="665416" y="105194"/>
                  </a:lnTo>
                  <a:close/>
                </a:path>
                <a:path w="1050925" h="947420">
                  <a:moveTo>
                    <a:pt x="700417" y="175361"/>
                  </a:moveTo>
                  <a:lnTo>
                    <a:pt x="665416" y="175361"/>
                  </a:lnTo>
                  <a:lnTo>
                    <a:pt x="665416" y="210426"/>
                  </a:lnTo>
                  <a:lnTo>
                    <a:pt x="700417" y="210426"/>
                  </a:lnTo>
                  <a:lnTo>
                    <a:pt x="700417" y="175361"/>
                  </a:lnTo>
                  <a:close/>
                </a:path>
                <a:path w="1050925" h="947420">
                  <a:moveTo>
                    <a:pt x="840549" y="877417"/>
                  </a:moveTo>
                  <a:lnTo>
                    <a:pt x="805535" y="877417"/>
                  </a:lnTo>
                  <a:lnTo>
                    <a:pt x="805535" y="911733"/>
                  </a:lnTo>
                  <a:lnTo>
                    <a:pt x="735469" y="911733"/>
                  </a:lnTo>
                  <a:lnTo>
                    <a:pt x="735469" y="876858"/>
                  </a:lnTo>
                  <a:lnTo>
                    <a:pt x="665416" y="876858"/>
                  </a:lnTo>
                  <a:lnTo>
                    <a:pt x="665416" y="841768"/>
                  </a:lnTo>
                  <a:lnTo>
                    <a:pt x="630428" y="841768"/>
                  </a:lnTo>
                  <a:lnTo>
                    <a:pt x="630428" y="806716"/>
                  </a:lnTo>
                  <a:lnTo>
                    <a:pt x="595376" y="806716"/>
                  </a:lnTo>
                  <a:lnTo>
                    <a:pt x="595376" y="841768"/>
                  </a:lnTo>
                  <a:lnTo>
                    <a:pt x="630402" y="841768"/>
                  </a:lnTo>
                  <a:lnTo>
                    <a:pt x="630402" y="876871"/>
                  </a:lnTo>
                  <a:lnTo>
                    <a:pt x="665416" y="876871"/>
                  </a:lnTo>
                  <a:lnTo>
                    <a:pt x="665416" y="911910"/>
                  </a:lnTo>
                  <a:lnTo>
                    <a:pt x="735469" y="911910"/>
                  </a:lnTo>
                  <a:lnTo>
                    <a:pt x="735469" y="947318"/>
                  </a:lnTo>
                  <a:lnTo>
                    <a:pt x="840549" y="947318"/>
                  </a:lnTo>
                  <a:lnTo>
                    <a:pt x="840549" y="911733"/>
                  </a:lnTo>
                  <a:lnTo>
                    <a:pt x="840549" y="877417"/>
                  </a:lnTo>
                  <a:close/>
                </a:path>
                <a:path w="1050925" h="947420">
                  <a:moveTo>
                    <a:pt x="840549" y="561174"/>
                  </a:moveTo>
                  <a:lnTo>
                    <a:pt x="805535" y="561174"/>
                  </a:lnTo>
                  <a:lnTo>
                    <a:pt x="805535" y="631317"/>
                  </a:lnTo>
                  <a:lnTo>
                    <a:pt x="840549" y="631317"/>
                  </a:lnTo>
                  <a:lnTo>
                    <a:pt x="840549" y="561174"/>
                  </a:lnTo>
                  <a:close/>
                </a:path>
                <a:path w="1050925" h="947420">
                  <a:moveTo>
                    <a:pt x="875550" y="631317"/>
                  </a:moveTo>
                  <a:lnTo>
                    <a:pt x="840549" y="631317"/>
                  </a:lnTo>
                  <a:lnTo>
                    <a:pt x="840549" y="876858"/>
                  </a:lnTo>
                  <a:lnTo>
                    <a:pt x="875550" y="876858"/>
                  </a:lnTo>
                  <a:lnTo>
                    <a:pt x="875550" y="631317"/>
                  </a:lnTo>
                  <a:close/>
                </a:path>
                <a:path w="1050925" h="947420">
                  <a:moveTo>
                    <a:pt x="875550" y="526122"/>
                  </a:moveTo>
                  <a:lnTo>
                    <a:pt x="840549" y="526122"/>
                  </a:lnTo>
                  <a:lnTo>
                    <a:pt x="840549" y="561174"/>
                  </a:lnTo>
                  <a:lnTo>
                    <a:pt x="875550" y="561174"/>
                  </a:lnTo>
                  <a:lnTo>
                    <a:pt x="875550" y="526122"/>
                  </a:lnTo>
                  <a:close/>
                </a:path>
                <a:path w="1050925" h="947420">
                  <a:moveTo>
                    <a:pt x="875550" y="245503"/>
                  </a:moveTo>
                  <a:lnTo>
                    <a:pt x="735469" y="245503"/>
                  </a:lnTo>
                  <a:lnTo>
                    <a:pt x="735469" y="210426"/>
                  </a:lnTo>
                  <a:lnTo>
                    <a:pt x="700417" y="210426"/>
                  </a:lnTo>
                  <a:lnTo>
                    <a:pt x="700417" y="245529"/>
                  </a:lnTo>
                  <a:lnTo>
                    <a:pt x="735469" y="245529"/>
                  </a:lnTo>
                  <a:lnTo>
                    <a:pt x="735469" y="280593"/>
                  </a:lnTo>
                  <a:lnTo>
                    <a:pt x="875550" y="280593"/>
                  </a:lnTo>
                  <a:lnTo>
                    <a:pt x="875550" y="245503"/>
                  </a:lnTo>
                  <a:close/>
                </a:path>
                <a:path w="1050925" h="947420">
                  <a:moveTo>
                    <a:pt x="980655" y="455955"/>
                  </a:moveTo>
                  <a:lnTo>
                    <a:pt x="945591" y="455955"/>
                  </a:lnTo>
                  <a:lnTo>
                    <a:pt x="945591" y="491007"/>
                  </a:lnTo>
                  <a:lnTo>
                    <a:pt x="875550" y="491007"/>
                  </a:lnTo>
                  <a:lnTo>
                    <a:pt x="875550" y="526122"/>
                  </a:lnTo>
                  <a:lnTo>
                    <a:pt x="945616" y="526122"/>
                  </a:lnTo>
                  <a:lnTo>
                    <a:pt x="945616" y="491007"/>
                  </a:lnTo>
                  <a:lnTo>
                    <a:pt x="980655" y="491007"/>
                  </a:lnTo>
                  <a:lnTo>
                    <a:pt x="980655" y="455955"/>
                  </a:lnTo>
                  <a:close/>
                </a:path>
                <a:path w="1050925" h="947420">
                  <a:moveTo>
                    <a:pt x="1015657" y="420890"/>
                  </a:moveTo>
                  <a:lnTo>
                    <a:pt x="980655" y="420890"/>
                  </a:lnTo>
                  <a:lnTo>
                    <a:pt x="980655" y="455955"/>
                  </a:lnTo>
                  <a:lnTo>
                    <a:pt x="1015657" y="455955"/>
                  </a:lnTo>
                  <a:lnTo>
                    <a:pt x="1015657" y="420890"/>
                  </a:lnTo>
                  <a:close/>
                </a:path>
                <a:path w="1050925" h="947420">
                  <a:moveTo>
                    <a:pt x="1015657" y="315645"/>
                  </a:moveTo>
                  <a:lnTo>
                    <a:pt x="945616" y="315645"/>
                  </a:lnTo>
                  <a:lnTo>
                    <a:pt x="945616" y="350735"/>
                  </a:lnTo>
                  <a:lnTo>
                    <a:pt x="1015657" y="350735"/>
                  </a:lnTo>
                  <a:lnTo>
                    <a:pt x="1015657" y="315645"/>
                  </a:lnTo>
                  <a:close/>
                </a:path>
                <a:path w="1050925" h="947420">
                  <a:moveTo>
                    <a:pt x="1050671" y="350735"/>
                  </a:moveTo>
                  <a:lnTo>
                    <a:pt x="1015657" y="350735"/>
                  </a:lnTo>
                  <a:lnTo>
                    <a:pt x="1015657" y="420890"/>
                  </a:lnTo>
                  <a:lnTo>
                    <a:pt x="1050671" y="420890"/>
                  </a:lnTo>
                  <a:lnTo>
                    <a:pt x="1050671" y="350735"/>
                  </a:lnTo>
                  <a:close/>
                </a:path>
              </a:pathLst>
            </a:custGeom>
            <a:solidFill>
              <a:srgbClr val="FFE7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6" name="object 666"/>
            <p:cNvSpPr/>
            <p:nvPr/>
          </p:nvSpPr>
          <p:spPr>
            <a:xfrm>
              <a:off x="4296524" y="3937329"/>
              <a:ext cx="1123315" cy="984885"/>
            </a:xfrm>
            <a:custGeom>
              <a:avLst/>
              <a:gdLst/>
              <a:ahLst/>
              <a:cxnLst/>
              <a:rect l="l" t="t" r="r" b="b"/>
              <a:pathLst>
                <a:path w="1123314" h="984885">
                  <a:moveTo>
                    <a:pt x="597408" y="806716"/>
                  </a:moveTo>
                  <a:lnTo>
                    <a:pt x="525411" y="806716"/>
                  </a:lnTo>
                  <a:lnTo>
                    <a:pt x="525411" y="841819"/>
                  </a:lnTo>
                  <a:lnTo>
                    <a:pt x="597408" y="841819"/>
                  </a:lnTo>
                  <a:lnTo>
                    <a:pt x="597408" y="806716"/>
                  </a:lnTo>
                  <a:close/>
                </a:path>
                <a:path w="1123314" h="984885">
                  <a:moveTo>
                    <a:pt x="597408" y="0"/>
                  </a:moveTo>
                  <a:lnTo>
                    <a:pt x="525411" y="0"/>
                  </a:lnTo>
                  <a:lnTo>
                    <a:pt x="525411" y="35090"/>
                  </a:lnTo>
                  <a:lnTo>
                    <a:pt x="597408" y="35090"/>
                  </a:lnTo>
                  <a:lnTo>
                    <a:pt x="597408" y="0"/>
                  </a:lnTo>
                  <a:close/>
                </a:path>
                <a:path w="1123314" h="984885">
                  <a:moveTo>
                    <a:pt x="632421" y="842352"/>
                  </a:moveTo>
                  <a:lnTo>
                    <a:pt x="490359" y="842352"/>
                  </a:lnTo>
                  <a:lnTo>
                    <a:pt x="490359" y="843622"/>
                  </a:lnTo>
                  <a:lnTo>
                    <a:pt x="632421" y="843622"/>
                  </a:lnTo>
                  <a:lnTo>
                    <a:pt x="632421" y="842352"/>
                  </a:lnTo>
                  <a:close/>
                </a:path>
                <a:path w="1123314" h="984885">
                  <a:moveTo>
                    <a:pt x="1122768" y="386092"/>
                  </a:moveTo>
                  <a:lnTo>
                    <a:pt x="1087716" y="386092"/>
                  </a:lnTo>
                  <a:lnTo>
                    <a:pt x="1087716" y="353047"/>
                  </a:lnTo>
                  <a:lnTo>
                    <a:pt x="1087716" y="350494"/>
                  </a:lnTo>
                  <a:lnTo>
                    <a:pt x="1052703" y="350494"/>
                  </a:lnTo>
                  <a:lnTo>
                    <a:pt x="1052703" y="317461"/>
                  </a:lnTo>
                  <a:lnTo>
                    <a:pt x="1052703" y="316191"/>
                  </a:lnTo>
                  <a:lnTo>
                    <a:pt x="982637" y="316191"/>
                  </a:lnTo>
                  <a:lnTo>
                    <a:pt x="982637" y="283146"/>
                  </a:lnTo>
                  <a:lnTo>
                    <a:pt x="982637" y="280593"/>
                  </a:lnTo>
                  <a:lnTo>
                    <a:pt x="912596" y="280593"/>
                  </a:lnTo>
                  <a:lnTo>
                    <a:pt x="912596" y="247561"/>
                  </a:lnTo>
                  <a:lnTo>
                    <a:pt x="912596" y="245008"/>
                  </a:lnTo>
                  <a:lnTo>
                    <a:pt x="772528" y="245008"/>
                  </a:lnTo>
                  <a:lnTo>
                    <a:pt x="772528" y="211975"/>
                  </a:lnTo>
                  <a:lnTo>
                    <a:pt x="772528" y="210693"/>
                  </a:lnTo>
                  <a:lnTo>
                    <a:pt x="737463" y="210693"/>
                  </a:lnTo>
                  <a:lnTo>
                    <a:pt x="737463" y="142074"/>
                  </a:lnTo>
                  <a:lnTo>
                    <a:pt x="737463" y="140792"/>
                  </a:lnTo>
                  <a:lnTo>
                    <a:pt x="702462" y="140792"/>
                  </a:lnTo>
                  <a:lnTo>
                    <a:pt x="702462" y="107759"/>
                  </a:lnTo>
                  <a:lnTo>
                    <a:pt x="702462" y="105206"/>
                  </a:lnTo>
                  <a:lnTo>
                    <a:pt x="667448" y="105206"/>
                  </a:lnTo>
                  <a:lnTo>
                    <a:pt x="667448" y="72174"/>
                  </a:lnTo>
                  <a:lnTo>
                    <a:pt x="667448" y="69621"/>
                  </a:lnTo>
                  <a:lnTo>
                    <a:pt x="632421" y="69621"/>
                  </a:lnTo>
                  <a:lnTo>
                    <a:pt x="632421" y="36588"/>
                  </a:lnTo>
                  <a:lnTo>
                    <a:pt x="632421" y="35306"/>
                  </a:lnTo>
                  <a:lnTo>
                    <a:pt x="490359" y="35306"/>
                  </a:lnTo>
                  <a:lnTo>
                    <a:pt x="490359" y="36588"/>
                  </a:lnTo>
                  <a:lnTo>
                    <a:pt x="490359" y="69621"/>
                  </a:lnTo>
                  <a:lnTo>
                    <a:pt x="455345" y="69621"/>
                  </a:lnTo>
                  <a:lnTo>
                    <a:pt x="455345" y="72174"/>
                  </a:lnTo>
                  <a:lnTo>
                    <a:pt x="455345" y="105206"/>
                  </a:lnTo>
                  <a:lnTo>
                    <a:pt x="420344" y="105206"/>
                  </a:lnTo>
                  <a:lnTo>
                    <a:pt x="420344" y="107759"/>
                  </a:lnTo>
                  <a:lnTo>
                    <a:pt x="420344" y="140792"/>
                  </a:lnTo>
                  <a:lnTo>
                    <a:pt x="385254" y="140792"/>
                  </a:lnTo>
                  <a:lnTo>
                    <a:pt x="385254" y="142074"/>
                  </a:lnTo>
                  <a:lnTo>
                    <a:pt x="385254" y="210693"/>
                  </a:lnTo>
                  <a:lnTo>
                    <a:pt x="350253" y="210693"/>
                  </a:lnTo>
                  <a:lnTo>
                    <a:pt x="350253" y="211975"/>
                  </a:lnTo>
                  <a:lnTo>
                    <a:pt x="350253" y="245008"/>
                  </a:lnTo>
                  <a:lnTo>
                    <a:pt x="210121" y="245008"/>
                  </a:lnTo>
                  <a:lnTo>
                    <a:pt x="210121" y="247561"/>
                  </a:lnTo>
                  <a:lnTo>
                    <a:pt x="210121" y="280593"/>
                  </a:lnTo>
                  <a:lnTo>
                    <a:pt x="140030" y="280593"/>
                  </a:lnTo>
                  <a:lnTo>
                    <a:pt x="140030" y="283146"/>
                  </a:lnTo>
                  <a:lnTo>
                    <a:pt x="140030" y="316191"/>
                  </a:lnTo>
                  <a:lnTo>
                    <a:pt x="70065" y="316191"/>
                  </a:lnTo>
                  <a:lnTo>
                    <a:pt x="70065" y="317461"/>
                  </a:lnTo>
                  <a:lnTo>
                    <a:pt x="70065" y="350494"/>
                  </a:lnTo>
                  <a:lnTo>
                    <a:pt x="35039" y="350494"/>
                  </a:lnTo>
                  <a:lnTo>
                    <a:pt x="35039" y="353047"/>
                  </a:lnTo>
                  <a:lnTo>
                    <a:pt x="35039" y="386092"/>
                  </a:lnTo>
                  <a:lnTo>
                    <a:pt x="0" y="386092"/>
                  </a:lnTo>
                  <a:lnTo>
                    <a:pt x="0" y="387362"/>
                  </a:lnTo>
                  <a:lnTo>
                    <a:pt x="0" y="455993"/>
                  </a:lnTo>
                  <a:lnTo>
                    <a:pt x="0" y="458533"/>
                  </a:lnTo>
                  <a:lnTo>
                    <a:pt x="35039" y="458533"/>
                  </a:lnTo>
                  <a:lnTo>
                    <a:pt x="35039" y="491578"/>
                  </a:lnTo>
                  <a:lnTo>
                    <a:pt x="35039" y="492848"/>
                  </a:lnTo>
                  <a:lnTo>
                    <a:pt x="70040" y="492848"/>
                  </a:lnTo>
                  <a:lnTo>
                    <a:pt x="70040" y="525894"/>
                  </a:lnTo>
                  <a:lnTo>
                    <a:pt x="70040" y="528434"/>
                  </a:lnTo>
                  <a:lnTo>
                    <a:pt x="105054" y="528434"/>
                  </a:lnTo>
                  <a:lnTo>
                    <a:pt x="105054" y="561479"/>
                  </a:lnTo>
                  <a:lnTo>
                    <a:pt x="105054" y="562749"/>
                  </a:lnTo>
                  <a:lnTo>
                    <a:pt x="140030" y="562749"/>
                  </a:lnTo>
                  <a:lnTo>
                    <a:pt x="140030" y="595795"/>
                  </a:lnTo>
                  <a:lnTo>
                    <a:pt x="140030" y="598335"/>
                  </a:lnTo>
                  <a:lnTo>
                    <a:pt x="210045" y="598335"/>
                  </a:lnTo>
                  <a:lnTo>
                    <a:pt x="210045" y="666965"/>
                  </a:lnTo>
                  <a:lnTo>
                    <a:pt x="175120" y="666965"/>
                  </a:lnTo>
                  <a:lnTo>
                    <a:pt x="175120" y="668235"/>
                  </a:lnTo>
                  <a:lnTo>
                    <a:pt x="175120" y="912253"/>
                  </a:lnTo>
                  <a:lnTo>
                    <a:pt x="175120" y="913523"/>
                  </a:lnTo>
                  <a:lnTo>
                    <a:pt x="210121" y="913523"/>
                  </a:lnTo>
                  <a:lnTo>
                    <a:pt x="210121" y="982154"/>
                  </a:lnTo>
                  <a:lnTo>
                    <a:pt x="210121" y="984694"/>
                  </a:lnTo>
                  <a:lnTo>
                    <a:pt x="422275" y="984694"/>
                  </a:lnTo>
                  <a:lnTo>
                    <a:pt x="422275" y="982154"/>
                  </a:lnTo>
                  <a:lnTo>
                    <a:pt x="247167" y="982154"/>
                  </a:lnTo>
                  <a:lnTo>
                    <a:pt x="247167" y="913523"/>
                  </a:lnTo>
                  <a:lnTo>
                    <a:pt x="247167" y="912253"/>
                  </a:lnTo>
                  <a:lnTo>
                    <a:pt x="212039" y="912253"/>
                  </a:lnTo>
                  <a:lnTo>
                    <a:pt x="212039" y="668235"/>
                  </a:lnTo>
                  <a:lnTo>
                    <a:pt x="247167" y="668235"/>
                  </a:lnTo>
                  <a:lnTo>
                    <a:pt x="247167" y="666965"/>
                  </a:lnTo>
                  <a:lnTo>
                    <a:pt x="247167" y="598335"/>
                  </a:lnTo>
                  <a:lnTo>
                    <a:pt x="247167" y="595795"/>
                  </a:lnTo>
                  <a:lnTo>
                    <a:pt x="212039" y="595795"/>
                  </a:lnTo>
                  <a:lnTo>
                    <a:pt x="212039" y="562749"/>
                  </a:lnTo>
                  <a:lnTo>
                    <a:pt x="212039" y="561479"/>
                  </a:lnTo>
                  <a:lnTo>
                    <a:pt x="142087" y="561479"/>
                  </a:lnTo>
                  <a:lnTo>
                    <a:pt x="142087" y="528434"/>
                  </a:lnTo>
                  <a:lnTo>
                    <a:pt x="142087" y="525894"/>
                  </a:lnTo>
                  <a:lnTo>
                    <a:pt x="107061" y="525894"/>
                  </a:lnTo>
                  <a:lnTo>
                    <a:pt x="107061" y="492848"/>
                  </a:lnTo>
                  <a:lnTo>
                    <a:pt x="107061" y="491578"/>
                  </a:lnTo>
                  <a:lnTo>
                    <a:pt x="72034" y="491578"/>
                  </a:lnTo>
                  <a:lnTo>
                    <a:pt x="72034" y="458533"/>
                  </a:lnTo>
                  <a:lnTo>
                    <a:pt x="72034" y="455993"/>
                  </a:lnTo>
                  <a:lnTo>
                    <a:pt x="37045" y="455993"/>
                  </a:lnTo>
                  <a:lnTo>
                    <a:pt x="37045" y="387362"/>
                  </a:lnTo>
                  <a:lnTo>
                    <a:pt x="72034" y="387362"/>
                  </a:lnTo>
                  <a:lnTo>
                    <a:pt x="72034" y="386092"/>
                  </a:lnTo>
                  <a:lnTo>
                    <a:pt x="72034" y="353047"/>
                  </a:lnTo>
                  <a:lnTo>
                    <a:pt x="142087" y="353047"/>
                  </a:lnTo>
                  <a:lnTo>
                    <a:pt x="142087" y="350494"/>
                  </a:lnTo>
                  <a:lnTo>
                    <a:pt x="142087" y="317461"/>
                  </a:lnTo>
                  <a:lnTo>
                    <a:pt x="212039" y="317461"/>
                  </a:lnTo>
                  <a:lnTo>
                    <a:pt x="212039" y="316191"/>
                  </a:lnTo>
                  <a:lnTo>
                    <a:pt x="212039" y="283146"/>
                  </a:lnTo>
                  <a:lnTo>
                    <a:pt x="352158" y="283146"/>
                  </a:lnTo>
                  <a:lnTo>
                    <a:pt x="352158" y="280593"/>
                  </a:lnTo>
                  <a:lnTo>
                    <a:pt x="352158" y="247561"/>
                  </a:lnTo>
                  <a:lnTo>
                    <a:pt x="387172" y="247561"/>
                  </a:lnTo>
                  <a:lnTo>
                    <a:pt x="387172" y="245008"/>
                  </a:lnTo>
                  <a:lnTo>
                    <a:pt x="387172" y="211975"/>
                  </a:lnTo>
                  <a:lnTo>
                    <a:pt x="422198" y="211975"/>
                  </a:lnTo>
                  <a:lnTo>
                    <a:pt x="422198" y="210693"/>
                  </a:lnTo>
                  <a:lnTo>
                    <a:pt x="422198" y="142074"/>
                  </a:lnTo>
                  <a:lnTo>
                    <a:pt x="457212" y="142074"/>
                  </a:lnTo>
                  <a:lnTo>
                    <a:pt x="457212" y="140792"/>
                  </a:lnTo>
                  <a:lnTo>
                    <a:pt x="457212" y="107759"/>
                  </a:lnTo>
                  <a:lnTo>
                    <a:pt x="492340" y="107759"/>
                  </a:lnTo>
                  <a:lnTo>
                    <a:pt x="492340" y="105206"/>
                  </a:lnTo>
                  <a:lnTo>
                    <a:pt x="492340" y="72174"/>
                  </a:lnTo>
                  <a:lnTo>
                    <a:pt x="527342" y="72174"/>
                  </a:lnTo>
                  <a:lnTo>
                    <a:pt x="527342" y="69621"/>
                  </a:lnTo>
                  <a:lnTo>
                    <a:pt x="527342" y="36588"/>
                  </a:lnTo>
                  <a:lnTo>
                    <a:pt x="595426" y="36588"/>
                  </a:lnTo>
                  <a:lnTo>
                    <a:pt x="595426" y="69621"/>
                  </a:lnTo>
                  <a:lnTo>
                    <a:pt x="595426" y="72174"/>
                  </a:lnTo>
                  <a:lnTo>
                    <a:pt x="630428" y="72174"/>
                  </a:lnTo>
                  <a:lnTo>
                    <a:pt x="630428" y="105206"/>
                  </a:lnTo>
                  <a:lnTo>
                    <a:pt x="630428" y="107759"/>
                  </a:lnTo>
                  <a:lnTo>
                    <a:pt x="665467" y="107759"/>
                  </a:lnTo>
                  <a:lnTo>
                    <a:pt x="665467" y="140792"/>
                  </a:lnTo>
                  <a:lnTo>
                    <a:pt x="665467" y="142074"/>
                  </a:lnTo>
                  <a:lnTo>
                    <a:pt x="700468" y="142074"/>
                  </a:lnTo>
                  <a:lnTo>
                    <a:pt x="700468" y="210693"/>
                  </a:lnTo>
                  <a:lnTo>
                    <a:pt x="700468" y="211975"/>
                  </a:lnTo>
                  <a:lnTo>
                    <a:pt x="735482" y="211975"/>
                  </a:lnTo>
                  <a:lnTo>
                    <a:pt x="735482" y="245008"/>
                  </a:lnTo>
                  <a:lnTo>
                    <a:pt x="735482" y="247561"/>
                  </a:lnTo>
                  <a:lnTo>
                    <a:pt x="770661" y="247561"/>
                  </a:lnTo>
                  <a:lnTo>
                    <a:pt x="770661" y="280593"/>
                  </a:lnTo>
                  <a:lnTo>
                    <a:pt x="770661" y="283146"/>
                  </a:lnTo>
                  <a:lnTo>
                    <a:pt x="910742" y="283146"/>
                  </a:lnTo>
                  <a:lnTo>
                    <a:pt x="910742" y="316191"/>
                  </a:lnTo>
                  <a:lnTo>
                    <a:pt x="910742" y="317461"/>
                  </a:lnTo>
                  <a:lnTo>
                    <a:pt x="980782" y="317461"/>
                  </a:lnTo>
                  <a:lnTo>
                    <a:pt x="980782" y="350494"/>
                  </a:lnTo>
                  <a:lnTo>
                    <a:pt x="980782" y="353047"/>
                  </a:lnTo>
                  <a:lnTo>
                    <a:pt x="1050721" y="353047"/>
                  </a:lnTo>
                  <a:lnTo>
                    <a:pt x="1050721" y="386092"/>
                  </a:lnTo>
                  <a:lnTo>
                    <a:pt x="1050721" y="387362"/>
                  </a:lnTo>
                  <a:lnTo>
                    <a:pt x="1085723" y="387362"/>
                  </a:lnTo>
                  <a:lnTo>
                    <a:pt x="1085723" y="455993"/>
                  </a:lnTo>
                  <a:lnTo>
                    <a:pt x="1050721" y="455993"/>
                  </a:lnTo>
                  <a:lnTo>
                    <a:pt x="1050721" y="458533"/>
                  </a:lnTo>
                  <a:lnTo>
                    <a:pt x="1050721" y="491578"/>
                  </a:lnTo>
                  <a:lnTo>
                    <a:pt x="1015707" y="491578"/>
                  </a:lnTo>
                  <a:lnTo>
                    <a:pt x="1015707" y="492848"/>
                  </a:lnTo>
                  <a:lnTo>
                    <a:pt x="1015707" y="525894"/>
                  </a:lnTo>
                  <a:lnTo>
                    <a:pt x="980655" y="525894"/>
                  </a:lnTo>
                  <a:lnTo>
                    <a:pt x="980655" y="528434"/>
                  </a:lnTo>
                  <a:lnTo>
                    <a:pt x="980655" y="561479"/>
                  </a:lnTo>
                  <a:lnTo>
                    <a:pt x="910615" y="561479"/>
                  </a:lnTo>
                  <a:lnTo>
                    <a:pt x="910615" y="562749"/>
                  </a:lnTo>
                  <a:lnTo>
                    <a:pt x="910615" y="595795"/>
                  </a:lnTo>
                  <a:lnTo>
                    <a:pt x="875614" y="595795"/>
                  </a:lnTo>
                  <a:lnTo>
                    <a:pt x="875614" y="598335"/>
                  </a:lnTo>
                  <a:lnTo>
                    <a:pt x="875614" y="666965"/>
                  </a:lnTo>
                  <a:lnTo>
                    <a:pt x="875614" y="668235"/>
                  </a:lnTo>
                  <a:lnTo>
                    <a:pt x="910615" y="668235"/>
                  </a:lnTo>
                  <a:lnTo>
                    <a:pt x="910615" y="912253"/>
                  </a:lnTo>
                  <a:lnTo>
                    <a:pt x="875614" y="912253"/>
                  </a:lnTo>
                  <a:lnTo>
                    <a:pt x="875614" y="913523"/>
                  </a:lnTo>
                  <a:lnTo>
                    <a:pt x="875614" y="982154"/>
                  </a:lnTo>
                  <a:lnTo>
                    <a:pt x="912723" y="982154"/>
                  </a:lnTo>
                  <a:lnTo>
                    <a:pt x="912723" y="913523"/>
                  </a:lnTo>
                  <a:lnTo>
                    <a:pt x="947762" y="913523"/>
                  </a:lnTo>
                  <a:lnTo>
                    <a:pt x="947762" y="912253"/>
                  </a:lnTo>
                  <a:lnTo>
                    <a:pt x="947762" y="668235"/>
                  </a:lnTo>
                  <a:lnTo>
                    <a:pt x="947762" y="666965"/>
                  </a:lnTo>
                  <a:lnTo>
                    <a:pt x="912596" y="666965"/>
                  </a:lnTo>
                  <a:lnTo>
                    <a:pt x="912596" y="598335"/>
                  </a:lnTo>
                  <a:lnTo>
                    <a:pt x="982637" y="598335"/>
                  </a:lnTo>
                  <a:lnTo>
                    <a:pt x="982637" y="595795"/>
                  </a:lnTo>
                  <a:lnTo>
                    <a:pt x="982637" y="562749"/>
                  </a:lnTo>
                  <a:lnTo>
                    <a:pt x="1017701" y="562749"/>
                  </a:lnTo>
                  <a:lnTo>
                    <a:pt x="1017701" y="561479"/>
                  </a:lnTo>
                  <a:lnTo>
                    <a:pt x="1017701" y="528434"/>
                  </a:lnTo>
                  <a:lnTo>
                    <a:pt x="1052703" y="528434"/>
                  </a:lnTo>
                  <a:lnTo>
                    <a:pt x="1052703" y="525894"/>
                  </a:lnTo>
                  <a:lnTo>
                    <a:pt x="1052703" y="492848"/>
                  </a:lnTo>
                  <a:lnTo>
                    <a:pt x="1087716" y="492848"/>
                  </a:lnTo>
                  <a:lnTo>
                    <a:pt x="1087716" y="491578"/>
                  </a:lnTo>
                  <a:lnTo>
                    <a:pt x="1087716" y="458533"/>
                  </a:lnTo>
                  <a:lnTo>
                    <a:pt x="1122768" y="458533"/>
                  </a:lnTo>
                  <a:lnTo>
                    <a:pt x="1122768" y="455993"/>
                  </a:lnTo>
                  <a:lnTo>
                    <a:pt x="1122768" y="387362"/>
                  </a:lnTo>
                  <a:lnTo>
                    <a:pt x="1122768" y="386092"/>
                  </a:lnTo>
                  <a:close/>
                </a:path>
              </a:pathLst>
            </a:custGeom>
            <a:solidFill>
              <a:srgbClr val="3C3B5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7" name="object 667"/>
            <p:cNvSpPr/>
            <p:nvPr/>
          </p:nvSpPr>
          <p:spPr>
            <a:xfrm>
              <a:off x="4541697" y="4779682"/>
              <a:ext cx="668020" cy="177165"/>
            </a:xfrm>
            <a:custGeom>
              <a:avLst/>
              <a:gdLst/>
              <a:ahLst/>
              <a:cxnLst/>
              <a:rect l="l" t="t" r="r" b="b"/>
              <a:pathLst>
                <a:path w="668020" h="177164">
                  <a:moveTo>
                    <a:pt x="107061" y="141719"/>
                  </a:moveTo>
                  <a:lnTo>
                    <a:pt x="0" y="141719"/>
                  </a:lnTo>
                  <a:lnTo>
                    <a:pt x="0" y="176822"/>
                  </a:lnTo>
                  <a:lnTo>
                    <a:pt x="107061" y="176822"/>
                  </a:lnTo>
                  <a:lnTo>
                    <a:pt x="107061" y="141719"/>
                  </a:lnTo>
                  <a:close/>
                </a:path>
                <a:path w="668020" h="177164">
                  <a:moveTo>
                    <a:pt x="667550" y="139801"/>
                  </a:moveTo>
                  <a:lnTo>
                    <a:pt x="527354" y="139801"/>
                  </a:lnTo>
                  <a:lnTo>
                    <a:pt x="527354" y="106756"/>
                  </a:lnTo>
                  <a:lnTo>
                    <a:pt x="527354" y="104216"/>
                  </a:lnTo>
                  <a:lnTo>
                    <a:pt x="457288" y="104216"/>
                  </a:lnTo>
                  <a:lnTo>
                    <a:pt x="457288" y="71170"/>
                  </a:lnTo>
                  <a:lnTo>
                    <a:pt x="457288" y="69900"/>
                  </a:lnTo>
                  <a:lnTo>
                    <a:pt x="422275" y="69900"/>
                  </a:lnTo>
                  <a:lnTo>
                    <a:pt x="422275" y="36855"/>
                  </a:lnTo>
                  <a:lnTo>
                    <a:pt x="422275" y="34315"/>
                  </a:lnTo>
                  <a:lnTo>
                    <a:pt x="387248" y="34315"/>
                  </a:lnTo>
                  <a:lnTo>
                    <a:pt x="387248" y="1270"/>
                  </a:lnTo>
                  <a:lnTo>
                    <a:pt x="387248" y="0"/>
                  </a:lnTo>
                  <a:lnTo>
                    <a:pt x="245186" y="0"/>
                  </a:lnTo>
                  <a:lnTo>
                    <a:pt x="245186" y="1270"/>
                  </a:lnTo>
                  <a:lnTo>
                    <a:pt x="245186" y="34315"/>
                  </a:lnTo>
                  <a:lnTo>
                    <a:pt x="210172" y="34315"/>
                  </a:lnTo>
                  <a:lnTo>
                    <a:pt x="210172" y="36855"/>
                  </a:lnTo>
                  <a:lnTo>
                    <a:pt x="210172" y="69900"/>
                  </a:lnTo>
                  <a:lnTo>
                    <a:pt x="175171" y="69900"/>
                  </a:lnTo>
                  <a:lnTo>
                    <a:pt x="175171" y="71170"/>
                  </a:lnTo>
                  <a:lnTo>
                    <a:pt x="175171" y="104216"/>
                  </a:lnTo>
                  <a:lnTo>
                    <a:pt x="105079" y="104216"/>
                  </a:lnTo>
                  <a:lnTo>
                    <a:pt x="105079" y="106756"/>
                  </a:lnTo>
                  <a:lnTo>
                    <a:pt x="105079" y="139801"/>
                  </a:lnTo>
                  <a:lnTo>
                    <a:pt x="177101" y="139801"/>
                  </a:lnTo>
                  <a:lnTo>
                    <a:pt x="177101" y="106756"/>
                  </a:lnTo>
                  <a:lnTo>
                    <a:pt x="212115" y="106756"/>
                  </a:lnTo>
                  <a:lnTo>
                    <a:pt x="212115" y="104216"/>
                  </a:lnTo>
                  <a:lnTo>
                    <a:pt x="212115" y="71170"/>
                  </a:lnTo>
                  <a:lnTo>
                    <a:pt x="247167" y="71170"/>
                  </a:lnTo>
                  <a:lnTo>
                    <a:pt x="247167" y="69900"/>
                  </a:lnTo>
                  <a:lnTo>
                    <a:pt x="247167" y="36855"/>
                  </a:lnTo>
                  <a:lnTo>
                    <a:pt x="282168" y="36855"/>
                  </a:lnTo>
                  <a:lnTo>
                    <a:pt x="282168" y="34315"/>
                  </a:lnTo>
                  <a:lnTo>
                    <a:pt x="282168" y="1270"/>
                  </a:lnTo>
                  <a:lnTo>
                    <a:pt x="350253" y="1270"/>
                  </a:lnTo>
                  <a:lnTo>
                    <a:pt x="350253" y="34315"/>
                  </a:lnTo>
                  <a:lnTo>
                    <a:pt x="350253" y="36855"/>
                  </a:lnTo>
                  <a:lnTo>
                    <a:pt x="385254" y="36855"/>
                  </a:lnTo>
                  <a:lnTo>
                    <a:pt x="385254" y="69900"/>
                  </a:lnTo>
                  <a:lnTo>
                    <a:pt x="385254" y="71170"/>
                  </a:lnTo>
                  <a:lnTo>
                    <a:pt x="420293" y="71170"/>
                  </a:lnTo>
                  <a:lnTo>
                    <a:pt x="420293" y="104216"/>
                  </a:lnTo>
                  <a:lnTo>
                    <a:pt x="420293" y="106756"/>
                  </a:lnTo>
                  <a:lnTo>
                    <a:pt x="455295" y="106756"/>
                  </a:lnTo>
                  <a:lnTo>
                    <a:pt x="455295" y="139801"/>
                  </a:lnTo>
                  <a:lnTo>
                    <a:pt x="455295" y="142341"/>
                  </a:lnTo>
                  <a:lnTo>
                    <a:pt x="525487" y="142341"/>
                  </a:lnTo>
                  <a:lnTo>
                    <a:pt x="525487" y="176657"/>
                  </a:lnTo>
                  <a:lnTo>
                    <a:pt x="632548" y="176657"/>
                  </a:lnTo>
                  <a:lnTo>
                    <a:pt x="632548" y="142341"/>
                  </a:lnTo>
                  <a:lnTo>
                    <a:pt x="667550" y="142341"/>
                  </a:lnTo>
                  <a:lnTo>
                    <a:pt x="667550" y="139801"/>
                  </a:lnTo>
                  <a:close/>
                </a:path>
              </a:pathLst>
            </a:custGeom>
            <a:solidFill>
              <a:srgbClr val="3C3B5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8" name="object 668"/>
            <p:cNvSpPr/>
            <p:nvPr/>
          </p:nvSpPr>
          <p:spPr>
            <a:xfrm>
              <a:off x="171450" y="1880350"/>
              <a:ext cx="7876540" cy="2057400"/>
            </a:xfrm>
            <a:custGeom>
              <a:avLst/>
              <a:gdLst/>
              <a:ahLst/>
              <a:cxnLst/>
              <a:rect l="l" t="t" r="r" b="b"/>
              <a:pathLst>
                <a:path w="7876540" h="2057400">
                  <a:moveTo>
                    <a:pt x="7393258" y="2056994"/>
                  </a:moveTo>
                  <a:lnTo>
                    <a:pt x="485774" y="2056994"/>
                  </a:lnTo>
                  <a:lnTo>
                    <a:pt x="437761" y="2054617"/>
                  </a:lnTo>
                  <a:lnTo>
                    <a:pt x="390562" y="2047574"/>
                  </a:lnTo>
                  <a:lnTo>
                    <a:pt x="344494" y="2035997"/>
                  </a:lnTo>
                  <a:lnTo>
                    <a:pt x="299876" y="2020018"/>
                  </a:lnTo>
                  <a:lnTo>
                    <a:pt x="257027" y="1999768"/>
                  </a:lnTo>
                  <a:lnTo>
                    <a:pt x="216266" y="1975380"/>
                  </a:lnTo>
                  <a:lnTo>
                    <a:pt x="177911" y="1946984"/>
                  </a:lnTo>
                  <a:lnTo>
                    <a:pt x="142280" y="1914713"/>
                  </a:lnTo>
                  <a:lnTo>
                    <a:pt x="110011" y="1879081"/>
                  </a:lnTo>
                  <a:lnTo>
                    <a:pt x="81616" y="1840723"/>
                  </a:lnTo>
                  <a:lnTo>
                    <a:pt x="57227" y="1799960"/>
                  </a:lnTo>
                  <a:lnTo>
                    <a:pt x="36977" y="1757109"/>
                  </a:lnTo>
                  <a:lnTo>
                    <a:pt x="20997" y="1712489"/>
                  </a:lnTo>
                  <a:lnTo>
                    <a:pt x="9420" y="1666420"/>
                  </a:lnTo>
                  <a:lnTo>
                    <a:pt x="2377" y="1619218"/>
                  </a:lnTo>
                  <a:lnTo>
                    <a:pt x="0" y="1571204"/>
                  </a:lnTo>
                  <a:lnTo>
                    <a:pt x="0" y="485774"/>
                  </a:lnTo>
                  <a:lnTo>
                    <a:pt x="2377" y="437762"/>
                  </a:lnTo>
                  <a:lnTo>
                    <a:pt x="9420" y="390562"/>
                  </a:lnTo>
                  <a:lnTo>
                    <a:pt x="20997" y="344494"/>
                  </a:lnTo>
                  <a:lnTo>
                    <a:pt x="36977" y="299877"/>
                  </a:lnTo>
                  <a:lnTo>
                    <a:pt x="57227" y="257028"/>
                  </a:lnTo>
                  <a:lnTo>
                    <a:pt x="81616" y="216267"/>
                  </a:lnTo>
                  <a:lnTo>
                    <a:pt x="110011" y="177912"/>
                  </a:lnTo>
                  <a:lnTo>
                    <a:pt x="142280" y="142280"/>
                  </a:lnTo>
                  <a:lnTo>
                    <a:pt x="177911" y="110010"/>
                  </a:lnTo>
                  <a:lnTo>
                    <a:pt x="216266" y="81615"/>
                  </a:lnTo>
                  <a:lnTo>
                    <a:pt x="257027" y="57227"/>
                  </a:lnTo>
                  <a:lnTo>
                    <a:pt x="299876" y="36977"/>
                  </a:lnTo>
                  <a:lnTo>
                    <a:pt x="344494" y="20997"/>
                  </a:lnTo>
                  <a:lnTo>
                    <a:pt x="390562" y="9420"/>
                  </a:lnTo>
                  <a:lnTo>
                    <a:pt x="437761" y="2377"/>
                  </a:lnTo>
                  <a:lnTo>
                    <a:pt x="485774" y="0"/>
                  </a:lnTo>
                  <a:lnTo>
                    <a:pt x="7393258" y="0"/>
                  </a:lnTo>
                  <a:lnTo>
                    <a:pt x="7441273" y="2377"/>
                  </a:lnTo>
                  <a:lnTo>
                    <a:pt x="7488474" y="9420"/>
                  </a:lnTo>
                  <a:lnTo>
                    <a:pt x="7534544" y="20997"/>
                  </a:lnTo>
                  <a:lnTo>
                    <a:pt x="7579164" y="36977"/>
                  </a:lnTo>
                  <a:lnTo>
                    <a:pt x="7622014" y="57227"/>
                  </a:lnTo>
                  <a:lnTo>
                    <a:pt x="7662778" y="81615"/>
                  </a:lnTo>
                  <a:lnTo>
                    <a:pt x="7701135" y="110010"/>
                  </a:lnTo>
                  <a:lnTo>
                    <a:pt x="7736768" y="142280"/>
                  </a:lnTo>
                  <a:lnTo>
                    <a:pt x="7769029" y="177912"/>
                  </a:lnTo>
                  <a:lnTo>
                    <a:pt x="7797417" y="216267"/>
                  </a:lnTo>
                  <a:lnTo>
                    <a:pt x="7821800" y="257028"/>
                  </a:lnTo>
                  <a:lnTo>
                    <a:pt x="7842046" y="299877"/>
                  </a:lnTo>
                  <a:lnTo>
                    <a:pt x="7858023" y="344494"/>
                  </a:lnTo>
                  <a:lnTo>
                    <a:pt x="7869599" y="390562"/>
                  </a:lnTo>
                  <a:lnTo>
                    <a:pt x="7875988" y="433381"/>
                  </a:lnTo>
                  <a:lnTo>
                    <a:pt x="7875988" y="1623598"/>
                  </a:lnTo>
                  <a:lnTo>
                    <a:pt x="7869599" y="1666420"/>
                  </a:lnTo>
                  <a:lnTo>
                    <a:pt x="7858023" y="1712489"/>
                  </a:lnTo>
                  <a:lnTo>
                    <a:pt x="7842046" y="1757109"/>
                  </a:lnTo>
                  <a:lnTo>
                    <a:pt x="7821800" y="1799960"/>
                  </a:lnTo>
                  <a:lnTo>
                    <a:pt x="7797417" y="1840723"/>
                  </a:lnTo>
                  <a:lnTo>
                    <a:pt x="7769029" y="1879081"/>
                  </a:lnTo>
                  <a:lnTo>
                    <a:pt x="7736768" y="1914713"/>
                  </a:lnTo>
                  <a:lnTo>
                    <a:pt x="7701135" y="1946984"/>
                  </a:lnTo>
                  <a:lnTo>
                    <a:pt x="7662778" y="1975380"/>
                  </a:lnTo>
                  <a:lnTo>
                    <a:pt x="7622014" y="1999768"/>
                  </a:lnTo>
                  <a:lnTo>
                    <a:pt x="7579164" y="2020018"/>
                  </a:lnTo>
                  <a:lnTo>
                    <a:pt x="7534544" y="2035997"/>
                  </a:lnTo>
                  <a:lnTo>
                    <a:pt x="7488474" y="2047574"/>
                  </a:lnTo>
                  <a:lnTo>
                    <a:pt x="7441273" y="2054617"/>
                  </a:lnTo>
                  <a:lnTo>
                    <a:pt x="7393258" y="2056994"/>
                  </a:lnTo>
                  <a:close/>
                </a:path>
              </a:pathLst>
            </a:custGeom>
            <a:solidFill>
              <a:srgbClr val="F0F9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69" name="object 669"/>
          <p:cNvGrpSpPr/>
          <p:nvPr/>
        </p:nvGrpSpPr>
        <p:grpSpPr>
          <a:xfrm>
            <a:off x="10066873" y="6307999"/>
            <a:ext cx="6708775" cy="2210435"/>
            <a:chOff x="10066873" y="6307999"/>
            <a:chExt cx="6708775" cy="2210435"/>
          </a:xfrm>
        </p:grpSpPr>
        <p:sp>
          <p:nvSpPr>
            <p:cNvPr id="670" name="object 670"/>
            <p:cNvSpPr/>
            <p:nvPr/>
          </p:nvSpPr>
          <p:spPr>
            <a:xfrm>
              <a:off x="10794504" y="6309003"/>
              <a:ext cx="1120140" cy="1017269"/>
            </a:xfrm>
            <a:custGeom>
              <a:avLst/>
              <a:gdLst/>
              <a:ahLst/>
              <a:cxnLst/>
              <a:rect l="l" t="t" r="r" b="b"/>
              <a:pathLst>
                <a:path w="1120140" h="1017270">
                  <a:moveTo>
                    <a:pt x="1120089" y="385089"/>
                  </a:moveTo>
                  <a:lnTo>
                    <a:pt x="1085126" y="385089"/>
                  </a:lnTo>
                  <a:lnTo>
                    <a:pt x="1085126" y="350774"/>
                  </a:lnTo>
                  <a:lnTo>
                    <a:pt x="1050150" y="350774"/>
                  </a:lnTo>
                  <a:lnTo>
                    <a:pt x="1050150" y="315696"/>
                  </a:lnTo>
                  <a:lnTo>
                    <a:pt x="1050150" y="315188"/>
                  </a:lnTo>
                  <a:lnTo>
                    <a:pt x="980135" y="315188"/>
                  </a:lnTo>
                  <a:lnTo>
                    <a:pt x="980135" y="280873"/>
                  </a:lnTo>
                  <a:lnTo>
                    <a:pt x="980109" y="315696"/>
                  </a:lnTo>
                  <a:lnTo>
                    <a:pt x="980109" y="350774"/>
                  </a:lnTo>
                  <a:lnTo>
                    <a:pt x="980109" y="385089"/>
                  </a:lnTo>
                  <a:lnTo>
                    <a:pt x="980109" y="385838"/>
                  </a:lnTo>
                  <a:lnTo>
                    <a:pt x="910043" y="385838"/>
                  </a:lnTo>
                  <a:lnTo>
                    <a:pt x="910043" y="385089"/>
                  </a:lnTo>
                  <a:lnTo>
                    <a:pt x="910043" y="350774"/>
                  </a:lnTo>
                  <a:lnTo>
                    <a:pt x="910043" y="315696"/>
                  </a:lnTo>
                  <a:lnTo>
                    <a:pt x="980109" y="315696"/>
                  </a:lnTo>
                  <a:lnTo>
                    <a:pt x="980109" y="280873"/>
                  </a:lnTo>
                  <a:lnTo>
                    <a:pt x="910043" y="280873"/>
                  </a:lnTo>
                  <a:lnTo>
                    <a:pt x="910043" y="245287"/>
                  </a:lnTo>
                  <a:lnTo>
                    <a:pt x="770064" y="245287"/>
                  </a:lnTo>
                  <a:lnTo>
                    <a:pt x="770064" y="210972"/>
                  </a:lnTo>
                  <a:lnTo>
                    <a:pt x="769962" y="526161"/>
                  </a:lnTo>
                  <a:lnTo>
                    <a:pt x="769962" y="560476"/>
                  </a:lnTo>
                  <a:lnTo>
                    <a:pt x="769962" y="596061"/>
                  </a:lnTo>
                  <a:lnTo>
                    <a:pt x="699897" y="596061"/>
                  </a:lnTo>
                  <a:lnTo>
                    <a:pt x="699897" y="560476"/>
                  </a:lnTo>
                  <a:lnTo>
                    <a:pt x="699897" y="526161"/>
                  </a:lnTo>
                  <a:lnTo>
                    <a:pt x="769962" y="526161"/>
                  </a:lnTo>
                  <a:lnTo>
                    <a:pt x="769962" y="210972"/>
                  </a:lnTo>
                  <a:lnTo>
                    <a:pt x="735037" y="210972"/>
                  </a:lnTo>
                  <a:lnTo>
                    <a:pt x="735037" y="139801"/>
                  </a:lnTo>
                  <a:lnTo>
                    <a:pt x="700049" y="139801"/>
                  </a:lnTo>
                  <a:lnTo>
                    <a:pt x="700049" y="105486"/>
                  </a:lnTo>
                  <a:lnTo>
                    <a:pt x="665073" y="105486"/>
                  </a:lnTo>
                  <a:lnTo>
                    <a:pt x="665073" y="69900"/>
                  </a:lnTo>
                  <a:lnTo>
                    <a:pt x="664895" y="69900"/>
                  </a:lnTo>
                  <a:lnTo>
                    <a:pt x="664895" y="280873"/>
                  </a:lnTo>
                  <a:lnTo>
                    <a:pt x="664895" y="315188"/>
                  </a:lnTo>
                  <a:lnTo>
                    <a:pt x="664895" y="315696"/>
                  </a:lnTo>
                  <a:lnTo>
                    <a:pt x="664895" y="350774"/>
                  </a:lnTo>
                  <a:lnTo>
                    <a:pt x="594855" y="350774"/>
                  </a:lnTo>
                  <a:lnTo>
                    <a:pt x="594855" y="315696"/>
                  </a:lnTo>
                  <a:lnTo>
                    <a:pt x="594855" y="315188"/>
                  </a:lnTo>
                  <a:lnTo>
                    <a:pt x="594855" y="280873"/>
                  </a:lnTo>
                  <a:lnTo>
                    <a:pt x="664895" y="280873"/>
                  </a:lnTo>
                  <a:lnTo>
                    <a:pt x="664895" y="69900"/>
                  </a:lnTo>
                  <a:lnTo>
                    <a:pt x="630059" y="69900"/>
                  </a:lnTo>
                  <a:lnTo>
                    <a:pt x="630059" y="35585"/>
                  </a:lnTo>
                  <a:lnTo>
                    <a:pt x="595058" y="35585"/>
                  </a:lnTo>
                  <a:lnTo>
                    <a:pt x="595058" y="0"/>
                  </a:lnTo>
                  <a:lnTo>
                    <a:pt x="525043" y="0"/>
                  </a:lnTo>
                  <a:lnTo>
                    <a:pt x="525043" y="35585"/>
                  </a:lnTo>
                  <a:lnTo>
                    <a:pt x="524789" y="35585"/>
                  </a:lnTo>
                  <a:lnTo>
                    <a:pt x="524789" y="596061"/>
                  </a:lnTo>
                  <a:lnTo>
                    <a:pt x="524789" y="665962"/>
                  </a:lnTo>
                  <a:lnTo>
                    <a:pt x="314667" y="665962"/>
                  </a:lnTo>
                  <a:lnTo>
                    <a:pt x="314667" y="596061"/>
                  </a:lnTo>
                  <a:lnTo>
                    <a:pt x="384683" y="596061"/>
                  </a:lnTo>
                  <a:lnTo>
                    <a:pt x="384683" y="560476"/>
                  </a:lnTo>
                  <a:lnTo>
                    <a:pt x="384683" y="526161"/>
                  </a:lnTo>
                  <a:lnTo>
                    <a:pt x="454723" y="526161"/>
                  </a:lnTo>
                  <a:lnTo>
                    <a:pt x="454723" y="560476"/>
                  </a:lnTo>
                  <a:lnTo>
                    <a:pt x="454723" y="596061"/>
                  </a:lnTo>
                  <a:lnTo>
                    <a:pt x="524789" y="596061"/>
                  </a:lnTo>
                  <a:lnTo>
                    <a:pt x="524789" y="35585"/>
                  </a:lnTo>
                  <a:lnTo>
                    <a:pt x="490054" y="35585"/>
                  </a:lnTo>
                  <a:lnTo>
                    <a:pt x="490054" y="69900"/>
                  </a:lnTo>
                  <a:lnTo>
                    <a:pt x="455028" y="69900"/>
                  </a:lnTo>
                  <a:lnTo>
                    <a:pt x="455028" y="105486"/>
                  </a:lnTo>
                  <a:lnTo>
                    <a:pt x="420039" y="105486"/>
                  </a:lnTo>
                  <a:lnTo>
                    <a:pt x="420039" y="139801"/>
                  </a:lnTo>
                  <a:lnTo>
                    <a:pt x="385013" y="139801"/>
                  </a:lnTo>
                  <a:lnTo>
                    <a:pt x="385013" y="210972"/>
                  </a:lnTo>
                  <a:lnTo>
                    <a:pt x="350024" y="210972"/>
                  </a:lnTo>
                  <a:lnTo>
                    <a:pt x="350024" y="245287"/>
                  </a:lnTo>
                  <a:lnTo>
                    <a:pt x="314667" y="245287"/>
                  </a:lnTo>
                  <a:lnTo>
                    <a:pt x="314667" y="350774"/>
                  </a:lnTo>
                  <a:lnTo>
                    <a:pt x="314667" y="385089"/>
                  </a:lnTo>
                  <a:lnTo>
                    <a:pt x="244602" y="385089"/>
                  </a:lnTo>
                  <a:lnTo>
                    <a:pt x="244602" y="350774"/>
                  </a:lnTo>
                  <a:lnTo>
                    <a:pt x="314667" y="350774"/>
                  </a:lnTo>
                  <a:lnTo>
                    <a:pt x="314667" y="245287"/>
                  </a:lnTo>
                  <a:lnTo>
                    <a:pt x="209994" y="245287"/>
                  </a:lnTo>
                  <a:lnTo>
                    <a:pt x="209994" y="280873"/>
                  </a:lnTo>
                  <a:lnTo>
                    <a:pt x="140030" y="280873"/>
                  </a:lnTo>
                  <a:lnTo>
                    <a:pt x="140030" y="315188"/>
                  </a:lnTo>
                  <a:lnTo>
                    <a:pt x="70015" y="315188"/>
                  </a:lnTo>
                  <a:lnTo>
                    <a:pt x="70015" y="315696"/>
                  </a:lnTo>
                  <a:lnTo>
                    <a:pt x="70015" y="350774"/>
                  </a:lnTo>
                  <a:lnTo>
                    <a:pt x="35039" y="350774"/>
                  </a:lnTo>
                  <a:lnTo>
                    <a:pt x="35039" y="385089"/>
                  </a:lnTo>
                  <a:lnTo>
                    <a:pt x="0" y="385089"/>
                  </a:lnTo>
                  <a:lnTo>
                    <a:pt x="0" y="385838"/>
                  </a:lnTo>
                  <a:lnTo>
                    <a:pt x="0" y="456260"/>
                  </a:lnTo>
                  <a:lnTo>
                    <a:pt x="35039" y="456260"/>
                  </a:lnTo>
                  <a:lnTo>
                    <a:pt x="35039" y="490575"/>
                  </a:lnTo>
                  <a:lnTo>
                    <a:pt x="70015" y="490575"/>
                  </a:lnTo>
                  <a:lnTo>
                    <a:pt x="70015" y="526161"/>
                  </a:lnTo>
                  <a:lnTo>
                    <a:pt x="105003" y="526161"/>
                  </a:lnTo>
                  <a:lnTo>
                    <a:pt x="105003" y="560476"/>
                  </a:lnTo>
                  <a:lnTo>
                    <a:pt x="140030" y="560476"/>
                  </a:lnTo>
                  <a:lnTo>
                    <a:pt x="140030" y="596061"/>
                  </a:lnTo>
                  <a:lnTo>
                    <a:pt x="209994" y="596061"/>
                  </a:lnTo>
                  <a:lnTo>
                    <a:pt x="209994" y="665962"/>
                  </a:lnTo>
                  <a:lnTo>
                    <a:pt x="175018" y="665962"/>
                  </a:lnTo>
                  <a:lnTo>
                    <a:pt x="175018" y="841349"/>
                  </a:lnTo>
                  <a:lnTo>
                    <a:pt x="175018" y="841819"/>
                  </a:lnTo>
                  <a:lnTo>
                    <a:pt x="175018" y="875665"/>
                  </a:lnTo>
                  <a:lnTo>
                    <a:pt x="175018" y="911250"/>
                  </a:lnTo>
                  <a:lnTo>
                    <a:pt x="209575" y="911250"/>
                  </a:lnTo>
                  <a:lnTo>
                    <a:pt x="209575" y="875665"/>
                  </a:lnTo>
                  <a:lnTo>
                    <a:pt x="279615" y="875665"/>
                  </a:lnTo>
                  <a:lnTo>
                    <a:pt x="279615" y="911250"/>
                  </a:lnTo>
                  <a:lnTo>
                    <a:pt x="209994" y="911250"/>
                  </a:lnTo>
                  <a:lnTo>
                    <a:pt x="209994" y="911961"/>
                  </a:lnTo>
                  <a:lnTo>
                    <a:pt x="209994" y="946835"/>
                  </a:lnTo>
                  <a:lnTo>
                    <a:pt x="209994" y="981151"/>
                  </a:lnTo>
                  <a:lnTo>
                    <a:pt x="245033" y="981151"/>
                  </a:lnTo>
                  <a:lnTo>
                    <a:pt x="245033" y="1016736"/>
                  </a:lnTo>
                  <a:lnTo>
                    <a:pt x="350024" y="1016736"/>
                  </a:lnTo>
                  <a:lnTo>
                    <a:pt x="350024" y="981151"/>
                  </a:lnTo>
                  <a:lnTo>
                    <a:pt x="420039" y="981151"/>
                  </a:lnTo>
                  <a:lnTo>
                    <a:pt x="420039" y="946835"/>
                  </a:lnTo>
                  <a:lnTo>
                    <a:pt x="455028" y="946835"/>
                  </a:lnTo>
                  <a:lnTo>
                    <a:pt x="455028" y="911961"/>
                  </a:lnTo>
                  <a:lnTo>
                    <a:pt x="455028" y="911250"/>
                  </a:lnTo>
                  <a:lnTo>
                    <a:pt x="490054" y="911250"/>
                  </a:lnTo>
                  <a:lnTo>
                    <a:pt x="490054" y="875665"/>
                  </a:lnTo>
                  <a:lnTo>
                    <a:pt x="525043" y="875665"/>
                  </a:lnTo>
                  <a:lnTo>
                    <a:pt x="525043" y="841819"/>
                  </a:lnTo>
                  <a:lnTo>
                    <a:pt x="525043" y="841349"/>
                  </a:lnTo>
                  <a:lnTo>
                    <a:pt x="595058" y="841349"/>
                  </a:lnTo>
                  <a:lnTo>
                    <a:pt x="595058" y="841819"/>
                  </a:lnTo>
                  <a:lnTo>
                    <a:pt x="595058" y="875665"/>
                  </a:lnTo>
                  <a:lnTo>
                    <a:pt x="630059" y="875665"/>
                  </a:lnTo>
                  <a:lnTo>
                    <a:pt x="630059" y="911250"/>
                  </a:lnTo>
                  <a:lnTo>
                    <a:pt x="665073" y="911250"/>
                  </a:lnTo>
                  <a:lnTo>
                    <a:pt x="665073" y="946835"/>
                  </a:lnTo>
                  <a:lnTo>
                    <a:pt x="700049" y="946835"/>
                  </a:lnTo>
                  <a:lnTo>
                    <a:pt x="700049" y="981151"/>
                  </a:lnTo>
                  <a:lnTo>
                    <a:pt x="770064" y="981151"/>
                  </a:lnTo>
                  <a:lnTo>
                    <a:pt x="770064" y="1016736"/>
                  </a:lnTo>
                  <a:lnTo>
                    <a:pt x="875068" y="1016736"/>
                  </a:lnTo>
                  <a:lnTo>
                    <a:pt x="875068" y="981151"/>
                  </a:lnTo>
                  <a:lnTo>
                    <a:pt x="910043" y="981151"/>
                  </a:lnTo>
                  <a:lnTo>
                    <a:pt x="910043" y="946835"/>
                  </a:lnTo>
                  <a:lnTo>
                    <a:pt x="910043" y="911250"/>
                  </a:lnTo>
                  <a:lnTo>
                    <a:pt x="945146" y="911250"/>
                  </a:lnTo>
                  <a:lnTo>
                    <a:pt x="945146" y="875665"/>
                  </a:lnTo>
                  <a:lnTo>
                    <a:pt x="945146" y="841819"/>
                  </a:lnTo>
                  <a:lnTo>
                    <a:pt x="945146" y="841349"/>
                  </a:lnTo>
                  <a:lnTo>
                    <a:pt x="945146" y="665962"/>
                  </a:lnTo>
                  <a:lnTo>
                    <a:pt x="910120" y="665962"/>
                  </a:lnTo>
                  <a:lnTo>
                    <a:pt x="910120" y="596061"/>
                  </a:lnTo>
                  <a:lnTo>
                    <a:pt x="980135" y="596061"/>
                  </a:lnTo>
                  <a:lnTo>
                    <a:pt x="980135" y="560476"/>
                  </a:lnTo>
                  <a:lnTo>
                    <a:pt x="1015085" y="560476"/>
                  </a:lnTo>
                  <a:lnTo>
                    <a:pt x="1015085" y="526161"/>
                  </a:lnTo>
                  <a:lnTo>
                    <a:pt x="1050074" y="526161"/>
                  </a:lnTo>
                  <a:lnTo>
                    <a:pt x="1050074" y="490575"/>
                  </a:lnTo>
                  <a:lnTo>
                    <a:pt x="1085049" y="490575"/>
                  </a:lnTo>
                  <a:lnTo>
                    <a:pt x="1085049" y="456260"/>
                  </a:lnTo>
                  <a:lnTo>
                    <a:pt x="1120089" y="456260"/>
                  </a:lnTo>
                  <a:lnTo>
                    <a:pt x="1120089" y="385838"/>
                  </a:lnTo>
                  <a:lnTo>
                    <a:pt x="1120089" y="385089"/>
                  </a:lnTo>
                  <a:close/>
                </a:path>
              </a:pathLst>
            </a:custGeom>
            <a:solidFill>
              <a:srgbClr val="FFE24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1" name="object 671"/>
            <p:cNvSpPr/>
            <p:nvPr/>
          </p:nvSpPr>
          <p:spPr>
            <a:xfrm>
              <a:off x="11004080" y="6414248"/>
              <a:ext cx="770890" cy="807085"/>
            </a:xfrm>
            <a:custGeom>
              <a:avLst/>
              <a:gdLst/>
              <a:ahLst/>
              <a:cxnLst/>
              <a:rect l="l" t="t" r="r" b="b"/>
              <a:pathLst>
                <a:path w="770890" h="807084">
                  <a:moveTo>
                    <a:pt x="70040" y="736574"/>
                  </a:moveTo>
                  <a:lnTo>
                    <a:pt x="0" y="736574"/>
                  </a:lnTo>
                  <a:lnTo>
                    <a:pt x="0" y="806716"/>
                  </a:lnTo>
                  <a:lnTo>
                    <a:pt x="70040" y="806716"/>
                  </a:lnTo>
                  <a:lnTo>
                    <a:pt x="70040" y="736574"/>
                  </a:lnTo>
                  <a:close/>
                </a:path>
                <a:path w="770890" h="807084">
                  <a:moveTo>
                    <a:pt x="105092" y="210451"/>
                  </a:moveTo>
                  <a:lnTo>
                    <a:pt x="35026" y="210451"/>
                  </a:lnTo>
                  <a:lnTo>
                    <a:pt x="35026" y="280593"/>
                  </a:lnTo>
                  <a:lnTo>
                    <a:pt x="105092" y="280593"/>
                  </a:lnTo>
                  <a:lnTo>
                    <a:pt x="105092" y="210451"/>
                  </a:lnTo>
                  <a:close/>
                </a:path>
                <a:path w="770890" h="807084">
                  <a:moveTo>
                    <a:pt x="315214" y="490816"/>
                  </a:moveTo>
                  <a:lnTo>
                    <a:pt x="245148" y="490816"/>
                  </a:lnTo>
                  <a:lnTo>
                    <a:pt x="245148" y="420916"/>
                  </a:lnTo>
                  <a:lnTo>
                    <a:pt x="175107" y="420916"/>
                  </a:lnTo>
                  <a:lnTo>
                    <a:pt x="175107" y="490816"/>
                  </a:lnTo>
                  <a:lnTo>
                    <a:pt x="105092" y="490816"/>
                  </a:lnTo>
                  <a:lnTo>
                    <a:pt x="105092" y="560717"/>
                  </a:lnTo>
                  <a:lnTo>
                    <a:pt x="175107" y="560717"/>
                  </a:lnTo>
                  <a:lnTo>
                    <a:pt x="175107" y="631888"/>
                  </a:lnTo>
                  <a:lnTo>
                    <a:pt x="245148" y="631888"/>
                  </a:lnTo>
                  <a:lnTo>
                    <a:pt x="245148" y="560717"/>
                  </a:lnTo>
                  <a:lnTo>
                    <a:pt x="315214" y="560717"/>
                  </a:lnTo>
                  <a:lnTo>
                    <a:pt x="315214" y="490816"/>
                  </a:lnTo>
                  <a:close/>
                </a:path>
                <a:path w="770890" h="807084">
                  <a:moveTo>
                    <a:pt x="315214" y="0"/>
                  </a:moveTo>
                  <a:lnTo>
                    <a:pt x="280212" y="0"/>
                  </a:lnTo>
                  <a:lnTo>
                    <a:pt x="280212" y="35064"/>
                  </a:lnTo>
                  <a:lnTo>
                    <a:pt x="245148" y="35064"/>
                  </a:lnTo>
                  <a:lnTo>
                    <a:pt x="245148" y="70116"/>
                  </a:lnTo>
                  <a:lnTo>
                    <a:pt x="315214" y="70116"/>
                  </a:lnTo>
                  <a:lnTo>
                    <a:pt x="315214" y="0"/>
                  </a:lnTo>
                  <a:close/>
                </a:path>
                <a:path w="770890" h="807084">
                  <a:moveTo>
                    <a:pt x="455320" y="175361"/>
                  </a:moveTo>
                  <a:lnTo>
                    <a:pt x="385279" y="175361"/>
                  </a:lnTo>
                  <a:lnTo>
                    <a:pt x="385279" y="245503"/>
                  </a:lnTo>
                  <a:lnTo>
                    <a:pt x="455320" y="245503"/>
                  </a:lnTo>
                  <a:lnTo>
                    <a:pt x="455320" y="175361"/>
                  </a:lnTo>
                  <a:close/>
                </a:path>
                <a:path w="770890" h="807084">
                  <a:moveTo>
                    <a:pt x="560387" y="420878"/>
                  </a:moveTo>
                  <a:lnTo>
                    <a:pt x="490321" y="420878"/>
                  </a:lnTo>
                  <a:lnTo>
                    <a:pt x="490321" y="491045"/>
                  </a:lnTo>
                  <a:lnTo>
                    <a:pt x="560387" y="491045"/>
                  </a:lnTo>
                  <a:lnTo>
                    <a:pt x="560387" y="420878"/>
                  </a:lnTo>
                  <a:close/>
                </a:path>
                <a:path w="770890" h="807084">
                  <a:moveTo>
                    <a:pt x="630453" y="666407"/>
                  </a:moveTo>
                  <a:lnTo>
                    <a:pt x="560387" y="666407"/>
                  </a:lnTo>
                  <a:lnTo>
                    <a:pt x="560387" y="736574"/>
                  </a:lnTo>
                  <a:lnTo>
                    <a:pt x="630453" y="736574"/>
                  </a:lnTo>
                  <a:lnTo>
                    <a:pt x="630453" y="666407"/>
                  </a:lnTo>
                  <a:close/>
                </a:path>
                <a:path w="770890" h="807084">
                  <a:moveTo>
                    <a:pt x="770534" y="210451"/>
                  </a:moveTo>
                  <a:lnTo>
                    <a:pt x="700468" y="210451"/>
                  </a:lnTo>
                  <a:lnTo>
                    <a:pt x="700468" y="280593"/>
                  </a:lnTo>
                  <a:lnTo>
                    <a:pt x="770534" y="280593"/>
                  </a:lnTo>
                  <a:lnTo>
                    <a:pt x="770534" y="2104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2" name="object 672"/>
            <p:cNvSpPr/>
            <p:nvPr/>
          </p:nvSpPr>
          <p:spPr>
            <a:xfrm>
              <a:off x="10828998" y="6344106"/>
              <a:ext cx="1050925" cy="947419"/>
            </a:xfrm>
            <a:custGeom>
              <a:avLst/>
              <a:gdLst/>
              <a:ahLst/>
              <a:cxnLst/>
              <a:rect l="l" t="t" r="r" b="b"/>
              <a:pathLst>
                <a:path w="1050925" h="947420">
                  <a:moveTo>
                    <a:pt x="35001" y="350735"/>
                  </a:moveTo>
                  <a:lnTo>
                    <a:pt x="0" y="350735"/>
                  </a:lnTo>
                  <a:lnTo>
                    <a:pt x="0" y="420903"/>
                  </a:lnTo>
                  <a:lnTo>
                    <a:pt x="35001" y="420903"/>
                  </a:lnTo>
                  <a:lnTo>
                    <a:pt x="35001" y="350735"/>
                  </a:lnTo>
                  <a:close/>
                </a:path>
                <a:path w="1050925" h="947420">
                  <a:moveTo>
                    <a:pt x="70015" y="420903"/>
                  </a:moveTo>
                  <a:lnTo>
                    <a:pt x="35001" y="420903"/>
                  </a:lnTo>
                  <a:lnTo>
                    <a:pt x="35001" y="455955"/>
                  </a:lnTo>
                  <a:lnTo>
                    <a:pt x="70015" y="455955"/>
                  </a:lnTo>
                  <a:lnTo>
                    <a:pt x="70015" y="420903"/>
                  </a:lnTo>
                  <a:close/>
                </a:path>
                <a:path w="1050925" h="947420">
                  <a:moveTo>
                    <a:pt x="105041" y="315645"/>
                  </a:moveTo>
                  <a:lnTo>
                    <a:pt x="35001" y="315645"/>
                  </a:lnTo>
                  <a:lnTo>
                    <a:pt x="35001" y="350735"/>
                  </a:lnTo>
                  <a:lnTo>
                    <a:pt x="105041" y="350735"/>
                  </a:lnTo>
                  <a:lnTo>
                    <a:pt x="105041" y="315645"/>
                  </a:lnTo>
                  <a:close/>
                </a:path>
                <a:path w="1050925" h="947420">
                  <a:moveTo>
                    <a:pt x="175082" y="280593"/>
                  </a:moveTo>
                  <a:lnTo>
                    <a:pt x="105041" y="280593"/>
                  </a:lnTo>
                  <a:lnTo>
                    <a:pt x="105041" y="315645"/>
                  </a:lnTo>
                  <a:lnTo>
                    <a:pt x="175082" y="315645"/>
                  </a:lnTo>
                  <a:lnTo>
                    <a:pt x="175082" y="280593"/>
                  </a:lnTo>
                  <a:close/>
                </a:path>
                <a:path w="1050925" h="947420">
                  <a:moveTo>
                    <a:pt x="210108" y="631317"/>
                  </a:moveTo>
                  <a:lnTo>
                    <a:pt x="175082" y="631317"/>
                  </a:lnTo>
                  <a:lnTo>
                    <a:pt x="175082" y="806716"/>
                  </a:lnTo>
                  <a:lnTo>
                    <a:pt x="210108" y="806716"/>
                  </a:lnTo>
                  <a:lnTo>
                    <a:pt x="210108" y="631317"/>
                  </a:lnTo>
                  <a:close/>
                </a:path>
                <a:path w="1050925" h="947420">
                  <a:moveTo>
                    <a:pt x="210108" y="526122"/>
                  </a:moveTo>
                  <a:lnTo>
                    <a:pt x="175082" y="526122"/>
                  </a:lnTo>
                  <a:lnTo>
                    <a:pt x="175082" y="491020"/>
                  </a:lnTo>
                  <a:lnTo>
                    <a:pt x="105067" y="491020"/>
                  </a:lnTo>
                  <a:lnTo>
                    <a:pt x="105067" y="455955"/>
                  </a:lnTo>
                  <a:lnTo>
                    <a:pt x="70015" y="455955"/>
                  </a:lnTo>
                  <a:lnTo>
                    <a:pt x="70015" y="491020"/>
                  </a:lnTo>
                  <a:lnTo>
                    <a:pt x="105041" y="491020"/>
                  </a:lnTo>
                  <a:lnTo>
                    <a:pt x="105041" y="526122"/>
                  </a:lnTo>
                  <a:lnTo>
                    <a:pt x="175056" y="526122"/>
                  </a:lnTo>
                  <a:lnTo>
                    <a:pt x="175056" y="561187"/>
                  </a:lnTo>
                  <a:lnTo>
                    <a:pt x="210108" y="561187"/>
                  </a:lnTo>
                  <a:lnTo>
                    <a:pt x="210108" y="526122"/>
                  </a:lnTo>
                  <a:close/>
                </a:path>
                <a:path w="1050925" h="947420">
                  <a:moveTo>
                    <a:pt x="245122" y="561187"/>
                  </a:moveTo>
                  <a:lnTo>
                    <a:pt x="210108" y="561187"/>
                  </a:lnTo>
                  <a:lnTo>
                    <a:pt x="210108" y="631317"/>
                  </a:lnTo>
                  <a:lnTo>
                    <a:pt x="245122" y="631317"/>
                  </a:lnTo>
                  <a:lnTo>
                    <a:pt x="245122" y="561187"/>
                  </a:lnTo>
                  <a:close/>
                </a:path>
                <a:path w="1050925" h="947420">
                  <a:moveTo>
                    <a:pt x="350189" y="210426"/>
                  </a:moveTo>
                  <a:lnTo>
                    <a:pt x="315188" y="210426"/>
                  </a:lnTo>
                  <a:lnTo>
                    <a:pt x="315188" y="245503"/>
                  </a:lnTo>
                  <a:lnTo>
                    <a:pt x="175082" y="245503"/>
                  </a:lnTo>
                  <a:lnTo>
                    <a:pt x="175082" y="280593"/>
                  </a:lnTo>
                  <a:lnTo>
                    <a:pt x="315188" y="280593"/>
                  </a:lnTo>
                  <a:lnTo>
                    <a:pt x="315188" y="245529"/>
                  </a:lnTo>
                  <a:lnTo>
                    <a:pt x="350189" y="245529"/>
                  </a:lnTo>
                  <a:lnTo>
                    <a:pt x="350189" y="210426"/>
                  </a:lnTo>
                  <a:close/>
                </a:path>
                <a:path w="1050925" h="947420">
                  <a:moveTo>
                    <a:pt x="420230" y="841768"/>
                  </a:moveTo>
                  <a:lnTo>
                    <a:pt x="385229" y="841768"/>
                  </a:lnTo>
                  <a:lnTo>
                    <a:pt x="385229" y="876858"/>
                  </a:lnTo>
                  <a:lnTo>
                    <a:pt x="315188" y="876858"/>
                  </a:lnTo>
                  <a:lnTo>
                    <a:pt x="315188" y="911733"/>
                  </a:lnTo>
                  <a:lnTo>
                    <a:pt x="245122" y="911733"/>
                  </a:lnTo>
                  <a:lnTo>
                    <a:pt x="245122" y="877417"/>
                  </a:lnTo>
                  <a:lnTo>
                    <a:pt x="210108" y="877417"/>
                  </a:lnTo>
                  <a:lnTo>
                    <a:pt x="210108" y="911733"/>
                  </a:lnTo>
                  <a:lnTo>
                    <a:pt x="210108" y="947318"/>
                  </a:lnTo>
                  <a:lnTo>
                    <a:pt x="315188" y="947318"/>
                  </a:lnTo>
                  <a:lnTo>
                    <a:pt x="315188" y="911910"/>
                  </a:lnTo>
                  <a:lnTo>
                    <a:pt x="385229" y="911910"/>
                  </a:lnTo>
                  <a:lnTo>
                    <a:pt x="385229" y="876884"/>
                  </a:lnTo>
                  <a:lnTo>
                    <a:pt x="420230" y="876884"/>
                  </a:lnTo>
                  <a:lnTo>
                    <a:pt x="420230" y="841768"/>
                  </a:lnTo>
                  <a:close/>
                </a:path>
                <a:path w="1050925" h="947420">
                  <a:moveTo>
                    <a:pt x="420230" y="105206"/>
                  </a:moveTo>
                  <a:lnTo>
                    <a:pt x="385229" y="105206"/>
                  </a:lnTo>
                  <a:lnTo>
                    <a:pt x="385229" y="175361"/>
                  </a:lnTo>
                  <a:lnTo>
                    <a:pt x="350189" y="175361"/>
                  </a:lnTo>
                  <a:lnTo>
                    <a:pt x="350189" y="210426"/>
                  </a:lnTo>
                  <a:lnTo>
                    <a:pt x="385254" y="210426"/>
                  </a:lnTo>
                  <a:lnTo>
                    <a:pt x="385254" y="175361"/>
                  </a:lnTo>
                  <a:lnTo>
                    <a:pt x="420230" y="175361"/>
                  </a:lnTo>
                  <a:lnTo>
                    <a:pt x="420230" y="105206"/>
                  </a:lnTo>
                  <a:close/>
                </a:path>
                <a:path w="1050925" h="947420">
                  <a:moveTo>
                    <a:pt x="455295" y="806716"/>
                  </a:moveTo>
                  <a:lnTo>
                    <a:pt x="420230" y="806716"/>
                  </a:lnTo>
                  <a:lnTo>
                    <a:pt x="420230" y="841768"/>
                  </a:lnTo>
                  <a:lnTo>
                    <a:pt x="455295" y="841768"/>
                  </a:lnTo>
                  <a:lnTo>
                    <a:pt x="455295" y="806716"/>
                  </a:lnTo>
                  <a:close/>
                </a:path>
                <a:path w="1050925" h="947420">
                  <a:moveTo>
                    <a:pt x="490296" y="771601"/>
                  </a:moveTo>
                  <a:lnTo>
                    <a:pt x="455295" y="771601"/>
                  </a:lnTo>
                  <a:lnTo>
                    <a:pt x="455295" y="806716"/>
                  </a:lnTo>
                  <a:lnTo>
                    <a:pt x="490296" y="806716"/>
                  </a:lnTo>
                  <a:lnTo>
                    <a:pt x="490296" y="771601"/>
                  </a:lnTo>
                  <a:close/>
                </a:path>
                <a:path w="1050925" h="947420">
                  <a:moveTo>
                    <a:pt x="490296" y="35064"/>
                  </a:moveTo>
                  <a:lnTo>
                    <a:pt x="455295" y="35064"/>
                  </a:lnTo>
                  <a:lnTo>
                    <a:pt x="455295" y="70142"/>
                  </a:lnTo>
                  <a:lnTo>
                    <a:pt x="420230" y="70142"/>
                  </a:lnTo>
                  <a:lnTo>
                    <a:pt x="420230" y="105206"/>
                  </a:lnTo>
                  <a:lnTo>
                    <a:pt x="455295" y="105206"/>
                  </a:lnTo>
                  <a:lnTo>
                    <a:pt x="455295" y="70167"/>
                  </a:lnTo>
                  <a:lnTo>
                    <a:pt x="490296" y="70167"/>
                  </a:lnTo>
                  <a:lnTo>
                    <a:pt x="490296" y="35064"/>
                  </a:lnTo>
                  <a:close/>
                </a:path>
                <a:path w="1050925" h="947420">
                  <a:moveTo>
                    <a:pt x="560362" y="736549"/>
                  </a:moveTo>
                  <a:lnTo>
                    <a:pt x="490296" y="736549"/>
                  </a:lnTo>
                  <a:lnTo>
                    <a:pt x="490296" y="771601"/>
                  </a:lnTo>
                  <a:lnTo>
                    <a:pt x="560362" y="771601"/>
                  </a:lnTo>
                  <a:lnTo>
                    <a:pt x="560362" y="736549"/>
                  </a:lnTo>
                  <a:close/>
                </a:path>
                <a:path w="1050925" h="947420">
                  <a:moveTo>
                    <a:pt x="560362" y="0"/>
                  </a:moveTo>
                  <a:lnTo>
                    <a:pt x="490296" y="0"/>
                  </a:lnTo>
                  <a:lnTo>
                    <a:pt x="490296" y="35064"/>
                  </a:lnTo>
                  <a:lnTo>
                    <a:pt x="560362" y="35064"/>
                  </a:lnTo>
                  <a:lnTo>
                    <a:pt x="560362" y="0"/>
                  </a:lnTo>
                  <a:close/>
                </a:path>
                <a:path w="1050925" h="947420">
                  <a:moveTo>
                    <a:pt x="595363" y="771601"/>
                  </a:moveTo>
                  <a:lnTo>
                    <a:pt x="560362" y="771601"/>
                  </a:lnTo>
                  <a:lnTo>
                    <a:pt x="560362" y="806716"/>
                  </a:lnTo>
                  <a:lnTo>
                    <a:pt x="595363" y="806716"/>
                  </a:lnTo>
                  <a:lnTo>
                    <a:pt x="595363" y="771601"/>
                  </a:lnTo>
                  <a:close/>
                </a:path>
                <a:path w="1050925" h="947420">
                  <a:moveTo>
                    <a:pt x="665403" y="105206"/>
                  </a:moveTo>
                  <a:lnTo>
                    <a:pt x="630428" y="105206"/>
                  </a:lnTo>
                  <a:lnTo>
                    <a:pt x="630428" y="70142"/>
                  </a:lnTo>
                  <a:lnTo>
                    <a:pt x="595363" y="70142"/>
                  </a:lnTo>
                  <a:lnTo>
                    <a:pt x="595363" y="35064"/>
                  </a:lnTo>
                  <a:lnTo>
                    <a:pt x="560362" y="35064"/>
                  </a:lnTo>
                  <a:lnTo>
                    <a:pt x="560362" y="70167"/>
                  </a:lnTo>
                  <a:lnTo>
                    <a:pt x="595363" y="70167"/>
                  </a:lnTo>
                  <a:lnTo>
                    <a:pt x="595363" y="105206"/>
                  </a:lnTo>
                  <a:lnTo>
                    <a:pt x="630402" y="105206"/>
                  </a:lnTo>
                  <a:lnTo>
                    <a:pt x="630402" y="175361"/>
                  </a:lnTo>
                  <a:lnTo>
                    <a:pt x="665403" y="175361"/>
                  </a:lnTo>
                  <a:lnTo>
                    <a:pt x="665403" y="105206"/>
                  </a:lnTo>
                  <a:close/>
                </a:path>
                <a:path w="1050925" h="947420">
                  <a:moveTo>
                    <a:pt x="700417" y="175361"/>
                  </a:moveTo>
                  <a:lnTo>
                    <a:pt x="665403" y="175361"/>
                  </a:lnTo>
                  <a:lnTo>
                    <a:pt x="665403" y="210426"/>
                  </a:lnTo>
                  <a:lnTo>
                    <a:pt x="700417" y="210426"/>
                  </a:lnTo>
                  <a:lnTo>
                    <a:pt x="700417" y="175361"/>
                  </a:lnTo>
                  <a:close/>
                </a:path>
                <a:path w="1050925" h="947420">
                  <a:moveTo>
                    <a:pt x="840549" y="877417"/>
                  </a:moveTo>
                  <a:lnTo>
                    <a:pt x="805535" y="877417"/>
                  </a:lnTo>
                  <a:lnTo>
                    <a:pt x="805535" y="911733"/>
                  </a:lnTo>
                  <a:lnTo>
                    <a:pt x="735469" y="911733"/>
                  </a:lnTo>
                  <a:lnTo>
                    <a:pt x="735469" y="876858"/>
                  </a:lnTo>
                  <a:lnTo>
                    <a:pt x="665403" y="876858"/>
                  </a:lnTo>
                  <a:lnTo>
                    <a:pt x="665403" y="841768"/>
                  </a:lnTo>
                  <a:lnTo>
                    <a:pt x="630428" y="841768"/>
                  </a:lnTo>
                  <a:lnTo>
                    <a:pt x="630428" y="806716"/>
                  </a:lnTo>
                  <a:lnTo>
                    <a:pt x="595363" y="806716"/>
                  </a:lnTo>
                  <a:lnTo>
                    <a:pt x="595363" y="841768"/>
                  </a:lnTo>
                  <a:lnTo>
                    <a:pt x="630402" y="841768"/>
                  </a:lnTo>
                  <a:lnTo>
                    <a:pt x="630402" y="876884"/>
                  </a:lnTo>
                  <a:lnTo>
                    <a:pt x="665403" y="876884"/>
                  </a:lnTo>
                  <a:lnTo>
                    <a:pt x="665403" y="911910"/>
                  </a:lnTo>
                  <a:lnTo>
                    <a:pt x="735469" y="911910"/>
                  </a:lnTo>
                  <a:lnTo>
                    <a:pt x="735469" y="947318"/>
                  </a:lnTo>
                  <a:lnTo>
                    <a:pt x="840549" y="947318"/>
                  </a:lnTo>
                  <a:lnTo>
                    <a:pt x="840549" y="911733"/>
                  </a:lnTo>
                  <a:lnTo>
                    <a:pt x="840549" y="877417"/>
                  </a:lnTo>
                  <a:close/>
                </a:path>
                <a:path w="1050925" h="947420">
                  <a:moveTo>
                    <a:pt x="840549" y="561187"/>
                  </a:moveTo>
                  <a:lnTo>
                    <a:pt x="805535" y="561187"/>
                  </a:lnTo>
                  <a:lnTo>
                    <a:pt x="805535" y="631317"/>
                  </a:lnTo>
                  <a:lnTo>
                    <a:pt x="840549" y="631317"/>
                  </a:lnTo>
                  <a:lnTo>
                    <a:pt x="840549" y="561187"/>
                  </a:lnTo>
                  <a:close/>
                </a:path>
                <a:path w="1050925" h="947420">
                  <a:moveTo>
                    <a:pt x="875550" y="631317"/>
                  </a:moveTo>
                  <a:lnTo>
                    <a:pt x="840549" y="631317"/>
                  </a:lnTo>
                  <a:lnTo>
                    <a:pt x="840549" y="876858"/>
                  </a:lnTo>
                  <a:lnTo>
                    <a:pt x="875550" y="876858"/>
                  </a:lnTo>
                  <a:lnTo>
                    <a:pt x="875550" y="631317"/>
                  </a:lnTo>
                  <a:close/>
                </a:path>
                <a:path w="1050925" h="947420">
                  <a:moveTo>
                    <a:pt x="875550" y="526122"/>
                  </a:moveTo>
                  <a:lnTo>
                    <a:pt x="840549" y="526122"/>
                  </a:lnTo>
                  <a:lnTo>
                    <a:pt x="840549" y="561187"/>
                  </a:lnTo>
                  <a:lnTo>
                    <a:pt x="875550" y="561187"/>
                  </a:lnTo>
                  <a:lnTo>
                    <a:pt x="875550" y="526122"/>
                  </a:lnTo>
                  <a:close/>
                </a:path>
                <a:path w="1050925" h="947420">
                  <a:moveTo>
                    <a:pt x="875550" y="245503"/>
                  </a:moveTo>
                  <a:lnTo>
                    <a:pt x="735469" y="245503"/>
                  </a:lnTo>
                  <a:lnTo>
                    <a:pt x="735469" y="210426"/>
                  </a:lnTo>
                  <a:lnTo>
                    <a:pt x="700417" y="210426"/>
                  </a:lnTo>
                  <a:lnTo>
                    <a:pt x="700417" y="245529"/>
                  </a:lnTo>
                  <a:lnTo>
                    <a:pt x="735469" y="245529"/>
                  </a:lnTo>
                  <a:lnTo>
                    <a:pt x="735469" y="280593"/>
                  </a:lnTo>
                  <a:lnTo>
                    <a:pt x="875550" y="280593"/>
                  </a:lnTo>
                  <a:lnTo>
                    <a:pt x="875550" y="245503"/>
                  </a:lnTo>
                  <a:close/>
                </a:path>
                <a:path w="1050925" h="947420">
                  <a:moveTo>
                    <a:pt x="980643" y="455955"/>
                  </a:moveTo>
                  <a:lnTo>
                    <a:pt x="945591" y="455955"/>
                  </a:lnTo>
                  <a:lnTo>
                    <a:pt x="945591" y="491020"/>
                  </a:lnTo>
                  <a:lnTo>
                    <a:pt x="875550" y="491020"/>
                  </a:lnTo>
                  <a:lnTo>
                    <a:pt x="875550" y="526122"/>
                  </a:lnTo>
                  <a:lnTo>
                    <a:pt x="945616" y="526122"/>
                  </a:lnTo>
                  <a:lnTo>
                    <a:pt x="945616" y="491020"/>
                  </a:lnTo>
                  <a:lnTo>
                    <a:pt x="980643" y="491020"/>
                  </a:lnTo>
                  <a:lnTo>
                    <a:pt x="980643" y="455955"/>
                  </a:lnTo>
                  <a:close/>
                </a:path>
                <a:path w="1050925" h="947420">
                  <a:moveTo>
                    <a:pt x="1015657" y="420903"/>
                  </a:moveTo>
                  <a:lnTo>
                    <a:pt x="980643" y="420903"/>
                  </a:lnTo>
                  <a:lnTo>
                    <a:pt x="980643" y="455955"/>
                  </a:lnTo>
                  <a:lnTo>
                    <a:pt x="1015657" y="455955"/>
                  </a:lnTo>
                  <a:lnTo>
                    <a:pt x="1015657" y="420903"/>
                  </a:lnTo>
                  <a:close/>
                </a:path>
                <a:path w="1050925" h="947420">
                  <a:moveTo>
                    <a:pt x="1015657" y="315645"/>
                  </a:moveTo>
                  <a:lnTo>
                    <a:pt x="945616" y="315645"/>
                  </a:lnTo>
                  <a:lnTo>
                    <a:pt x="945616" y="350735"/>
                  </a:lnTo>
                  <a:lnTo>
                    <a:pt x="1015657" y="350735"/>
                  </a:lnTo>
                  <a:lnTo>
                    <a:pt x="1015657" y="315645"/>
                  </a:lnTo>
                  <a:close/>
                </a:path>
                <a:path w="1050925" h="947420">
                  <a:moveTo>
                    <a:pt x="1050658" y="350735"/>
                  </a:moveTo>
                  <a:lnTo>
                    <a:pt x="1015657" y="350735"/>
                  </a:lnTo>
                  <a:lnTo>
                    <a:pt x="1015657" y="420903"/>
                  </a:lnTo>
                  <a:lnTo>
                    <a:pt x="1050658" y="420903"/>
                  </a:lnTo>
                  <a:lnTo>
                    <a:pt x="1050658" y="350735"/>
                  </a:lnTo>
                  <a:close/>
                </a:path>
              </a:pathLst>
            </a:custGeom>
            <a:solidFill>
              <a:srgbClr val="FFE7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3" name="object 673"/>
            <p:cNvSpPr/>
            <p:nvPr/>
          </p:nvSpPr>
          <p:spPr>
            <a:xfrm>
              <a:off x="10792942" y="6308000"/>
              <a:ext cx="1123315" cy="984885"/>
            </a:xfrm>
            <a:custGeom>
              <a:avLst/>
              <a:gdLst/>
              <a:ahLst/>
              <a:cxnLst/>
              <a:rect l="l" t="t" r="r" b="b"/>
              <a:pathLst>
                <a:path w="1123315" h="984884">
                  <a:moveTo>
                    <a:pt x="597408" y="806716"/>
                  </a:moveTo>
                  <a:lnTo>
                    <a:pt x="525411" y="806716"/>
                  </a:lnTo>
                  <a:lnTo>
                    <a:pt x="525411" y="841819"/>
                  </a:lnTo>
                  <a:lnTo>
                    <a:pt x="597408" y="841819"/>
                  </a:lnTo>
                  <a:lnTo>
                    <a:pt x="597408" y="806716"/>
                  </a:lnTo>
                  <a:close/>
                </a:path>
                <a:path w="1123315" h="984884">
                  <a:moveTo>
                    <a:pt x="597408" y="0"/>
                  </a:moveTo>
                  <a:lnTo>
                    <a:pt x="525411" y="0"/>
                  </a:lnTo>
                  <a:lnTo>
                    <a:pt x="525411" y="35090"/>
                  </a:lnTo>
                  <a:lnTo>
                    <a:pt x="597408" y="35090"/>
                  </a:lnTo>
                  <a:lnTo>
                    <a:pt x="597408" y="0"/>
                  </a:lnTo>
                  <a:close/>
                </a:path>
                <a:path w="1123315" h="984884">
                  <a:moveTo>
                    <a:pt x="632421" y="842352"/>
                  </a:moveTo>
                  <a:lnTo>
                    <a:pt x="490347" y="842352"/>
                  </a:lnTo>
                  <a:lnTo>
                    <a:pt x="490347" y="843622"/>
                  </a:lnTo>
                  <a:lnTo>
                    <a:pt x="632421" y="843622"/>
                  </a:lnTo>
                  <a:lnTo>
                    <a:pt x="632421" y="842352"/>
                  </a:lnTo>
                  <a:close/>
                </a:path>
                <a:path w="1123315" h="984884">
                  <a:moveTo>
                    <a:pt x="1122768" y="386092"/>
                  </a:moveTo>
                  <a:lnTo>
                    <a:pt x="1087716" y="386092"/>
                  </a:lnTo>
                  <a:lnTo>
                    <a:pt x="1087716" y="353047"/>
                  </a:lnTo>
                  <a:lnTo>
                    <a:pt x="1087716" y="350507"/>
                  </a:lnTo>
                  <a:lnTo>
                    <a:pt x="1052703" y="350507"/>
                  </a:lnTo>
                  <a:lnTo>
                    <a:pt x="1052703" y="317461"/>
                  </a:lnTo>
                  <a:lnTo>
                    <a:pt x="1052703" y="316191"/>
                  </a:lnTo>
                  <a:lnTo>
                    <a:pt x="982637" y="316191"/>
                  </a:lnTo>
                  <a:lnTo>
                    <a:pt x="982637" y="283146"/>
                  </a:lnTo>
                  <a:lnTo>
                    <a:pt x="982637" y="280606"/>
                  </a:lnTo>
                  <a:lnTo>
                    <a:pt x="912596" y="280606"/>
                  </a:lnTo>
                  <a:lnTo>
                    <a:pt x="912596" y="247561"/>
                  </a:lnTo>
                  <a:lnTo>
                    <a:pt x="912596" y="245021"/>
                  </a:lnTo>
                  <a:lnTo>
                    <a:pt x="772515" y="245021"/>
                  </a:lnTo>
                  <a:lnTo>
                    <a:pt x="772515" y="211975"/>
                  </a:lnTo>
                  <a:lnTo>
                    <a:pt x="772515" y="210705"/>
                  </a:lnTo>
                  <a:lnTo>
                    <a:pt x="737463" y="210705"/>
                  </a:lnTo>
                  <a:lnTo>
                    <a:pt x="737463" y="142074"/>
                  </a:lnTo>
                  <a:lnTo>
                    <a:pt x="737463" y="140804"/>
                  </a:lnTo>
                  <a:lnTo>
                    <a:pt x="702462" y="140804"/>
                  </a:lnTo>
                  <a:lnTo>
                    <a:pt x="702462" y="107759"/>
                  </a:lnTo>
                  <a:lnTo>
                    <a:pt x="702462" y="105219"/>
                  </a:lnTo>
                  <a:lnTo>
                    <a:pt x="667448" y="105219"/>
                  </a:lnTo>
                  <a:lnTo>
                    <a:pt x="667448" y="72174"/>
                  </a:lnTo>
                  <a:lnTo>
                    <a:pt x="667448" y="69634"/>
                  </a:lnTo>
                  <a:lnTo>
                    <a:pt x="632421" y="69634"/>
                  </a:lnTo>
                  <a:lnTo>
                    <a:pt x="632421" y="36588"/>
                  </a:lnTo>
                  <a:lnTo>
                    <a:pt x="632421" y="35318"/>
                  </a:lnTo>
                  <a:lnTo>
                    <a:pt x="490347" y="35318"/>
                  </a:lnTo>
                  <a:lnTo>
                    <a:pt x="490347" y="36588"/>
                  </a:lnTo>
                  <a:lnTo>
                    <a:pt x="490347" y="69634"/>
                  </a:lnTo>
                  <a:lnTo>
                    <a:pt x="455345" y="69634"/>
                  </a:lnTo>
                  <a:lnTo>
                    <a:pt x="455345" y="72174"/>
                  </a:lnTo>
                  <a:lnTo>
                    <a:pt x="455345" y="105219"/>
                  </a:lnTo>
                  <a:lnTo>
                    <a:pt x="420331" y="105219"/>
                  </a:lnTo>
                  <a:lnTo>
                    <a:pt x="420331" y="107759"/>
                  </a:lnTo>
                  <a:lnTo>
                    <a:pt x="420331" y="140804"/>
                  </a:lnTo>
                  <a:lnTo>
                    <a:pt x="385254" y="140804"/>
                  </a:lnTo>
                  <a:lnTo>
                    <a:pt x="385254" y="142074"/>
                  </a:lnTo>
                  <a:lnTo>
                    <a:pt x="385254" y="210705"/>
                  </a:lnTo>
                  <a:lnTo>
                    <a:pt x="350253" y="210705"/>
                  </a:lnTo>
                  <a:lnTo>
                    <a:pt x="350253" y="211975"/>
                  </a:lnTo>
                  <a:lnTo>
                    <a:pt x="350253" y="245021"/>
                  </a:lnTo>
                  <a:lnTo>
                    <a:pt x="210121" y="245021"/>
                  </a:lnTo>
                  <a:lnTo>
                    <a:pt x="210121" y="247561"/>
                  </a:lnTo>
                  <a:lnTo>
                    <a:pt x="210121" y="280606"/>
                  </a:lnTo>
                  <a:lnTo>
                    <a:pt x="140030" y="280606"/>
                  </a:lnTo>
                  <a:lnTo>
                    <a:pt x="140030" y="283146"/>
                  </a:lnTo>
                  <a:lnTo>
                    <a:pt x="140030" y="316191"/>
                  </a:lnTo>
                  <a:lnTo>
                    <a:pt x="70065" y="316191"/>
                  </a:lnTo>
                  <a:lnTo>
                    <a:pt x="70065" y="317461"/>
                  </a:lnTo>
                  <a:lnTo>
                    <a:pt x="70065" y="350507"/>
                  </a:lnTo>
                  <a:lnTo>
                    <a:pt x="35039" y="350507"/>
                  </a:lnTo>
                  <a:lnTo>
                    <a:pt x="35039" y="353047"/>
                  </a:lnTo>
                  <a:lnTo>
                    <a:pt x="35039" y="386092"/>
                  </a:lnTo>
                  <a:lnTo>
                    <a:pt x="0" y="386092"/>
                  </a:lnTo>
                  <a:lnTo>
                    <a:pt x="0" y="387362"/>
                  </a:lnTo>
                  <a:lnTo>
                    <a:pt x="0" y="455993"/>
                  </a:lnTo>
                  <a:lnTo>
                    <a:pt x="0" y="458533"/>
                  </a:lnTo>
                  <a:lnTo>
                    <a:pt x="35039" y="458533"/>
                  </a:lnTo>
                  <a:lnTo>
                    <a:pt x="35039" y="491578"/>
                  </a:lnTo>
                  <a:lnTo>
                    <a:pt x="35039" y="492848"/>
                  </a:lnTo>
                  <a:lnTo>
                    <a:pt x="70040" y="492848"/>
                  </a:lnTo>
                  <a:lnTo>
                    <a:pt x="70040" y="525894"/>
                  </a:lnTo>
                  <a:lnTo>
                    <a:pt x="70040" y="528434"/>
                  </a:lnTo>
                  <a:lnTo>
                    <a:pt x="105054" y="528434"/>
                  </a:lnTo>
                  <a:lnTo>
                    <a:pt x="105054" y="561479"/>
                  </a:lnTo>
                  <a:lnTo>
                    <a:pt x="105054" y="562749"/>
                  </a:lnTo>
                  <a:lnTo>
                    <a:pt x="140030" y="562749"/>
                  </a:lnTo>
                  <a:lnTo>
                    <a:pt x="140030" y="595795"/>
                  </a:lnTo>
                  <a:lnTo>
                    <a:pt x="140030" y="598335"/>
                  </a:lnTo>
                  <a:lnTo>
                    <a:pt x="210045" y="598335"/>
                  </a:lnTo>
                  <a:lnTo>
                    <a:pt x="210045" y="666965"/>
                  </a:lnTo>
                  <a:lnTo>
                    <a:pt x="175107" y="666965"/>
                  </a:lnTo>
                  <a:lnTo>
                    <a:pt x="175107" y="668235"/>
                  </a:lnTo>
                  <a:lnTo>
                    <a:pt x="175107" y="912253"/>
                  </a:lnTo>
                  <a:lnTo>
                    <a:pt x="175107" y="913523"/>
                  </a:lnTo>
                  <a:lnTo>
                    <a:pt x="210121" y="913523"/>
                  </a:lnTo>
                  <a:lnTo>
                    <a:pt x="210121" y="982154"/>
                  </a:lnTo>
                  <a:lnTo>
                    <a:pt x="210121" y="984694"/>
                  </a:lnTo>
                  <a:lnTo>
                    <a:pt x="422275" y="984694"/>
                  </a:lnTo>
                  <a:lnTo>
                    <a:pt x="422275" y="982154"/>
                  </a:lnTo>
                  <a:lnTo>
                    <a:pt x="247167" y="982154"/>
                  </a:lnTo>
                  <a:lnTo>
                    <a:pt x="247167" y="913523"/>
                  </a:lnTo>
                  <a:lnTo>
                    <a:pt x="247167" y="912253"/>
                  </a:lnTo>
                  <a:lnTo>
                    <a:pt x="212026" y="912253"/>
                  </a:lnTo>
                  <a:lnTo>
                    <a:pt x="212026" y="668235"/>
                  </a:lnTo>
                  <a:lnTo>
                    <a:pt x="247167" y="668235"/>
                  </a:lnTo>
                  <a:lnTo>
                    <a:pt x="247167" y="666965"/>
                  </a:lnTo>
                  <a:lnTo>
                    <a:pt x="247167" y="598335"/>
                  </a:lnTo>
                  <a:lnTo>
                    <a:pt x="247167" y="595795"/>
                  </a:lnTo>
                  <a:lnTo>
                    <a:pt x="212026" y="595795"/>
                  </a:lnTo>
                  <a:lnTo>
                    <a:pt x="212026" y="562749"/>
                  </a:lnTo>
                  <a:lnTo>
                    <a:pt x="212026" y="561479"/>
                  </a:lnTo>
                  <a:lnTo>
                    <a:pt x="142087" y="561479"/>
                  </a:lnTo>
                  <a:lnTo>
                    <a:pt x="142087" y="528434"/>
                  </a:lnTo>
                  <a:lnTo>
                    <a:pt x="142087" y="525894"/>
                  </a:lnTo>
                  <a:lnTo>
                    <a:pt x="107061" y="525894"/>
                  </a:lnTo>
                  <a:lnTo>
                    <a:pt x="107061" y="492848"/>
                  </a:lnTo>
                  <a:lnTo>
                    <a:pt x="107061" y="491578"/>
                  </a:lnTo>
                  <a:lnTo>
                    <a:pt x="72021" y="491578"/>
                  </a:lnTo>
                  <a:lnTo>
                    <a:pt x="72021" y="458533"/>
                  </a:lnTo>
                  <a:lnTo>
                    <a:pt x="72021" y="455993"/>
                  </a:lnTo>
                  <a:lnTo>
                    <a:pt x="37045" y="455993"/>
                  </a:lnTo>
                  <a:lnTo>
                    <a:pt x="37045" y="387362"/>
                  </a:lnTo>
                  <a:lnTo>
                    <a:pt x="72021" y="387362"/>
                  </a:lnTo>
                  <a:lnTo>
                    <a:pt x="72021" y="386092"/>
                  </a:lnTo>
                  <a:lnTo>
                    <a:pt x="72021" y="353047"/>
                  </a:lnTo>
                  <a:lnTo>
                    <a:pt x="142087" y="353047"/>
                  </a:lnTo>
                  <a:lnTo>
                    <a:pt x="142087" y="350507"/>
                  </a:lnTo>
                  <a:lnTo>
                    <a:pt x="142087" y="317461"/>
                  </a:lnTo>
                  <a:lnTo>
                    <a:pt x="212026" y="317461"/>
                  </a:lnTo>
                  <a:lnTo>
                    <a:pt x="212026" y="316191"/>
                  </a:lnTo>
                  <a:lnTo>
                    <a:pt x="212026" y="283146"/>
                  </a:lnTo>
                  <a:lnTo>
                    <a:pt x="352158" y="283146"/>
                  </a:lnTo>
                  <a:lnTo>
                    <a:pt x="352158" y="280606"/>
                  </a:lnTo>
                  <a:lnTo>
                    <a:pt x="352158" y="247561"/>
                  </a:lnTo>
                  <a:lnTo>
                    <a:pt x="387172" y="247561"/>
                  </a:lnTo>
                  <a:lnTo>
                    <a:pt x="387172" y="245021"/>
                  </a:lnTo>
                  <a:lnTo>
                    <a:pt x="387172" y="211975"/>
                  </a:lnTo>
                  <a:lnTo>
                    <a:pt x="422198" y="211975"/>
                  </a:lnTo>
                  <a:lnTo>
                    <a:pt x="422198" y="210705"/>
                  </a:lnTo>
                  <a:lnTo>
                    <a:pt x="422198" y="142074"/>
                  </a:lnTo>
                  <a:lnTo>
                    <a:pt x="457212" y="142074"/>
                  </a:lnTo>
                  <a:lnTo>
                    <a:pt x="457212" y="140804"/>
                  </a:lnTo>
                  <a:lnTo>
                    <a:pt x="457212" y="107759"/>
                  </a:lnTo>
                  <a:lnTo>
                    <a:pt x="492340" y="107759"/>
                  </a:lnTo>
                  <a:lnTo>
                    <a:pt x="492340" y="105219"/>
                  </a:lnTo>
                  <a:lnTo>
                    <a:pt x="492340" y="72174"/>
                  </a:lnTo>
                  <a:lnTo>
                    <a:pt x="527342" y="72174"/>
                  </a:lnTo>
                  <a:lnTo>
                    <a:pt x="527342" y="69634"/>
                  </a:lnTo>
                  <a:lnTo>
                    <a:pt x="527342" y="36588"/>
                  </a:lnTo>
                  <a:lnTo>
                    <a:pt x="595426" y="36588"/>
                  </a:lnTo>
                  <a:lnTo>
                    <a:pt x="595426" y="69634"/>
                  </a:lnTo>
                  <a:lnTo>
                    <a:pt x="595426" y="72174"/>
                  </a:lnTo>
                  <a:lnTo>
                    <a:pt x="630428" y="72174"/>
                  </a:lnTo>
                  <a:lnTo>
                    <a:pt x="630428" y="105219"/>
                  </a:lnTo>
                  <a:lnTo>
                    <a:pt x="630428" y="107759"/>
                  </a:lnTo>
                  <a:lnTo>
                    <a:pt x="665467" y="107759"/>
                  </a:lnTo>
                  <a:lnTo>
                    <a:pt x="665467" y="140804"/>
                  </a:lnTo>
                  <a:lnTo>
                    <a:pt x="665467" y="142074"/>
                  </a:lnTo>
                  <a:lnTo>
                    <a:pt x="700468" y="142074"/>
                  </a:lnTo>
                  <a:lnTo>
                    <a:pt x="700468" y="210705"/>
                  </a:lnTo>
                  <a:lnTo>
                    <a:pt x="700468" y="211975"/>
                  </a:lnTo>
                  <a:lnTo>
                    <a:pt x="735482" y="211975"/>
                  </a:lnTo>
                  <a:lnTo>
                    <a:pt x="735482" y="245021"/>
                  </a:lnTo>
                  <a:lnTo>
                    <a:pt x="735482" y="247561"/>
                  </a:lnTo>
                  <a:lnTo>
                    <a:pt x="770661" y="247561"/>
                  </a:lnTo>
                  <a:lnTo>
                    <a:pt x="770661" y="280606"/>
                  </a:lnTo>
                  <a:lnTo>
                    <a:pt x="770661" y="283146"/>
                  </a:lnTo>
                  <a:lnTo>
                    <a:pt x="910742" y="283146"/>
                  </a:lnTo>
                  <a:lnTo>
                    <a:pt x="910742" y="316191"/>
                  </a:lnTo>
                  <a:lnTo>
                    <a:pt x="910742" y="317461"/>
                  </a:lnTo>
                  <a:lnTo>
                    <a:pt x="980782" y="317461"/>
                  </a:lnTo>
                  <a:lnTo>
                    <a:pt x="980782" y="350507"/>
                  </a:lnTo>
                  <a:lnTo>
                    <a:pt x="980782" y="353047"/>
                  </a:lnTo>
                  <a:lnTo>
                    <a:pt x="1050721" y="353047"/>
                  </a:lnTo>
                  <a:lnTo>
                    <a:pt x="1050721" y="386092"/>
                  </a:lnTo>
                  <a:lnTo>
                    <a:pt x="1050721" y="387362"/>
                  </a:lnTo>
                  <a:lnTo>
                    <a:pt x="1085723" y="387362"/>
                  </a:lnTo>
                  <a:lnTo>
                    <a:pt x="1085723" y="455993"/>
                  </a:lnTo>
                  <a:lnTo>
                    <a:pt x="1050721" y="455993"/>
                  </a:lnTo>
                  <a:lnTo>
                    <a:pt x="1050721" y="458533"/>
                  </a:lnTo>
                  <a:lnTo>
                    <a:pt x="1050721" y="491578"/>
                  </a:lnTo>
                  <a:lnTo>
                    <a:pt x="1015707" y="491578"/>
                  </a:lnTo>
                  <a:lnTo>
                    <a:pt x="1015707" y="492848"/>
                  </a:lnTo>
                  <a:lnTo>
                    <a:pt x="1015707" y="525894"/>
                  </a:lnTo>
                  <a:lnTo>
                    <a:pt x="980655" y="525894"/>
                  </a:lnTo>
                  <a:lnTo>
                    <a:pt x="980655" y="528434"/>
                  </a:lnTo>
                  <a:lnTo>
                    <a:pt x="980655" y="561479"/>
                  </a:lnTo>
                  <a:lnTo>
                    <a:pt x="910615" y="561479"/>
                  </a:lnTo>
                  <a:lnTo>
                    <a:pt x="910615" y="562749"/>
                  </a:lnTo>
                  <a:lnTo>
                    <a:pt x="910615" y="595795"/>
                  </a:lnTo>
                  <a:lnTo>
                    <a:pt x="875601" y="595795"/>
                  </a:lnTo>
                  <a:lnTo>
                    <a:pt x="875601" y="598335"/>
                  </a:lnTo>
                  <a:lnTo>
                    <a:pt x="875601" y="666965"/>
                  </a:lnTo>
                  <a:lnTo>
                    <a:pt x="875601" y="668235"/>
                  </a:lnTo>
                  <a:lnTo>
                    <a:pt x="910615" y="668235"/>
                  </a:lnTo>
                  <a:lnTo>
                    <a:pt x="910615" y="912253"/>
                  </a:lnTo>
                  <a:lnTo>
                    <a:pt x="875601" y="912253"/>
                  </a:lnTo>
                  <a:lnTo>
                    <a:pt x="875601" y="913523"/>
                  </a:lnTo>
                  <a:lnTo>
                    <a:pt x="875601" y="982154"/>
                  </a:lnTo>
                  <a:lnTo>
                    <a:pt x="912723" y="982154"/>
                  </a:lnTo>
                  <a:lnTo>
                    <a:pt x="912723" y="913523"/>
                  </a:lnTo>
                  <a:lnTo>
                    <a:pt x="947750" y="913523"/>
                  </a:lnTo>
                  <a:lnTo>
                    <a:pt x="947750" y="912253"/>
                  </a:lnTo>
                  <a:lnTo>
                    <a:pt x="947750" y="668235"/>
                  </a:lnTo>
                  <a:lnTo>
                    <a:pt x="947750" y="666965"/>
                  </a:lnTo>
                  <a:lnTo>
                    <a:pt x="912596" y="666965"/>
                  </a:lnTo>
                  <a:lnTo>
                    <a:pt x="912596" y="598335"/>
                  </a:lnTo>
                  <a:lnTo>
                    <a:pt x="982637" y="598335"/>
                  </a:lnTo>
                  <a:lnTo>
                    <a:pt x="982637" y="595795"/>
                  </a:lnTo>
                  <a:lnTo>
                    <a:pt x="982637" y="562749"/>
                  </a:lnTo>
                  <a:lnTo>
                    <a:pt x="1017701" y="562749"/>
                  </a:lnTo>
                  <a:lnTo>
                    <a:pt x="1017701" y="561479"/>
                  </a:lnTo>
                  <a:lnTo>
                    <a:pt x="1017701" y="528434"/>
                  </a:lnTo>
                  <a:lnTo>
                    <a:pt x="1052703" y="528434"/>
                  </a:lnTo>
                  <a:lnTo>
                    <a:pt x="1052703" y="525894"/>
                  </a:lnTo>
                  <a:lnTo>
                    <a:pt x="1052703" y="492848"/>
                  </a:lnTo>
                  <a:lnTo>
                    <a:pt x="1087716" y="492848"/>
                  </a:lnTo>
                  <a:lnTo>
                    <a:pt x="1087716" y="491578"/>
                  </a:lnTo>
                  <a:lnTo>
                    <a:pt x="1087716" y="458533"/>
                  </a:lnTo>
                  <a:lnTo>
                    <a:pt x="1122768" y="458533"/>
                  </a:lnTo>
                  <a:lnTo>
                    <a:pt x="1122768" y="455993"/>
                  </a:lnTo>
                  <a:lnTo>
                    <a:pt x="1122768" y="387362"/>
                  </a:lnTo>
                  <a:lnTo>
                    <a:pt x="1122768" y="386092"/>
                  </a:lnTo>
                  <a:close/>
                </a:path>
              </a:pathLst>
            </a:custGeom>
            <a:solidFill>
              <a:srgbClr val="3C3B5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4" name="object 674"/>
            <p:cNvSpPr/>
            <p:nvPr/>
          </p:nvSpPr>
          <p:spPr>
            <a:xfrm>
              <a:off x="11038116" y="7150353"/>
              <a:ext cx="668020" cy="177165"/>
            </a:xfrm>
            <a:custGeom>
              <a:avLst/>
              <a:gdLst/>
              <a:ahLst/>
              <a:cxnLst/>
              <a:rect l="l" t="t" r="r" b="b"/>
              <a:pathLst>
                <a:path w="668020" h="177165">
                  <a:moveTo>
                    <a:pt x="107061" y="141719"/>
                  </a:moveTo>
                  <a:lnTo>
                    <a:pt x="0" y="141719"/>
                  </a:lnTo>
                  <a:lnTo>
                    <a:pt x="0" y="176822"/>
                  </a:lnTo>
                  <a:lnTo>
                    <a:pt x="107061" y="176822"/>
                  </a:lnTo>
                  <a:lnTo>
                    <a:pt x="107061" y="141719"/>
                  </a:lnTo>
                  <a:close/>
                </a:path>
                <a:path w="668020" h="177165">
                  <a:moveTo>
                    <a:pt x="667550" y="139801"/>
                  </a:moveTo>
                  <a:lnTo>
                    <a:pt x="527342" y="139801"/>
                  </a:lnTo>
                  <a:lnTo>
                    <a:pt x="527342" y="106756"/>
                  </a:lnTo>
                  <a:lnTo>
                    <a:pt x="527342" y="104216"/>
                  </a:lnTo>
                  <a:lnTo>
                    <a:pt x="457288" y="104216"/>
                  </a:lnTo>
                  <a:lnTo>
                    <a:pt x="457288" y="71170"/>
                  </a:lnTo>
                  <a:lnTo>
                    <a:pt x="457288" y="69900"/>
                  </a:lnTo>
                  <a:lnTo>
                    <a:pt x="422275" y="69900"/>
                  </a:lnTo>
                  <a:lnTo>
                    <a:pt x="422275" y="36855"/>
                  </a:lnTo>
                  <a:lnTo>
                    <a:pt x="422275" y="34315"/>
                  </a:lnTo>
                  <a:lnTo>
                    <a:pt x="387248" y="34315"/>
                  </a:lnTo>
                  <a:lnTo>
                    <a:pt x="387248" y="1270"/>
                  </a:lnTo>
                  <a:lnTo>
                    <a:pt x="387248" y="0"/>
                  </a:lnTo>
                  <a:lnTo>
                    <a:pt x="245173" y="0"/>
                  </a:lnTo>
                  <a:lnTo>
                    <a:pt x="245173" y="1270"/>
                  </a:lnTo>
                  <a:lnTo>
                    <a:pt x="245173" y="34315"/>
                  </a:lnTo>
                  <a:lnTo>
                    <a:pt x="210172" y="34315"/>
                  </a:lnTo>
                  <a:lnTo>
                    <a:pt x="210172" y="36855"/>
                  </a:lnTo>
                  <a:lnTo>
                    <a:pt x="210172" y="69900"/>
                  </a:lnTo>
                  <a:lnTo>
                    <a:pt x="175158" y="69900"/>
                  </a:lnTo>
                  <a:lnTo>
                    <a:pt x="175158" y="71170"/>
                  </a:lnTo>
                  <a:lnTo>
                    <a:pt x="175158" y="104216"/>
                  </a:lnTo>
                  <a:lnTo>
                    <a:pt x="105079" y="104216"/>
                  </a:lnTo>
                  <a:lnTo>
                    <a:pt x="105079" y="106756"/>
                  </a:lnTo>
                  <a:lnTo>
                    <a:pt x="105079" y="139801"/>
                  </a:lnTo>
                  <a:lnTo>
                    <a:pt x="177101" y="139801"/>
                  </a:lnTo>
                  <a:lnTo>
                    <a:pt x="177101" y="106756"/>
                  </a:lnTo>
                  <a:lnTo>
                    <a:pt x="212102" y="106756"/>
                  </a:lnTo>
                  <a:lnTo>
                    <a:pt x="212102" y="104216"/>
                  </a:lnTo>
                  <a:lnTo>
                    <a:pt x="212102" y="71170"/>
                  </a:lnTo>
                  <a:lnTo>
                    <a:pt x="247167" y="71170"/>
                  </a:lnTo>
                  <a:lnTo>
                    <a:pt x="247167" y="69900"/>
                  </a:lnTo>
                  <a:lnTo>
                    <a:pt x="247167" y="36855"/>
                  </a:lnTo>
                  <a:lnTo>
                    <a:pt x="282168" y="36855"/>
                  </a:lnTo>
                  <a:lnTo>
                    <a:pt x="282168" y="34315"/>
                  </a:lnTo>
                  <a:lnTo>
                    <a:pt x="282168" y="1270"/>
                  </a:lnTo>
                  <a:lnTo>
                    <a:pt x="350253" y="1270"/>
                  </a:lnTo>
                  <a:lnTo>
                    <a:pt x="350253" y="34315"/>
                  </a:lnTo>
                  <a:lnTo>
                    <a:pt x="350253" y="36855"/>
                  </a:lnTo>
                  <a:lnTo>
                    <a:pt x="385254" y="36855"/>
                  </a:lnTo>
                  <a:lnTo>
                    <a:pt x="385254" y="69900"/>
                  </a:lnTo>
                  <a:lnTo>
                    <a:pt x="385254" y="71170"/>
                  </a:lnTo>
                  <a:lnTo>
                    <a:pt x="420293" y="71170"/>
                  </a:lnTo>
                  <a:lnTo>
                    <a:pt x="420293" y="104216"/>
                  </a:lnTo>
                  <a:lnTo>
                    <a:pt x="420293" y="106756"/>
                  </a:lnTo>
                  <a:lnTo>
                    <a:pt x="455295" y="106756"/>
                  </a:lnTo>
                  <a:lnTo>
                    <a:pt x="455295" y="139801"/>
                  </a:lnTo>
                  <a:lnTo>
                    <a:pt x="455295" y="142341"/>
                  </a:lnTo>
                  <a:lnTo>
                    <a:pt x="525487" y="142341"/>
                  </a:lnTo>
                  <a:lnTo>
                    <a:pt x="525487" y="176657"/>
                  </a:lnTo>
                  <a:lnTo>
                    <a:pt x="632548" y="176657"/>
                  </a:lnTo>
                  <a:lnTo>
                    <a:pt x="632548" y="142341"/>
                  </a:lnTo>
                  <a:lnTo>
                    <a:pt x="667550" y="142341"/>
                  </a:lnTo>
                  <a:lnTo>
                    <a:pt x="667550" y="139801"/>
                  </a:lnTo>
                  <a:close/>
                </a:path>
              </a:pathLst>
            </a:custGeom>
            <a:solidFill>
              <a:srgbClr val="3C3B5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5" name="object 675"/>
            <p:cNvSpPr/>
            <p:nvPr/>
          </p:nvSpPr>
          <p:spPr>
            <a:xfrm>
              <a:off x="10066873" y="6608399"/>
              <a:ext cx="6708775" cy="1910080"/>
            </a:xfrm>
            <a:custGeom>
              <a:avLst/>
              <a:gdLst/>
              <a:ahLst/>
              <a:cxnLst/>
              <a:rect l="l" t="t" r="r" b="b"/>
              <a:pathLst>
                <a:path w="6708775" h="1910079">
                  <a:moveTo>
                    <a:pt x="6225234" y="1909632"/>
                  </a:moveTo>
                  <a:lnTo>
                    <a:pt x="485759" y="1909632"/>
                  </a:lnTo>
                  <a:lnTo>
                    <a:pt x="438976" y="1907408"/>
                  </a:lnTo>
                  <a:lnTo>
                    <a:pt x="393451" y="1900872"/>
                  </a:lnTo>
                  <a:lnTo>
                    <a:pt x="349389" y="1890228"/>
                  </a:lnTo>
                  <a:lnTo>
                    <a:pt x="306992" y="1875679"/>
                  </a:lnTo>
                  <a:lnTo>
                    <a:pt x="266463" y="1857428"/>
                  </a:lnTo>
                  <a:lnTo>
                    <a:pt x="228008" y="1835680"/>
                  </a:lnTo>
                  <a:lnTo>
                    <a:pt x="191829" y="1810638"/>
                  </a:lnTo>
                  <a:lnTo>
                    <a:pt x="158129" y="1782506"/>
                  </a:lnTo>
                  <a:lnTo>
                    <a:pt x="127112" y="1751486"/>
                  </a:lnTo>
                  <a:lnTo>
                    <a:pt x="98982" y="1717784"/>
                  </a:lnTo>
                  <a:lnTo>
                    <a:pt x="73943" y="1681602"/>
                  </a:lnTo>
                  <a:lnTo>
                    <a:pt x="52197" y="1643144"/>
                  </a:lnTo>
                  <a:lnTo>
                    <a:pt x="33949" y="1602614"/>
                  </a:lnTo>
                  <a:lnTo>
                    <a:pt x="19401" y="1560215"/>
                  </a:lnTo>
                  <a:lnTo>
                    <a:pt x="8758" y="1516151"/>
                  </a:lnTo>
                  <a:lnTo>
                    <a:pt x="2223" y="1470625"/>
                  </a:lnTo>
                  <a:lnTo>
                    <a:pt x="0" y="1423845"/>
                  </a:lnTo>
                  <a:lnTo>
                    <a:pt x="0" y="485756"/>
                  </a:lnTo>
                  <a:lnTo>
                    <a:pt x="2223" y="438976"/>
                  </a:lnTo>
                  <a:lnTo>
                    <a:pt x="8758" y="393451"/>
                  </a:lnTo>
                  <a:lnTo>
                    <a:pt x="19401" y="349389"/>
                  </a:lnTo>
                  <a:lnTo>
                    <a:pt x="33949" y="306992"/>
                  </a:lnTo>
                  <a:lnTo>
                    <a:pt x="52197" y="266463"/>
                  </a:lnTo>
                  <a:lnTo>
                    <a:pt x="73943" y="228008"/>
                  </a:lnTo>
                  <a:lnTo>
                    <a:pt x="98982" y="191829"/>
                  </a:lnTo>
                  <a:lnTo>
                    <a:pt x="127112" y="158129"/>
                  </a:lnTo>
                  <a:lnTo>
                    <a:pt x="158129" y="127112"/>
                  </a:lnTo>
                  <a:lnTo>
                    <a:pt x="191829" y="98982"/>
                  </a:lnTo>
                  <a:lnTo>
                    <a:pt x="228008" y="73943"/>
                  </a:lnTo>
                  <a:lnTo>
                    <a:pt x="266463" y="52197"/>
                  </a:lnTo>
                  <a:lnTo>
                    <a:pt x="306992" y="33949"/>
                  </a:lnTo>
                  <a:lnTo>
                    <a:pt x="349389" y="19401"/>
                  </a:lnTo>
                  <a:lnTo>
                    <a:pt x="393451" y="8758"/>
                  </a:lnTo>
                  <a:lnTo>
                    <a:pt x="438976" y="2223"/>
                  </a:lnTo>
                  <a:lnTo>
                    <a:pt x="485755" y="0"/>
                  </a:lnTo>
                  <a:lnTo>
                    <a:pt x="6225238" y="0"/>
                  </a:lnTo>
                  <a:lnTo>
                    <a:pt x="6272018" y="2223"/>
                  </a:lnTo>
                  <a:lnTo>
                    <a:pt x="6317543" y="8758"/>
                  </a:lnTo>
                  <a:lnTo>
                    <a:pt x="6361607" y="19401"/>
                  </a:lnTo>
                  <a:lnTo>
                    <a:pt x="6404006" y="33949"/>
                  </a:lnTo>
                  <a:lnTo>
                    <a:pt x="6444536" y="52197"/>
                  </a:lnTo>
                  <a:lnTo>
                    <a:pt x="6482994" y="73943"/>
                  </a:lnTo>
                  <a:lnTo>
                    <a:pt x="6519176" y="98982"/>
                  </a:lnTo>
                  <a:lnTo>
                    <a:pt x="6552879" y="127112"/>
                  </a:lnTo>
                  <a:lnTo>
                    <a:pt x="6583898" y="158129"/>
                  </a:lnTo>
                  <a:lnTo>
                    <a:pt x="6612030" y="191829"/>
                  </a:lnTo>
                  <a:lnTo>
                    <a:pt x="6637073" y="228008"/>
                  </a:lnTo>
                  <a:lnTo>
                    <a:pt x="6658821" y="266463"/>
                  </a:lnTo>
                  <a:lnTo>
                    <a:pt x="6677071" y="306992"/>
                  </a:lnTo>
                  <a:lnTo>
                    <a:pt x="6691620" y="349389"/>
                  </a:lnTo>
                  <a:lnTo>
                    <a:pt x="6702265" y="393451"/>
                  </a:lnTo>
                  <a:lnTo>
                    <a:pt x="6708413" y="436275"/>
                  </a:lnTo>
                  <a:lnTo>
                    <a:pt x="6708413" y="1473326"/>
                  </a:lnTo>
                  <a:lnTo>
                    <a:pt x="6702265" y="1516151"/>
                  </a:lnTo>
                  <a:lnTo>
                    <a:pt x="6691620" y="1560215"/>
                  </a:lnTo>
                  <a:lnTo>
                    <a:pt x="6677071" y="1602614"/>
                  </a:lnTo>
                  <a:lnTo>
                    <a:pt x="6658821" y="1643144"/>
                  </a:lnTo>
                  <a:lnTo>
                    <a:pt x="6637073" y="1681602"/>
                  </a:lnTo>
                  <a:lnTo>
                    <a:pt x="6612030" y="1717784"/>
                  </a:lnTo>
                  <a:lnTo>
                    <a:pt x="6583898" y="1751486"/>
                  </a:lnTo>
                  <a:lnTo>
                    <a:pt x="6552879" y="1782506"/>
                  </a:lnTo>
                  <a:lnTo>
                    <a:pt x="6519176" y="1810638"/>
                  </a:lnTo>
                  <a:lnTo>
                    <a:pt x="6482994" y="1835680"/>
                  </a:lnTo>
                  <a:lnTo>
                    <a:pt x="6444536" y="1857428"/>
                  </a:lnTo>
                  <a:lnTo>
                    <a:pt x="6404006" y="1875679"/>
                  </a:lnTo>
                  <a:lnTo>
                    <a:pt x="6361607" y="1890228"/>
                  </a:lnTo>
                  <a:lnTo>
                    <a:pt x="6317543" y="1900872"/>
                  </a:lnTo>
                  <a:lnTo>
                    <a:pt x="6272018" y="1907408"/>
                  </a:lnTo>
                  <a:lnTo>
                    <a:pt x="6225234" y="1909632"/>
                  </a:lnTo>
                  <a:close/>
                </a:path>
              </a:pathLst>
            </a:custGeom>
            <a:solidFill>
              <a:srgbClr val="A3FFD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76" name="object 676"/>
          <p:cNvSpPr txBox="1"/>
          <p:nvPr/>
        </p:nvSpPr>
        <p:spPr>
          <a:xfrm>
            <a:off x="405000" y="2089057"/>
            <a:ext cx="7412355" cy="1207770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09"/>
              </a:spcBef>
            </a:pPr>
            <a:r>
              <a:rPr dirty="0" sz="1900" spc="565" b="1">
                <a:latin typeface="Verdana"/>
                <a:cs typeface="Verdana"/>
              </a:rPr>
              <a:t>Bird</a:t>
            </a:r>
            <a:endParaRPr sz="1900">
              <a:latin typeface="Verdana"/>
              <a:cs typeface="Verdana"/>
            </a:endParaRPr>
          </a:p>
          <a:p>
            <a:pPr algn="ctr" marL="12700" marR="5080">
              <a:lnSpc>
                <a:spcPct val="113300"/>
              </a:lnSpc>
              <a:spcBef>
                <a:spcPts val="90"/>
              </a:spcBef>
            </a:pPr>
            <a:r>
              <a:rPr dirty="0" sz="1600" spc="345" b="1">
                <a:latin typeface="Verdana"/>
                <a:cs typeface="Verdana"/>
              </a:rPr>
              <a:t>Objek</a:t>
            </a:r>
            <a:r>
              <a:rPr dirty="0" sz="1600" spc="150" b="1">
                <a:latin typeface="Verdana"/>
                <a:cs typeface="Verdana"/>
              </a:rPr>
              <a:t> </a:t>
            </a:r>
            <a:r>
              <a:rPr dirty="0" sz="1600" spc="254" b="1">
                <a:latin typeface="Verdana"/>
                <a:cs typeface="Verdana"/>
              </a:rPr>
              <a:t>utama</a:t>
            </a:r>
            <a:r>
              <a:rPr dirty="0" sz="1600" spc="150" b="1">
                <a:latin typeface="Verdana"/>
                <a:cs typeface="Verdana"/>
              </a:rPr>
              <a:t> </a:t>
            </a:r>
            <a:r>
              <a:rPr dirty="0" sz="1600" spc="295" b="1">
                <a:latin typeface="Verdana"/>
                <a:cs typeface="Verdana"/>
              </a:rPr>
              <a:t>dalam</a:t>
            </a:r>
            <a:r>
              <a:rPr dirty="0" sz="1600" spc="155" b="1">
                <a:latin typeface="Verdana"/>
                <a:cs typeface="Verdana"/>
              </a:rPr>
              <a:t> </a:t>
            </a:r>
            <a:r>
              <a:rPr dirty="0" sz="1600" spc="160" b="1">
                <a:latin typeface="Verdana"/>
                <a:cs typeface="Verdana"/>
              </a:rPr>
              <a:t>game</a:t>
            </a:r>
            <a:r>
              <a:rPr dirty="0" sz="1600" spc="150" b="1">
                <a:latin typeface="Verdana"/>
                <a:cs typeface="Verdana"/>
              </a:rPr>
              <a:t> </a:t>
            </a:r>
            <a:r>
              <a:rPr dirty="0" sz="1600" spc="405" b="1">
                <a:latin typeface="Verdana"/>
                <a:cs typeface="Verdana"/>
              </a:rPr>
              <a:t>Flappy</a:t>
            </a:r>
            <a:r>
              <a:rPr dirty="0" sz="1600" spc="150" b="1">
                <a:latin typeface="Verdana"/>
                <a:cs typeface="Verdana"/>
              </a:rPr>
              <a:t> </a:t>
            </a:r>
            <a:r>
              <a:rPr dirty="0" sz="1600" spc="340" b="1">
                <a:latin typeface="Verdana"/>
                <a:cs typeface="Verdana"/>
              </a:rPr>
              <a:t>Bird,</a:t>
            </a:r>
            <a:r>
              <a:rPr dirty="0" sz="1600" spc="155" b="1">
                <a:latin typeface="Verdana"/>
                <a:cs typeface="Verdana"/>
              </a:rPr>
              <a:t> </a:t>
            </a:r>
            <a:r>
              <a:rPr dirty="0" sz="1600" spc="265" b="1">
                <a:latin typeface="Verdana"/>
                <a:cs typeface="Verdana"/>
              </a:rPr>
              <a:t>merupakan  </a:t>
            </a:r>
            <a:r>
              <a:rPr dirty="0" sz="1600" spc="434" b="1">
                <a:latin typeface="Verdana"/>
                <a:cs typeface="Verdana"/>
              </a:rPr>
              <a:t>karakter</a:t>
            </a:r>
            <a:r>
              <a:rPr dirty="0" sz="1600" spc="150" b="1">
                <a:latin typeface="Verdana"/>
                <a:cs typeface="Verdana"/>
              </a:rPr>
              <a:t> </a:t>
            </a:r>
            <a:r>
              <a:rPr dirty="0" sz="1600" spc="305" b="1">
                <a:latin typeface="Verdana"/>
                <a:cs typeface="Verdana"/>
              </a:rPr>
              <a:t>yang</a:t>
            </a:r>
            <a:r>
              <a:rPr dirty="0" sz="1600" spc="155" b="1">
                <a:latin typeface="Verdana"/>
                <a:cs typeface="Verdana"/>
              </a:rPr>
              <a:t> </a:t>
            </a:r>
            <a:r>
              <a:rPr dirty="0" sz="1600" spc="434" b="1">
                <a:latin typeface="Verdana"/>
                <a:cs typeface="Verdana"/>
              </a:rPr>
              <a:t>dikendalikan</a:t>
            </a:r>
            <a:r>
              <a:rPr dirty="0" sz="1600" spc="155" b="1">
                <a:latin typeface="Verdana"/>
                <a:cs typeface="Verdana"/>
              </a:rPr>
              <a:t> </a:t>
            </a:r>
            <a:r>
              <a:rPr dirty="0" sz="1600" spc="434" b="1">
                <a:latin typeface="Verdana"/>
                <a:cs typeface="Verdana"/>
              </a:rPr>
              <a:t>oleh</a:t>
            </a:r>
            <a:r>
              <a:rPr dirty="0" sz="1600" spc="150" b="1">
                <a:latin typeface="Verdana"/>
                <a:cs typeface="Verdana"/>
              </a:rPr>
              <a:t> </a:t>
            </a:r>
            <a:r>
              <a:rPr dirty="0" sz="1600" spc="290" b="1">
                <a:latin typeface="Verdana"/>
                <a:cs typeface="Verdana"/>
              </a:rPr>
              <a:t>pemain</a:t>
            </a:r>
            <a:r>
              <a:rPr dirty="0" sz="1600" spc="155" b="1">
                <a:latin typeface="Verdana"/>
                <a:cs typeface="Verdana"/>
              </a:rPr>
              <a:t> </a:t>
            </a:r>
            <a:r>
              <a:rPr dirty="0" sz="1600" spc="350" b="1">
                <a:latin typeface="Verdana"/>
                <a:cs typeface="Verdana"/>
              </a:rPr>
              <a:t>untuk  </a:t>
            </a:r>
            <a:r>
              <a:rPr dirty="0" sz="1600" spc="390" b="1">
                <a:latin typeface="Verdana"/>
                <a:cs typeface="Verdana"/>
              </a:rPr>
              <a:t>terbang </a:t>
            </a:r>
            <a:r>
              <a:rPr dirty="0" sz="1600" spc="450" b="1">
                <a:latin typeface="Verdana"/>
                <a:cs typeface="Verdana"/>
              </a:rPr>
              <a:t>melalui</a:t>
            </a:r>
            <a:r>
              <a:rPr dirty="0" sz="1600" spc="-320" b="1">
                <a:latin typeface="Verdana"/>
                <a:cs typeface="Verdana"/>
              </a:rPr>
              <a:t> </a:t>
            </a:r>
            <a:r>
              <a:rPr dirty="0" sz="1600" spc="395" b="1">
                <a:latin typeface="Verdana"/>
                <a:cs typeface="Verdana"/>
              </a:rPr>
              <a:t>rintangan-rintangan </a:t>
            </a:r>
            <a:r>
              <a:rPr dirty="0" sz="1600" spc="305" b="1">
                <a:latin typeface="Verdana"/>
                <a:cs typeface="Verdana"/>
              </a:rPr>
              <a:t>pipa.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77" name="object 677"/>
          <p:cNvSpPr/>
          <p:nvPr/>
        </p:nvSpPr>
        <p:spPr>
          <a:xfrm>
            <a:off x="11353617" y="2278096"/>
            <a:ext cx="6910070" cy="1657350"/>
          </a:xfrm>
          <a:custGeom>
            <a:avLst/>
            <a:gdLst/>
            <a:ahLst/>
            <a:cxnLst/>
            <a:rect l="l" t="t" r="r" b="b"/>
            <a:pathLst>
              <a:path w="6910069" h="1657350">
                <a:moveTo>
                  <a:pt x="6474068" y="1656941"/>
                </a:moveTo>
                <a:lnTo>
                  <a:pt x="438428" y="1656941"/>
                </a:lnTo>
                <a:lnTo>
                  <a:pt x="393481" y="1650488"/>
                </a:lnTo>
                <a:lnTo>
                  <a:pt x="349417" y="1639844"/>
                </a:lnTo>
                <a:lnTo>
                  <a:pt x="307018" y="1625295"/>
                </a:lnTo>
                <a:lnTo>
                  <a:pt x="266487" y="1607044"/>
                </a:lnTo>
                <a:lnTo>
                  <a:pt x="228029" y="1585296"/>
                </a:lnTo>
                <a:lnTo>
                  <a:pt x="191848" y="1560254"/>
                </a:lnTo>
                <a:lnTo>
                  <a:pt x="158145" y="1532121"/>
                </a:lnTo>
                <a:lnTo>
                  <a:pt x="127126" y="1501102"/>
                </a:lnTo>
                <a:lnTo>
                  <a:pt x="98993" y="1467400"/>
                </a:lnTo>
                <a:lnTo>
                  <a:pt x="73951" y="1431218"/>
                </a:lnTo>
                <a:lnTo>
                  <a:pt x="52203" y="1392760"/>
                </a:lnTo>
                <a:lnTo>
                  <a:pt x="33953" y="1352230"/>
                </a:lnTo>
                <a:lnTo>
                  <a:pt x="19403" y="1309831"/>
                </a:lnTo>
                <a:lnTo>
                  <a:pt x="8759" y="1265767"/>
                </a:lnTo>
                <a:lnTo>
                  <a:pt x="2223" y="1220241"/>
                </a:lnTo>
                <a:lnTo>
                  <a:pt x="0" y="1173466"/>
                </a:lnTo>
                <a:lnTo>
                  <a:pt x="0" y="485766"/>
                </a:lnTo>
                <a:lnTo>
                  <a:pt x="2223" y="438991"/>
                </a:lnTo>
                <a:lnTo>
                  <a:pt x="8759" y="393466"/>
                </a:lnTo>
                <a:lnTo>
                  <a:pt x="19403" y="349403"/>
                </a:lnTo>
                <a:lnTo>
                  <a:pt x="33953" y="307005"/>
                </a:lnTo>
                <a:lnTo>
                  <a:pt x="52203" y="266475"/>
                </a:lnTo>
                <a:lnTo>
                  <a:pt x="73951" y="228019"/>
                </a:lnTo>
                <a:lnTo>
                  <a:pt x="98993" y="191838"/>
                </a:lnTo>
                <a:lnTo>
                  <a:pt x="127126" y="158137"/>
                </a:lnTo>
                <a:lnTo>
                  <a:pt x="158145" y="127119"/>
                </a:lnTo>
                <a:lnTo>
                  <a:pt x="191848" y="98988"/>
                </a:lnTo>
                <a:lnTo>
                  <a:pt x="228029" y="73947"/>
                </a:lnTo>
                <a:lnTo>
                  <a:pt x="266487" y="52200"/>
                </a:lnTo>
                <a:lnTo>
                  <a:pt x="307018" y="33951"/>
                </a:lnTo>
                <a:lnTo>
                  <a:pt x="349417" y="19402"/>
                </a:lnTo>
                <a:lnTo>
                  <a:pt x="393481" y="8759"/>
                </a:lnTo>
                <a:lnTo>
                  <a:pt x="439006" y="2223"/>
                </a:lnTo>
                <a:lnTo>
                  <a:pt x="485784" y="0"/>
                </a:lnTo>
                <a:lnTo>
                  <a:pt x="6426712" y="0"/>
                </a:lnTo>
                <a:lnTo>
                  <a:pt x="6473490" y="2223"/>
                </a:lnTo>
                <a:lnTo>
                  <a:pt x="6519015" y="8759"/>
                </a:lnTo>
                <a:lnTo>
                  <a:pt x="6563077" y="19402"/>
                </a:lnTo>
                <a:lnTo>
                  <a:pt x="6605475" y="33951"/>
                </a:lnTo>
                <a:lnTo>
                  <a:pt x="6646003" y="52200"/>
                </a:lnTo>
                <a:lnTo>
                  <a:pt x="6684458" y="73947"/>
                </a:lnTo>
                <a:lnTo>
                  <a:pt x="6720638" y="98988"/>
                </a:lnTo>
                <a:lnTo>
                  <a:pt x="6754337" y="127119"/>
                </a:lnTo>
                <a:lnTo>
                  <a:pt x="6785354" y="158137"/>
                </a:lnTo>
                <a:lnTo>
                  <a:pt x="6813484" y="191838"/>
                </a:lnTo>
                <a:lnTo>
                  <a:pt x="6838523" y="228019"/>
                </a:lnTo>
                <a:lnTo>
                  <a:pt x="6860269" y="266475"/>
                </a:lnTo>
                <a:lnTo>
                  <a:pt x="6878518" y="307005"/>
                </a:lnTo>
                <a:lnTo>
                  <a:pt x="6893065" y="349403"/>
                </a:lnTo>
                <a:lnTo>
                  <a:pt x="6903708" y="393466"/>
                </a:lnTo>
                <a:lnTo>
                  <a:pt x="6909799" y="435899"/>
                </a:lnTo>
                <a:lnTo>
                  <a:pt x="6909799" y="1223333"/>
                </a:lnTo>
                <a:lnTo>
                  <a:pt x="6903708" y="1265767"/>
                </a:lnTo>
                <a:lnTo>
                  <a:pt x="6893065" y="1309831"/>
                </a:lnTo>
                <a:lnTo>
                  <a:pt x="6878518" y="1352230"/>
                </a:lnTo>
                <a:lnTo>
                  <a:pt x="6860269" y="1392760"/>
                </a:lnTo>
                <a:lnTo>
                  <a:pt x="6838523" y="1431218"/>
                </a:lnTo>
                <a:lnTo>
                  <a:pt x="6813484" y="1467400"/>
                </a:lnTo>
                <a:lnTo>
                  <a:pt x="6785354" y="1501102"/>
                </a:lnTo>
                <a:lnTo>
                  <a:pt x="6754337" y="1532121"/>
                </a:lnTo>
                <a:lnTo>
                  <a:pt x="6720638" y="1560254"/>
                </a:lnTo>
                <a:lnTo>
                  <a:pt x="6684458" y="1585296"/>
                </a:lnTo>
                <a:lnTo>
                  <a:pt x="6646003" y="1607044"/>
                </a:lnTo>
                <a:lnTo>
                  <a:pt x="6605475" y="1625295"/>
                </a:lnTo>
                <a:lnTo>
                  <a:pt x="6563077" y="1639844"/>
                </a:lnTo>
                <a:lnTo>
                  <a:pt x="6519015" y="1650488"/>
                </a:lnTo>
                <a:lnTo>
                  <a:pt x="6474068" y="1656941"/>
                </a:lnTo>
                <a:close/>
              </a:path>
            </a:pathLst>
          </a:custGeom>
          <a:solidFill>
            <a:srgbClr val="FF94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8" name="object 678"/>
          <p:cNvSpPr txBox="1"/>
          <p:nvPr/>
        </p:nvSpPr>
        <p:spPr>
          <a:xfrm>
            <a:off x="11828040" y="2467055"/>
            <a:ext cx="5963920" cy="902969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algn="ctr" marR="85090">
              <a:lnSpc>
                <a:spcPct val="100000"/>
              </a:lnSpc>
              <a:spcBef>
                <a:spcPts val="420"/>
              </a:spcBef>
            </a:pPr>
            <a:r>
              <a:rPr dirty="0" sz="1650" spc="400" b="1">
                <a:latin typeface="Verdana"/>
                <a:cs typeface="Verdana"/>
              </a:rPr>
              <a:t>Scoreboard</a:t>
            </a:r>
            <a:endParaRPr sz="1650">
              <a:latin typeface="Verdana"/>
              <a:cs typeface="Verdana"/>
            </a:endParaRPr>
          </a:p>
          <a:p>
            <a:pPr algn="ctr" marL="12065" marR="5080">
              <a:lnSpc>
                <a:spcPct val="116300"/>
              </a:lnSpc>
            </a:pPr>
            <a:r>
              <a:rPr dirty="0" sz="1650" spc="370" b="1">
                <a:latin typeface="Verdana"/>
                <a:cs typeface="Verdana"/>
              </a:rPr>
              <a:t>Objek</a:t>
            </a:r>
            <a:r>
              <a:rPr dirty="0" sz="1650" spc="155" b="1">
                <a:latin typeface="Verdana"/>
                <a:cs typeface="Verdana"/>
              </a:rPr>
              <a:t> </a:t>
            </a:r>
            <a:r>
              <a:rPr dirty="0" sz="1650" spc="330" b="1">
                <a:latin typeface="Verdana"/>
                <a:cs typeface="Verdana"/>
              </a:rPr>
              <a:t>yang</a:t>
            </a:r>
            <a:r>
              <a:rPr dirty="0" sz="1650" spc="160" b="1">
                <a:latin typeface="Verdana"/>
                <a:cs typeface="Verdana"/>
              </a:rPr>
              <a:t> </a:t>
            </a:r>
            <a:r>
              <a:rPr dirty="0" sz="1650" spc="300" b="1">
                <a:latin typeface="Verdana"/>
                <a:cs typeface="Verdana"/>
              </a:rPr>
              <a:t>menunjukkan</a:t>
            </a:r>
            <a:r>
              <a:rPr dirty="0" sz="1650" spc="160" b="1">
                <a:latin typeface="Verdana"/>
                <a:cs typeface="Verdana"/>
              </a:rPr>
              <a:t> </a:t>
            </a:r>
            <a:r>
              <a:rPr dirty="0" sz="1650" spc="445" b="1">
                <a:latin typeface="Verdana"/>
                <a:cs typeface="Verdana"/>
              </a:rPr>
              <a:t>skor</a:t>
            </a:r>
            <a:r>
              <a:rPr dirty="0" sz="1650" spc="160" b="1">
                <a:latin typeface="Verdana"/>
                <a:cs typeface="Verdana"/>
              </a:rPr>
              <a:t> </a:t>
            </a:r>
            <a:r>
              <a:rPr dirty="0" sz="1650" spc="315" b="1">
                <a:latin typeface="Verdana"/>
                <a:cs typeface="Verdana"/>
              </a:rPr>
              <a:t>pemain  </a:t>
            </a:r>
            <a:r>
              <a:rPr dirty="0" sz="1650" spc="355" b="1">
                <a:latin typeface="Verdana"/>
                <a:cs typeface="Verdana"/>
              </a:rPr>
              <a:t>selama </a:t>
            </a:r>
            <a:r>
              <a:rPr dirty="0" sz="1650" spc="360" b="1">
                <a:latin typeface="Verdana"/>
                <a:cs typeface="Verdana"/>
              </a:rPr>
              <a:t>bermain</a:t>
            </a:r>
            <a:r>
              <a:rPr dirty="0" sz="1650" spc="-30" b="1">
                <a:latin typeface="Verdana"/>
                <a:cs typeface="Verdana"/>
              </a:rPr>
              <a:t> </a:t>
            </a:r>
            <a:r>
              <a:rPr dirty="0" sz="1650" spc="105" b="1">
                <a:latin typeface="Verdana"/>
                <a:cs typeface="Verdana"/>
              </a:rPr>
              <a:t>game.Menu:</a:t>
            </a:r>
            <a:endParaRPr sz="1650">
              <a:latin typeface="Verdana"/>
              <a:cs typeface="Verdana"/>
            </a:endParaRPr>
          </a:p>
        </p:txBody>
      </p:sp>
      <p:sp>
        <p:nvSpPr>
          <p:cNvPr id="679" name="object 679"/>
          <p:cNvSpPr txBox="1"/>
          <p:nvPr/>
        </p:nvSpPr>
        <p:spPr>
          <a:xfrm>
            <a:off x="10274213" y="6799073"/>
            <a:ext cx="6296660" cy="1206500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80"/>
              </a:spcBef>
            </a:pPr>
            <a:r>
              <a:rPr dirty="0" sz="1700" spc="105" b="1">
                <a:latin typeface="Verdana"/>
                <a:cs typeface="Verdana"/>
              </a:rPr>
              <a:t>GROUND</a:t>
            </a:r>
            <a:endParaRPr sz="1700">
              <a:latin typeface="Verdana"/>
              <a:cs typeface="Verdana"/>
            </a:endParaRPr>
          </a:p>
          <a:p>
            <a:pPr algn="ctr" marL="12700" marR="5080">
              <a:lnSpc>
                <a:spcPct val="113999"/>
              </a:lnSpc>
            </a:pPr>
            <a:r>
              <a:rPr dirty="0" sz="1700" spc="515" b="1">
                <a:latin typeface="Verdana"/>
                <a:cs typeface="Verdana"/>
              </a:rPr>
              <a:t>Lantai</a:t>
            </a:r>
            <a:r>
              <a:rPr dirty="0" sz="1700" spc="155" b="1">
                <a:latin typeface="Verdana"/>
                <a:cs typeface="Verdana"/>
              </a:rPr>
              <a:t> </a:t>
            </a:r>
            <a:r>
              <a:rPr dirty="0" sz="1700" spc="340" b="1">
                <a:latin typeface="Verdana"/>
                <a:cs typeface="Verdana"/>
              </a:rPr>
              <a:t>pada</a:t>
            </a:r>
            <a:r>
              <a:rPr dirty="0" sz="1700" spc="160" b="1">
                <a:latin typeface="Verdana"/>
                <a:cs typeface="Verdana"/>
              </a:rPr>
              <a:t> </a:t>
            </a:r>
            <a:r>
              <a:rPr dirty="0" sz="1700" spc="190" b="1">
                <a:latin typeface="Verdana"/>
                <a:cs typeface="Verdana"/>
              </a:rPr>
              <a:t>game</a:t>
            </a:r>
            <a:r>
              <a:rPr dirty="0" sz="1700" spc="155" b="1">
                <a:latin typeface="Verdana"/>
                <a:cs typeface="Verdana"/>
              </a:rPr>
              <a:t> </a:t>
            </a:r>
            <a:r>
              <a:rPr dirty="0" sz="1700" spc="450" b="1">
                <a:latin typeface="Verdana"/>
                <a:cs typeface="Verdana"/>
              </a:rPr>
              <a:t>Flappy</a:t>
            </a:r>
            <a:r>
              <a:rPr dirty="0" sz="1700" spc="160" b="1">
                <a:latin typeface="Verdana"/>
                <a:cs typeface="Verdana"/>
              </a:rPr>
              <a:t> </a:t>
            </a:r>
            <a:r>
              <a:rPr dirty="0" sz="1700" spc="375" b="1">
                <a:latin typeface="Verdana"/>
                <a:cs typeface="Verdana"/>
              </a:rPr>
              <a:t>Bird,</a:t>
            </a:r>
            <a:r>
              <a:rPr dirty="0" sz="1700" spc="155" b="1">
                <a:latin typeface="Verdana"/>
                <a:cs typeface="Verdana"/>
              </a:rPr>
              <a:t> </a:t>
            </a:r>
            <a:r>
              <a:rPr dirty="0" sz="1700" spc="360" b="1">
                <a:latin typeface="Verdana"/>
                <a:cs typeface="Verdana"/>
              </a:rPr>
              <a:t>burung  </a:t>
            </a:r>
            <a:r>
              <a:rPr dirty="0" sz="1700" spc="345" b="1">
                <a:latin typeface="Verdana"/>
                <a:cs typeface="Verdana"/>
              </a:rPr>
              <a:t>akan</a:t>
            </a:r>
            <a:r>
              <a:rPr dirty="0" sz="1700" spc="165" b="1">
                <a:latin typeface="Verdana"/>
                <a:cs typeface="Verdana"/>
              </a:rPr>
              <a:t> </a:t>
            </a:r>
            <a:r>
              <a:rPr dirty="0" sz="1700" spc="495" b="1">
                <a:latin typeface="Verdana"/>
                <a:cs typeface="Verdana"/>
              </a:rPr>
              <a:t>jatuh</a:t>
            </a:r>
            <a:r>
              <a:rPr dirty="0" sz="1700" spc="170" b="1">
                <a:latin typeface="Verdana"/>
                <a:cs typeface="Verdana"/>
              </a:rPr>
              <a:t> </a:t>
            </a:r>
            <a:r>
              <a:rPr dirty="0" sz="1700" spc="434" b="1">
                <a:latin typeface="Verdana"/>
                <a:cs typeface="Verdana"/>
              </a:rPr>
              <a:t>atau</a:t>
            </a:r>
            <a:r>
              <a:rPr dirty="0" sz="1700" spc="170" b="1">
                <a:latin typeface="Verdana"/>
                <a:cs typeface="Verdana"/>
              </a:rPr>
              <a:t> </a:t>
            </a:r>
            <a:r>
              <a:rPr dirty="0" sz="1700" spc="430" b="1">
                <a:latin typeface="Verdana"/>
                <a:cs typeface="Verdana"/>
              </a:rPr>
              <a:t>mati</a:t>
            </a:r>
            <a:r>
              <a:rPr dirty="0" sz="1700" spc="170" b="1">
                <a:latin typeface="Verdana"/>
                <a:cs typeface="Verdana"/>
              </a:rPr>
              <a:t> </a:t>
            </a:r>
            <a:r>
              <a:rPr dirty="0" sz="1700" spc="615" b="1">
                <a:latin typeface="Verdana"/>
                <a:cs typeface="Verdana"/>
              </a:rPr>
              <a:t>jika</a:t>
            </a:r>
            <a:r>
              <a:rPr dirty="0" sz="1700" spc="170" b="1">
                <a:latin typeface="Verdana"/>
                <a:cs typeface="Verdana"/>
              </a:rPr>
              <a:t> </a:t>
            </a:r>
            <a:r>
              <a:rPr dirty="0" sz="1700" spc="300" b="1">
                <a:latin typeface="Verdana"/>
                <a:cs typeface="Verdana"/>
              </a:rPr>
              <a:t>menabrak  </a:t>
            </a:r>
            <a:r>
              <a:rPr dirty="0" sz="1700" spc="480" b="1">
                <a:latin typeface="Verdana"/>
                <a:cs typeface="Verdana"/>
              </a:rPr>
              <a:t>lantai.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680" name="object 680"/>
          <p:cNvSpPr/>
          <p:nvPr/>
        </p:nvSpPr>
        <p:spPr>
          <a:xfrm>
            <a:off x="10792328" y="4057070"/>
            <a:ext cx="7145020" cy="2318385"/>
          </a:xfrm>
          <a:custGeom>
            <a:avLst/>
            <a:gdLst/>
            <a:ahLst/>
            <a:cxnLst/>
            <a:rect l="l" t="t" r="r" b="b"/>
            <a:pathLst>
              <a:path w="7145019" h="2318385">
                <a:moveTo>
                  <a:pt x="6705578" y="2318314"/>
                </a:moveTo>
                <a:lnTo>
                  <a:pt x="441645" y="2318314"/>
                </a:lnTo>
                <a:lnTo>
                  <a:pt x="438976" y="2318187"/>
                </a:lnTo>
                <a:lnTo>
                  <a:pt x="393451" y="2311652"/>
                </a:lnTo>
                <a:lnTo>
                  <a:pt x="349389" y="2301009"/>
                </a:lnTo>
                <a:lnTo>
                  <a:pt x="306992" y="2286462"/>
                </a:lnTo>
                <a:lnTo>
                  <a:pt x="266463" y="2268213"/>
                </a:lnTo>
                <a:lnTo>
                  <a:pt x="228008" y="2246468"/>
                </a:lnTo>
                <a:lnTo>
                  <a:pt x="191828" y="2221428"/>
                </a:lnTo>
                <a:lnTo>
                  <a:pt x="158129" y="2193298"/>
                </a:lnTo>
                <a:lnTo>
                  <a:pt x="127112" y="2162282"/>
                </a:lnTo>
                <a:lnTo>
                  <a:pt x="98982" y="2128582"/>
                </a:lnTo>
                <a:lnTo>
                  <a:pt x="73943" y="2092402"/>
                </a:lnTo>
                <a:lnTo>
                  <a:pt x="52197" y="2053947"/>
                </a:lnTo>
                <a:lnTo>
                  <a:pt x="33949" y="2013419"/>
                </a:lnTo>
                <a:lnTo>
                  <a:pt x="19401" y="1971022"/>
                </a:lnTo>
                <a:lnTo>
                  <a:pt x="8758" y="1926959"/>
                </a:lnTo>
                <a:lnTo>
                  <a:pt x="2223" y="1881434"/>
                </a:lnTo>
                <a:lnTo>
                  <a:pt x="0" y="1834657"/>
                </a:lnTo>
                <a:lnTo>
                  <a:pt x="0" y="485784"/>
                </a:lnTo>
                <a:lnTo>
                  <a:pt x="2223" y="439006"/>
                </a:lnTo>
                <a:lnTo>
                  <a:pt x="8758" y="393481"/>
                </a:lnTo>
                <a:lnTo>
                  <a:pt x="19401" y="349417"/>
                </a:lnTo>
                <a:lnTo>
                  <a:pt x="33949" y="307018"/>
                </a:lnTo>
                <a:lnTo>
                  <a:pt x="52197" y="266487"/>
                </a:lnTo>
                <a:lnTo>
                  <a:pt x="73943" y="228030"/>
                </a:lnTo>
                <a:lnTo>
                  <a:pt x="98982" y="191848"/>
                </a:lnTo>
                <a:lnTo>
                  <a:pt x="127112" y="158145"/>
                </a:lnTo>
                <a:lnTo>
                  <a:pt x="158129" y="127126"/>
                </a:lnTo>
                <a:lnTo>
                  <a:pt x="191828" y="98993"/>
                </a:lnTo>
                <a:lnTo>
                  <a:pt x="228008" y="73951"/>
                </a:lnTo>
                <a:lnTo>
                  <a:pt x="266463" y="52203"/>
                </a:lnTo>
                <a:lnTo>
                  <a:pt x="306992" y="33953"/>
                </a:lnTo>
                <a:lnTo>
                  <a:pt x="349389" y="19403"/>
                </a:lnTo>
                <a:lnTo>
                  <a:pt x="393451" y="8759"/>
                </a:lnTo>
                <a:lnTo>
                  <a:pt x="438976" y="2223"/>
                </a:lnTo>
                <a:lnTo>
                  <a:pt x="485752" y="0"/>
                </a:lnTo>
                <a:lnTo>
                  <a:pt x="6661471" y="0"/>
                </a:lnTo>
                <a:lnTo>
                  <a:pt x="6708247" y="2223"/>
                </a:lnTo>
                <a:lnTo>
                  <a:pt x="6753773" y="8759"/>
                </a:lnTo>
                <a:lnTo>
                  <a:pt x="6797837" y="19403"/>
                </a:lnTo>
                <a:lnTo>
                  <a:pt x="6840236" y="33953"/>
                </a:lnTo>
                <a:lnTo>
                  <a:pt x="6880766" y="52203"/>
                </a:lnTo>
                <a:lnTo>
                  <a:pt x="6919224" y="73951"/>
                </a:lnTo>
                <a:lnTo>
                  <a:pt x="6955406" y="98993"/>
                </a:lnTo>
                <a:lnTo>
                  <a:pt x="6989108" y="127126"/>
                </a:lnTo>
                <a:lnTo>
                  <a:pt x="7020127" y="158145"/>
                </a:lnTo>
                <a:lnTo>
                  <a:pt x="7048260" y="191848"/>
                </a:lnTo>
                <a:lnTo>
                  <a:pt x="7073302" y="228030"/>
                </a:lnTo>
                <a:lnTo>
                  <a:pt x="7095050" y="266487"/>
                </a:lnTo>
                <a:lnTo>
                  <a:pt x="7113301" y="307018"/>
                </a:lnTo>
                <a:lnTo>
                  <a:pt x="7127850" y="349417"/>
                </a:lnTo>
                <a:lnTo>
                  <a:pt x="7138494" y="393481"/>
                </a:lnTo>
                <a:lnTo>
                  <a:pt x="7144492" y="435254"/>
                </a:lnTo>
                <a:lnTo>
                  <a:pt x="7144492" y="1885186"/>
                </a:lnTo>
                <a:lnTo>
                  <a:pt x="7138494" y="1926959"/>
                </a:lnTo>
                <a:lnTo>
                  <a:pt x="7127850" y="1971022"/>
                </a:lnTo>
                <a:lnTo>
                  <a:pt x="7113301" y="2013419"/>
                </a:lnTo>
                <a:lnTo>
                  <a:pt x="7095050" y="2053947"/>
                </a:lnTo>
                <a:lnTo>
                  <a:pt x="7073302" y="2092402"/>
                </a:lnTo>
                <a:lnTo>
                  <a:pt x="7048260" y="2128582"/>
                </a:lnTo>
                <a:lnTo>
                  <a:pt x="7020127" y="2162282"/>
                </a:lnTo>
                <a:lnTo>
                  <a:pt x="6989108" y="2193298"/>
                </a:lnTo>
                <a:lnTo>
                  <a:pt x="6955406" y="2221428"/>
                </a:lnTo>
                <a:lnTo>
                  <a:pt x="6919224" y="2246468"/>
                </a:lnTo>
                <a:lnTo>
                  <a:pt x="6880766" y="2268213"/>
                </a:lnTo>
                <a:lnTo>
                  <a:pt x="6840236" y="2286462"/>
                </a:lnTo>
                <a:lnTo>
                  <a:pt x="6797837" y="2301009"/>
                </a:lnTo>
                <a:lnTo>
                  <a:pt x="6753773" y="2311652"/>
                </a:lnTo>
                <a:lnTo>
                  <a:pt x="6708247" y="2318187"/>
                </a:lnTo>
                <a:lnTo>
                  <a:pt x="6705578" y="2318314"/>
                </a:lnTo>
                <a:close/>
              </a:path>
            </a:pathLst>
          </a:custGeom>
          <a:solidFill>
            <a:srgbClr val="E7B0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1" name="object 681"/>
          <p:cNvSpPr txBox="1"/>
          <p:nvPr/>
        </p:nvSpPr>
        <p:spPr>
          <a:xfrm>
            <a:off x="10943186" y="4252875"/>
            <a:ext cx="6845934" cy="153797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algn="ctr" marR="88265">
              <a:lnSpc>
                <a:spcPct val="100000"/>
              </a:lnSpc>
              <a:spcBef>
                <a:spcPts val="434"/>
              </a:spcBef>
            </a:pPr>
            <a:r>
              <a:rPr dirty="0" sz="1700" spc="215" b="1">
                <a:latin typeface="Verdana"/>
                <a:cs typeface="Verdana"/>
              </a:rPr>
              <a:t>Menu</a:t>
            </a:r>
            <a:endParaRPr sz="1700">
              <a:latin typeface="Verdana"/>
              <a:cs typeface="Verdana"/>
            </a:endParaRPr>
          </a:p>
          <a:p>
            <a:pPr algn="ctr" marL="12700" marR="5080">
              <a:lnSpc>
                <a:spcPct val="116700"/>
              </a:lnSpc>
            </a:pPr>
            <a:r>
              <a:rPr dirty="0" sz="1700" spc="385" b="1">
                <a:latin typeface="Verdana"/>
                <a:cs typeface="Verdana"/>
              </a:rPr>
              <a:t>Objek</a:t>
            </a:r>
            <a:r>
              <a:rPr dirty="0" sz="1700" spc="165" b="1">
                <a:latin typeface="Verdana"/>
                <a:cs typeface="Verdana"/>
              </a:rPr>
              <a:t> </a:t>
            </a:r>
            <a:r>
              <a:rPr dirty="0" sz="1700" spc="345" b="1">
                <a:latin typeface="Verdana"/>
                <a:cs typeface="Verdana"/>
              </a:rPr>
              <a:t>yang</a:t>
            </a:r>
            <a:r>
              <a:rPr dirty="0" sz="1700" spc="165" b="1">
                <a:latin typeface="Verdana"/>
                <a:cs typeface="Verdana"/>
              </a:rPr>
              <a:t> </a:t>
            </a:r>
            <a:r>
              <a:rPr dirty="0" sz="1700" spc="315" b="1">
                <a:latin typeface="Verdana"/>
                <a:cs typeface="Verdana"/>
              </a:rPr>
              <a:t>menunjukkan</a:t>
            </a:r>
            <a:r>
              <a:rPr dirty="0" sz="1700" spc="165" b="1">
                <a:latin typeface="Verdana"/>
                <a:cs typeface="Verdana"/>
              </a:rPr>
              <a:t> </a:t>
            </a:r>
            <a:r>
              <a:rPr dirty="0" sz="1700" spc="520" b="1">
                <a:latin typeface="Verdana"/>
                <a:cs typeface="Verdana"/>
              </a:rPr>
              <a:t>opsi</a:t>
            </a:r>
            <a:r>
              <a:rPr dirty="0" sz="1700" spc="170" b="1">
                <a:latin typeface="Verdana"/>
                <a:cs typeface="Verdana"/>
              </a:rPr>
              <a:t> </a:t>
            </a:r>
            <a:r>
              <a:rPr dirty="0" sz="1700" spc="165" b="1">
                <a:latin typeface="Verdana"/>
                <a:cs typeface="Verdana"/>
              </a:rPr>
              <a:t>menu </a:t>
            </a:r>
            <a:r>
              <a:rPr dirty="0" sz="1700" spc="345" b="1">
                <a:latin typeface="Verdana"/>
                <a:cs typeface="Verdana"/>
              </a:rPr>
              <a:t>pada  </a:t>
            </a:r>
            <a:r>
              <a:rPr dirty="0" sz="1700" spc="190" b="1">
                <a:latin typeface="Verdana"/>
                <a:cs typeface="Verdana"/>
              </a:rPr>
              <a:t>game </a:t>
            </a:r>
            <a:r>
              <a:rPr dirty="0" sz="1700" spc="455" b="1">
                <a:latin typeface="Verdana"/>
                <a:cs typeface="Verdana"/>
              </a:rPr>
              <a:t>Flappy </a:t>
            </a:r>
            <a:r>
              <a:rPr dirty="0" sz="1700" spc="380" b="1">
                <a:latin typeface="Verdana"/>
                <a:cs typeface="Verdana"/>
              </a:rPr>
              <a:t>Bird, </a:t>
            </a:r>
            <a:r>
              <a:rPr dirty="0" sz="1700" spc="555" b="1">
                <a:latin typeface="Verdana"/>
                <a:cs typeface="Verdana"/>
              </a:rPr>
              <a:t>seperti </a:t>
            </a:r>
            <a:r>
              <a:rPr dirty="0" sz="1700" spc="520" b="1">
                <a:latin typeface="Verdana"/>
                <a:cs typeface="Verdana"/>
              </a:rPr>
              <a:t>opsi </a:t>
            </a:r>
            <a:r>
              <a:rPr dirty="0" sz="1700" spc="395" b="1">
                <a:latin typeface="Verdana"/>
                <a:cs typeface="Verdana"/>
              </a:rPr>
              <a:t>untuk  </a:t>
            </a:r>
            <a:r>
              <a:rPr dirty="0" sz="1700" spc="330" b="1">
                <a:latin typeface="Verdana"/>
                <a:cs typeface="Verdana"/>
              </a:rPr>
              <a:t>memulai </a:t>
            </a:r>
            <a:r>
              <a:rPr dirty="0" sz="1700" spc="110" b="1">
                <a:latin typeface="Verdana"/>
                <a:cs typeface="Verdana"/>
              </a:rPr>
              <a:t>game, </a:t>
            </a:r>
            <a:r>
              <a:rPr dirty="0" sz="1700" spc="330" b="1">
                <a:latin typeface="Verdana"/>
                <a:cs typeface="Verdana"/>
              </a:rPr>
              <a:t>menampilkan </a:t>
            </a:r>
            <a:r>
              <a:rPr dirty="0" sz="1700" spc="465" b="1">
                <a:latin typeface="Verdana"/>
                <a:cs typeface="Verdana"/>
              </a:rPr>
              <a:t>skor</a:t>
            </a:r>
            <a:r>
              <a:rPr dirty="0" sz="1700" spc="-105" b="1">
                <a:latin typeface="Verdana"/>
                <a:cs typeface="Verdana"/>
              </a:rPr>
              <a:t> </a:t>
            </a:r>
            <a:r>
              <a:rPr dirty="0" sz="1700" spc="440" b="1">
                <a:latin typeface="Verdana"/>
                <a:cs typeface="Verdana"/>
              </a:rPr>
              <a:t>terbaik,  atau</a:t>
            </a:r>
            <a:r>
              <a:rPr dirty="0" sz="1700" spc="165" b="1">
                <a:latin typeface="Verdana"/>
                <a:cs typeface="Verdana"/>
              </a:rPr>
              <a:t> </a:t>
            </a:r>
            <a:r>
              <a:rPr dirty="0" sz="1700" spc="495" b="1">
                <a:latin typeface="Verdana"/>
                <a:cs typeface="Verdana"/>
              </a:rPr>
              <a:t>keluar</a:t>
            </a:r>
            <a:r>
              <a:rPr dirty="0" sz="1700" spc="170" b="1">
                <a:latin typeface="Verdana"/>
                <a:cs typeface="Verdana"/>
              </a:rPr>
              <a:t> </a:t>
            </a:r>
            <a:r>
              <a:rPr dirty="0" sz="1700" spc="565" b="1">
                <a:latin typeface="Verdana"/>
                <a:cs typeface="Verdana"/>
              </a:rPr>
              <a:t>dari</a:t>
            </a:r>
            <a:r>
              <a:rPr dirty="0" sz="1700" spc="170" b="1">
                <a:latin typeface="Verdana"/>
                <a:cs typeface="Verdana"/>
              </a:rPr>
              <a:t> </a:t>
            </a:r>
            <a:r>
              <a:rPr dirty="0" sz="1700" spc="110" b="1">
                <a:latin typeface="Verdana"/>
                <a:cs typeface="Verdana"/>
              </a:rPr>
              <a:t>game.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682" name="object 682"/>
          <p:cNvSpPr/>
          <p:nvPr/>
        </p:nvSpPr>
        <p:spPr>
          <a:xfrm>
            <a:off x="1478987" y="6885706"/>
            <a:ext cx="7876540" cy="2073910"/>
          </a:xfrm>
          <a:custGeom>
            <a:avLst/>
            <a:gdLst/>
            <a:ahLst/>
            <a:cxnLst/>
            <a:rect l="l" t="t" r="r" b="b"/>
            <a:pathLst>
              <a:path w="7876540" h="2073909">
                <a:moveTo>
                  <a:pt x="7450997" y="2073474"/>
                </a:moveTo>
                <a:lnTo>
                  <a:pt x="428033" y="2073474"/>
                </a:lnTo>
                <a:lnTo>
                  <a:pt x="390563" y="2067883"/>
                </a:lnTo>
                <a:lnTo>
                  <a:pt x="344496" y="2056306"/>
                </a:lnTo>
                <a:lnTo>
                  <a:pt x="299878" y="2040327"/>
                </a:lnTo>
                <a:lnTo>
                  <a:pt x="257029" y="2020077"/>
                </a:lnTo>
                <a:lnTo>
                  <a:pt x="216267" y="1995688"/>
                </a:lnTo>
                <a:lnTo>
                  <a:pt x="177911" y="1967293"/>
                </a:lnTo>
                <a:lnTo>
                  <a:pt x="142280" y="1935022"/>
                </a:lnTo>
                <a:lnTo>
                  <a:pt x="110011" y="1899399"/>
                </a:lnTo>
                <a:lnTo>
                  <a:pt x="81616" y="1861049"/>
                </a:lnTo>
                <a:lnTo>
                  <a:pt x="57228" y="1820291"/>
                </a:lnTo>
                <a:lnTo>
                  <a:pt x="36978" y="1777444"/>
                </a:lnTo>
                <a:lnTo>
                  <a:pt x="20998" y="1732827"/>
                </a:lnTo>
                <a:lnTo>
                  <a:pt x="9420" y="1686758"/>
                </a:lnTo>
                <a:lnTo>
                  <a:pt x="2377" y="1639557"/>
                </a:lnTo>
                <a:lnTo>
                  <a:pt x="0" y="1591546"/>
                </a:lnTo>
                <a:lnTo>
                  <a:pt x="0" y="485787"/>
                </a:lnTo>
                <a:lnTo>
                  <a:pt x="2377" y="437775"/>
                </a:lnTo>
                <a:lnTo>
                  <a:pt x="9420" y="390574"/>
                </a:lnTo>
                <a:lnTo>
                  <a:pt x="20998" y="344504"/>
                </a:lnTo>
                <a:lnTo>
                  <a:pt x="36978" y="299884"/>
                </a:lnTo>
                <a:lnTo>
                  <a:pt x="57228" y="257034"/>
                </a:lnTo>
                <a:lnTo>
                  <a:pt x="81616" y="216270"/>
                </a:lnTo>
                <a:lnTo>
                  <a:pt x="110011" y="177913"/>
                </a:lnTo>
                <a:lnTo>
                  <a:pt x="142280" y="142280"/>
                </a:lnTo>
                <a:lnTo>
                  <a:pt x="177911" y="110018"/>
                </a:lnTo>
                <a:lnTo>
                  <a:pt x="216267" y="81627"/>
                </a:lnTo>
                <a:lnTo>
                  <a:pt x="257029" y="57239"/>
                </a:lnTo>
                <a:lnTo>
                  <a:pt x="299878" y="36987"/>
                </a:lnTo>
                <a:lnTo>
                  <a:pt x="344496" y="21004"/>
                </a:lnTo>
                <a:lnTo>
                  <a:pt x="390563" y="9423"/>
                </a:lnTo>
                <a:lnTo>
                  <a:pt x="437762" y="2377"/>
                </a:lnTo>
                <a:lnTo>
                  <a:pt x="485771" y="0"/>
                </a:lnTo>
                <a:lnTo>
                  <a:pt x="7393256" y="0"/>
                </a:lnTo>
                <a:lnTo>
                  <a:pt x="7441267" y="2377"/>
                </a:lnTo>
                <a:lnTo>
                  <a:pt x="7488468" y="9423"/>
                </a:lnTo>
                <a:lnTo>
                  <a:pt x="7534538" y="21004"/>
                </a:lnTo>
                <a:lnTo>
                  <a:pt x="7579157" y="36987"/>
                </a:lnTo>
                <a:lnTo>
                  <a:pt x="7622008" y="57239"/>
                </a:lnTo>
                <a:lnTo>
                  <a:pt x="7662772" y="81627"/>
                </a:lnTo>
                <a:lnTo>
                  <a:pt x="7701129" y="110018"/>
                </a:lnTo>
                <a:lnTo>
                  <a:pt x="7736762" y="142280"/>
                </a:lnTo>
                <a:lnTo>
                  <a:pt x="7769032" y="177913"/>
                </a:lnTo>
                <a:lnTo>
                  <a:pt x="7797428" y="216270"/>
                </a:lnTo>
                <a:lnTo>
                  <a:pt x="7821817" y="257034"/>
                </a:lnTo>
                <a:lnTo>
                  <a:pt x="7842066" y="299884"/>
                </a:lnTo>
                <a:lnTo>
                  <a:pt x="7858046" y="344504"/>
                </a:lnTo>
                <a:lnTo>
                  <a:pt x="7869623" y="390574"/>
                </a:lnTo>
                <a:lnTo>
                  <a:pt x="7875988" y="433233"/>
                </a:lnTo>
                <a:lnTo>
                  <a:pt x="7875988" y="1644099"/>
                </a:lnTo>
                <a:lnTo>
                  <a:pt x="7869623" y="1686758"/>
                </a:lnTo>
                <a:lnTo>
                  <a:pt x="7858046" y="1732827"/>
                </a:lnTo>
                <a:lnTo>
                  <a:pt x="7842066" y="1777444"/>
                </a:lnTo>
                <a:lnTo>
                  <a:pt x="7821817" y="1820291"/>
                </a:lnTo>
                <a:lnTo>
                  <a:pt x="7797428" y="1861049"/>
                </a:lnTo>
                <a:lnTo>
                  <a:pt x="7769032" y="1899399"/>
                </a:lnTo>
                <a:lnTo>
                  <a:pt x="7736762" y="1935022"/>
                </a:lnTo>
                <a:lnTo>
                  <a:pt x="7701129" y="1967293"/>
                </a:lnTo>
                <a:lnTo>
                  <a:pt x="7662772" y="1995688"/>
                </a:lnTo>
                <a:lnTo>
                  <a:pt x="7622008" y="2020077"/>
                </a:lnTo>
                <a:lnTo>
                  <a:pt x="7579157" y="2040327"/>
                </a:lnTo>
                <a:lnTo>
                  <a:pt x="7534538" y="2056306"/>
                </a:lnTo>
                <a:lnTo>
                  <a:pt x="7488468" y="2067883"/>
                </a:lnTo>
                <a:lnTo>
                  <a:pt x="7450997" y="2073474"/>
                </a:lnTo>
                <a:close/>
              </a:path>
            </a:pathLst>
          </a:custGeom>
          <a:solidFill>
            <a:srgbClr val="F994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3" name="object 683"/>
          <p:cNvSpPr txBox="1"/>
          <p:nvPr/>
        </p:nvSpPr>
        <p:spPr>
          <a:xfrm>
            <a:off x="1689621" y="7119398"/>
            <a:ext cx="7458075" cy="120650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85"/>
              </a:spcBef>
            </a:pPr>
            <a:r>
              <a:rPr dirty="0" sz="1700" spc="130" b="1">
                <a:latin typeface="Verdana"/>
                <a:cs typeface="Verdana"/>
              </a:rPr>
              <a:t>BACKGROUND</a:t>
            </a:r>
            <a:endParaRPr sz="1700">
              <a:latin typeface="Verdana"/>
              <a:cs typeface="Verdana"/>
            </a:endParaRPr>
          </a:p>
          <a:p>
            <a:pPr algn="ctr" marL="12065" marR="5080">
              <a:lnSpc>
                <a:spcPct val="113999"/>
              </a:lnSpc>
            </a:pPr>
            <a:r>
              <a:rPr dirty="0" sz="1700" spc="490" b="1">
                <a:latin typeface="Verdana"/>
                <a:cs typeface="Verdana"/>
              </a:rPr>
              <a:t>Latar</a:t>
            </a:r>
            <a:r>
              <a:rPr dirty="0" sz="1700" spc="155" b="1">
                <a:latin typeface="Verdana"/>
                <a:cs typeface="Verdana"/>
              </a:rPr>
              <a:t> </a:t>
            </a:r>
            <a:r>
              <a:rPr dirty="0" sz="1700" spc="395" b="1">
                <a:latin typeface="Verdana"/>
                <a:cs typeface="Verdana"/>
              </a:rPr>
              <a:t>belakang</a:t>
            </a:r>
            <a:r>
              <a:rPr dirty="0" sz="1700" spc="155" b="1">
                <a:latin typeface="Verdana"/>
                <a:cs typeface="Verdana"/>
              </a:rPr>
              <a:t> </a:t>
            </a:r>
            <a:r>
              <a:rPr dirty="0" sz="1700" spc="525" b="1">
                <a:latin typeface="Verdana"/>
                <a:cs typeface="Verdana"/>
              </a:rPr>
              <a:t>layar</a:t>
            </a:r>
            <a:r>
              <a:rPr dirty="0" sz="1700" spc="160" b="1">
                <a:latin typeface="Verdana"/>
                <a:cs typeface="Verdana"/>
              </a:rPr>
              <a:t> </a:t>
            </a:r>
            <a:r>
              <a:rPr dirty="0" sz="1700" spc="320" b="1">
                <a:latin typeface="Verdana"/>
                <a:cs typeface="Verdana"/>
              </a:rPr>
              <a:t>pada</a:t>
            </a:r>
            <a:r>
              <a:rPr dirty="0" sz="1700" spc="155" b="1">
                <a:latin typeface="Verdana"/>
                <a:cs typeface="Verdana"/>
              </a:rPr>
              <a:t> </a:t>
            </a:r>
            <a:r>
              <a:rPr dirty="0" sz="1700" spc="170" b="1">
                <a:latin typeface="Verdana"/>
                <a:cs typeface="Verdana"/>
              </a:rPr>
              <a:t>game</a:t>
            </a:r>
            <a:r>
              <a:rPr dirty="0" sz="1700" spc="160" b="1">
                <a:latin typeface="Verdana"/>
                <a:cs typeface="Verdana"/>
              </a:rPr>
              <a:t> </a:t>
            </a:r>
            <a:r>
              <a:rPr dirty="0" sz="1700" spc="434" b="1">
                <a:latin typeface="Verdana"/>
                <a:cs typeface="Verdana"/>
              </a:rPr>
              <a:t>Flappy</a:t>
            </a:r>
            <a:r>
              <a:rPr dirty="0" sz="1700" spc="155" b="1">
                <a:latin typeface="Verdana"/>
                <a:cs typeface="Verdana"/>
              </a:rPr>
              <a:t> </a:t>
            </a:r>
            <a:r>
              <a:rPr dirty="0" sz="1700" spc="360" b="1">
                <a:latin typeface="Verdana"/>
                <a:cs typeface="Verdana"/>
              </a:rPr>
              <a:t>Bird,  </a:t>
            </a:r>
            <a:r>
              <a:rPr dirty="0" sz="1700" spc="420" b="1">
                <a:latin typeface="Verdana"/>
                <a:cs typeface="Verdana"/>
              </a:rPr>
              <a:t>biasanya</a:t>
            </a:r>
            <a:r>
              <a:rPr dirty="0" sz="1700" spc="160" b="1">
                <a:latin typeface="Verdana"/>
                <a:cs typeface="Verdana"/>
              </a:rPr>
              <a:t> </a:t>
            </a:r>
            <a:r>
              <a:rPr dirty="0" sz="1700" spc="635" b="1">
                <a:latin typeface="Verdana"/>
                <a:cs typeface="Verdana"/>
              </a:rPr>
              <a:t>terdiri</a:t>
            </a:r>
            <a:r>
              <a:rPr dirty="0" sz="1700" spc="160" b="1">
                <a:latin typeface="Verdana"/>
                <a:cs typeface="Verdana"/>
              </a:rPr>
              <a:t> </a:t>
            </a:r>
            <a:r>
              <a:rPr dirty="0" sz="1700" spc="545" b="1">
                <a:latin typeface="Verdana"/>
                <a:cs typeface="Verdana"/>
              </a:rPr>
              <a:t>dari</a:t>
            </a:r>
            <a:r>
              <a:rPr dirty="0" sz="1700" spc="165" b="1">
                <a:latin typeface="Verdana"/>
                <a:cs typeface="Verdana"/>
              </a:rPr>
              <a:t> </a:t>
            </a:r>
            <a:r>
              <a:rPr dirty="0" sz="1700" spc="570" b="1">
                <a:latin typeface="Verdana"/>
                <a:cs typeface="Verdana"/>
              </a:rPr>
              <a:t>langit</a:t>
            </a:r>
            <a:r>
              <a:rPr dirty="0" sz="1700" spc="160" b="1">
                <a:latin typeface="Verdana"/>
                <a:cs typeface="Verdana"/>
              </a:rPr>
              <a:t> </a:t>
            </a:r>
            <a:r>
              <a:rPr dirty="0" sz="1700" spc="305" b="1">
                <a:latin typeface="Verdana"/>
                <a:cs typeface="Verdana"/>
              </a:rPr>
              <a:t>dan</a:t>
            </a:r>
            <a:r>
              <a:rPr dirty="0" sz="1700" spc="160" b="1">
                <a:latin typeface="Verdana"/>
                <a:cs typeface="Verdana"/>
              </a:rPr>
              <a:t> </a:t>
            </a:r>
            <a:r>
              <a:rPr dirty="0" sz="1700" spc="195" b="1">
                <a:latin typeface="Verdana"/>
                <a:cs typeface="Verdana"/>
              </a:rPr>
              <a:t>awan</a:t>
            </a:r>
            <a:r>
              <a:rPr dirty="0" sz="1700" spc="165" b="1">
                <a:latin typeface="Verdana"/>
                <a:cs typeface="Verdana"/>
              </a:rPr>
              <a:t> </a:t>
            </a:r>
            <a:r>
              <a:rPr dirty="0" sz="1700" spc="325" b="1">
                <a:latin typeface="Verdana"/>
                <a:cs typeface="Verdana"/>
              </a:rPr>
              <a:t>yang  </a:t>
            </a:r>
            <a:r>
              <a:rPr dirty="0" sz="1700" spc="409" b="1">
                <a:latin typeface="Verdana"/>
                <a:cs typeface="Verdana"/>
              </a:rPr>
              <a:t>bergerak </a:t>
            </a:r>
            <a:r>
              <a:rPr dirty="0" sz="1700" spc="440" b="1">
                <a:latin typeface="Verdana"/>
                <a:cs typeface="Verdana"/>
              </a:rPr>
              <a:t>secara</a:t>
            </a:r>
            <a:r>
              <a:rPr dirty="0" sz="1700" spc="-95" b="1">
                <a:latin typeface="Verdana"/>
                <a:cs typeface="Verdana"/>
              </a:rPr>
              <a:t> </a:t>
            </a:r>
            <a:r>
              <a:rPr dirty="0" sz="1700" spc="295" b="1">
                <a:latin typeface="Verdana"/>
                <a:cs typeface="Verdana"/>
              </a:rPr>
              <a:t>lambat.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684" name="object 684"/>
          <p:cNvSpPr/>
          <p:nvPr/>
        </p:nvSpPr>
        <p:spPr>
          <a:xfrm>
            <a:off x="810801" y="4383755"/>
            <a:ext cx="7876540" cy="2225040"/>
          </a:xfrm>
          <a:custGeom>
            <a:avLst/>
            <a:gdLst/>
            <a:ahLst/>
            <a:cxnLst/>
            <a:rect l="l" t="t" r="r" b="b"/>
            <a:pathLst>
              <a:path w="7876540" h="2225040">
                <a:moveTo>
                  <a:pt x="7393255" y="2224643"/>
                </a:moveTo>
                <a:lnTo>
                  <a:pt x="485774" y="2224643"/>
                </a:lnTo>
                <a:lnTo>
                  <a:pt x="437761" y="2222266"/>
                </a:lnTo>
                <a:lnTo>
                  <a:pt x="390562" y="2215223"/>
                </a:lnTo>
                <a:lnTo>
                  <a:pt x="344493" y="2203646"/>
                </a:lnTo>
                <a:lnTo>
                  <a:pt x="299876" y="2187667"/>
                </a:lnTo>
                <a:lnTo>
                  <a:pt x="257027" y="2167417"/>
                </a:lnTo>
                <a:lnTo>
                  <a:pt x="216266" y="2143029"/>
                </a:lnTo>
                <a:lnTo>
                  <a:pt x="177911" y="2114633"/>
                </a:lnTo>
                <a:lnTo>
                  <a:pt x="142280" y="2082363"/>
                </a:lnTo>
                <a:lnTo>
                  <a:pt x="110010" y="2046730"/>
                </a:lnTo>
                <a:lnTo>
                  <a:pt x="81615" y="2008372"/>
                </a:lnTo>
                <a:lnTo>
                  <a:pt x="57227" y="1967609"/>
                </a:lnTo>
                <a:lnTo>
                  <a:pt x="36977" y="1924758"/>
                </a:lnTo>
                <a:lnTo>
                  <a:pt x="20997" y="1880138"/>
                </a:lnTo>
                <a:lnTo>
                  <a:pt x="9420" y="1834069"/>
                </a:lnTo>
                <a:lnTo>
                  <a:pt x="2376" y="1786867"/>
                </a:lnTo>
                <a:lnTo>
                  <a:pt x="0" y="1738854"/>
                </a:lnTo>
                <a:lnTo>
                  <a:pt x="0" y="485789"/>
                </a:lnTo>
                <a:lnTo>
                  <a:pt x="2376" y="437775"/>
                </a:lnTo>
                <a:lnTo>
                  <a:pt x="9420" y="390574"/>
                </a:lnTo>
                <a:lnTo>
                  <a:pt x="20997" y="344504"/>
                </a:lnTo>
                <a:lnTo>
                  <a:pt x="36977" y="299885"/>
                </a:lnTo>
                <a:lnTo>
                  <a:pt x="57227" y="257034"/>
                </a:lnTo>
                <a:lnTo>
                  <a:pt x="81615" y="216270"/>
                </a:lnTo>
                <a:lnTo>
                  <a:pt x="110010" y="177913"/>
                </a:lnTo>
                <a:lnTo>
                  <a:pt x="142280" y="142280"/>
                </a:lnTo>
                <a:lnTo>
                  <a:pt x="177911" y="110009"/>
                </a:lnTo>
                <a:lnTo>
                  <a:pt x="216266" y="81614"/>
                </a:lnTo>
                <a:lnTo>
                  <a:pt x="257027" y="57225"/>
                </a:lnTo>
                <a:lnTo>
                  <a:pt x="299876" y="36976"/>
                </a:lnTo>
                <a:lnTo>
                  <a:pt x="344493" y="20996"/>
                </a:lnTo>
                <a:lnTo>
                  <a:pt x="390562" y="9419"/>
                </a:lnTo>
                <a:lnTo>
                  <a:pt x="437761" y="2376"/>
                </a:lnTo>
                <a:lnTo>
                  <a:pt x="485774" y="0"/>
                </a:lnTo>
                <a:lnTo>
                  <a:pt x="7393255" y="0"/>
                </a:lnTo>
                <a:lnTo>
                  <a:pt x="7441270" y="2376"/>
                </a:lnTo>
                <a:lnTo>
                  <a:pt x="7488471" y="9419"/>
                </a:lnTo>
                <a:lnTo>
                  <a:pt x="7534541" y="20996"/>
                </a:lnTo>
                <a:lnTo>
                  <a:pt x="7579160" y="36976"/>
                </a:lnTo>
                <a:lnTo>
                  <a:pt x="7622011" y="57225"/>
                </a:lnTo>
                <a:lnTo>
                  <a:pt x="7662775" y="81614"/>
                </a:lnTo>
                <a:lnTo>
                  <a:pt x="7701132" y="110009"/>
                </a:lnTo>
                <a:lnTo>
                  <a:pt x="7736765" y="142280"/>
                </a:lnTo>
                <a:lnTo>
                  <a:pt x="7769027" y="177913"/>
                </a:lnTo>
                <a:lnTo>
                  <a:pt x="7797418" y="216270"/>
                </a:lnTo>
                <a:lnTo>
                  <a:pt x="7821806" y="257034"/>
                </a:lnTo>
                <a:lnTo>
                  <a:pt x="7842058" y="299885"/>
                </a:lnTo>
                <a:lnTo>
                  <a:pt x="7858041" y="344504"/>
                </a:lnTo>
                <a:lnTo>
                  <a:pt x="7869622" y="390574"/>
                </a:lnTo>
                <a:lnTo>
                  <a:pt x="7875988" y="433223"/>
                </a:lnTo>
                <a:lnTo>
                  <a:pt x="7875988" y="1791420"/>
                </a:lnTo>
                <a:lnTo>
                  <a:pt x="7869622" y="1834069"/>
                </a:lnTo>
                <a:lnTo>
                  <a:pt x="7858041" y="1880138"/>
                </a:lnTo>
                <a:lnTo>
                  <a:pt x="7842058" y="1924758"/>
                </a:lnTo>
                <a:lnTo>
                  <a:pt x="7821806" y="1967609"/>
                </a:lnTo>
                <a:lnTo>
                  <a:pt x="7797418" y="2008372"/>
                </a:lnTo>
                <a:lnTo>
                  <a:pt x="7769027" y="2046730"/>
                </a:lnTo>
                <a:lnTo>
                  <a:pt x="7736765" y="2082363"/>
                </a:lnTo>
                <a:lnTo>
                  <a:pt x="7701132" y="2114633"/>
                </a:lnTo>
                <a:lnTo>
                  <a:pt x="7662775" y="2143029"/>
                </a:lnTo>
                <a:lnTo>
                  <a:pt x="7622011" y="2167417"/>
                </a:lnTo>
                <a:lnTo>
                  <a:pt x="7579160" y="2187667"/>
                </a:lnTo>
                <a:lnTo>
                  <a:pt x="7534541" y="2203646"/>
                </a:lnTo>
                <a:lnTo>
                  <a:pt x="7488471" y="2215223"/>
                </a:lnTo>
                <a:lnTo>
                  <a:pt x="7441270" y="2222266"/>
                </a:lnTo>
                <a:lnTo>
                  <a:pt x="7393255" y="2224643"/>
                </a:lnTo>
                <a:close/>
              </a:path>
            </a:pathLst>
          </a:custGeom>
          <a:solidFill>
            <a:srgbClr val="41BAC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5" name="object 685"/>
          <p:cNvSpPr txBox="1"/>
          <p:nvPr/>
        </p:nvSpPr>
        <p:spPr>
          <a:xfrm>
            <a:off x="1064592" y="4615221"/>
            <a:ext cx="7371715" cy="1760220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09"/>
              </a:spcBef>
            </a:pPr>
            <a:r>
              <a:rPr dirty="0" sz="1900" spc="500" b="1">
                <a:latin typeface="Verdana"/>
                <a:cs typeface="Verdana"/>
              </a:rPr>
              <a:t>Pipe</a:t>
            </a:r>
            <a:endParaRPr sz="1900">
              <a:latin typeface="Verdana"/>
              <a:cs typeface="Verdana"/>
            </a:endParaRPr>
          </a:p>
          <a:p>
            <a:pPr algn="ctr" marL="12700" marR="5080">
              <a:lnSpc>
                <a:spcPct val="113300"/>
              </a:lnSpc>
              <a:spcBef>
                <a:spcPts val="90"/>
              </a:spcBef>
            </a:pPr>
            <a:r>
              <a:rPr dirty="0" sz="1600" spc="345" b="1">
                <a:latin typeface="Verdana"/>
                <a:cs typeface="Verdana"/>
              </a:rPr>
              <a:t>Objek</a:t>
            </a:r>
            <a:r>
              <a:rPr dirty="0" sz="1600" spc="145" b="1">
                <a:latin typeface="Verdana"/>
                <a:cs typeface="Verdana"/>
              </a:rPr>
              <a:t> </a:t>
            </a:r>
            <a:r>
              <a:rPr dirty="0" sz="1600" spc="425" b="1">
                <a:latin typeface="Verdana"/>
                <a:cs typeface="Verdana"/>
              </a:rPr>
              <a:t>rintangan</a:t>
            </a:r>
            <a:r>
              <a:rPr dirty="0" sz="1600" spc="150" b="1">
                <a:latin typeface="Verdana"/>
                <a:cs typeface="Verdana"/>
              </a:rPr>
              <a:t> </a:t>
            </a:r>
            <a:r>
              <a:rPr dirty="0" sz="1600" spc="254" b="1">
                <a:latin typeface="Verdana"/>
                <a:cs typeface="Verdana"/>
              </a:rPr>
              <a:t>utama</a:t>
            </a:r>
            <a:r>
              <a:rPr dirty="0" sz="1600" spc="145" b="1">
                <a:latin typeface="Verdana"/>
                <a:cs typeface="Verdana"/>
              </a:rPr>
              <a:t> </a:t>
            </a:r>
            <a:r>
              <a:rPr dirty="0" sz="1600" spc="295" b="1">
                <a:latin typeface="Verdana"/>
                <a:cs typeface="Verdana"/>
              </a:rPr>
              <a:t>dalam</a:t>
            </a:r>
            <a:r>
              <a:rPr dirty="0" sz="1600" spc="150" b="1">
                <a:latin typeface="Verdana"/>
                <a:cs typeface="Verdana"/>
              </a:rPr>
              <a:t> </a:t>
            </a:r>
            <a:r>
              <a:rPr dirty="0" sz="1600" spc="160" b="1">
                <a:latin typeface="Verdana"/>
                <a:cs typeface="Verdana"/>
              </a:rPr>
              <a:t>game</a:t>
            </a:r>
            <a:r>
              <a:rPr dirty="0" sz="1600" spc="145" b="1">
                <a:latin typeface="Verdana"/>
                <a:cs typeface="Verdana"/>
              </a:rPr>
              <a:t> </a:t>
            </a:r>
            <a:r>
              <a:rPr dirty="0" sz="1600" spc="405" b="1">
                <a:latin typeface="Verdana"/>
                <a:cs typeface="Verdana"/>
              </a:rPr>
              <a:t>Flappy</a:t>
            </a:r>
            <a:r>
              <a:rPr dirty="0" sz="1600" spc="150" b="1">
                <a:latin typeface="Verdana"/>
                <a:cs typeface="Verdana"/>
              </a:rPr>
              <a:t> </a:t>
            </a:r>
            <a:r>
              <a:rPr dirty="0" sz="1600" spc="340" b="1">
                <a:latin typeface="Verdana"/>
                <a:cs typeface="Verdana"/>
              </a:rPr>
              <a:t>Bird,  </a:t>
            </a:r>
            <a:r>
              <a:rPr dirty="0" sz="1600" spc="595" b="1">
                <a:latin typeface="Verdana"/>
                <a:cs typeface="Verdana"/>
              </a:rPr>
              <a:t>terdiri</a:t>
            </a:r>
            <a:r>
              <a:rPr dirty="0" sz="1600" spc="150" b="1">
                <a:latin typeface="Verdana"/>
                <a:cs typeface="Verdana"/>
              </a:rPr>
              <a:t> </a:t>
            </a:r>
            <a:r>
              <a:rPr dirty="0" sz="1600" spc="515" b="1">
                <a:latin typeface="Verdana"/>
                <a:cs typeface="Verdana"/>
              </a:rPr>
              <a:t>dari</a:t>
            </a:r>
            <a:r>
              <a:rPr dirty="0" sz="1600" spc="150" b="1">
                <a:latin typeface="Verdana"/>
                <a:cs typeface="Verdana"/>
              </a:rPr>
              <a:t> </a:t>
            </a:r>
            <a:r>
              <a:rPr dirty="0" sz="1600" spc="375" b="1">
                <a:latin typeface="Verdana"/>
                <a:cs typeface="Verdana"/>
              </a:rPr>
              <a:t>pipa-pipa</a:t>
            </a:r>
            <a:r>
              <a:rPr dirty="0" sz="1600" spc="150" b="1">
                <a:latin typeface="Verdana"/>
                <a:cs typeface="Verdana"/>
              </a:rPr>
              <a:t> </a:t>
            </a:r>
            <a:r>
              <a:rPr dirty="0" sz="1600" spc="305" b="1">
                <a:latin typeface="Verdana"/>
                <a:cs typeface="Verdana"/>
              </a:rPr>
              <a:t>yang</a:t>
            </a:r>
            <a:r>
              <a:rPr dirty="0" sz="1600" spc="150" b="1">
                <a:latin typeface="Verdana"/>
                <a:cs typeface="Verdana"/>
              </a:rPr>
              <a:t> </a:t>
            </a:r>
            <a:r>
              <a:rPr dirty="0" sz="1600" spc="509" b="1">
                <a:latin typeface="Verdana"/>
                <a:cs typeface="Verdana"/>
              </a:rPr>
              <a:t>terletak</a:t>
            </a:r>
            <a:r>
              <a:rPr dirty="0" sz="1600" spc="155" b="1">
                <a:latin typeface="Verdana"/>
                <a:cs typeface="Verdana"/>
              </a:rPr>
              <a:t> </a:t>
            </a:r>
            <a:r>
              <a:rPr dirty="0" sz="1600" spc="565" b="1">
                <a:latin typeface="Verdana"/>
                <a:cs typeface="Verdana"/>
              </a:rPr>
              <a:t>di</a:t>
            </a:r>
            <a:r>
              <a:rPr dirty="0" sz="1600" spc="150" b="1">
                <a:latin typeface="Verdana"/>
                <a:cs typeface="Verdana"/>
              </a:rPr>
              <a:t> </a:t>
            </a:r>
            <a:r>
              <a:rPr dirty="0" sz="1600" spc="440" b="1">
                <a:latin typeface="Verdana"/>
                <a:cs typeface="Verdana"/>
              </a:rPr>
              <a:t>atas  </a:t>
            </a:r>
            <a:r>
              <a:rPr dirty="0" sz="1600" spc="285" b="1">
                <a:latin typeface="Verdana"/>
                <a:cs typeface="Verdana"/>
              </a:rPr>
              <a:t>dan </a:t>
            </a:r>
            <a:r>
              <a:rPr dirty="0" sz="1600" spc="565" b="1">
                <a:latin typeface="Verdana"/>
                <a:cs typeface="Verdana"/>
              </a:rPr>
              <a:t>di </a:t>
            </a:r>
            <a:r>
              <a:rPr dirty="0" sz="1600" spc="204" b="1">
                <a:latin typeface="Verdana"/>
                <a:cs typeface="Verdana"/>
              </a:rPr>
              <a:t>bawah </a:t>
            </a:r>
            <a:r>
              <a:rPr dirty="0" sz="1600" spc="375" b="1">
                <a:latin typeface="Verdana"/>
                <a:cs typeface="Verdana"/>
              </a:rPr>
              <a:t>layar. </a:t>
            </a:r>
            <a:r>
              <a:rPr dirty="0" sz="1600" spc="305" b="1">
                <a:latin typeface="Verdana"/>
                <a:cs typeface="Verdana"/>
              </a:rPr>
              <a:t>Burung </a:t>
            </a:r>
            <a:r>
              <a:rPr dirty="0" sz="1600" spc="375" b="1">
                <a:latin typeface="Verdana"/>
                <a:cs typeface="Verdana"/>
              </a:rPr>
              <a:t>harus </a:t>
            </a:r>
            <a:r>
              <a:rPr dirty="0" sz="1600" spc="390" b="1">
                <a:latin typeface="Verdana"/>
                <a:cs typeface="Verdana"/>
              </a:rPr>
              <a:t>terbang  </a:t>
            </a:r>
            <a:r>
              <a:rPr dirty="0" sz="1600" spc="409" b="1">
                <a:latin typeface="Verdana"/>
                <a:cs typeface="Verdana"/>
              </a:rPr>
              <a:t>melaluinya </a:t>
            </a:r>
            <a:r>
              <a:rPr dirty="0" sz="1600" spc="285" b="1">
                <a:latin typeface="Verdana"/>
                <a:cs typeface="Verdana"/>
              </a:rPr>
              <a:t>dengan </a:t>
            </a:r>
            <a:r>
              <a:rPr dirty="0" sz="1600" spc="540" b="1">
                <a:latin typeface="Verdana"/>
                <a:cs typeface="Verdana"/>
              </a:rPr>
              <a:t>presisi </a:t>
            </a:r>
            <a:r>
              <a:rPr dirty="0" sz="1600" spc="305" b="1">
                <a:latin typeface="Verdana"/>
                <a:cs typeface="Verdana"/>
              </a:rPr>
              <a:t>yang </a:t>
            </a:r>
            <a:r>
              <a:rPr dirty="0" sz="1600" spc="455" b="1">
                <a:latin typeface="Verdana"/>
                <a:cs typeface="Verdana"/>
              </a:rPr>
              <a:t>tepat </a:t>
            </a:r>
            <a:r>
              <a:rPr dirty="0" sz="1600" spc="350" b="1">
                <a:latin typeface="Verdana"/>
                <a:cs typeface="Verdana"/>
              </a:rPr>
              <a:t>untuk  </a:t>
            </a:r>
            <a:r>
              <a:rPr dirty="0" sz="1600" spc="490" b="1">
                <a:latin typeface="Verdana"/>
                <a:cs typeface="Verdana"/>
              </a:rPr>
              <a:t>tidak </a:t>
            </a:r>
            <a:r>
              <a:rPr dirty="0" sz="1600" spc="265" b="1">
                <a:latin typeface="Verdana"/>
                <a:cs typeface="Verdana"/>
              </a:rPr>
              <a:t>menabrak</a:t>
            </a:r>
            <a:r>
              <a:rPr dirty="0" sz="1600" spc="-195" b="1">
                <a:latin typeface="Verdana"/>
                <a:cs typeface="Verdana"/>
              </a:rPr>
              <a:t> </a:t>
            </a:r>
            <a:r>
              <a:rPr dirty="0" sz="1600" spc="305" b="1">
                <a:latin typeface="Verdana"/>
                <a:cs typeface="Verdana"/>
              </a:rPr>
              <a:t>pipa.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2E1B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7505909" y="629373"/>
            <a:ext cx="190500" cy="2082800"/>
          </a:xfrm>
          <a:custGeom>
            <a:avLst/>
            <a:gdLst/>
            <a:ahLst/>
            <a:cxnLst/>
            <a:rect l="l" t="t" r="r" b="b"/>
            <a:pathLst>
              <a:path w="190500" h="2082800">
                <a:moveTo>
                  <a:pt x="190131" y="0"/>
                </a:moveTo>
                <a:lnTo>
                  <a:pt x="95046" y="0"/>
                </a:lnTo>
                <a:lnTo>
                  <a:pt x="0" y="0"/>
                </a:lnTo>
                <a:lnTo>
                  <a:pt x="0" y="939800"/>
                </a:lnTo>
                <a:lnTo>
                  <a:pt x="95046" y="939800"/>
                </a:lnTo>
                <a:lnTo>
                  <a:pt x="95046" y="2082800"/>
                </a:lnTo>
                <a:lnTo>
                  <a:pt x="190131" y="2082800"/>
                </a:lnTo>
                <a:lnTo>
                  <a:pt x="190131" y="0"/>
                </a:lnTo>
                <a:close/>
              </a:path>
            </a:pathLst>
          </a:custGeom>
          <a:solidFill>
            <a:srgbClr val="F0F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220756" y="718273"/>
            <a:ext cx="285750" cy="762000"/>
          </a:xfrm>
          <a:custGeom>
            <a:avLst/>
            <a:gdLst/>
            <a:ahLst/>
            <a:cxnLst/>
            <a:rect l="l" t="t" r="r" b="b"/>
            <a:pathLst>
              <a:path w="285750" h="762000">
                <a:moveTo>
                  <a:pt x="285153" y="0"/>
                </a:moveTo>
                <a:lnTo>
                  <a:pt x="190106" y="0"/>
                </a:lnTo>
                <a:lnTo>
                  <a:pt x="95059" y="0"/>
                </a:lnTo>
                <a:lnTo>
                  <a:pt x="0" y="0"/>
                </a:lnTo>
                <a:lnTo>
                  <a:pt x="0" y="762000"/>
                </a:lnTo>
                <a:lnTo>
                  <a:pt x="95059" y="762000"/>
                </a:lnTo>
                <a:lnTo>
                  <a:pt x="190106" y="762000"/>
                </a:lnTo>
                <a:lnTo>
                  <a:pt x="285153" y="762000"/>
                </a:lnTo>
                <a:lnTo>
                  <a:pt x="285153" y="0"/>
                </a:lnTo>
                <a:close/>
              </a:path>
            </a:pathLst>
          </a:custGeom>
          <a:solidFill>
            <a:srgbClr val="F0F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7696040" y="718273"/>
            <a:ext cx="190500" cy="1422400"/>
          </a:xfrm>
          <a:custGeom>
            <a:avLst/>
            <a:gdLst/>
            <a:ahLst/>
            <a:cxnLst/>
            <a:rect l="l" t="t" r="r" b="b"/>
            <a:pathLst>
              <a:path w="190500" h="1422400">
                <a:moveTo>
                  <a:pt x="190093" y="0"/>
                </a:moveTo>
                <a:lnTo>
                  <a:pt x="95021" y="0"/>
                </a:lnTo>
                <a:lnTo>
                  <a:pt x="0" y="0"/>
                </a:lnTo>
                <a:lnTo>
                  <a:pt x="0" y="1422400"/>
                </a:lnTo>
                <a:lnTo>
                  <a:pt x="95021" y="1422400"/>
                </a:lnTo>
                <a:lnTo>
                  <a:pt x="190093" y="1422400"/>
                </a:lnTo>
                <a:lnTo>
                  <a:pt x="190093" y="0"/>
                </a:lnTo>
                <a:close/>
              </a:path>
            </a:pathLst>
          </a:custGeom>
          <a:solidFill>
            <a:srgbClr val="F0F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7030662" y="807173"/>
            <a:ext cx="190500" cy="673100"/>
          </a:xfrm>
          <a:custGeom>
            <a:avLst/>
            <a:gdLst/>
            <a:ahLst/>
            <a:cxnLst/>
            <a:rect l="l" t="t" r="r" b="b"/>
            <a:pathLst>
              <a:path w="190500" h="673100">
                <a:moveTo>
                  <a:pt x="190093" y="0"/>
                </a:moveTo>
                <a:lnTo>
                  <a:pt x="95008" y="0"/>
                </a:lnTo>
                <a:lnTo>
                  <a:pt x="0" y="0"/>
                </a:lnTo>
                <a:lnTo>
                  <a:pt x="0" y="673100"/>
                </a:lnTo>
                <a:lnTo>
                  <a:pt x="95008" y="673100"/>
                </a:lnTo>
                <a:lnTo>
                  <a:pt x="190093" y="673100"/>
                </a:lnTo>
                <a:lnTo>
                  <a:pt x="190093" y="0"/>
                </a:lnTo>
                <a:close/>
              </a:path>
            </a:pathLst>
          </a:custGeom>
          <a:solidFill>
            <a:srgbClr val="F0F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7886134" y="807173"/>
            <a:ext cx="190500" cy="1244600"/>
          </a:xfrm>
          <a:custGeom>
            <a:avLst/>
            <a:gdLst/>
            <a:ahLst/>
            <a:cxnLst/>
            <a:rect l="l" t="t" r="r" b="b"/>
            <a:pathLst>
              <a:path w="190500" h="1244600">
                <a:moveTo>
                  <a:pt x="190106" y="0"/>
                </a:moveTo>
                <a:lnTo>
                  <a:pt x="95097" y="0"/>
                </a:lnTo>
                <a:lnTo>
                  <a:pt x="0" y="0"/>
                </a:lnTo>
                <a:lnTo>
                  <a:pt x="0" y="1244600"/>
                </a:lnTo>
                <a:lnTo>
                  <a:pt x="95097" y="1244600"/>
                </a:lnTo>
                <a:lnTo>
                  <a:pt x="95097" y="673100"/>
                </a:lnTo>
                <a:lnTo>
                  <a:pt x="190106" y="673100"/>
                </a:lnTo>
                <a:lnTo>
                  <a:pt x="190106" y="0"/>
                </a:lnTo>
                <a:close/>
              </a:path>
            </a:pathLst>
          </a:custGeom>
          <a:solidFill>
            <a:srgbClr val="F0F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6650423" y="908773"/>
            <a:ext cx="380365" cy="762000"/>
          </a:xfrm>
          <a:custGeom>
            <a:avLst/>
            <a:gdLst/>
            <a:ahLst/>
            <a:cxnLst/>
            <a:rect l="l" t="t" r="r" b="b"/>
            <a:pathLst>
              <a:path w="380365" h="762000">
                <a:moveTo>
                  <a:pt x="380238" y="0"/>
                </a:moveTo>
                <a:lnTo>
                  <a:pt x="285153" y="0"/>
                </a:lnTo>
                <a:lnTo>
                  <a:pt x="190093" y="0"/>
                </a:lnTo>
                <a:lnTo>
                  <a:pt x="95046" y="0"/>
                </a:lnTo>
                <a:lnTo>
                  <a:pt x="95046" y="88900"/>
                </a:lnTo>
                <a:lnTo>
                  <a:pt x="0" y="88900"/>
                </a:lnTo>
                <a:lnTo>
                  <a:pt x="0" y="762000"/>
                </a:lnTo>
                <a:lnTo>
                  <a:pt x="95046" y="762000"/>
                </a:lnTo>
                <a:lnTo>
                  <a:pt x="190093" y="762000"/>
                </a:lnTo>
                <a:lnTo>
                  <a:pt x="190093" y="660400"/>
                </a:lnTo>
                <a:lnTo>
                  <a:pt x="285153" y="660400"/>
                </a:lnTo>
                <a:lnTo>
                  <a:pt x="380238" y="660400"/>
                </a:lnTo>
                <a:lnTo>
                  <a:pt x="380238" y="0"/>
                </a:lnTo>
                <a:close/>
              </a:path>
            </a:pathLst>
          </a:custGeom>
          <a:solidFill>
            <a:srgbClr val="F0F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8076248" y="997669"/>
            <a:ext cx="95250" cy="381000"/>
          </a:xfrm>
          <a:custGeom>
            <a:avLst/>
            <a:gdLst/>
            <a:ahLst/>
            <a:cxnLst/>
            <a:rect l="l" t="t" r="r" b="b"/>
            <a:pathLst>
              <a:path w="95250" h="381000">
                <a:moveTo>
                  <a:pt x="95041" y="380999"/>
                </a:moveTo>
                <a:lnTo>
                  <a:pt x="0" y="380999"/>
                </a:lnTo>
                <a:lnTo>
                  <a:pt x="0" y="0"/>
                </a:lnTo>
                <a:lnTo>
                  <a:pt x="95041" y="0"/>
                </a:lnTo>
                <a:lnTo>
                  <a:pt x="95041" y="380999"/>
                </a:lnTo>
                <a:close/>
              </a:path>
            </a:pathLst>
          </a:custGeom>
          <a:solidFill>
            <a:srgbClr val="F0F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6460331" y="1099273"/>
            <a:ext cx="190500" cy="762000"/>
          </a:xfrm>
          <a:custGeom>
            <a:avLst/>
            <a:gdLst/>
            <a:ahLst/>
            <a:cxnLst/>
            <a:rect l="l" t="t" r="r" b="b"/>
            <a:pathLst>
              <a:path w="190500" h="762000">
                <a:moveTo>
                  <a:pt x="190093" y="0"/>
                </a:moveTo>
                <a:lnTo>
                  <a:pt x="95046" y="0"/>
                </a:lnTo>
                <a:lnTo>
                  <a:pt x="95046" y="88900"/>
                </a:lnTo>
                <a:lnTo>
                  <a:pt x="0" y="88900"/>
                </a:lnTo>
                <a:lnTo>
                  <a:pt x="0" y="279400"/>
                </a:lnTo>
                <a:lnTo>
                  <a:pt x="95046" y="279400"/>
                </a:lnTo>
                <a:lnTo>
                  <a:pt x="95046" y="762000"/>
                </a:lnTo>
                <a:lnTo>
                  <a:pt x="190093" y="762000"/>
                </a:lnTo>
                <a:lnTo>
                  <a:pt x="190093" y="0"/>
                </a:lnTo>
                <a:close/>
              </a:path>
            </a:pathLst>
          </a:custGeom>
          <a:solidFill>
            <a:srgbClr val="F0F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5794939" y="1378673"/>
            <a:ext cx="760730" cy="952500"/>
          </a:xfrm>
          <a:custGeom>
            <a:avLst/>
            <a:gdLst/>
            <a:ahLst/>
            <a:cxnLst/>
            <a:rect l="l" t="t" r="r" b="b"/>
            <a:pathLst>
              <a:path w="760730" h="952500">
                <a:moveTo>
                  <a:pt x="760437" y="190500"/>
                </a:moveTo>
                <a:lnTo>
                  <a:pt x="665391" y="190500"/>
                </a:lnTo>
                <a:lnTo>
                  <a:pt x="665391" y="0"/>
                </a:lnTo>
                <a:lnTo>
                  <a:pt x="570293" y="0"/>
                </a:lnTo>
                <a:lnTo>
                  <a:pt x="475246" y="0"/>
                </a:lnTo>
                <a:lnTo>
                  <a:pt x="380199" y="0"/>
                </a:lnTo>
                <a:lnTo>
                  <a:pt x="285153" y="0"/>
                </a:lnTo>
                <a:lnTo>
                  <a:pt x="190093" y="0"/>
                </a:lnTo>
                <a:lnTo>
                  <a:pt x="190093" y="101600"/>
                </a:lnTo>
                <a:lnTo>
                  <a:pt x="95059" y="101600"/>
                </a:lnTo>
                <a:lnTo>
                  <a:pt x="95059" y="190500"/>
                </a:lnTo>
                <a:lnTo>
                  <a:pt x="0" y="190500"/>
                </a:lnTo>
                <a:lnTo>
                  <a:pt x="0" y="952500"/>
                </a:lnTo>
                <a:lnTo>
                  <a:pt x="95059" y="952500"/>
                </a:lnTo>
                <a:lnTo>
                  <a:pt x="190093" y="952500"/>
                </a:lnTo>
                <a:lnTo>
                  <a:pt x="190093" y="863600"/>
                </a:lnTo>
                <a:lnTo>
                  <a:pt x="285153" y="863600"/>
                </a:lnTo>
                <a:lnTo>
                  <a:pt x="380199" y="863600"/>
                </a:lnTo>
                <a:lnTo>
                  <a:pt x="380199" y="762000"/>
                </a:lnTo>
                <a:lnTo>
                  <a:pt x="475246" y="762000"/>
                </a:lnTo>
                <a:lnTo>
                  <a:pt x="475246" y="673100"/>
                </a:lnTo>
                <a:lnTo>
                  <a:pt x="570293" y="673100"/>
                </a:lnTo>
                <a:lnTo>
                  <a:pt x="665391" y="673100"/>
                </a:lnTo>
                <a:lnTo>
                  <a:pt x="760437" y="673100"/>
                </a:lnTo>
                <a:lnTo>
                  <a:pt x="760437" y="190500"/>
                </a:lnTo>
                <a:close/>
              </a:path>
            </a:pathLst>
          </a:custGeom>
          <a:solidFill>
            <a:srgbClr val="F0F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7315815" y="1569169"/>
            <a:ext cx="95250" cy="863600"/>
          </a:xfrm>
          <a:custGeom>
            <a:avLst/>
            <a:gdLst/>
            <a:ahLst/>
            <a:cxnLst/>
            <a:rect l="l" t="t" r="r" b="b"/>
            <a:pathLst>
              <a:path w="95250" h="863600">
                <a:moveTo>
                  <a:pt x="95051" y="863599"/>
                </a:moveTo>
                <a:lnTo>
                  <a:pt x="0" y="863599"/>
                </a:lnTo>
                <a:lnTo>
                  <a:pt x="0" y="0"/>
                </a:lnTo>
                <a:lnTo>
                  <a:pt x="95051" y="0"/>
                </a:lnTo>
                <a:lnTo>
                  <a:pt x="95051" y="863599"/>
                </a:lnTo>
                <a:close/>
              </a:path>
            </a:pathLst>
          </a:custGeom>
          <a:solidFill>
            <a:srgbClr val="F0F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7030662" y="1670773"/>
            <a:ext cx="285750" cy="1041400"/>
          </a:xfrm>
          <a:custGeom>
            <a:avLst/>
            <a:gdLst/>
            <a:ahLst/>
            <a:cxnLst/>
            <a:rect l="l" t="t" r="r" b="b"/>
            <a:pathLst>
              <a:path w="285750" h="1041400">
                <a:moveTo>
                  <a:pt x="285153" y="0"/>
                </a:moveTo>
                <a:lnTo>
                  <a:pt x="190093" y="0"/>
                </a:lnTo>
                <a:lnTo>
                  <a:pt x="95008" y="0"/>
                </a:lnTo>
                <a:lnTo>
                  <a:pt x="0" y="0"/>
                </a:lnTo>
                <a:lnTo>
                  <a:pt x="0" y="1041400"/>
                </a:lnTo>
                <a:lnTo>
                  <a:pt x="95008" y="1041400"/>
                </a:lnTo>
                <a:lnTo>
                  <a:pt x="190093" y="1041400"/>
                </a:lnTo>
                <a:lnTo>
                  <a:pt x="190093" y="850900"/>
                </a:lnTo>
                <a:lnTo>
                  <a:pt x="285153" y="850900"/>
                </a:lnTo>
                <a:lnTo>
                  <a:pt x="285153" y="0"/>
                </a:lnTo>
                <a:close/>
              </a:path>
            </a:pathLst>
          </a:custGeom>
          <a:solidFill>
            <a:srgbClr val="F0F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7410867" y="1670769"/>
            <a:ext cx="95250" cy="660400"/>
          </a:xfrm>
          <a:custGeom>
            <a:avLst/>
            <a:gdLst/>
            <a:ahLst/>
            <a:cxnLst/>
            <a:rect l="l" t="t" r="r" b="b"/>
            <a:pathLst>
              <a:path w="95250" h="660400">
                <a:moveTo>
                  <a:pt x="95041" y="660399"/>
                </a:moveTo>
                <a:lnTo>
                  <a:pt x="0" y="660399"/>
                </a:lnTo>
                <a:lnTo>
                  <a:pt x="0" y="0"/>
                </a:lnTo>
                <a:lnTo>
                  <a:pt x="95041" y="0"/>
                </a:lnTo>
                <a:lnTo>
                  <a:pt x="95041" y="660399"/>
                </a:lnTo>
                <a:close/>
              </a:path>
            </a:pathLst>
          </a:custGeom>
          <a:solidFill>
            <a:srgbClr val="F0F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7981232" y="1670773"/>
            <a:ext cx="190500" cy="381000"/>
          </a:xfrm>
          <a:custGeom>
            <a:avLst/>
            <a:gdLst/>
            <a:ahLst/>
            <a:cxnLst/>
            <a:rect l="l" t="t" r="r" b="b"/>
            <a:pathLst>
              <a:path w="190500" h="381000">
                <a:moveTo>
                  <a:pt x="190055" y="0"/>
                </a:moveTo>
                <a:lnTo>
                  <a:pt x="95008" y="0"/>
                </a:lnTo>
                <a:lnTo>
                  <a:pt x="0" y="0"/>
                </a:lnTo>
                <a:lnTo>
                  <a:pt x="0" y="381000"/>
                </a:lnTo>
                <a:lnTo>
                  <a:pt x="95008" y="381000"/>
                </a:lnTo>
                <a:lnTo>
                  <a:pt x="95008" y="279400"/>
                </a:lnTo>
                <a:lnTo>
                  <a:pt x="190055" y="279400"/>
                </a:lnTo>
                <a:lnTo>
                  <a:pt x="190055" y="0"/>
                </a:lnTo>
                <a:close/>
              </a:path>
            </a:pathLst>
          </a:custGeom>
          <a:solidFill>
            <a:srgbClr val="F0F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5699857" y="1759669"/>
            <a:ext cx="95250" cy="571500"/>
          </a:xfrm>
          <a:custGeom>
            <a:avLst/>
            <a:gdLst/>
            <a:ahLst/>
            <a:cxnLst/>
            <a:rect l="l" t="t" r="r" b="b"/>
            <a:pathLst>
              <a:path w="95250" h="571500">
                <a:moveTo>
                  <a:pt x="95091" y="571499"/>
                </a:moveTo>
                <a:lnTo>
                  <a:pt x="0" y="571499"/>
                </a:lnTo>
                <a:lnTo>
                  <a:pt x="0" y="0"/>
                </a:lnTo>
                <a:lnTo>
                  <a:pt x="95091" y="0"/>
                </a:lnTo>
                <a:lnTo>
                  <a:pt x="95091" y="571499"/>
                </a:lnTo>
                <a:close/>
              </a:path>
            </a:pathLst>
          </a:custGeom>
          <a:solidFill>
            <a:srgbClr val="F0F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6840517" y="1759673"/>
            <a:ext cx="190500" cy="571500"/>
          </a:xfrm>
          <a:custGeom>
            <a:avLst/>
            <a:gdLst/>
            <a:ahLst/>
            <a:cxnLst/>
            <a:rect l="l" t="t" r="r" b="b"/>
            <a:pathLst>
              <a:path w="190500" h="571500">
                <a:moveTo>
                  <a:pt x="190144" y="0"/>
                </a:moveTo>
                <a:lnTo>
                  <a:pt x="95059" y="0"/>
                </a:lnTo>
                <a:lnTo>
                  <a:pt x="0" y="0"/>
                </a:lnTo>
                <a:lnTo>
                  <a:pt x="0" y="482600"/>
                </a:lnTo>
                <a:lnTo>
                  <a:pt x="95059" y="482600"/>
                </a:lnTo>
                <a:lnTo>
                  <a:pt x="95059" y="571500"/>
                </a:lnTo>
                <a:lnTo>
                  <a:pt x="190144" y="571500"/>
                </a:lnTo>
                <a:lnTo>
                  <a:pt x="190144" y="0"/>
                </a:lnTo>
                <a:close/>
              </a:path>
            </a:pathLst>
          </a:custGeom>
          <a:solidFill>
            <a:srgbClr val="F0F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7505909" y="1759669"/>
            <a:ext cx="95250" cy="571500"/>
          </a:xfrm>
          <a:custGeom>
            <a:avLst/>
            <a:gdLst/>
            <a:ahLst/>
            <a:cxnLst/>
            <a:rect l="l" t="t" r="r" b="b"/>
            <a:pathLst>
              <a:path w="95250" h="571500">
                <a:moveTo>
                  <a:pt x="95051" y="571499"/>
                </a:moveTo>
                <a:lnTo>
                  <a:pt x="0" y="571499"/>
                </a:lnTo>
                <a:lnTo>
                  <a:pt x="0" y="0"/>
                </a:lnTo>
                <a:lnTo>
                  <a:pt x="95051" y="0"/>
                </a:lnTo>
                <a:lnTo>
                  <a:pt x="95051" y="571499"/>
                </a:lnTo>
                <a:close/>
              </a:path>
            </a:pathLst>
          </a:custGeom>
          <a:solidFill>
            <a:srgbClr val="F0F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8171290" y="1759669"/>
            <a:ext cx="95250" cy="190500"/>
          </a:xfrm>
          <a:custGeom>
            <a:avLst/>
            <a:gdLst/>
            <a:ahLst/>
            <a:cxnLst/>
            <a:rect l="l" t="t" r="r" b="b"/>
            <a:pathLst>
              <a:path w="95250" h="190500">
                <a:moveTo>
                  <a:pt x="95051" y="190499"/>
                </a:moveTo>
                <a:lnTo>
                  <a:pt x="0" y="190499"/>
                </a:lnTo>
                <a:lnTo>
                  <a:pt x="0" y="0"/>
                </a:lnTo>
                <a:lnTo>
                  <a:pt x="95051" y="0"/>
                </a:lnTo>
                <a:lnTo>
                  <a:pt x="95051" y="190499"/>
                </a:lnTo>
                <a:close/>
              </a:path>
            </a:pathLst>
          </a:custGeom>
          <a:solidFill>
            <a:srgbClr val="F0F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5224569" y="1861273"/>
            <a:ext cx="190500" cy="952500"/>
          </a:xfrm>
          <a:custGeom>
            <a:avLst/>
            <a:gdLst/>
            <a:ahLst/>
            <a:cxnLst/>
            <a:rect l="l" t="t" r="r" b="b"/>
            <a:pathLst>
              <a:path w="190500" h="952500">
                <a:moveTo>
                  <a:pt x="190131" y="0"/>
                </a:moveTo>
                <a:lnTo>
                  <a:pt x="95084" y="0"/>
                </a:lnTo>
                <a:lnTo>
                  <a:pt x="0" y="0"/>
                </a:lnTo>
                <a:lnTo>
                  <a:pt x="0" y="952500"/>
                </a:lnTo>
                <a:lnTo>
                  <a:pt x="95084" y="952500"/>
                </a:lnTo>
                <a:lnTo>
                  <a:pt x="95084" y="88900"/>
                </a:lnTo>
                <a:lnTo>
                  <a:pt x="190131" y="88900"/>
                </a:lnTo>
                <a:lnTo>
                  <a:pt x="190131" y="0"/>
                </a:lnTo>
                <a:close/>
              </a:path>
            </a:pathLst>
          </a:custGeom>
          <a:solidFill>
            <a:srgbClr val="F0F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5604816" y="1861269"/>
            <a:ext cx="95250" cy="469900"/>
          </a:xfrm>
          <a:custGeom>
            <a:avLst/>
            <a:gdLst/>
            <a:ahLst/>
            <a:cxnLst/>
            <a:rect l="l" t="t" r="r" b="b"/>
            <a:pathLst>
              <a:path w="95250" h="469900">
                <a:moveTo>
                  <a:pt x="95041" y="469899"/>
                </a:moveTo>
                <a:lnTo>
                  <a:pt x="0" y="469899"/>
                </a:lnTo>
                <a:lnTo>
                  <a:pt x="0" y="0"/>
                </a:lnTo>
                <a:lnTo>
                  <a:pt x="95041" y="0"/>
                </a:lnTo>
                <a:lnTo>
                  <a:pt x="95041" y="469899"/>
                </a:lnTo>
                <a:close/>
              </a:path>
            </a:pathLst>
          </a:custGeom>
          <a:solidFill>
            <a:srgbClr val="F0F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5034476" y="1950173"/>
            <a:ext cx="190500" cy="863600"/>
          </a:xfrm>
          <a:custGeom>
            <a:avLst/>
            <a:gdLst/>
            <a:ahLst/>
            <a:cxnLst/>
            <a:rect l="l" t="t" r="r" b="b"/>
            <a:pathLst>
              <a:path w="190500" h="863600">
                <a:moveTo>
                  <a:pt x="190093" y="0"/>
                </a:moveTo>
                <a:lnTo>
                  <a:pt x="95084" y="0"/>
                </a:lnTo>
                <a:lnTo>
                  <a:pt x="0" y="0"/>
                </a:lnTo>
                <a:lnTo>
                  <a:pt x="0" y="863600"/>
                </a:lnTo>
                <a:lnTo>
                  <a:pt x="95084" y="863600"/>
                </a:lnTo>
                <a:lnTo>
                  <a:pt x="190093" y="863600"/>
                </a:lnTo>
                <a:lnTo>
                  <a:pt x="190093" y="0"/>
                </a:lnTo>
                <a:close/>
              </a:path>
            </a:pathLst>
          </a:custGeom>
          <a:solidFill>
            <a:srgbClr val="F0F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6745475" y="1950169"/>
            <a:ext cx="95250" cy="190500"/>
          </a:xfrm>
          <a:custGeom>
            <a:avLst/>
            <a:gdLst/>
            <a:ahLst/>
            <a:cxnLst/>
            <a:rect l="l" t="t" r="r" b="b"/>
            <a:pathLst>
              <a:path w="95250" h="190500">
                <a:moveTo>
                  <a:pt x="95051" y="190499"/>
                </a:moveTo>
                <a:lnTo>
                  <a:pt x="0" y="190499"/>
                </a:lnTo>
                <a:lnTo>
                  <a:pt x="0" y="0"/>
                </a:lnTo>
                <a:lnTo>
                  <a:pt x="95051" y="0"/>
                </a:lnTo>
                <a:lnTo>
                  <a:pt x="95051" y="190499"/>
                </a:lnTo>
                <a:close/>
              </a:path>
            </a:pathLst>
          </a:custGeom>
          <a:solidFill>
            <a:srgbClr val="F0F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4939429" y="2051769"/>
            <a:ext cx="95250" cy="279400"/>
          </a:xfrm>
          <a:custGeom>
            <a:avLst/>
            <a:gdLst/>
            <a:ahLst/>
            <a:cxnLst/>
            <a:rect l="l" t="t" r="r" b="b"/>
            <a:pathLst>
              <a:path w="95250" h="279400">
                <a:moveTo>
                  <a:pt x="95049" y="279399"/>
                </a:moveTo>
                <a:lnTo>
                  <a:pt x="0" y="279399"/>
                </a:lnTo>
                <a:lnTo>
                  <a:pt x="0" y="0"/>
                </a:lnTo>
                <a:lnTo>
                  <a:pt x="95049" y="0"/>
                </a:lnTo>
                <a:lnTo>
                  <a:pt x="95049" y="279399"/>
                </a:lnTo>
                <a:close/>
              </a:path>
            </a:pathLst>
          </a:custGeom>
          <a:solidFill>
            <a:srgbClr val="F0F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5509764" y="2051769"/>
            <a:ext cx="95250" cy="88900"/>
          </a:xfrm>
          <a:custGeom>
            <a:avLst/>
            <a:gdLst/>
            <a:ahLst/>
            <a:cxnLst/>
            <a:rect l="l" t="t" r="r" b="b"/>
            <a:pathLst>
              <a:path w="95250" h="88900">
                <a:moveTo>
                  <a:pt x="95051" y="88899"/>
                </a:moveTo>
                <a:lnTo>
                  <a:pt x="0" y="88899"/>
                </a:lnTo>
                <a:lnTo>
                  <a:pt x="0" y="0"/>
                </a:lnTo>
                <a:lnTo>
                  <a:pt x="95051" y="0"/>
                </a:lnTo>
                <a:lnTo>
                  <a:pt x="95051" y="88899"/>
                </a:lnTo>
                <a:close/>
              </a:path>
            </a:pathLst>
          </a:custGeom>
          <a:solidFill>
            <a:srgbClr val="F0F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8076240" y="2140673"/>
            <a:ext cx="212090" cy="673100"/>
          </a:xfrm>
          <a:custGeom>
            <a:avLst/>
            <a:gdLst/>
            <a:ahLst/>
            <a:cxnLst/>
            <a:rect l="l" t="t" r="r" b="b"/>
            <a:pathLst>
              <a:path w="212090" h="673100">
                <a:moveTo>
                  <a:pt x="211747" y="0"/>
                </a:moveTo>
                <a:lnTo>
                  <a:pt x="190093" y="0"/>
                </a:lnTo>
                <a:lnTo>
                  <a:pt x="190093" y="10642"/>
                </a:lnTo>
                <a:lnTo>
                  <a:pt x="95046" y="10642"/>
                </a:lnTo>
                <a:lnTo>
                  <a:pt x="0" y="10642"/>
                </a:lnTo>
                <a:lnTo>
                  <a:pt x="0" y="673100"/>
                </a:lnTo>
                <a:lnTo>
                  <a:pt x="95046" y="673100"/>
                </a:lnTo>
                <a:lnTo>
                  <a:pt x="95046" y="571500"/>
                </a:lnTo>
                <a:lnTo>
                  <a:pt x="190093" y="571500"/>
                </a:lnTo>
                <a:lnTo>
                  <a:pt x="190093" y="482600"/>
                </a:lnTo>
                <a:lnTo>
                  <a:pt x="211747" y="482600"/>
                </a:lnTo>
                <a:lnTo>
                  <a:pt x="211747" y="0"/>
                </a:lnTo>
                <a:close/>
              </a:path>
            </a:pathLst>
          </a:custGeom>
          <a:solidFill>
            <a:srgbClr val="F0F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5319664" y="2242269"/>
            <a:ext cx="95250" cy="571500"/>
          </a:xfrm>
          <a:custGeom>
            <a:avLst/>
            <a:gdLst/>
            <a:ahLst/>
            <a:cxnLst/>
            <a:rect l="l" t="t" r="r" b="b"/>
            <a:pathLst>
              <a:path w="95250" h="571500">
                <a:moveTo>
                  <a:pt x="95048" y="571499"/>
                </a:moveTo>
                <a:lnTo>
                  <a:pt x="0" y="571499"/>
                </a:lnTo>
                <a:lnTo>
                  <a:pt x="0" y="0"/>
                </a:lnTo>
                <a:lnTo>
                  <a:pt x="95048" y="0"/>
                </a:lnTo>
                <a:lnTo>
                  <a:pt x="95048" y="571499"/>
                </a:lnTo>
                <a:close/>
              </a:path>
            </a:pathLst>
          </a:custGeom>
          <a:solidFill>
            <a:srgbClr val="F0F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6365233" y="2242273"/>
            <a:ext cx="475615" cy="571500"/>
          </a:xfrm>
          <a:custGeom>
            <a:avLst/>
            <a:gdLst/>
            <a:ahLst/>
            <a:cxnLst/>
            <a:rect l="l" t="t" r="r" b="b"/>
            <a:pathLst>
              <a:path w="475615" h="571500">
                <a:moveTo>
                  <a:pt x="475284" y="0"/>
                </a:moveTo>
                <a:lnTo>
                  <a:pt x="475284" y="0"/>
                </a:lnTo>
                <a:lnTo>
                  <a:pt x="0" y="0"/>
                </a:lnTo>
                <a:lnTo>
                  <a:pt x="0" y="571500"/>
                </a:lnTo>
                <a:lnTo>
                  <a:pt x="475284" y="571500"/>
                </a:lnTo>
                <a:lnTo>
                  <a:pt x="475284" y="0"/>
                </a:lnTo>
                <a:close/>
              </a:path>
            </a:pathLst>
          </a:custGeom>
          <a:solidFill>
            <a:srgbClr val="F0F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7696040" y="2242273"/>
            <a:ext cx="380365" cy="571500"/>
          </a:xfrm>
          <a:custGeom>
            <a:avLst/>
            <a:gdLst/>
            <a:ahLst/>
            <a:cxnLst/>
            <a:rect l="l" t="t" r="r" b="b"/>
            <a:pathLst>
              <a:path w="380365" h="571500">
                <a:moveTo>
                  <a:pt x="380199" y="0"/>
                </a:moveTo>
                <a:lnTo>
                  <a:pt x="285191" y="0"/>
                </a:lnTo>
                <a:lnTo>
                  <a:pt x="190093" y="0"/>
                </a:lnTo>
                <a:lnTo>
                  <a:pt x="95021" y="0"/>
                </a:lnTo>
                <a:lnTo>
                  <a:pt x="0" y="0"/>
                </a:lnTo>
                <a:lnTo>
                  <a:pt x="0" y="571500"/>
                </a:lnTo>
                <a:lnTo>
                  <a:pt x="95021" y="571500"/>
                </a:lnTo>
                <a:lnTo>
                  <a:pt x="190093" y="571500"/>
                </a:lnTo>
                <a:lnTo>
                  <a:pt x="285191" y="571500"/>
                </a:lnTo>
                <a:lnTo>
                  <a:pt x="380199" y="571500"/>
                </a:lnTo>
                <a:lnTo>
                  <a:pt x="380199" y="0"/>
                </a:lnTo>
                <a:close/>
              </a:path>
            </a:pathLst>
          </a:custGeom>
          <a:solidFill>
            <a:srgbClr val="F0F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6175139" y="2331173"/>
            <a:ext cx="190500" cy="482600"/>
          </a:xfrm>
          <a:custGeom>
            <a:avLst/>
            <a:gdLst/>
            <a:ahLst/>
            <a:cxnLst/>
            <a:rect l="l" t="t" r="r" b="b"/>
            <a:pathLst>
              <a:path w="190500" h="482600">
                <a:moveTo>
                  <a:pt x="190093" y="0"/>
                </a:moveTo>
                <a:lnTo>
                  <a:pt x="95046" y="0"/>
                </a:lnTo>
                <a:lnTo>
                  <a:pt x="0" y="0"/>
                </a:lnTo>
                <a:lnTo>
                  <a:pt x="0" y="381000"/>
                </a:lnTo>
                <a:lnTo>
                  <a:pt x="95046" y="381000"/>
                </a:lnTo>
                <a:lnTo>
                  <a:pt x="95046" y="482600"/>
                </a:lnTo>
                <a:lnTo>
                  <a:pt x="190093" y="482600"/>
                </a:lnTo>
                <a:lnTo>
                  <a:pt x="190093" y="0"/>
                </a:lnTo>
                <a:close/>
              </a:path>
            </a:pathLst>
          </a:custGeom>
          <a:solidFill>
            <a:srgbClr val="F0F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6840527" y="2331169"/>
            <a:ext cx="95250" cy="482600"/>
          </a:xfrm>
          <a:custGeom>
            <a:avLst/>
            <a:gdLst/>
            <a:ahLst/>
            <a:cxnLst/>
            <a:rect l="l" t="t" r="r" b="b"/>
            <a:pathLst>
              <a:path w="95250" h="482600">
                <a:moveTo>
                  <a:pt x="95051" y="482599"/>
                </a:moveTo>
                <a:lnTo>
                  <a:pt x="0" y="482599"/>
                </a:lnTo>
                <a:lnTo>
                  <a:pt x="0" y="0"/>
                </a:lnTo>
                <a:lnTo>
                  <a:pt x="95051" y="0"/>
                </a:lnTo>
                <a:lnTo>
                  <a:pt x="95051" y="482599"/>
                </a:lnTo>
                <a:close/>
              </a:path>
            </a:pathLst>
          </a:custGeom>
          <a:solidFill>
            <a:srgbClr val="F0F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5414713" y="2432769"/>
            <a:ext cx="95250" cy="279400"/>
          </a:xfrm>
          <a:custGeom>
            <a:avLst/>
            <a:gdLst/>
            <a:ahLst/>
            <a:cxnLst/>
            <a:rect l="l" t="t" r="r" b="b"/>
            <a:pathLst>
              <a:path w="95250" h="279400">
                <a:moveTo>
                  <a:pt x="95051" y="279399"/>
                </a:moveTo>
                <a:lnTo>
                  <a:pt x="0" y="279399"/>
                </a:lnTo>
                <a:lnTo>
                  <a:pt x="0" y="0"/>
                </a:lnTo>
                <a:lnTo>
                  <a:pt x="95051" y="0"/>
                </a:lnTo>
                <a:lnTo>
                  <a:pt x="95051" y="279399"/>
                </a:lnTo>
                <a:close/>
              </a:path>
            </a:pathLst>
          </a:custGeom>
          <a:solidFill>
            <a:srgbClr val="F0F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6080094" y="2432769"/>
            <a:ext cx="95250" cy="279400"/>
          </a:xfrm>
          <a:custGeom>
            <a:avLst/>
            <a:gdLst/>
            <a:ahLst/>
            <a:cxnLst/>
            <a:rect l="l" t="t" r="r" b="b"/>
            <a:pathLst>
              <a:path w="95250" h="279400">
                <a:moveTo>
                  <a:pt x="95051" y="279399"/>
                </a:moveTo>
                <a:lnTo>
                  <a:pt x="0" y="279399"/>
                </a:lnTo>
                <a:lnTo>
                  <a:pt x="0" y="0"/>
                </a:lnTo>
                <a:lnTo>
                  <a:pt x="95051" y="0"/>
                </a:lnTo>
                <a:lnTo>
                  <a:pt x="95051" y="279399"/>
                </a:lnTo>
                <a:close/>
              </a:path>
            </a:pathLst>
          </a:custGeom>
          <a:solidFill>
            <a:srgbClr val="F0F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6935578" y="2432769"/>
            <a:ext cx="95250" cy="381000"/>
          </a:xfrm>
          <a:custGeom>
            <a:avLst/>
            <a:gdLst/>
            <a:ahLst/>
            <a:cxnLst/>
            <a:rect l="l" t="t" r="r" b="b"/>
            <a:pathLst>
              <a:path w="95250" h="381000">
                <a:moveTo>
                  <a:pt x="95091" y="380999"/>
                </a:moveTo>
                <a:lnTo>
                  <a:pt x="0" y="380999"/>
                </a:lnTo>
                <a:lnTo>
                  <a:pt x="0" y="0"/>
                </a:lnTo>
                <a:lnTo>
                  <a:pt x="95091" y="0"/>
                </a:lnTo>
                <a:lnTo>
                  <a:pt x="95091" y="380999"/>
                </a:lnTo>
                <a:close/>
              </a:path>
            </a:pathLst>
          </a:custGeom>
          <a:solidFill>
            <a:srgbClr val="F0F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7505909" y="2432769"/>
            <a:ext cx="95250" cy="279400"/>
          </a:xfrm>
          <a:custGeom>
            <a:avLst/>
            <a:gdLst/>
            <a:ahLst/>
            <a:cxnLst/>
            <a:rect l="l" t="t" r="r" b="b"/>
            <a:pathLst>
              <a:path w="95250" h="279400">
                <a:moveTo>
                  <a:pt x="95051" y="279399"/>
                </a:moveTo>
                <a:lnTo>
                  <a:pt x="0" y="279399"/>
                </a:lnTo>
                <a:lnTo>
                  <a:pt x="0" y="0"/>
                </a:lnTo>
                <a:lnTo>
                  <a:pt x="95051" y="0"/>
                </a:lnTo>
                <a:lnTo>
                  <a:pt x="95051" y="279399"/>
                </a:lnTo>
                <a:close/>
              </a:path>
            </a:pathLst>
          </a:custGeom>
          <a:solidFill>
            <a:srgbClr val="F0F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5985042" y="2521669"/>
            <a:ext cx="95250" cy="101600"/>
          </a:xfrm>
          <a:custGeom>
            <a:avLst/>
            <a:gdLst/>
            <a:ahLst/>
            <a:cxnLst/>
            <a:rect l="l" t="t" r="r" b="b"/>
            <a:pathLst>
              <a:path w="95250" h="101600">
                <a:moveTo>
                  <a:pt x="95051" y="101599"/>
                </a:moveTo>
                <a:lnTo>
                  <a:pt x="0" y="101599"/>
                </a:lnTo>
                <a:lnTo>
                  <a:pt x="0" y="0"/>
                </a:lnTo>
                <a:lnTo>
                  <a:pt x="95051" y="0"/>
                </a:lnTo>
                <a:lnTo>
                  <a:pt x="95051" y="101599"/>
                </a:lnTo>
                <a:close/>
              </a:path>
            </a:pathLst>
          </a:custGeom>
          <a:solidFill>
            <a:srgbClr val="F0F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7410867" y="2521669"/>
            <a:ext cx="95250" cy="101600"/>
          </a:xfrm>
          <a:custGeom>
            <a:avLst/>
            <a:gdLst/>
            <a:ahLst/>
            <a:cxnLst/>
            <a:rect l="l" t="t" r="r" b="b"/>
            <a:pathLst>
              <a:path w="95250" h="101600">
                <a:moveTo>
                  <a:pt x="95041" y="101599"/>
                </a:moveTo>
                <a:lnTo>
                  <a:pt x="0" y="101599"/>
                </a:lnTo>
                <a:lnTo>
                  <a:pt x="0" y="0"/>
                </a:lnTo>
                <a:lnTo>
                  <a:pt x="95041" y="0"/>
                </a:lnTo>
                <a:lnTo>
                  <a:pt x="95041" y="101599"/>
                </a:lnTo>
                <a:close/>
              </a:path>
            </a:pathLst>
          </a:custGeom>
          <a:solidFill>
            <a:srgbClr val="F0F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4939429" y="2623269"/>
            <a:ext cx="95250" cy="88900"/>
          </a:xfrm>
          <a:custGeom>
            <a:avLst/>
            <a:gdLst/>
            <a:ahLst/>
            <a:cxnLst/>
            <a:rect l="l" t="t" r="r" b="b"/>
            <a:pathLst>
              <a:path w="95250" h="88900">
                <a:moveTo>
                  <a:pt x="95049" y="88899"/>
                </a:moveTo>
                <a:lnTo>
                  <a:pt x="0" y="88899"/>
                </a:lnTo>
                <a:lnTo>
                  <a:pt x="0" y="0"/>
                </a:lnTo>
                <a:lnTo>
                  <a:pt x="95049" y="0"/>
                </a:lnTo>
                <a:lnTo>
                  <a:pt x="95049" y="88899"/>
                </a:lnTo>
                <a:close/>
              </a:path>
            </a:pathLst>
          </a:custGeom>
          <a:solidFill>
            <a:srgbClr val="F0F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8076240" y="1961044"/>
            <a:ext cx="212090" cy="190500"/>
          </a:xfrm>
          <a:custGeom>
            <a:avLst/>
            <a:gdLst/>
            <a:ahLst/>
            <a:cxnLst/>
            <a:rect l="l" t="t" r="r" b="b"/>
            <a:pathLst>
              <a:path w="212090" h="190500">
                <a:moveTo>
                  <a:pt x="211747" y="0"/>
                </a:moveTo>
                <a:lnTo>
                  <a:pt x="190093" y="0"/>
                </a:lnTo>
                <a:lnTo>
                  <a:pt x="95046" y="0"/>
                </a:lnTo>
                <a:lnTo>
                  <a:pt x="0" y="0"/>
                </a:lnTo>
                <a:lnTo>
                  <a:pt x="0" y="190271"/>
                </a:lnTo>
                <a:lnTo>
                  <a:pt x="95046" y="190271"/>
                </a:lnTo>
                <a:lnTo>
                  <a:pt x="190093" y="190271"/>
                </a:lnTo>
                <a:lnTo>
                  <a:pt x="211747" y="190271"/>
                </a:lnTo>
                <a:lnTo>
                  <a:pt x="211747" y="0"/>
                </a:lnTo>
                <a:close/>
              </a:path>
            </a:pathLst>
          </a:custGeom>
          <a:solidFill>
            <a:srgbClr val="BEE8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7886134" y="2056154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190106" y="0"/>
                </a:moveTo>
                <a:lnTo>
                  <a:pt x="95097" y="0"/>
                </a:lnTo>
                <a:lnTo>
                  <a:pt x="0" y="0"/>
                </a:lnTo>
                <a:lnTo>
                  <a:pt x="0" y="190233"/>
                </a:lnTo>
                <a:lnTo>
                  <a:pt x="95097" y="190233"/>
                </a:lnTo>
                <a:lnTo>
                  <a:pt x="190106" y="190233"/>
                </a:lnTo>
                <a:lnTo>
                  <a:pt x="190106" y="0"/>
                </a:lnTo>
                <a:close/>
              </a:path>
            </a:pathLst>
          </a:custGeom>
          <a:solidFill>
            <a:srgbClr val="BEE8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7696040" y="2151315"/>
            <a:ext cx="190500" cy="95250"/>
          </a:xfrm>
          <a:custGeom>
            <a:avLst/>
            <a:gdLst/>
            <a:ahLst/>
            <a:cxnLst/>
            <a:rect l="l" t="t" r="r" b="b"/>
            <a:pathLst>
              <a:path w="190500" h="95250">
                <a:moveTo>
                  <a:pt x="190093" y="0"/>
                </a:moveTo>
                <a:lnTo>
                  <a:pt x="95021" y="0"/>
                </a:lnTo>
                <a:lnTo>
                  <a:pt x="0" y="0"/>
                </a:lnTo>
                <a:lnTo>
                  <a:pt x="0" y="95072"/>
                </a:lnTo>
                <a:lnTo>
                  <a:pt x="95021" y="95072"/>
                </a:lnTo>
                <a:lnTo>
                  <a:pt x="190093" y="95072"/>
                </a:lnTo>
                <a:lnTo>
                  <a:pt x="190093" y="0"/>
                </a:lnTo>
                <a:close/>
              </a:path>
            </a:pathLst>
          </a:custGeom>
          <a:solidFill>
            <a:srgbClr val="BEE8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7030662" y="629373"/>
            <a:ext cx="475615" cy="177800"/>
          </a:xfrm>
          <a:custGeom>
            <a:avLst/>
            <a:gdLst/>
            <a:ahLst/>
            <a:cxnLst/>
            <a:rect l="l" t="t" r="r" b="b"/>
            <a:pathLst>
              <a:path w="475615" h="177800">
                <a:moveTo>
                  <a:pt x="475246" y="0"/>
                </a:moveTo>
                <a:lnTo>
                  <a:pt x="475246" y="0"/>
                </a:lnTo>
                <a:lnTo>
                  <a:pt x="0" y="0"/>
                </a:lnTo>
                <a:lnTo>
                  <a:pt x="0" y="177800"/>
                </a:lnTo>
                <a:lnTo>
                  <a:pt x="95008" y="177800"/>
                </a:lnTo>
                <a:lnTo>
                  <a:pt x="190093" y="177800"/>
                </a:lnTo>
                <a:lnTo>
                  <a:pt x="190093" y="88900"/>
                </a:lnTo>
                <a:lnTo>
                  <a:pt x="285153" y="88900"/>
                </a:lnTo>
                <a:lnTo>
                  <a:pt x="380199" y="88900"/>
                </a:lnTo>
                <a:lnTo>
                  <a:pt x="475246" y="88900"/>
                </a:lnTo>
                <a:lnTo>
                  <a:pt x="475246" y="0"/>
                </a:lnTo>
                <a:close/>
              </a:path>
            </a:pathLst>
          </a:custGeom>
          <a:solidFill>
            <a:srgbClr val="BEE8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6745470" y="718273"/>
            <a:ext cx="285750" cy="190500"/>
          </a:xfrm>
          <a:custGeom>
            <a:avLst/>
            <a:gdLst/>
            <a:ahLst/>
            <a:cxnLst/>
            <a:rect l="l" t="t" r="r" b="b"/>
            <a:pathLst>
              <a:path w="285750" h="190500">
                <a:moveTo>
                  <a:pt x="285191" y="0"/>
                </a:moveTo>
                <a:lnTo>
                  <a:pt x="190106" y="0"/>
                </a:lnTo>
                <a:lnTo>
                  <a:pt x="95046" y="0"/>
                </a:lnTo>
                <a:lnTo>
                  <a:pt x="0" y="0"/>
                </a:lnTo>
                <a:lnTo>
                  <a:pt x="0" y="190500"/>
                </a:lnTo>
                <a:lnTo>
                  <a:pt x="95046" y="190500"/>
                </a:lnTo>
                <a:lnTo>
                  <a:pt x="190106" y="190500"/>
                </a:lnTo>
                <a:lnTo>
                  <a:pt x="285191" y="190500"/>
                </a:lnTo>
                <a:lnTo>
                  <a:pt x="285191" y="0"/>
                </a:lnTo>
                <a:close/>
              </a:path>
            </a:pathLst>
          </a:custGeom>
          <a:solidFill>
            <a:srgbClr val="BEE8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6365233" y="807173"/>
            <a:ext cx="380365" cy="571500"/>
          </a:xfrm>
          <a:custGeom>
            <a:avLst/>
            <a:gdLst/>
            <a:ahLst/>
            <a:cxnLst/>
            <a:rect l="l" t="t" r="r" b="b"/>
            <a:pathLst>
              <a:path w="380365" h="571500">
                <a:moveTo>
                  <a:pt x="380238" y="0"/>
                </a:moveTo>
                <a:lnTo>
                  <a:pt x="285191" y="0"/>
                </a:lnTo>
                <a:lnTo>
                  <a:pt x="190144" y="0"/>
                </a:lnTo>
                <a:lnTo>
                  <a:pt x="190144" y="101600"/>
                </a:lnTo>
                <a:lnTo>
                  <a:pt x="95097" y="101600"/>
                </a:lnTo>
                <a:lnTo>
                  <a:pt x="95097" y="292100"/>
                </a:lnTo>
                <a:lnTo>
                  <a:pt x="0" y="292100"/>
                </a:lnTo>
                <a:lnTo>
                  <a:pt x="0" y="571500"/>
                </a:lnTo>
                <a:lnTo>
                  <a:pt x="95097" y="571500"/>
                </a:lnTo>
                <a:lnTo>
                  <a:pt x="95097" y="381000"/>
                </a:lnTo>
                <a:lnTo>
                  <a:pt x="190144" y="381000"/>
                </a:lnTo>
                <a:lnTo>
                  <a:pt x="190144" y="292100"/>
                </a:lnTo>
                <a:lnTo>
                  <a:pt x="285191" y="292100"/>
                </a:lnTo>
                <a:lnTo>
                  <a:pt x="285191" y="190500"/>
                </a:lnTo>
                <a:lnTo>
                  <a:pt x="380238" y="190500"/>
                </a:lnTo>
                <a:lnTo>
                  <a:pt x="380238" y="0"/>
                </a:lnTo>
                <a:close/>
              </a:path>
            </a:pathLst>
          </a:custGeom>
          <a:solidFill>
            <a:srgbClr val="BEE8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5985033" y="1188173"/>
            <a:ext cx="380365" cy="190500"/>
          </a:xfrm>
          <a:custGeom>
            <a:avLst/>
            <a:gdLst/>
            <a:ahLst/>
            <a:cxnLst/>
            <a:rect l="l" t="t" r="r" b="b"/>
            <a:pathLst>
              <a:path w="380365" h="190500">
                <a:moveTo>
                  <a:pt x="380199" y="0"/>
                </a:moveTo>
                <a:lnTo>
                  <a:pt x="285153" y="0"/>
                </a:lnTo>
                <a:lnTo>
                  <a:pt x="190106" y="0"/>
                </a:lnTo>
                <a:lnTo>
                  <a:pt x="95059" y="0"/>
                </a:lnTo>
                <a:lnTo>
                  <a:pt x="0" y="0"/>
                </a:lnTo>
                <a:lnTo>
                  <a:pt x="0" y="190500"/>
                </a:lnTo>
                <a:lnTo>
                  <a:pt x="95059" y="190500"/>
                </a:lnTo>
                <a:lnTo>
                  <a:pt x="190106" y="190500"/>
                </a:lnTo>
                <a:lnTo>
                  <a:pt x="285153" y="190500"/>
                </a:lnTo>
                <a:lnTo>
                  <a:pt x="380199" y="190500"/>
                </a:lnTo>
                <a:lnTo>
                  <a:pt x="380199" y="0"/>
                </a:lnTo>
                <a:close/>
              </a:path>
            </a:pathLst>
          </a:custGeom>
          <a:solidFill>
            <a:srgbClr val="BEE8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8171290" y="1188169"/>
            <a:ext cx="95250" cy="190500"/>
          </a:xfrm>
          <a:custGeom>
            <a:avLst/>
            <a:gdLst/>
            <a:ahLst/>
            <a:cxnLst/>
            <a:rect l="l" t="t" r="r" b="b"/>
            <a:pathLst>
              <a:path w="95250" h="190500">
                <a:moveTo>
                  <a:pt x="95051" y="190499"/>
                </a:moveTo>
                <a:lnTo>
                  <a:pt x="0" y="190499"/>
                </a:lnTo>
                <a:lnTo>
                  <a:pt x="0" y="0"/>
                </a:lnTo>
                <a:lnTo>
                  <a:pt x="95051" y="0"/>
                </a:lnTo>
                <a:lnTo>
                  <a:pt x="95051" y="190499"/>
                </a:lnTo>
                <a:close/>
              </a:path>
            </a:pathLst>
          </a:custGeom>
          <a:solidFill>
            <a:srgbClr val="BEE8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5699855" y="1289773"/>
            <a:ext cx="285750" cy="469900"/>
          </a:xfrm>
          <a:custGeom>
            <a:avLst/>
            <a:gdLst/>
            <a:ahLst/>
            <a:cxnLst/>
            <a:rect l="l" t="t" r="r" b="b"/>
            <a:pathLst>
              <a:path w="285750" h="469900">
                <a:moveTo>
                  <a:pt x="285178" y="0"/>
                </a:moveTo>
                <a:lnTo>
                  <a:pt x="190144" y="0"/>
                </a:lnTo>
                <a:lnTo>
                  <a:pt x="95084" y="0"/>
                </a:lnTo>
                <a:lnTo>
                  <a:pt x="95084" y="88900"/>
                </a:lnTo>
                <a:lnTo>
                  <a:pt x="0" y="88900"/>
                </a:lnTo>
                <a:lnTo>
                  <a:pt x="0" y="469900"/>
                </a:lnTo>
                <a:lnTo>
                  <a:pt x="95084" y="469900"/>
                </a:lnTo>
                <a:lnTo>
                  <a:pt x="95084" y="279400"/>
                </a:lnTo>
                <a:lnTo>
                  <a:pt x="190144" y="279400"/>
                </a:lnTo>
                <a:lnTo>
                  <a:pt x="190144" y="190500"/>
                </a:lnTo>
                <a:lnTo>
                  <a:pt x="285178" y="190500"/>
                </a:lnTo>
                <a:lnTo>
                  <a:pt x="285178" y="0"/>
                </a:lnTo>
                <a:close/>
              </a:path>
            </a:pathLst>
          </a:custGeom>
          <a:solidFill>
            <a:srgbClr val="BEE8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6460331" y="1378669"/>
            <a:ext cx="95250" cy="190500"/>
          </a:xfrm>
          <a:custGeom>
            <a:avLst/>
            <a:gdLst/>
            <a:ahLst/>
            <a:cxnLst/>
            <a:rect l="l" t="t" r="r" b="b"/>
            <a:pathLst>
              <a:path w="95250" h="190500">
                <a:moveTo>
                  <a:pt x="95051" y="190499"/>
                </a:moveTo>
                <a:lnTo>
                  <a:pt x="0" y="190499"/>
                </a:lnTo>
                <a:lnTo>
                  <a:pt x="0" y="0"/>
                </a:lnTo>
                <a:lnTo>
                  <a:pt x="95051" y="0"/>
                </a:lnTo>
                <a:lnTo>
                  <a:pt x="95051" y="190499"/>
                </a:lnTo>
                <a:close/>
              </a:path>
            </a:pathLst>
          </a:custGeom>
          <a:solidFill>
            <a:srgbClr val="BEE8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8076248" y="1378669"/>
            <a:ext cx="95250" cy="101600"/>
          </a:xfrm>
          <a:custGeom>
            <a:avLst/>
            <a:gdLst/>
            <a:ahLst/>
            <a:cxnLst/>
            <a:rect l="l" t="t" r="r" b="b"/>
            <a:pathLst>
              <a:path w="95250" h="101600">
                <a:moveTo>
                  <a:pt x="95041" y="101599"/>
                </a:moveTo>
                <a:lnTo>
                  <a:pt x="0" y="101599"/>
                </a:lnTo>
                <a:lnTo>
                  <a:pt x="0" y="0"/>
                </a:lnTo>
                <a:lnTo>
                  <a:pt x="95041" y="0"/>
                </a:lnTo>
                <a:lnTo>
                  <a:pt x="95041" y="101599"/>
                </a:lnTo>
                <a:close/>
              </a:path>
            </a:pathLst>
          </a:custGeom>
          <a:solidFill>
            <a:srgbClr val="BEE8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7030662" y="1480273"/>
            <a:ext cx="475615" cy="190500"/>
          </a:xfrm>
          <a:custGeom>
            <a:avLst/>
            <a:gdLst/>
            <a:ahLst/>
            <a:cxnLst/>
            <a:rect l="l" t="t" r="r" b="b"/>
            <a:pathLst>
              <a:path w="475615" h="190500">
                <a:moveTo>
                  <a:pt x="475246" y="0"/>
                </a:moveTo>
                <a:lnTo>
                  <a:pt x="475246" y="0"/>
                </a:lnTo>
                <a:lnTo>
                  <a:pt x="0" y="0"/>
                </a:lnTo>
                <a:lnTo>
                  <a:pt x="0" y="190500"/>
                </a:lnTo>
                <a:lnTo>
                  <a:pt x="95008" y="190500"/>
                </a:lnTo>
                <a:lnTo>
                  <a:pt x="190093" y="190500"/>
                </a:lnTo>
                <a:lnTo>
                  <a:pt x="285153" y="190500"/>
                </a:lnTo>
                <a:lnTo>
                  <a:pt x="285153" y="88900"/>
                </a:lnTo>
                <a:lnTo>
                  <a:pt x="380199" y="88900"/>
                </a:lnTo>
                <a:lnTo>
                  <a:pt x="380199" y="190500"/>
                </a:lnTo>
                <a:lnTo>
                  <a:pt x="475246" y="190500"/>
                </a:lnTo>
                <a:lnTo>
                  <a:pt x="475246" y="0"/>
                </a:lnTo>
                <a:close/>
              </a:path>
            </a:pathLst>
          </a:custGeom>
          <a:solidFill>
            <a:srgbClr val="BEE8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7981237" y="1480269"/>
            <a:ext cx="95250" cy="190500"/>
          </a:xfrm>
          <a:custGeom>
            <a:avLst/>
            <a:gdLst/>
            <a:ahLst/>
            <a:cxnLst/>
            <a:rect l="l" t="t" r="r" b="b"/>
            <a:pathLst>
              <a:path w="95250" h="190500">
                <a:moveTo>
                  <a:pt x="95011" y="190499"/>
                </a:moveTo>
                <a:lnTo>
                  <a:pt x="0" y="190499"/>
                </a:lnTo>
                <a:lnTo>
                  <a:pt x="0" y="0"/>
                </a:lnTo>
                <a:lnTo>
                  <a:pt x="95011" y="0"/>
                </a:lnTo>
                <a:lnTo>
                  <a:pt x="95011" y="190499"/>
                </a:lnTo>
                <a:close/>
              </a:path>
            </a:pathLst>
          </a:custGeom>
          <a:solidFill>
            <a:srgbClr val="BEE8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5604816" y="1569169"/>
            <a:ext cx="95250" cy="292100"/>
          </a:xfrm>
          <a:custGeom>
            <a:avLst/>
            <a:gdLst/>
            <a:ahLst/>
            <a:cxnLst/>
            <a:rect l="l" t="t" r="r" b="b"/>
            <a:pathLst>
              <a:path w="95250" h="292100">
                <a:moveTo>
                  <a:pt x="95041" y="292099"/>
                </a:moveTo>
                <a:lnTo>
                  <a:pt x="0" y="292099"/>
                </a:lnTo>
                <a:lnTo>
                  <a:pt x="0" y="0"/>
                </a:lnTo>
                <a:lnTo>
                  <a:pt x="95041" y="0"/>
                </a:lnTo>
                <a:lnTo>
                  <a:pt x="95041" y="292099"/>
                </a:lnTo>
                <a:close/>
              </a:path>
            </a:pathLst>
          </a:custGeom>
          <a:solidFill>
            <a:srgbClr val="BEE8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6840517" y="1569173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190144" y="0"/>
                </a:moveTo>
                <a:lnTo>
                  <a:pt x="95059" y="0"/>
                </a:lnTo>
                <a:lnTo>
                  <a:pt x="0" y="0"/>
                </a:lnTo>
                <a:lnTo>
                  <a:pt x="0" y="190500"/>
                </a:lnTo>
                <a:lnTo>
                  <a:pt x="95059" y="190500"/>
                </a:lnTo>
                <a:lnTo>
                  <a:pt x="190144" y="190500"/>
                </a:lnTo>
                <a:lnTo>
                  <a:pt x="190144" y="0"/>
                </a:lnTo>
                <a:close/>
              </a:path>
            </a:pathLst>
          </a:custGeom>
          <a:solidFill>
            <a:srgbClr val="BEE8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7505909" y="1569169"/>
            <a:ext cx="95250" cy="190500"/>
          </a:xfrm>
          <a:custGeom>
            <a:avLst/>
            <a:gdLst/>
            <a:ahLst/>
            <a:cxnLst/>
            <a:rect l="l" t="t" r="r" b="b"/>
            <a:pathLst>
              <a:path w="95250" h="190500">
                <a:moveTo>
                  <a:pt x="95051" y="190499"/>
                </a:moveTo>
                <a:lnTo>
                  <a:pt x="0" y="190499"/>
                </a:lnTo>
                <a:lnTo>
                  <a:pt x="0" y="0"/>
                </a:lnTo>
                <a:lnTo>
                  <a:pt x="95051" y="0"/>
                </a:lnTo>
                <a:lnTo>
                  <a:pt x="95051" y="190499"/>
                </a:lnTo>
                <a:close/>
              </a:path>
            </a:pathLst>
          </a:custGeom>
          <a:solidFill>
            <a:srgbClr val="BEE8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5224569" y="1670773"/>
            <a:ext cx="285750" cy="762000"/>
          </a:xfrm>
          <a:custGeom>
            <a:avLst/>
            <a:gdLst/>
            <a:ahLst/>
            <a:cxnLst/>
            <a:rect l="l" t="t" r="r" b="b"/>
            <a:pathLst>
              <a:path w="285750" h="762000">
                <a:moveTo>
                  <a:pt x="285191" y="0"/>
                </a:moveTo>
                <a:lnTo>
                  <a:pt x="190131" y="0"/>
                </a:lnTo>
                <a:lnTo>
                  <a:pt x="95084" y="0"/>
                </a:lnTo>
                <a:lnTo>
                  <a:pt x="0" y="0"/>
                </a:lnTo>
                <a:lnTo>
                  <a:pt x="0" y="190500"/>
                </a:lnTo>
                <a:lnTo>
                  <a:pt x="95084" y="190500"/>
                </a:lnTo>
                <a:lnTo>
                  <a:pt x="190131" y="190500"/>
                </a:lnTo>
                <a:lnTo>
                  <a:pt x="190131" y="762000"/>
                </a:lnTo>
                <a:lnTo>
                  <a:pt x="285191" y="762000"/>
                </a:lnTo>
                <a:lnTo>
                  <a:pt x="285191" y="0"/>
                </a:lnTo>
                <a:close/>
              </a:path>
            </a:pathLst>
          </a:custGeom>
          <a:solidFill>
            <a:srgbClr val="BEE8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6650423" y="1670773"/>
            <a:ext cx="190500" cy="571500"/>
          </a:xfrm>
          <a:custGeom>
            <a:avLst/>
            <a:gdLst/>
            <a:ahLst/>
            <a:cxnLst/>
            <a:rect l="l" t="t" r="r" b="b"/>
            <a:pathLst>
              <a:path w="190500" h="571500">
                <a:moveTo>
                  <a:pt x="190093" y="0"/>
                </a:moveTo>
                <a:lnTo>
                  <a:pt x="95046" y="0"/>
                </a:lnTo>
                <a:lnTo>
                  <a:pt x="0" y="0"/>
                </a:lnTo>
                <a:lnTo>
                  <a:pt x="0" y="571500"/>
                </a:lnTo>
                <a:lnTo>
                  <a:pt x="95046" y="571500"/>
                </a:lnTo>
                <a:lnTo>
                  <a:pt x="95046" y="279400"/>
                </a:lnTo>
                <a:lnTo>
                  <a:pt x="190093" y="279400"/>
                </a:lnTo>
                <a:lnTo>
                  <a:pt x="190093" y="0"/>
                </a:lnTo>
                <a:close/>
              </a:path>
            </a:pathLst>
          </a:custGeom>
          <a:solidFill>
            <a:srgbClr val="BEE8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4939416" y="1759673"/>
            <a:ext cx="285750" cy="292100"/>
          </a:xfrm>
          <a:custGeom>
            <a:avLst/>
            <a:gdLst/>
            <a:ahLst/>
            <a:cxnLst/>
            <a:rect l="l" t="t" r="r" b="b"/>
            <a:pathLst>
              <a:path w="285750" h="292100">
                <a:moveTo>
                  <a:pt x="285153" y="0"/>
                </a:moveTo>
                <a:lnTo>
                  <a:pt x="190144" y="0"/>
                </a:lnTo>
                <a:lnTo>
                  <a:pt x="95059" y="0"/>
                </a:lnTo>
                <a:lnTo>
                  <a:pt x="0" y="0"/>
                </a:lnTo>
                <a:lnTo>
                  <a:pt x="0" y="292100"/>
                </a:lnTo>
                <a:lnTo>
                  <a:pt x="95059" y="292100"/>
                </a:lnTo>
                <a:lnTo>
                  <a:pt x="95059" y="190500"/>
                </a:lnTo>
                <a:lnTo>
                  <a:pt x="190144" y="190500"/>
                </a:lnTo>
                <a:lnTo>
                  <a:pt x="285153" y="190500"/>
                </a:lnTo>
                <a:lnTo>
                  <a:pt x="285153" y="0"/>
                </a:lnTo>
                <a:close/>
              </a:path>
            </a:pathLst>
          </a:custGeom>
          <a:solidFill>
            <a:srgbClr val="BEE8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5509764" y="1759669"/>
            <a:ext cx="95250" cy="292100"/>
          </a:xfrm>
          <a:custGeom>
            <a:avLst/>
            <a:gdLst/>
            <a:ahLst/>
            <a:cxnLst/>
            <a:rect l="l" t="t" r="r" b="b"/>
            <a:pathLst>
              <a:path w="95250" h="292100">
                <a:moveTo>
                  <a:pt x="95051" y="292099"/>
                </a:moveTo>
                <a:lnTo>
                  <a:pt x="0" y="292099"/>
                </a:lnTo>
                <a:lnTo>
                  <a:pt x="0" y="0"/>
                </a:lnTo>
                <a:lnTo>
                  <a:pt x="95051" y="0"/>
                </a:lnTo>
                <a:lnTo>
                  <a:pt x="95051" y="292099"/>
                </a:lnTo>
                <a:close/>
              </a:path>
            </a:pathLst>
          </a:custGeom>
          <a:solidFill>
            <a:srgbClr val="BEE8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4844380" y="1861269"/>
            <a:ext cx="95250" cy="1143000"/>
          </a:xfrm>
          <a:custGeom>
            <a:avLst/>
            <a:gdLst/>
            <a:ahLst/>
            <a:cxnLst/>
            <a:rect l="l" t="t" r="r" b="b"/>
            <a:pathLst>
              <a:path w="95250" h="1143000">
                <a:moveTo>
                  <a:pt x="95048" y="1142999"/>
                </a:moveTo>
                <a:lnTo>
                  <a:pt x="0" y="1142999"/>
                </a:lnTo>
                <a:lnTo>
                  <a:pt x="0" y="0"/>
                </a:lnTo>
                <a:lnTo>
                  <a:pt x="95048" y="0"/>
                </a:lnTo>
                <a:lnTo>
                  <a:pt x="95048" y="1142999"/>
                </a:lnTo>
                <a:close/>
              </a:path>
            </a:pathLst>
          </a:custGeom>
          <a:solidFill>
            <a:srgbClr val="BEE8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16555383" y="1861269"/>
            <a:ext cx="95250" cy="381000"/>
          </a:xfrm>
          <a:custGeom>
            <a:avLst/>
            <a:gdLst/>
            <a:ahLst/>
            <a:cxnLst/>
            <a:rect l="l" t="t" r="r" b="b"/>
            <a:pathLst>
              <a:path w="95250" h="381000">
                <a:moveTo>
                  <a:pt x="95051" y="380999"/>
                </a:moveTo>
                <a:lnTo>
                  <a:pt x="0" y="380999"/>
                </a:lnTo>
                <a:lnTo>
                  <a:pt x="0" y="0"/>
                </a:lnTo>
                <a:lnTo>
                  <a:pt x="95051" y="0"/>
                </a:lnTo>
                <a:lnTo>
                  <a:pt x="95051" y="380999"/>
                </a:lnTo>
                <a:close/>
              </a:path>
            </a:pathLst>
          </a:custGeom>
          <a:solidFill>
            <a:srgbClr val="BEE8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14749330" y="1950169"/>
            <a:ext cx="95250" cy="1054100"/>
          </a:xfrm>
          <a:custGeom>
            <a:avLst/>
            <a:gdLst/>
            <a:ahLst/>
            <a:cxnLst/>
            <a:rect l="l" t="t" r="r" b="b"/>
            <a:pathLst>
              <a:path w="95250" h="1054100">
                <a:moveTo>
                  <a:pt x="95049" y="1054099"/>
                </a:moveTo>
                <a:lnTo>
                  <a:pt x="0" y="1054099"/>
                </a:lnTo>
                <a:lnTo>
                  <a:pt x="0" y="0"/>
                </a:lnTo>
                <a:lnTo>
                  <a:pt x="95049" y="0"/>
                </a:lnTo>
                <a:lnTo>
                  <a:pt x="95049" y="1054099"/>
                </a:lnTo>
                <a:close/>
              </a:path>
            </a:pathLst>
          </a:custGeom>
          <a:solidFill>
            <a:srgbClr val="BEE8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15319664" y="1950169"/>
            <a:ext cx="95250" cy="292100"/>
          </a:xfrm>
          <a:custGeom>
            <a:avLst/>
            <a:gdLst/>
            <a:ahLst/>
            <a:cxnLst/>
            <a:rect l="l" t="t" r="r" b="b"/>
            <a:pathLst>
              <a:path w="95250" h="292100">
                <a:moveTo>
                  <a:pt x="95048" y="292099"/>
                </a:moveTo>
                <a:lnTo>
                  <a:pt x="0" y="292099"/>
                </a:lnTo>
                <a:lnTo>
                  <a:pt x="0" y="0"/>
                </a:lnTo>
                <a:lnTo>
                  <a:pt x="95048" y="0"/>
                </a:lnTo>
                <a:lnTo>
                  <a:pt x="95048" y="292099"/>
                </a:lnTo>
                <a:close/>
              </a:path>
            </a:pathLst>
          </a:custGeom>
          <a:solidFill>
            <a:srgbClr val="BEE8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14654282" y="2051769"/>
            <a:ext cx="95250" cy="952500"/>
          </a:xfrm>
          <a:custGeom>
            <a:avLst/>
            <a:gdLst/>
            <a:ahLst/>
            <a:cxnLst/>
            <a:rect l="l" t="t" r="r" b="b"/>
            <a:pathLst>
              <a:path w="95250" h="952500">
                <a:moveTo>
                  <a:pt x="95048" y="952499"/>
                </a:moveTo>
                <a:lnTo>
                  <a:pt x="0" y="952499"/>
                </a:lnTo>
                <a:lnTo>
                  <a:pt x="0" y="0"/>
                </a:lnTo>
                <a:lnTo>
                  <a:pt x="95048" y="0"/>
                </a:lnTo>
                <a:lnTo>
                  <a:pt x="95048" y="952499"/>
                </a:lnTo>
                <a:close/>
              </a:path>
            </a:pathLst>
          </a:custGeom>
          <a:solidFill>
            <a:srgbClr val="BEE8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16270186" y="2051773"/>
            <a:ext cx="285750" cy="279400"/>
          </a:xfrm>
          <a:custGeom>
            <a:avLst/>
            <a:gdLst/>
            <a:ahLst/>
            <a:cxnLst/>
            <a:rect l="l" t="t" r="r" b="b"/>
            <a:pathLst>
              <a:path w="285750" h="279400">
                <a:moveTo>
                  <a:pt x="285191" y="0"/>
                </a:moveTo>
                <a:lnTo>
                  <a:pt x="190144" y="0"/>
                </a:lnTo>
                <a:lnTo>
                  <a:pt x="95046" y="0"/>
                </a:lnTo>
                <a:lnTo>
                  <a:pt x="0" y="0"/>
                </a:lnTo>
                <a:lnTo>
                  <a:pt x="0" y="279400"/>
                </a:lnTo>
                <a:lnTo>
                  <a:pt x="95046" y="279400"/>
                </a:lnTo>
                <a:lnTo>
                  <a:pt x="95046" y="190500"/>
                </a:lnTo>
                <a:lnTo>
                  <a:pt x="190144" y="190500"/>
                </a:lnTo>
                <a:lnTo>
                  <a:pt x="285191" y="190500"/>
                </a:lnTo>
                <a:lnTo>
                  <a:pt x="285191" y="0"/>
                </a:lnTo>
                <a:close/>
              </a:path>
            </a:pathLst>
          </a:custGeom>
          <a:solidFill>
            <a:srgbClr val="BEE8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15509764" y="2140669"/>
            <a:ext cx="95250" cy="863600"/>
          </a:xfrm>
          <a:custGeom>
            <a:avLst/>
            <a:gdLst/>
            <a:ahLst/>
            <a:cxnLst/>
            <a:rect l="l" t="t" r="r" b="b"/>
            <a:pathLst>
              <a:path w="95250" h="863600">
                <a:moveTo>
                  <a:pt x="95051" y="863599"/>
                </a:moveTo>
                <a:lnTo>
                  <a:pt x="0" y="863599"/>
                </a:lnTo>
                <a:lnTo>
                  <a:pt x="0" y="0"/>
                </a:lnTo>
                <a:lnTo>
                  <a:pt x="95051" y="0"/>
                </a:lnTo>
                <a:lnTo>
                  <a:pt x="95051" y="863599"/>
                </a:lnTo>
                <a:close/>
              </a:path>
            </a:pathLst>
          </a:custGeom>
          <a:solidFill>
            <a:srgbClr val="BEE8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16175146" y="2140669"/>
            <a:ext cx="95250" cy="190500"/>
          </a:xfrm>
          <a:custGeom>
            <a:avLst/>
            <a:gdLst/>
            <a:ahLst/>
            <a:cxnLst/>
            <a:rect l="l" t="t" r="r" b="b"/>
            <a:pathLst>
              <a:path w="95250" h="190500">
                <a:moveTo>
                  <a:pt x="95051" y="190499"/>
                </a:moveTo>
                <a:lnTo>
                  <a:pt x="0" y="190499"/>
                </a:lnTo>
                <a:lnTo>
                  <a:pt x="0" y="0"/>
                </a:lnTo>
                <a:lnTo>
                  <a:pt x="95051" y="0"/>
                </a:lnTo>
                <a:lnTo>
                  <a:pt x="95051" y="190499"/>
                </a:lnTo>
                <a:close/>
              </a:path>
            </a:pathLst>
          </a:custGeom>
          <a:solidFill>
            <a:srgbClr val="BEE8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16745475" y="2140669"/>
            <a:ext cx="95250" cy="101600"/>
          </a:xfrm>
          <a:custGeom>
            <a:avLst/>
            <a:gdLst/>
            <a:ahLst/>
            <a:cxnLst/>
            <a:rect l="l" t="t" r="r" b="b"/>
            <a:pathLst>
              <a:path w="95250" h="101600">
                <a:moveTo>
                  <a:pt x="95051" y="101599"/>
                </a:moveTo>
                <a:lnTo>
                  <a:pt x="0" y="101599"/>
                </a:lnTo>
                <a:lnTo>
                  <a:pt x="0" y="0"/>
                </a:lnTo>
                <a:lnTo>
                  <a:pt x="95051" y="0"/>
                </a:lnTo>
                <a:lnTo>
                  <a:pt x="95051" y="101599"/>
                </a:lnTo>
                <a:close/>
              </a:path>
            </a:pathLst>
          </a:custGeom>
          <a:solidFill>
            <a:srgbClr val="BEE8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14559193" y="2242269"/>
            <a:ext cx="95250" cy="660400"/>
          </a:xfrm>
          <a:custGeom>
            <a:avLst/>
            <a:gdLst/>
            <a:ahLst/>
            <a:cxnLst/>
            <a:rect l="l" t="t" r="r" b="b"/>
            <a:pathLst>
              <a:path w="95250" h="660400">
                <a:moveTo>
                  <a:pt x="95088" y="660399"/>
                </a:moveTo>
                <a:lnTo>
                  <a:pt x="0" y="660399"/>
                </a:lnTo>
                <a:lnTo>
                  <a:pt x="0" y="0"/>
                </a:lnTo>
                <a:lnTo>
                  <a:pt x="95088" y="0"/>
                </a:lnTo>
                <a:lnTo>
                  <a:pt x="95088" y="660399"/>
                </a:lnTo>
                <a:close/>
              </a:path>
            </a:pathLst>
          </a:custGeom>
          <a:solidFill>
            <a:srgbClr val="BEE8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15985033" y="2242273"/>
            <a:ext cx="190500" cy="279400"/>
          </a:xfrm>
          <a:custGeom>
            <a:avLst/>
            <a:gdLst/>
            <a:ahLst/>
            <a:cxnLst/>
            <a:rect l="l" t="t" r="r" b="b"/>
            <a:pathLst>
              <a:path w="190500" h="279400">
                <a:moveTo>
                  <a:pt x="190106" y="0"/>
                </a:moveTo>
                <a:lnTo>
                  <a:pt x="95059" y="0"/>
                </a:lnTo>
                <a:lnTo>
                  <a:pt x="0" y="0"/>
                </a:lnTo>
                <a:lnTo>
                  <a:pt x="0" y="279400"/>
                </a:lnTo>
                <a:lnTo>
                  <a:pt x="95059" y="279400"/>
                </a:lnTo>
                <a:lnTo>
                  <a:pt x="95059" y="190500"/>
                </a:lnTo>
                <a:lnTo>
                  <a:pt x="190106" y="190500"/>
                </a:lnTo>
                <a:lnTo>
                  <a:pt x="190106" y="0"/>
                </a:lnTo>
                <a:close/>
              </a:path>
            </a:pathLst>
          </a:custGeom>
          <a:solidFill>
            <a:srgbClr val="BEE8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16840527" y="2242269"/>
            <a:ext cx="95250" cy="88900"/>
          </a:xfrm>
          <a:custGeom>
            <a:avLst/>
            <a:gdLst/>
            <a:ahLst/>
            <a:cxnLst/>
            <a:rect l="l" t="t" r="r" b="b"/>
            <a:pathLst>
              <a:path w="95250" h="88900">
                <a:moveTo>
                  <a:pt x="95051" y="88899"/>
                </a:moveTo>
                <a:lnTo>
                  <a:pt x="0" y="88899"/>
                </a:lnTo>
                <a:lnTo>
                  <a:pt x="0" y="0"/>
                </a:lnTo>
                <a:lnTo>
                  <a:pt x="95051" y="0"/>
                </a:lnTo>
                <a:lnTo>
                  <a:pt x="95051" y="88899"/>
                </a:lnTo>
                <a:close/>
              </a:path>
            </a:pathLst>
          </a:custGeom>
          <a:solidFill>
            <a:srgbClr val="BEE8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14464143" y="2331169"/>
            <a:ext cx="95250" cy="482600"/>
          </a:xfrm>
          <a:custGeom>
            <a:avLst/>
            <a:gdLst/>
            <a:ahLst/>
            <a:cxnLst/>
            <a:rect l="l" t="t" r="r" b="b"/>
            <a:pathLst>
              <a:path w="95250" h="482600">
                <a:moveTo>
                  <a:pt x="95049" y="482599"/>
                </a:moveTo>
                <a:lnTo>
                  <a:pt x="0" y="482599"/>
                </a:lnTo>
                <a:lnTo>
                  <a:pt x="0" y="0"/>
                </a:lnTo>
                <a:lnTo>
                  <a:pt x="95049" y="0"/>
                </a:lnTo>
                <a:lnTo>
                  <a:pt x="95049" y="482599"/>
                </a:lnTo>
                <a:close/>
              </a:path>
            </a:pathLst>
          </a:custGeom>
          <a:solidFill>
            <a:srgbClr val="BEE8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14939429" y="2331169"/>
            <a:ext cx="95250" cy="292100"/>
          </a:xfrm>
          <a:custGeom>
            <a:avLst/>
            <a:gdLst/>
            <a:ahLst/>
            <a:cxnLst/>
            <a:rect l="l" t="t" r="r" b="b"/>
            <a:pathLst>
              <a:path w="95250" h="292100">
                <a:moveTo>
                  <a:pt x="95049" y="292099"/>
                </a:moveTo>
                <a:lnTo>
                  <a:pt x="0" y="292099"/>
                </a:lnTo>
                <a:lnTo>
                  <a:pt x="0" y="0"/>
                </a:lnTo>
                <a:lnTo>
                  <a:pt x="95049" y="0"/>
                </a:lnTo>
                <a:lnTo>
                  <a:pt x="95049" y="292099"/>
                </a:lnTo>
                <a:close/>
              </a:path>
            </a:pathLst>
          </a:custGeom>
          <a:solidFill>
            <a:srgbClr val="BEE8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15604808" y="2331173"/>
            <a:ext cx="380365" cy="673100"/>
          </a:xfrm>
          <a:custGeom>
            <a:avLst/>
            <a:gdLst/>
            <a:ahLst/>
            <a:cxnLst/>
            <a:rect l="l" t="t" r="r" b="b"/>
            <a:pathLst>
              <a:path w="380365" h="673100">
                <a:moveTo>
                  <a:pt x="380225" y="0"/>
                </a:moveTo>
                <a:lnTo>
                  <a:pt x="285191" y="0"/>
                </a:lnTo>
                <a:lnTo>
                  <a:pt x="190131" y="0"/>
                </a:lnTo>
                <a:lnTo>
                  <a:pt x="95046" y="0"/>
                </a:lnTo>
                <a:lnTo>
                  <a:pt x="0" y="0"/>
                </a:lnTo>
                <a:lnTo>
                  <a:pt x="0" y="673100"/>
                </a:lnTo>
                <a:lnTo>
                  <a:pt x="95046" y="673100"/>
                </a:lnTo>
                <a:lnTo>
                  <a:pt x="190131" y="673100"/>
                </a:lnTo>
                <a:lnTo>
                  <a:pt x="285191" y="673100"/>
                </a:lnTo>
                <a:lnTo>
                  <a:pt x="380225" y="673100"/>
                </a:lnTo>
                <a:lnTo>
                  <a:pt x="380225" y="0"/>
                </a:lnTo>
                <a:close/>
              </a:path>
            </a:pathLst>
          </a:custGeom>
          <a:solidFill>
            <a:srgbClr val="BEE8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16935578" y="2331169"/>
            <a:ext cx="95250" cy="101600"/>
          </a:xfrm>
          <a:custGeom>
            <a:avLst/>
            <a:gdLst/>
            <a:ahLst/>
            <a:cxnLst/>
            <a:rect l="l" t="t" r="r" b="b"/>
            <a:pathLst>
              <a:path w="95250" h="101600">
                <a:moveTo>
                  <a:pt x="95091" y="101599"/>
                </a:moveTo>
                <a:lnTo>
                  <a:pt x="0" y="101599"/>
                </a:lnTo>
                <a:lnTo>
                  <a:pt x="0" y="0"/>
                </a:lnTo>
                <a:lnTo>
                  <a:pt x="95091" y="0"/>
                </a:lnTo>
                <a:lnTo>
                  <a:pt x="95091" y="101599"/>
                </a:lnTo>
                <a:close/>
              </a:path>
            </a:pathLst>
          </a:custGeom>
          <a:solidFill>
            <a:srgbClr val="BEE8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17410862" y="2331173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190093" y="0"/>
                </a:moveTo>
                <a:lnTo>
                  <a:pt x="95046" y="0"/>
                </a:lnTo>
                <a:lnTo>
                  <a:pt x="0" y="0"/>
                </a:lnTo>
                <a:lnTo>
                  <a:pt x="0" y="190500"/>
                </a:lnTo>
                <a:lnTo>
                  <a:pt x="95046" y="190500"/>
                </a:lnTo>
                <a:lnTo>
                  <a:pt x="95046" y="101600"/>
                </a:lnTo>
                <a:lnTo>
                  <a:pt x="190093" y="101600"/>
                </a:lnTo>
                <a:lnTo>
                  <a:pt x="190093" y="0"/>
                </a:lnTo>
                <a:close/>
              </a:path>
            </a:pathLst>
          </a:custGeom>
          <a:solidFill>
            <a:srgbClr val="BEE8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14369095" y="2432769"/>
            <a:ext cx="95250" cy="279400"/>
          </a:xfrm>
          <a:custGeom>
            <a:avLst/>
            <a:gdLst/>
            <a:ahLst/>
            <a:cxnLst/>
            <a:rect l="l" t="t" r="r" b="b"/>
            <a:pathLst>
              <a:path w="95250" h="279400">
                <a:moveTo>
                  <a:pt x="95049" y="279399"/>
                </a:moveTo>
                <a:lnTo>
                  <a:pt x="0" y="279399"/>
                </a:lnTo>
                <a:lnTo>
                  <a:pt x="0" y="0"/>
                </a:lnTo>
                <a:lnTo>
                  <a:pt x="95049" y="0"/>
                </a:lnTo>
                <a:lnTo>
                  <a:pt x="95049" y="279399"/>
                </a:lnTo>
                <a:close/>
              </a:path>
            </a:pathLst>
          </a:custGeom>
          <a:solidFill>
            <a:srgbClr val="BEE8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17220756" y="2432773"/>
            <a:ext cx="190500" cy="571500"/>
          </a:xfrm>
          <a:custGeom>
            <a:avLst/>
            <a:gdLst/>
            <a:ahLst/>
            <a:cxnLst/>
            <a:rect l="l" t="t" r="r" b="b"/>
            <a:pathLst>
              <a:path w="190500" h="571500">
                <a:moveTo>
                  <a:pt x="190106" y="0"/>
                </a:moveTo>
                <a:lnTo>
                  <a:pt x="95059" y="0"/>
                </a:lnTo>
                <a:lnTo>
                  <a:pt x="95059" y="88900"/>
                </a:lnTo>
                <a:lnTo>
                  <a:pt x="0" y="88900"/>
                </a:lnTo>
                <a:lnTo>
                  <a:pt x="0" y="571500"/>
                </a:lnTo>
                <a:lnTo>
                  <a:pt x="95059" y="571500"/>
                </a:lnTo>
                <a:lnTo>
                  <a:pt x="190106" y="571500"/>
                </a:lnTo>
                <a:lnTo>
                  <a:pt x="190106" y="0"/>
                </a:lnTo>
                <a:close/>
              </a:path>
            </a:pathLst>
          </a:custGeom>
          <a:solidFill>
            <a:srgbClr val="BEE8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15985042" y="2623269"/>
            <a:ext cx="95250" cy="381000"/>
          </a:xfrm>
          <a:custGeom>
            <a:avLst/>
            <a:gdLst/>
            <a:ahLst/>
            <a:cxnLst/>
            <a:rect l="l" t="t" r="r" b="b"/>
            <a:pathLst>
              <a:path w="95250" h="381000">
                <a:moveTo>
                  <a:pt x="95051" y="380999"/>
                </a:moveTo>
                <a:lnTo>
                  <a:pt x="0" y="380999"/>
                </a:lnTo>
                <a:lnTo>
                  <a:pt x="0" y="0"/>
                </a:lnTo>
                <a:lnTo>
                  <a:pt x="95051" y="0"/>
                </a:lnTo>
                <a:lnTo>
                  <a:pt x="95051" y="380999"/>
                </a:lnTo>
                <a:close/>
              </a:path>
            </a:pathLst>
          </a:custGeom>
          <a:solidFill>
            <a:srgbClr val="BEE8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17410867" y="2623269"/>
            <a:ext cx="95250" cy="381000"/>
          </a:xfrm>
          <a:custGeom>
            <a:avLst/>
            <a:gdLst/>
            <a:ahLst/>
            <a:cxnLst/>
            <a:rect l="l" t="t" r="r" b="b"/>
            <a:pathLst>
              <a:path w="95250" h="381000">
                <a:moveTo>
                  <a:pt x="95041" y="380999"/>
                </a:moveTo>
                <a:lnTo>
                  <a:pt x="0" y="380999"/>
                </a:lnTo>
                <a:lnTo>
                  <a:pt x="0" y="0"/>
                </a:lnTo>
                <a:lnTo>
                  <a:pt x="95041" y="0"/>
                </a:lnTo>
                <a:lnTo>
                  <a:pt x="95041" y="380999"/>
                </a:lnTo>
                <a:close/>
              </a:path>
            </a:pathLst>
          </a:custGeom>
          <a:solidFill>
            <a:srgbClr val="BEE8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18266342" y="2623269"/>
            <a:ext cx="22225" cy="381000"/>
          </a:xfrm>
          <a:custGeom>
            <a:avLst/>
            <a:gdLst/>
            <a:ahLst/>
            <a:cxnLst/>
            <a:rect l="l" t="t" r="r" b="b"/>
            <a:pathLst>
              <a:path w="22225" h="381000">
                <a:moveTo>
                  <a:pt x="21655" y="380999"/>
                </a:moveTo>
                <a:lnTo>
                  <a:pt x="0" y="380999"/>
                </a:lnTo>
                <a:lnTo>
                  <a:pt x="0" y="0"/>
                </a:lnTo>
                <a:lnTo>
                  <a:pt x="21655" y="0"/>
                </a:lnTo>
                <a:lnTo>
                  <a:pt x="21655" y="380999"/>
                </a:lnTo>
                <a:close/>
              </a:path>
            </a:pathLst>
          </a:custGeom>
          <a:solidFill>
            <a:srgbClr val="BEE8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14939429" y="2712169"/>
            <a:ext cx="95250" cy="292100"/>
          </a:xfrm>
          <a:custGeom>
            <a:avLst/>
            <a:gdLst/>
            <a:ahLst/>
            <a:cxnLst/>
            <a:rect l="l" t="t" r="r" b="b"/>
            <a:pathLst>
              <a:path w="95250" h="292100">
                <a:moveTo>
                  <a:pt x="95049" y="292099"/>
                </a:moveTo>
                <a:lnTo>
                  <a:pt x="0" y="292099"/>
                </a:lnTo>
                <a:lnTo>
                  <a:pt x="0" y="0"/>
                </a:lnTo>
                <a:lnTo>
                  <a:pt x="95049" y="0"/>
                </a:lnTo>
                <a:lnTo>
                  <a:pt x="95049" y="292099"/>
                </a:lnTo>
                <a:close/>
              </a:path>
            </a:pathLst>
          </a:custGeom>
          <a:solidFill>
            <a:srgbClr val="BEE8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15414713" y="2712169"/>
            <a:ext cx="95250" cy="292100"/>
          </a:xfrm>
          <a:custGeom>
            <a:avLst/>
            <a:gdLst/>
            <a:ahLst/>
            <a:cxnLst/>
            <a:rect l="l" t="t" r="r" b="b"/>
            <a:pathLst>
              <a:path w="95250" h="292100">
                <a:moveTo>
                  <a:pt x="95051" y="292099"/>
                </a:moveTo>
                <a:lnTo>
                  <a:pt x="0" y="292099"/>
                </a:lnTo>
                <a:lnTo>
                  <a:pt x="0" y="0"/>
                </a:lnTo>
                <a:lnTo>
                  <a:pt x="95051" y="0"/>
                </a:lnTo>
                <a:lnTo>
                  <a:pt x="95051" y="292099"/>
                </a:lnTo>
                <a:close/>
              </a:path>
            </a:pathLst>
          </a:custGeom>
          <a:solidFill>
            <a:srgbClr val="BEE8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16080092" y="2712173"/>
            <a:ext cx="190500" cy="292100"/>
          </a:xfrm>
          <a:custGeom>
            <a:avLst/>
            <a:gdLst/>
            <a:ahLst/>
            <a:cxnLst/>
            <a:rect l="l" t="t" r="r" b="b"/>
            <a:pathLst>
              <a:path w="190500" h="292100">
                <a:moveTo>
                  <a:pt x="190093" y="0"/>
                </a:moveTo>
                <a:lnTo>
                  <a:pt x="95046" y="0"/>
                </a:lnTo>
                <a:lnTo>
                  <a:pt x="0" y="0"/>
                </a:lnTo>
                <a:lnTo>
                  <a:pt x="0" y="292100"/>
                </a:lnTo>
                <a:lnTo>
                  <a:pt x="95046" y="292100"/>
                </a:lnTo>
                <a:lnTo>
                  <a:pt x="190093" y="292100"/>
                </a:lnTo>
                <a:lnTo>
                  <a:pt x="190093" y="0"/>
                </a:lnTo>
                <a:close/>
              </a:path>
            </a:pathLst>
          </a:custGeom>
          <a:solidFill>
            <a:srgbClr val="BEE8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17030662" y="2712173"/>
            <a:ext cx="190500" cy="292100"/>
          </a:xfrm>
          <a:custGeom>
            <a:avLst/>
            <a:gdLst/>
            <a:ahLst/>
            <a:cxnLst/>
            <a:rect l="l" t="t" r="r" b="b"/>
            <a:pathLst>
              <a:path w="190500" h="292100">
                <a:moveTo>
                  <a:pt x="190093" y="0"/>
                </a:moveTo>
                <a:lnTo>
                  <a:pt x="95008" y="0"/>
                </a:lnTo>
                <a:lnTo>
                  <a:pt x="0" y="0"/>
                </a:lnTo>
                <a:lnTo>
                  <a:pt x="0" y="292100"/>
                </a:lnTo>
                <a:lnTo>
                  <a:pt x="95008" y="292100"/>
                </a:lnTo>
                <a:lnTo>
                  <a:pt x="190093" y="292100"/>
                </a:lnTo>
                <a:lnTo>
                  <a:pt x="190093" y="0"/>
                </a:lnTo>
                <a:close/>
              </a:path>
            </a:pathLst>
          </a:custGeom>
          <a:solidFill>
            <a:srgbClr val="BEE8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17505909" y="2712173"/>
            <a:ext cx="190500" cy="292100"/>
          </a:xfrm>
          <a:custGeom>
            <a:avLst/>
            <a:gdLst/>
            <a:ahLst/>
            <a:cxnLst/>
            <a:rect l="l" t="t" r="r" b="b"/>
            <a:pathLst>
              <a:path w="190500" h="292100">
                <a:moveTo>
                  <a:pt x="190131" y="0"/>
                </a:moveTo>
                <a:lnTo>
                  <a:pt x="95046" y="0"/>
                </a:lnTo>
                <a:lnTo>
                  <a:pt x="0" y="0"/>
                </a:lnTo>
                <a:lnTo>
                  <a:pt x="0" y="292100"/>
                </a:lnTo>
                <a:lnTo>
                  <a:pt x="95046" y="292100"/>
                </a:lnTo>
                <a:lnTo>
                  <a:pt x="190131" y="292100"/>
                </a:lnTo>
                <a:lnTo>
                  <a:pt x="190131" y="0"/>
                </a:lnTo>
                <a:close/>
              </a:path>
            </a:pathLst>
          </a:custGeom>
          <a:solidFill>
            <a:srgbClr val="BEE8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18171290" y="2712169"/>
            <a:ext cx="95250" cy="292100"/>
          </a:xfrm>
          <a:custGeom>
            <a:avLst/>
            <a:gdLst/>
            <a:ahLst/>
            <a:cxnLst/>
            <a:rect l="l" t="t" r="r" b="b"/>
            <a:pathLst>
              <a:path w="95250" h="292100">
                <a:moveTo>
                  <a:pt x="95051" y="292099"/>
                </a:moveTo>
                <a:lnTo>
                  <a:pt x="0" y="292099"/>
                </a:lnTo>
                <a:lnTo>
                  <a:pt x="0" y="0"/>
                </a:lnTo>
                <a:lnTo>
                  <a:pt x="95051" y="0"/>
                </a:lnTo>
                <a:lnTo>
                  <a:pt x="95051" y="292099"/>
                </a:lnTo>
                <a:close/>
              </a:path>
            </a:pathLst>
          </a:custGeom>
          <a:solidFill>
            <a:srgbClr val="BEE8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15034476" y="2813773"/>
            <a:ext cx="380365" cy="190500"/>
          </a:xfrm>
          <a:custGeom>
            <a:avLst/>
            <a:gdLst/>
            <a:ahLst/>
            <a:cxnLst/>
            <a:rect l="l" t="t" r="r" b="b"/>
            <a:pathLst>
              <a:path w="380365" h="190500">
                <a:moveTo>
                  <a:pt x="380225" y="0"/>
                </a:moveTo>
                <a:lnTo>
                  <a:pt x="285178" y="0"/>
                </a:lnTo>
                <a:lnTo>
                  <a:pt x="190093" y="0"/>
                </a:lnTo>
                <a:lnTo>
                  <a:pt x="95084" y="0"/>
                </a:lnTo>
                <a:lnTo>
                  <a:pt x="0" y="0"/>
                </a:lnTo>
                <a:lnTo>
                  <a:pt x="0" y="190500"/>
                </a:lnTo>
                <a:lnTo>
                  <a:pt x="95084" y="190500"/>
                </a:lnTo>
                <a:lnTo>
                  <a:pt x="190093" y="190500"/>
                </a:lnTo>
                <a:lnTo>
                  <a:pt x="285178" y="190500"/>
                </a:lnTo>
                <a:lnTo>
                  <a:pt x="380225" y="190500"/>
                </a:lnTo>
                <a:lnTo>
                  <a:pt x="380225" y="0"/>
                </a:lnTo>
                <a:close/>
              </a:path>
            </a:pathLst>
          </a:custGeom>
          <a:solidFill>
            <a:srgbClr val="BEE8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16270186" y="2813773"/>
            <a:ext cx="760730" cy="190500"/>
          </a:xfrm>
          <a:custGeom>
            <a:avLst/>
            <a:gdLst/>
            <a:ahLst/>
            <a:cxnLst/>
            <a:rect l="l" t="t" r="r" b="b"/>
            <a:pathLst>
              <a:path w="760730" h="190500">
                <a:moveTo>
                  <a:pt x="760476" y="0"/>
                </a:moveTo>
                <a:lnTo>
                  <a:pt x="760476" y="0"/>
                </a:lnTo>
                <a:lnTo>
                  <a:pt x="0" y="0"/>
                </a:lnTo>
                <a:lnTo>
                  <a:pt x="0" y="190500"/>
                </a:lnTo>
                <a:lnTo>
                  <a:pt x="760476" y="190500"/>
                </a:lnTo>
                <a:lnTo>
                  <a:pt x="760476" y="0"/>
                </a:lnTo>
                <a:close/>
              </a:path>
            </a:pathLst>
          </a:custGeom>
          <a:solidFill>
            <a:srgbClr val="BEE8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17696040" y="2813773"/>
            <a:ext cx="475615" cy="190500"/>
          </a:xfrm>
          <a:custGeom>
            <a:avLst/>
            <a:gdLst/>
            <a:ahLst/>
            <a:cxnLst/>
            <a:rect l="l" t="t" r="r" b="b"/>
            <a:pathLst>
              <a:path w="475615" h="190500">
                <a:moveTo>
                  <a:pt x="475246" y="0"/>
                </a:moveTo>
                <a:lnTo>
                  <a:pt x="475246" y="0"/>
                </a:lnTo>
                <a:lnTo>
                  <a:pt x="0" y="0"/>
                </a:lnTo>
                <a:lnTo>
                  <a:pt x="0" y="190500"/>
                </a:lnTo>
                <a:lnTo>
                  <a:pt x="475246" y="190500"/>
                </a:lnTo>
                <a:lnTo>
                  <a:pt x="475246" y="0"/>
                </a:lnTo>
                <a:close/>
              </a:path>
            </a:pathLst>
          </a:custGeom>
          <a:solidFill>
            <a:srgbClr val="BEE8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0" y="5305068"/>
            <a:ext cx="149860" cy="607060"/>
          </a:xfrm>
          <a:custGeom>
            <a:avLst/>
            <a:gdLst/>
            <a:ahLst/>
            <a:cxnLst/>
            <a:rect l="l" t="t" r="r" b="b"/>
            <a:pathLst>
              <a:path w="149860" h="607060">
                <a:moveTo>
                  <a:pt x="149860" y="442925"/>
                </a:moveTo>
                <a:lnTo>
                  <a:pt x="3644" y="442925"/>
                </a:lnTo>
                <a:lnTo>
                  <a:pt x="3644" y="408673"/>
                </a:lnTo>
                <a:lnTo>
                  <a:pt x="3644" y="0"/>
                </a:lnTo>
                <a:lnTo>
                  <a:pt x="0" y="0"/>
                </a:lnTo>
                <a:lnTo>
                  <a:pt x="0" y="408673"/>
                </a:lnTo>
                <a:lnTo>
                  <a:pt x="0" y="442925"/>
                </a:lnTo>
                <a:lnTo>
                  <a:pt x="0" y="606653"/>
                </a:lnTo>
                <a:lnTo>
                  <a:pt x="149860" y="606653"/>
                </a:lnTo>
                <a:lnTo>
                  <a:pt x="149860" y="442925"/>
                </a:lnTo>
                <a:close/>
              </a:path>
            </a:pathLst>
          </a:custGeom>
          <a:solidFill>
            <a:srgbClr val="37B6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0" y="4325505"/>
            <a:ext cx="297815" cy="1423035"/>
          </a:xfrm>
          <a:custGeom>
            <a:avLst/>
            <a:gdLst/>
            <a:ahLst/>
            <a:cxnLst/>
            <a:rect l="l" t="t" r="r" b="b"/>
            <a:pathLst>
              <a:path w="297815" h="1423035">
                <a:moveTo>
                  <a:pt x="297789" y="0"/>
                </a:moveTo>
                <a:lnTo>
                  <a:pt x="0" y="0"/>
                </a:lnTo>
                <a:lnTo>
                  <a:pt x="0" y="979563"/>
                </a:lnTo>
                <a:lnTo>
                  <a:pt x="296075" y="979563"/>
                </a:lnTo>
                <a:lnTo>
                  <a:pt x="296075" y="1422488"/>
                </a:lnTo>
                <a:lnTo>
                  <a:pt x="297789" y="1422488"/>
                </a:lnTo>
                <a:lnTo>
                  <a:pt x="297789" y="979563"/>
                </a:lnTo>
                <a:lnTo>
                  <a:pt x="297789" y="0"/>
                </a:lnTo>
                <a:close/>
              </a:path>
            </a:pathLst>
          </a:custGeom>
          <a:solidFill>
            <a:srgbClr val="37B6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0" y="5911721"/>
            <a:ext cx="99695" cy="396240"/>
          </a:xfrm>
          <a:custGeom>
            <a:avLst/>
            <a:gdLst/>
            <a:ahLst/>
            <a:cxnLst/>
            <a:rect l="l" t="t" r="r" b="b"/>
            <a:pathLst>
              <a:path w="99695" h="396239">
                <a:moveTo>
                  <a:pt x="0" y="396236"/>
                </a:moveTo>
                <a:lnTo>
                  <a:pt x="99537" y="396236"/>
                </a:lnTo>
                <a:lnTo>
                  <a:pt x="99537" y="0"/>
                </a:lnTo>
                <a:lnTo>
                  <a:pt x="0" y="0"/>
                </a:lnTo>
                <a:lnTo>
                  <a:pt x="0" y="396236"/>
                </a:lnTo>
                <a:close/>
              </a:path>
            </a:pathLst>
          </a:custGeom>
          <a:solidFill>
            <a:srgbClr val="37B6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297789" y="6188392"/>
            <a:ext cx="1388110" cy="120014"/>
          </a:xfrm>
          <a:custGeom>
            <a:avLst/>
            <a:gdLst/>
            <a:ahLst/>
            <a:cxnLst/>
            <a:rect l="l" t="t" r="r" b="b"/>
            <a:pathLst>
              <a:path w="1388110" h="120014">
                <a:moveTo>
                  <a:pt x="1387830" y="0"/>
                </a:moveTo>
                <a:lnTo>
                  <a:pt x="0" y="0"/>
                </a:lnTo>
                <a:lnTo>
                  <a:pt x="0" y="2171"/>
                </a:lnTo>
                <a:lnTo>
                  <a:pt x="0" y="2540"/>
                </a:lnTo>
                <a:lnTo>
                  <a:pt x="0" y="119570"/>
                </a:lnTo>
                <a:lnTo>
                  <a:pt x="1387830" y="119570"/>
                </a:lnTo>
                <a:lnTo>
                  <a:pt x="1387830" y="2540"/>
                </a:lnTo>
                <a:lnTo>
                  <a:pt x="1387830" y="2171"/>
                </a:lnTo>
                <a:lnTo>
                  <a:pt x="1387830" y="0"/>
                </a:lnTo>
                <a:close/>
              </a:path>
            </a:pathLst>
          </a:custGeom>
          <a:solidFill>
            <a:srgbClr val="37B6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297789" y="6042443"/>
            <a:ext cx="1388110" cy="2540"/>
          </a:xfrm>
          <a:custGeom>
            <a:avLst/>
            <a:gdLst/>
            <a:ahLst/>
            <a:cxnLst/>
            <a:rect l="l" t="t" r="r" b="b"/>
            <a:pathLst>
              <a:path w="1388110" h="2539">
                <a:moveTo>
                  <a:pt x="1387830" y="0"/>
                </a:moveTo>
                <a:lnTo>
                  <a:pt x="0" y="0"/>
                </a:lnTo>
                <a:lnTo>
                  <a:pt x="0" y="2095"/>
                </a:lnTo>
                <a:lnTo>
                  <a:pt x="0" y="2527"/>
                </a:lnTo>
                <a:lnTo>
                  <a:pt x="1387830" y="2527"/>
                </a:lnTo>
                <a:lnTo>
                  <a:pt x="1387830" y="2095"/>
                </a:lnTo>
                <a:lnTo>
                  <a:pt x="1387830" y="0"/>
                </a:lnTo>
                <a:close/>
              </a:path>
            </a:pathLst>
          </a:custGeom>
          <a:solidFill>
            <a:srgbClr val="37B6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0" y="6307958"/>
            <a:ext cx="99695" cy="397510"/>
          </a:xfrm>
          <a:custGeom>
            <a:avLst/>
            <a:gdLst/>
            <a:ahLst/>
            <a:cxnLst/>
            <a:rect l="l" t="t" r="r" b="b"/>
            <a:pathLst>
              <a:path w="99695" h="397509">
                <a:moveTo>
                  <a:pt x="0" y="397506"/>
                </a:moveTo>
                <a:lnTo>
                  <a:pt x="99537" y="397506"/>
                </a:lnTo>
                <a:lnTo>
                  <a:pt x="99537" y="0"/>
                </a:lnTo>
                <a:lnTo>
                  <a:pt x="0" y="0"/>
                </a:lnTo>
                <a:lnTo>
                  <a:pt x="0" y="397506"/>
                </a:lnTo>
                <a:close/>
              </a:path>
            </a:pathLst>
          </a:custGeom>
          <a:solidFill>
            <a:srgbClr val="37B6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297789" y="6307962"/>
            <a:ext cx="991869" cy="397510"/>
          </a:xfrm>
          <a:custGeom>
            <a:avLst/>
            <a:gdLst/>
            <a:ahLst/>
            <a:cxnLst/>
            <a:rect l="l" t="t" r="r" b="b"/>
            <a:pathLst>
              <a:path w="991869" h="397509">
                <a:moveTo>
                  <a:pt x="991311" y="0"/>
                </a:moveTo>
                <a:lnTo>
                  <a:pt x="0" y="0"/>
                </a:lnTo>
                <a:lnTo>
                  <a:pt x="0" y="28613"/>
                </a:lnTo>
                <a:lnTo>
                  <a:pt x="0" y="28917"/>
                </a:lnTo>
                <a:lnTo>
                  <a:pt x="0" y="397510"/>
                </a:lnTo>
                <a:lnTo>
                  <a:pt x="991311" y="397510"/>
                </a:lnTo>
                <a:lnTo>
                  <a:pt x="991311" y="28917"/>
                </a:lnTo>
                <a:lnTo>
                  <a:pt x="991311" y="28613"/>
                </a:lnTo>
                <a:lnTo>
                  <a:pt x="991311" y="0"/>
                </a:lnTo>
                <a:close/>
              </a:path>
            </a:pathLst>
          </a:custGeom>
          <a:solidFill>
            <a:srgbClr val="37B6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0" y="6705472"/>
            <a:ext cx="297815" cy="2255520"/>
          </a:xfrm>
          <a:custGeom>
            <a:avLst/>
            <a:gdLst/>
            <a:ahLst/>
            <a:cxnLst/>
            <a:rect l="l" t="t" r="r" b="b"/>
            <a:pathLst>
              <a:path w="297815" h="2255520">
                <a:moveTo>
                  <a:pt x="297789" y="198120"/>
                </a:moveTo>
                <a:lnTo>
                  <a:pt x="99529" y="198120"/>
                </a:lnTo>
                <a:lnTo>
                  <a:pt x="99529" y="0"/>
                </a:lnTo>
                <a:lnTo>
                  <a:pt x="0" y="0"/>
                </a:lnTo>
                <a:lnTo>
                  <a:pt x="0" y="198120"/>
                </a:lnTo>
                <a:lnTo>
                  <a:pt x="0" y="2255469"/>
                </a:lnTo>
                <a:lnTo>
                  <a:pt x="297789" y="2255469"/>
                </a:lnTo>
                <a:lnTo>
                  <a:pt x="297789" y="198120"/>
                </a:lnTo>
                <a:close/>
              </a:path>
            </a:pathLst>
          </a:custGeom>
          <a:solidFill>
            <a:srgbClr val="37B6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1289107" y="5008084"/>
            <a:ext cx="793115" cy="5080"/>
          </a:xfrm>
          <a:custGeom>
            <a:avLst/>
            <a:gdLst/>
            <a:ahLst/>
            <a:cxnLst/>
            <a:rect l="l" t="t" r="r" b="b"/>
            <a:pathLst>
              <a:path w="793114" h="5079">
                <a:moveTo>
                  <a:pt x="0" y="5076"/>
                </a:moveTo>
                <a:lnTo>
                  <a:pt x="793046" y="5076"/>
                </a:lnTo>
                <a:lnTo>
                  <a:pt x="793046" y="0"/>
                </a:lnTo>
                <a:lnTo>
                  <a:pt x="0" y="0"/>
                </a:lnTo>
                <a:lnTo>
                  <a:pt x="0" y="5076"/>
                </a:lnTo>
                <a:close/>
              </a:path>
            </a:pathLst>
          </a:custGeom>
          <a:solidFill>
            <a:srgbClr val="37B6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1289107" y="4862266"/>
            <a:ext cx="793115" cy="5080"/>
          </a:xfrm>
          <a:custGeom>
            <a:avLst/>
            <a:gdLst/>
            <a:ahLst/>
            <a:cxnLst/>
            <a:rect l="l" t="t" r="r" b="b"/>
            <a:pathLst>
              <a:path w="793114" h="5079">
                <a:moveTo>
                  <a:pt x="0" y="4943"/>
                </a:moveTo>
                <a:lnTo>
                  <a:pt x="793046" y="4943"/>
                </a:lnTo>
                <a:lnTo>
                  <a:pt x="793046" y="0"/>
                </a:lnTo>
                <a:lnTo>
                  <a:pt x="0" y="0"/>
                </a:lnTo>
                <a:lnTo>
                  <a:pt x="0" y="4943"/>
                </a:lnTo>
                <a:close/>
              </a:path>
            </a:pathLst>
          </a:custGeom>
          <a:solidFill>
            <a:srgbClr val="37B6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1289107" y="4523621"/>
            <a:ext cx="793115" cy="46990"/>
          </a:xfrm>
          <a:custGeom>
            <a:avLst/>
            <a:gdLst/>
            <a:ahLst/>
            <a:cxnLst/>
            <a:rect l="l" t="t" r="r" b="b"/>
            <a:pathLst>
              <a:path w="793114" h="46989">
                <a:moveTo>
                  <a:pt x="0" y="46610"/>
                </a:moveTo>
                <a:lnTo>
                  <a:pt x="793046" y="46610"/>
                </a:lnTo>
                <a:lnTo>
                  <a:pt x="793046" y="0"/>
                </a:lnTo>
                <a:lnTo>
                  <a:pt x="0" y="0"/>
                </a:lnTo>
                <a:lnTo>
                  <a:pt x="0" y="46610"/>
                </a:lnTo>
                <a:close/>
              </a:path>
            </a:pathLst>
          </a:custGeom>
          <a:solidFill>
            <a:srgbClr val="37B61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1" name="object 101"/>
          <p:cNvGrpSpPr/>
          <p:nvPr/>
        </p:nvGrpSpPr>
        <p:grpSpPr>
          <a:xfrm>
            <a:off x="892583" y="5302524"/>
            <a:ext cx="1189990" cy="2540"/>
            <a:chOff x="892583" y="5302524"/>
            <a:chExt cx="1189990" cy="2540"/>
          </a:xfrm>
        </p:grpSpPr>
        <p:sp>
          <p:nvSpPr>
            <p:cNvPr id="102" name="object 102"/>
            <p:cNvSpPr/>
            <p:nvPr/>
          </p:nvSpPr>
          <p:spPr>
            <a:xfrm>
              <a:off x="1090845" y="5302524"/>
              <a:ext cx="991869" cy="2540"/>
            </a:xfrm>
            <a:custGeom>
              <a:avLst/>
              <a:gdLst/>
              <a:ahLst/>
              <a:cxnLst/>
              <a:rect l="l" t="t" r="r" b="b"/>
              <a:pathLst>
                <a:path w="991869" h="2539">
                  <a:moveTo>
                    <a:pt x="0" y="2538"/>
                  </a:moveTo>
                  <a:lnTo>
                    <a:pt x="991308" y="2538"/>
                  </a:lnTo>
                  <a:lnTo>
                    <a:pt x="991308" y="0"/>
                  </a:lnTo>
                  <a:lnTo>
                    <a:pt x="0" y="0"/>
                  </a:lnTo>
                  <a:lnTo>
                    <a:pt x="0" y="2538"/>
                  </a:lnTo>
                  <a:close/>
                </a:path>
              </a:pathLst>
            </a:custGeom>
            <a:solidFill>
              <a:srgbClr val="37B61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/>
            <p:cNvSpPr/>
            <p:nvPr/>
          </p:nvSpPr>
          <p:spPr>
            <a:xfrm>
              <a:off x="892583" y="5302524"/>
              <a:ext cx="198755" cy="2540"/>
            </a:xfrm>
            <a:custGeom>
              <a:avLst/>
              <a:gdLst/>
              <a:ahLst/>
              <a:cxnLst/>
              <a:rect l="l" t="t" r="r" b="b"/>
              <a:pathLst>
                <a:path w="198755" h="2539">
                  <a:moveTo>
                    <a:pt x="0" y="2538"/>
                  </a:moveTo>
                  <a:lnTo>
                    <a:pt x="198261" y="2538"/>
                  </a:lnTo>
                  <a:lnTo>
                    <a:pt x="198261" y="0"/>
                  </a:lnTo>
                  <a:lnTo>
                    <a:pt x="0" y="0"/>
                  </a:lnTo>
                  <a:lnTo>
                    <a:pt x="0" y="2538"/>
                  </a:lnTo>
                  <a:close/>
                </a:path>
              </a:pathLst>
            </a:custGeom>
            <a:solidFill>
              <a:srgbClr val="D3E63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4" name="object 104"/>
          <p:cNvSpPr/>
          <p:nvPr/>
        </p:nvSpPr>
        <p:spPr>
          <a:xfrm>
            <a:off x="1090845" y="5008084"/>
            <a:ext cx="198755" cy="5080"/>
          </a:xfrm>
          <a:custGeom>
            <a:avLst/>
            <a:gdLst/>
            <a:ahLst/>
            <a:cxnLst/>
            <a:rect l="l" t="t" r="r" b="b"/>
            <a:pathLst>
              <a:path w="198755" h="5079">
                <a:moveTo>
                  <a:pt x="0" y="5076"/>
                </a:moveTo>
                <a:lnTo>
                  <a:pt x="198261" y="5076"/>
                </a:lnTo>
                <a:lnTo>
                  <a:pt x="198261" y="0"/>
                </a:lnTo>
                <a:lnTo>
                  <a:pt x="0" y="0"/>
                </a:lnTo>
                <a:lnTo>
                  <a:pt x="0" y="5076"/>
                </a:lnTo>
                <a:close/>
              </a:path>
            </a:pathLst>
          </a:custGeom>
          <a:solidFill>
            <a:srgbClr val="D3E63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1090845" y="4862266"/>
            <a:ext cx="198755" cy="5080"/>
          </a:xfrm>
          <a:custGeom>
            <a:avLst/>
            <a:gdLst/>
            <a:ahLst/>
            <a:cxnLst/>
            <a:rect l="l" t="t" r="r" b="b"/>
            <a:pathLst>
              <a:path w="198755" h="5079">
                <a:moveTo>
                  <a:pt x="0" y="4943"/>
                </a:moveTo>
                <a:lnTo>
                  <a:pt x="198261" y="4943"/>
                </a:lnTo>
                <a:lnTo>
                  <a:pt x="198261" y="0"/>
                </a:lnTo>
                <a:lnTo>
                  <a:pt x="0" y="0"/>
                </a:lnTo>
                <a:lnTo>
                  <a:pt x="0" y="4943"/>
                </a:lnTo>
                <a:close/>
              </a:path>
            </a:pathLst>
          </a:custGeom>
          <a:solidFill>
            <a:srgbClr val="D3E63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1090841" y="4127677"/>
            <a:ext cx="793115" cy="442595"/>
          </a:xfrm>
          <a:custGeom>
            <a:avLst/>
            <a:gdLst/>
            <a:ahLst/>
            <a:cxnLst/>
            <a:rect l="l" t="t" r="r" b="b"/>
            <a:pathLst>
              <a:path w="793114" h="442595">
                <a:moveTo>
                  <a:pt x="198259" y="396506"/>
                </a:moveTo>
                <a:lnTo>
                  <a:pt x="0" y="396506"/>
                </a:lnTo>
                <a:lnTo>
                  <a:pt x="0" y="442556"/>
                </a:lnTo>
                <a:lnTo>
                  <a:pt x="198259" y="442556"/>
                </a:lnTo>
                <a:lnTo>
                  <a:pt x="198259" y="396506"/>
                </a:lnTo>
                <a:close/>
              </a:path>
              <a:path w="793114" h="442595">
                <a:moveTo>
                  <a:pt x="396519" y="198247"/>
                </a:moveTo>
                <a:lnTo>
                  <a:pt x="198259" y="198247"/>
                </a:lnTo>
                <a:lnTo>
                  <a:pt x="198259" y="396506"/>
                </a:lnTo>
                <a:lnTo>
                  <a:pt x="396519" y="396506"/>
                </a:lnTo>
                <a:lnTo>
                  <a:pt x="396519" y="198247"/>
                </a:lnTo>
                <a:close/>
              </a:path>
              <a:path w="793114" h="442595">
                <a:moveTo>
                  <a:pt x="793038" y="0"/>
                </a:moveTo>
                <a:lnTo>
                  <a:pt x="396519" y="0"/>
                </a:lnTo>
                <a:lnTo>
                  <a:pt x="396519" y="198247"/>
                </a:lnTo>
                <a:lnTo>
                  <a:pt x="793038" y="198247"/>
                </a:lnTo>
                <a:lnTo>
                  <a:pt x="793038" y="0"/>
                </a:lnTo>
                <a:close/>
              </a:path>
            </a:pathLst>
          </a:custGeom>
          <a:solidFill>
            <a:srgbClr val="D3E63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99529" y="5747994"/>
            <a:ext cx="594995" cy="1155700"/>
          </a:xfrm>
          <a:custGeom>
            <a:avLst/>
            <a:gdLst/>
            <a:ahLst/>
            <a:cxnLst/>
            <a:rect l="l" t="t" r="r" b="b"/>
            <a:pathLst>
              <a:path w="594995" h="1155700">
                <a:moveTo>
                  <a:pt x="594791" y="758786"/>
                </a:moveTo>
                <a:lnTo>
                  <a:pt x="198259" y="758786"/>
                </a:lnTo>
                <a:lnTo>
                  <a:pt x="198259" y="0"/>
                </a:lnTo>
                <a:lnTo>
                  <a:pt x="0" y="0"/>
                </a:lnTo>
                <a:lnTo>
                  <a:pt x="0" y="1155293"/>
                </a:lnTo>
                <a:lnTo>
                  <a:pt x="198259" y="1155293"/>
                </a:lnTo>
                <a:lnTo>
                  <a:pt x="198259" y="957046"/>
                </a:lnTo>
                <a:lnTo>
                  <a:pt x="594791" y="957046"/>
                </a:lnTo>
                <a:lnTo>
                  <a:pt x="594791" y="758786"/>
                </a:lnTo>
                <a:close/>
              </a:path>
            </a:pathLst>
          </a:custGeom>
          <a:solidFill>
            <a:srgbClr val="009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1289100" y="4325924"/>
            <a:ext cx="594995" cy="244475"/>
          </a:xfrm>
          <a:custGeom>
            <a:avLst/>
            <a:gdLst/>
            <a:ahLst/>
            <a:cxnLst/>
            <a:rect l="l" t="t" r="r" b="b"/>
            <a:pathLst>
              <a:path w="594994" h="244475">
                <a:moveTo>
                  <a:pt x="198259" y="198259"/>
                </a:moveTo>
                <a:lnTo>
                  <a:pt x="0" y="198259"/>
                </a:lnTo>
                <a:lnTo>
                  <a:pt x="0" y="244309"/>
                </a:lnTo>
                <a:lnTo>
                  <a:pt x="198259" y="244309"/>
                </a:lnTo>
                <a:lnTo>
                  <a:pt x="198259" y="198259"/>
                </a:lnTo>
                <a:close/>
              </a:path>
              <a:path w="594994" h="244475">
                <a:moveTo>
                  <a:pt x="594779" y="0"/>
                </a:moveTo>
                <a:lnTo>
                  <a:pt x="198259" y="0"/>
                </a:lnTo>
                <a:lnTo>
                  <a:pt x="198259" y="198259"/>
                </a:lnTo>
                <a:lnTo>
                  <a:pt x="594779" y="198259"/>
                </a:lnTo>
                <a:lnTo>
                  <a:pt x="594779" y="0"/>
                </a:lnTo>
                <a:close/>
              </a:path>
            </a:pathLst>
          </a:custGeom>
          <a:solidFill>
            <a:srgbClr val="009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0" y="8092839"/>
            <a:ext cx="99695" cy="868680"/>
          </a:xfrm>
          <a:custGeom>
            <a:avLst/>
            <a:gdLst/>
            <a:ahLst/>
            <a:cxnLst/>
            <a:rect l="l" t="t" r="r" b="b"/>
            <a:pathLst>
              <a:path w="99695" h="868679">
                <a:moveTo>
                  <a:pt x="0" y="868097"/>
                </a:moveTo>
                <a:lnTo>
                  <a:pt x="99537" y="868097"/>
                </a:lnTo>
                <a:lnTo>
                  <a:pt x="99537" y="0"/>
                </a:lnTo>
                <a:lnTo>
                  <a:pt x="0" y="0"/>
                </a:lnTo>
                <a:lnTo>
                  <a:pt x="0" y="868097"/>
                </a:lnTo>
                <a:close/>
              </a:path>
            </a:pathLst>
          </a:custGeom>
          <a:solidFill>
            <a:srgbClr val="009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0" y="4127677"/>
            <a:ext cx="297815" cy="594995"/>
          </a:xfrm>
          <a:custGeom>
            <a:avLst/>
            <a:gdLst/>
            <a:ahLst/>
            <a:cxnLst/>
            <a:rect l="l" t="t" r="r" b="b"/>
            <a:pathLst>
              <a:path w="297815" h="594995">
                <a:moveTo>
                  <a:pt x="99529" y="0"/>
                </a:moveTo>
                <a:lnTo>
                  <a:pt x="0" y="0"/>
                </a:lnTo>
                <a:lnTo>
                  <a:pt x="0" y="198247"/>
                </a:lnTo>
                <a:lnTo>
                  <a:pt x="99529" y="198247"/>
                </a:lnTo>
                <a:lnTo>
                  <a:pt x="99529" y="0"/>
                </a:lnTo>
                <a:close/>
              </a:path>
              <a:path w="297815" h="594995">
                <a:moveTo>
                  <a:pt x="297789" y="198247"/>
                </a:moveTo>
                <a:lnTo>
                  <a:pt x="99529" y="198247"/>
                </a:lnTo>
                <a:lnTo>
                  <a:pt x="99529" y="594766"/>
                </a:lnTo>
                <a:lnTo>
                  <a:pt x="297789" y="594766"/>
                </a:lnTo>
                <a:lnTo>
                  <a:pt x="297789" y="198247"/>
                </a:lnTo>
                <a:close/>
              </a:path>
            </a:pathLst>
          </a:custGeom>
          <a:solidFill>
            <a:srgbClr val="D3E63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99529" y="5118963"/>
            <a:ext cx="198755" cy="186690"/>
          </a:xfrm>
          <a:custGeom>
            <a:avLst/>
            <a:gdLst/>
            <a:ahLst/>
            <a:cxnLst/>
            <a:rect l="l" t="t" r="r" b="b"/>
            <a:pathLst>
              <a:path w="198754" h="186689">
                <a:moveTo>
                  <a:pt x="198259" y="0"/>
                </a:moveTo>
                <a:lnTo>
                  <a:pt x="0" y="0"/>
                </a:lnTo>
                <a:lnTo>
                  <a:pt x="0" y="183565"/>
                </a:lnTo>
                <a:lnTo>
                  <a:pt x="0" y="186067"/>
                </a:lnTo>
                <a:lnTo>
                  <a:pt x="50330" y="186067"/>
                </a:lnTo>
                <a:lnTo>
                  <a:pt x="198259" y="186105"/>
                </a:lnTo>
                <a:lnTo>
                  <a:pt x="198259" y="183565"/>
                </a:lnTo>
                <a:lnTo>
                  <a:pt x="198259" y="0"/>
                </a:lnTo>
                <a:close/>
              </a:path>
            </a:pathLst>
          </a:custGeom>
          <a:solidFill>
            <a:srgbClr val="D3E63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1883892" y="4325923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5" h="198754">
                <a:moveTo>
                  <a:pt x="198261" y="198258"/>
                </a:moveTo>
                <a:lnTo>
                  <a:pt x="0" y="198258"/>
                </a:lnTo>
                <a:lnTo>
                  <a:pt x="0" y="0"/>
                </a:lnTo>
                <a:lnTo>
                  <a:pt x="198261" y="0"/>
                </a:lnTo>
                <a:lnTo>
                  <a:pt x="198261" y="198258"/>
                </a:lnTo>
                <a:close/>
              </a:path>
            </a:pathLst>
          </a:custGeom>
          <a:solidFill>
            <a:srgbClr val="D3E63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1685630" y="5008084"/>
            <a:ext cx="198755" cy="5080"/>
          </a:xfrm>
          <a:custGeom>
            <a:avLst/>
            <a:gdLst/>
            <a:ahLst/>
            <a:cxnLst/>
            <a:rect l="l" t="t" r="r" b="b"/>
            <a:pathLst>
              <a:path w="198755" h="5079">
                <a:moveTo>
                  <a:pt x="0" y="5076"/>
                </a:moveTo>
                <a:lnTo>
                  <a:pt x="198261" y="5076"/>
                </a:lnTo>
                <a:lnTo>
                  <a:pt x="198261" y="0"/>
                </a:lnTo>
                <a:lnTo>
                  <a:pt x="0" y="0"/>
                </a:lnTo>
                <a:lnTo>
                  <a:pt x="0" y="5076"/>
                </a:lnTo>
                <a:close/>
              </a:path>
            </a:pathLst>
          </a:custGeom>
          <a:solidFill>
            <a:srgbClr val="008B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1685630" y="4862266"/>
            <a:ext cx="198755" cy="5080"/>
          </a:xfrm>
          <a:custGeom>
            <a:avLst/>
            <a:gdLst/>
            <a:ahLst/>
            <a:cxnLst/>
            <a:rect l="l" t="t" r="r" b="b"/>
            <a:pathLst>
              <a:path w="198755" h="5079">
                <a:moveTo>
                  <a:pt x="0" y="4943"/>
                </a:moveTo>
                <a:lnTo>
                  <a:pt x="198261" y="4943"/>
                </a:lnTo>
                <a:lnTo>
                  <a:pt x="198261" y="0"/>
                </a:lnTo>
                <a:lnTo>
                  <a:pt x="0" y="0"/>
                </a:lnTo>
                <a:lnTo>
                  <a:pt x="0" y="4943"/>
                </a:lnTo>
                <a:close/>
              </a:path>
            </a:pathLst>
          </a:custGeom>
          <a:solidFill>
            <a:srgbClr val="008B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1090845" y="6188383"/>
            <a:ext cx="198755" cy="2540"/>
          </a:xfrm>
          <a:custGeom>
            <a:avLst/>
            <a:gdLst/>
            <a:ahLst/>
            <a:cxnLst/>
            <a:rect l="l" t="t" r="r" b="b"/>
            <a:pathLst>
              <a:path w="198755" h="2539">
                <a:moveTo>
                  <a:pt x="0" y="2538"/>
                </a:moveTo>
                <a:lnTo>
                  <a:pt x="198261" y="2538"/>
                </a:lnTo>
                <a:lnTo>
                  <a:pt x="198261" y="0"/>
                </a:lnTo>
                <a:lnTo>
                  <a:pt x="0" y="0"/>
                </a:lnTo>
                <a:lnTo>
                  <a:pt x="0" y="2538"/>
                </a:lnTo>
                <a:close/>
              </a:path>
            </a:pathLst>
          </a:custGeom>
          <a:solidFill>
            <a:srgbClr val="009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694322" y="6336872"/>
            <a:ext cx="396875" cy="170180"/>
          </a:xfrm>
          <a:custGeom>
            <a:avLst/>
            <a:gdLst/>
            <a:ahLst/>
            <a:cxnLst/>
            <a:rect l="l" t="t" r="r" b="b"/>
            <a:pathLst>
              <a:path w="396875" h="170179">
                <a:moveTo>
                  <a:pt x="0" y="169896"/>
                </a:moveTo>
                <a:lnTo>
                  <a:pt x="396523" y="169896"/>
                </a:lnTo>
                <a:lnTo>
                  <a:pt x="396523" y="0"/>
                </a:lnTo>
                <a:lnTo>
                  <a:pt x="0" y="0"/>
                </a:lnTo>
                <a:lnTo>
                  <a:pt x="0" y="169896"/>
                </a:lnTo>
                <a:close/>
              </a:path>
            </a:pathLst>
          </a:custGeom>
          <a:solidFill>
            <a:srgbClr val="009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99536" y="7101545"/>
            <a:ext cx="198755" cy="793115"/>
          </a:xfrm>
          <a:custGeom>
            <a:avLst/>
            <a:gdLst/>
            <a:ahLst/>
            <a:cxnLst/>
            <a:rect l="l" t="t" r="r" b="b"/>
            <a:pathLst>
              <a:path w="198754" h="793115">
                <a:moveTo>
                  <a:pt x="198261" y="793034"/>
                </a:moveTo>
                <a:lnTo>
                  <a:pt x="0" y="793034"/>
                </a:lnTo>
                <a:lnTo>
                  <a:pt x="0" y="0"/>
                </a:lnTo>
                <a:lnTo>
                  <a:pt x="198261" y="0"/>
                </a:lnTo>
                <a:lnTo>
                  <a:pt x="198261" y="793034"/>
                </a:lnTo>
                <a:close/>
              </a:path>
            </a:pathLst>
          </a:custGeom>
          <a:solidFill>
            <a:srgbClr val="D3E63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99536" y="8092839"/>
            <a:ext cx="198755" cy="868680"/>
          </a:xfrm>
          <a:custGeom>
            <a:avLst/>
            <a:gdLst/>
            <a:ahLst/>
            <a:cxnLst/>
            <a:rect l="l" t="t" r="r" b="b"/>
            <a:pathLst>
              <a:path w="198754" h="868679">
                <a:moveTo>
                  <a:pt x="0" y="868097"/>
                </a:moveTo>
                <a:lnTo>
                  <a:pt x="198261" y="868097"/>
                </a:lnTo>
                <a:lnTo>
                  <a:pt x="198261" y="0"/>
                </a:lnTo>
                <a:lnTo>
                  <a:pt x="0" y="0"/>
                </a:lnTo>
                <a:lnTo>
                  <a:pt x="0" y="868097"/>
                </a:lnTo>
                <a:close/>
              </a:path>
            </a:pathLst>
          </a:custGeom>
          <a:solidFill>
            <a:srgbClr val="D3E63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2082154" y="5008084"/>
            <a:ext cx="198755" cy="5080"/>
          </a:xfrm>
          <a:custGeom>
            <a:avLst/>
            <a:gdLst/>
            <a:ahLst/>
            <a:cxnLst/>
            <a:rect l="l" t="t" r="r" b="b"/>
            <a:pathLst>
              <a:path w="198755" h="5079">
                <a:moveTo>
                  <a:pt x="0" y="5076"/>
                </a:moveTo>
                <a:lnTo>
                  <a:pt x="198261" y="5076"/>
                </a:lnTo>
                <a:lnTo>
                  <a:pt x="198261" y="0"/>
                </a:lnTo>
                <a:lnTo>
                  <a:pt x="0" y="0"/>
                </a:lnTo>
                <a:lnTo>
                  <a:pt x="0" y="5076"/>
                </a:lnTo>
                <a:close/>
              </a:path>
            </a:pathLst>
          </a:custGeom>
          <a:solidFill>
            <a:srgbClr val="008B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2082154" y="4862266"/>
            <a:ext cx="198755" cy="5080"/>
          </a:xfrm>
          <a:custGeom>
            <a:avLst/>
            <a:gdLst/>
            <a:ahLst/>
            <a:cxnLst/>
            <a:rect l="l" t="t" r="r" b="b"/>
            <a:pathLst>
              <a:path w="198755" h="5079">
                <a:moveTo>
                  <a:pt x="0" y="4943"/>
                </a:moveTo>
                <a:lnTo>
                  <a:pt x="198261" y="4943"/>
                </a:lnTo>
                <a:lnTo>
                  <a:pt x="198261" y="0"/>
                </a:lnTo>
                <a:lnTo>
                  <a:pt x="0" y="0"/>
                </a:lnTo>
                <a:lnTo>
                  <a:pt x="0" y="4943"/>
                </a:lnTo>
                <a:close/>
              </a:path>
            </a:pathLst>
          </a:custGeom>
          <a:solidFill>
            <a:srgbClr val="008B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2082154" y="4524182"/>
            <a:ext cx="198755" cy="46355"/>
          </a:xfrm>
          <a:custGeom>
            <a:avLst/>
            <a:gdLst/>
            <a:ahLst/>
            <a:cxnLst/>
            <a:rect l="l" t="t" r="r" b="b"/>
            <a:pathLst>
              <a:path w="198755" h="46354">
                <a:moveTo>
                  <a:pt x="0" y="46049"/>
                </a:moveTo>
                <a:lnTo>
                  <a:pt x="198261" y="46049"/>
                </a:lnTo>
                <a:lnTo>
                  <a:pt x="198261" y="0"/>
                </a:lnTo>
                <a:lnTo>
                  <a:pt x="0" y="0"/>
                </a:lnTo>
                <a:lnTo>
                  <a:pt x="0" y="46049"/>
                </a:lnTo>
                <a:close/>
              </a:path>
            </a:pathLst>
          </a:custGeom>
          <a:solidFill>
            <a:srgbClr val="008B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0" y="3731157"/>
            <a:ext cx="297815" cy="594995"/>
          </a:xfrm>
          <a:custGeom>
            <a:avLst/>
            <a:gdLst/>
            <a:ahLst/>
            <a:cxnLst/>
            <a:rect l="l" t="t" r="r" b="b"/>
            <a:pathLst>
              <a:path w="297815" h="594995">
                <a:moveTo>
                  <a:pt x="99529" y="198259"/>
                </a:moveTo>
                <a:lnTo>
                  <a:pt x="0" y="198259"/>
                </a:lnTo>
                <a:lnTo>
                  <a:pt x="0" y="396519"/>
                </a:lnTo>
                <a:lnTo>
                  <a:pt x="99529" y="396519"/>
                </a:lnTo>
                <a:lnTo>
                  <a:pt x="99529" y="198259"/>
                </a:lnTo>
                <a:close/>
              </a:path>
              <a:path w="297815" h="594995">
                <a:moveTo>
                  <a:pt x="297789" y="396519"/>
                </a:moveTo>
                <a:lnTo>
                  <a:pt x="99529" y="396519"/>
                </a:lnTo>
                <a:lnTo>
                  <a:pt x="99529" y="594766"/>
                </a:lnTo>
                <a:lnTo>
                  <a:pt x="297789" y="594766"/>
                </a:lnTo>
                <a:lnTo>
                  <a:pt x="297789" y="396519"/>
                </a:lnTo>
                <a:close/>
              </a:path>
              <a:path w="297815" h="594995">
                <a:moveTo>
                  <a:pt x="297789" y="0"/>
                </a:moveTo>
                <a:lnTo>
                  <a:pt x="99529" y="0"/>
                </a:lnTo>
                <a:lnTo>
                  <a:pt x="99529" y="198259"/>
                </a:lnTo>
                <a:lnTo>
                  <a:pt x="297789" y="198259"/>
                </a:lnTo>
                <a:lnTo>
                  <a:pt x="297789" y="0"/>
                </a:lnTo>
                <a:close/>
              </a:path>
            </a:pathLst>
          </a:custGeom>
          <a:solidFill>
            <a:srgbClr val="2541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99529" y="4722443"/>
            <a:ext cx="396875" cy="198755"/>
          </a:xfrm>
          <a:custGeom>
            <a:avLst/>
            <a:gdLst/>
            <a:ahLst/>
            <a:cxnLst/>
            <a:rect l="l" t="t" r="r" b="b"/>
            <a:pathLst>
              <a:path w="396875" h="198754">
                <a:moveTo>
                  <a:pt x="396519" y="0"/>
                </a:moveTo>
                <a:lnTo>
                  <a:pt x="0" y="0"/>
                </a:lnTo>
                <a:lnTo>
                  <a:pt x="0" y="139700"/>
                </a:lnTo>
                <a:lnTo>
                  <a:pt x="0" y="144538"/>
                </a:lnTo>
                <a:lnTo>
                  <a:pt x="0" y="144767"/>
                </a:lnTo>
                <a:lnTo>
                  <a:pt x="0" y="198259"/>
                </a:lnTo>
                <a:lnTo>
                  <a:pt x="347472" y="198259"/>
                </a:lnTo>
                <a:lnTo>
                  <a:pt x="347472" y="144767"/>
                </a:lnTo>
                <a:lnTo>
                  <a:pt x="396519" y="144767"/>
                </a:lnTo>
                <a:lnTo>
                  <a:pt x="396519" y="144538"/>
                </a:lnTo>
                <a:lnTo>
                  <a:pt x="396519" y="139700"/>
                </a:lnTo>
                <a:lnTo>
                  <a:pt x="396519" y="0"/>
                </a:lnTo>
                <a:close/>
              </a:path>
            </a:pathLst>
          </a:custGeom>
          <a:solidFill>
            <a:srgbClr val="2541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892584" y="4325923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5" h="198754">
                <a:moveTo>
                  <a:pt x="198261" y="198258"/>
                </a:moveTo>
                <a:lnTo>
                  <a:pt x="0" y="198258"/>
                </a:lnTo>
                <a:lnTo>
                  <a:pt x="0" y="0"/>
                </a:lnTo>
                <a:lnTo>
                  <a:pt x="198261" y="0"/>
                </a:lnTo>
                <a:lnTo>
                  <a:pt x="198261" y="198258"/>
                </a:lnTo>
                <a:close/>
              </a:path>
            </a:pathLst>
          </a:custGeom>
          <a:solidFill>
            <a:srgbClr val="2541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1289107" y="3929406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5" h="198754">
                <a:moveTo>
                  <a:pt x="198261" y="198258"/>
                </a:moveTo>
                <a:lnTo>
                  <a:pt x="0" y="198258"/>
                </a:lnTo>
                <a:lnTo>
                  <a:pt x="0" y="0"/>
                </a:lnTo>
                <a:lnTo>
                  <a:pt x="198261" y="0"/>
                </a:lnTo>
                <a:lnTo>
                  <a:pt x="198261" y="198258"/>
                </a:lnTo>
                <a:close/>
              </a:path>
            </a:pathLst>
          </a:custGeom>
          <a:solidFill>
            <a:srgbClr val="2541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1883892" y="3929406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5" h="198754">
                <a:moveTo>
                  <a:pt x="198261" y="198258"/>
                </a:moveTo>
                <a:lnTo>
                  <a:pt x="0" y="198258"/>
                </a:lnTo>
                <a:lnTo>
                  <a:pt x="0" y="0"/>
                </a:lnTo>
                <a:lnTo>
                  <a:pt x="198261" y="0"/>
                </a:lnTo>
                <a:lnTo>
                  <a:pt x="198261" y="198258"/>
                </a:lnTo>
                <a:close/>
              </a:path>
            </a:pathLst>
          </a:custGeom>
          <a:solidFill>
            <a:srgbClr val="2541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2280416" y="4325923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5" h="198754">
                <a:moveTo>
                  <a:pt x="198244" y="198258"/>
                </a:moveTo>
                <a:lnTo>
                  <a:pt x="0" y="198258"/>
                </a:lnTo>
                <a:lnTo>
                  <a:pt x="0" y="0"/>
                </a:lnTo>
                <a:lnTo>
                  <a:pt x="198244" y="0"/>
                </a:lnTo>
                <a:lnTo>
                  <a:pt x="198244" y="198258"/>
                </a:lnTo>
                <a:close/>
              </a:path>
            </a:pathLst>
          </a:custGeom>
          <a:solidFill>
            <a:srgbClr val="2541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2280416" y="5008084"/>
            <a:ext cx="198755" cy="5080"/>
          </a:xfrm>
          <a:custGeom>
            <a:avLst/>
            <a:gdLst/>
            <a:ahLst/>
            <a:cxnLst/>
            <a:rect l="l" t="t" r="r" b="b"/>
            <a:pathLst>
              <a:path w="198755" h="5079">
                <a:moveTo>
                  <a:pt x="0" y="5076"/>
                </a:moveTo>
                <a:lnTo>
                  <a:pt x="198244" y="5076"/>
                </a:lnTo>
                <a:lnTo>
                  <a:pt x="198244" y="0"/>
                </a:lnTo>
                <a:lnTo>
                  <a:pt x="0" y="0"/>
                </a:lnTo>
                <a:lnTo>
                  <a:pt x="0" y="5076"/>
                </a:lnTo>
                <a:close/>
              </a:path>
            </a:pathLst>
          </a:custGeom>
          <a:solidFill>
            <a:srgbClr val="2541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1289107" y="6188383"/>
            <a:ext cx="396875" cy="2540"/>
          </a:xfrm>
          <a:custGeom>
            <a:avLst/>
            <a:gdLst/>
            <a:ahLst/>
            <a:cxnLst/>
            <a:rect l="l" t="t" r="r" b="b"/>
            <a:pathLst>
              <a:path w="396875" h="2539">
                <a:moveTo>
                  <a:pt x="0" y="2538"/>
                </a:moveTo>
                <a:lnTo>
                  <a:pt x="396523" y="2538"/>
                </a:lnTo>
                <a:lnTo>
                  <a:pt x="396523" y="0"/>
                </a:lnTo>
                <a:lnTo>
                  <a:pt x="0" y="0"/>
                </a:lnTo>
                <a:lnTo>
                  <a:pt x="0" y="2538"/>
                </a:lnTo>
                <a:close/>
              </a:path>
            </a:pathLst>
          </a:custGeom>
          <a:solidFill>
            <a:srgbClr val="2541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694321" y="6482587"/>
            <a:ext cx="594995" cy="222885"/>
          </a:xfrm>
          <a:custGeom>
            <a:avLst/>
            <a:gdLst/>
            <a:ahLst/>
            <a:cxnLst/>
            <a:rect l="l" t="t" r="r" b="b"/>
            <a:pathLst>
              <a:path w="594994" h="222884">
                <a:moveTo>
                  <a:pt x="594779" y="0"/>
                </a:moveTo>
                <a:lnTo>
                  <a:pt x="396519" y="0"/>
                </a:lnTo>
                <a:lnTo>
                  <a:pt x="396519" y="24765"/>
                </a:lnTo>
                <a:lnTo>
                  <a:pt x="0" y="24765"/>
                </a:lnTo>
                <a:lnTo>
                  <a:pt x="0" y="222885"/>
                </a:lnTo>
                <a:lnTo>
                  <a:pt x="594779" y="222885"/>
                </a:lnTo>
                <a:lnTo>
                  <a:pt x="594779" y="24765"/>
                </a:lnTo>
                <a:lnTo>
                  <a:pt x="594779" y="0"/>
                </a:lnTo>
                <a:close/>
              </a:path>
            </a:pathLst>
          </a:custGeom>
          <a:solidFill>
            <a:srgbClr val="2541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1685631" y="6482586"/>
            <a:ext cx="198755" cy="24765"/>
          </a:xfrm>
          <a:custGeom>
            <a:avLst/>
            <a:gdLst/>
            <a:ahLst/>
            <a:cxnLst/>
            <a:rect l="l" t="t" r="r" b="b"/>
            <a:pathLst>
              <a:path w="198755" h="24765">
                <a:moveTo>
                  <a:pt x="0" y="24183"/>
                </a:moveTo>
                <a:lnTo>
                  <a:pt x="198261" y="24183"/>
                </a:lnTo>
                <a:lnTo>
                  <a:pt x="198261" y="0"/>
                </a:lnTo>
                <a:lnTo>
                  <a:pt x="0" y="0"/>
                </a:lnTo>
                <a:lnTo>
                  <a:pt x="0" y="24183"/>
                </a:lnTo>
                <a:close/>
              </a:path>
            </a:pathLst>
          </a:custGeom>
          <a:solidFill>
            <a:srgbClr val="2541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297798" y="6705028"/>
            <a:ext cx="396875" cy="198755"/>
          </a:xfrm>
          <a:custGeom>
            <a:avLst/>
            <a:gdLst/>
            <a:ahLst/>
            <a:cxnLst/>
            <a:rect l="l" t="t" r="r" b="b"/>
            <a:pathLst>
              <a:path w="396875" h="198754">
                <a:moveTo>
                  <a:pt x="396523" y="198258"/>
                </a:moveTo>
                <a:lnTo>
                  <a:pt x="0" y="198258"/>
                </a:lnTo>
                <a:lnTo>
                  <a:pt x="0" y="0"/>
                </a:lnTo>
                <a:lnTo>
                  <a:pt x="396523" y="0"/>
                </a:lnTo>
                <a:lnTo>
                  <a:pt x="396523" y="198258"/>
                </a:lnTo>
                <a:close/>
              </a:path>
            </a:pathLst>
          </a:custGeom>
          <a:solidFill>
            <a:srgbClr val="2541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1289107" y="6705028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5" h="198754">
                <a:moveTo>
                  <a:pt x="198261" y="198258"/>
                </a:moveTo>
                <a:lnTo>
                  <a:pt x="0" y="198258"/>
                </a:lnTo>
                <a:lnTo>
                  <a:pt x="0" y="0"/>
                </a:lnTo>
                <a:lnTo>
                  <a:pt x="198261" y="0"/>
                </a:lnTo>
                <a:lnTo>
                  <a:pt x="198261" y="198258"/>
                </a:lnTo>
                <a:close/>
              </a:path>
            </a:pathLst>
          </a:custGeom>
          <a:solidFill>
            <a:srgbClr val="2541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694322" y="7070459"/>
            <a:ext cx="198755" cy="3810"/>
          </a:xfrm>
          <a:custGeom>
            <a:avLst/>
            <a:gdLst/>
            <a:ahLst/>
            <a:cxnLst/>
            <a:rect l="l" t="t" r="r" b="b"/>
            <a:pathLst>
              <a:path w="198755" h="3809">
                <a:moveTo>
                  <a:pt x="0" y="3810"/>
                </a:moveTo>
                <a:lnTo>
                  <a:pt x="198261" y="3810"/>
                </a:lnTo>
                <a:lnTo>
                  <a:pt x="198261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2541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694322" y="6903287"/>
            <a:ext cx="198755" cy="31750"/>
          </a:xfrm>
          <a:custGeom>
            <a:avLst/>
            <a:gdLst/>
            <a:ahLst/>
            <a:cxnLst/>
            <a:rect l="l" t="t" r="r" b="b"/>
            <a:pathLst>
              <a:path w="198755" h="31750">
                <a:moveTo>
                  <a:pt x="0" y="31255"/>
                </a:moveTo>
                <a:lnTo>
                  <a:pt x="198261" y="31255"/>
                </a:lnTo>
                <a:lnTo>
                  <a:pt x="198261" y="0"/>
                </a:lnTo>
                <a:lnTo>
                  <a:pt x="0" y="0"/>
                </a:lnTo>
                <a:lnTo>
                  <a:pt x="0" y="31255"/>
                </a:lnTo>
                <a:close/>
              </a:path>
            </a:pathLst>
          </a:custGeom>
          <a:solidFill>
            <a:srgbClr val="2541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297798" y="7894580"/>
            <a:ext cx="15875" cy="198755"/>
          </a:xfrm>
          <a:custGeom>
            <a:avLst/>
            <a:gdLst/>
            <a:ahLst/>
            <a:cxnLst/>
            <a:rect l="l" t="t" r="r" b="b"/>
            <a:pathLst>
              <a:path w="15875" h="198754">
                <a:moveTo>
                  <a:pt x="0" y="198258"/>
                </a:moveTo>
                <a:lnTo>
                  <a:pt x="15622" y="198258"/>
                </a:lnTo>
                <a:lnTo>
                  <a:pt x="15622" y="0"/>
                </a:lnTo>
                <a:lnTo>
                  <a:pt x="0" y="0"/>
                </a:lnTo>
                <a:lnTo>
                  <a:pt x="0" y="198258"/>
                </a:lnTo>
                <a:close/>
              </a:path>
            </a:pathLst>
          </a:custGeom>
          <a:solidFill>
            <a:srgbClr val="2541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297789" y="7299807"/>
            <a:ext cx="153670" cy="182245"/>
          </a:xfrm>
          <a:custGeom>
            <a:avLst/>
            <a:gdLst/>
            <a:ahLst/>
            <a:cxnLst/>
            <a:rect l="l" t="t" r="r" b="b"/>
            <a:pathLst>
              <a:path w="153670" h="182245">
                <a:moveTo>
                  <a:pt x="153606" y="0"/>
                </a:moveTo>
                <a:lnTo>
                  <a:pt x="0" y="0"/>
                </a:lnTo>
                <a:lnTo>
                  <a:pt x="0" y="179679"/>
                </a:lnTo>
                <a:lnTo>
                  <a:pt x="0" y="182219"/>
                </a:lnTo>
                <a:lnTo>
                  <a:pt x="153606" y="182219"/>
                </a:lnTo>
                <a:lnTo>
                  <a:pt x="153606" y="179679"/>
                </a:lnTo>
                <a:lnTo>
                  <a:pt x="153606" y="0"/>
                </a:lnTo>
                <a:close/>
              </a:path>
            </a:pathLst>
          </a:custGeom>
          <a:solidFill>
            <a:srgbClr val="2541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297798" y="8489357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4" h="198754">
                <a:moveTo>
                  <a:pt x="198261" y="198258"/>
                </a:moveTo>
                <a:lnTo>
                  <a:pt x="0" y="198258"/>
                </a:lnTo>
                <a:lnTo>
                  <a:pt x="0" y="0"/>
                </a:lnTo>
                <a:lnTo>
                  <a:pt x="198261" y="0"/>
                </a:lnTo>
                <a:lnTo>
                  <a:pt x="198261" y="198258"/>
                </a:lnTo>
                <a:close/>
              </a:path>
            </a:pathLst>
          </a:custGeom>
          <a:solidFill>
            <a:srgbClr val="2541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4636283" y="2929700"/>
            <a:ext cx="803275" cy="800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 txBox="1"/>
          <p:nvPr/>
        </p:nvSpPr>
        <p:spPr>
          <a:xfrm>
            <a:off x="1663848" y="1412051"/>
            <a:ext cx="9146540" cy="2559050"/>
          </a:xfrm>
          <a:prstGeom prst="rect">
            <a:avLst/>
          </a:prstGeom>
        </p:spPr>
        <p:txBody>
          <a:bodyPr wrap="square" lIns="0" tIns="226060" rIns="0" bIns="0" rtlCol="0" vert="horz">
            <a:spAutoFit/>
          </a:bodyPr>
          <a:lstStyle/>
          <a:p>
            <a:pPr marL="12700" marR="5080" indent="240029">
              <a:lnSpc>
                <a:spcPts val="9150"/>
              </a:lnSpc>
              <a:spcBef>
                <a:spcPts val="1780"/>
              </a:spcBef>
              <a:tabLst>
                <a:tab pos="3852545" algn="l"/>
                <a:tab pos="6252845" algn="l"/>
              </a:tabLst>
            </a:pPr>
            <a:r>
              <a:rPr dirty="0" sz="9000" spc="2665">
                <a:solidFill>
                  <a:srgbClr val="FFFFFF"/>
                </a:solidFill>
                <a:latin typeface="Arial"/>
                <a:cs typeface="Arial"/>
              </a:rPr>
              <a:t>Penerapan  </a:t>
            </a:r>
            <a:r>
              <a:rPr dirty="0" sz="9000" spc="1555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dirty="0" sz="9000" spc="255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dirty="0" sz="90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9000" spc="2550">
                <a:solidFill>
                  <a:srgbClr val="FFFFFF"/>
                </a:solidFill>
                <a:latin typeface="Arial"/>
                <a:cs typeface="Arial"/>
              </a:rPr>
              <a:t>ep</a:t>
            </a:r>
            <a:r>
              <a:rPr dirty="0" sz="90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9000" spc="1555">
                <a:solidFill>
                  <a:srgbClr val="FFFFFF"/>
                </a:solidFill>
                <a:latin typeface="Arial"/>
                <a:cs typeface="Arial"/>
              </a:rPr>
              <a:t>PB</a:t>
            </a:r>
            <a:r>
              <a:rPr dirty="0" sz="9000" spc="555">
                <a:solidFill>
                  <a:srgbClr val="FFFFFF"/>
                </a:solidFill>
                <a:latin typeface="Arial"/>
                <a:cs typeface="Arial"/>
              </a:rPr>
              <a:t>O</a:t>
            </a:r>
            <a:endParaRPr sz="9000">
              <a:latin typeface="Arial"/>
              <a:cs typeface="Arial"/>
            </a:endParaRPr>
          </a:p>
        </p:txBody>
      </p:sp>
      <p:grpSp>
        <p:nvGrpSpPr>
          <p:cNvPr id="141" name="object 141"/>
          <p:cNvGrpSpPr/>
          <p:nvPr/>
        </p:nvGrpSpPr>
        <p:grpSpPr>
          <a:xfrm>
            <a:off x="3650" y="4570231"/>
            <a:ext cx="8844280" cy="1912620"/>
            <a:chOff x="3650" y="4570231"/>
            <a:chExt cx="8844280" cy="1912620"/>
          </a:xfrm>
        </p:grpSpPr>
        <p:sp>
          <p:nvSpPr>
            <p:cNvPr id="142" name="object 142"/>
            <p:cNvSpPr/>
            <p:nvPr/>
          </p:nvSpPr>
          <p:spPr>
            <a:xfrm>
              <a:off x="149860" y="4716182"/>
              <a:ext cx="8697595" cy="1621155"/>
            </a:xfrm>
            <a:custGeom>
              <a:avLst/>
              <a:gdLst/>
              <a:ahLst/>
              <a:cxnLst/>
              <a:rect l="l" t="t" r="r" b="b"/>
              <a:pathLst>
                <a:path w="8697595" h="1621154">
                  <a:moveTo>
                    <a:pt x="8697455" y="586346"/>
                  </a:moveTo>
                  <a:lnTo>
                    <a:pt x="8548891" y="586346"/>
                  </a:lnTo>
                  <a:lnTo>
                    <a:pt x="8548891" y="296989"/>
                  </a:lnTo>
                  <a:lnTo>
                    <a:pt x="8548891" y="296811"/>
                  </a:lnTo>
                  <a:lnTo>
                    <a:pt x="8548891" y="291909"/>
                  </a:lnTo>
                  <a:lnTo>
                    <a:pt x="8402675" y="291909"/>
                  </a:lnTo>
                  <a:lnTo>
                    <a:pt x="8402675" y="151028"/>
                  </a:lnTo>
                  <a:lnTo>
                    <a:pt x="8402675" y="150799"/>
                  </a:lnTo>
                  <a:lnTo>
                    <a:pt x="8402675" y="146088"/>
                  </a:lnTo>
                  <a:lnTo>
                    <a:pt x="8402675" y="145961"/>
                  </a:lnTo>
                  <a:lnTo>
                    <a:pt x="8256460" y="145961"/>
                  </a:lnTo>
                  <a:lnTo>
                    <a:pt x="8256460" y="0"/>
                  </a:lnTo>
                  <a:lnTo>
                    <a:pt x="7961668" y="0"/>
                  </a:lnTo>
                  <a:lnTo>
                    <a:pt x="7961668" y="145961"/>
                  </a:lnTo>
                  <a:lnTo>
                    <a:pt x="591934" y="145961"/>
                  </a:lnTo>
                  <a:lnTo>
                    <a:pt x="591934" y="151028"/>
                  </a:lnTo>
                  <a:lnTo>
                    <a:pt x="591934" y="291909"/>
                  </a:lnTo>
                  <a:lnTo>
                    <a:pt x="589572" y="291909"/>
                  </a:lnTo>
                  <a:lnTo>
                    <a:pt x="589572" y="1328788"/>
                  </a:lnTo>
                  <a:lnTo>
                    <a:pt x="589572" y="1472209"/>
                  </a:lnTo>
                  <a:lnTo>
                    <a:pt x="297141" y="1472209"/>
                  </a:lnTo>
                  <a:lnTo>
                    <a:pt x="297141" y="1328788"/>
                  </a:lnTo>
                  <a:lnTo>
                    <a:pt x="589572" y="1328788"/>
                  </a:lnTo>
                  <a:lnTo>
                    <a:pt x="589572" y="291909"/>
                  </a:lnTo>
                  <a:lnTo>
                    <a:pt x="297141" y="291909"/>
                  </a:lnTo>
                  <a:lnTo>
                    <a:pt x="297141" y="1031811"/>
                  </a:lnTo>
                  <a:lnTo>
                    <a:pt x="297141" y="1326261"/>
                  </a:lnTo>
                  <a:lnTo>
                    <a:pt x="150926" y="1326261"/>
                  </a:lnTo>
                  <a:lnTo>
                    <a:pt x="150926" y="1031811"/>
                  </a:lnTo>
                  <a:lnTo>
                    <a:pt x="297141" y="1031811"/>
                  </a:lnTo>
                  <a:lnTo>
                    <a:pt x="297141" y="291909"/>
                  </a:lnTo>
                  <a:lnTo>
                    <a:pt x="297141" y="151028"/>
                  </a:lnTo>
                  <a:lnTo>
                    <a:pt x="591934" y="151028"/>
                  </a:lnTo>
                  <a:lnTo>
                    <a:pt x="591934" y="145961"/>
                  </a:lnTo>
                  <a:lnTo>
                    <a:pt x="589572" y="145961"/>
                  </a:lnTo>
                  <a:lnTo>
                    <a:pt x="589572" y="0"/>
                  </a:lnTo>
                  <a:lnTo>
                    <a:pt x="294792" y="0"/>
                  </a:lnTo>
                  <a:lnTo>
                    <a:pt x="294792" y="296811"/>
                  </a:lnTo>
                  <a:lnTo>
                    <a:pt x="294792" y="296989"/>
                  </a:lnTo>
                  <a:lnTo>
                    <a:pt x="294792" y="586346"/>
                  </a:lnTo>
                  <a:lnTo>
                    <a:pt x="148577" y="586346"/>
                  </a:lnTo>
                  <a:lnTo>
                    <a:pt x="148577" y="296989"/>
                  </a:lnTo>
                  <a:lnTo>
                    <a:pt x="148577" y="296811"/>
                  </a:lnTo>
                  <a:lnTo>
                    <a:pt x="294792" y="296811"/>
                  </a:lnTo>
                  <a:lnTo>
                    <a:pt x="294792" y="0"/>
                  </a:lnTo>
                  <a:lnTo>
                    <a:pt x="292430" y="0"/>
                  </a:lnTo>
                  <a:lnTo>
                    <a:pt x="292430" y="145961"/>
                  </a:lnTo>
                  <a:lnTo>
                    <a:pt x="292430" y="146088"/>
                  </a:lnTo>
                  <a:lnTo>
                    <a:pt x="292430" y="150799"/>
                  </a:lnTo>
                  <a:lnTo>
                    <a:pt x="292430" y="151028"/>
                  </a:lnTo>
                  <a:lnTo>
                    <a:pt x="146215" y="151028"/>
                  </a:lnTo>
                  <a:lnTo>
                    <a:pt x="146215" y="291909"/>
                  </a:lnTo>
                  <a:lnTo>
                    <a:pt x="146215" y="296811"/>
                  </a:lnTo>
                  <a:lnTo>
                    <a:pt x="146215" y="296989"/>
                  </a:lnTo>
                  <a:lnTo>
                    <a:pt x="0" y="296989"/>
                  </a:lnTo>
                  <a:lnTo>
                    <a:pt x="0" y="586346"/>
                  </a:lnTo>
                  <a:lnTo>
                    <a:pt x="0" y="588848"/>
                  </a:lnTo>
                  <a:lnTo>
                    <a:pt x="146215" y="588848"/>
                  </a:lnTo>
                  <a:lnTo>
                    <a:pt x="146215" y="1031811"/>
                  </a:lnTo>
                  <a:lnTo>
                    <a:pt x="0" y="1031811"/>
                  </a:lnTo>
                  <a:lnTo>
                    <a:pt x="0" y="1326261"/>
                  </a:lnTo>
                  <a:lnTo>
                    <a:pt x="0" y="1328356"/>
                  </a:lnTo>
                  <a:lnTo>
                    <a:pt x="0" y="1328788"/>
                  </a:lnTo>
                  <a:lnTo>
                    <a:pt x="150926" y="1328788"/>
                  </a:lnTo>
                  <a:lnTo>
                    <a:pt x="150926" y="1472209"/>
                  </a:lnTo>
                  <a:lnTo>
                    <a:pt x="150926" y="1474381"/>
                  </a:lnTo>
                  <a:lnTo>
                    <a:pt x="150926" y="1474749"/>
                  </a:lnTo>
                  <a:lnTo>
                    <a:pt x="297141" y="1474749"/>
                  </a:lnTo>
                  <a:lnTo>
                    <a:pt x="297141" y="1620697"/>
                  </a:lnTo>
                  <a:lnTo>
                    <a:pt x="8258810" y="1620697"/>
                  </a:lnTo>
                  <a:lnTo>
                    <a:pt x="8258810" y="1474749"/>
                  </a:lnTo>
                  <a:lnTo>
                    <a:pt x="8258810" y="1474381"/>
                  </a:lnTo>
                  <a:lnTo>
                    <a:pt x="8258810" y="1472209"/>
                  </a:lnTo>
                  <a:lnTo>
                    <a:pt x="8405025" y="1472209"/>
                  </a:lnTo>
                  <a:lnTo>
                    <a:pt x="8405025" y="1328788"/>
                  </a:lnTo>
                  <a:lnTo>
                    <a:pt x="8405025" y="1328356"/>
                  </a:lnTo>
                  <a:lnTo>
                    <a:pt x="8405025" y="1326261"/>
                  </a:lnTo>
                  <a:lnTo>
                    <a:pt x="8551240" y="1326261"/>
                  </a:lnTo>
                  <a:lnTo>
                    <a:pt x="8551240" y="1031811"/>
                  </a:lnTo>
                  <a:lnTo>
                    <a:pt x="8697455" y="1031811"/>
                  </a:lnTo>
                  <a:lnTo>
                    <a:pt x="8697455" y="588886"/>
                  </a:lnTo>
                  <a:lnTo>
                    <a:pt x="8697455" y="5863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3" name="object 143"/>
            <p:cNvSpPr/>
            <p:nvPr/>
          </p:nvSpPr>
          <p:spPr>
            <a:xfrm>
              <a:off x="149860" y="4716258"/>
              <a:ext cx="8551545" cy="1620520"/>
            </a:xfrm>
            <a:custGeom>
              <a:avLst/>
              <a:gdLst/>
              <a:ahLst/>
              <a:cxnLst/>
              <a:rect l="l" t="t" r="r" b="b"/>
              <a:pathLst>
                <a:path w="8551545" h="1620520">
                  <a:moveTo>
                    <a:pt x="8551240" y="588772"/>
                  </a:moveTo>
                  <a:lnTo>
                    <a:pt x="8402675" y="296735"/>
                  </a:lnTo>
                  <a:lnTo>
                    <a:pt x="8254098" y="148374"/>
                  </a:lnTo>
                  <a:lnTo>
                    <a:pt x="7961668" y="0"/>
                  </a:lnTo>
                  <a:lnTo>
                    <a:pt x="589572" y="0"/>
                  </a:lnTo>
                  <a:lnTo>
                    <a:pt x="297141" y="148374"/>
                  </a:lnTo>
                  <a:lnTo>
                    <a:pt x="148577" y="296735"/>
                  </a:lnTo>
                  <a:lnTo>
                    <a:pt x="0" y="588772"/>
                  </a:lnTo>
                  <a:lnTo>
                    <a:pt x="0" y="1031532"/>
                  </a:lnTo>
                  <a:lnTo>
                    <a:pt x="148577" y="1325930"/>
                  </a:lnTo>
                  <a:lnTo>
                    <a:pt x="297141" y="1474304"/>
                  </a:lnTo>
                  <a:lnTo>
                    <a:pt x="589572" y="1620316"/>
                  </a:lnTo>
                  <a:lnTo>
                    <a:pt x="7961668" y="1620316"/>
                  </a:lnTo>
                  <a:lnTo>
                    <a:pt x="8254098" y="1474304"/>
                  </a:lnTo>
                  <a:lnTo>
                    <a:pt x="8402675" y="1325930"/>
                  </a:lnTo>
                  <a:lnTo>
                    <a:pt x="8551240" y="1031532"/>
                  </a:lnTo>
                  <a:lnTo>
                    <a:pt x="8551240" y="588772"/>
                  </a:lnTo>
                  <a:close/>
                </a:path>
              </a:pathLst>
            </a:custGeom>
            <a:solidFill>
              <a:srgbClr val="F0CC4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4" name="object 144"/>
            <p:cNvSpPr/>
            <p:nvPr/>
          </p:nvSpPr>
          <p:spPr>
            <a:xfrm>
              <a:off x="3644" y="4570234"/>
              <a:ext cx="8697595" cy="1912620"/>
            </a:xfrm>
            <a:custGeom>
              <a:avLst/>
              <a:gdLst/>
              <a:ahLst/>
              <a:cxnLst/>
              <a:rect l="l" t="t" r="r" b="b"/>
              <a:pathLst>
                <a:path w="8697595" h="1912620">
                  <a:moveTo>
                    <a:pt x="292430" y="1177556"/>
                  </a:moveTo>
                  <a:lnTo>
                    <a:pt x="146215" y="1177556"/>
                  </a:lnTo>
                  <a:lnTo>
                    <a:pt x="146215" y="1471955"/>
                  </a:lnTo>
                  <a:lnTo>
                    <a:pt x="292430" y="1471955"/>
                  </a:lnTo>
                  <a:lnTo>
                    <a:pt x="292430" y="1177556"/>
                  </a:lnTo>
                  <a:close/>
                </a:path>
                <a:path w="8697595" h="1912620">
                  <a:moveTo>
                    <a:pt x="292430" y="442760"/>
                  </a:moveTo>
                  <a:lnTo>
                    <a:pt x="146215" y="442760"/>
                  </a:lnTo>
                  <a:lnTo>
                    <a:pt x="146215" y="734796"/>
                  </a:lnTo>
                  <a:lnTo>
                    <a:pt x="0" y="734796"/>
                  </a:lnTo>
                  <a:lnTo>
                    <a:pt x="0" y="1177556"/>
                  </a:lnTo>
                  <a:lnTo>
                    <a:pt x="146215" y="1177556"/>
                  </a:lnTo>
                  <a:lnTo>
                    <a:pt x="146215" y="737158"/>
                  </a:lnTo>
                  <a:lnTo>
                    <a:pt x="292430" y="737158"/>
                  </a:lnTo>
                  <a:lnTo>
                    <a:pt x="292430" y="442760"/>
                  </a:lnTo>
                  <a:close/>
                </a:path>
                <a:path w="8697595" h="1912620">
                  <a:moveTo>
                    <a:pt x="441007" y="1471955"/>
                  </a:moveTo>
                  <a:lnTo>
                    <a:pt x="294792" y="1471955"/>
                  </a:lnTo>
                  <a:lnTo>
                    <a:pt x="294792" y="1617967"/>
                  </a:lnTo>
                  <a:lnTo>
                    <a:pt x="441007" y="1617967"/>
                  </a:lnTo>
                  <a:lnTo>
                    <a:pt x="441007" y="1471955"/>
                  </a:lnTo>
                  <a:close/>
                </a:path>
                <a:path w="8697595" h="1912620">
                  <a:moveTo>
                    <a:pt x="443357" y="294398"/>
                  </a:moveTo>
                  <a:lnTo>
                    <a:pt x="297141" y="294398"/>
                  </a:lnTo>
                  <a:lnTo>
                    <a:pt x="297141" y="440410"/>
                  </a:lnTo>
                  <a:lnTo>
                    <a:pt x="443357" y="440410"/>
                  </a:lnTo>
                  <a:lnTo>
                    <a:pt x="443357" y="294398"/>
                  </a:lnTo>
                  <a:close/>
                </a:path>
                <a:path w="8697595" h="1912620">
                  <a:moveTo>
                    <a:pt x="8107883" y="1766341"/>
                  </a:moveTo>
                  <a:lnTo>
                    <a:pt x="738149" y="1766341"/>
                  </a:lnTo>
                  <a:lnTo>
                    <a:pt x="738149" y="1620329"/>
                  </a:lnTo>
                  <a:lnTo>
                    <a:pt x="443357" y="1620329"/>
                  </a:lnTo>
                  <a:lnTo>
                    <a:pt x="443357" y="1766341"/>
                  </a:lnTo>
                  <a:lnTo>
                    <a:pt x="735787" y="1766341"/>
                  </a:lnTo>
                  <a:lnTo>
                    <a:pt x="735787" y="1912353"/>
                  </a:lnTo>
                  <a:lnTo>
                    <a:pt x="8107883" y="1912353"/>
                  </a:lnTo>
                  <a:lnTo>
                    <a:pt x="8107883" y="1766341"/>
                  </a:lnTo>
                  <a:close/>
                </a:path>
                <a:path w="8697595" h="1912620">
                  <a:moveTo>
                    <a:pt x="8400313" y="146024"/>
                  </a:moveTo>
                  <a:lnTo>
                    <a:pt x="8107883" y="146024"/>
                  </a:lnTo>
                  <a:lnTo>
                    <a:pt x="8107883" y="0"/>
                  </a:lnTo>
                  <a:lnTo>
                    <a:pt x="735787" y="0"/>
                  </a:lnTo>
                  <a:lnTo>
                    <a:pt x="735787" y="146024"/>
                  </a:lnTo>
                  <a:lnTo>
                    <a:pt x="443357" y="146024"/>
                  </a:lnTo>
                  <a:lnTo>
                    <a:pt x="443357" y="294398"/>
                  </a:lnTo>
                  <a:lnTo>
                    <a:pt x="738149" y="294398"/>
                  </a:lnTo>
                  <a:lnTo>
                    <a:pt x="738149" y="146024"/>
                  </a:lnTo>
                  <a:lnTo>
                    <a:pt x="8105521" y="146024"/>
                  </a:lnTo>
                  <a:lnTo>
                    <a:pt x="8105521" y="292036"/>
                  </a:lnTo>
                  <a:lnTo>
                    <a:pt x="8400313" y="292036"/>
                  </a:lnTo>
                  <a:lnTo>
                    <a:pt x="8400313" y="146024"/>
                  </a:lnTo>
                  <a:close/>
                </a:path>
                <a:path w="8697595" h="1912620">
                  <a:moveTo>
                    <a:pt x="8546528" y="1474304"/>
                  </a:moveTo>
                  <a:lnTo>
                    <a:pt x="8400313" y="1474304"/>
                  </a:lnTo>
                  <a:lnTo>
                    <a:pt x="8400313" y="1620329"/>
                  </a:lnTo>
                  <a:lnTo>
                    <a:pt x="8107883" y="1620329"/>
                  </a:lnTo>
                  <a:lnTo>
                    <a:pt x="8107883" y="1766341"/>
                  </a:lnTo>
                  <a:lnTo>
                    <a:pt x="8402675" y="1766341"/>
                  </a:lnTo>
                  <a:lnTo>
                    <a:pt x="8402675" y="1620329"/>
                  </a:lnTo>
                  <a:lnTo>
                    <a:pt x="8546528" y="1620329"/>
                  </a:lnTo>
                  <a:lnTo>
                    <a:pt x="8546528" y="1474304"/>
                  </a:lnTo>
                  <a:close/>
                </a:path>
                <a:path w="8697595" h="1912620">
                  <a:moveTo>
                    <a:pt x="8548891" y="296748"/>
                  </a:moveTo>
                  <a:lnTo>
                    <a:pt x="8402675" y="296748"/>
                  </a:lnTo>
                  <a:lnTo>
                    <a:pt x="8402675" y="442760"/>
                  </a:lnTo>
                  <a:lnTo>
                    <a:pt x="8548891" y="442760"/>
                  </a:lnTo>
                  <a:lnTo>
                    <a:pt x="8548891" y="296748"/>
                  </a:lnTo>
                  <a:close/>
                </a:path>
                <a:path w="8697595" h="1912620">
                  <a:moveTo>
                    <a:pt x="8695106" y="1177556"/>
                  </a:moveTo>
                  <a:lnTo>
                    <a:pt x="8548891" y="1177556"/>
                  </a:lnTo>
                  <a:lnTo>
                    <a:pt x="8548891" y="1471955"/>
                  </a:lnTo>
                  <a:lnTo>
                    <a:pt x="8695106" y="1471955"/>
                  </a:lnTo>
                  <a:lnTo>
                    <a:pt x="8695106" y="1177556"/>
                  </a:lnTo>
                  <a:close/>
                </a:path>
                <a:path w="8697595" h="1912620">
                  <a:moveTo>
                    <a:pt x="8697455" y="442760"/>
                  </a:moveTo>
                  <a:lnTo>
                    <a:pt x="8551240" y="442760"/>
                  </a:lnTo>
                  <a:lnTo>
                    <a:pt x="8551240" y="737158"/>
                  </a:lnTo>
                  <a:lnTo>
                    <a:pt x="8697455" y="737158"/>
                  </a:lnTo>
                  <a:lnTo>
                    <a:pt x="8697455" y="4427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5" name="object 145"/>
            <p:cNvSpPr/>
            <p:nvPr/>
          </p:nvSpPr>
          <p:spPr>
            <a:xfrm>
              <a:off x="739444" y="4864607"/>
              <a:ext cx="7959725" cy="1472565"/>
            </a:xfrm>
            <a:custGeom>
              <a:avLst/>
              <a:gdLst/>
              <a:ahLst/>
              <a:cxnLst/>
              <a:rect l="l" t="t" r="r" b="b"/>
              <a:pathLst>
                <a:path w="7959725" h="1472564">
                  <a:moveTo>
                    <a:pt x="7369721" y="1325930"/>
                  </a:moveTo>
                  <a:lnTo>
                    <a:pt x="0" y="1325930"/>
                  </a:lnTo>
                  <a:lnTo>
                    <a:pt x="0" y="1471955"/>
                  </a:lnTo>
                  <a:lnTo>
                    <a:pt x="7369721" y="1471955"/>
                  </a:lnTo>
                  <a:lnTo>
                    <a:pt x="7369721" y="1325930"/>
                  </a:lnTo>
                  <a:close/>
                </a:path>
                <a:path w="7959725" h="1472564">
                  <a:moveTo>
                    <a:pt x="7666876" y="1179918"/>
                  </a:moveTo>
                  <a:lnTo>
                    <a:pt x="7372083" y="1179918"/>
                  </a:lnTo>
                  <a:lnTo>
                    <a:pt x="7372083" y="1325930"/>
                  </a:lnTo>
                  <a:lnTo>
                    <a:pt x="7666876" y="1325930"/>
                  </a:lnTo>
                  <a:lnTo>
                    <a:pt x="7666876" y="1179918"/>
                  </a:lnTo>
                  <a:close/>
                </a:path>
                <a:path w="7959725" h="1472564">
                  <a:moveTo>
                    <a:pt x="7666876" y="0"/>
                  </a:moveTo>
                  <a:lnTo>
                    <a:pt x="7372083" y="0"/>
                  </a:lnTo>
                  <a:lnTo>
                    <a:pt x="7372083" y="146024"/>
                  </a:lnTo>
                  <a:lnTo>
                    <a:pt x="7666876" y="146024"/>
                  </a:lnTo>
                  <a:lnTo>
                    <a:pt x="7666876" y="0"/>
                  </a:lnTo>
                  <a:close/>
                </a:path>
                <a:path w="7959725" h="1472564">
                  <a:moveTo>
                    <a:pt x="7810728" y="883170"/>
                  </a:moveTo>
                  <a:lnTo>
                    <a:pt x="7664513" y="883170"/>
                  </a:lnTo>
                  <a:lnTo>
                    <a:pt x="7664513" y="1177556"/>
                  </a:lnTo>
                  <a:lnTo>
                    <a:pt x="7810728" y="1177556"/>
                  </a:lnTo>
                  <a:lnTo>
                    <a:pt x="7810728" y="883170"/>
                  </a:lnTo>
                  <a:close/>
                </a:path>
                <a:path w="7959725" h="1472564">
                  <a:moveTo>
                    <a:pt x="7810728" y="148374"/>
                  </a:moveTo>
                  <a:lnTo>
                    <a:pt x="7664513" y="148374"/>
                  </a:lnTo>
                  <a:lnTo>
                    <a:pt x="7664513" y="442772"/>
                  </a:lnTo>
                  <a:lnTo>
                    <a:pt x="7810728" y="442772"/>
                  </a:lnTo>
                  <a:lnTo>
                    <a:pt x="7810728" y="148374"/>
                  </a:lnTo>
                  <a:close/>
                </a:path>
                <a:path w="7959725" h="1472564">
                  <a:moveTo>
                    <a:pt x="7959306" y="440410"/>
                  </a:moveTo>
                  <a:lnTo>
                    <a:pt x="7813091" y="440410"/>
                  </a:lnTo>
                  <a:lnTo>
                    <a:pt x="7813091" y="883170"/>
                  </a:lnTo>
                  <a:lnTo>
                    <a:pt x="7959306" y="883170"/>
                  </a:lnTo>
                  <a:lnTo>
                    <a:pt x="7959306" y="440410"/>
                  </a:lnTo>
                  <a:close/>
                </a:path>
              </a:pathLst>
            </a:custGeom>
            <a:solidFill>
              <a:srgbClr val="000000">
                <a:alpha val="2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6" name="object 146"/>
            <p:cNvSpPr/>
            <p:nvPr/>
          </p:nvSpPr>
          <p:spPr>
            <a:xfrm>
              <a:off x="4862227" y="4790820"/>
              <a:ext cx="180974" cy="1777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7" name="object 147"/>
          <p:cNvGrpSpPr/>
          <p:nvPr/>
        </p:nvGrpSpPr>
        <p:grpSpPr>
          <a:xfrm>
            <a:off x="0" y="382078"/>
            <a:ext cx="1677670" cy="3202940"/>
            <a:chOff x="0" y="382078"/>
            <a:chExt cx="1677670" cy="3202940"/>
          </a:xfrm>
        </p:grpSpPr>
        <p:sp>
          <p:nvSpPr>
            <p:cNvPr id="148" name="object 148"/>
            <p:cNvSpPr/>
            <p:nvPr/>
          </p:nvSpPr>
          <p:spPr>
            <a:xfrm>
              <a:off x="490016" y="490028"/>
              <a:ext cx="1079500" cy="1079500"/>
            </a:xfrm>
            <a:custGeom>
              <a:avLst/>
              <a:gdLst/>
              <a:ahLst/>
              <a:cxnLst/>
              <a:rect l="l" t="t" r="r" b="b"/>
              <a:pathLst>
                <a:path w="1079500" h="1079500">
                  <a:moveTo>
                    <a:pt x="107950" y="431800"/>
                  </a:moveTo>
                  <a:lnTo>
                    <a:pt x="0" y="431800"/>
                  </a:lnTo>
                  <a:lnTo>
                    <a:pt x="0" y="647700"/>
                  </a:lnTo>
                  <a:lnTo>
                    <a:pt x="107950" y="647700"/>
                  </a:lnTo>
                  <a:lnTo>
                    <a:pt x="107950" y="431800"/>
                  </a:lnTo>
                  <a:close/>
                </a:path>
                <a:path w="1079500" h="1079500">
                  <a:moveTo>
                    <a:pt x="647700" y="971550"/>
                  </a:moveTo>
                  <a:lnTo>
                    <a:pt x="431800" y="971550"/>
                  </a:lnTo>
                  <a:lnTo>
                    <a:pt x="431800" y="1079500"/>
                  </a:lnTo>
                  <a:lnTo>
                    <a:pt x="647700" y="1079500"/>
                  </a:lnTo>
                  <a:lnTo>
                    <a:pt x="647700" y="971550"/>
                  </a:lnTo>
                  <a:close/>
                </a:path>
                <a:path w="1079500" h="1079500">
                  <a:moveTo>
                    <a:pt x="647700" y="0"/>
                  </a:moveTo>
                  <a:lnTo>
                    <a:pt x="431800" y="0"/>
                  </a:lnTo>
                  <a:lnTo>
                    <a:pt x="431800" y="107950"/>
                  </a:lnTo>
                  <a:lnTo>
                    <a:pt x="647700" y="107950"/>
                  </a:lnTo>
                  <a:lnTo>
                    <a:pt x="647700" y="0"/>
                  </a:lnTo>
                  <a:close/>
                </a:path>
                <a:path w="1079500" h="1079500">
                  <a:moveTo>
                    <a:pt x="971550" y="215900"/>
                  </a:moveTo>
                  <a:lnTo>
                    <a:pt x="863600" y="215900"/>
                  </a:lnTo>
                  <a:lnTo>
                    <a:pt x="863600" y="107950"/>
                  </a:lnTo>
                  <a:lnTo>
                    <a:pt x="755650" y="107950"/>
                  </a:lnTo>
                  <a:lnTo>
                    <a:pt x="755650" y="215900"/>
                  </a:lnTo>
                  <a:lnTo>
                    <a:pt x="755650" y="431800"/>
                  </a:lnTo>
                  <a:lnTo>
                    <a:pt x="755650" y="647700"/>
                  </a:lnTo>
                  <a:lnTo>
                    <a:pt x="647700" y="647700"/>
                  </a:lnTo>
                  <a:lnTo>
                    <a:pt x="647700" y="431800"/>
                  </a:lnTo>
                  <a:lnTo>
                    <a:pt x="755650" y="431800"/>
                  </a:lnTo>
                  <a:lnTo>
                    <a:pt x="755650" y="215900"/>
                  </a:lnTo>
                  <a:lnTo>
                    <a:pt x="431800" y="215900"/>
                  </a:lnTo>
                  <a:lnTo>
                    <a:pt x="431800" y="431800"/>
                  </a:lnTo>
                  <a:lnTo>
                    <a:pt x="431800" y="647700"/>
                  </a:lnTo>
                  <a:lnTo>
                    <a:pt x="323850" y="647700"/>
                  </a:lnTo>
                  <a:lnTo>
                    <a:pt x="323850" y="431800"/>
                  </a:lnTo>
                  <a:lnTo>
                    <a:pt x="431800" y="431800"/>
                  </a:lnTo>
                  <a:lnTo>
                    <a:pt x="431800" y="215900"/>
                  </a:lnTo>
                  <a:lnTo>
                    <a:pt x="323850" y="215900"/>
                  </a:lnTo>
                  <a:lnTo>
                    <a:pt x="323850" y="107950"/>
                  </a:lnTo>
                  <a:lnTo>
                    <a:pt x="215900" y="107950"/>
                  </a:lnTo>
                  <a:lnTo>
                    <a:pt x="215900" y="215900"/>
                  </a:lnTo>
                  <a:lnTo>
                    <a:pt x="107950" y="215900"/>
                  </a:lnTo>
                  <a:lnTo>
                    <a:pt x="107950" y="431800"/>
                  </a:lnTo>
                  <a:lnTo>
                    <a:pt x="215900" y="431800"/>
                  </a:lnTo>
                  <a:lnTo>
                    <a:pt x="215900" y="647700"/>
                  </a:lnTo>
                  <a:lnTo>
                    <a:pt x="107950" y="647700"/>
                  </a:lnTo>
                  <a:lnTo>
                    <a:pt x="107950" y="863600"/>
                  </a:lnTo>
                  <a:lnTo>
                    <a:pt x="215900" y="863600"/>
                  </a:lnTo>
                  <a:lnTo>
                    <a:pt x="215900" y="971550"/>
                  </a:lnTo>
                  <a:lnTo>
                    <a:pt x="323850" y="971550"/>
                  </a:lnTo>
                  <a:lnTo>
                    <a:pt x="323850" y="863600"/>
                  </a:lnTo>
                  <a:lnTo>
                    <a:pt x="755650" y="863600"/>
                  </a:lnTo>
                  <a:lnTo>
                    <a:pt x="755650" y="971550"/>
                  </a:lnTo>
                  <a:lnTo>
                    <a:pt x="863600" y="971550"/>
                  </a:lnTo>
                  <a:lnTo>
                    <a:pt x="863600" y="863600"/>
                  </a:lnTo>
                  <a:lnTo>
                    <a:pt x="971550" y="863600"/>
                  </a:lnTo>
                  <a:lnTo>
                    <a:pt x="971550" y="647700"/>
                  </a:lnTo>
                  <a:lnTo>
                    <a:pt x="863600" y="647700"/>
                  </a:lnTo>
                  <a:lnTo>
                    <a:pt x="863600" y="431800"/>
                  </a:lnTo>
                  <a:lnTo>
                    <a:pt x="971550" y="431800"/>
                  </a:lnTo>
                  <a:lnTo>
                    <a:pt x="971550" y="215900"/>
                  </a:lnTo>
                  <a:close/>
                </a:path>
                <a:path w="1079500" h="1079500">
                  <a:moveTo>
                    <a:pt x="1079500" y="431800"/>
                  </a:moveTo>
                  <a:lnTo>
                    <a:pt x="971550" y="431800"/>
                  </a:lnTo>
                  <a:lnTo>
                    <a:pt x="971550" y="647700"/>
                  </a:lnTo>
                  <a:lnTo>
                    <a:pt x="1079500" y="647700"/>
                  </a:lnTo>
                  <a:lnTo>
                    <a:pt x="1079500" y="431800"/>
                  </a:lnTo>
                  <a:close/>
                </a:path>
              </a:pathLst>
            </a:custGeom>
            <a:solidFill>
              <a:srgbClr val="FDAC1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9" name="object 149"/>
            <p:cNvSpPr/>
            <p:nvPr/>
          </p:nvSpPr>
          <p:spPr>
            <a:xfrm>
              <a:off x="597966" y="382078"/>
              <a:ext cx="1079500" cy="1079500"/>
            </a:xfrm>
            <a:custGeom>
              <a:avLst/>
              <a:gdLst/>
              <a:ahLst/>
              <a:cxnLst/>
              <a:rect l="l" t="t" r="r" b="b"/>
              <a:pathLst>
                <a:path w="1079500" h="1079500">
                  <a:moveTo>
                    <a:pt x="107950" y="215900"/>
                  </a:moveTo>
                  <a:lnTo>
                    <a:pt x="0" y="215900"/>
                  </a:lnTo>
                  <a:lnTo>
                    <a:pt x="0" y="323850"/>
                  </a:lnTo>
                  <a:lnTo>
                    <a:pt x="107950" y="323850"/>
                  </a:lnTo>
                  <a:lnTo>
                    <a:pt x="107950" y="215900"/>
                  </a:lnTo>
                  <a:close/>
                </a:path>
                <a:path w="1079500" h="1079500">
                  <a:moveTo>
                    <a:pt x="215900" y="323850"/>
                  </a:moveTo>
                  <a:lnTo>
                    <a:pt x="107950" y="323850"/>
                  </a:lnTo>
                  <a:lnTo>
                    <a:pt x="107950" y="431800"/>
                  </a:lnTo>
                  <a:lnTo>
                    <a:pt x="0" y="431800"/>
                  </a:lnTo>
                  <a:lnTo>
                    <a:pt x="0" y="539750"/>
                  </a:lnTo>
                  <a:lnTo>
                    <a:pt x="0" y="755650"/>
                  </a:lnTo>
                  <a:lnTo>
                    <a:pt x="0" y="863600"/>
                  </a:lnTo>
                  <a:lnTo>
                    <a:pt x="107950" y="863600"/>
                  </a:lnTo>
                  <a:lnTo>
                    <a:pt x="107950" y="971550"/>
                  </a:lnTo>
                  <a:lnTo>
                    <a:pt x="215900" y="971550"/>
                  </a:lnTo>
                  <a:lnTo>
                    <a:pt x="215900" y="863600"/>
                  </a:lnTo>
                  <a:lnTo>
                    <a:pt x="215900" y="755650"/>
                  </a:lnTo>
                  <a:lnTo>
                    <a:pt x="107950" y="755650"/>
                  </a:lnTo>
                  <a:lnTo>
                    <a:pt x="107950" y="539750"/>
                  </a:lnTo>
                  <a:lnTo>
                    <a:pt x="215900" y="539750"/>
                  </a:lnTo>
                  <a:lnTo>
                    <a:pt x="215900" y="431800"/>
                  </a:lnTo>
                  <a:lnTo>
                    <a:pt x="215900" y="323850"/>
                  </a:lnTo>
                  <a:close/>
                </a:path>
                <a:path w="1079500" h="1079500">
                  <a:moveTo>
                    <a:pt x="323850" y="107950"/>
                  </a:moveTo>
                  <a:lnTo>
                    <a:pt x="107950" y="107950"/>
                  </a:lnTo>
                  <a:lnTo>
                    <a:pt x="107950" y="215900"/>
                  </a:lnTo>
                  <a:lnTo>
                    <a:pt x="323850" y="215900"/>
                  </a:lnTo>
                  <a:lnTo>
                    <a:pt x="323850" y="107950"/>
                  </a:lnTo>
                  <a:close/>
                </a:path>
                <a:path w="1079500" h="1079500">
                  <a:moveTo>
                    <a:pt x="539750" y="0"/>
                  </a:moveTo>
                  <a:lnTo>
                    <a:pt x="323850" y="0"/>
                  </a:lnTo>
                  <a:lnTo>
                    <a:pt x="323850" y="107950"/>
                  </a:lnTo>
                  <a:lnTo>
                    <a:pt x="539750" y="107950"/>
                  </a:lnTo>
                  <a:lnTo>
                    <a:pt x="539750" y="0"/>
                  </a:lnTo>
                  <a:close/>
                </a:path>
                <a:path w="1079500" h="1079500">
                  <a:moveTo>
                    <a:pt x="647700" y="971550"/>
                  </a:moveTo>
                  <a:lnTo>
                    <a:pt x="215900" y="971550"/>
                  </a:lnTo>
                  <a:lnTo>
                    <a:pt x="215900" y="1079500"/>
                  </a:lnTo>
                  <a:lnTo>
                    <a:pt x="647700" y="1079500"/>
                  </a:lnTo>
                  <a:lnTo>
                    <a:pt x="647700" y="971550"/>
                  </a:lnTo>
                  <a:close/>
                </a:path>
                <a:path w="1079500" h="1079500">
                  <a:moveTo>
                    <a:pt x="755650" y="107950"/>
                  </a:moveTo>
                  <a:lnTo>
                    <a:pt x="539750" y="107950"/>
                  </a:lnTo>
                  <a:lnTo>
                    <a:pt x="539750" y="215900"/>
                  </a:lnTo>
                  <a:lnTo>
                    <a:pt x="755650" y="215900"/>
                  </a:lnTo>
                  <a:lnTo>
                    <a:pt x="755650" y="107950"/>
                  </a:lnTo>
                  <a:close/>
                </a:path>
                <a:path w="1079500" h="1079500">
                  <a:moveTo>
                    <a:pt x="863600" y="971550"/>
                  </a:moveTo>
                  <a:lnTo>
                    <a:pt x="755650" y="971550"/>
                  </a:lnTo>
                  <a:lnTo>
                    <a:pt x="755650" y="1079500"/>
                  </a:lnTo>
                  <a:lnTo>
                    <a:pt x="863600" y="1079500"/>
                  </a:lnTo>
                  <a:lnTo>
                    <a:pt x="863600" y="971550"/>
                  </a:lnTo>
                  <a:close/>
                </a:path>
                <a:path w="1079500" h="1079500">
                  <a:moveTo>
                    <a:pt x="863600" y="215900"/>
                  </a:moveTo>
                  <a:lnTo>
                    <a:pt x="755650" y="215900"/>
                  </a:lnTo>
                  <a:lnTo>
                    <a:pt x="755650" y="323850"/>
                  </a:lnTo>
                  <a:lnTo>
                    <a:pt x="863600" y="323850"/>
                  </a:lnTo>
                  <a:lnTo>
                    <a:pt x="863600" y="215900"/>
                  </a:lnTo>
                  <a:close/>
                </a:path>
                <a:path w="1079500" h="1079500">
                  <a:moveTo>
                    <a:pt x="971550" y="755650"/>
                  </a:moveTo>
                  <a:lnTo>
                    <a:pt x="863600" y="755650"/>
                  </a:lnTo>
                  <a:lnTo>
                    <a:pt x="863600" y="971550"/>
                  </a:lnTo>
                  <a:lnTo>
                    <a:pt x="971550" y="971550"/>
                  </a:lnTo>
                  <a:lnTo>
                    <a:pt x="971550" y="755650"/>
                  </a:lnTo>
                  <a:close/>
                </a:path>
                <a:path w="1079500" h="1079500">
                  <a:moveTo>
                    <a:pt x="971550" y="323850"/>
                  </a:moveTo>
                  <a:lnTo>
                    <a:pt x="863600" y="323850"/>
                  </a:lnTo>
                  <a:lnTo>
                    <a:pt x="863600" y="539750"/>
                  </a:lnTo>
                  <a:lnTo>
                    <a:pt x="971550" y="539750"/>
                  </a:lnTo>
                  <a:lnTo>
                    <a:pt x="971550" y="323850"/>
                  </a:lnTo>
                  <a:close/>
                </a:path>
                <a:path w="1079500" h="1079500">
                  <a:moveTo>
                    <a:pt x="1079500" y="539750"/>
                  </a:moveTo>
                  <a:lnTo>
                    <a:pt x="971550" y="539750"/>
                  </a:lnTo>
                  <a:lnTo>
                    <a:pt x="971550" y="755650"/>
                  </a:lnTo>
                  <a:lnTo>
                    <a:pt x="1079500" y="755650"/>
                  </a:lnTo>
                  <a:lnTo>
                    <a:pt x="1079500" y="539750"/>
                  </a:lnTo>
                  <a:close/>
                </a:path>
              </a:pathLst>
            </a:custGeom>
            <a:solidFill>
              <a:srgbClr val="FFE24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0" name="object 150"/>
            <p:cNvSpPr/>
            <p:nvPr/>
          </p:nvSpPr>
          <p:spPr>
            <a:xfrm>
              <a:off x="382066" y="597978"/>
              <a:ext cx="1079500" cy="1079500"/>
            </a:xfrm>
            <a:custGeom>
              <a:avLst/>
              <a:gdLst/>
              <a:ahLst/>
              <a:cxnLst/>
              <a:rect l="l" t="t" r="r" b="b"/>
              <a:pathLst>
                <a:path w="1079500" h="1079500">
                  <a:moveTo>
                    <a:pt x="107950" y="323850"/>
                  </a:moveTo>
                  <a:lnTo>
                    <a:pt x="0" y="323850"/>
                  </a:lnTo>
                  <a:lnTo>
                    <a:pt x="0" y="539750"/>
                  </a:lnTo>
                  <a:lnTo>
                    <a:pt x="107950" y="539750"/>
                  </a:lnTo>
                  <a:lnTo>
                    <a:pt x="107950" y="323850"/>
                  </a:lnTo>
                  <a:close/>
                </a:path>
                <a:path w="1079500" h="1079500">
                  <a:moveTo>
                    <a:pt x="215900" y="539750"/>
                  </a:moveTo>
                  <a:lnTo>
                    <a:pt x="107950" y="539750"/>
                  </a:lnTo>
                  <a:lnTo>
                    <a:pt x="107950" y="755650"/>
                  </a:lnTo>
                  <a:lnTo>
                    <a:pt x="215900" y="755650"/>
                  </a:lnTo>
                  <a:lnTo>
                    <a:pt x="215900" y="539750"/>
                  </a:lnTo>
                  <a:close/>
                </a:path>
                <a:path w="1079500" h="1079500">
                  <a:moveTo>
                    <a:pt x="215900" y="107950"/>
                  </a:moveTo>
                  <a:lnTo>
                    <a:pt x="107950" y="107950"/>
                  </a:lnTo>
                  <a:lnTo>
                    <a:pt x="107950" y="323850"/>
                  </a:lnTo>
                  <a:lnTo>
                    <a:pt x="215900" y="323850"/>
                  </a:lnTo>
                  <a:lnTo>
                    <a:pt x="215900" y="107950"/>
                  </a:lnTo>
                  <a:close/>
                </a:path>
                <a:path w="1079500" h="1079500">
                  <a:moveTo>
                    <a:pt x="323850" y="755650"/>
                  </a:moveTo>
                  <a:lnTo>
                    <a:pt x="215900" y="755650"/>
                  </a:lnTo>
                  <a:lnTo>
                    <a:pt x="215900" y="863600"/>
                  </a:lnTo>
                  <a:lnTo>
                    <a:pt x="323850" y="863600"/>
                  </a:lnTo>
                  <a:lnTo>
                    <a:pt x="323850" y="755650"/>
                  </a:lnTo>
                  <a:close/>
                </a:path>
                <a:path w="1079500" h="1079500">
                  <a:moveTo>
                    <a:pt x="539750" y="863600"/>
                  </a:moveTo>
                  <a:lnTo>
                    <a:pt x="323850" y="863600"/>
                  </a:lnTo>
                  <a:lnTo>
                    <a:pt x="323850" y="971550"/>
                  </a:lnTo>
                  <a:lnTo>
                    <a:pt x="539750" y="971550"/>
                  </a:lnTo>
                  <a:lnTo>
                    <a:pt x="539750" y="863600"/>
                  </a:lnTo>
                  <a:close/>
                </a:path>
                <a:path w="1079500" h="1079500">
                  <a:moveTo>
                    <a:pt x="755650" y="971550"/>
                  </a:moveTo>
                  <a:lnTo>
                    <a:pt x="539750" y="971550"/>
                  </a:lnTo>
                  <a:lnTo>
                    <a:pt x="539750" y="1079500"/>
                  </a:lnTo>
                  <a:lnTo>
                    <a:pt x="755650" y="1079500"/>
                  </a:lnTo>
                  <a:lnTo>
                    <a:pt x="755650" y="971550"/>
                  </a:lnTo>
                  <a:close/>
                </a:path>
                <a:path w="1079500" h="1079500">
                  <a:moveTo>
                    <a:pt x="863600" y="0"/>
                  </a:moveTo>
                  <a:lnTo>
                    <a:pt x="431800" y="0"/>
                  </a:lnTo>
                  <a:lnTo>
                    <a:pt x="431800" y="107950"/>
                  </a:lnTo>
                  <a:lnTo>
                    <a:pt x="863600" y="107950"/>
                  </a:lnTo>
                  <a:lnTo>
                    <a:pt x="863600" y="0"/>
                  </a:lnTo>
                  <a:close/>
                </a:path>
                <a:path w="1079500" h="1079500">
                  <a:moveTo>
                    <a:pt x="971550" y="863600"/>
                  </a:moveTo>
                  <a:lnTo>
                    <a:pt x="755650" y="863600"/>
                  </a:lnTo>
                  <a:lnTo>
                    <a:pt x="755650" y="971550"/>
                  </a:lnTo>
                  <a:lnTo>
                    <a:pt x="971550" y="971550"/>
                  </a:lnTo>
                  <a:lnTo>
                    <a:pt x="971550" y="863600"/>
                  </a:lnTo>
                  <a:close/>
                </a:path>
                <a:path w="1079500" h="1079500">
                  <a:moveTo>
                    <a:pt x="1079500" y="215900"/>
                  </a:moveTo>
                  <a:lnTo>
                    <a:pt x="971550" y="215900"/>
                  </a:lnTo>
                  <a:lnTo>
                    <a:pt x="971550" y="107950"/>
                  </a:lnTo>
                  <a:lnTo>
                    <a:pt x="863600" y="107950"/>
                  </a:lnTo>
                  <a:lnTo>
                    <a:pt x="863600" y="215900"/>
                  </a:lnTo>
                  <a:lnTo>
                    <a:pt x="863600" y="323850"/>
                  </a:lnTo>
                  <a:lnTo>
                    <a:pt x="971550" y="323850"/>
                  </a:lnTo>
                  <a:lnTo>
                    <a:pt x="971550" y="539750"/>
                  </a:lnTo>
                  <a:lnTo>
                    <a:pt x="863600" y="539750"/>
                  </a:lnTo>
                  <a:lnTo>
                    <a:pt x="863600" y="647700"/>
                  </a:lnTo>
                  <a:lnTo>
                    <a:pt x="863600" y="755650"/>
                  </a:lnTo>
                  <a:lnTo>
                    <a:pt x="971550" y="755650"/>
                  </a:lnTo>
                  <a:lnTo>
                    <a:pt x="971550" y="647700"/>
                  </a:lnTo>
                  <a:lnTo>
                    <a:pt x="1079500" y="647700"/>
                  </a:lnTo>
                  <a:lnTo>
                    <a:pt x="1079500" y="539750"/>
                  </a:lnTo>
                  <a:lnTo>
                    <a:pt x="1079500" y="323850"/>
                  </a:lnTo>
                  <a:lnTo>
                    <a:pt x="1079500" y="215900"/>
                  </a:lnTo>
                  <a:close/>
                </a:path>
              </a:pathLst>
            </a:custGeom>
            <a:solidFill>
              <a:srgbClr val="D953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1" name="object 151"/>
            <p:cNvSpPr/>
            <p:nvPr/>
          </p:nvSpPr>
          <p:spPr>
            <a:xfrm>
              <a:off x="813866" y="921828"/>
              <a:ext cx="323850" cy="323850"/>
            </a:xfrm>
            <a:custGeom>
              <a:avLst/>
              <a:gdLst/>
              <a:ahLst/>
              <a:cxnLst/>
              <a:rect l="l" t="t" r="r" b="b"/>
              <a:pathLst>
                <a:path w="323850" h="323850">
                  <a:moveTo>
                    <a:pt x="107950" y="0"/>
                  </a:moveTo>
                  <a:lnTo>
                    <a:pt x="0" y="0"/>
                  </a:lnTo>
                  <a:lnTo>
                    <a:pt x="0" y="215900"/>
                  </a:lnTo>
                  <a:lnTo>
                    <a:pt x="107950" y="215900"/>
                  </a:lnTo>
                  <a:lnTo>
                    <a:pt x="107950" y="0"/>
                  </a:lnTo>
                  <a:close/>
                </a:path>
                <a:path w="323850" h="323850">
                  <a:moveTo>
                    <a:pt x="323850" y="215900"/>
                  </a:moveTo>
                  <a:lnTo>
                    <a:pt x="107950" y="215900"/>
                  </a:lnTo>
                  <a:lnTo>
                    <a:pt x="107950" y="323850"/>
                  </a:lnTo>
                  <a:lnTo>
                    <a:pt x="323850" y="323850"/>
                  </a:lnTo>
                  <a:lnTo>
                    <a:pt x="323850" y="215900"/>
                  </a:lnTo>
                  <a:close/>
                </a:path>
              </a:pathLst>
            </a:custGeom>
            <a:solidFill>
              <a:srgbClr val="EF7D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2" name="object 152"/>
            <p:cNvSpPr/>
            <p:nvPr/>
          </p:nvSpPr>
          <p:spPr>
            <a:xfrm>
              <a:off x="921816" y="813878"/>
              <a:ext cx="323850" cy="323850"/>
            </a:xfrm>
            <a:custGeom>
              <a:avLst/>
              <a:gdLst/>
              <a:ahLst/>
              <a:cxnLst/>
              <a:rect l="l" t="t" r="r" b="b"/>
              <a:pathLst>
                <a:path w="323850" h="323850">
                  <a:moveTo>
                    <a:pt x="215900" y="0"/>
                  </a:moveTo>
                  <a:lnTo>
                    <a:pt x="0" y="0"/>
                  </a:lnTo>
                  <a:lnTo>
                    <a:pt x="0" y="107950"/>
                  </a:lnTo>
                  <a:lnTo>
                    <a:pt x="215900" y="107950"/>
                  </a:lnTo>
                  <a:lnTo>
                    <a:pt x="215900" y="0"/>
                  </a:lnTo>
                  <a:close/>
                </a:path>
                <a:path w="323850" h="323850">
                  <a:moveTo>
                    <a:pt x="323850" y="107950"/>
                  </a:moveTo>
                  <a:lnTo>
                    <a:pt x="215900" y="107950"/>
                  </a:lnTo>
                  <a:lnTo>
                    <a:pt x="215900" y="323850"/>
                  </a:lnTo>
                  <a:lnTo>
                    <a:pt x="323850" y="323850"/>
                  </a:lnTo>
                  <a:lnTo>
                    <a:pt x="323850" y="107950"/>
                  </a:lnTo>
                  <a:close/>
                </a:path>
              </a:pathLst>
            </a:custGeom>
            <a:solidFill>
              <a:srgbClr val="FFD5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3" name="object 153"/>
            <p:cNvSpPr/>
            <p:nvPr/>
          </p:nvSpPr>
          <p:spPr>
            <a:xfrm>
              <a:off x="0" y="1673376"/>
              <a:ext cx="1369060" cy="1752600"/>
            </a:xfrm>
            <a:custGeom>
              <a:avLst/>
              <a:gdLst/>
              <a:ahLst/>
              <a:cxnLst/>
              <a:rect l="l" t="t" r="r" b="b"/>
              <a:pathLst>
                <a:path w="1369060" h="1752600">
                  <a:moveTo>
                    <a:pt x="1368488" y="1375473"/>
                  </a:moveTo>
                  <a:lnTo>
                    <a:pt x="1292098" y="1375473"/>
                  </a:lnTo>
                  <a:lnTo>
                    <a:pt x="1292098" y="1299273"/>
                  </a:lnTo>
                  <a:lnTo>
                    <a:pt x="1215720" y="1299273"/>
                  </a:lnTo>
                  <a:lnTo>
                    <a:pt x="1215720" y="1223073"/>
                  </a:lnTo>
                  <a:lnTo>
                    <a:pt x="1139329" y="1223073"/>
                  </a:lnTo>
                  <a:lnTo>
                    <a:pt x="1062901" y="1223073"/>
                  </a:lnTo>
                  <a:lnTo>
                    <a:pt x="1062901" y="1219200"/>
                  </a:lnTo>
                  <a:lnTo>
                    <a:pt x="986510" y="1219200"/>
                  </a:lnTo>
                  <a:lnTo>
                    <a:pt x="910132" y="1219200"/>
                  </a:lnTo>
                  <a:lnTo>
                    <a:pt x="910132" y="1295400"/>
                  </a:lnTo>
                  <a:lnTo>
                    <a:pt x="833767" y="1295400"/>
                  </a:lnTo>
                  <a:lnTo>
                    <a:pt x="757351" y="1295400"/>
                  </a:lnTo>
                  <a:lnTo>
                    <a:pt x="680935" y="1295400"/>
                  </a:lnTo>
                  <a:lnTo>
                    <a:pt x="604570" y="1295400"/>
                  </a:lnTo>
                  <a:lnTo>
                    <a:pt x="604570" y="1219200"/>
                  </a:lnTo>
                  <a:lnTo>
                    <a:pt x="680935" y="1219200"/>
                  </a:lnTo>
                  <a:lnTo>
                    <a:pt x="757351" y="1219200"/>
                  </a:lnTo>
                  <a:lnTo>
                    <a:pt x="757351" y="1143000"/>
                  </a:lnTo>
                  <a:lnTo>
                    <a:pt x="833767" y="1143000"/>
                  </a:lnTo>
                  <a:lnTo>
                    <a:pt x="910132" y="1143000"/>
                  </a:lnTo>
                  <a:lnTo>
                    <a:pt x="910132" y="1066800"/>
                  </a:lnTo>
                  <a:lnTo>
                    <a:pt x="986510" y="1066800"/>
                  </a:lnTo>
                  <a:lnTo>
                    <a:pt x="1062901" y="1066800"/>
                  </a:lnTo>
                  <a:lnTo>
                    <a:pt x="1062901" y="914400"/>
                  </a:lnTo>
                  <a:lnTo>
                    <a:pt x="986510" y="914400"/>
                  </a:lnTo>
                  <a:lnTo>
                    <a:pt x="986510" y="838200"/>
                  </a:lnTo>
                  <a:lnTo>
                    <a:pt x="910132" y="838200"/>
                  </a:lnTo>
                  <a:lnTo>
                    <a:pt x="833767" y="838200"/>
                  </a:lnTo>
                  <a:lnTo>
                    <a:pt x="833767" y="685800"/>
                  </a:lnTo>
                  <a:lnTo>
                    <a:pt x="910132" y="685800"/>
                  </a:lnTo>
                  <a:lnTo>
                    <a:pt x="910132" y="609600"/>
                  </a:lnTo>
                  <a:lnTo>
                    <a:pt x="986510" y="609600"/>
                  </a:lnTo>
                  <a:lnTo>
                    <a:pt x="986510" y="304800"/>
                  </a:lnTo>
                  <a:lnTo>
                    <a:pt x="910132" y="304800"/>
                  </a:lnTo>
                  <a:lnTo>
                    <a:pt x="910132" y="152400"/>
                  </a:lnTo>
                  <a:lnTo>
                    <a:pt x="833767" y="152400"/>
                  </a:lnTo>
                  <a:lnTo>
                    <a:pt x="757351" y="152400"/>
                  </a:lnTo>
                  <a:lnTo>
                    <a:pt x="757351" y="76200"/>
                  </a:lnTo>
                  <a:lnTo>
                    <a:pt x="680935" y="76200"/>
                  </a:lnTo>
                  <a:lnTo>
                    <a:pt x="604570" y="76200"/>
                  </a:lnTo>
                  <a:lnTo>
                    <a:pt x="604570" y="0"/>
                  </a:lnTo>
                  <a:lnTo>
                    <a:pt x="528154" y="0"/>
                  </a:lnTo>
                  <a:lnTo>
                    <a:pt x="451751" y="0"/>
                  </a:lnTo>
                  <a:lnTo>
                    <a:pt x="451751" y="76200"/>
                  </a:lnTo>
                  <a:lnTo>
                    <a:pt x="375373" y="76200"/>
                  </a:lnTo>
                  <a:lnTo>
                    <a:pt x="298983" y="76200"/>
                  </a:lnTo>
                  <a:lnTo>
                    <a:pt x="222592" y="76200"/>
                  </a:lnTo>
                  <a:lnTo>
                    <a:pt x="222592" y="152400"/>
                  </a:lnTo>
                  <a:lnTo>
                    <a:pt x="146164" y="152400"/>
                  </a:lnTo>
                  <a:lnTo>
                    <a:pt x="69811" y="152400"/>
                  </a:lnTo>
                  <a:lnTo>
                    <a:pt x="69811" y="228600"/>
                  </a:lnTo>
                  <a:lnTo>
                    <a:pt x="0" y="228600"/>
                  </a:lnTo>
                  <a:lnTo>
                    <a:pt x="0" y="762000"/>
                  </a:lnTo>
                  <a:lnTo>
                    <a:pt x="69811" y="762000"/>
                  </a:lnTo>
                  <a:lnTo>
                    <a:pt x="69811" y="685800"/>
                  </a:lnTo>
                  <a:lnTo>
                    <a:pt x="146164" y="685800"/>
                  </a:lnTo>
                  <a:lnTo>
                    <a:pt x="222592" y="685800"/>
                  </a:lnTo>
                  <a:lnTo>
                    <a:pt x="298983" y="685800"/>
                  </a:lnTo>
                  <a:lnTo>
                    <a:pt x="375373" y="685800"/>
                  </a:lnTo>
                  <a:lnTo>
                    <a:pt x="451751" y="685800"/>
                  </a:lnTo>
                  <a:lnTo>
                    <a:pt x="451751" y="762000"/>
                  </a:lnTo>
                  <a:lnTo>
                    <a:pt x="528154" y="762000"/>
                  </a:lnTo>
                  <a:lnTo>
                    <a:pt x="528154" y="914400"/>
                  </a:lnTo>
                  <a:lnTo>
                    <a:pt x="451751" y="914400"/>
                  </a:lnTo>
                  <a:lnTo>
                    <a:pt x="451751" y="838200"/>
                  </a:lnTo>
                  <a:lnTo>
                    <a:pt x="375373" y="838200"/>
                  </a:lnTo>
                  <a:lnTo>
                    <a:pt x="375373" y="762000"/>
                  </a:lnTo>
                  <a:lnTo>
                    <a:pt x="298983" y="762000"/>
                  </a:lnTo>
                  <a:lnTo>
                    <a:pt x="298983" y="838200"/>
                  </a:lnTo>
                  <a:lnTo>
                    <a:pt x="222592" y="838200"/>
                  </a:lnTo>
                  <a:lnTo>
                    <a:pt x="146164" y="838200"/>
                  </a:lnTo>
                  <a:lnTo>
                    <a:pt x="69811" y="838200"/>
                  </a:lnTo>
                  <a:lnTo>
                    <a:pt x="69811" y="914400"/>
                  </a:lnTo>
                  <a:lnTo>
                    <a:pt x="0" y="914400"/>
                  </a:lnTo>
                  <a:lnTo>
                    <a:pt x="0" y="1371600"/>
                  </a:lnTo>
                  <a:lnTo>
                    <a:pt x="69811" y="1371600"/>
                  </a:lnTo>
                  <a:lnTo>
                    <a:pt x="69811" y="1452943"/>
                  </a:lnTo>
                  <a:lnTo>
                    <a:pt x="0" y="1452943"/>
                  </a:lnTo>
                  <a:lnTo>
                    <a:pt x="0" y="1752600"/>
                  </a:lnTo>
                  <a:lnTo>
                    <a:pt x="69811" y="1752600"/>
                  </a:lnTo>
                  <a:lnTo>
                    <a:pt x="69811" y="1676400"/>
                  </a:lnTo>
                  <a:lnTo>
                    <a:pt x="146164" y="1676400"/>
                  </a:lnTo>
                  <a:lnTo>
                    <a:pt x="222592" y="1676400"/>
                  </a:lnTo>
                  <a:lnTo>
                    <a:pt x="222592" y="1524000"/>
                  </a:lnTo>
                  <a:lnTo>
                    <a:pt x="298983" y="1524000"/>
                  </a:lnTo>
                  <a:lnTo>
                    <a:pt x="298983" y="1447800"/>
                  </a:lnTo>
                  <a:lnTo>
                    <a:pt x="375373" y="1447800"/>
                  </a:lnTo>
                  <a:lnTo>
                    <a:pt x="375373" y="1371600"/>
                  </a:lnTo>
                  <a:lnTo>
                    <a:pt x="451751" y="1371600"/>
                  </a:lnTo>
                  <a:lnTo>
                    <a:pt x="528154" y="1371600"/>
                  </a:lnTo>
                  <a:lnTo>
                    <a:pt x="528154" y="1452943"/>
                  </a:lnTo>
                  <a:lnTo>
                    <a:pt x="451751" y="1452943"/>
                  </a:lnTo>
                  <a:lnTo>
                    <a:pt x="451751" y="1529143"/>
                  </a:lnTo>
                  <a:lnTo>
                    <a:pt x="375373" y="1529143"/>
                  </a:lnTo>
                  <a:lnTo>
                    <a:pt x="375373" y="1600200"/>
                  </a:lnTo>
                  <a:lnTo>
                    <a:pt x="451751" y="1600200"/>
                  </a:lnTo>
                  <a:lnTo>
                    <a:pt x="451751" y="1676400"/>
                  </a:lnTo>
                  <a:lnTo>
                    <a:pt x="528154" y="1676400"/>
                  </a:lnTo>
                  <a:lnTo>
                    <a:pt x="604570" y="1676400"/>
                  </a:lnTo>
                  <a:lnTo>
                    <a:pt x="604570" y="1752600"/>
                  </a:lnTo>
                  <a:lnTo>
                    <a:pt x="986510" y="1752600"/>
                  </a:lnTo>
                  <a:lnTo>
                    <a:pt x="986510" y="1676400"/>
                  </a:lnTo>
                  <a:lnTo>
                    <a:pt x="1062901" y="1676400"/>
                  </a:lnTo>
                  <a:lnTo>
                    <a:pt x="1062901" y="1600200"/>
                  </a:lnTo>
                  <a:lnTo>
                    <a:pt x="1139329" y="1600200"/>
                  </a:lnTo>
                  <a:lnTo>
                    <a:pt x="1139329" y="1524000"/>
                  </a:lnTo>
                  <a:lnTo>
                    <a:pt x="1215720" y="1524000"/>
                  </a:lnTo>
                  <a:lnTo>
                    <a:pt x="1292098" y="1524000"/>
                  </a:lnTo>
                  <a:lnTo>
                    <a:pt x="1292098" y="1600200"/>
                  </a:lnTo>
                  <a:lnTo>
                    <a:pt x="1368488" y="1600200"/>
                  </a:lnTo>
                  <a:lnTo>
                    <a:pt x="1368488" y="1375473"/>
                  </a:lnTo>
                  <a:close/>
                </a:path>
              </a:pathLst>
            </a:custGeom>
            <a:solidFill>
              <a:srgbClr val="F0F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4" name="object 154"/>
            <p:cNvSpPr/>
            <p:nvPr/>
          </p:nvSpPr>
          <p:spPr>
            <a:xfrm>
              <a:off x="0" y="1673376"/>
              <a:ext cx="1674495" cy="1911985"/>
            </a:xfrm>
            <a:custGeom>
              <a:avLst/>
              <a:gdLst/>
              <a:ahLst/>
              <a:cxnLst/>
              <a:rect l="l" t="t" r="r" b="b"/>
              <a:pathLst>
                <a:path w="1674495" h="1911985">
                  <a:moveTo>
                    <a:pt x="69811" y="1375473"/>
                  </a:moveTo>
                  <a:lnTo>
                    <a:pt x="0" y="1375473"/>
                  </a:lnTo>
                  <a:lnTo>
                    <a:pt x="0" y="1452943"/>
                  </a:lnTo>
                  <a:lnTo>
                    <a:pt x="69811" y="1452943"/>
                  </a:lnTo>
                  <a:lnTo>
                    <a:pt x="69811" y="1375473"/>
                  </a:lnTo>
                  <a:close/>
                </a:path>
                <a:path w="1674495" h="1911985">
                  <a:moveTo>
                    <a:pt x="451751" y="0"/>
                  </a:moveTo>
                  <a:lnTo>
                    <a:pt x="451751" y="0"/>
                  </a:lnTo>
                  <a:lnTo>
                    <a:pt x="69811" y="0"/>
                  </a:lnTo>
                  <a:lnTo>
                    <a:pt x="69811" y="76466"/>
                  </a:lnTo>
                  <a:lnTo>
                    <a:pt x="0" y="76466"/>
                  </a:lnTo>
                  <a:lnTo>
                    <a:pt x="0" y="229412"/>
                  </a:lnTo>
                  <a:lnTo>
                    <a:pt x="69811" y="229412"/>
                  </a:lnTo>
                  <a:lnTo>
                    <a:pt x="69811" y="152946"/>
                  </a:lnTo>
                  <a:lnTo>
                    <a:pt x="146164" y="152946"/>
                  </a:lnTo>
                  <a:lnTo>
                    <a:pt x="222592" y="152946"/>
                  </a:lnTo>
                  <a:lnTo>
                    <a:pt x="222592" y="76466"/>
                  </a:lnTo>
                  <a:lnTo>
                    <a:pt x="298983" y="76466"/>
                  </a:lnTo>
                  <a:lnTo>
                    <a:pt x="375373" y="76466"/>
                  </a:lnTo>
                  <a:lnTo>
                    <a:pt x="451751" y="76466"/>
                  </a:lnTo>
                  <a:lnTo>
                    <a:pt x="451751" y="0"/>
                  </a:lnTo>
                  <a:close/>
                </a:path>
                <a:path w="1674495" h="1911985">
                  <a:moveTo>
                    <a:pt x="528154" y="764755"/>
                  </a:moveTo>
                  <a:lnTo>
                    <a:pt x="451751" y="764755"/>
                  </a:lnTo>
                  <a:lnTo>
                    <a:pt x="451751" y="688289"/>
                  </a:lnTo>
                  <a:lnTo>
                    <a:pt x="375373" y="688289"/>
                  </a:lnTo>
                  <a:lnTo>
                    <a:pt x="298983" y="688289"/>
                  </a:lnTo>
                  <a:lnTo>
                    <a:pt x="222592" y="688289"/>
                  </a:lnTo>
                  <a:lnTo>
                    <a:pt x="146164" y="688289"/>
                  </a:lnTo>
                  <a:lnTo>
                    <a:pt x="69811" y="688289"/>
                  </a:lnTo>
                  <a:lnTo>
                    <a:pt x="69811" y="764755"/>
                  </a:lnTo>
                  <a:lnTo>
                    <a:pt x="0" y="764755"/>
                  </a:lnTo>
                  <a:lnTo>
                    <a:pt x="0" y="917740"/>
                  </a:lnTo>
                  <a:lnTo>
                    <a:pt x="69811" y="917740"/>
                  </a:lnTo>
                  <a:lnTo>
                    <a:pt x="69811" y="841235"/>
                  </a:lnTo>
                  <a:lnTo>
                    <a:pt x="146164" y="841235"/>
                  </a:lnTo>
                  <a:lnTo>
                    <a:pt x="222592" y="841235"/>
                  </a:lnTo>
                  <a:lnTo>
                    <a:pt x="298983" y="841235"/>
                  </a:lnTo>
                  <a:lnTo>
                    <a:pt x="298983" y="764755"/>
                  </a:lnTo>
                  <a:lnTo>
                    <a:pt x="375373" y="764755"/>
                  </a:lnTo>
                  <a:lnTo>
                    <a:pt x="375373" y="841235"/>
                  </a:lnTo>
                  <a:lnTo>
                    <a:pt x="451751" y="841235"/>
                  </a:lnTo>
                  <a:lnTo>
                    <a:pt x="451751" y="917740"/>
                  </a:lnTo>
                  <a:lnTo>
                    <a:pt x="528154" y="917740"/>
                  </a:lnTo>
                  <a:lnTo>
                    <a:pt x="528154" y="764755"/>
                  </a:lnTo>
                  <a:close/>
                </a:path>
                <a:path w="1674495" h="1911985">
                  <a:moveTo>
                    <a:pt x="910132" y="688289"/>
                  </a:moveTo>
                  <a:lnTo>
                    <a:pt x="833767" y="688289"/>
                  </a:lnTo>
                  <a:lnTo>
                    <a:pt x="833767" y="841235"/>
                  </a:lnTo>
                  <a:lnTo>
                    <a:pt x="910132" y="841235"/>
                  </a:lnTo>
                  <a:lnTo>
                    <a:pt x="910132" y="688289"/>
                  </a:lnTo>
                  <a:close/>
                </a:path>
                <a:path w="1674495" h="1911985">
                  <a:moveTo>
                    <a:pt x="986510" y="611809"/>
                  </a:moveTo>
                  <a:lnTo>
                    <a:pt x="910132" y="611809"/>
                  </a:lnTo>
                  <a:lnTo>
                    <a:pt x="910132" y="688289"/>
                  </a:lnTo>
                  <a:lnTo>
                    <a:pt x="986510" y="688289"/>
                  </a:lnTo>
                  <a:lnTo>
                    <a:pt x="986510" y="611809"/>
                  </a:lnTo>
                  <a:close/>
                </a:path>
                <a:path w="1674495" h="1911985">
                  <a:moveTo>
                    <a:pt x="1062901" y="458863"/>
                  </a:moveTo>
                  <a:lnTo>
                    <a:pt x="986510" y="458863"/>
                  </a:lnTo>
                  <a:lnTo>
                    <a:pt x="986510" y="611809"/>
                  </a:lnTo>
                  <a:lnTo>
                    <a:pt x="1062901" y="611809"/>
                  </a:lnTo>
                  <a:lnTo>
                    <a:pt x="1062901" y="458863"/>
                  </a:lnTo>
                  <a:close/>
                </a:path>
                <a:path w="1674495" h="1911985">
                  <a:moveTo>
                    <a:pt x="1674075" y="1529143"/>
                  </a:moveTo>
                  <a:lnTo>
                    <a:pt x="1597660" y="1529143"/>
                  </a:lnTo>
                  <a:lnTo>
                    <a:pt x="1597660" y="1452943"/>
                  </a:lnTo>
                  <a:lnTo>
                    <a:pt x="1521294" y="1452943"/>
                  </a:lnTo>
                  <a:lnTo>
                    <a:pt x="1521294" y="1299273"/>
                  </a:lnTo>
                  <a:lnTo>
                    <a:pt x="1444879" y="1299273"/>
                  </a:lnTo>
                  <a:lnTo>
                    <a:pt x="1368488" y="1299273"/>
                  </a:lnTo>
                  <a:lnTo>
                    <a:pt x="1368488" y="1146873"/>
                  </a:lnTo>
                  <a:lnTo>
                    <a:pt x="1292098" y="1146873"/>
                  </a:lnTo>
                  <a:lnTo>
                    <a:pt x="1215720" y="1146873"/>
                  </a:lnTo>
                  <a:lnTo>
                    <a:pt x="1215720" y="1070673"/>
                  </a:lnTo>
                  <a:lnTo>
                    <a:pt x="1139329" y="1070673"/>
                  </a:lnTo>
                  <a:lnTo>
                    <a:pt x="1062901" y="1070673"/>
                  </a:lnTo>
                  <a:lnTo>
                    <a:pt x="986510" y="1070673"/>
                  </a:lnTo>
                  <a:lnTo>
                    <a:pt x="910132" y="1070673"/>
                  </a:lnTo>
                  <a:lnTo>
                    <a:pt x="910132" y="1146873"/>
                  </a:lnTo>
                  <a:lnTo>
                    <a:pt x="833767" y="1146873"/>
                  </a:lnTo>
                  <a:lnTo>
                    <a:pt x="757351" y="1146873"/>
                  </a:lnTo>
                  <a:lnTo>
                    <a:pt x="757351" y="1223073"/>
                  </a:lnTo>
                  <a:lnTo>
                    <a:pt x="680935" y="1223073"/>
                  </a:lnTo>
                  <a:lnTo>
                    <a:pt x="604570" y="1223073"/>
                  </a:lnTo>
                  <a:lnTo>
                    <a:pt x="604570" y="1299273"/>
                  </a:lnTo>
                  <a:lnTo>
                    <a:pt x="680935" y="1299273"/>
                  </a:lnTo>
                  <a:lnTo>
                    <a:pt x="757351" y="1299273"/>
                  </a:lnTo>
                  <a:lnTo>
                    <a:pt x="833767" y="1299273"/>
                  </a:lnTo>
                  <a:lnTo>
                    <a:pt x="910132" y="1299273"/>
                  </a:lnTo>
                  <a:lnTo>
                    <a:pt x="910132" y="1223073"/>
                  </a:lnTo>
                  <a:lnTo>
                    <a:pt x="986510" y="1223073"/>
                  </a:lnTo>
                  <a:lnTo>
                    <a:pt x="1062901" y="1223073"/>
                  </a:lnTo>
                  <a:lnTo>
                    <a:pt x="1139329" y="1223073"/>
                  </a:lnTo>
                  <a:lnTo>
                    <a:pt x="1215720" y="1223073"/>
                  </a:lnTo>
                  <a:lnTo>
                    <a:pt x="1215720" y="1299273"/>
                  </a:lnTo>
                  <a:lnTo>
                    <a:pt x="1292098" y="1299273"/>
                  </a:lnTo>
                  <a:lnTo>
                    <a:pt x="1292098" y="1375473"/>
                  </a:lnTo>
                  <a:lnTo>
                    <a:pt x="1368488" y="1375473"/>
                  </a:lnTo>
                  <a:lnTo>
                    <a:pt x="1368488" y="1605343"/>
                  </a:lnTo>
                  <a:lnTo>
                    <a:pt x="1292098" y="1605343"/>
                  </a:lnTo>
                  <a:lnTo>
                    <a:pt x="1292098" y="1529143"/>
                  </a:lnTo>
                  <a:lnTo>
                    <a:pt x="1215720" y="1529143"/>
                  </a:lnTo>
                  <a:lnTo>
                    <a:pt x="1139329" y="1529143"/>
                  </a:lnTo>
                  <a:lnTo>
                    <a:pt x="1139329" y="1605343"/>
                  </a:lnTo>
                  <a:lnTo>
                    <a:pt x="1062901" y="1605343"/>
                  </a:lnTo>
                  <a:lnTo>
                    <a:pt x="1062901" y="1681543"/>
                  </a:lnTo>
                  <a:lnTo>
                    <a:pt x="986510" y="1681543"/>
                  </a:lnTo>
                  <a:lnTo>
                    <a:pt x="986510" y="1757743"/>
                  </a:lnTo>
                  <a:lnTo>
                    <a:pt x="604570" y="1757743"/>
                  </a:lnTo>
                  <a:lnTo>
                    <a:pt x="604570" y="1681543"/>
                  </a:lnTo>
                  <a:lnTo>
                    <a:pt x="528154" y="1681543"/>
                  </a:lnTo>
                  <a:lnTo>
                    <a:pt x="451751" y="1681543"/>
                  </a:lnTo>
                  <a:lnTo>
                    <a:pt x="451751" y="1605343"/>
                  </a:lnTo>
                  <a:lnTo>
                    <a:pt x="375373" y="1605343"/>
                  </a:lnTo>
                  <a:lnTo>
                    <a:pt x="375373" y="1529143"/>
                  </a:lnTo>
                  <a:lnTo>
                    <a:pt x="451751" y="1529143"/>
                  </a:lnTo>
                  <a:lnTo>
                    <a:pt x="451751" y="1452943"/>
                  </a:lnTo>
                  <a:lnTo>
                    <a:pt x="528154" y="1452943"/>
                  </a:lnTo>
                  <a:lnTo>
                    <a:pt x="528154" y="1375473"/>
                  </a:lnTo>
                  <a:lnTo>
                    <a:pt x="451751" y="1375473"/>
                  </a:lnTo>
                  <a:lnTo>
                    <a:pt x="375373" y="1375473"/>
                  </a:lnTo>
                  <a:lnTo>
                    <a:pt x="375373" y="1452943"/>
                  </a:lnTo>
                  <a:lnTo>
                    <a:pt x="298983" y="1452943"/>
                  </a:lnTo>
                  <a:lnTo>
                    <a:pt x="298983" y="1529143"/>
                  </a:lnTo>
                  <a:lnTo>
                    <a:pt x="222592" y="1529143"/>
                  </a:lnTo>
                  <a:lnTo>
                    <a:pt x="222592" y="1681543"/>
                  </a:lnTo>
                  <a:lnTo>
                    <a:pt x="146164" y="1681543"/>
                  </a:lnTo>
                  <a:lnTo>
                    <a:pt x="69811" y="1681543"/>
                  </a:lnTo>
                  <a:lnTo>
                    <a:pt x="69811" y="1757743"/>
                  </a:lnTo>
                  <a:lnTo>
                    <a:pt x="0" y="1757743"/>
                  </a:lnTo>
                  <a:lnTo>
                    <a:pt x="0" y="1911413"/>
                  </a:lnTo>
                  <a:lnTo>
                    <a:pt x="69811" y="1911413"/>
                  </a:lnTo>
                  <a:lnTo>
                    <a:pt x="146164" y="1911413"/>
                  </a:lnTo>
                  <a:lnTo>
                    <a:pt x="1521294" y="1911413"/>
                  </a:lnTo>
                  <a:lnTo>
                    <a:pt x="1521294" y="1835213"/>
                  </a:lnTo>
                  <a:lnTo>
                    <a:pt x="1597660" y="1835213"/>
                  </a:lnTo>
                  <a:lnTo>
                    <a:pt x="1597660" y="1757743"/>
                  </a:lnTo>
                  <a:lnTo>
                    <a:pt x="1674075" y="1757743"/>
                  </a:lnTo>
                  <a:lnTo>
                    <a:pt x="1674075" y="1529143"/>
                  </a:lnTo>
                  <a:close/>
                </a:path>
              </a:pathLst>
            </a:custGeom>
            <a:solidFill>
              <a:srgbClr val="BEE8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5" name="object 155"/>
          <p:cNvGrpSpPr/>
          <p:nvPr/>
        </p:nvGrpSpPr>
        <p:grpSpPr>
          <a:xfrm>
            <a:off x="9150522" y="4358090"/>
            <a:ext cx="8844280" cy="2084070"/>
            <a:chOff x="9150522" y="4358090"/>
            <a:chExt cx="8844280" cy="2084070"/>
          </a:xfrm>
        </p:grpSpPr>
        <p:sp>
          <p:nvSpPr>
            <p:cNvPr id="156" name="object 156"/>
            <p:cNvSpPr/>
            <p:nvPr/>
          </p:nvSpPr>
          <p:spPr>
            <a:xfrm>
              <a:off x="17072814" y="5830302"/>
              <a:ext cx="685800" cy="535940"/>
            </a:xfrm>
            <a:custGeom>
              <a:avLst/>
              <a:gdLst/>
              <a:ahLst/>
              <a:cxnLst/>
              <a:rect l="l" t="t" r="r" b="b"/>
              <a:pathLst>
                <a:path w="685800" h="535939">
                  <a:moveTo>
                    <a:pt x="381000" y="459397"/>
                  </a:moveTo>
                  <a:lnTo>
                    <a:pt x="228600" y="459397"/>
                  </a:lnTo>
                  <a:lnTo>
                    <a:pt x="228600" y="535597"/>
                  </a:lnTo>
                  <a:lnTo>
                    <a:pt x="381000" y="535597"/>
                  </a:lnTo>
                  <a:lnTo>
                    <a:pt x="381000" y="459397"/>
                  </a:lnTo>
                  <a:close/>
                </a:path>
                <a:path w="685800" h="535939">
                  <a:moveTo>
                    <a:pt x="609600" y="230797"/>
                  </a:moveTo>
                  <a:lnTo>
                    <a:pt x="533400" y="230797"/>
                  </a:lnTo>
                  <a:lnTo>
                    <a:pt x="533400" y="148488"/>
                  </a:lnTo>
                  <a:lnTo>
                    <a:pt x="533400" y="145948"/>
                  </a:lnTo>
                  <a:lnTo>
                    <a:pt x="457200" y="145948"/>
                  </a:lnTo>
                  <a:lnTo>
                    <a:pt x="457200" y="148488"/>
                  </a:lnTo>
                  <a:lnTo>
                    <a:pt x="457200" y="230797"/>
                  </a:lnTo>
                  <a:lnTo>
                    <a:pt x="0" y="230797"/>
                  </a:lnTo>
                  <a:lnTo>
                    <a:pt x="0" y="294436"/>
                  </a:lnTo>
                  <a:lnTo>
                    <a:pt x="185585" y="294436"/>
                  </a:lnTo>
                  <a:lnTo>
                    <a:pt x="185585" y="383197"/>
                  </a:lnTo>
                  <a:lnTo>
                    <a:pt x="457200" y="383197"/>
                  </a:lnTo>
                  <a:lnTo>
                    <a:pt x="457200" y="459397"/>
                  </a:lnTo>
                  <a:lnTo>
                    <a:pt x="533400" y="459397"/>
                  </a:lnTo>
                  <a:lnTo>
                    <a:pt x="533400" y="383197"/>
                  </a:lnTo>
                  <a:lnTo>
                    <a:pt x="609600" y="383197"/>
                  </a:lnTo>
                  <a:lnTo>
                    <a:pt x="609600" y="294436"/>
                  </a:lnTo>
                  <a:lnTo>
                    <a:pt x="609600" y="230797"/>
                  </a:lnTo>
                  <a:close/>
                </a:path>
                <a:path w="685800" h="535939">
                  <a:moveTo>
                    <a:pt x="609600" y="0"/>
                  </a:moveTo>
                  <a:lnTo>
                    <a:pt x="0" y="0"/>
                  </a:lnTo>
                  <a:lnTo>
                    <a:pt x="0" y="2527"/>
                  </a:lnTo>
                  <a:lnTo>
                    <a:pt x="609600" y="2527"/>
                  </a:lnTo>
                  <a:lnTo>
                    <a:pt x="609600" y="0"/>
                  </a:lnTo>
                  <a:close/>
                </a:path>
                <a:path w="685800" h="535939">
                  <a:moveTo>
                    <a:pt x="685800" y="78397"/>
                  </a:moveTo>
                  <a:lnTo>
                    <a:pt x="609600" y="78397"/>
                  </a:lnTo>
                  <a:lnTo>
                    <a:pt x="609600" y="145948"/>
                  </a:lnTo>
                  <a:lnTo>
                    <a:pt x="609600" y="230797"/>
                  </a:lnTo>
                  <a:lnTo>
                    <a:pt x="685800" y="230797"/>
                  </a:lnTo>
                  <a:lnTo>
                    <a:pt x="685800" y="145948"/>
                  </a:lnTo>
                  <a:lnTo>
                    <a:pt x="685800" y="78397"/>
                  </a:lnTo>
                  <a:close/>
                </a:path>
              </a:pathLst>
            </a:custGeom>
            <a:solidFill>
              <a:srgbClr val="FDAC1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7" name="object 157"/>
            <p:cNvSpPr/>
            <p:nvPr/>
          </p:nvSpPr>
          <p:spPr>
            <a:xfrm>
              <a:off x="17149014" y="5830302"/>
              <a:ext cx="685800" cy="459740"/>
            </a:xfrm>
            <a:custGeom>
              <a:avLst/>
              <a:gdLst/>
              <a:ahLst/>
              <a:cxnLst/>
              <a:rect l="l" t="t" r="r" b="b"/>
              <a:pathLst>
                <a:path w="685800" h="459739">
                  <a:moveTo>
                    <a:pt x="76200" y="0"/>
                  </a:moveTo>
                  <a:lnTo>
                    <a:pt x="0" y="0"/>
                  </a:lnTo>
                  <a:lnTo>
                    <a:pt x="0" y="2197"/>
                  </a:lnTo>
                  <a:lnTo>
                    <a:pt x="76200" y="2197"/>
                  </a:lnTo>
                  <a:lnTo>
                    <a:pt x="76200" y="0"/>
                  </a:lnTo>
                  <a:close/>
                </a:path>
                <a:path w="685800" h="459739">
                  <a:moveTo>
                    <a:pt x="533400" y="383197"/>
                  </a:moveTo>
                  <a:lnTo>
                    <a:pt x="457200" y="383197"/>
                  </a:lnTo>
                  <a:lnTo>
                    <a:pt x="457200" y="459397"/>
                  </a:lnTo>
                  <a:lnTo>
                    <a:pt x="533400" y="459397"/>
                  </a:lnTo>
                  <a:lnTo>
                    <a:pt x="533400" y="383197"/>
                  </a:lnTo>
                  <a:close/>
                </a:path>
                <a:path w="685800" h="459739">
                  <a:moveTo>
                    <a:pt x="609600" y="230797"/>
                  </a:moveTo>
                  <a:lnTo>
                    <a:pt x="533400" y="230797"/>
                  </a:lnTo>
                  <a:lnTo>
                    <a:pt x="533400" y="383197"/>
                  </a:lnTo>
                  <a:lnTo>
                    <a:pt x="609600" y="383197"/>
                  </a:lnTo>
                  <a:lnTo>
                    <a:pt x="609600" y="230797"/>
                  </a:lnTo>
                  <a:close/>
                </a:path>
                <a:path w="685800" h="459739">
                  <a:moveTo>
                    <a:pt x="685800" y="78397"/>
                  </a:moveTo>
                  <a:lnTo>
                    <a:pt x="609600" y="78397"/>
                  </a:lnTo>
                  <a:lnTo>
                    <a:pt x="609600" y="2527"/>
                  </a:lnTo>
                  <a:lnTo>
                    <a:pt x="609600" y="0"/>
                  </a:lnTo>
                  <a:lnTo>
                    <a:pt x="533400" y="0"/>
                  </a:lnTo>
                  <a:lnTo>
                    <a:pt x="533400" y="2527"/>
                  </a:lnTo>
                  <a:lnTo>
                    <a:pt x="533400" y="78409"/>
                  </a:lnTo>
                  <a:lnTo>
                    <a:pt x="609600" y="78409"/>
                  </a:lnTo>
                  <a:lnTo>
                    <a:pt x="609600" y="230797"/>
                  </a:lnTo>
                  <a:lnTo>
                    <a:pt x="685800" y="230797"/>
                  </a:lnTo>
                  <a:lnTo>
                    <a:pt x="685800" y="78397"/>
                  </a:lnTo>
                  <a:close/>
                </a:path>
              </a:pathLst>
            </a:custGeom>
            <a:solidFill>
              <a:srgbClr val="FFE24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8" name="object 158"/>
            <p:cNvSpPr/>
            <p:nvPr/>
          </p:nvSpPr>
          <p:spPr>
            <a:xfrm>
              <a:off x="16996614" y="5976251"/>
              <a:ext cx="228600" cy="2540"/>
            </a:xfrm>
            <a:custGeom>
              <a:avLst/>
              <a:gdLst/>
              <a:ahLst/>
              <a:cxnLst/>
              <a:rect l="l" t="t" r="r" b="b"/>
              <a:pathLst>
                <a:path w="228600" h="2539">
                  <a:moveTo>
                    <a:pt x="7620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76200" y="2540"/>
                  </a:lnTo>
                  <a:lnTo>
                    <a:pt x="76200" y="0"/>
                  </a:lnTo>
                  <a:close/>
                </a:path>
                <a:path w="228600" h="2539">
                  <a:moveTo>
                    <a:pt x="228600" y="0"/>
                  </a:moveTo>
                  <a:lnTo>
                    <a:pt x="152400" y="0"/>
                  </a:lnTo>
                  <a:lnTo>
                    <a:pt x="152400" y="2540"/>
                  </a:lnTo>
                  <a:lnTo>
                    <a:pt x="228600" y="254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DAC1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9" name="object 159"/>
            <p:cNvSpPr/>
            <p:nvPr/>
          </p:nvSpPr>
          <p:spPr>
            <a:xfrm>
              <a:off x="17072823" y="5976242"/>
              <a:ext cx="76200" cy="2540"/>
            </a:xfrm>
            <a:custGeom>
              <a:avLst/>
              <a:gdLst/>
              <a:ahLst/>
              <a:cxnLst/>
              <a:rect l="l" t="t" r="r" b="b"/>
              <a:pathLst>
                <a:path w="76200" h="2539">
                  <a:moveTo>
                    <a:pt x="0" y="2538"/>
                  </a:moveTo>
                  <a:lnTo>
                    <a:pt x="76200" y="2538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2538"/>
                  </a:lnTo>
                  <a:close/>
                </a:path>
              </a:pathLst>
            </a:custGeom>
            <a:solidFill>
              <a:srgbClr val="FFE24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0" name="object 160"/>
            <p:cNvSpPr/>
            <p:nvPr/>
          </p:nvSpPr>
          <p:spPr>
            <a:xfrm>
              <a:off x="17149023" y="6270445"/>
              <a:ext cx="76200" cy="19685"/>
            </a:xfrm>
            <a:custGeom>
              <a:avLst/>
              <a:gdLst/>
              <a:ahLst/>
              <a:cxnLst/>
              <a:rect l="l" t="t" r="r" b="b"/>
              <a:pathLst>
                <a:path w="76200" h="19685">
                  <a:moveTo>
                    <a:pt x="0" y="19254"/>
                  </a:moveTo>
                  <a:lnTo>
                    <a:pt x="76200" y="19254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19254"/>
                  </a:lnTo>
                  <a:close/>
                </a:path>
              </a:pathLst>
            </a:custGeom>
            <a:solidFill>
              <a:srgbClr val="FDAC1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1" name="object 161"/>
            <p:cNvSpPr/>
            <p:nvPr/>
          </p:nvSpPr>
          <p:spPr>
            <a:xfrm>
              <a:off x="17225214" y="6213512"/>
              <a:ext cx="304800" cy="76200"/>
            </a:xfrm>
            <a:custGeom>
              <a:avLst/>
              <a:gdLst/>
              <a:ahLst/>
              <a:cxnLst/>
              <a:rect l="l" t="t" r="r" b="b"/>
              <a:pathLst>
                <a:path w="304800" h="76200">
                  <a:moveTo>
                    <a:pt x="304800" y="0"/>
                  </a:moveTo>
                  <a:lnTo>
                    <a:pt x="33185" y="0"/>
                  </a:lnTo>
                  <a:lnTo>
                    <a:pt x="33185" y="56934"/>
                  </a:lnTo>
                  <a:lnTo>
                    <a:pt x="0" y="56934"/>
                  </a:lnTo>
                  <a:lnTo>
                    <a:pt x="0" y="76200"/>
                  </a:lnTo>
                  <a:lnTo>
                    <a:pt x="304800" y="76200"/>
                  </a:lnTo>
                  <a:lnTo>
                    <a:pt x="304800" y="56934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E24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2" name="object 162"/>
            <p:cNvSpPr/>
            <p:nvPr/>
          </p:nvSpPr>
          <p:spPr>
            <a:xfrm>
              <a:off x="16920414" y="5830302"/>
              <a:ext cx="762000" cy="612140"/>
            </a:xfrm>
            <a:custGeom>
              <a:avLst/>
              <a:gdLst/>
              <a:ahLst/>
              <a:cxnLst/>
              <a:rect l="l" t="t" r="r" b="b"/>
              <a:pathLst>
                <a:path w="762000" h="612139">
                  <a:moveTo>
                    <a:pt x="76200" y="145948"/>
                  </a:moveTo>
                  <a:lnTo>
                    <a:pt x="0" y="145948"/>
                  </a:lnTo>
                  <a:lnTo>
                    <a:pt x="0" y="148488"/>
                  </a:lnTo>
                  <a:lnTo>
                    <a:pt x="76200" y="148488"/>
                  </a:lnTo>
                  <a:lnTo>
                    <a:pt x="76200" y="145948"/>
                  </a:lnTo>
                  <a:close/>
                </a:path>
                <a:path w="762000" h="612139">
                  <a:moveTo>
                    <a:pt x="152400" y="0"/>
                  </a:moveTo>
                  <a:lnTo>
                    <a:pt x="76200" y="0"/>
                  </a:lnTo>
                  <a:lnTo>
                    <a:pt x="76200" y="2527"/>
                  </a:lnTo>
                  <a:lnTo>
                    <a:pt x="152400" y="2527"/>
                  </a:lnTo>
                  <a:lnTo>
                    <a:pt x="152400" y="0"/>
                  </a:lnTo>
                  <a:close/>
                </a:path>
                <a:path w="762000" h="612139">
                  <a:moveTo>
                    <a:pt x="381000" y="459397"/>
                  </a:moveTo>
                  <a:lnTo>
                    <a:pt x="228600" y="459397"/>
                  </a:lnTo>
                  <a:lnTo>
                    <a:pt x="228600" y="440143"/>
                  </a:lnTo>
                  <a:lnTo>
                    <a:pt x="152400" y="440143"/>
                  </a:lnTo>
                  <a:lnTo>
                    <a:pt x="152400" y="459409"/>
                  </a:lnTo>
                  <a:lnTo>
                    <a:pt x="228600" y="459409"/>
                  </a:lnTo>
                  <a:lnTo>
                    <a:pt x="228600" y="535597"/>
                  </a:lnTo>
                  <a:lnTo>
                    <a:pt x="381000" y="535597"/>
                  </a:lnTo>
                  <a:lnTo>
                    <a:pt x="381000" y="459397"/>
                  </a:lnTo>
                  <a:close/>
                </a:path>
                <a:path w="762000" h="612139">
                  <a:moveTo>
                    <a:pt x="533400" y="535597"/>
                  </a:moveTo>
                  <a:lnTo>
                    <a:pt x="381000" y="535597"/>
                  </a:lnTo>
                  <a:lnTo>
                    <a:pt x="381000" y="611797"/>
                  </a:lnTo>
                  <a:lnTo>
                    <a:pt x="533400" y="611797"/>
                  </a:lnTo>
                  <a:lnTo>
                    <a:pt x="533400" y="535597"/>
                  </a:lnTo>
                  <a:close/>
                </a:path>
                <a:path w="762000" h="612139">
                  <a:moveTo>
                    <a:pt x="685800" y="459397"/>
                  </a:moveTo>
                  <a:lnTo>
                    <a:pt x="533400" y="459397"/>
                  </a:lnTo>
                  <a:lnTo>
                    <a:pt x="533400" y="535597"/>
                  </a:lnTo>
                  <a:lnTo>
                    <a:pt x="685800" y="535597"/>
                  </a:lnTo>
                  <a:lnTo>
                    <a:pt x="685800" y="459397"/>
                  </a:lnTo>
                  <a:close/>
                </a:path>
                <a:path w="762000" h="612139">
                  <a:moveTo>
                    <a:pt x="685800" y="0"/>
                  </a:moveTo>
                  <a:lnTo>
                    <a:pt x="609600" y="0"/>
                  </a:lnTo>
                  <a:lnTo>
                    <a:pt x="609600" y="2197"/>
                  </a:lnTo>
                  <a:lnTo>
                    <a:pt x="685800" y="2197"/>
                  </a:lnTo>
                  <a:lnTo>
                    <a:pt x="685800" y="0"/>
                  </a:lnTo>
                  <a:close/>
                </a:path>
                <a:path w="762000" h="612139">
                  <a:moveTo>
                    <a:pt x="762000" y="145948"/>
                  </a:moveTo>
                  <a:lnTo>
                    <a:pt x="685800" y="145948"/>
                  </a:lnTo>
                  <a:lnTo>
                    <a:pt x="685800" y="230797"/>
                  </a:lnTo>
                  <a:lnTo>
                    <a:pt x="609600" y="230797"/>
                  </a:lnTo>
                  <a:lnTo>
                    <a:pt x="609600" y="294436"/>
                  </a:lnTo>
                  <a:lnTo>
                    <a:pt x="609600" y="306997"/>
                  </a:lnTo>
                  <a:lnTo>
                    <a:pt x="609600" y="383197"/>
                  </a:lnTo>
                  <a:lnTo>
                    <a:pt x="685800" y="383197"/>
                  </a:lnTo>
                  <a:lnTo>
                    <a:pt x="685800" y="306997"/>
                  </a:lnTo>
                  <a:lnTo>
                    <a:pt x="762000" y="306997"/>
                  </a:lnTo>
                  <a:lnTo>
                    <a:pt x="762000" y="294436"/>
                  </a:lnTo>
                  <a:lnTo>
                    <a:pt x="762000" y="230797"/>
                  </a:lnTo>
                  <a:lnTo>
                    <a:pt x="762000" y="145948"/>
                  </a:lnTo>
                  <a:close/>
                </a:path>
              </a:pathLst>
            </a:custGeom>
            <a:solidFill>
              <a:srgbClr val="D953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3" name="object 163"/>
            <p:cNvSpPr/>
            <p:nvPr/>
          </p:nvSpPr>
          <p:spPr>
            <a:xfrm>
              <a:off x="17301423" y="5976242"/>
              <a:ext cx="152400" cy="2540"/>
            </a:xfrm>
            <a:custGeom>
              <a:avLst/>
              <a:gdLst/>
              <a:ahLst/>
              <a:cxnLst/>
              <a:rect l="l" t="t" r="r" b="b"/>
              <a:pathLst>
                <a:path w="152400" h="2539">
                  <a:moveTo>
                    <a:pt x="0" y="2538"/>
                  </a:moveTo>
                  <a:lnTo>
                    <a:pt x="152400" y="2538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2538"/>
                  </a:lnTo>
                  <a:close/>
                </a:path>
              </a:pathLst>
            </a:custGeom>
            <a:solidFill>
              <a:srgbClr val="FDAC1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4" name="object 164"/>
            <p:cNvSpPr/>
            <p:nvPr/>
          </p:nvSpPr>
          <p:spPr>
            <a:xfrm>
              <a:off x="17225214" y="5976251"/>
              <a:ext cx="228600" cy="161290"/>
            </a:xfrm>
            <a:custGeom>
              <a:avLst/>
              <a:gdLst/>
              <a:ahLst/>
              <a:cxnLst/>
              <a:rect l="l" t="t" r="r" b="b"/>
              <a:pathLst>
                <a:path w="228600" h="161289">
                  <a:moveTo>
                    <a:pt x="7620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76200" y="2540"/>
                  </a:lnTo>
                  <a:lnTo>
                    <a:pt x="76200" y="0"/>
                  </a:lnTo>
                  <a:close/>
                </a:path>
                <a:path w="228600" h="161289">
                  <a:moveTo>
                    <a:pt x="228600" y="148488"/>
                  </a:moveTo>
                  <a:lnTo>
                    <a:pt x="76200" y="148488"/>
                  </a:lnTo>
                  <a:lnTo>
                    <a:pt x="76200" y="161061"/>
                  </a:lnTo>
                  <a:lnTo>
                    <a:pt x="228600" y="161061"/>
                  </a:lnTo>
                  <a:lnTo>
                    <a:pt x="228600" y="148488"/>
                  </a:lnTo>
                  <a:close/>
                </a:path>
              </a:pathLst>
            </a:custGeom>
            <a:solidFill>
              <a:srgbClr val="EF7D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5" name="object 165"/>
            <p:cNvSpPr/>
            <p:nvPr/>
          </p:nvSpPr>
          <p:spPr>
            <a:xfrm>
              <a:off x="17453823" y="5976242"/>
              <a:ext cx="76200" cy="2540"/>
            </a:xfrm>
            <a:custGeom>
              <a:avLst/>
              <a:gdLst/>
              <a:ahLst/>
              <a:cxnLst/>
              <a:rect l="l" t="t" r="r" b="b"/>
              <a:pathLst>
                <a:path w="76200" h="2539">
                  <a:moveTo>
                    <a:pt x="0" y="2538"/>
                  </a:moveTo>
                  <a:lnTo>
                    <a:pt x="76200" y="2538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2538"/>
                  </a:lnTo>
                  <a:close/>
                </a:path>
              </a:pathLst>
            </a:custGeom>
            <a:solidFill>
              <a:srgbClr val="FFD5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6" name="object 166"/>
            <p:cNvSpPr/>
            <p:nvPr/>
          </p:nvSpPr>
          <p:spPr>
            <a:xfrm>
              <a:off x="9296730" y="4504041"/>
              <a:ext cx="8697595" cy="1621155"/>
            </a:xfrm>
            <a:custGeom>
              <a:avLst/>
              <a:gdLst/>
              <a:ahLst/>
              <a:cxnLst/>
              <a:rect l="l" t="t" r="r" b="b"/>
              <a:pathLst>
                <a:path w="8697594" h="1621154">
                  <a:moveTo>
                    <a:pt x="8697468" y="586346"/>
                  </a:moveTo>
                  <a:lnTo>
                    <a:pt x="8548891" y="586346"/>
                  </a:lnTo>
                  <a:lnTo>
                    <a:pt x="8548891" y="296989"/>
                  </a:lnTo>
                  <a:lnTo>
                    <a:pt x="8548891" y="296811"/>
                  </a:lnTo>
                  <a:lnTo>
                    <a:pt x="8548891" y="291909"/>
                  </a:lnTo>
                  <a:lnTo>
                    <a:pt x="8402675" y="291909"/>
                  </a:lnTo>
                  <a:lnTo>
                    <a:pt x="8402675" y="151028"/>
                  </a:lnTo>
                  <a:lnTo>
                    <a:pt x="8402675" y="150799"/>
                  </a:lnTo>
                  <a:lnTo>
                    <a:pt x="8402675" y="146088"/>
                  </a:lnTo>
                  <a:lnTo>
                    <a:pt x="8402675" y="145961"/>
                  </a:lnTo>
                  <a:lnTo>
                    <a:pt x="8256460" y="145961"/>
                  </a:lnTo>
                  <a:lnTo>
                    <a:pt x="8256460" y="0"/>
                  </a:lnTo>
                  <a:lnTo>
                    <a:pt x="7961668" y="0"/>
                  </a:lnTo>
                  <a:lnTo>
                    <a:pt x="7961668" y="145961"/>
                  </a:lnTo>
                  <a:lnTo>
                    <a:pt x="591934" y="145961"/>
                  </a:lnTo>
                  <a:lnTo>
                    <a:pt x="591934" y="151028"/>
                  </a:lnTo>
                  <a:lnTo>
                    <a:pt x="591934" y="291909"/>
                  </a:lnTo>
                  <a:lnTo>
                    <a:pt x="589584" y="291909"/>
                  </a:lnTo>
                  <a:lnTo>
                    <a:pt x="589584" y="1328788"/>
                  </a:lnTo>
                  <a:lnTo>
                    <a:pt x="589584" y="1472209"/>
                  </a:lnTo>
                  <a:lnTo>
                    <a:pt x="297154" y="1472209"/>
                  </a:lnTo>
                  <a:lnTo>
                    <a:pt x="297154" y="1328788"/>
                  </a:lnTo>
                  <a:lnTo>
                    <a:pt x="589584" y="1328788"/>
                  </a:lnTo>
                  <a:lnTo>
                    <a:pt x="589584" y="291909"/>
                  </a:lnTo>
                  <a:lnTo>
                    <a:pt x="297154" y="291909"/>
                  </a:lnTo>
                  <a:lnTo>
                    <a:pt x="297154" y="1031811"/>
                  </a:lnTo>
                  <a:lnTo>
                    <a:pt x="297154" y="1326261"/>
                  </a:lnTo>
                  <a:lnTo>
                    <a:pt x="150939" y="1326261"/>
                  </a:lnTo>
                  <a:lnTo>
                    <a:pt x="150939" y="1031811"/>
                  </a:lnTo>
                  <a:lnTo>
                    <a:pt x="297154" y="1031811"/>
                  </a:lnTo>
                  <a:lnTo>
                    <a:pt x="297154" y="291909"/>
                  </a:lnTo>
                  <a:lnTo>
                    <a:pt x="297154" y="151028"/>
                  </a:lnTo>
                  <a:lnTo>
                    <a:pt x="591934" y="151028"/>
                  </a:lnTo>
                  <a:lnTo>
                    <a:pt x="591934" y="145961"/>
                  </a:lnTo>
                  <a:lnTo>
                    <a:pt x="589584" y="145961"/>
                  </a:lnTo>
                  <a:lnTo>
                    <a:pt x="589584" y="0"/>
                  </a:lnTo>
                  <a:lnTo>
                    <a:pt x="294792" y="0"/>
                  </a:lnTo>
                  <a:lnTo>
                    <a:pt x="294792" y="296811"/>
                  </a:lnTo>
                  <a:lnTo>
                    <a:pt x="294792" y="296989"/>
                  </a:lnTo>
                  <a:lnTo>
                    <a:pt x="294792" y="586346"/>
                  </a:lnTo>
                  <a:lnTo>
                    <a:pt x="148577" y="586346"/>
                  </a:lnTo>
                  <a:lnTo>
                    <a:pt x="148577" y="296989"/>
                  </a:lnTo>
                  <a:lnTo>
                    <a:pt x="148577" y="296811"/>
                  </a:lnTo>
                  <a:lnTo>
                    <a:pt x="294792" y="296811"/>
                  </a:lnTo>
                  <a:lnTo>
                    <a:pt x="294792" y="0"/>
                  </a:lnTo>
                  <a:lnTo>
                    <a:pt x="292430" y="0"/>
                  </a:lnTo>
                  <a:lnTo>
                    <a:pt x="292430" y="145961"/>
                  </a:lnTo>
                  <a:lnTo>
                    <a:pt x="292430" y="146088"/>
                  </a:lnTo>
                  <a:lnTo>
                    <a:pt x="292430" y="150799"/>
                  </a:lnTo>
                  <a:lnTo>
                    <a:pt x="292430" y="151028"/>
                  </a:lnTo>
                  <a:lnTo>
                    <a:pt x="146215" y="151028"/>
                  </a:lnTo>
                  <a:lnTo>
                    <a:pt x="146215" y="291909"/>
                  </a:lnTo>
                  <a:lnTo>
                    <a:pt x="146215" y="296811"/>
                  </a:lnTo>
                  <a:lnTo>
                    <a:pt x="146215" y="296989"/>
                  </a:lnTo>
                  <a:lnTo>
                    <a:pt x="0" y="296989"/>
                  </a:lnTo>
                  <a:lnTo>
                    <a:pt x="0" y="586346"/>
                  </a:lnTo>
                  <a:lnTo>
                    <a:pt x="0" y="588848"/>
                  </a:lnTo>
                  <a:lnTo>
                    <a:pt x="146215" y="588848"/>
                  </a:lnTo>
                  <a:lnTo>
                    <a:pt x="146215" y="1031811"/>
                  </a:lnTo>
                  <a:lnTo>
                    <a:pt x="0" y="1031811"/>
                  </a:lnTo>
                  <a:lnTo>
                    <a:pt x="0" y="1326261"/>
                  </a:lnTo>
                  <a:lnTo>
                    <a:pt x="0" y="1328356"/>
                  </a:lnTo>
                  <a:lnTo>
                    <a:pt x="0" y="1328788"/>
                  </a:lnTo>
                  <a:lnTo>
                    <a:pt x="150939" y="1328788"/>
                  </a:lnTo>
                  <a:lnTo>
                    <a:pt x="150939" y="1472209"/>
                  </a:lnTo>
                  <a:lnTo>
                    <a:pt x="150939" y="1474381"/>
                  </a:lnTo>
                  <a:lnTo>
                    <a:pt x="150939" y="1474749"/>
                  </a:lnTo>
                  <a:lnTo>
                    <a:pt x="297154" y="1474749"/>
                  </a:lnTo>
                  <a:lnTo>
                    <a:pt x="297154" y="1620697"/>
                  </a:lnTo>
                  <a:lnTo>
                    <a:pt x="8258810" y="1620697"/>
                  </a:lnTo>
                  <a:lnTo>
                    <a:pt x="8258810" y="1474749"/>
                  </a:lnTo>
                  <a:lnTo>
                    <a:pt x="8258823" y="1474381"/>
                  </a:lnTo>
                  <a:lnTo>
                    <a:pt x="8258823" y="1472209"/>
                  </a:lnTo>
                  <a:lnTo>
                    <a:pt x="8405038" y="1472209"/>
                  </a:lnTo>
                  <a:lnTo>
                    <a:pt x="8405038" y="1328788"/>
                  </a:lnTo>
                  <a:lnTo>
                    <a:pt x="8405038" y="1328356"/>
                  </a:lnTo>
                  <a:lnTo>
                    <a:pt x="8405038" y="1326261"/>
                  </a:lnTo>
                  <a:lnTo>
                    <a:pt x="8551253" y="1326261"/>
                  </a:lnTo>
                  <a:lnTo>
                    <a:pt x="8551253" y="1031811"/>
                  </a:lnTo>
                  <a:lnTo>
                    <a:pt x="8697468" y="1031811"/>
                  </a:lnTo>
                  <a:lnTo>
                    <a:pt x="8697468" y="588886"/>
                  </a:lnTo>
                  <a:lnTo>
                    <a:pt x="8697468" y="5863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7" name="object 167"/>
            <p:cNvSpPr/>
            <p:nvPr/>
          </p:nvSpPr>
          <p:spPr>
            <a:xfrm>
              <a:off x="9296730" y="4504117"/>
              <a:ext cx="8551545" cy="1620520"/>
            </a:xfrm>
            <a:custGeom>
              <a:avLst/>
              <a:gdLst/>
              <a:ahLst/>
              <a:cxnLst/>
              <a:rect l="l" t="t" r="r" b="b"/>
              <a:pathLst>
                <a:path w="8551544" h="1620520">
                  <a:moveTo>
                    <a:pt x="8551253" y="588772"/>
                  </a:moveTo>
                  <a:lnTo>
                    <a:pt x="8402675" y="296735"/>
                  </a:lnTo>
                  <a:lnTo>
                    <a:pt x="8254098" y="148374"/>
                  </a:lnTo>
                  <a:lnTo>
                    <a:pt x="7961668" y="0"/>
                  </a:lnTo>
                  <a:lnTo>
                    <a:pt x="589584" y="0"/>
                  </a:lnTo>
                  <a:lnTo>
                    <a:pt x="297154" y="148374"/>
                  </a:lnTo>
                  <a:lnTo>
                    <a:pt x="148577" y="296735"/>
                  </a:lnTo>
                  <a:lnTo>
                    <a:pt x="0" y="588772"/>
                  </a:lnTo>
                  <a:lnTo>
                    <a:pt x="0" y="1031532"/>
                  </a:lnTo>
                  <a:lnTo>
                    <a:pt x="148577" y="1325930"/>
                  </a:lnTo>
                  <a:lnTo>
                    <a:pt x="297154" y="1474304"/>
                  </a:lnTo>
                  <a:lnTo>
                    <a:pt x="589584" y="1620316"/>
                  </a:lnTo>
                  <a:lnTo>
                    <a:pt x="7961668" y="1620316"/>
                  </a:lnTo>
                  <a:lnTo>
                    <a:pt x="8254098" y="1474304"/>
                  </a:lnTo>
                  <a:lnTo>
                    <a:pt x="8402675" y="1325930"/>
                  </a:lnTo>
                  <a:lnTo>
                    <a:pt x="8551253" y="1031532"/>
                  </a:lnTo>
                  <a:lnTo>
                    <a:pt x="8551253" y="588772"/>
                  </a:lnTo>
                  <a:close/>
                </a:path>
              </a:pathLst>
            </a:custGeom>
            <a:solidFill>
              <a:srgbClr val="F0CC4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8" name="object 168"/>
            <p:cNvSpPr/>
            <p:nvPr/>
          </p:nvSpPr>
          <p:spPr>
            <a:xfrm>
              <a:off x="9150515" y="4358093"/>
              <a:ext cx="8697595" cy="1912620"/>
            </a:xfrm>
            <a:custGeom>
              <a:avLst/>
              <a:gdLst/>
              <a:ahLst/>
              <a:cxnLst/>
              <a:rect l="l" t="t" r="r" b="b"/>
              <a:pathLst>
                <a:path w="8697594" h="1912620">
                  <a:moveTo>
                    <a:pt x="292430" y="1177556"/>
                  </a:moveTo>
                  <a:lnTo>
                    <a:pt x="146215" y="1177556"/>
                  </a:lnTo>
                  <a:lnTo>
                    <a:pt x="146215" y="1471955"/>
                  </a:lnTo>
                  <a:lnTo>
                    <a:pt x="292430" y="1471955"/>
                  </a:lnTo>
                  <a:lnTo>
                    <a:pt x="292430" y="1177556"/>
                  </a:lnTo>
                  <a:close/>
                </a:path>
                <a:path w="8697594" h="1912620">
                  <a:moveTo>
                    <a:pt x="292430" y="442760"/>
                  </a:moveTo>
                  <a:lnTo>
                    <a:pt x="146215" y="442760"/>
                  </a:lnTo>
                  <a:lnTo>
                    <a:pt x="146215" y="734796"/>
                  </a:lnTo>
                  <a:lnTo>
                    <a:pt x="0" y="734796"/>
                  </a:lnTo>
                  <a:lnTo>
                    <a:pt x="0" y="1177556"/>
                  </a:lnTo>
                  <a:lnTo>
                    <a:pt x="146215" y="1177556"/>
                  </a:lnTo>
                  <a:lnTo>
                    <a:pt x="146215" y="737158"/>
                  </a:lnTo>
                  <a:lnTo>
                    <a:pt x="292430" y="737158"/>
                  </a:lnTo>
                  <a:lnTo>
                    <a:pt x="292430" y="442760"/>
                  </a:lnTo>
                  <a:close/>
                </a:path>
                <a:path w="8697594" h="1912620">
                  <a:moveTo>
                    <a:pt x="441007" y="1471955"/>
                  </a:moveTo>
                  <a:lnTo>
                    <a:pt x="294792" y="1471955"/>
                  </a:lnTo>
                  <a:lnTo>
                    <a:pt x="294792" y="1617967"/>
                  </a:lnTo>
                  <a:lnTo>
                    <a:pt x="441007" y="1617967"/>
                  </a:lnTo>
                  <a:lnTo>
                    <a:pt x="441007" y="1471955"/>
                  </a:lnTo>
                  <a:close/>
                </a:path>
                <a:path w="8697594" h="1912620">
                  <a:moveTo>
                    <a:pt x="443369" y="294398"/>
                  </a:moveTo>
                  <a:lnTo>
                    <a:pt x="297154" y="294398"/>
                  </a:lnTo>
                  <a:lnTo>
                    <a:pt x="297154" y="440410"/>
                  </a:lnTo>
                  <a:lnTo>
                    <a:pt x="443369" y="440410"/>
                  </a:lnTo>
                  <a:lnTo>
                    <a:pt x="443369" y="294398"/>
                  </a:lnTo>
                  <a:close/>
                </a:path>
                <a:path w="8697594" h="1912620">
                  <a:moveTo>
                    <a:pt x="8107883" y="1766341"/>
                  </a:moveTo>
                  <a:lnTo>
                    <a:pt x="738149" y="1766341"/>
                  </a:lnTo>
                  <a:lnTo>
                    <a:pt x="738149" y="1620329"/>
                  </a:lnTo>
                  <a:lnTo>
                    <a:pt x="443369" y="1620329"/>
                  </a:lnTo>
                  <a:lnTo>
                    <a:pt x="443369" y="1766341"/>
                  </a:lnTo>
                  <a:lnTo>
                    <a:pt x="735799" y="1766341"/>
                  </a:lnTo>
                  <a:lnTo>
                    <a:pt x="735799" y="1912353"/>
                  </a:lnTo>
                  <a:lnTo>
                    <a:pt x="8107883" y="1912353"/>
                  </a:lnTo>
                  <a:lnTo>
                    <a:pt x="8107883" y="1766341"/>
                  </a:lnTo>
                  <a:close/>
                </a:path>
                <a:path w="8697594" h="1912620">
                  <a:moveTo>
                    <a:pt x="8400313" y="146024"/>
                  </a:moveTo>
                  <a:lnTo>
                    <a:pt x="8107883" y="146024"/>
                  </a:lnTo>
                  <a:lnTo>
                    <a:pt x="8107883" y="0"/>
                  </a:lnTo>
                  <a:lnTo>
                    <a:pt x="735799" y="0"/>
                  </a:lnTo>
                  <a:lnTo>
                    <a:pt x="735799" y="146024"/>
                  </a:lnTo>
                  <a:lnTo>
                    <a:pt x="443369" y="146024"/>
                  </a:lnTo>
                  <a:lnTo>
                    <a:pt x="443369" y="294398"/>
                  </a:lnTo>
                  <a:lnTo>
                    <a:pt x="738149" y="294398"/>
                  </a:lnTo>
                  <a:lnTo>
                    <a:pt x="738149" y="146024"/>
                  </a:lnTo>
                  <a:lnTo>
                    <a:pt x="8105521" y="146024"/>
                  </a:lnTo>
                  <a:lnTo>
                    <a:pt x="8105521" y="292036"/>
                  </a:lnTo>
                  <a:lnTo>
                    <a:pt x="8400313" y="292036"/>
                  </a:lnTo>
                  <a:lnTo>
                    <a:pt x="8400313" y="146024"/>
                  </a:lnTo>
                  <a:close/>
                </a:path>
                <a:path w="8697594" h="1912620">
                  <a:moveTo>
                    <a:pt x="8546528" y="1474304"/>
                  </a:moveTo>
                  <a:lnTo>
                    <a:pt x="8400313" y="1474304"/>
                  </a:lnTo>
                  <a:lnTo>
                    <a:pt x="8400313" y="1620329"/>
                  </a:lnTo>
                  <a:lnTo>
                    <a:pt x="8107883" y="1620329"/>
                  </a:lnTo>
                  <a:lnTo>
                    <a:pt x="8107883" y="1766341"/>
                  </a:lnTo>
                  <a:lnTo>
                    <a:pt x="8402675" y="1766341"/>
                  </a:lnTo>
                  <a:lnTo>
                    <a:pt x="8402675" y="1620329"/>
                  </a:lnTo>
                  <a:lnTo>
                    <a:pt x="8546528" y="1620329"/>
                  </a:lnTo>
                  <a:lnTo>
                    <a:pt x="8546528" y="1474304"/>
                  </a:lnTo>
                  <a:close/>
                </a:path>
                <a:path w="8697594" h="1912620">
                  <a:moveTo>
                    <a:pt x="8548891" y="296748"/>
                  </a:moveTo>
                  <a:lnTo>
                    <a:pt x="8402675" y="296748"/>
                  </a:lnTo>
                  <a:lnTo>
                    <a:pt x="8402675" y="442760"/>
                  </a:lnTo>
                  <a:lnTo>
                    <a:pt x="8548891" y="442760"/>
                  </a:lnTo>
                  <a:lnTo>
                    <a:pt x="8548891" y="296748"/>
                  </a:lnTo>
                  <a:close/>
                </a:path>
                <a:path w="8697594" h="1912620">
                  <a:moveTo>
                    <a:pt x="8695106" y="1177556"/>
                  </a:moveTo>
                  <a:lnTo>
                    <a:pt x="8548891" y="1177556"/>
                  </a:lnTo>
                  <a:lnTo>
                    <a:pt x="8548891" y="1471955"/>
                  </a:lnTo>
                  <a:lnTo>
                    <a:pt x="8695106" y="1471955"/>
                  </a:lnTo>
                  <a:lnTo>
                    <a:pt x="8695106" y="1177556"/>
                  </a:lnTo>
                  <a:close/>
                </a:path>
                <a:path w="8697594" h="1912620">
                  <a:moveTo>
                    <a:pt x="8697468" y="442760"/>
                  </a:moveTo>
                  <a:lnTo>
                    <a:pt x="8551253" y="442760"/>
                  </a:lnTo>
                  <a:lnTo>
                    <a:pt x="8551253" y="737158"/>
                  </a:lnTo>
                  <a:lnTo>
                    <a:pt x="8697468" y="737158"/>
                  </a:lnTo>
                  <a:lnTo>
                    <a:pt x="8697468" y="4427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9" name="object 169"/>
            <p:cNvSpPr/>
            <p:nvPr/>
          </p:nvSpPr>
          <p:spPr>
            <a:xfrm>
              <a:off x="9886328" y="4652491"/>
              <a:ext cx="7959725" cy="1472565"/>
            </a:xfrm>
            <a:custGeom>
              <a:avLst/>
              <a:gdLst/>
              <a:ahLst/>
              <a:cxnLst/>
              <a:rect l="l" t="t" r="r" b="b"/>
              <a:pathLst>
                <a:path w="7959725" h="1472564">
                  <a:moveTo>
                    <a:pt x="7369734" y="1325930"/>
                  </a:moveTo>
                  <a:lnTo>
                    <a:pt x="0" y="1325930"/>
                  </a:lnTo>
                  <a:lnTo>
                    <a:pt x="0" y="1471955"/>
                  </a:lnTo>
                  <a:lnTo>
                    <a:pt x="7369734" y="1471955"/>
                  </a:lnTo>
                  <a:lnTo>
                    <a:pt x="7369734" y="1325930"/>
                  </a:lnTo>
                  <a:close/>
                </a:path>
                <a:path w="7959725" h="1472564">
                  <a:moveTo>
                    <a:pt x="7666876" y="1179918"/>
                  </a:moveTo>
                  <a:lnTo>
                    <a:pt x="7372083" y="1179918"/>
                  </a:lnTo>
                  <a:lnTo>
                    <a:pt x="7372083" y="1325930"/>
                  </a:lnTo>
                  <a:lnTo>
                    <a:pt x="7666876" y="1325930"/>
                  </a:lnTo>
                  <a:lnTo>
                    <a:pt x="7666876" y="1179918"/>
                  </a:lnTo>
                  <a:close/>
                </a:path>
                <a:path w="7959725" h="1472564">
                  <a:moveTo>
                    <a:pt x="7666876" y="0"/>
                  </a:moveTo>
                  <a:lnTo>
                    <a:pt x="7372083" y="0"/>
                  </a:lnTo>
                  <a:lnTo>
                    <a:pt x="7372083" y="146024"/>
                  </a:lnTo>
                  <a:lnTo>
                    <a:pt x="7666876" y="146024"/>
                  </a:lnTo>
                  <a:lnTo>
                    <a:pt x="7666876" y="0"/>
                  </a:lnTo>
                  <a:close/>
                </a:path>
                <a:path w="7959725" h="1472564">
                  <a:moveTo>
                    <a:pt x="7810728" y="883170"/>
                  </a:moveTo>
                  <a:lnTo>
                    <a:pt x="7664513" y="883170"/>
                  </a:lnTo>
                  <a:lnTo>
                    <a:pt x="7664513" y="1177556"/>
                  </a:lnTo>
                  <a:lnTo>
                    <a:pt x="7810728" y="1177556"/>
                  </a:lnTo>
                  <a:lnTo>
                    <a:pt x="7810728" y="883170"/>
                  </a:lnTo>
                  <a:close/>
                </a:path>
                <a:path w="7959725" h="1472564">
                  <a:moveTo>
                    <a:pt x="7810728" y="148374"/>
                  </a:moveTo>
                  <a:lnTo>
                    <a:pt x="7664513" y="148374"/>
                  </a:lnTo>
                  <a:lnTo>
                    <a:pt x="7664513" y="442760"/>
                  </a:lnTo>
                  <a:lnTo>
                    <a:pt x="7810728" y="442760"/>
                  </a:lnTo>
                  <a:lnTo>
                    <a:pt x="7810728" y="148374"/>
                  </a:lnTo>
                  <a:close/>
                </a:path>
                <a:path w="7959725" h="1472564">
                  <a:moveTo>
                    <a:pt x="7959306" y="440410"/>
                  </a:moveTo>
                  <a:lnTo>
                    <a:pt x="7813091" y="440410"/>
                  </a:lnTo>
                  <a:lnTo>
                    <a:pt x="7813091" y="883170"/>
                  </a:lnTo>
                  <a:lnTo>
                    <a:pt x="7959306" y="883170"/>
                  </a:lnTo>
                  <a:lnTo>
                    <a:pt x="7959306" y="440410"/>
                  </a:lnTo>
                  <a:close/>
                </a:path>
              </a:pathLst>
            </a:custGeom>
            <a:solidFill>
              <a:srgbClr val="000000">
                <a:alpha val="2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0" name="object 170"/>
            <p:cNvSpPr/>
            <p:nvPr/>
          </p:nvSpPr>
          <p:spPr>
            <a:xfrm>
              <a:off x="14099933" y="4578679"/>
              <a:ext cx="180974" cy="1777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1" name="object 171"/>
          <p:cNvSpPr txBox="1"/>
          <p:nvPr/>
        </p:nvSpPr>
        <p:spPr>
          <a:xfrm>
            <a:off x="3356155" y="4703676"/>
            <a:ext cx="2138680" cy="3282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701800" algn="l"/>
              </a:tabLst>
            </a:pPr>
            <a:r>
              <a:rPr dirty="0" sz="1950" spc="360">
                <a:solidFill>
                  <a:srgbClr val="232525"/>
                </a:solidFill>
                <a:latin typeface="Arial"/>
                <a:cs typeface="Arial"/>
              </a:rPr>
              <a:t>P</a:t>
            </a:r>
            <a:r>
              <a:rPr dirty="0" sz="1950" spc="575">
                <a:solidFill>
                  <a:srgbClr val="232525"/>
                </a:solidFill>
                <a:latin typeface="Arial"/>
                <a:cs typeface="Arial"/>
              </a:rPr>
              <a:t>e</a:t>
            </a:r>
            <a:r>
              <a:rPr dirty="0" sz="1950" spc="1010">
                <a:solidFill>
                  <a:srgbClr val="232525"/>
                </a:solidFill>
                <a:latin typeface="Arial"/>
                <a:cs typeface="Arial"/>
              </a:rPr>
              <a:t>r</a:t>
            </a:r>
            <a:r>
              <a:rPr dirty="0" sz="1950" spc="770">
                <a:solidFill>
                  <a:srgbClr val="232525"/>
                </a:solidFill>
                <a:latin typeface="Arial"/>
                <a:cs typeface="Arial"/>
              </a:rPr>
              <a:t>w</a:t>
            </a:r>
            <a:r>
              <a:rPr dirty="0" sz="1950" spc="575">
                <a:solidFill>
                  <a:srgbClr val="232525"/>
                </a:solidFill>
                <a:latin typeface="Arial"/>
                <a:cs typeface="Arial"/>
              </a:rPr>
              <a:t>a</a:t>
            </a:r>
            <a:r>
              <a:rPr dirty="0" sz="1950" spc="1010">
                <a:solidFill>
                  <a:srgbClr val="232525"/>
                </a:solidFill>
                <a:latin typeface="Arial"/>
                <a:cs typeface="Arial"/>
              </a:rPr>
              <a:t>r</a:t>
            </a:r>
            <a:r>
              <a:rPr dirty="0" sz="1950" spc="675">
                <a:solidFill>
                  <a:srgbClr val="232525"/>
                </a:solidFill>
                <a:latin typeface="Arial"/>
                <a:cs typeface="Arial"/>
              </a:rPr>
              <a:t>i</a:t>
            </a:r>
            <a:r>
              <a:rPr dirty="0" sz="1950">
                <a:solidFill>
                  <a:srgbClr val="232525"/>
                </a:solidFill>
                <a:latin typeface="Arial"/>
                <a:cs typeface="Arial"/>
              </a:rPr>
              <a:t>	</a:t>
            </a:r>
            <a:r>
              <a:rPr dirty="0" sz="1950" spc="575">
                <a:solidFill>
                  <a:srgbClr val="232525"/>
                </a:solidFill>
                <a:latin typeface="Arial"/>
                <a:cs typeface="Arial"/>
              </a:rPr>
              <a:t>a</a:t>
            </a:r>
            <a:r>
              <a:rPr dirty="0" sz="1950" spc="580">
                <a:solidFill>
                  <a:srgbClr val="232525"/>
                </a:solidFill>
                <a:latin typeface="Arial"/>
                <a:cs typeface="Arial"/>
              </a:rPr>
              <a:t>n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172" name="object 172"/>
          <p:cNvGrpSpPr/>
          <p:nvPr/>
        </p:nvGrpSpPr>
        <p:grpSpPr>
          <a:xfrm>
            <a:off x="1776144" y="5137751"/>
            <a:ext cx="5264150" cy="177800"/>
            <a:chOff x="1776144" y="5137751"/>
            <a:chExt cx="5264150" cy="177800"/>
          </a:xfrm>
        </p:grpSpPr>
        <p:sp>
          <p:nvSpPr>
            <p:cNvPr id="173" name="object 173"/>
            <p:cNvSpPr/>
            <p:nvPr/>
          </p:nvSpPr>
          <p:spPr>
            <a:xfrm>
              <a:off x="1776144" y="5137751"/>
              <a:ext cx="180974" cy="1777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4" name="object 174"/>
            <p:cNvSpPr/>
            <p:nvPr/>
          </p:nvSpPr>
          <p:spPr>
            <a:xfrm>
              <a:off x="3329281" y="5137751"/>
              <a:ext cx="180974" cy="1777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5" name="object 175"/>
            <p:cNvSpPr/>
            <p:nvPr/>
          </p:nvSpPr>
          <p:spPr>
            <a:xfrm>
              <a:off x="5376604" y="5137751"/>
              <a:ext cx="180974" cy="1777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6" name="object 176"/>
            <p:cNvSpPr/>
            <p:nvPr/>
          </p:nvSpPr>
          <p:spPr>
            <a:xfrm>
              <a:off x="6859149" y="5137751"/>
              <a:ext cx="180974" cy="1777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7" name="object 177"/>
          <p:cNvSpPr txBox="1"/>
          <p:nvPr/>
        </p:nvSpPr>
        <p:spPr>
          <a:xfrm>
            <a:off x="913103" y="5050607"/>
            <a:ext cx="7037705" cy="3282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1031240" algn="l"/>
                <a:tab pos="1164590" algn="l"/>
                <a:tab pos="2611755" algn="l"/>
                <a:tab pos="4658995" algn="l"/>
                <a:tab pos="6247765" algn="l"/>
              </a:tabLst>
            </a:pPr>
            <a:r>
              <a:rPr dirty="0" sz="1950" spc="685">
                <a:solidFill>
                  <a:srgbClr val="232525"/>
                </a:solidFill>
                <a:latin typeface="Arial"/>
                <a:cs typeface="Arial"/>
              </a:rPr>
              <a:t>k</a:t>
            </a:r>
            <a:r>
              <a:rPr dirty="0" sz="1950" spc="575">
                <a:solidFill>
                  <a:srgbClr val="232525"/>
                </a:solidFill>
                <a:latin typeface="Arial"/>
                <a:cs typeface="Arial"/>
              </a:rPr>
              <a:t>e</a:t>
            </a:r>
            <a:r>
              <a:rPr dirty="0" sz="1950" spc="1230">
                <a:solidFill>
                  <a:srgbClr val="232525"/>
                </a:solidFill>
                <a:latin typeface="Arial"/>
                <a:cs typeface="Arial"/>
              </a:rPr>
              <a:t>l</a:t>
            </a:r>
            <a:r>
              <a:rPr dirty="0" sz="1950" spc="-10">
                <a:solidFill>
                  <a:srgbClr val="232525"/>
                </a:solidFill>
                <a:latin typeface="Arial"/>
                <a:cs typeface="Arial"/>
              </a:rPr>
              <a:t>a</a:t>
            </a:r>
            <a:r>
              <a:rPr dirty="0" u="sng" sz="1950" spc="5">
                <a:solidFill>
                  <a:srgbClr val="232525"/>
                </a:solidFill>
                <a:uFill>
                  <a:solidFill>
                    <a:srgbClr val="0091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950">
                <a:solidFill>
                  <a:srgbClr val="232525"/>
                </a:solidFill>
                <a:uFill>
                  <a:solidFill>
                    <a:srgbClr val="0091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950">
                <a:solidFill>
                  <a:srgbClr val="232525"/>
                </a:solidFill>
                <a:latin typeface="Times New Roman"/>
                <a:cs typeface="Times New Roman"/>
              </a:rPr>
              <a:t>	</a:t>
            </a:r>
            <a:r>
              <a:rPr dirty="0" u="sng" sz="1950" spc="360">
                <a:solidFill>
                  <a:srgbClr val="232525"/>
                </a:solidFill>
                <a:uFill>
                  <a:solidFill>
                    <a:srgbClr val="254120"/>
                  </a:solidFill>
                </a:uFill>
                <a:latin typeface="Arial"/>
                <a:cs typeface="Arial"/>
              </a:rPr>
              <a:t>P</a:t>
            </a:r>
            <a:r>
              <a:rPr dirty="0" sz="1950" spc="670">
                <a:solidFill>
                  <a:srgbClr val="232525"/>
                </a:solidFill>
                <a:latin typeface="Arial"/>
                <a:cs typeface="Arial"/>
              </a:rPr>
              <a:t>i</a:t>
            </a:r>
            <a:r>
              <a:rPr dirty="0" sz="1950" spc="575">
                <a:solidFill>
                  <a:srgbClr val="232525"/>
                </a:solidFill>
                <a:latin typeface="Arial"/>
                <a:cs typeface="Arial"/>
              </a:rPr>
              <a:t>p</a:t>
            </a:r>
            <a:r>
              <a:rPr dirty="0" sz="1950" spc="580">
                <a:solidFill>
                  <a:srgbClr val="232525"/>
                </a:solidFill>
                <a:latin typeface="Arial"/>
                <a:cs typeface="Arial"/>
              </a:rPr>
              <a:t>e</a:t>
            </a:r>
            <a:r>
              <a:rPr dirty="0" sz="1950">
                <a:solidFill>
                  <a:srgbClr val="232525"/>
                </a:solidFill>
                <a:latin typeface="Arial"/>
                <a:cs typeface="Arial"/>
              </a:rPr>
              <a:t> </a:t>
            </a:r>
            <a:r>
              <a:rPr dirty="0" sz="1950" spc="-254">
                <a:solidFill>
                  <a:srgbClr val="232525"/>
                </a:solidFill>
                <a:latin typeface="Arial"/>
                <a:cs typeface="Arial"/>
              </a:rPr>
              <a:t> </a:t>
            </a:r>
            <a:r>
              <a:rPr dirty="0" sz="1950" spc="575">
                <a:solidFill>
                  <a:srgbClr val="232525"/>
                </a:solidFill>
                <a:latin typeface="Arial"/>
                <a:cs typeface="Arial"/>
              </a:rPr>
              <a:t>b</a:t>
            </a:r>
            <a:r>
              <a:rPr dirty="0" sz="1950" spc="675">
                <a:solidFill>
                  <a:srgbClr val="232525"/>
                </a:solidFill>
                <a:latin typeface="Arial"/>
                <a:cs typeface="Arial"/>
              </a:rPr>
              <a:t>i</a:t>
            </a:r>
            <a:r>
              <a:rPr dirty="0" sz="1950">
                <a:solidFill>
                  <a:srgbClr val="232525"/>
                </a:solidFill>
                <a:latin typeface="Arial"/>
                <a:cs typeface="Arial"/>
              </a:rPr>
              <a:t>	</a:t>
            </a:r>
            <a:r>
              <a:rPr dirty="0" sz="1950" spc="580">
                <a:solidFill>
                  <a:srgbClr val="232525"/>
                </a:solidFill>
                <a:latin typeface="Arial"/>
                <a:cs typeface="Arial"/>
              </a:rPr>
              <a:t>a</a:t>
            </a:r>
            <a:r>
              <a:rPr dirty="0" sz="1950">
                <a:solidFill>
                  <a:srgbClr val="232525"/>
                </a:solidFill>
                <a:latin typeface="Arial"/>
                <a:cs typeface="Arial"/>
              </a:rPr>
              <a:t> </a:t>
            </a:r>
            <a:r>
              <a:rPr dirty="0" sz="1950" spc="-254">
                <a:solidFill>
                  <a:srgbClr val="232525"/>
                </a:solidFill>
                <a:latin typeface="Arial"/>
                <a:cs typeface="Arial"/>
              </a:rPr>
              <a:t> </a:t>
            </a:r>
            <a:r>
              <a:rPr dirty="0" sz="1950" spc="35">
                <a:solidFill>
                  <a:srgbClr val="232525"/>
                </a:solidFill>
                <a:latin typeface="Arial"/>
                <a:cs typeface="Arial"/>
              </a:rPr>
              <a:t>m</a:t>
            </a:r>
            <a:r>
              <a:rPr dirty="0" sz="1950" spc="575">
                <a:solidFill>
                  <a:srgbClr val="232525"/>
                </a:solidFill>
                <a:latin typeface="Arial"/>
                <a:cs typeface="Arial"/>
              </a:rPr>
              <a:t>en</a:t>
            </a:r>
            <a:r>
              <a:rPr dirty="0" sz="1950" spc="1230">
                <a:solidFill>
                  <a:srgbClr val="232525"/>
                </a:solidFill>
                <a:latin typeface="Arial"/>
                <a:cs typeface="Arial"/>
              </a:rPr>
              <a:t>j</a:t>
            </a:r>
            <a:r>
              <a:rPr dirty="0" sz="1950" spc="575">
                <a:solidFill>
                  <a:srgbClr val="232525"/>
                </a:solidFill>
                <a:latin typeface="Arial"/>
                <a:cs typeface="Arial"/>
              </a:rPr>
              <a:t>ad</a:t>
            </a:r>
            <a:r>
              <a:rPr dirty="0" sz="1950" spc="675">
                <a:solidFill>
                  <a:srgbClr val="232525"/>
                </a:solidFill>
                <a:latin typeface="Arial"/>
                <a:cs typeface="Arial"/>
              </a:rPr>
              <a:t>i</a:t>
            </a:r>
            <a:r>
              <a:rPr dirty="0" sz="1950">
                <a:solidFill>
                  <a:srgbClr val="232525"/>
                </a:solidFill>
                <a:latin typeface="Arial"/>
                <a:cs typeface="Arial"/>
              </a:rPr>
              <a:t>	</a:t>
            </a:r>
            <a:r>
              <a:rPr dirty="0" sz="1950" spc="575">
                <a:solidFill>
                  <a:srgbClr val="232525"/>
                </a:solidFill>
                <a:latin typeface="Arial"/>
                <a:cs typeface="Arial"/>
              </a:rPr>
              <a:t>ub</a:t>
            </a:r>
            <a:r>
              <a:rPr dirty="0" sz="1950" spc="685">
                <a:solidFill>
                  <a:srgbClr val="232525"/>
                </a:solidFill>
                <a:latin typeface="Arial"/>
                <a:cs typeface="Arial"/>
              </a:rPr>
              <a:t>k</a:t>
            </a:r>
            <a:r>
              <a:rPr dirty="0" sz="1950" spc="575">
                <a:solidFill>
                  <a:srgbClr val="232525"/>
                </a:solidFill>
                <a:latin typeface="Arial"/>
                <a:cs typeface="Arial"/>
              </a:rPr>
              <a:t>e</a:t>
            </a:r>
            <a:r>
              <a:rPr dirty="0" sz="1950" spc="1230">
                <a:solidFill>
                  <a:srgbClr val="232525"/>
                </a:solidFill>
                <a:latin typeface="Arial"/>
                <a:cs typeface="Arial"/>
              </a:rPr>
              <a:t>l</a:t>
            </a:r>
            <a:r>
              <a:rPr dirty="0" sz="1950" spc="580">
                <a:solidFill>
                  <a:srgbClr val="232525"/>
                </a:solidFill>
                <a:latin typeface="Arial"/>
                <a:cs typeface="Arial"/>
              </a:rPr>
              <a:t>a</a:t>
            </a:r>
            <a:r>
              <a:rPr dirty="0" sz="1950">
                <a:solidFill>
                  <a:srgbClr val="232525"/>
                </a:solidFill>
                <a:latin typeface="Arial"/>
                <a:cs typeface="Arial"/>
              </a:rPr>
              <a:t>	</a:t>
            </a:r>
            <a:r>
              <a:rPr dirty="0" sz="1950" spc="575">
                <a:solidFill>
                  <a:srgbClr val="232525"/>
                </a:solidFill>
                <a:latin typeface="Arial"/>
                <a:cs typeface="Arial"/>
              </a:rPr>
              <a:t>da</a:t>
            </a:r>
            <a:r>
              <a:rPr dirty="0" sz="1950" spc="1010">
                <a:solidFill>
                  <a:srgbClr val="232525"/>
                </a:solidFill>
                <a:latin typeface="Arial"/>
                <a:cs typeface="Arial"/>
              </a:rPr>
              <a:t>r</a:t>
            </a:r>
            <a:r>
              <a:rPr dirty="0" sz="1950" spc="675">
                <a:solidFill>
                  <a:srgbClr val="232525"/>
                </a:solidFill>
                <a:latin typeface="Arial"/>
                <a:cs typeface="Arial"/>
              </a:rPr>
              <a:t>i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178" name="object 178"/>
          <p:cNvGrpSpPr/>
          <p:nvPr/>
        </p:nvGrpSpPr>
        <p:grpSpPr>
          <a:xfrm>
            <a:off x="1917349" y="5484682"/>
            <a:ext cx="5652770" cy="525145"/>
            <a:chOff x="1917349" y="5484682"/>
            <a:chExt cx="5652770" cy="525145"/>
          </a:xfrm>
        </p:grpSpPr>
        <p:sp>
          <p:nvSpPr>
            <p:cNvPr id="179" name="object 179"/>
            <p:cNvSpPr/>
            <p:nvPr/>
          </p:nvSpPr>
          <p:spPr>
            <a:xfrm>
              <a:off x="1917349" y="5484682"/>
              <a:ext cx="180974" cy="1777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0" name="object 180"/>
            <p:cNvSpPr/>
            <p:nvPr/>
          </p:nvSpPr>
          <p:spPr>
            <a:xfrm>
              <a:off x="2658619" y="5484682"/>
              <a:ext cx="180974" cy="1777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1" name="object 181"/>
            <p:cNvSpPr/>
            <p:nvPr/>
          </p:nvSpPr>
          <p:spPr>
            <a:xfrm>
              <a:off x="5835497" y="5484682"/>
              <a:ext cx="180974" cy="1777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2" name="object 182"/>
            <p:cNvSpPr/>
            <p:nvPr/>
          </p:nvSpPr>
          <p:spPr>
            <a:xfrm>
              <a:off x="7388637" y="5484682"/>
              <a:ext cx="180974" cy="1777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3" name="object 183"/>
            <p:cNvSpPr/>
            <p:nvPr/>
          </p:nvSpPr>
          <p:spPr>
            <a:xfrm>
              <a:off x="2640908" y="5831613"/>
              <a:ext cx="180974" cy="1777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4" name="object 184"/>
            <p:cNvSpPr/>
            <p:nvPr/>
          </p:nvSpPr>
          <p:spPr>
            <a:xfrm>
              <a:off x="4123449" y="5831613"/>
              <a:ext cx="180974" cy="1777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5" name="object 185"/>
            <p:cNvSpPr/>
            <p:nvPr/>
          </p:nvSpPr>
          <p:spPr>
            <a:xfrm>
              <a:off x="6170771" y="5831613"/>
              <a:ext cx="180974" cy="1777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6" name="object 186"/>
          <p:cNvSpPr txBox="1"/>
          <p:nvPr/>
        </p:nvSpPr>
        <p:spPr>
          <a:xfrm>
            <a:off x="1054309" y="5353300"/>
            <a:ext cx="6755130" cy="7194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2705" marR="5080" indent="-53340">
              <a:lnSpc>
                <a:spcPct val="116700"/>
              </a:lnSpc>
              <a:spcBef>
                <a:spcPts val="90"/>
              </a:spcBef>
              <a:tabLst>
                <a:tab pos="1164590" algn="l"/>
                <a:tab pos="1782445" algn="l"/>
                <a:tab pos="3370579" algn="l"/>
                <a:tab pos="5082540" algn="l"/>
                <a:tab pos="5417820" algn="l"/>
                <a:tab pos="6529705" algn="l"/>
              </a:tabLst>
            </a:pPr>
            <a:r>
              <a:rPr dirty="0" sz="1950" spc="685">
                <a:solidFill>
                  <a:srgbClr val="232525"/>
                </a:solidFill>
                <a:latin typeface="Arial"/>
                <a:cs typeface="Arial"/>
              </a:rPr>
              <a:t>k</a:t>
            </a:r>
            <a:r>
              <a:rPr dirty="0" sz="1950" spc="575">
                <a:solidFill>
                  <a:srgbClr val="232525"/>
                </a:solidFill>
                <a:latin typeface="Arial"/>
                <a:cs typeface="Arial"/>
              </a:rPr>
              <a:t>e</a:t>
            </a:r>
            <a:r>
              <a:rPr dirty="0" sz="1950" spc="1230">
                <a:solidFill>
                  <a:srgbClr val="232525"/>
                </a:solidFill>
                <a:latin typeface="Arial"/>
                <a:cs typeface="Arial"/>
              </a:rPr>
              <a:t>l</a:t>
            </a:r>
            <a:r>
              <a:rPr dirty="0" sz="1950" spc="580">
                <a:solidFill>
                  <a:srgbClr val="232525"/>
                </a:solidFill>
                <a:latin typeface="Arial"/>
                <a:cs typeface="Arial"/>
              </a:rPr>
              <a:t>a</a:t>
            </a:r>
            <a:r>
              <a:rPr dirty="0" sz="1950">
                <a:solidFill>
                  <a:srgbClr val="232525"/>
                </a:solidFill>
                <a:latin typeface="Arial"/>
                <a:cs typeface="Arial"/>
              </a:rPr>
              <a:t>	</a:t>
            </a:r>
            <a:r>
              <a:rPr dirty="0" sz="1950" spc="145">
                <a:solidFill>
                  <a:srgbClr val="232525"/>
                </a:solidFill>
                <a:latin typeface="Arial"/>
                <a:cs typeface="Arial"/>
              </a:rPr>
              <a:t>O</a:t>
            </a:r>
            <a:r>
              <a:rPr dirty="0" sz="1950" spc="580">
                <a:solidFill>
                  <a:srgbClr val="232525"/>
                </a:solidFill>
                <a:latin typeface="Arial"/>
                <a:cs typeface="Arial"/>
              </a:rPr>
              <a:t>b</a:t>
            </a:r>
            <a:r>
              <a:rPr dirty="0" sz="1950">
                <a:solidFill>
                  <a:srgbClr val="232525"/>
                </a:solidFill>
                <a:latin typeface="Arial"/>
                <a:cs typeface="Arial"/>
              </a:rPr>
              <a:t>	</a:t>
            </a:r>
            <a:r>
              <a:rPr dirty="0" sz="1950" spc="-415">
                <a:solidFill>
                  <a:srgbClr val="232525"/>
                </a:solidFill>
                <a:latin typeface="Arial"/>
                <a:cs typeface="Arial"/>
              </a:rPr>
              <a:t> </a:t>
            </a:r>
            <a:r>
              <a:rPr dirty="0" sz="1950" spc="1120">
                <a:solidFill>
                  <a:srgbClr val="232525"/>
                </a:solidFill>
                <a:latin typeface="Arial"/>
                <a:cs typeface="Arial"/>
              </a:rPr>
              <a:t>t</a:t>
            </a:r>
            <a:r>
              <a:rPr dirty="0" sz="1950" spc="575">
                <a:solidFill>
                  <a:srgbClr val="232525"/>
                </a:solidFill>
                <a:latin typeface="Arial"/>
                <a:cs typeface="Arial"/>
              </a:rPr>
              <a:t>a</a:t>
            </a:r>
            <a:r>
              <a:rPr dirty="0" sz="1950" spc="685">
                <a:solidFill>
                  <a:srgbClr val="232525"/>
                </a:solidFill>
                <a:latin typeface="Arial"/>
                <a:cs typeface="Arial"/>
              </a:rPr>
              <a:t>c</a:t>
            </a:r>
            <a:r>
              <a:rPr dirty="0" sz="1950" spc="1230">
                <a:solidFill>
                  <a:srgbClr val="232525"/>
                </a:solidFill>
                <a:latin typeface="Arial"/>
                <a:cs typeface="Arial"/>
              </a:rPr>
              <a:t>l</a:t>
            </a:r>
            <a:r>
              <a:rPr dirty="0" sz="1950" spc="580">
                <a:solidFill>
                  <a:srgbClr val="232525"/>
                </a:solidFill>
                <a:latin typeface="Arial"/>
                <a:cs typeface="Arial"/>
              </a:rPr>
              <a:t>e</a:t>
            </a:r>
            <a:r>
              <a:rPr dirty="0" sz="1950">
                <a:solidFill>
                  <a:srgbClr val="232525"/>
                </a:solidFill>
                <a:latin typeface="Arial"/>
                <a:cs typeface="Arial"/>
              </a:rPr>
              <a:t> </a:t>
            </a:r>
            <a:r>
              <a:rPr dirty="0" sz="1950" spc="-254">
                <a:solidFill>
                  <a:srgbClr val="232525"/>
                </a:solidFill>
                <a:latin typeface="Arial"/>
                <a:cs typeface="Arial"/>
              </a:rPr>
              <a:t> </a:t>
            </a:r>
            <a:r>
              <a:rPr dirty="0" sz="1950" spc="575">
                <a:solidFill>
                  <a:srgbClr val="232525"/>
                </a:solidFill>
                <a:latin typeface="Arial"/>
                <a:cs typeface="Arial"/>
              </a:rPr>
              <a:t>a</a:t>
            </a:r>
            <a:r>
              <a:rPr dirty="0" sz="1950" spc="1120">
                <a:solidFill>
                  <a:srgbClr val="232525"/>
                </a:solidFill>
                <a:latin typeface="Arial"/>
                <a:cs typeface="Arial"/>
              </a:rPr>
              <a:t>t</a:t>
            </a:r>
            <a:r>
              <a:rPr dirty="0" sz="1950" spc="575">
                <a:solidFill>
                  <a:srgbClr val="232525"/>
                </a:solidFill>
                <a:latin typeface="Arial"/>
                <a:cs typeface="Arial"/>
              </a:rPr>
              <a:t>a</a:t>
            </a:r>
            <a:r>
              <a:rPr dirty="0" sz="1950" spc="580">
                <a:solidFill>
                  <a:srgbClr val="232525"/>
                </a:solidFill>
                <a:latin typeface="Arial"/>
                <a:cs typeface="Arial"/>
              </a:rPr>
              <a:t>u</a:t>
            </a:r>
            <a:r>
              <a:rPr dirty="0" sz="1950">
                <a:solidFill>
                  <a:srgbClr val="232525"/>
                </a:solidFill>
                <a:latin typeface="Arial"/>
                <a:cs typeface="Arial"/>
              </a:rPr>
              <a:t> </a:t>
            </a:r>
            <a:r>
              <a:rPr dirty="0" sz="1950" spc="-254">
                <a:solidFill>
                  <a:srgbClr val="232525"/>
                </a:solidFill>
                <a:latin typeface="Arial"/>
                <a:cs typeface="Arial"/>
              </a:rPr>
              <a:t> </a:t>
            </a:r>
            <a:r>
              <a:rPr dirty="0" sz="1950" spc="685">
                <a:solidFill>
                  <a:srgbClr val="232525"/>
                </a:solidFill>
                <a:latin typeface="Arial"/>
                <a:cs typeface="Arial"/>
              </a:rPr>
              <a:t>k</a:t>
            </a:r>
            <a:r>
              <a:rPr dirty="0" sz="1950" spc="575">
                <a:solidFill>
                  <a:srgbClr val="232525"/>
                </a:solidFill>
                <a:latin typeface="Arial"/>
                <a:cs typeface="Arial"/>
              </a:rPr>
              <a:t>e</a:t>
            </a:r>
            <a:r>
              <a:rPr dirty="0" sz="1950" spc="1230">
                <a:solidFill>
                  <a:srgbClr val="232525"/>
                </a:solidFill>
                <a:latin typeface="Arial"/>
                <a:cs typeface="Arial"/>
              </a:rPr>
              <a:t>l</a:t>
            </a:r>
            <a:r>
              <a:rPr dirty="0" sz="1950" spc="580">
                <a:solidFill>
                  <a:srgbClr val="232525"/>
                </a:solidFill>
                <a:latin typeface="Arial"/>
                <a:cs typeface="Arial"/>
              </a:rPr>
              <a:t>a</a:t>
            </a:r>
            <a:r>
              <a:rPr dirty="0" sz="1950">
                <a:solidFill>
                  <a:srgbClr val="232525"/>
                </a:solidFill>
                <a:latin typeface="Arial"/>
                <a:cs typeface="Arial"/>
              </a:rPr>
              <a:t>	</a:t>
            </a:r>
            <a:r>
              <a:rPr dirty="0" sz="1950" spc="360">
                <a:solidFill>
                  <a:srgbClr val="232525"/>
                </a:solidFill>
                <a:latin typeface="Arial"/>
                <a:cs typeface="Arial"/>
              </a:rPr>
              <a:t>B</a:t>
            </a:r>
            <a:r>
              <a:rPr dirty="0" sz="1950" spc="670">
                <a:solidFill>
                  <a:srgbClr val="232525"/>
                </a:solidFill>
                <a:latin typeface="Arial"/>
                <a:cs typeface="Arial"/>
              </a:rPr>
              <a:t>i</a:t>
            </a:r>
            <a:r>
              <a:rPr dirty="0" sz="1950" spc="1010">
                <a:solidFill>
                  <a:srgbClr val="232525"/>
                </a:solidFill>
                <a:latin typeface="Arial"/>
                <a:cs typeface="Arial"/>
              </a:rPr>
              <a:t>r</a:t>
            </a:r>
            <a:r>
              <a:rPr dirty="0" sz="1950" spc="580">
                <a:solidFill>
                  <a:srgbClr val="232525"/>
                </a:solidFill>
                <a:latin typeface="Arial"/>
                <a:cs typeface="Arial"/>
              </a:rPr>
              <a:t>d</a:t>
            </a:r>
            <a:r>
              <a:rPr dirty="0" sz="1950">
                <a:solidFill>
                  <a:srgbClr val="232525"/>
                </a:solidFill>
                <a:latin typeface="Arial"/>
                <a:cs typeface="Arial"/>
              </a:rPr>
              <a:t> </a:t>
            </a:r>
            <a:r>
              <a:rPr dirty="0" sz="1950" spc="-254">
                <a:solidFill>
                  <a:srgbClr val="232525"/>
                </a:solidFill>
                <a:latin typeface="Arial"/>
                <a:cs typeface="Arial"/>
              </a:rPr>
              <a:t> </a:t>
            </a:r>
            <a:r>
              <a:rPr dirty="0" sz="1950" spc="575">
                <a:solidFill>
                  <a:srgbClr val="232525"/>
                </a:solidFill>
                <a:latin typeface="Arial"/>
                <a:cs typeface="Arial"/>
              </a:rPr>
              <a:t>b</a:t>
            </a:r>
            <a:r>
              <a:rPr dirty="0" sz="1950" spc="675">
                <a:solidFill>
                  <a:srgbClr val="232525"/>
                </a:solidFill>
                <a:latin typeface="Arial"/>
                <a:cs typeface="Arial"/>
              </a:rPr>
              <a:t>i</a:t>
            </a:r>
            <a:r>
              <a:rPr dirty="0" sz="1950">
                <a:solidFill>
                  <a:srgbClr val="232525"/>
                </a:solidFill>
                <a:latin typeface="Arial"/>
                <a:cs typeface="Arial"/>
              </a:rPr>
              <a:t>	</a:t>
            </a:r>
            <a:r>
              <a:rPr dirty="0" sz="1950" spc="385">
                <a:solidFill>
                  <a:srgbClr val="232525"/>
                </a:solidFill>
                <a:latin typeface="Arial"/>
                <a:cs typeface="Arial"/>
              </a:rPr>
              <a:t>a  </a:t>
            </a:r>
            <a:r>
              <a:rPr dirty="0" sz="1950" spc="605">
                <a:solidFill>
                  <a:srgbClr val="232525"/>
                </a:solidFill>
                <a:latin typeface="Arial"/>
                <a:cs typeface="Arial"/>
              </a:rPr>
              <a:t>m</a:t>
            </a:r>
            <a:r>
              <a:rPr dirty="0" u="sng" sz="1950" spc="605">
                <a:solidFill>
                  <a:srgbClr val="232525"/>
                </a:solidFill>
                <a:uFill>
                  <a:solidFill>
                    <a:srgbClr val="009100"/>
                  </a:solidFill>
                </a:uFill>
                <a:latin typeface="Arial"/>
                <a:cs typeface="Arial"/>
              </a:rPr>
              <a:t>en</a:t>
            </a:r>
            <a:r>
              <a:rPr dirty="0" sz="1950" spc="605">
                <a:solidFill>
                  <a:srgbClr val="232525"/>
                </a:solidFill>
                <a:latin typeface="Arial"/>
                <a:cs typeface="Arial"/>
              </a:rPr>
              <a:t>jadi	</a:t>
            </a:r>
            <a:r>
              <a:rPr dirty="0" sz="1950" spc="705">
                <a:solidFill>
                  <a:srgbClr val="232525"/>
                </a:solidFill>
                <a:latin typeface="Arial"/>
                <a:cs typeface="Arial"/>
              </a:rPr>
              <a:t>ubkela	</a:t>
            </a:r>
            <a:r>
              <a:rPr dirty="0" sz="1950" spc="710">
                <a:solidFill>
                  <a:srgbClr val="232525"/>
                </a:solidFill>
                <a:latin typeface="Arial"/>
                <a:cs typeface="Arial"/>
              </a:rPr>
              <a:t>dari</a:t>
            </a:r>
            <a:r>
              <a:rPr dirty="0" sz="1950" spc="1035">
                <a:solidFill>
                  <a:srgbClr val="232525"/>
                </a:solidFill>
                <a:latin typeface="Arial"/>
                <a:cs typeface="Arial"/>
              </a:rPr>
              <a:t> </a:t>
            </a:r>
            <a:r>
              <a:rPr dirty="0" sz="1950" spc="770">
                <a:solidFill>
                  <a:srgbClr val="232525"/>
                </a:solidFill>
                <a:latin typeface="Arial"/>
                <a:cs typeface="Arial"/>
              </a:rPr>
              <a:t>kela	</a:t>
            </a:r>
            <a:r>
              <a:rPr dirty="0" sz="1950" spc="495">
                <a:solidFill>
                  <a:srgbClr val="232525"/>
                </a:solidFill>
                <a:latin typeface="Arial"/>
                <a:cs typeface="Arial"/>
              </a:rPr>
              <a:t>Animal.</a:t>
            </a:r>
            <a:endParaRPr sz="1950">
              <a:latin typeface="Arial"/>
              <a:cs typeface="Arial"/>
            </a:endParaRPr>
          </a:p>
        </p:txBody>
      </p:sp>
      <p:sp>
        <p:nvSpPr>
          <p:cNvPr id="187" name="object 187"/>
          <p:cNvSpPr txBox="1">
            <a:spLocks noGrp="1"/>
          </p:cNvSpPr>
          <p:nvPr>
            <p:ph type="title"/>
          </p:nvPr>
        </p:nvSpPr>
        <p:spPr>
          <a:xfrm>
            <a:off x="10528070" y="308588"/>
            <a:ext cx="2002155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-35" b="0">
                <a:solidFill>
                  <a:srgbClr val="291753"/>
                </a:solidFill>
                <a:latin typeface="Arial"/>
                <a:cs typeface="Arial"/>
              </a:rPr>
              <a:t>C.</a:t>
            </a:r>
            <a:r>
              <a:rPr dirty="0" sz="3500" spc="-120" b="0">
                <a:solidFill>
                  <a:srgbClr val="291753"/>
                </a:solidFill>
                <a:latin typeface="Arial"/>
                <a:cs typeface="Arial"/>
              </a:rPr>
              <a:t> </a:t>
            </a:r>
            <a:r>
              <a:rPr dirty="0" sz="3500" spc="325" b="0">
                <a:solidFill>
                  <a:srgbClr val="291753"/>
                </a:solidFill>
                <a:latin typeface="Arial"/>
                <a:cs typeface="Arial"/>
              </a:rPr>
              <a:t>Japan</a:t>
            </a:r>
            <a:endParaRPr sz="3500">
              <a:latin typeface="Arial"/>
              <a:cs typeface="Arial"/>
            </a:endParaRPr>
          </a:p>
        </p:txBody>
      </p:sp>
      <p:sp>
        <p:nvSpPr>
          <p:cNvPr id="188" name="object 188"/>
          <p:cNvSpPr/>
          <p:nvPr/>
        </p:nvSpPr>
        <p:spPr>
          <a:xfrm>
            <a:off x="12283806" y="2553132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76200" y="152400"/>
                </a:moveTo>
                <a:lnTo>
                  <a:pt x="0" y="152400"/>
                </a:lnTo>
                <a:lnTo>
                  <a:pt x="0" y="0"/>
                </a:lnTo>
                <a:lnTo>
                  <a:pt x="76200" y="0"/>
                </a:lnTo>
                <a:lnTo>
                  <a:pt x="76200" y="152400"/>
                </a:lnTo>
                <a:close/>
              </a:path>
            </a:pathLst>
          </a:custGeom>
          <a:solidFill>
            <a:srgbClr val="FFE24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11445606" y="2553132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76200" y="152400"/>
                </a:moveTo>
                <a:lnTo>
                  <a:pt x="0" y="152400"/>
                </a:lnTo>
                <a:lnTo>
                  <a:pt x="0" y="0"/>
                </a:lnTo>
                <a:lnTo>
                  <a:pt x="76200" y="0"/>
                </a:lnTo>
                <a:lnTo>
                  <a:pt x="76200" y="152400"/>
                </a:lnTo>
                <a:close/>
              </a:path>
            </a:pathLst>
          </a:custGeom>
          <a:solidFill>
            <a:srgbClr val="D9531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90" name="object 190"/>
          <p:cNvGraphicFramePr>
            <a:graphicFrameLocks noGrp="1"/>
          </p:cNvGraphicFramePr>
          <p:nvPr/>
        </p:nvGraphicFramePr>
        <p:xfrm>
          <a:off x="11521806" y="2172132"/>
          <a:ext cx="80010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/>
              </a:tblGrid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76200">
                      <a:solidFill>
                        <a:srgbClr val="FFE24B"/>
                      </a:solidFill>
                      <a:prstDash val="solid"/>
                    </a:lnT>
                    <a:lnB w="76200">
                      <a:solidFill>
                        <a:srgbClr val="D9531F"/>
                      </a:solidFill>
                      <a:prstDash val="solid"/>
                    </a:lnB>
                    <a:solidFill>
                      <a:srgbClr val="FDAC16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76200">
                      <a:solidFill>
                        <a:srgbClr val="D9531F"/>
                      </a:solidFill>
                      <a:prstDash val="solid"/>
                    </a:lnL>
                    <a:lnR w="76200">
                      <a:solidFill>
                        <a:srgbClr val="FFE24B"/>
                      </a:solidFill>
                      <a:prstDash val="solid"/>
                    </a:lnR>
                    <a:lnT w="76200">
                      <a:solidFill>
                        <a:srgbClr val="D9531F"/>
                      </a:solidFill>
                      <a:prstDash val="solid"/>
                    </a:lnT>
                    <a:lnB w="76200">
                      <a:solidFill>
                        <a:srgbClr val="D9531F"/>
                      </a:solidFill>
                      <a:prstDash val="soli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76200">
                      <a:solidFill>
                        <a:srgbClr val="D9531F"/>
                      </a:solidFill>
                      <a:prstDash val="solid"/>
                    </a:lnT>
                    <a:lnB w="76200">
                      <a:solidFill>
                        <a:srgbClr val="D9531F"/>
                      </a:solidFill>
                      <a:prstDash val="solid"/>
                    </a:lnB>
                    <a:solidFill>
                      <a:srgbClr val="FDAC16"/>
                    </a:solidFill>
                  </a:tcPr>
                </a:tc>
              </a:tr>
            </a:tbl>
          </a:graphicData>
        </a:graphic>
      </p:graphicFrame>
      <p:grpSp>
        <p:nvGrpSpPr>
          <p:cNvPr id="191" name="object 191"/>
          <p:cNvGrpSpPr/>
          <p:nvPr/>
        </p:nvGrpSpPr>
        <p:grpSpPr>
          <a:xfrm>
            <a:off x="11598006" y="2476932"/>
            <a:ext cx="609600" cy="381000"/>
            <a:chOff x="11598006" y="2476932"/>
            <a:chExt cx="609600" cy="381000"/>
          </a:xfrm>
        </p:grpSpPr>
        <p:sp>
          <p:nvSpPr>
            <p:cNvPr id="192" name="object 192"/>
            <p:cNvSpPr/>
            <p:nvPr/>
          </p:nvSpPr>
          <p:spPr>
            <a:xfrm>
              <a:off x="11674206" y="2553132"/>
              <a:ext cx="76200" cy="152400"/>
            </a:xfrm>
            <a:custGeom>
              <a:avLst/>
              <a:gdLst/>
              <a:ahLst/>
              <a:cxnLst/>
              <a:rect l="l" t="t" r="r" b="b"/>
              <a:pathLst>
                <a:path w="76200" h="152400">
                  <a:moveTo>
                    <a:pt x="0" y="152400"/>
                  </a:moveTo>
                  <a:lnTo>
                    <a:pt x="76200" y="1524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DAC1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3" name="object 193"/>
            <p:cNvSpPr/>
            <p:nvPr/>
          </p:nvSpPr>
          <p:spPr>
            <a:xfrm>
              <a:off x="11597996" y="2476943"/>
              <a:ext cx="152400" cy="381000"/>
            </a:xfrm>
            <a:custGeom>
              <a:avLst/>
              <a:gdLst/>
              <a:ahLst/>
              <a:cxnLst/>
              <a:rect l="l" t="t" r="r" b="b"/>
              <a:pathLst>
                <a:path w="152400" h="381000">
                  <a:moveTo>
                    <a:pt x="1524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0" y="228600"/>
                  </a:lnTo>
                  <a:lnTo>
                    <a:pt x="0" y="304800"/>
                  </a:lnTo>
                  <a:lnTo>
                    <a:pt x="76200" y="304800"/>
                  </a:lnTo>
                  <a:lnTo>
                    <a:pt x="76200" y="381000"/>
                  </a:lnTo>
                  <a:lnTo>
                    <a:pt x="152400" y="381000"/>
                  </a:lnTo>
                  <a:lnTo>
                    <a:pt x="152400" y="304800"/>
                  </a:lnTo>
                  <a:lnTo>
                    <a:pt x="152400" y="228600"/>
                  </a:lnTo>
                  <a:lnTo>
                    <a:pt x="76200" y="228600"/>
                  </a:lnTo>
                  <a:lnTo>
                    <a:pt x="76200" y="76200"/>
                  </a:lnTo>
                  <a:lnTo>
                    <a:pt x="152400" y="762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E24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4" name="object 194"/>
            <p:cNvSpPr/>
            <p:nvPr/>
          </p:nvSpPr>
          <p:spPr>
            <a:xfrm>
              <a:off x="11826606" y="2553132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152400"/>
                  </a:moveTo>
                  <a:lnTo>
                    <a:pt x="152400" y="1524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DAC1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5" name="object 195"/>
            <p:cNvSpPr/>
            <p:nvPr/>
          </p:nvSpPr>
          <p:spPr>
            <a:xfrm>
              <a:off x="11750396" y="2553143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762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76200" y="152400"/>
                  </a:lnTo>
                  <a:lnTo>
                    <a:pt x="76200" y="0"/>
                  </a:lnTo>
                  <a:close/>
                </a:path>
                <a:path w="228600" h="228600">
                  <a:moveTo>
                    <a:pt x="228600" y="152400"/>
                  </a:moveTo>
                  <a:lnTo>
                    <a:pt x="76200" y="152400"/>
                  </a:lnTo>
                  <a:lnTo>
                    <a:pt x="76200" y="228600"/>
                  </a:lnTo>
                  <a:lnTo>
                    <a:pt x="228600" y="228600"/>
                  </a:lnTo>
                  <a:lnTo>
                    <a:pt x="228600" y="152400"/>
                  </a:lnTo>
                  <a:close/>
                </a:path>
              </a:pathLst>
            </a:custGeom>
            <a:solidFill>
              <a:srgbClr val="EF7D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6" name="object 196"/>
            <p:cNvSpPr/>
            <p:nvPr/>
          </p:nvSpPr>
          <p:spPr>
            <a:xfrm>
              <a:off x="11826606" y="2476932"/>
              <a:ext cx="152400" cy="76200"/>
            </a:xfrm>
            <a:custGeom>
              <a:avLst/>
              <a:gdLst/>
              <a:ahLst/>
              <a:cxnLst/>
              <a:rect l="l" t="t" r="r" b="b"/>
              <a:pathLst>
                <a:path w="152400" h="76200">
                  <a:moveTo>
                    <a:pt x="152400" y="76200"/>
                  </a:moveTo>
                  <a:lnTo>
                    <a:pt x="0" y="76200"/>
                  </a:lnTo>
                  <a:lnTo>
                    <a:pt x="0" y="0"/>
                  </a:lnTo>
                  <a:lnTo>
                    <a:pt x="152400" y="0"/>
                  </a:lnTo>
                  <a:lnTo>
                    <a:pt x="152400" y="76200"/>
                  </a:lnTo>
                  <a:close/>
                </a:path>
              </a:pathLst>
            </a:custGeom>
            <a:solidFill>
              <a:srgbClr val="FFD5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7" name="object 197"/>
            <p:cNvSpPr/>
            <p:nvPr/>
          </p:nvSpPr>
          <p:spPr>
            <a:xfrm>
              <a:off x="12055206" y="2553132"/>
              <a:ext cx="76200" cy="152400"/>
            </a:xfrm>
            <a:custGeom>
              <a:avLst/>
              <a:gdLst/>
              <a:ahLst/>
              <a:cxnLst/>
              <a:rect l="l" t="t" r="r" b="b"/>
              <a:pathLst>
                <a:path w="76200" h="152400">
                  <a:moveTo>
                    <a:pt x="0" y="152400"/>
                  </a:moveTo>
                  <a:lnTo>
                    <a:pt x="76200" y="1524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DAC1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8" name="object 198"/>
            <p:cNvSpPr/>
            <p:nvPr/>
          </p:nvSpPr>
          <p:spPr>
            <a:xfrm>
              <a:off x="12055196" y="2476943"/>
              <a:ext cx="152400" cy="381000"/>
            </a:xfrm>
            <a:custGeom>
              <a:avLst/>
              <a:gdLst/>
              <a:ahLst/>
              <a:cxnLst/>
              <a:rect l="l" t="t" r="r" b="b"/>
              <a:pathLst>
                <a:path w="152400" h="381000">
                  <a:moveTo>
                    <a:pt x="1524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76200" y="7620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304800"/>
                  </a:lnTo>
                  <a:lnTo>
                    <a:pt x="0" y="381000"/>
                  </a:lnTo>
                  <a:lnTo>
                    <a:pt x="76200" y="381000"/>
                  </a:lnTo>
                  <a:lnTo>
                    <a:pt x="76200" y="304800"/>
                  </a:lnTo>
                  <a:lnTo>
                    <a:pt x="152400" y="304800"/>
                  </a:lnTo>
                  <a:lnTo>
                    <a:pt x="152400" y="228600"/>
                  </a:lnTo>
                  <a:lnTo>
                    <a:pt x="152400" y="762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D953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9" name="object 199"/>
            <p:cNvSpPr/>
            <p:nvPr/>
          </p:nvSpPr>
          <p:spPr>
            <a:xfrm>
              <a:off x="11979006" y="2553132"/>
              <a:ext cx="76200" cy="152400"/>
            </a:xfrm>
            <a:custGeom>
              <a:avLst/>
              <a:gdLst/>
              <a:ahLst/>
              <a:cxnLst/>
              <a:rect l="l" t="t" r="r" b="b"/>
              <a:pathLst>
                <a:path w="76200" h="152400">
                  <a:moveTo>
                    <a:pt x="7620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76200" y="0"/>
                  </a:lnTo>
                  <a:lnTo>
                    <a:pt x="76200" y="152400"/>
                  </a:lnTo>
                  <a:close/>
                </a:path>
              </a:pathLst>
            </a:custGeom>
            <a:solidFill>
              <a:srgbClr val="FFD524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0" name="object 200"/>
          <p:cNvGrpSpPr/>
          <p:nvPr/>
        </p:nvGrpSpPr>
        <p:grpSpPr>
          <a:xfrm>
            <a:off x="177630" y="6907773"/>
            <a:ext cx="8213725" cy="1558925"/>
            <a:chOff x="177630" y="6907773"/>
            <a:chExt cx="8213725" cy="1558925"/>
          </a:xfrm>
        </p:grpSpPr>
        <p:sp>
          <p:nvSpPr>
            <p:cNvPr id="201" name="object 201"/>
            <p:cNvSpPr/>
            <p:nvPr/>
          </p:nvSpPr>
          <p:spPr>
            <a:xfrm>
              <a:off x="313410" y="6907783"/>
              <a:ext cx="8077834" cy="1558925"/>
            </a:xfrm>
            <a:custGeom>
              <a:avLst/>
              <a:gdLst/>
              <a:ahLst/>
              <a:cxnLst/>
              <a:rect l="l" t="t" r="r" b="b"/>
              <a:pathLst>
                <a:path w="8077834" h="1558925">
                  <a:moveTo>
                    <a:pt x="7394029" y="0"/>
                  </a:moveTo>
                  <a:lnTo>
                    <a:pt x="545363" y="0"/>
                  </a:lnTo>
                  <a:lnTo>
                    <a:pt x="545363" y="26695"/>
                  </a:lnTo>
                  <a:lnTo>
                    <a:pt x="7394029" y="26695"/>
                  </a:lnTo>
                  <a:lnTo>
                    <a:pt x="7394029" y="0"/>
                  </a:lnTo>
                  <a:close/>
                </a:path>
                <a:path w="8077834" h="1558925">
                  <a:moveTo>
                    <a:pt x="8077365" y="571703"/>
                  </a:moveTo>
                  <a:lnTo>
                    <a:pt x="7939379" y="571703"/>
                  </a:lnTo>
                  <a:lnTo>
                    <a:pt x="7939379" y="302412"/>
                  </a:lnTo>
                  <a:lnTo>
                    <a:pt x="7939379" y="298602"/>
                  </a:lnTo>
                  <a:lnTo>
                    <a:pt x="7803591" y="298602"/>
                  </a:lnTo>
                  <a:lnTo>
                    <a:pt x="7803591" y="166497"/>
                  </a:lnTo>
                  <a:lnTo>
                    <a:pt x="7803591" y="162687"/>
                  </a:lnTo>
                  <a:lnTo>
                    <a:pt x="7667803" y="162687"/>
                  </a:lnTo>
                  <a:lnTo>
                    <a:pt x="7667803" y="26758"/>
                  </a:lnTo>
                  <a:lnTo>
                    <a:pt x="7394029" y="26758"/>
                  </a:lnTo>
                  <a:lnTo>
                    <a:pt x="7394029" y="162687"/>
                  </a:lnTo>
                  <a:lnTo>
                    <a:pt x="549732" y="162687"/>
                  </a:lnTo>
                  <a:lnTo>
                    <a:pt x="549732" y="166497"/>
                  </a:lnTo>
                  <a:lnTo>
                    <a:pt x="549732" y="298602"/>
                  </a:lnTo>
                  <a:lnTo>
                    <a:pt x="549732" y="302412"/>
                  </a:lnTo>
                  <a:lnTo>
                    <a:pt x="547547" y="302412"/>
                  </a:lnTo>
                  <a:lnTo>
                    <a:pt x="547547" y="1262722"/>
                  </a:lnTo>
                  <a:lnTo>
                    <a:pt x="547547" y="1396098"/>
                  </a:lnTo>
                  <a:lnTo>
                    <a:pt x="275971" y="1396098"/>
                  </a:lnTo>
                  <a:lnTo>
                    <a:pt x="275971" y="1262722"/>
                  </a:lnTo>
                  <a:lnTo>
                    <a:pt x="547547" y="1262722"/>
                  </a:lnTo>
                  <a:lnTo>
                    <a:pt x="547547" y="302412"/>
                  </a:lnTo>
                  <a:lnTo>
                    <a:pt x="275971" y="302412"/>
                  </a:lnTo>
                  <a:lnTo>
                    <a:pt x="275971" y="985812"/>
                  </a:lnTo>
                  <a:lnTo>
                    <a:pt x="275971" y="1260182"/>
                  </a:lnTo>
                  <a:lnTo>
                    <a:pt x="140169" y="1260182"/>
                  </a:lnTo>
                  <a:lnTo>
                    <a:pt x="140169" y="985812"/>
                  </a:lnTo>
                  <a:lnTo>
                    <a:pt x="275971" y="985812"/>
                  </a:lnTo>
                  <a:lnTo>
                    <a:pt x="275971" y="302412"/>
                  </a:lnTo>
                  <a:lnTo>
                    <a:pt x="275971" y="298602"/>
                  </a:lnTo>
                  <a:lnTo>
                    <a:pt x="275971" y="166497"/>
                  </a:lnTo>
                  <a:lnTo>
                    <a:pt x="549732" y="166497"/>
                  </a:lnTo>
                  <a:lnTo>
                    <a:pt x="549732" y="162687"/>
                  </a:lnTo>
                  <a:lnTo>
                    <a:pt x="547547" y="162687"/>
                  </a:lnTo>
                  <a:lnTo>
                    <a:pt x="547547" y="26758"/>
                  </a:lnTo>
                  <a:lnTo>
                    <a:pt x="273773" y="26758"/>
                  </a:lnTo>
                  <a:lnTo>
                    <a:pt x="273773" y="302412"/>
                  </a:lnTo>
                  <a:lnTo>
                    <a:pt x="273773" y="571703"/>
                  </a:lnTo>
                  <a:lnTo>
                    <a:pt x="273773" y="574243"/>
                  </a:lnTo>
                  <a:lnTo>
                    <a:pt x="137985" y="574243"/>
                  </a:lnTo>
                  <a:lnTo>
                    <a:pt x="137985" y="571703"/>
                  </a:lnTo>
                  <a:lnTo>
                    <a:pt x="137985" y="302412"/>
                  </a:lnTo>
                  <a:lnTo>
                    <a:pt x="273773" y="302412"/>
                  </a:lnTo>
                  <a:lnTo>
                    <a:pt x="273773" y="26758"/>
                  </a:lnTo>
                  <a:lnTo>
                    <a:pt x="271589" y="26758"/>
                  </a:lnTo>
                  <a:lnTo>
                    <a:pt x="271589" y="162687"/>
                  </a:lnTo>
                  <a:lnTo>
                    <a:pt x="271589" y="166497"/>
                  </a:lnTo>
                  <a:lnTo>
                    <a:pt x="135801" y="166497"/>
                  </a:lnTo>
                  <a:lnTo>
                    <a:pt x="135801" y="298602"/>
                  </a:lnTo>
                  <a:lnTo>
                    <a:pt x="135801" y="302412"/>
                  </a:lnTo>
                  <a:lnTo>
                    <a:pt x="0" y="302412"/>
                  </a:lnTo>
                  <a:lnTo>
                    <a:pt x="0" y="571703"/>
                  </a:lnTo>
                  <a:lnTo>
                    <a:pt x="0" y="574243"/>
                  </a:lnTo>
                  <a:lnTo>
                    <a:pt x="135801" y="574243"/>
                  </a:lnTo>
                  <a:lnTo>
                    <a:pt x="135801" y="985812"/>
                  </a:lnTo>
                  <a:lnTo>
                    <a:pt x="0" y="985812"/>
                  </a:lnTo>
                  <a:lnTo>
                    <a:pt x="0" y="1260182"/>
                  </a:lnTo>
                  <a:lnTo>
                    <a:pt x="0" y="1262456"/>
                  </a:lnTo>
                  <a:lnTo>
                    <a:pt x="0" y="1262722"/>
                  </a:lnTo>
                  <a:lnTo>
                    <a:pt x="140169" y="1262722"/>
                  </a:lnTo>
                  <a:lnTo>
                    <a:pt x="140169" y="1396098"/>
                  </a:lnTo>
                  <a:lnTo>
                    <a:pt x="140169" y="1398295"/>
                  </a:lnTo>
                  <a:lnTo>
                    <a:pt x="140169" y="1398638"/>
                  </a:lnTo>
                  <a:lnTo>
                    <a:pt x="275971" y="1398638"/>
                  </a:lnTo>
                  <a:lnTo>
                    <a:pt x="275971" y="1534553"/>
                  </a:lnTo>
                  <a:lnTo>
                    <a:pt x="547547" y="1534553"/>
                  </a:lnTo>
                  <a:lnTo>
                    <a:pt x="547547" y="1558467"/>
                  </a:lnTo>
                  <a:lnTo>
                    <a:pt x="7396226" y="1558467"/>
                  </a:lnTo>
                  <a:lnTo>
                    <a:pt x="7396226" y="1534553"/>
                  </a:lnTo>
                  <a:lnTo>
                    <a:pt x="7669987" y="1534553"/>
                  </a:lnTo>
                  <a:lnTo>
                    <a:pt x="7669987" y="1398638"/>
                  </a:lnTo>
                  <a:lnTo>
                    <a:pt x="7669987" y="1398295"/>
                  </a:lnTo>
                  <a:lnTo>
                    <a:pt x="7669987" y="1396098"/>
                  </a:lnTo>
                  <a:lnTo>
                    <a:pt x="7805788" y="1396098"/>
                  </a:lnTo>
                  <a:lnTo>
                    <a:pt x="7805788" y="1262722"/>
                  </a:lnTo>
                  <a:lnTo>
                    <a:pt x="7805788" y="1262456"/>
                  </a:lnTo>
                  <a:lnTo>
                    <a:pt x="7805788" y="1260259"/>
                  </a:lnTo>
                  <a:lnTo>
                    <a:pt x="7941577" y="1260182"/>
                  </a:lnTo>
                  <a:lnTo>
                    <a:pt x="7941577" y="985812"/>
                  </a:lnTo>
                  <a:lnTo>
                    <a:pt x="8077365" y="985812"/>
                  </a:lnTo>
                  <a:lnTo>
                    <a:pt x="8077365" y="574243"/>
                  </a:lnTo>
                  <a:lnTo>
                    <a:pt x="8077365" y="5717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2" name="object 202"/>
            <p:cNvSpPr/>
            <p:nvPr/>
          </p:nvSpPr>
          <p:spPr>
            <a:xfrm>
              <a:off x="313410" y="6934478"/>
              <a:ext cx="7941945" cy="1507490"/>
            </a:xfrm>
            <a:custGeom>
              <a:avLst/>
              <a:gdLst/>
              <a:ahLst/>
              <a:cxnLst/>
              <a:rect l="l" t="t" r="r" b="b"/>
              <a:pathLst>
                <a:path w="7941945" h="1507490">
                  <a:moveTo>
                    <a:pt x="7941577" y="547763"/>
                  </a:moveTo>
                  <a:lnTo>
                    <a:pt x="7803591" y="276072"/>
                  </a:lnTo>
                  <a:lnTo>
                    <a:pt x="7665618" y="138036"/>
                  </a:lnTo>
                  <a:lnTo>
                    <a:pt x="7394029" y="0"/>
                  </a:lnTo>
                  <a:lnTo>
                    <a:pt x="547547" y="0"/>
                  </a:lnTo>
                  <a:lnTo>
                    <a:pt x="275971" y="138036"/>
                  </a:lnTo>
                  <a:lnTo>
                    <a:pt x="137985" y="276072"/>
                  </a:lnTo>
                  <a:lnTo>
                    <a:pt x="0" y="547763"/>
                  </a:lnTo>
                  <a:lnTo>
                    <a:pt x="0" y="959688"/>
                  </a:lnTo>
                  <a:lnTo>
                    <a:pt x="137985" y="1233563"/>
                  </a:lnTo>
                  <a:lnTo>
                    <a:pt x="275971" y="1371600"/>
                  </a:lnTo>
                  <a:lnTo>
                    <a:pt x="547547" y="1507451"/>
                  </a:lnTo>
                  <a:lnTo>
                    <a:pt x="7394029" y="1507451"/>
                  </a:lnTo>
                  <a:lnTo>
                    <a:pt x="7665618" y="1371600"/>
                  </a:lnTo>
                  <a:lnTo>
                    <a:pt x="7803591" y="1233563"/>
                  </a:lnTo>
                  <a:lnTo>
                    <a:pt x="7941577" y="959688"/>
                  </a:lnTo>
                  <a:lnTo>
                    <a:pt x="7941577" y="547763"/>
                  </a:lnTo>
                  <a:close/>
                </a:path>
              </a:pathLst>
            </a:custGeom>
            <a:solidFill>
              <a:srgbClr val="F0CC4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3" name="object 203"/>
            <p:cNvSpPr/>
            <p:nvPr/>
          </p:nvSpPr>
          <p:spPr>
            <a:xfrm>
              <a:off x="177622" y="6907783"/>
              <a:ext cx="8077834" cy="1558925"/>
            </a:xfrm>
            <a:custGeom>
              <a:avLst/>
              <a:gdLst/>
              <a:ahLst/>
              <a:cxnLst/>
              <a:rect l="l" t="t" r="r" b="b"/>
              <a:pathLst>
                <a:path w="8077834" h="1558925">
                  <a:moveTo>
                    <a:pt x="271589" y="986383"/>
                  </a:moveTo>
                  <a:lnTo>
                    <a:pt x="135788" y="986383"/>
                  </a:lnTo>
                  <a:lnTo>
                    <a:pt x="135788" y="1260259"/>
                  </a:lnTo>
                  <a:lnTo>
                    <a:pt x="271589" y="1260259"/>
                  </a:lnTo>
                  <a:lnTo>
                    <a:pt x="271589" y="986383"/>
                  </a:lnTo>
                  <a:close/>
                </a:path>
                <a:path w="8077834" h="1558925">
                  <a:moveTo>
                    <a:pt x="271589" y="302768"/>
                  </a:moveTo>
                  <a:lnTo>
                    <a:pt x="135788" y="302768"/>
                  </a:lnTo>
                  <a:lnTo>
                    <a:pt x="135788" y="574459"/>
                  </a:lnTo>
                  <a:lnTo>
                    <a:pt x="0" y="574459"/>
                  </a:lnTo>
                  <a:lnTo>
                    <a:pt x="0" y="986383"/>
                  </a:lnTo>
                  <a:lnTo>
                    <a:pt x="135788" y="986383"/>
                  </a:lnTo>
                  <a:lnTo>
                    <a:pt x="135788" y="576643"/>
                  </a:lnTo>
                  <a:lnTo>
                    <a:pt x="271589" y="576643"/>
                  </a:lnTo>
                  <a:lnTo>
                    <a:pt x="271589" y="302768"/>
                  </a:lnTo>
                  <a:close/>
                </a:path>
                <a:path w="8077834" h="1558925">
                  <a:moveTo>
                    <a:pt x="409562" y="1260259"/>
                  </a:moveTo>
                  <a:lnTo>
                    <a:pt x="273773" y="1260259"/>
                  </a:lnTo>
                  <a:lnTo>
                    <a:pt x="273773" y="1396111"/>
                  </a:lnTo>
                  <a:lnTo>
                    <a:pt x="409562" y="1396111"/>
                  </a:lnTo>
                  <a:lnTo>
                    <a:pt x="409562" y="1260259"/>
                  </a:lnTo>
                  <a:close/>
                </a:path>
                <a:path w="8077834" h="1558925">
                  <a:moveTo>
                    <a:pt x="411759" y="164731"/>
                  </a:moveTo>
                  <a:lnTo>
                    <a:pt x="275958" y="164731"/>
                  </a:lnTo>
                  <a:lnTo>
                    <a:pt x="275958" y="300570"/>
                  </a:lnTo>
                  <a:lnTo>
                    <a:pt x="411759" y="300570"/>
                  </a:lnTo>
                  <a:lnTo>
                    <a:pt x="411759" y="164731"/>
                  </a:lnTo>
                  <a:close/>
                </a:path>
                <a:path w="8077834" h="1558925">
                  <a:moveTo>
                    <a:pt x="7529817" y="1534147"/>
                  </a:moveTo>
                  <a:lnTo>
                    <a:pt x="685520" y="1534147"/>
                  </a:lnTo>
                  <a:lnTo>
                    <a:pt x="685520" y="1398295"/>
                  </a:lnTo>
                  <a:lnTo>
                    <a:pt x="411759" y="1398295"/>
                  </a:lnTo>
                  <a:lnTo>
                    <a:pt x="411759" y="1534147"/>
                  </a:lnTo>
                  <a:lnTo>
                    <a:pt x="683336" y="1534147"/>
                  </a:lnTo>
                  <a:lnTo>
                    <a:pt x="683336" y="1558467"/>
                  </a:lnTo>
                  <a:lnTo>
                    <a:pt x="7529817" y="1558467"/>
                  </a:lnTo>
                  <a:lnTo>
                    <a:pt x="7529817" y="1534147"/>
                  </a:lnTo>
                  <a:close/>
                </a:path>
                <a:path w="8077834" h="1558925">
                  <a:moveTo>
                    <a:pt x="7801407" y="26695"/>
                  </a:moveTo>
                  <a:lnTo>
                    <a:pt x="7529817" y="26695"/>
                  </a:lnTo>
                  <a:lnTo>
                    <a:pt x="7529817" y="0"/>
                  </a:lnTo>
                  <a:lnTo>
                    <a:pt x="683336" y="0"/>
                  </a:lnTo>
                  <a:lnTo>
                    <a:pt x="683336" y="26695"/>
                  </a:lnTo>
                  <a:lnTo>
                    <a:pt x="411759" y="26695"/>
                  </a:lnTo>
                  <a:lnTo>
                    <a:pt x="411759" y="164731"/>
                  </a:lnTo>
                  <a:lnTo>
                    <a:pt x="685520" y="164731"/>
                  </a:lnTo>
                  <a:lnTo>
                    <a:pt x="685520" y="26695"/>
                  </a:lnTo>
                  <a:lnTo>
                    <a:pt x="7527633" y="26695"/>
                  </a:lnTo>
                  <a:lnTo>
                    <a:pt x="7527633" y="162534"/>
                  </a:lnTo>
                  <a:lnTo>
                    <a:pt x="7801407" y="162534"/>
                  </a:lnTo>
                  <a:lnTo>
                    <a:pt x="7801407" y="26695"/>
                  </a:lnTo>
                  <a:close/>
                </a:path>
                <a:path w="8077834" h="1558925">
                  <a:moveTo>
                    <a:pt x="7937195" y="1262456"/>
                  </a:moveTo>
                  <a:lnTo>
                    <a:pt x="7801407" y="1262456"/>
                  </a:lnTo>
                  <a:lnTo>
                    <a:pt x="7801407" y="1398295"/>
                  </a:lnTo>
                  <a:lnTo>
                    <a:pt x="7529817" y="1398295"/>
                  </a:lnTo>
                  <a:lnTo>
                    <a:pt x="7529817" y="1534147"/>
                  </a:lnTo>
                  <a:lnTo>
                    <a:pt x="7803591" y="1534147"/>
                  </a:lnTo>
                  <a:lnTo>
                    <a:pt x="7803591" y="1398295"/>
                  </a:lnTo>
                  <a:lnTo>
                    <a:pt x="7937195" y="1398295"/>
                  </a:lnTo>
                  <a:lnTo>
                    <a:pt x="7937195" y="1262456"/>
                  </a:lnTo>
                  <a:close/>
                </a:path>
                <a:path w="8077834" h="1558925">
                  <a:moveTo>
                    <a:pt x="7939379" y="166916"/>
                  </a:moveTo>
                  <a:lnTo>
                    <a:pt x="7803591" y="166916"/>
                  </a:lnTo>
                  <a:lnTo>
                    <a:pt x="7803591" y="302768"/>
                  </a:lnTo>
                  <a:lnTo>
                    <a:pt x="7939379" y="302768"/>
                  </a:lnTo>
                  <a:lnTo>
                    <a:pt x="7939379" y="166916"/>
                  </a:lnTo>
                  <a:close/>
                </a:path>
                <a:path w="8077834" h="1558925">
                  <a:moveTo>
                    <a:pt x="8075168" y="986383"/>
                  </a:moveTo>
                  <a:lnTo>
                    <a:pt x="7939379" y="986383"/>
                  </a:lnTo>
                  <a:lnTo>
                    <a:pt x="7939379" y="1260259"/>
                  </a:lnTo>
                  <a:lnTo>
                    <a:pt x="8075168" y="1260259"/>
                  </a:lnTo>
                  <a:lnTo>
                    <a:pt x="8075168" y="986383"/>
                  </a:lnTo>
                  <a:close/>
                </a:path>
                <a:path w="8077834" h="1558925">
                  <a:moveTo>
                    <a:pt x="8077365" y="302768"/>
                  </a:moveTo>
                  <a:lnTo>
                    <a:pt x="7941577" y="302768"/>
                  </a:lnTo>
                  <a:lnTo>
                    <a:pt x="7941577" y="576643"/>
                  </a:lnTo>
                  <a:lnTo>
                    <a:pt x="8077365" y="576643"/>
                  </a:lnTo>
                  <a:lnTo>
                    <a:pt x="8077365" y="3027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4" name="object 204"/>
            <p:cNvSpPr/>
            <p:nvPr/>
          </p:nvSpPr>
          <p:spPr>
            <a:xfrm>
              <a:off x="860958" y="7072527"/>
              <a:ext cx="7392034" cy="1369695"/>
            </a:xfrm>
            <a:custGeom>
              <a:avLst/>
              <a:gdLst/>
              <a:ahLst/>
              <a:cxnLst/>
              <a:rect l="l" t="t" r="r" b="b"/>
              <a:pathLst>
                <a:path w="7392034" h="1369695">
                  <a:moveTo>
                    <a:pt x="6844297" y="1233563"/>
                  </a:moveTo>
                  <a:lnTo>
                    <a:pt x="0" y="1233563"/>
                  </a:lnTo>
                  <a:lnTo>
                    <a:pt x="0" y="1369402"/>
                  </a:lnTo>
                  <a:lnTo>
                    <a:pt x="6844297" y="1369402"/>
                  </a:lnTo>
                  <a:lnTo>
                    <a:pt x="6844297" y="1233563"/>
                  </a:lnTo>
                  <a:close/>
                </a:path>
                <a:path w="7392034" h="1369695">
                  <a:moveTo>
                    <a:pt x="7120255" y="1097711"/>
                  </a:moveTo>
                  <a:lnTo>
                    <a:pt x="6846481" y="1097711"/>
                  </a:lnTo>
                  <a:lnTo>
                    <a:pt x="6846481" y="1233563"/>
                  </a:lnTo>
                  <a:lnTo>
                    <a:pt x="7120255" y="1233563"/>
                  </a:lnTo>
                  <a:lnTo>
                    <a:pt x="7120255" y="1097711"/>
                  </a:lnTo>
                  <a:close/>
                </a:path>
                <a:path w="7392034" h="1369695">
                  <a:moveTo>
                    <a:pt x="7120255" y="0"/>
                  </a:moveTo>
                  <a:lnTo>
                    <a:pt x="6846481" y="0"/>
                  </a:lnTo>
                  <a:lnTo>
                    <a:pt x="6846481" y="135839"/>
                  </a:lnTo>
                  <a:lnTo>
                    <a:pt x="7120255" y="135839"/>
                  </a:lnTo>
                  <a:lnTo>
                    <a:pt x="7120255" y="0"/>
                  </a:lnTo>
                  <a:close/>
                </a:path>
                <a:path w="7392034" h="1369695">
                  <a:moveTo>
                    <a:pt x="7253859" y="821639"/>
                  </a:moveTo>
                  <a:lnTo>
                    <a:pt x="7118070" y="821639"/>
                  </a:lnTo>
                  <a:lnTo>
                    <a:pt x="7118070" y="1095527"/>
                  </a:lnTo>
                  <a:lnTo>
                    <a:pt x="7253859" y="1095527"/>
                  </a:lnTo>
                  <a:lnTo>
                    <a:pt x="7253859" y="821639"/>
                  </a:lnTo>
                  <a:close/>
                </a:path>
                <a:path w="7392034" h="1369695">
                  <a:moveTo>
                    <a:pt x="7253859" y="138036"/>
                  </a:moveTo>
                  <a:lnTo>
                    <a:pt x="7118070" y="138036"/>
                  </a:lnTo>
                  <a:lnTo>
                    <a:pt x="7118070" y="411911"/>
                  </a:lnTo>
                  <a:lnTo>
                    <a:pt x="7253859" y="411911"/>
                  </a:lnTo>
                  <a:lnTo>
                    <a:pt x="7253859" y="138036"/>
                  </a:lnTo>
                  <a:close/>
                </a:path>
                <a:path w="7392034" h="1369695">
                  <a:moveTo>
                    <a:pt x="7391832" y="409727"/>
                  </a:moveTo>
                  <a:lnTo>
                    <a:pt x="7256043" y="409727"/>
                  </a:lnTo>
                  <a:lnTo>
                    <a:pt x="7256043" y="821639"/>
                  </a:lnTo>
                  <a:lnTo>
                    <a:pt x="7391832" y="821639"/>
                  </a:lnTo>
                  <a:lnTo>
                    <a:pt x="7391832" y="409727"/>
                  </a:lnTo>
                  <a:close/>
                </a:path>
              </a:pathLst>
            </a:custGeom>
            <a:solidFill>
              <a:srgbClr val="000000">
                <a:alpha val="2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5" name="object 205"/>
            <p:cNvSpPr/>
            <p:nvPr/>
          </p:nvSpPr>
          <p:spPr>
            <a:xfrm>
              <a:off x="4240296" y="7086405"/>
              <a:ext cx="146050" cy="1460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6" name="object 206"/>
            <p:cNvSpPr/>
            <p:nvPr/>
          </p:nvSpPr>
          <p:spPr>
            <a:xfrm>
              <a:off x="4930693" y="7086405"/>
              <a:ext cx="146050" cy="1460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7" name="object 207"/>
            <p:cNvSpPr/>
            <p:nvPr/>
          </p:nvSpPr>
          <p:spPr>
            <a:xfrm>
              <a:off x="1392361" y="7369136"/>
              <a:ext cx="146050" cy="1460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8" name="object 208"/>
            <p:cNvSpPr/>
            <p:nvPr/>
          </p:nvSpPr>
          <p:spPr>
            <a:xfrm>
              <a:off x="2801921" y="7369136"/>
              <a:ext cx="146050" cy="14605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9" name="object 209"/>
            <p:cNvSpPr/>
            <p:nvPr/>
          </p:nvSpPr>
          <p:spPr>
            <a:xfrm>
              <a:off x="5218316" y="7369136"/>
              <a:ext cx="146050" cy="14605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0" name="object 210"/>
            <p:cNvSpPr/>
            <p:nvPr/>
          </p:nvSpPr>
          <p:spPr>
            <a:xfrm>
              <a:off x="5477215" y="7369136"/>
              <a:ext cx="146050" cy="14605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1" name="object 211"/>
            <p:cNvSpPr/>
            <p:nvPr/>
          </p:nvSpPr>
          <p:spPr>
            <a:xfrm>
              <a:off x="2384846" y="7651868"/>
              <a:ext cx="146050" cy="14605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2" name="object 212"/>
            <p:cNvSpPr/>
            <p:nvPr/>
          </p:nvSpPr>
          <p:spPr>
            <a:xfrm>
              <a:off x="3449209" y="7651868"/>
              <a:ext cx="146050" cy="14605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3" name="object 213"/>
            <p:cNvSpPr/>
            <p:nvPr/>
          </p:nvSpPr>
          <p:spPr>
            <a:xfrm>
              <a:off x="3794409" y="7651868"/>
              <a:ext cx="146050" cy="14605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4" name="object 214"/>
            <p:cNvSpPr/>
            <p:nvPr/>
          </p:nvSpPr>
          <p:spPr>
            <a:xfrm>
              <a:off x="6383405" y="7651868"/>
              <a:ext cx="146050" cy="14605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5" name="object 215"/>
            <p:cNvSpPr/>
            <p:nvPr/>
          </p:nvSpPr>
          <p:spPr>
            <a:xfrm>
              <a:off x="4139613" y="7934599"/>
              <a:ext cx="146050" cy="14605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6" name="object 216"/>
            <p:cNvSpPr/>
            <p:nvPr/>
          </p:nvSpPr>
          <p:spPr>
            <a:xfrm>
              <a:off x="4916310" y="7934599"/>
              <a:ext cx="146050" cy="14605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7" name="object 217"/>
          <p:cNvSpPr txBox="1"/>
          <p:nvPr/>
        </p:nvSpPr>
        <p:spPr>
          <a:xfrm>
            <a:off x="1180017" y="6978137"/>
            <a:ext cx="6210300" cy="1156335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2184400">
              <a:lnSpc>
                <a:spcPct val="100000"/>
              </a:lnSpc>
              <a:spcBef>
                <a:spcPts val="400"/>
              </a:spcBef>
              <a:tabLst>
                <a:tab pos="3220085" algn="l"/>
                <a:tab pos="3910329" algn="l"/>
              </a:tabLst>
            </a:pPr>
            <a:r>
              <a:rPr dirty="0" sz="1600" spc="445">
                <a:solidFill>
                  <a:srgbClr val="232525"/>
                </a:solidFill>
                <a:latin typeface="Arial"/>
                <a:cs typeface="Arial"/>
              </a:rPr>
              <a:t>Enkap	</a:t>
            </a:r>
            <a:r>
              <a:rPr dirty="0" sz="1600" spc="640">
                <a:solidFill>
                  <a:srgbClr val="232525"/>
                </a:solidFill>
                <a:latin typeface="Arial"/>
                <a:cs typeface="Arial"/>
              </a:rPr>
              <a:t>ula	</a:t>
            </a:r>
            <a:r>
              <a:rPr dirty="0" sz="1600" spc="550">
                <a:solidFill>
                  <a:srgbClr val="232525"/>
                </a:solidFill>
                <a:latin typeface="Arial"/>
                <a:cs typeface="Arial"/>
              </a:rPr>
              <a:t>i</a:t>
            </a:r>
            <a:endParaRPr sz="1600">
              <a:latin typeface="Arial"/>
              <a:cs typeface="Arial"/>
            </a:endParaRPr>
          </a:p>
          <a:p>
            <a:pPr marL="12700" marR="5080" indent="359410">
              <a:lnSpc>
                <a:spcPct val="115900"/>
              </a:lnSpc>
              <a:tabLst>
                <a:tab pos="1364615" algn="l"/>
                <a:tab pos="1781175" algn="l"/>
                <a:tab pos="2428875" algn="l"/>
                <a:tab pos="2860040" algn="l"/>
                <a:tab pos="4456430" algn="l"/>
                <a:tab pos="5363210" algn="l"/>
              </a:tabLst>
            </a:pPr>
            <a:r>
              <a:rPr dirty="0" sz="1600" spc="600">
                <a:solidFill>
                  <a:srgbClr val="232525"/>
                </a:solidFill>
                <a:latin typeface="Arial"/>
                <a:cs typeface="Arial"/>
              </a:rPr>
              <a:t>ariabel	</a:t>
            </a:r>
            <a:r>
              <a:rPr dirty="0" sz="1600" spc="575">
                <a:solidFill>
                  <a:srgbClr val="232525"/>
                </a:solidFill>
                <a:latin typeface="Arial"/>
                <a:cs typeface="Arial"/>
              </a:rPr>
              <a:t>core</a:t>
            </a:r>
            <a:r>
              <a:rPr dirty="0" sz="1600" spc="459">
                <a:solidFill>
                  <a:srgbClr val="232525"/>
                </a:solidFill>
                <a:latin typeface="Arial"/>
                <a:cs typeface="Arial"/>
              </a:rPr>
              <a:t> </a:t>
            </a:r>
            <a:r>
              <a:rPr dirty="0" sz="1600" spc="465">
                <a:solidFill>
                  <a:srgbClr val="232525"/>
                </a:solidFill>
                <a:latin typeface="Arial"/>
                <a:cs typeface="Arial"/>
              </a:rPr>
              <a:t>pada </a:t>
            </a:r>
            <a:r>
              <a:rPr dirty="0" sz="1600" spc="620">
                <a:solidFill>
                  <a:srgbClr val="232525"/>
                </a:solidFill>
                <a:latin typeface="Arial"/>
                <a:cs typeface="Arial"/>
              </a:rPr>
              <a:t>kela	</a:t>
            </a:r>
            <a:r>
              <a:rPr dirty="0" sz="1600" spc="550">
                <a:solidFill>
                  <a:srgbClr val="232525"/>
                </a:solidFill>
                <a:latin typeface="Arial"/>
                <a:cs typeface="Arial"/>
              </a:rPr>
              <a:t>coreboard  </a:t>
            </a:r>
            <a:r>
              <a:rPr dirty="0" sz="1600" spc="585">
                <a:solidFill>
                  <a:srgbClr val="232525"/>
                </a:solidFill>
                <a:latin typeface="Arial"/>
                <a:cs typeface="Arial"/>
              </a:rPr>
              <a:t>tidak</a:t>
            </a:r>
            <a:r>
              <a:rPr dirty="0" sz="1600" spc="240">
                <a:solidFill>
                  <a:srgbClr val="232525"/>
                </a:solidFill>
                <a:latin typeface="Arial"/>
                <a:cs typeface="Arial"/>
              </a:rPr>
              <a:t> </a:t>
            </a:r>
            <a:r>
              <a:rPr dirty="0" sz="1600" spc="505">
                <a:solidFill>
                  <a:srgbClr val="232525"/>
                </a:solidFill>
                <a:latin typeface="Arial"/>
                <a:cs typeface="Arial"/>
              </a:rPr>
              <a:t>bi	</a:t>
            </a:r>
            <a:r>
              <a:rPr dirty="0" sz="1600" spc="465">
                <a:solidFill>
                  <a:srgbClr val="232525"/>
                </a:solidFill>
                <a:latin typeface="Arial"/>
                <a:cs typeface="Arial"/>
              </a:rPr>
              <a:t>a</a:t>
            </a:r>
            <a:r>
              <a:rPr dirty="0" sz="1600" spc="459">
                <a:solidFill>
                  <a:srgbClr val="232525"/>
                </a:solidFill>
                <a:latin typeface="Arial"/>
                <a:cs typeface="Arial"/>
              </a:rPr>
              <a:t> </a:t>
            </a:r>
            <a:r>
              <a:rPr dirty="0" sz="1600" spc="505">
                <a:solidFill>
                  <a:srgbClr val="232525"/>
                </a:solidFill>
                <a:latin typeface="Arial"/>
                <a:cs typeface="Arial"/>
              </a:rPr>
              <a:t>diak	</a:t>
            </a:r>
            <a:r>
              <a:rPr dirty="0" sz="1600" spc="465">
                <a:solidFill>
                  <a:srgbClr val="232525"/>
                </a:solidFill>
                <a:latin typeface="Arial"/>
                <a:cs typeface="Arial"/>
              </a:rPr>
              <a:t>e	</a:t>
            </a:r>
            <a:r>
              <a:rPr dirty="0" sz="1600" spc="575">
                <a:solidFill>
                  <a:srgbClr val="232525"/>
                </a:solidFill>
                <a:latin typeface="Arial"/>
                <a:cs typeface="Arial"/>
              </a:rPr>
              <a:t>atau</a:t>
            </a:r>
            <a:r>
              <a:rPr dirty="0" sz="1600" spc="860">
                <a:solidFill>
                  <a:srgbClr val="232525"/>
                </a:solidFill>
                <a:latin typeface="Arial"/>
                <a:cs typeface="Arial"/>
              </a:rPr>
              <a:t> </a:t>
            </a:r>
            <a:r>
              <a:rPr dirty="0" sz="1600" spc="495">
                <a:solidFill>
                  <a:srgbClr val="232525"/>
                </a:solidFill>
                <a:latin typeface="Arial"/>
                <a:cs typeface="Arial"/>
              </a:rPr>
              <a:t>dimodifika	</a:t>
            </a:r>
            <a:r>
              <a:rPr dirty="0" sz="1600" spc="550">
                <a:solidFill>
                  <a:srgbClr val="232525"/>
                </a:solidFill>
                <a:latin typeface="Arial"/>
                <a:cs typeface="Arial"/>
              </a:rPr>
              <a:t>i</a:t>
            </a:r>
            <a:r>
              <a:rPr dirty="0" sz="1600" spc="145">
                <a:solidFill>
                  <a:srgbClr val="232525"/>
                </a:solidFill>
                <a:latin typeface="Arial"/>
                <a:cs typeface="Arial"/>
              </a:rPr>
              <a:t> </a:t>
            </a:r>
            <a:r>
              <a:rPr dirty="0" sz="1600" spc="575">
                <a:solidFill>
                  <a:srgbClr val="232525"/>
                </a:solidFill>
                <a:latin typeface="Arial"/>
                <a:cs typeface="Arial"/>
              </a:rPr>
              <a:t>dari</a:t>
            </a:r>
            <a:endParaRPr sz="1600">
              <a:latin typeface="Arial"/>
              <a:cs typeface="Arial"/>
            </a:endParaRPr>
          </a:p>
          <a:p>
            <a:pPr marL="1479550">
              <a:lnSpc>
                <a:spcPct val="100000"/>
              </a:lnSpc>
              <a:spcBef>
                <a:spcPts val="309"/>
              </a:spcBef>
              <a:tabLst>
                <a:tab pos="3205480" algn="l"/>
                <a:tab pos="3895725" algn="l"/>
              </a:tabLst>
            </a:pPr>
            <a:r>
              <a:rPr dirty="0" sz="1600" spc="685">
                <a:solidFill>
                  <a:srgbClr val="232525"/>
                </a:solidFill>
                <a:latin typeface="Arial"/>
                <a:cs typeface="Arial"/>
              </a:rPr>
              <a:t>luar</a:t>
            </a:r>
            <a:r>
              <a:rPr dirty="0" sz="1600" spc="235">
                <a:solidFill>
                  <a:srgbClr val="232525"/>
                </a:solidFill>
                <a:latin typeface="Arial"/>
                <a:cs typeface="Arial"/>
              </a:rPr>
              <a:t> </a:t>
            </a:r>
            <a:r>
              <a:rPr dirty="0" sz="1600" spc="620">
                <a:solidFill>
                  <a:srgbClr val="232525"/>
                </a:solidFill>
                <a:latin typeface="Arial"/>
                <a:cs typeface="Arial"/>
              </a:rPr>
              <a:t>kela	</a:t>
            </a:r>
            <a:r>
              <a:rPr dirty="0" sz="1600" spc="730">
                <a:solidFill>
                  <a:srgbClr val="232525"/>
                </a:solidFill>
                <a:latin typeface="Arial"/>
                <a:cs typeface="Arial"/>
              </a:rPr>
              <a:t>ter	</a:t>
            </a:r>
            <a:r>
              <a:rPr dirty="0" sz="1600" spc="459">
                <a:solidFill>
                  <a:srgbClr val="232525"/>
                </a:solidFill>
                <a:latin typeface="Arial"/>
                <a:cs typeface="Arial"/>
              </a:rPr>
              <a:t>ebut.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8" name="object 218"/>
          <p:cNvSpPr txBox="1"/>
          <p:nvPr/>
        </p:nvSpPr>
        <p:spPr>
          <a:xfrm>
            <a:off x="12306430" y="4491535"/>
            <a:ext cx="2426335" cy="3282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988820" algn="l"/>
              </a:tabLst>
            </a:pPr>
            <a:r>
              <a:rPr dirty="0" sz="1950" spc="360">
                <a:solidFill>
                  <a:srgbClr val="232525"/>
                </a:solidFill>
                <a:latin typeface="Arial"/>
                <a:cs typeface="Arial"/>
              </a:rPr>
              <a:t>P</a:t>
            </a:r>
            <a:r>
              <a:rPr dirty="0" sz="1950" spc="575">
                <a:solidFill>
                  <a:srgbClr val="232525"/>
                </a:solidFill>
                <a:latin typeface="Arial"/>
                <a:cs typeface="Arial"/>
              </a:rPr>
              <a:t>o</a:t>
            </a:r>
            <a:r>
              <a:rPr dirty="0" sz="1950" spc="1230">
                <a:solidFill>
                  <a:srgbClr val="232525"/>
                </a:solidFill>
                <a:latin typeface="Arial"/>
                <a:cs typeface="Arial"/>
              </a:rPr>
              <a:t>l</a:t>
            </a:r>
            <a:r>
              <a:rPr dirty="0" sz="1950" spc="670">
                <a:solidFill>
                  <a:srgbClr val="232525"/>
                </a:solidFill>
                <a:latin typeface="Arial"/>
                <a:cs typeface="Arial"/>
              </a:rPr>
              <a:t>i</a:t>
            </a:r>
            <a:r>
              <a:rPr dirty="0" sz="1950" spc="35">
                <a:solidFill>
                  <a:srgbClr val="232525"/>
                </a:solidFill>
                <a:latin typeface="Arial"/>
                <a:cs typeface="Arial"/>
              </a:rPr>
              <a:t>m</a:t>
            </a:r>
            <a:r>
              <a:rPr dirty="0" sz="1950" spc="575">
                <a:solidFill>
                  <a:srgbClr val="232525"/>
                </a:solidFill>
                <a:latin typeface="Arial"/>
                <a:cs typeface="Arial"/>
              </a:rPr>
              <a:t>o</a:t>
            </a:r>
            <a:r>
              <a:rPr dirty="0" sz="1950" spc="1010">
                <a:solidFill>
                  <a:srgbClr val="232525"/>
                </a:solidFill>
                <a:latin typeface="Arial"/>
                <a:cs typeface="Arial"/>
              </a:rPr>
              <a:t>r</a:t>
            </a:r>
            <a:r>
              <a:rPr dirty="0" sz="1950" spc="1120">
                <a:solidFill>
                  <a:srgbClr val="232525"/>
                </a:solidFill>
                <a:latin typeface="Arial"/>
                <a:cs typeface="Arial"/>
              </a:rPr>
              <a:t>f</a:t>
            </a:r>
            <a:r>
              <a:rPr dirty="0" sz="1950" spc="675">
                <a:solidFill>
                  <a:srgbClr val="232525"/>
                </a:solidFill>
                <a:latin typeface="Arial"/>
                <a:cs typeface="Arial"/>
              </a:rPr>
              <a:t>i</a:t>
            </a:r>
            <a:r>
              <a:rPr dirty="0" sz="1950">
                <a:solidFill>
                  <a:srgbClr val="232525"/>
                </a:solidFill>
                <a:latin typeface="Arial"/>
                <a:cs typeface="Arial"/>
              </a:rPr>
              <a:t>	</a:t>
            </a:r>
            <a:r>
              <a:rPr dirty="0" sz="1950" spc="35">
                <a:solidFill>
                  <a:srgbClr val="232525"/>
                </a:solidFill>
                <a:latin typeface="Arial"/>
                <a:cs typeface="Arial"/>
              </a:rPr>
              <a:t>m</a:t>
            </a:r>
            <a:r>
              <a:rPr dirty="0" sz="1950" spc="580">
                <a:solidFill>
                  <a:srgbClr val="232525"/>
                </a:solidFill>
                <a:latin typeface="Arial"/>
                <a:cs typeface="Arial"/>
              </a:rPr>
              <a:t>e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219" name="object 219"/>
          <p:cNvGrpSpPr/>
          <p:nvPr/>
        </p:nvGrpSpPr>
        <p:grpSpPr>
          <a:xfrm>
            <a:off x="10684800" y="4925610"/>
            <a:ext cx="5829300" cy="871855"/>
            <a:chOff x="10684800" y="4925610"/>
            <a:chExt cx="5829300" cy="871855"/>
          </a:xfrm>
        </p:grpSpPr>
        <p:sp>
          <p:nvSpPr>
            <p:cNvPr id="220" name="object 220"/>
            <p:cNvSpPr/>
            <p:nvPr/>
          </p:nvSpPr>
          <p:spPr>
            <a:xfrm>
              <a:off x="11611328" y="4925610"/>
              <a:ext cx="180974" cy="1777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1" name="object 221"/>
            <p:cNvSpPr/>
            <p:nvPr/>
          </p:nvSpPr>
          <p:spPr>
            <a:xfrm>
              <a:off x="14399919" y="4925610"/>
              <a:ext cx="180974" cy="1777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2" name="object 222"/>
            <p:cNvSpPr/>
            <p:nvPr/>
          </p:nvSpPr>
          <p:spPr>
            <a:xfrm>
              <a:off x="15141191" y="4925610"/>
              <a:ext cx="180974" cy="1777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3" name="object 223"/>
            <p:cNvSpPr/>
            <p:nvPr/>
          </p:nvSpPr>
          <p:spPr>
            <a:xfrm>
              <a:off x="10684800" y="5272541"/>
              <a:ext cx="180974" cy="1777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4" name="object 224"/>
            <p:cNvSpPr/>
            <p:nvPr/>
          </p:nvSpPr>
          <p:spPr>
            <a:xfrm>
              <a:off x="12061444" y="5272541"/>
              <a:ext cx="180974" cy="1777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5" name="object 225"/>
            <p:cNvSpPr/>
            <p:nvPr/>
          </p:nvSpPr>
          <p:spPr>
            <a:xfrm>
              <a:off x="16332580" y="5272541"/>
              <a:ext cx="180974" cy="17779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6" name="object 226"/>
            <p:cNvSpPr/>
            <p:nvPr/>
          </p:nvSpPr>
          <p:spPr>
            <a:xfrm>
              <a:off x="12335005" y="5619472"/>
              <a:ext cx="180974" cy="17779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7" name="object 227"/>
          <p:cNvSpPr txBox="1"/>
          <p:nvPr/>
        </p:nvSpPr>
        <p:spPr>
          <a:xfrm>
            <a:off x="10232642" y="4794228"/>
            <a:ext cx="6679565" cy="10668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 indent="502920">
              <a:lnSpc>
                <a:spcPct val="116700"/>
              </a:lnSpc>
              <a:spcBef>
                <a:spcPts val="90"/>
              </a:spcBef>
              <a:tabLst>
                <a:tab pos="647700" algn="l"/>
                <a:tab pos="1680210" algn="l"/>
                <a:tab pos="2024380" algn="l"/>
                <a:tab pos="4468495" algn="l"/>
                <a:tab pos="5104130" algn="l"/>
                <a:tab pos="6295390" algn="l"/>
              </a:tabLst>
            </a:pPr>
            <a:r>
              <a:rPr dirty="0" sz="1950" spc="770">
                <a:solidFill>
                  <a:srgbClr val="232525"/>
                </a:solidFill>
                <a:latin typeface="Arial"/>
                <a:cs typeface="Arial"/>
              </a:rPr>
              <a:t>kela	</a:t>
            </a:r>
            <a:r>
              <a:rPr dirty="0" sz="1950" spc="655">
                <a:solidFill>
                  <a:srgbClr val="232525"/>
                </a:solidFill>
                <a:latin typeface="Arial"/>
                <a:cs typeface="Arial"/>
              </a:rPr>
              <a:t>Bird</a:t>
            </a:r>
            <a:r>
              <a:rPr dirty="0" sz="1950" spc="660">
                <a:solidFill>
                  <a:srgbClr val="232525"/>
                </a:solidFill>
                <a:latin typeface="Arial"/>
                <a:cs typeface="Arial"/>
              </a:rPr>
              <a:t> </a:t>
            </a:r>
            <a:r>
              <a:rPr dirty="0" sz="1950" spc="580">
                <a:solidFill>
                  <a:srgbClr val="232525"/>
                </a:solidFill>
                <a:latin typeface="Arial"/>
                <a:cs typeface="Arial"/>
              </a:rPr>
              <a:t>dan</a:t>
            </a:r>
            <a:r>
              <a:rPr dirty="0" sz="1950" spc="665">
                <a:solidFill>
                  <a:srgbClr val="232525"/>
                </a:solidFill>
                <a:latin typeface="Arial"/>
                <a:cs typeface="Arial"/>
              </a:rPr>
              <a:t> </a:t>
            </a:r>
            <a:r>
              <a:rPr dirty="0" sz="1950" spc="770">
                <a:solidFill>
                  <a:srgbClr val="232525"/>
                </a:solidFill>
                <a:latin typeface="Arial"/>
                <a:cs typeface="Arial"/>
              </a:rPr>
              <a:t>kela	</a:t>
            </a:r>
            <a:r>
              <a:rPr dirty="0" sz="1950" spc="365">
                <a:solidFill>
                  <a:srgbClr val="232525"/>
                </a:solidFill>
                <a:latin typeface="Arial"/>
                <a:cs typeface="Arial"/>
              </a:rPr>
              <a:t>Ob	</a:t>
            </a:r>
            <a:r>
              <a:rPr dirty="0" sz="1950" spc="840">
                <a:solidFill>
                  <a:srgbClr val="232525"/>
                </a:solidFill>
                <a:latin typeface="Arial"/>
                <a:cs typeface="Arial"/>
              </a:rPr>
              <a:t>tacle  </a:t>
            </a:r>
            <a:r>
              <a:rPr dirty="0" sz="1950" spc="35">
                <a:solidFill>
                  <a:srgbClr val="232525"/>
                </a:solidFill>
                <a:latin typeface="Arial"/>
                <a:cs typeface="Arial"/>
              </a:rPr>
              <a:t>m</a:t>
            </a:r>
            <a:r>
              <a:rPr dirty="0" sz="1950" spc="580">
                <a:solidFill>
                  <a:srgbClr val="232525"/>
                </a:solidFill>
                <a:latin typeface="Arial"/>
                <a:cs typeface="Arial"/>
              </a:rPr>
              <a:t>a</a:t>
            </a:r>
            <a:r>
              <a:rPr dirty="0" sz="1950">
                <a:solidFill>
                  <a:srgbClr val="232525"/>
                </a:solidFill>
                <a:latin typeface="Arial"/>
                <a:cs typeface="Arial"/>
              </a:rPr>
              <a:t>	</a:t>
            </a:r>
            <a:r>
              <a:rPr dirty="0" sz="1950" spc="670">
                <a:solidFill>
                  <a:srgbClr val="232525"/>
                </a:solidFill>
                <a:latin typeface="Arial"/>
                <a:cs typeface="Arial"/>
              </a:rPr>
              <a:t>i</a:t>
            </a:r>
            <a:r>
              <a:rPr dirty="0" sz="1950" spc="575">
                <a:solidFill>
                  <a:srgbClr val="232525"/>
                </a:solidFill>
                <a:latin typeface="Arial"/>
                <a:cs typeface="Arial"/>
              </a:rPr>
              <a:t>ng</a:t>
            </a:r>
            <a:r>
              <a:rPr dirty="0" sz="1950" spc="735">
                <a:solidFill>
                  <a:srgbClr val="232525"/>
                </a:solidFill>
                <a:latin typeface="Arial"/>
                <a:cs typeface="Arial"/>
              </a:rPr>
              <a:t>-</a:t>
            </a:r>
            <a:r>
              <a:rPr dirty="0" sz="1950" spc="35">
                <a:solidFill>
                  <a:srgbClr val="232525"/>
                </a:solidFill>
                <a:latin typeface="Arial"/>
                <a:cs typeface="Arial"/>
              </a:rPr>
              <a:t>m</a:t>
            </a:r>
            <a:r>
              <a:rPr dirty="0" sz="1950" spc="580">
                <a:solidFill>
                  <a:srgbClr val="232525"/>
                </a:solidFill>
                <a:latin typeface="Arial"/>
                <a:cs typeface="Arial"/>
              </a:rPr>
              <a:t>a</a:t>
            </a:r>
            <a:r>
              <a:rPr dirty="0" sz="1950">
                <a:solidFill>
                  <a:srgbClr val="232525"/>
                </a:solidFill>
                <a:latin typeface="Arial"/>
                <a:cs typeface="Arial"/>
              </a:rPr>
              <a:t>	</a:t>
            </a:r>
            <a:r>
              <a:rPr dirty="0" sz="1950" spc="670">
                <a:solidFill>
                  <a:srgbClr val="232525"/>
                </a:solidFill>
                <a:latin typeface="Arial"/>
                <a:cs typeface="Arial"/>
              </a:rPr>
              <a:t>i</a:t>
            </a:r>
            <a:r>
              <a:rPr dirty="0" sz="1950" spc="575">
                <a:solidFill>
                  <a:srgbClr val="232525"/>
                </a:solidFill>
                <a:latin typeface="Arial"/>
                <a:cs typeface="Arial"/>
              </a:rPr>
              <a:t>n</a:t>
            </a:r>
            <a:r>
              <a:rPr dirty="0" sz="1950" spc="580">
                <a:solidFill>
                  <a:srgbClr val="232525"/>
                </a:solidFill>
                <a:latin typeface="Arial"/>
                <a:cs typeface="Arial"/>
              </a:rPr>
              <a:t>g</a:t>
            </a:r>
            <a:r>
              <a:rPr dirty="0" sz="1950">
                <a:solidFill>
                  <a:srgbClr val="232525"/>
                </a:solidFill>
                <a:latin typeface="Arial"/>
                <a:cs typeface="Arial"/>
              </a:rPr>
              <a:t> </a:t>
            </a:r>
            <a:r>
              <a:rPr dirty="0" sz="1950" spc="-254">
                <a:solidFill>
                  <a:srgbClr val="232525"/>
                </a:solidFill>
                <a:latin typeface="Arial"/>
                <a:cs typeface="Arial"/>
              </a:rPr>
              <a:t> </a:t>
            </a:r>
            <a:r>
              <a:rPr dirty="0" sz="1950" spc="35">
                <a:solidFill>
                  <a:srgbClr val="232525"/>
                </a:solidFill>
                <a:latin typeface="Arial"/>
                <a:cs typeface="Arial"/>
              </a:rPr>
              <a:t>m</a:t>
            </a:r>
            <a:r>
              <a:rPr dirty="0" sz="1950" spc="575">
                <a:solidFill>
                  <a:srgbClr val="232525"/>
                </a:solidFill>
                <a:latin typeface="Arial"/>
                <a:cs typeface="Arial"/>
              </a:rPr>
              <a:t>e</a:t>
            </a:r>
            <a:r>
              <a:rPr dirty="0" sz="1950" spc="35">
                <a:solidFill>
                  <a:srgbClr val="232525"/>
                </a:solidFill>
                <a:latin typeface="Arial"/>
                <a:cs typeface="Arial"/>
              </a:rPr>
              <a:t>m</a:t>
            </a:r>
            <a:r>
              <a:rPr dirty="0" sz="1950" spc="670">
                <a:solidFill>
                  <a:srgbClr val="232525"/>
                </a:solidFill>
                <a:latin typeface="Arial"/>
                <a:cs typeface="Arial"/>
              </a:rPr>
              <a:t>i</a:t>
            </a:r>
            <a:r>
              <a:rPr dirty="0" sz="1950" spc="1230">
                <a:solidFill>
                  <a:srgbClr val="232525"/>
                </a:solidFill>
                <a:latin typeface="Arial"/>
                <a:cs typeface="Arial"/>
              </a:rPr>
              <a:t>l</a:t>
            </a:r>
            <a:r>
              <a:rPr dirty="0" sz="1950" spc="670">
                <a:solidFill>
                  <a:srgbClr val="232525"/>
                </a:solidFill>
                <a:latin typeface="Arial"/>
                <a:cs typeface="Arial"/>
              </a:rPr>
              <a:t>i</a:t>
            </a:r>
            <a:r>
              <a:rPr dirty="0" sz="1950" spc="685">
                <a:solidFill>
                  <a:srgbClr val="232525"/>
                </a:solidFill>
                <a:latin typeface="Arial"/>
                <a:cs typeface="Arial"/>
              </a:rPr>
              <a:t>k</a:t>
            </a:r>
            <a:r>
              <a:rPr dirty="0" sz="1950" spc="675">
                <a:solidFill>
                  <a:srgbClr val="232525"/>
                </a:solidFill>
                <a:latin typeface="Arial"/>
                <a:cs typeface="Arial"/>
              </a:rPr>
              <a:t>i</a:t>
            </a:r>
            <a:r>
              <a:rPr dirty="0" sz="1950">
                <a:solidFill>
                  <a:srgbClr val="232525"/>
                </a:solidFill>
                <a:latin typeface="Arial"/>
                <a:cs typeface="Arial"/>
              </a:rPr>
              <a:t> </a:t>
            </a:r>
            <a:r>
              <a:rPr dirty="0" sz="1950" spc="-254">
                <a:solidFill>
                  <a:srgbClr val="232525"/>
                </a:solidFill>
                <a:latin typeface="Arial"/>
                <a:cs typeface="Arial"/>
              </a:rPr>
              <a:t> </a:t>
            </a:r>
            <a:r>
              <a:rPr dirty="0" sz="1950" spc="35">
                <a:solidFill>
                  <a:srgbClr val="232525"/>
                </a:solidFill>
                <a:latin typeface="Arial"/>
                <a:cs typeface="Arial"/>
              </a:rPr>
              <a:t>m</a:t>
            </a:r>
            <a:r>
              <a:rPr dirty="0" sz="1950" spc="575">
                <a:solidFill>
                  <a:srgbClr val="232525"/>
                </a:solidFill>
                <a:latin typeface="Arial"/>
                <a:cs typeface="Arial"/>
              </a:rPr>
              <a:t>e</a:t>
            </a:r>
            <a:r>
              <a:rPr dirty="0" sz="1950" spc="1120">
                <a:solidFill>
                  <a:srgbClr val="232525"/>
                </a:solidFill>
                <a:latin typeface="Arial"/>
                <a:cs typeface="Arial"/>
              </a:rPr>
              <a:t>t</a:t>
            </a:r>
            <a:r>
              <a:rPr dirty="0" sz="1950" spc="575">
                <a:solidFill>
                  <a:srgbClr val="232525"/>
                </a:solidFill>
                <a:latin typeface="Arial"/>
                <a:cs typeface="Arial"/>
              </a:rPr>
              <a:t>od</a:t>
            </a:r>
            <a:r>
              <a:rPr dirty="0" sz="1950" spc="580">
                <a:solidFill>
                  <a:srgbClr val="232525"/>
                </a:solidFill>
                <a:latin typeface="Arial"/>
                <a:cs typeface="Arial"/>
              </a:rPr>
              <a:t>e</a:t>
            </a:r>
            <a:r>
              <a:rPr dirty="0" sz="1950">
                <a:solidFill>
                  <a:srgbClr val="232525"/>
                </a:solidFill>
                <a:latin typeface="Arial"/>
                <a:cs typeface="Arial"/>
              </a:rPr>
              <a:t> </a:t>
            </a:r>
            <a:r>
              <a:rPr dirty="0" sz="1950" spc="-254">
                <a:solidFill>
                  <a:srgbClr val="232525"/>
                </a:solidFill>
                <a:latin typeface="Arial"/>
                <a:cs typeface="Arial"/>
              </a:rPr>
              <a:t> </a:t>
            </a:r>
            <a:r>
              <a:rPr dirty="0" sz="1950" spc="35">
                <a:solidFill>
                  <a:srgbClr val="232525"/>
                </a:solidFill>
                <a:latin typeface="Arial"/>
                <a:cs typeface="Arial"/>
              </a:rPr>
              <a:t>m</a:t>
            </a:r>
            <a:r>
              <a:rPr dirty="0" sz="1950" spc="580">
                <a:solidFill>
                  <a:srgbClr val="232525"/>
                </a:solidFill>
                <a:latin typeface="Arial"/>
                <a:cs typeface="Arial"/>
              </a:rPr>
              <a:t>o</a:t>
            </a:r>
            <a:r>
              <a:rPr dirty="0" sz="1950">
                <a:solidFill>
                  <a:srgbClr val="232525"/>
                </a:solidFill>
                <a:latin typeface="Arial"/>
                <a:cs typeface="Arial"/>
              </a:rPr>
              <a:t>	</a:t>
            </a:r>
            <a:r>
              <a:rPr dirty="0" sz="1950" spc="575">
                <a:solidFill>
                  <a:srgbClr val="232525"/>
                </a:solidFill>
                <a:latin typeface="Arial"/>
                <a:cs typeface="Arial"/>
              </a:rPr>
              <a:t>e</a:t>
            </a:r>
            <a:r>
              <a:rPr dirty="0" sz="1950" spc="-100">
                <a:solidFill>
                  <a:srgbClr val="232525"/>
                </a:solidFill>
                <a:latin typeface="Arial"/>
                <a:cs typeface="Arial"/>
              </a:rPr>
              <a:t>(</a:t>
            </a:r>
            <a:r>
              <a:rPr dirty="0" sz="1950" spc="45">
                <a:solidFill>
                  <a:srgbClr val="232525"/>
                </a:solidFill>
                <a:latin typeface="Arial"/>
                <a:cs typeface="Arial"/>
              </a:rPr>
              <a:t>)</a:t>
            </a:r>
            <a:endParaRPr sz="1950">
              <a:latin typeface="Arial"/>
              <a:cs typeface="Arial"/>
            </a:endParaRPr>
          </a:p>
          <a:p>
            <a:pPr marL="2298065">
              <a:lnSpc>
                <a:spcPct val="100000"/>
              </a:lnSpc>
              <a:spcBef>
                <a:spcPts val="395"/>
              </a:spcBef>
            </a:pPr>
            <a:r>
              <a:rPr dirty="0" sz="1950" spc="580">
                <a:solidFill>
                  <a:srgbClr val="232525"/>
                </a:solidFill>
                <a:latin typeface="Arial"/>
                <a:cs typeface="Arial"/>
              </a:rPr>
              <a:t>ang</a:t>
            </a:r>
            <a:r>
              <a:rPr dirty="0" sz="1950" spc="280">
                <a:solidFill>
                  <a:srgbClr val="232525"/>
                </a:solidFill>
                <a:latin typeface="Arial"/>
                <a:cs typeface="Arial"/>
              </a:rPr>
              <a:t> </a:t>
            </a:r>
            <a:r>
              <a:rPr dirty="0" sz="1950" spc="560">
                <a:solidFill>
                  <a:srgbClr val="232525"/>
                </a:solidFill>
                <a:latin typeface="Arial"/>
                <a:cs typeface="Arial"/>
              </a:rPr>
              <a:t>berbeda.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228" name="object 228"/>
          <p:cNvGrpSpPr/>
          <p:nvPr/>
        </p:nvGrpSpPr>
        <p:grpSpPr>
          <a:xfrm>
            <a:off x="9312828" y="6579412"/>
            <a:ext cx="8516620" cy="1979295"/>
            <a:chOff x="9312828" y="6579412"/>
            <a:chExt cx="8516620" cy="1979295"/>
          </a:xfrm>
        </p:grpSpPr>
        <p:sp>
          <p:nvSpPr>
            <p:cNvPr id="229" name="object 229"/>
            <p:cNvSpPr/>
            <p:nvPr/>
          </p:nvSpPr>
          <p:spPr>
            <a:xfrm>
              <a:off x="9312821" y="6730669"/>
              <a:ext cx="8516620" cy="1677035"/>
            </a:xfrm>
            <a:custGeom>
              <a:avLst/>
              <a:gdLst/>
              <a:ahLst/>
              <a:cxnLst/>
              <a:rect l="l" t="t" r="r" b="b"/>
              <a:pathLst>
                <a:path w="8516619" h="1677034">
                  <a:moveTo>
                    <a:pt x="8516112" y="302501"/>
                  </a:moveTo>
                  <a:lnTo>
                    <a:pt x="8513178" y="302501"/>
                  </a:lnTo>
                  <a:lnTo>
                    <a:pt x="8513178" y="156337"/>
                  </a:lnTo>
                  <a:lnTo>
                    <a:pt x="8513178" y="155816"/>
                  </a:lnTo>
                  <a:lnTo>
                    <a:pt x="8513178" y="151244"/>
                  </a:lnTo>
                  <a:lnTo>
                    <a:pt x="8362328" y="151244"/>
                  </a:lnTo>
                  <a:lnTo>
                    <a:pt x="8362328" y="0"/>
                  </a:lnTo>
                  <a:lnTo>
                    <a:pt x="8058175" y="0"/>
                  </a:lnTo>
                  <a:lnTo>
                    <a:pt x="8058175" y="151244"/>
                  </a:lnTo>
                  <a:lnTo>
                    <a:pt x="454444" y="151244"/>
                  </a:lnTo>
                  <a:lnTo>
                    <a:pt x="454444" y="156337"/>
                  </a:lnTo>
                  <a:lnTo>
                    <a:pt x="454444" y="302501"/>
                  </a:lnTo>
                  <a:lnTo>
                    <a:pt x="150291" y="302501"/>
                  </a:lnTo>
                  <a:lnTo>
                    <a:pt x="150291" y="156337"/>
                  </a:lnTo>
                  <a:lnTo>
                    <a:pt x="454444" y="156337"/>
                  </a:lnTo>
                  <a:lnTo>
                    <a:pt x="454444" y="151244"/>
                  </a:lnTo>
                  <a:lnTo>
                    <a:pt x="452005" y="151244"/>
                  </a:lnTo>
                  <a:lnTo>
                    <a:pt x="452005" y="0"/>
                  </a:lnTo>
                  <a:lnTo>
                    <a:pt x="145427" y="0"/>
                  </a:lnTo>
                  <a:lnTo>
                    <a:pt x="145427" y="151244"/>
                  </a:lnTo>
                  <a:lnTo>
                    <a:pt x="145427" y="155816"/>
                  </a:lnTo>
                  <a:lnTo>
                    <a:pt x="145427" y="156337"/>
                  </a:lnTo>
                  <a:lnTo>
                    <a:pt x="0" y="156337"/>
                  </a:lnTo>
                  <a:lnTo>
                    <a:pt x="0" y="1525206"/>
                  </a:lnTo>
                  <a:lnTo>
                    <a:pt x="150291" y="1525206"/>
                  </a:lnTo>
                  <a:lnTo>
                    <a:pt x="150291" y="1522666"/>
                  </a:lnTo>
                  <a:lnTo>
                    <a:pt x="452005" y="1522666"/>
                  </a:lnTo>
                  <a:lnTo>
                    <a:pt x="452005" y="1525206"/>
                  </a:lnTo>
                  <a:lnTo>
                    <a:pt x="150291" y="1525206"/>
                  </a:lnTo>
                  <a:lnTo>
                    <a:pt x="150291" y="1676450"/>
                  </a:lnTo>
                  <a:lnTo>
                    <a:pt x="8364753" y="1676450"/>
                  </a:lnTo>
                  <a:lnTo>
                    <a:pt x="8364753" y="1525206"/>
                  </a:lnTo>
                  <a:lnTo>
                    <a:pt x="8364753" y="1522666"/>
                  </a:lnTo>
                  <a:lnTo>
                    <a:pt x="8515617" y="1522666"/>
                  </a:lnTo>
                  <a:lnTo>
                    <a:pt x="8515617" y="1374343"/>
                  </a:lnTo>
                  <a:lnTo>
                    <a:pt x="8515617" y="1371904"/>
                  </a:lnTo>
                  <a:lnTo>
                    <a:pt x="8515617" y="1371409"/>
                  </a:lnTo>
                  <a:lnTo>
                    <a:pt x="8516112" y="1371409"/>
                  </a:lnTo>
                  <a:lnTo>
                    <a:pt x="8516112" y="3025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0" name="object 230"/>
            <p:cNvSpPr/>
            <p:nvPr/>
          </p:nvSpPr>
          <p:spPr>
            <a:xfrm>
              <a:off x="9312821" y="6730516"/>
              <a:ext cx="8516620" cy="1677035"/>
            </a:xfrm>
            <a:custGeom>
              <a:avLst/>
              <a:gdLst/>
              <a:ahLst/>
              <a:cxnLst/>
              <a:rect l="l" t="t" r="r" b="b"/>
              <a:pathLst>
                <a:path w="8516619" h="1677034">
                  <a:moveTo>
                    <a:pt x="8516112" y="312839"/>
                  </a:moveTo>
                  <a:lnTo>
                    <a:pt x="8513178" y="307060"/>
                  </a:lnTo>
                  <a:lnTo>
                    <a:pt x="8359889" y="153530"/>
                  </a:lnTo>
                  <a:lnTo>
                    <a:pt x="8058175" y="0"/>
                  </a:lnTo>
                  <a:lnTo>
                    <a:pt x="452005" y="0"/>
                  </a:lnTo>
                  <a:lnTo>
                    <a:pt x="150291" y="153530"/>
                  </a:lnTo>
                  <a:lnTo>
                    <a:pt x="0" y="304063"/>
                  </a:lnTo>
                  <a:lnTo>
                    <a:pt x="0" y="307060"/>
                  </a:lnTo>
                  <a:lnTo>
                    <a:pt x="0" y="609257"/>
                  </a:lnTo>
                  <a:lnTo>
                    <a:pt x="0" y="1067422"/>
                  </a:lnTo>
                  <a:lnTo>
                    <a:pt x="0" y="1372057"/>
                  </a:lnTo>
                  <a:lnTo>
                    <a:pt x="0" y="1375054"/>
                  </a:lnTo>
                  <a:lnTo>
                    <a:pt x="150291" y="1525587"/>
                  </a:lnTo>
                  <a:lnTo>
                    <a:pt x="452005" y="1676679"/>
                  </a:lnTo>
                  <a:lnTo>
                    <a:pt x="8058175" y="1676679"/>
                  </a:lnTo>
                  <a:lnTo>
                    <a:pt x="8359889" y="1525587"/>
                  </a:lnTo>
                  <a:lnTo>
                    <a:pt x="8513178" y="1372057"/>
                  </a:lnTo>
                  <a:lnTo>
                    <a:pt x="8516112" y="1366227"/>
                  </a:lnTo>
                  <a:lnTo>
                    <a:pt x="8516112" y="312839"/>
                  </a:lnTo>
                  <a:close/>
                </a:path>
              </a:pathLst>
            </a:custGeom>
            <a:solidFill>
              <a:srgbClr val="F0CC4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1" name="object 231"/>
            <p:cNvSpPr/>
            <p:nvPr/>
          </p:nvSpPr>
          <p:spPr>
            <a:xfrm>
              <a:off x="9312821" y="6579412"/>
              <a:ext cx="8516620" cy="1979295"/>
            </a:xfrm>
            <a:custGeom>
              <a:avLst/>
              <a:gdLst/>
              <a:ahLst/>
              <a:cxnLst/>
              <a:rect l="l" t="t" r="r" b="b"/>
              <a:pathLst>
                <a:path w="8516619" h="1979295">
                  <a:moveTo>
                    <a:pt x="147866" y="1523161"/>
                  </a:moveTo>
                  <a:lnTo>
                    <a:pt x="0" y="1523161"/>
                  </a:lnTo>
                  <a:lnTo>
                    <a:pt x="0" y="1674253"/>
                  </a:lnTo>
                  <a:lnTo>
                    <a:pt x="147866" y="1674253"/>
                  </a:lnTo>
                  <a:lnTo>
                    <a:pt x="147866" y="1523161"/>
                  </a:lnTo>
                  <a:close/>
                </a:path>
                <a:path w="8516619" h="1979295">
                  <a:moveTo>
                    <a:pt x="150291" y="304634"/>
                  </a:moveTo>
                  <a:lnTo>
                    <a:pt x="0" y="304634"/>
                  </a:lnTo>
                  <a:lnTo>
                    <a:pt x="0" y="455739"/>
                  </a:lnTo>
                  <a:lnTo>
                    <a:pt x="150291" y="455739"/>
                  </a:lnTo>
                  <a:lnTo>
                    <a:pt x="150291" y="304634"/>
                  </a:lnTo>
                  <a:close/>
                </a:path>
                <a:path w="8516619" h="1979295">
                  <a:moveTo>
                    <a:pt x="8058175" y="1827784"/>
                  </a:moveTo>
                  <a:lnTo>
                    <a:pt x="454444" y="1827784"/>
                  </a:lnTo>
                  <a:lnTo>
                    <a:pt x="454444" y="1676692"/>
                  </a:lnTo>
                  <a:lnTo>
                    <a:pt x="150291" y="1676692"/>
                  </a:lnTo>
                  <a:lnTo>
                    <a:pt x="150291" y="1827784"/>
                  </a:lnTo>
                  <a:lnTo>
                    <a:pt x="452005" y="1827784"/>
                  </a:lnTo>
                  <a:lnTo>
                    <a:pt x="452005" y="1978888"/>
                  </a:lnTo>
                  <a:lnTo>
                    <a:pt x="8058175" y="1978888"/>
                  </a:lnTo>
                  <a:lnTo>
                    <a:pt x="8058175" y="1827784"/>
                  </a:lnTo>
                  <a:close/>
                </a:path>
                <a:path w="8516619" h="1979295">
                  <a:moveTo>
                    <a:pt x="8359889" y="151104"/>
                  </a:moveTo>
                  <a:lnTo>
                    <a:pt x="8058175" y="151104"/>
                  </a:lnTo>
                  <a:lnTo>
                    <a:pt x="8058175" y="0"/>
                  </a:lnTo>
                  <a:lnTo>
                    <a:pt x="452005" y="0"/>
                  </a:lnTo>
                  <a:lnTo>
                    <a:pt x="452005" y="151104"/>
                  </a:lnTo>
                  <a:lnTo>
                    <a:pt x="150291" y="151104"/>
                  </a:lnTo>
                  <a:lnTo>
                    <a:pt x="150291" y="304634"/>
                  </a:lnTo>
                  <a:lnTo>
                    <a:pt x="454444" y="304634"/>
                  </a:lnTo>
                  <a:lnTo>
                    <a:pt x="454444" y="151104"/>
                  </a:lnTo>
                  <a:lnTo>
                    <a:pt x="8055737" y="151104"/>
                  </a:lnTo>
                  <a:lnTo>
                    <a:pt x="8055737" y="302196"/>
                  </a:lnTo>
                  <a:lnTo>
                    <a:pt x="8359889" y="302196"/>
                  </a:lnTo>
                  <a:lnTo>
                    <a:pt x="8359889" y="151104"/>
                  </a:lnTo>
                  <a:close/>
                </a:path>
                <a:path w="8516619" h="1979295">
                  <a:moveTo>
                    <a:pt x="8510753" y="1525600"/>
                  </a:moveTo>
                  <a:lnTo>
                    <a:pt x="8359889" y="1525600"/>
                  </a:lnTo>
                  <a:lnTo>
                    <a:pt x="8359889" y="1676692"/>
                  </a:lnTo>
                  <a:lnTo>
                    <a:pt x="8058175" y="1676692"/>
                  </a:lnTo>
                  <a:lnTo>
                    <a:pt x="8058175" y="1827784"/>
                  </a:lnTo>
                  <a:lnTo>
                    <a:pt x="8362328" y="1827784"/>
                  </a:lnTo>
                  <a:lnTo>
                    <a:pt x="8362328" y="1676692"/>
                  </a:lnTo>
                  <a:lnTo>
                    <a:pt x="8510753" y="1676692"/>
                  </a:lnTo>
                  <a:lnTo>
                    <a:pt x="8510753" y="1525600"/>
                  </a:lnTo>
                  <a:close/>
                </a:path>
                <a:path w="8516619" h="1979295">
                  <a:moveTo>
                    <a:pt x="8513178" y="307073"/>
                  </a:moveTo>
                  <a:lnTo>
                    <a:pt x="8362328" y="307073"/>
                  </a:lnTo>
                  <a:lnTo>
                    <a:pt x="8362328" y="458165"/>
                  </a:lnTo>
                  <a:lnTo>
                    <a:pt x="8513178" y="458165"/>
                  </a:lnTo>
                  <a:lnTo>
                    <a:pt x="8513178" y="307073"/>
                  </a:lnTo>
                  <a:close/>
                </a:path>
                <a:path w="8516619" h="1979295">
                  <a:moveTo>
                    <a:pt x="8516112" y="1218526"/>
                  </a:moveTo>
                  <a:lnTo>
                    <a:pt x="8513178" y="1218526"/>
                  </a:lnTo>
                  <a:lnTo>
                    <a:pt x="8513178" y="1523161"/>
                  </a:lnTo>
                  <a:lnTo>
                    <a:pt x="8516112" y="1523161"/>
                  </a:lnTo>
                  <a:lnTo>
                    <a:pt x="8516112" y="1218526"/>
                  </a:lnTo>
                  <a:close/>
                </a:path>
                <a:path w="8516619" h="1979295">
                  <a:moveTo>
                    <a:pt x="8516112" y="458165"/>
                  </a:moveTo>
                  <a:lnTo>
                    <a:pt x="8515617" y="458165"/>
                  </a:lnTo>
                  <a:lnTo>
                    <a:pt x="8515617" y="762800"/>
                  </a:lnTo>
                  <a:lnTo>
                    <a:pt x="8516112" y="762800"/>
                  </a:lnTo>
                  <a:lnTo>
                    <a:pt x="8516112" y="4581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2" name="object 232"/>
            <p:cNvSpPr/>
            <p:nvPr/>
          </p:nvSpPr>
          <p:spPr>
            <a:xfrm>
              <a:off x="9764839" y="6884047"/>
              <a:ext cx="8064500" cy="1523365"/>
            </a:xfrm>
            <a:custGeom>
              <a:avLst/>
              <a:gdLst/>
              <a:ahLst/>
              <a:cxnLst/>
              <a:rect l="l" t="t" r="r" b="b"/>
              <a:pathLst>
                <a:path w="8064500" h="1523365">
                  <a:moveTo>
                    <a:pt x="7603731" y="1372044"/>
                  </a:moveTo>
                  <a:lnTo>
                    <a:pt x="0" y="1372044"/>
                  </a:lnTo>
                  <a:lnTo>
                    <a:pt x="0" y="1523149"/>
                  </a:lnTo>
                  <a:lnTo>
                    <a:pt x="7603731" y="1523149"/>
                  </a:lnTo>
                  <a:lnTo>
                    <a:pt x="7603731" y="1372044"/>
                  </a:lnTo>
                  <a:close/>
                </a:path>
                <a:path w="8064500" h="1523365">
                  <a:moveTo>
                    <a:pt x="7910309" y="1220952"/>
                  </a:moveTo>
                  <a:lnTo>
                    <a:pt x="7606157" y="1220952"/>
                  </a:lnTo>
                  <a:lnTo>
                    <a:pt x="7606157" y="1372044"/>
                  </a:lnTo>
                  <a:lnTo>
                    <a:pt x="7910309" y="1372044"/>
                  </a:lnTo>
                  <a:lnTo>
                    <a:pt x="7910309" y="1220952"/>
                  </a:lnTo>
                  <a:close/>
                </a:path>
                <a:path w="8064500" h="1523365">
                  <a:moveTo>
                    <a:pt x="7910309" y="0"/>
                  </a:moveTo>
                  <a:lnTo>
                    <a:pt x="7606157" y="0"/>
                  </a:lnTo>
                  <a:lnTo>
                    <a:pt x="7606157" y="151091"/>
                  </a:lnTo>
                  <a:lnTo>
                    <a:pt x="7910309" y="151091"/>
                  </a:lnTo>
                  <a:lnTo>
                    <a:pt x="7910309" y="0"/>
                  </a:lnTo>
                  <a:close/>
                </a:path>
                <a:path w="8064500" h="1523365">
                  <a:moveTo>
                    <a:pt x="8058734" y="913892"/>
                  </a:moveTo>
                  <a:lnTo>
                    <a:pt x="7907871" y="913892"/>
                  </a:lnTo>
                  <a:lnTo>
                    <a:pt x="7907871" y="1218514"/>
                  </a:lnTo>
                  <a:lnTo>
                    <a:pt x="8058734" y="1218514"/>
                  </a:lnTo>
                  <a:lnTo>
                    <a:pt x="8058734" y="913892"/>
                  </a:lnTo>
                  <a:close/>
                </a:path>
                <a:path w="8064500" h="1523365">
                  <a:moveTo>
                    <a:pt x="8058734" y="153530"/>
                  </a:moveTo>
                  <a:lnTo>
                    <a:pt x="7907871" y="153530"/>
                  </a:lnTo>
                  <a:lnTo>
                    <a:pt x="7907871" y="458165"/>
                  </a:lnTo>
                  <a:lnTo>
                    <a:pt x="8058734" y="458165"/>
                  </a:lnTo>
                  <a:lnTo>
                    <a:pt x="8058734" y="153530"/>
                  </a:lnTo>
                  <a:close/>
                </a:path>
                <a:path w="8064500" h="1523365">
                  <a:moveTo>
                    <a:pt x="8064093" y="455726"/>
                  </a:moveTo>
                  <a:lnTo>
                    <a:pt x="8061172" y="455726"/>
                  </a:lnTo>
                  <a:lnTo>
                    <a:pt x="8061172" y="913892"/>
                  </a:lnTo>
                  <a:lnTo>
                    <a:pt x="8064093" y="913892"/>
                  </a:lnTo>
                  <a:lnTo>
                    <a:pt x="8064093" y="455726"/>
                  </a:lnTo>
                  <a:close/>
                </a:path>
              </a:pathLst>
            </a:custGeom>
            <a:solidFill>
              <a:srgbClr val="000000">
                <a:alpha val="2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3" name="object 233"/>
            <p:cNvSpPr/>
            <p:nvPr/>
          </p:nvSpPr>
          <p:spPr>
            <a:xfrm>
              <a:off x="13087249" y="6777608"/>
              <a:ext cx="161925" cy="16192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4" name="object 234"/>
            <p:cNvSpPr/>
            <p:nvPr/>
          </p:nvSpPr>
          <p:spPr>
            <a:xfrm>
              <a:off x="14051122" y="6777608"/>
              <a:ext cx="161925" cy="16192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5" name="object 235"/>
          <p:cNvSpPr txBox="1"/>
          <p:nvPr/>
        </p:nvSpPr>
        <p:spPr>
          <a:xfrm>
            <a:off x="12673125" y="6697281"/>
            <a:ext cx="1696720" cy="300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90550" algn="l"/>
                <a:tab pos="1554480" algn="l"/>
              </a:tabLst>
            </a:pPr>
            <a:r>
              <a:rPr dirty="0" sz="1800" spc="310">
                <a:solidFill>
                  <a:srgbClr val="232525"/>
                </a:solidFill>
                <a:latin typeface="Arial"/>
                <a:cs typeface="Arial"/>
              </a:rPr>
              <a:t>A</a:t>
            </a:r>
            <a:r>
              <a:rPr dirty="0" sz="1800" spc="515">
                <a:solidFill>
                  <a:srgbClr val="232525"/>
                </a:solidFill>
                <a:latin typeface="Arial"/>
                <a:cs typeface="Arial"/>
              </a:rPr>
              <a:t>b</a:t>
            </a:r>
            <a:r>
              <a:rPr dirty="0" sz="1800">
                <a:solidFill>
                  <a:srgbClr val="232525"/>
                </a:solidFill>
                <a:latin typeface="Arial"/>
                <a:cs typeface="Arial"/>
              </a:rPr>
              <a:t>	</a:t>
            </a:r>
            <a:r>
              <a:rPr dirty="0" sz="1800" spc="1010">
                <a:solidFill>
                  <a:srgbClr val="232525"/>
                </a:solidFill>
                <a:latin typeface="Arial"/>
                <a:cs typeface="Arial"/>
              </a:rPr>
              <a:t>t</a:t>
            </a:r>
            <a:r>
              <a:rPr dirty="0" sz="1800" spc="910">
                <a:solidFill>
                  <a:srgbClr val="232525"/>
                </a:solidFill>
                <a:latin typeface="Arial"/>
                <a:cs typeface="Arial"/>
              </a:rPr>
              <a:t>r</a:t>
            </a:r>
            <a:r>
              <a:rPr dirty="0" sz="1800" spc="509">
                <a:solidFill>
                  <a:srgbClr val="232525"/>
                </a:solidFill>
                <a:latin typeface="Arial"/>
                <a:cs typeface="Arial"/>
              </a:rPr>
              <a:t>a</a:t>
            </a:r>
            <a:r>
              <a:rPr dirty="0" sz="1800" spc="615">
                <a:solidFill>
                  <a:srgbClr val="232525"/>
                </a:solidFill>
                <a:latin typeface="Arial"/>
                <a:cs typeface="Arial"/>
              </a:rPr>
              <a:t>k</a:t>
            </a:r>
            <a:r>
              <a:rPr dirty="0" sz="1800">
                <a:solidFill>
                  <a:srgbClr val="232525"/>
                </a:solidFill>
                <a:latin typeface="Arial"/>
                <a:cs typeface="Arial"/>
              </a:rPr>
              <a:t>	</a:t>
            </a:r>
            <a:r>
              <a:rPr dirty="0" sz="1800" spc="610">
                <a:solidFill>
                  <a:srgbClr val="232525"/>
                </a:solidFill>
                <a:latin typeface="Arial"/>
                <a:cs typeface="Arial"/>
              </a:rPr>
              <a:t>i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36" name="object 236"/>
          <p:cNvGrpSpPr/>
          <p:nvPr/>
        </p:nvGrpSpPr>
        <p:grpSpPr>
          <a:xfrm>
            <a:off x="11321885" y="7082408"/>
            <a:ext cx="4676140" cy="1038225"/>
            <a:chOff x="11321885" y="7082408"/>
            <a:chExt cx="4676140" cy="1038225"/>
          </a:xfrm>
        </p:grpSpPr>
        <p:sp>
          <p:nvSpPr>
            <p:cNvPr id="237" name="object 237"/>
            <p:cNvSpPr/>
            <p:nvPr/>
          </p:nvSpPr>
          <p:spPr>
            <a:xfrm>
              <a:off x="11321885" y="7082408"/>
              <a:ext cx="155575" cy="1524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8" name="object 238"/>
            <p:cNvSpPr/>
            <p:nvPr/>
          </p:nvSpPr>
          <p:spPr>
            <a:xfrm>
              <a:off x="12717385" y="7082408"/>
              <a:ext cx="155575" cy="1524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9" name="object 239"/>
            <p:cNvSpPr/>
            <p:nvPr/>
          </p:nvSpPr>
          <p:spPr>
            <a:xfrm>
              <a:off x="14264571" y="7082408"/>
              <a:ext cx="155575" cy="1524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0" name="object 240"/>
            <p:cNvSpPr/>
            <p:nvPr/>
          </p:nvSpPr>
          <p:spPr>
            <a:xfrm>
              <a:off x="14810636" y="7082408"/>
              <a:ext cx="155575" cy="1524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1" name="object 241"/>
            <p:cNvSpPr/>
            <p:nvPr/>
          </p:nvSpPr>
          <p:spPr>
            <a:xfrm>
              <a:off x="15447713" y="7082408"/>
              <a:ext cx="155575" cy="1524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2" name="object 242"/>
            <p:cNvSpPr/>
            <p:nvPr/>
          </p:nvSpPr>
          <p:spPr>
            <a:xfrm>
              <a:off x="15842093" y="7082408"/>
              <a:ext cx="155575" cy="1524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3" name="object 243"/>
            <p:cNvSpPr/>
            <p:nvPr/>
          </p:nvSpPr>
          <p:spPr>
            <a:xfrm>
              <a:off x="11640372" y="7377683"/>
              <a:ext cx="155575" cy="1524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4" name="object 244"/>
            <p:cNvSpPr/>
            <p:nvPr/>
          </p:nvSpPr>
          <p:spPr>
            <a:xfrm>
              <a:off x="15538701" y="7672958"/>
              <a:ext cx="155575" cy="1524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5" name="object 245"/>
            <p:cNvSpPr/>
            <p:nvPr/>
          </p:nvSpPr>
          <p:spPr>
            <a:xfrm>
              <a:off x="11883099" y="7968233"/>
              <a:ext cx="155575" cy="1524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6" name="object 246"/>
            <p:cNvSpPr/>
            <p:nvPr/>
          </p:nvSpPr>
          <p:spPr>
            <a:xfrm>
              <a:off x="13369610" y="7968233"/>
              <a:ext cx="155575" cy="1524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7" name="object 247"/>
            <p:cNvSpPr/>
            <p:nvPr/>
          </p:nvSpPr>
          <p:spPr>
            <a:xfrm>
              <a:off x="14310056" y="7968233"/>
              <a:ext cx="155575" cy="1524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8" name="object 248"/>
          <p:cNvSpPr txBox="1"/>
          <p:nvPr/>
        </p:nvSpPr>
        <p:spPr>
          <a:xfrm>
            <a:off x="9312828" y="6970191"/>
            <a:ext cx="8513445" cy="12065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37615" marR="1229995">
              <a:lnSpc>
                <a:spcPct val="113999"/>
              </a:lnSpc>
              <a:spcBef>
                <a:spcPts val="95"/>
              </a:spcBef>
              <a:tabLst>
                <a:tab pos="1965325" algn="l"/>
                <a:tab pos="2239010" algn="l"/>
                <a:tab pos="3543300" algn="l"/>
                <a:tab pos="5090160" algn="l"/>
                <a:tab pos="5727700" algn="l"/>
                <a:tab pos="6273800" algn="l"/>
                <a:tab pos="6395085" algn="l"/>
                <a:tab pos="6668134" algn="l"/>
              </a:tabLst>
            </a:pPr>
            <a:r>
              <a:rPr dirty="0" sz="1700" spc="650">
                <a:solidFill>
                  <a:srgbClr val="232525"/>
                </a:solidFill>
                <a:latin typeface="Arial"/>
                <a:cs typeface="Arial"/>
              </a:rPr>
              <a:t>kela	</a:t>
            </a:r>
            <a:r>
              <a:rPr dirty="0" sz="1700" spc="365">
                <a:solidFill>
                  <a:srgbClr val="232525"/>
                </a:solidFill>
                <a:latin typeface="Arial"/>
                <a:cs typeface="Arial"/>
              </a:rPr>
              <a:t>Menu</a:t>
            </a:r>
            <a:r>
              <a:rPr dirty="0" sz="1700" spc="515">
                <a:solidFill>
                  <a:srgbClr val="232525"/>
                </a:solidFill>
                <a:latin typeface="Arial"/>
                <a:cs typeface="Arial"/>
              </a:rPr>
              <a:t> </a:t>
            </a:r>
            <a:r>
              <a:rPr dirty="0" sz="1700" spc="530">
                <a:solidFill>
                  <a:srgbClr val="232525"/>
                </a:solidFill>
                <a:latin typeface="Arial"/>
                <a:cs typeface="Arial"/>
              </a:rPr>
              <a:t>bi	</a:t>
            </a:r>
            <a:r>
              <a:rPr dirty="0" sz="1700" spc="484">
                <a:solidFill>
                  <a:srgbClr val="232525"/>
                </a:solidFill>
                <a:latin typeface="Arial"/>
                <a:cs typeface="Arial"/>
              </a:rPr>
              <a:t>a</a:t>
            </a:r>
            <a:r>
              <a:rPr dirty="0" sz="1700" spc="245">
                <a:solidFill>
                  <a:srgbClr val="232525"/>
                </a:solidFill>
                <a:latin typeface="Arial"/>
                <a:cs typeface="Arial"/>
              </a:rPr>
              <a:t> </a:t>
            </a:r>
            <a:r>
              <a:rPr dirty="0" sz="1700" spc="420">
                <a:solidFill>
                  <a:srgbClr val="232525"/>
                </a:solidFill>
                <a:latin typeface="Arial"/>
                <a:cs typeface="Arial"/>
              </a:rPr>
              <a:t>mengek	</a:t>
            </a:r>
            <a:r>
              <a:rPr dirty="0" sz="1700" spc="484">
                <a:solidFill>
                  <a:srgbClr val="232525"/>
                </a:solidFill>
                <a:latin typeface="Arial"/>
                <a:cs typeface="Arial"/>
              </a:rPr>
              <a:t>po	op	</a:t>
            </a:r>
            <a:r>
              <a:rPr dirty="0" sz="1700" spc="575">
                <a:solidFill>
                  <a:srgbClr val="232525"/>
                </a:solidFill>
                <a:latin typeface="Arial"/>
                <a:cs typeface="Arial"/>
              </a:rPr>
              <a:t>i		</a:t>
            </a:r>
            <a:r>
              <a:rPr dirty="0" sz="1700" spc="484">
                <a:solidFill>
                  <a:srgbClr val="232525"/>
                </a:solidFill>
                <a:latin typeface="Arial"/>
                <a:cs typeface="Arial"/>
              </a:rPr>
              <a:t>ang  </a:t>
            </a:r>
            <a:r>
              <a:rPr dirty="0" sz="1700" spc="765">
                <a:solidFill>
                  <a:srgbClr val="232525"/>
                </a:solidFill>
                <a:latin typeface="Arial"/>
                <a:cs typeface="Arial"/>
              </a:rPr>
              <a:t>ter	</a:t>
            </a:r>
            <a:r>
              <a:rPr dirty="0" sz="1700" spc="505">
                <a:solidFill>
                  <a:srgbClr val="232525"/>
                </a:solidFill>
                <a:latin typeface="Arial"/>
                <a:cs typeface="Arial"/>
              </a:rPr>
              <a:t>edia </a:t>
            </a:r>
            <a:r>
              <a:rPr dirty="0" sz="1700" spc="480">
                <a:solidFill>
                  <a:srgbClr val="232525"/>
                </a:solidFill>
                <a:latin typeface="Arial"/>
                <a:cs typeface="Arial"/>
              </a:rPr>
              <a:t>pada </a:t>
            </a:r>
            <a:r>
              <a:rPr dirty="0" sz="1700" spc="365">
                <a:solidFill>
                  <a:srgbClr val="232525"/>
                </a:solidFill>
                <a:latin typeface="Arial"/>
                <a:cs typeface="Arial"/>
              </a:rPr>
              <a:t>menu </a:t>
            </a:r>
            <a:r>
              <a:rPr dirty="0" sz="1700" spc="390">
                <a:solidFill>
                  <a:srgbClr val="232525"/>
                </a:solidFill>
                <a:latin typeface="Arial"/>
                <a:cs typeface="Arial"/>
              </a:rPr>
              <a:t>namun </a:t>
            </a:r>
            <a:r>
              <a:rPr dirty="0" sz="1700" spc="615">
                <a:solidFill>
                  <a:srgbClr val="232525"/>
                </a:solidFill>
                <a:latin typeface="Arial"/>
                <a:cs typeface="Arial"/>
              </a:rPr>
              <a:t>tidak  </a:t>
            </a:r>
            <a:r>
              <a:rPr dirty="0" sz="1700" spc="509">
                <a:solidFill>
                  <a:srgbClr val="232525"/>
                </a:solidFill>
                <a:latin typeface="Arial"/>
                <a:cs typeface="Arial"/>
              </a:rPr>
              <a:t>menunjukkan</a:t>
            </a:r>
            <a:r>
              <a:rPr dirty="0" sz="1700" spc="445">
                <a:solidFill>
                  <a:srgbClr val="232525"/>
                </a:solidFill>
                <a:latin typeface="Arial"/>
                <a:cs typeface="Arial"/>
              </a:rPr>
              <a:t> </a:t>
            </a:r>
            <a:r>
              <a:rPr dirty="0" sz="1700" spc="670">
                <a:solidFill>
                  <a:srgbClr val="232525"/>
                </a:solidFill>
                <a:latin typeface="Arial"/>
                <a:cs typeface="Arial"/>
              </a:rPr>
              <a:t>detail</a:t>
            </a:r>
            <a:r>
              <a:rPr dirty="0" sz="1700" spc="450">
                <a:solidFill>
                  <a:srgbClr val="232525"/>
                </a:solidFill>
                <a:latin typeface="Arial"/>
                <a:cs typeface="Arial"/>
              </a:rPr>
              <a:t> </a:t>
            </a:r>
            <a:r>
              <a:rPr dirty="0" sz="1700" spc="500">
                <a:solidFill>
                  <a:srgbClr val="232525"/>
                </a:solidFill>
                <a:latin typeface="Arial"/>
                <a:cs typeface="Arial"/>
              </a:rPr>
              <a:t>implementa		</a:t>
            </a:r>
            <a:r>
              <a:rPr dirty="0" sz="1700" spc="575">
                <a:solidFill>
                  <a:srgbClr val="232525"/>
                </a:solidFill>
                <a:latin typeface="Arial"/>
                <a:cs typeface="Arial"/>
              </a:rPr>
              <a:t>i</a:t>
            </a:r>
            <a:r>
              <a:rPr dirty="0" sz="1700" spc="155">
                <a:solidFill>
                  <a:srgbClr val="232525"/>
                </a:solidFill>
                <a:latin typeface="Arial"/>
                <a:cs typeface="Arial"/>
              </a:rPr>
              <a:t> </a:t>
            </a:r>
            <a:r>
              <a:rPr dirty="0" sz="1700" spc="600">
                <a:solidFill>
                  <a:srgbClr val="232525"/>
                </a:solidFill>
                <a:latin typeface="Arial"/>
                <a:cs typeface="Arial"/>
              </a:rPr>
              <a:t>dari</a:t>
            </a:r>
            <a:endParaRPr sz="1700">
              <a:latin typeface="Arial"/>
              <a:cs typeface="Arial"/>
            </a:endParaRPr>
          </a:p>
          <a:p>
            <a:pPr algn="ctr" marL="181610">
              <a:lnSpc>
                <a:spcPct val="100000"/>
              </a:lnSpc>
              <a:spcBef>
                <a:spcPts val="285"/>
              </a:spcBef>
              <a:tabLst>
                <a:tab pos="1668145" algn="l"/>
                <a:tab pos="2608580" algn="l"/>
              </a:tabLst>
            </a:pPr>
            <a:r>
              <a:rPr dirty="0" sz="1700" spc="595">
                <a:solidFill>
                  <a:srgbClr val="232525"/>
                </a:solidFill>
                <a:latin typeface="Arial"/>
                <a:cs typeface="Arial"/>
              </a:rPr>
              <a:t>etiap</a:t>
            </a:r>
            <a:r>
              <a:rPr dirty="0" sz="1700" spc="245">
                <a:solidFill>
                  <a:srgbClr val="232525"/>
                </a:solidFill>
                <a:latin typeface="Arial"/>
                <a:cs typeface="Arial"/>
              </a:rPr>
              <a:t> </a:t>
            </a:r>
            <a:r>
              <a:rPr dirty="0" sz="1700" spc="484">
                <a:solidFill>
                  <a:srgbClr val="232525"/>
                </a:solidFill>
                <a:latin typeface="Arial"/>
                <a:cs typeface="Arial"/>
              </a:rPr>
              <a:t>op	</a:t>
            </a:r>
            <a:r>
              <a:rPr dirty="0" sz="1700" spc="575">
                <a:solidFill>
                  <a:srgbClr val="232525"/>
                </a:solidFill>
                <a:latin typeface="Arial"/>
                <a:cs typeface="Arial"/>
              </a:rPr>
              <a:t>i</a:t>
            </a:r>
            <a:r>
              <a:rPr dirty="0" sz="1700" spc="250">
                <a:solidFill>
                  <a:srgbClr val="232525"/>
                </a:solidFill>
                <a:latin typeface="Arial"/>
                <a:cs typeface="Arial"/>
              </a:rPr>
              <a:t> </a:t>
            </a:r>
            <a:r>
              <a:rPr dirty="0" sz="1700" spc="765">
                <a:solidFill>
                  <a:srgbClr val="232525"/>
                </a:solidFill>
                <a:latin typeface="Arial"/>
                <a:cs typeface="Arial"/>
              </a:rPr>
              <a:t>ter	</a:t>
            </a:r>
            <a:r>
              <a:rPr dirty="0" sz="1700" spc="480">
                <a:solidFill>
                  <a:srgbClr val="232525"/>
                </a:solidFill>
                <a:latin typeface="Arial"/>
                <a:cs typeface="Arial"/>
              </a:rPr>
              <a:t>ebut.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249" name="object 249"/>
          <p:cNvGrpSpPr/>
          <p:nvPr/>
        </p:nvGrpSpPr>
        <p:grpSpPr>
          <a:xfrm>
            <a:off x="504264" y="10272025"/>
            <a:ext cx="706120" cy="15240"/>
            <a:chOff x="504264" y="10272025"/>
            <a:chExt cx="706120" cy="15240"/>
          </a:xfrm>
        </p:grpSpPr>
        <p:sp>
          <p:nvSpPr>
            <p:cNvPr id="250" name="object 250"/>
            <p:cNvSpPr/>
            <p:nvPr/>
          </p:nvSpPr>
          <p:spPr>
            <a:xfrm>
              <a:off x="504264" y="10272025"/>
              <a:ext cx="706120" cy="15240"/>
            </a:xfrm>
            <a:custGeom>
              <a:avLst/>
              <a:gdLst/>
              <a:ahLst/>
              <a:cxnLst/>
              <a:rect l="l" t="t" r="r" b="b"/>
              <a:pathLst>
                <a:path w="706119" h="15240">
                  <a:moveTo>
                    <a:pt x="0" y="0"/>
                  </a:moveTo>
                  <a:lnTo>
                    <a:pt x="705970" y="0"/>
                  </a:lnTo>
                  <a:lnTo>
                    <a:pt x="705970" y="14970"/>
                  </a:lnTo>
                  <a:lnTo>
                    <a:pt x="0" y="149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58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1" name="object 251"/>
            <p:cNvSpPr/>
            <p:nvPr/>
          </p:nvSpPr>
          <p:spPr>
            <a:xfrm>
              <a:off x="504264" y="10272025"/>
              <a:ext cx="100965" cy="15240"/>
            </a:xfrm>
            <a:custGeom>
              <a:avLst/>
              <a:gdLst/>
              <a:ahLst/>
              <a:cxnLst/>
              <a:rect l="l" t="t" r="r" b="b"/>
              <a:pathLst>
                <a:path w="100965" h="15240">
                  <a:moveTo>
                    <a:pt x="0" y="0"/>
                  </a:moveTo>
                  <a:lnTo>
                    <a:pt x="100852" y="0"/>
                  </a:lnTo>
                  <a:lnTo>
                    <a:pt x="100852" y="14970"/>
                  </a:lnTo>
                  <a:lnTo>
                    <a:pt x="0" y="149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3A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2" name="object 252"/>
            <p:cNvSpPr/>
            <p:nvPr/>
          </p:nvSpPr>
          <p:spPr>
            <a:xfrm>
              <a:off x="605117" y="10272025"/>
              <a:ext cx="605155" cy="15240"/>
            </a:xfrm>
            <a:custGeom>
              <a:avLst/>
              <a:gdLst/>
              <a:ahLst/>
              <a:cxnLst/>
              <a:rect l="l" t="t" r="r" b="b"/>
              <a:pathLst>
                <a:path w="605155" h="15240">
                  <a:moveTo>
                    <a:pt x="605117" y="14970"/>
                  </a:moveTo>
                  <a:lnTo>
                    <a:pt x="0" y="14970"/>
                  </a:lnTo>
                  <a:lnTo>
                    <a:pt x="0" y="0"/>
                  </a:lnTo>
                  <a:lnTo>
                    <a:pt x="605117" y="0"/>
                  </a:lnTo>
                  <a:lnTo>
                    <a:pt x="605117" y="14970"/>
                  </a:lnTo>
                  <a:close/>
                </a:path>
              </a:pathLst>
            </a:custGeom>
            <a:solidFill>
              <a:srgbClr val="F58B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3" name="object 253"/>
            <p:cNvSpPr/>
            <p:nvPr/>
          </p:nvSpPr>
          <p:spPr>
            <a:xfrm>
              <a:off x="1109382" y="10272025"/>
              <a:ext cx="100965" cy="15240"/>
            </a:xfrm>
            <a:custGeom>
              <a:avLst/>
              <a:gdLst/>
              <a:ahLst/>
              <a:cxnLst/>
              <a:rect l="l" t="t" r="r" b="b"/>
              <a:pathLst>
                <a:path w="100965" h="15240">
                  <a:moveTo>
                    <a:pt x="0" y="0"/>
                  </a:moveTo>
                  <a:lnTo>
                    <a:pt x="100852" y="0"/>
                  </a:lnTo>
                  <a:lnTo>
                    <a:pt x="100852" y="14970"/>
                  </a:lnTo>
                  <a:lnTo>
                    <a:pt x="0" y="149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39C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54" name="object 254"/>
          <p:cNvGrpSpPr/>
          <p:nvPr/>
        </p:nvGrpSpPr>
        <p:grpSpPr>
          <a:xfrm>
            <a:off x="0" y="10272025"/>
            <a:ext cx="403860" cy="15240"/>
            <a:chOff x="0" y="10272025"/>
            <a:chExt cx="403860" cy="15240"/>
          </a:xfrm>
        </p:grpSpPr>
        <p:sp>
          <p:nvSpPr>
            <p:cNvPr id="255" name="object 255"/>
            <p:cNvSpPr/>
            <p:nvPr/>
          </p:nvSpPr>
          <p:spPr>
            <a:xfrm>
              <a:off x="0" y="10272025"/>
              <a:ext cx="403860" cy="15240"/>
            </a:xfrm>
            <a:custGeom>
              <a:avLst/>
              <a:gdLst/>
              <a:ahLst/>
              <a:cxnLst/>
              <a:rect l="l" t="t" r="r" b="b"/>
              <a:pathLst>
                <a:path w="403860" h="15240">
                  <a:moveTo>
                    <a:pt x="0" y="0"/>
                  </a:moveTo>
                  <a:lnTo>
                    <a:pt x="403411" y="0"/>
                  </a:lnTo>
                  <a:lnTo>
                    <a:pt x="403411" y="14970"/>
                  </a:lnTo>
                  <a:lnTo>
                    <a:pt x="0" y="149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58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6" name="object 256"/>
            <p:cNvSpPr/>
            <p:nvPr/>
          </p:nvSpPr>
          <p:spPr>
            <a:xfrm>
              <a:off x="0" y="10272025"/>
              <a:ext cx="403860" cy="15240"/>
            </a:xfrm>
            <a:custGeom>
              <a:avLst/>
              <a:gdLst/>
              <a:ahLst/>
              <a:cxnLst/>
              <a:rect l="l" t="t" r="r" b="b"/>
              <a:pathLst>
                <a:path w="403860" h="15240">
                  <a:moveTo>
                    <a:pt x="403411" y="14970"/>
                  </a:moveTo>
                  <a:lnTo>
                    <a:pt x="0" y="14970"/>
                  </a:lnTo>
                  <a:lnTo>
                    <a:pt x="0" y="0"/>
                  </a:lnTo>
                  <a:lnTo>
                    <a:pt x="403411" y="0"/>
                  </a:lnTo>
                  <a:lnTo>
                    <a:pt x="403411" y="14970"/>
                  </a:lnTo>
                  <a:close/>
                </a:path>
              </a:pathLst>
            </a:custGeom>
            <a:solidFill>
              <a:srgbClr val="F58B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7" name="object 257"/>
            <p:cNvSpPr/>
            <p:nvPr/>
          </p:nvSpPr>
          <p:spPr>
            <a:xfrm>
              <a:off x="302558" y="10272025"/>
              <a:ext cx="100965" cy="15240"/>
            </a:xfrm>
            <a:custGeom>
              <a:avLst/>
              <a:gdLst/>
              <a:ahLst/>
              <a:cxnLst/>
              <a:rect l="l" t="t" r="r" b="b"/>
              <a:pathLst>
                <a:path w="100964" h="15240">
                  <a:moveTo>
                    <a:pt x="0" y="0"/>
                  </a:moveTo>
                  <a:lnTo>
                    <a:pt x="100852" y="0"/>
                  </a:lnTo>
                  <a:lnTo>
                    <a:pt x="100852" y="14970"/>
                  </a:lnTo>
                  <a:lnTo>
                    <a:pt x="0" y="149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39C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58" name="object 258"/>
          <p:cNvGrpSpPr/>
          <p:nvPr/>
        </p:nvGrpSpPr>
        <p:grpSpPr>
          <a:xfrm>
            <a:off x="504264" y="9465202"/>
            <a:ext cx="706120" cy="302895"/>
            <a:chOff x="504264" y="9465202"/>
            <a:chExt cx="706120" cy="302895"/>
          </a:xfrm>
        </p:grpSpPr>
        <p:sp>
          <p:nvSpPr>
            <p:cNvPr id="259" name="object 259"/>
            <p:cNvSpPr/>
            <p:nvPr/>
          </p:nvSpPr>
          <p:spPr>
            <a:xfrm>
              <a:off x="605117" y="9465202"/>
              <a:ext cx="605155" cy="302895"/>
            </a:xfrm>
            <a:custGeom>
              <a:avLst/>
              <a:gdLst/>
              <a:ahLst/>
              <a:cxnLst/>
              <a:rect l="l" t="t" r="r" b="b"/>
              <a:pathLst>
                <a:path w="605155" h="302895">
                  <a:moveTo>
                    <a:pt x="0" y="302558"/>
                  </a:moveTo>
                  <a:lnTo>
                    <a:pt x="605117" y="302558"/>
                  </a:lnTo>
                  <a:lnTo>
                    <a:pt x="605117" y="0"/>
                  </a:lnTo>
                  <a:lnTo>
                    <a:pt x="0" y="0"/>
                  </a:lnTo>
                  <a:lnTo>
                    <a:pt x="0" y="302558"/>
                  </a:lnTo>
                  <a:close/>
                </a:path>
              </a:pathLst>
            </a:custGeom>
            <a:solidFill>
              <a:srgbClr val="C858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0" name="object 260"/>
            <p:cNvSpPr/>
            <p:nvPr/>
          </p:nvSpPr>
          <p:spPr>
            <a:xfrm>
              <a:off x="504264" y="9465202"/>
              <a:ext cx="100965" cy="302895"/>
            </a:xfrm>
            <a:custGeom>
              <a:avLst/>
              <a:gdLst/>
              <a:ahLst/>
              <a:cxnLst/>
              <a:rect l="l" t="t" r="r" b="b"/>
              <a:pathLst>
                <a:path w="100965" h="302895">
                  <a:moveTo>
                    <a:pt x="100852" y="302558"/>
                  </a:moveTo>
                  <a:lnTo>
                    <a:pt x="0" y="302558"/>
                  </a:lnTo>
                  <a:lnTo>
                    <a:pt x="0" y="0"/>
                  </a:lnTo>
                  <a:lnTo>
                    <a:pt x="100852" y="0"/>
                  </a:lnTo>
                  <a:lnTo>
                    <a:pt x="100852" y="302558"/>
                  </a:lnTo>
                  <a:close/>
                </a:path>
              </a:pathLst>
            </a:custGeom>
            <a:solidFill>
              <a:srgbClr val="743A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1" name="object 261"/>
            <p:cNvSpPr/>
            <p:nvPr/>
          </p:nvSpPr>
          <p:spPr>
            <a:xfrm>
              <a:off x="605117" y="9465202"/>
              <a:ext cx="605155" cy="302895"/>
            </a:xfrm>
            <a:custGeom>
              <a:avLst/>
              <a:gdLst/>
              <a:ahLst/>
              <a:cxnLst/>
              <a:rect l="l" t="t" r="r" b="b"/>
              <a:pathLst>
                <a:path w="605155" h="302895">
                  <a:moveTo>
                    <a:pt x="605117" y="302558"/>
                  </a:moveTo>
                  <a:lnTo>
                    <a:pt x="504264" y="302558"/>
                  </a:lnTo>
                  <a:lnTo>
                    <a:pt x="504264" y="100852"/>
                  </a:lnTo>
                  <a:lnTo>
                    <a:pt x="0" y="100852"/>
                  </a:lnTo>
                  <a:lnTo>
                    <a:pt x="0" y="0"/>
                  </a:lnTo>
                  <a:lnTo>
                    <a:pt x="605117" y="0"/>
                  </a:lnTo>
                  <a:close/>
                </a:path>
              </a:pathLst>
            </a:custGeom>
            <a:solidFill>
              <a:srgbClr val="F58B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2" name="object 262"/>
            <p:cNvSpPr/>
            <p:nvPr/>
          </p:nvSpPr>
          <p:spPr>
            <a:xfrm>
              <a:off x="1109382" y="9465202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100852" y="100852"/>
                  </a:moveTo>
                  <a:lnTo>
                    <a:pt x="0" y="100852"/>
                  </a:lnTo>
                  <a:lnTo>
                    <a:pt x="0" y="0"/>
                  </a:lnTo>
                  <a:lnTo>
                    <a:pt x="100852" y="0"/>
                  </a:lnTo>
                  <a:lnTo>
                    <a:pt x="100852" y="100852"/>
                  </a:lnTo>
                  <a:close/>
                </a:path>
              </a:pathLst>
            </a:custGeom>
            <a:solidFill>
              <a:srgbClr val="FFC39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3" name="object 263"/>
            <p:cNvSpPr/>
            <p:nvPr/>
          </p:nvSpPr>
          <p:spPr>
            <a:xfrm>
              <a:off x="605116" y="9666909"/>
              <a:ext cx="403860" cy="100965"/>
            </a:xfrm>
            <a:custGeom>
              <a:avLst/>
              <a:gdLst/>
              <a:ahLst/>
              <a:cxnLst/>
              <a:rect l="l" t="t" r="r" b="b"/>
              <a:pathLst>
                <a:path w="403859" h="100965">
                  <a:moveTo>
                    <a:pt x="100850" y="0"/>
                  </a:moveTo>
                  <a:lnTo>
                    <a:pt x="0" y="0"/>
                  </a:lnTo>
                  <a:lnTo>
                    <a:pt x="0" y="100863"/>
                  </a:lnTo>
                  <a:lnTo>
                    <a:pt x="100850" y="100863"/>
                  </a:lnTo>
                  <a:lnTo>
                    <a:pt x="100850" y="0"/>
                  </a:lnTo>
                  <a:close/>
                </a:path>
                <a:path w="403859" h="100965">
                  <a:moveTo>
                    <a:pt x="403402" y="0"/>
                  </a:moveTo>
                  <a:lnTo>
                    <a:pt x="201701" y="0"/>
                  </a:lnTo>
                  <a:lnTo>
                    <a:pt x="201701" y="100863"/>
                  </a:lnTo>
                  <a:lnTo>
                    <a:pt x="403402" y="100863"/>
                  </a:lnTo>
                  <a:lnTo>
                    <a:pt x="403402" y="0"/>
                  </a:lnTo>
                  <a:close/>
                </a:path>
              </a:pathLst>
            </a:custGeom>
            <a:solidFill>
              <a:srgbClr val="743A33">
                <a:alpha val="497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64" name="object 264"/>
          <p:cNvGrpSpPr/>
          <p:nvPr/>
        </p:nvGrpSpPr>
        <p:grpSpPr>
          <a:xfrm>
            <a:off x="100852" y="9868613"/>
            <a:ext cx="706120" cy="302895"/>
            <a:chOff x="100852" y="9868613"/>
            <a:chExt cx="706120" cy="302895"/>
          </a:xfrm>
        </p:grpSpPr>
        <p:sp>
          <p:nvSpPr>
            <p:cNvPr id="265" name="object 265"/>
            <p:cNvSpPr/>
            <p:nvPr/>
          </p:nvSpPr>
          <p:spPr>
            <a:xfrm>
              <a:off x="201705" y="9868613"/>
              <a:ext cx="605155" cy="302895"/>
            </a:xfrm>
            <a:custGeom>
              <a:avLst/>
              <a:gdLst/>
              <a:ahLst/>
              <a:cxnLst/>
              <a:rect l="l" t="t" r="r" b="b"/>
              <a:pathLst>
                <a:path w="605155" h="302895">
                  <a:moveTo>
                    <a:pt x="0" y="302558"/>
                  </a:moveTo>
                  <a:lnTo>
                    <a:pt x="605117" y="302558"/>
                  </a:lnTo>
                  <a:lnTo>
                    <a:pt x="605117" y="0"/>
                  </a:lnTo>
                  <a:lnTo>
                    <a:pt x="0" y="0"/>
                  </a:lnTo>
                  <a:lnTo>
                    <a:pt x="0" y="302558"/>
                  </a:lnTo>
                  <a:close/>
                </a:path>
              </a:pathLst>
            </a:custGeom>
            <a:solidFill>
              <a:srgbClr val="C858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6" name="object 266"/>
            <p:cNvSpPr/>
            <p:nvPr/>
          </p:nvSpPr>
          <p:spPr>
            <a:xfrm>
              <a:off x="100852" y="9868613"/>
              <a:ext cx="100965" cy="302895"/>
            </a:xfrm>
            <a:custGeom>
              <a:avLst/>
              <a:gdLst/>
              <a:ahLst/>
              <a:cxnLst/>
              <a:rect l="l" t="t" r="r" b="b"/>
              <a:pathLst>
                <a:path w="100964" h="302895">
                  <a:moveTo>
                    <a:pt x="100852" y="302558"/>
                  </a:moveTo>
                  <a:lnTo>
                    <a:pt x="0" y="302558"/>
                  </a:lnTo>
                  <a:lnTo>
                    <a:pt x="0" y="0"/>
                  </a:lnTo>
                  <a:lnTo>
                    <a:pt x="100852" y="0"/>
                  </a:lnTo>
                  <a:lnTo>
                    <a:pt x="100852" y="302558"/>
                  </a:lnTo>
                  <a:close/>
                </a:path>
              </a:pathLst>
            </a:custGeom>
            <a:solidFill>
              <a:srgbClr val="743A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7" name="object 267"/>
            <p:cNvSpPr/>
            <p:nvPr/>
          </p:nvSpPr>
          <p:spPr>
            <a:xfrm>
              <a:off x="201705" y="9868613"/>
              <a:ext cx="605155" cy="302895"/>
            </a:xfrm>
            <a:custGeom>
              <a:avLst/>
              <a:gdLst/>
              <a:ahLst/>
              <a:cxnLst/>
              <a:rect l="l" t="t" r="r" b="b"/>
              <a:pathLst>
                <a:path w="605155" h="302895">
                  <a:moveTo>
                    <a:pt x="605117" y="302558"/>
                  </a:moveTo>
                  <a:lnTo>
                    <a:pt x="504264" y="302558"/>
                  </a:lnTo>
                  <a:lnTo>
                    <a:pt x="504264" y="100852"/>
                  </a:lnTo>
                  <a:lnTo>
                    <a:pt x="0" y="100852"/>
                  </a:lnTo>
                  <a:lnTo>
                    <a:pt x="0" y="0"/>
                  </a:lnTo>
                  <a:lnTo>
                    <a:pt x="605117" y="0"/>
                  </a:lnTo>
                  <a:close/>
                </a:path>
              </a:pathLst>
            </a:custGeom>
            <a:solidFill>
              <a:srgbClr val="F58B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8" name="object 268"/>
            <p:cNvSpPr/>
            <p:nvPr/>
          </p:nvSpPr>
          <p:spPr>
            <a:xfrm>
              <a:off x="705970" y="9868613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100852" y="100852"/>
                  </a:moveTo>
                  <a:lnTo>
                    <a:pt x="0" y="100852"/>
                  </a:lnTo>
                  <a:lnTo>
                    <a:pt x="0" y="0"/>
                  </a:lnTo>
                  <a:lnTo>
                    <a:pt x="100852" y="0"/>
                  </a:lnTo>
                  <a:lnTo>
                    <a:pt x="100852" y="100852"/>
                  </a:lnTo>
                  <a:close/>
                </a:path>
              </a:pathLst>
            </a:custGeom>
            <a:solidFill>
              <a:srgbClr val="FFC39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9" name="object 269"/>
            <p:cNvSpPr/>
            <p:nvPr/>
          </p:nvSpPr>
          <p:spPr>
            <a:xfrm>
              <a:off x="302552" y="9969474"/>
              <a:ext cx="302895" cy="201930"/>
            </a:xfrm>
            <a:custGeom>
              <a:avLst/>
              <a:gdLst/>
              <a:ahLst/>
              <a:cxnLst/>
              <a:rect l="l" t="t" r="r" b="b"/>
              <a:pathLst>
                <a:path w="302895" h="201929">
                  <a:moveTo>
                    <a:pt x="201701" y="100850"/>
                  </a:moveTo>
                  <a:lnTo>
                    <a:pt x="0" y="100850"/>
                  </a:lnTo>
                  <a:lnTo>
                    <a:pt x="0" y="201701"/>
                  </a:lnTo>
                  <a:lnTo>
                    <a:pt x="201701" y="201701"/>
                  </a:lnTo>
                  <a:lnTo>
                    <a:pt x="201701" y="100850"/>
                  </a:lnTo>
                  <a:close/>
                </a:path>
                <a:path w="302895" h="201929">
                  <a:moveTo>
                    <a:pt x="302564" y="0"/>
                  </a:moveTo>
                  <a:lnTo>
                    <a:pt x="201701" y="0"/>
                  </a:lnTo>
                  <a:lnTo>
                    <a:pt x="201701" y="100850"/>
                  </a:lnTo>
                  <a:lnTo>
                    <a:pt x="302564" y="100850"/>
                  </a:lnTo>
                  <a:lnTo>
                    <a:pt x="302564" y="0"/>
                  </a:lnTo>
                  <a:close/>
                </a:path>
              </a:pathLst>
            </a:custGeom>
            <a:solidFill>
              <a:srgbClr val="743A33">
                <a:alpha val="497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70" name="object 270"/>
          <p:cNvGrpSpPr/>
          <p:nvPr/>
        </p:nvGrpSpPr>
        <p:grpSpPr>
          <a:xfrm>
            <a:off x="907676" y="9868613"/>
            <a:ext cx="706120" cy="302895"/>
            <a:chOff x="907676" y="9868613"/>
            <a:chExt cx="706120" cy="302895"/>
          </a:xfrm>
        </p:grpSpPr>
        <p:sp>
          <p:nvSpPr>
            <p:cNvPr id="271" name="object 271"/>
            <p:cNvSpPr/>
            <p:nvPr/>
          </p:nvSpPr>
          <p:spPr>
            <a:xfrm>
              <a:off x="1008529" y="9868613"/>
              <a:ext cx="605155" cy="302895"/>
            </a:xfrm>
            <a:custGeom>
              <a:avLst/>
              <a:gdLst/>
              <a:ahLst/>
              <a:cxnLst/>
              <a:rect l="l" t="t" r="r" b="b"/>
              <a:pathLst>
                <a:path w="605155" h="302895">
                  <a:moveTo>
                    <a:pt x="0" y="302558"/>
                  </a:moveTo>
                  <a:lnTo>
                    <a:pt x="605117" y="302558"/>
                  </a:lnTo>
                  <a:lnTo>
                    <a:pt x="605117" y="0"/>
                  </a:lnTo>
                  <a:lnTo>
                    <a:pt x="0" y="0"/>
                  </a:lnTo>
                  <a:lnTo>
                    <a:pt x="0" y="302558"/>
                  </a:lnTo>
                  <a:close/>
                </a:path>
              </a:pathLst>
            </a:custGeom>
            <a:solidFill>
              <a:srgbClr val="C858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2" name="object 272"/>
            <p:cNvSpPr/>
            <p:nvPr/>
          </p:nvSpPr>
          <p:spPr>
            <a:xfrm>
              <a:off x="907676" y="9868613"/>
              <a:ext cx="100965" cy="302895"/>
            </a:xfrm>
            <a:custGeom>
              <a:avLst/>
              <a:gdLst/>
              <a:ahLst/>
              <a:cxnLst/>
              <a:rect l="l" t="t" r="r" b="b"/>
              <a:pathLst>
                <a:path w="100965" h="302895">
                  <a:moveTo>
                    <a:pt x="100852" y="302558"/>
                  </a:moveTo>
                  <a:lnTo>
                    <a:pt x="0" y="302558"/>
                  </a:lnTo>
                  <a:lnTo>
                    <a:pt x="0" y="0"/>
                  </a:lnTo>
                  <a:lnTo>
                    <a:pt x="100852" y="0"/>
                  </a:lnTo>
                  <a:lnTo>
                    <a:pt x="100852" y="302558"/>
                  </a:lnTo>
                  <a:close/>
                </a:path>
              </a:pathLst>
            </a:custGeom>
            <a:solidFill>
              <a:srgbClr val="743A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3" name="object 273"/>
            <p:cNvSpPr/>
            <p:nvPr/>
          </p:nvSpPr>
          <p:spPr>
            <a:xfrm>
              <a:off x="1008529" y="9868613"/>
              <a:ext cx="605155" cy="302895"/>
            </a:xfrm>
            <a:custGeom>
              <a:avLst/>
              <a:gdLst/>
              <a:ahLst/>
              <a:cxnLst/>
              <a:rect l="l" t="t" r="r" b="b"/>
              <a:pathLst>
                <a:path w="605155" h="302895">
                  <a:moveTo>
                    <a:pt x="605117" y="302558"/>
                  </a:moveTo>
                  <a:lnTo>
                    <a:pt x="504264" y="302558"/>
                  </a:lnTo>
                  <a:lnTo>
                    <a:pt x="504264" y="100852"/>
                  </a:lnTo>
                  <a:lnTo>
                    <a:pt x="0" y="100852"/>
                  </a:lnTo>
                  <a:lnTo>
                    <a:pt x="0" y="0"/>
                  </a:lnTo>
                  <a:lnTo>
                    <a:pt x="605117" y="0"/>
                  </a:lnTo>
                  <a:close/>
                </a:path>
              </a:pathLst>
            </a:custGeom>
            <a:solidFill>
              <a:srgbClr val="F58B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4" name="object 274"/>
            <p:cNvSpPr/>
            <p:nvPr/>
          </p:nvSpPr>
          <p:spPr>
            <a:xfrm>
              <a:off x="1512794" y="9868613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100852" y="100852"/>
                  </a:moveTo>
                  <a:lnTo>
                    <a:pt x="0" y="100852"/>
                  </a:lnTo>
                  <a:lnTo>
                    <a:pt x="0" y="0"/>
                  </a:lnTo>
                  <a:lnTo>
                    <a:pt x="100852" y="0"/>
                  </a:lnTo>
                  <a:lnTo>
                    <a:pt x="100852" y="100852"/>
                  </a:lnTo>
                  <a:close/>
                </a:path>
              </a:pathLst>
            </a:custGeom>
            <a:solidFill>
              <a:srgbClr val="FFC39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5" name="object 275"/>
            <p:cNvSpPr/>
            <p:nvPr/>
          </p:nvSpPr>
          <p:spPr>
            <a:xfrm>
              <a:off x="1109370" y="9969474"/>
              <a:ext cx="403860" cy="201930"/>
            </a:xfrm>
            <a:custGeom>
              <a:avLst/>
              <a:gdLst/>
              <a:ahLst/>
              <a:cxnLst/>
              <a:rect l="l" t="t" r="r" b="b"/>
              <a:pathLst>
                <a:path w="403859" h="201929">
                  <a:moveTo>
                    <a:pt x="100863" y="100850"/>
                  </a:moveTo>
                  <a:lnTo>
                    <a:pt x="0" y="100850"/>
                  </a:lnTo>
                  <a:lnTo>
                    <a:pt x="0" y="201701"/>
                  </a:lnTo>
                  <a:lnTo>
                    <a:pt x="100863" y="201701"/>
                  </a:lnTo>
                  <a:lnTo>
                    <a:pt x="100863" y="100850"/>
                  </a:lnTo>
                  <a:close/>
                </a:path>
                <a:path w="403859" h="201929">
                  <a:moveTo>
                    <a:pt x="201714" y="0"/>
                  </a:moveTo>
                  <a:lnTo>
                    <a:pt x="100863" y="0"/>
                  </a:lnTo>
                  <a:lnTo>
                    <a:pt x="100863" y="100850"/>
                  </a:lnTo>
                  <a:lnTo>
                    <a:pt x="201714" y="100850"/>
                  </a:lnTo>
                  <a:lnTo>
                    <a:pt x="201714" y="0"/>
                  </a:lnTo>
                  <a:close/>
                </a:path>
                <a:path w="403859" h="201929">
                  <a:moveTo>
                    <a:pt x="403415" y="100850"/>
                  </a:moveTo>
                  <a:lnTo>
                    <a:pt x="201714" y="100850"/>
                  </a:lnTo>
                  <a:lnTo>
                    <a:pt x="201714" y="201701"/>
                  </a:lnTo>
                  <a:lnTo>
                    <a:pt x="403415" y="201701"/>
                  </a:lnTo>
                  <a:lnTo>
                    <a:pt x="403415" y="100850"/>
                  </a:lnTo>
                  <a:close/>
                </a:path>
              </a:pathLst>
            </a:custGeom>
            <a:solidFill>
              <a:srgbClr val="743A33">
                <a:alpha val="497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76" name="object 276"/>
          <p:cNvGrpSpPr/>
          <p:nvPr/>
        </p:nvGrpSpPr>
        <p:grpSpPr>
          <a:xfrm>
            <a:off x="0" y="9465202"/>
            <a:ext cx="403860" cy="302895"/>
            <a:chOff x="0" y="9465202"/>
            <a:chExt cx="403860" cy="302895"/>
          </a:xfrm>
        </p:grpSpPr>
        <p:sp>
          <p:nvSpPr>
            <p:cNvPr id="277" name="object 277"/>
            <p:cNvSpPr/>
            <p:nvPr/>
          </p:nvSpPr>
          <p:spPr>
            <a:xfrm>
              <a:off x="0" y="9465202"/>
              <a:ext cx="403860" cy="302895"/>
            </a:xfrm>
            <a:custGeom>
              <a:avLst/>
              <a:gdLst/>
              <a:ahLst/>
              <a:cxnLst/>
              <a:rect l="l" t="t" r="r" b="b"/>
              <a:pathLst>
                <a:path w="403860" h="302895">
                  <a:moveTo>
                    <a:pt x="403411" y="302558"/>
                  </a:moveTo>
                  <a:lnTo>
                    <a:pt x="0" y="302558"/>
                  </a:lnTo>
                  <a:lnTo>
                    <a:pt x="0" y="0"/>
                  </a:lnTo>
                  <a:lnTo>
                    <a:pt x="403411" y="0"/>
                  </a:lnTo>
                  <a:lnTo>
                    <a:pt x="403411" y="302558"/>
                  </a:lnTo>
                  <a:close/>
                </a:path>
              </a:pathLst>
            </a:custGeom>
            <a:solidFill>
              <a:srgbClr val="C858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8" name="object 278"/>
            <p:cNvSpPr/>
            <p:nvPr/>
          </p:nvSpPr>
          <p:spPr>
            <a:xfrm>
              <a:off x="0" y="9465202"/>
              <a:ext cx="403860" cy="302895"/>
            </a:xfrm>
            <a:custGeom>
              <a:avLst/>
              <a:gdLst/>
              <a:ahLst/>
              <a:cxnLst/>
              <a:rect l="l" t="t" r="r" b="b"/>
              <a:pathLst>
                <a:path w="403860" h="302895">
                  <a:moveTo>
                    <a:pt x="403411" y="302558"/>
                  </a:moveTo>
                  <a:lnTo>
                    <a:pt x="302558" y="302558"/>
                  </a:lnTo>
                  <a:lnTo>
                    <a:pt x="302558" y="100852"/>
                  </a:lnTo>
                  <a:lnTo>
                    <a:pt x="0" y="100852"/>
                  </a:lnTo>
                  <a:lnTo>
                    <a:pt x="0" y="0"/>
                  </a:lnTo>
                  <a:lnTo>
                    <a:pt x="403411" y="0"/>
                  </a:lnTo>
                  <a:close/>
                </a:path>
              </a:pathLst>
            </a:custGeom>
            <a:solidFill>
              <a:srgbClr val="F58B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9" name="object 279"/>
            <p:cNvSpPr/>
            <p:nvPr/>
          </p:nvSpPr>
          <p:spPr>
            <a:xfrm>
              <a:off x="302558" y="9465202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4" h="100965">
                  <a:moveTo>
                    <a:pt x="100852" y="100852"/>
                  </a:moveTo>
                  <a:lnTo>
                    <a:pt x="0" y="100852"/>
                  </a:lnTo>
                  <a:lnTo>
                    <a:pt x="0" y="0"/>
                  </a:lnTo>
                  <a:lnTo>
                    <a:pt x="100852" y="0"/>
                  </a:lnTo>
                  <a:lnTo>
                    <a:pt x="100852" y="100852"/>
                  </a:lnTo>
                  <a:close/>
                </a:path>
              </a:pathLst>
            </a:custGeom>
            <a:solidFill>
              <a:srgbClr val="FFC39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0" name="object 280"/>
            <p:cNvSpPr/>
            <p:nvPr/>
          </p:nvSpPr>
          <p:spPr>
            <a:xfrm>
              <a:off x="0" y="9566059"/>
              <a:ext cx="302895" cy="201930"/>
            </a:xfrm>
            <a:custGeom>
              <a:avLst/>
              <a:gdLst/>
              <a:ahLst/>
              <a:cxnLst/>
              <a:rect l="l" t="t" r="r" b="b"/>
              <a:pathLst>
                <a:path w="302895" h="201929">
                  <a:moveTo>
                    <a:pt x="201701" y="0"/>
                  </a:moveTo>
                  <a:lnTo>
                    <a:pt x="0" y="0"/>
                  </a:lnTo>
                  <a:lnTo>
                    <a:pt x="0" y="100850"/>
                  </a:lnTo>
                  <a:lnTo>
                    <a:pt x="201701" y="100850"/>
                  </a:lnTo>
                  <a:lnTo>
                    <a:pt x="201701" y="0"/>
                  </a:lnTo>
                  <a:close/>
                </a:path>
                <a:path w="302895" h="201929">
                  <a:moveTo>
                    <a:pt x="302552" y="100850"/>
                  </a:moveTo>
                  <a:lnTo>
                    <a:pt x="201701" y="100850"/>
                  </a:lnTo>
                  <a:lnTo>
                    <a:pt x="201701" y="201714"/>
                  </a:lnTo>
                  <a:lnTo>
                    <a:pt x="302552" y="201714"/>
                  </a:lnTo>
                  <a:lnTo>
                    <a:pt x="302552" y="100850"/>
                  </a:lnTo>
                  <a:close/>
                </a:path>
              </a:pathLst>
            </a:custGeom>
            <a:solidFill>
              <a:srgbClr val="743A33">
                <a:alpha val="497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81" name="object 281"/>
          <p:cNvGrpSpPr/>
          <p:nvPr/>
        </p:nvGrpSpPr>
        <p:grpSpPr>
          <a:xfrm>
            <a:off x="2218316" y="10272025"/>
            <a:ext cx="706120" cy="15240"/>
            <a:chOff x="2218316" y="10272025"/>
            <a:chExt cx="706120" cy="15240"/>
          </a:xfrm>
        </p:grpSpPr>
        <p:sp>
          <p:nvSpPr>
            <p:cNvPr id="282" name="object 282"/>
            <p:cNvSpPr/>
            <p:nvPr/>
          </p:nvSpPr>
          <p:spPr>
            <a:xfrm>
              <a:off x="2218316" y="10272025"/>
              <a:ext cx="706120" cy="15240"/>
            </a:xfrm>
            <a:custGeom>
              <a:avLst/>
              <a:gdLst/>
              <a:ahLst/>
              <a:cxnLst/>
              <a:rect l="l" t="t" r="r" b="b"/>
              <a:pathLst>
                <a:path w="706119" h="15240">
                  <a:moveTo>
                    <a:pt x="0" y="0"/>
                  </a:moveTo>
                  <a:lnTo>
                    <a:pt x="705970" y="0"/>
                  </a:lnTo>
                  <a:lnTo>
                    <a:pt x="705970" y="14970"/>
                  </a:lnTo>
                  <a:lnTo>
                    <a:pt x="0" y="149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58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3" name="object 283"/>
            <p:cNvSpPr/>
            <p:nvPr/>
          </p:nvSpPr>
          <p:spPr>
            <a:xfrm>
              <a:off x="2218316" y="10272025"/>
              <a:ext cx="100965" cy="15240"/>
            </a:xfrm>
            <a:custGeom>
              <a:avLst/>
              <a:gdLst/>
              <a:ahLst/>
              <a:cxnLst/>
              <a:rect l="l" t="t" r="r" b="b"/>
              <a:pathLst>
                <a:path w="100964" h="15240">
                  <a:moveTo>
                    <a:pt x="0" y="0"/>
                  </a:moveTo>
                  <a:lnTo>
                    <a:pt x="100852" y="0"/>
                  </a:lnTo>
                  <a:lnTo>
                    <a:pt x="100852" y="14970"/>
                  </a:lnTo>
                  <a:lnTo>
                    <a:pt x="0" y="149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3A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4" name="object 284"/>
            <p:cNvSpPr/>
            <p:nvPr/>
          </p:nvSpPr>
          <p:spPr>
            <a:xfrm>
              <a:off x="2319169" y="10272025"/>
              <a:ext cx="605155" cy="15240"/>
            </a:xfrm>
            <a:custGeom>
              <a:avLst/>
              <a:gdLst/>
              <a:ahLst/>
              <a:cxnLst/>
              <a:rect l="l" t="t" r="r" b="b"/>
              <a:pathLst>
                <a:path w="605155" h="15240">
                  <a:moveTo>
                    <a:pt x="605117" y="14970"/>
                  </a:moveTo>
                  <a:lnTo>
                    <a:pt x="0" y="14970"/>
                  </a:lnTo>
                  <a:lnTo>
                    <a:pt x="0" y="0"/>
                  </a:lnTo>
                  <a:lnTo>
                    <a:pt x="605117" y="0"/>
                  </a:lnTo>
                  <a:lnTo>
                    <a:pt x="605117" y="14970"/>
                  </a:lnTo>
                  <a:close/>
                </a:path>
              </a:pathLst>
            </a:custGeom>
            <a:solidFill>
              <a:srgbClr val="F58B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5" name="object 285"/>
            <p:cNvSpPr/>
            <p:nvPr/>
          </p:nvSpPr>
          <p:spPr>
            <a:xfrm>
              <a:off x="2823434" y="10272025"/>
              <a:ext cx="100965" cy="15240"/>
            </a:xfrm>
            <a:custGeom>
              <a:avLst/>
              <a:gdLst/>
              <a:ahLst/>
              <a:cxnLst/>
              <a:rect l="l" t="t" r="r" b="b"/>
              <a:pathLst>
                <a:path w="100964" h="15240">
                  <a:moveTo>
                    <a:pt x="0" y="0"/>
                  </a:moveTo>
                  <a:lnTo>
                    <a:pt x="100852" y="0"/>
                  </a:lnTo>
                  <a:lnTo>
                    <a:pt x="100852" y="14970"/>
                  </a:lnTo>
                  <a:lnTo>
                    <a:pt x="0" y="149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39C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86" name="object 286"/>
          <p:cNvGrpSpPr/>
          <p:nvPr/>
        </p:nvGrpSpPr>
        <p:grpSpPr>
          <a:xfrm>
            <a:off x="1311088" y="10272025"/>
            <a:ext cx="806450" cy="15240"/>
            <a:chOff x="1311088" y="10272025"/>
            <a:chExt cx="806450" cy="15240"/>
          </a:xfrm>
        </p:grpSpPr>
        <p:sp>
          <p:nvSpPr>
            <p:cNvPr id="287" name="object 287"/>
            <p:cNvSpPr/>
            <p:nvPr/>
          </p:nvSpPr>
          <p:spPr>
            <a:xfrm>
              <a:off x="1311088" y="10272025"/>
              <a:ext cx="403860" cy="15240"/>
            </a:xfrm>
            <a:custGeom>
              <a:avLst/>
              <a:gdLst/>
              <a:ahLst/>
              <a:cxnLst/>
              <a:rect l="l" t="t" r="r" b="b"/>
              <a:pathLst>
                <a:path w="403860" h="15240">
                  <a:moveTo>
                    <a:pt x="0" y="0"/>
                  </a:moveTo>
                  <a:lnTo>
                    <a:pt x="403411" y="0"/>
                  </a:lnTo>
                  <a:lnTo>
                    <a:pt x="403411" y="14970"/>
                  </a:lnTo>
                  <a:lnTo>
                    <a:pt x="0" y="149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58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8" name="object 288"/>
            <p:cNvSpPr/>
            <p:nvPr/>
          </p:nvSpPr>
          <p:spPr>
            <a:xfrm>
              <a:off x="1411941" y="10272025"/>
              <a:ext cx="302895" cy="15240"/>
            </a:xfrm>
            <a:custGeom>
              <a:avLst/>
              <a:gdLst/>
              <a:ahLst/>
              <a:cxnLst/>
              <a:rect l="l" t="t" r="r" b="b"/>
              <a:pathLst>
                <a:path w="302894" h="15240">
                  <a:moveTo>
                    <a:pt x="0" y="14970"/>
                  </a:moveTo>
                  <a:lnTo>
                    <a:pt x="302558" y="14970"/>
                  </a:lnTo>
                  <a:lnTo>
                    <a:pt x="302558" y="0"/>
                  </a:lnTo>
                  <a:lnTo>
                    <a:pt x="0" y="0"/>
                  </a:lnTo>
                  <a:lnTo>
                    <a:pt x="0" y="14970"/>
                  </a:lnTo>
                  <a:close/>
                </a:path>
              </a:pathLst>
            </a:custGeom>
            <a:solidFill>
              <a:srgbClr val="F58B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9" name="object 289"/>
            <p:cNvSpPr/>
            <p:nvPr/>
          </p:nvSpPr>
          <p:spPr>
            <a:xfrm>
              <a:off x="1311088" y="10272025"/>
              <a:ext cx="100965" cy="15240"/>
            </a:xfrm>
            <a:custGeom>
              <a:avLst/>
              <a:gdLst/>
              <a:ahLst/>
              <a:cxnLst/>
              <a:rect l="l" t="t" r="r" b="b"/>
              <a:pathLst>
                <a:path w="100965" h="15240">
                  <a:moveTo>
                    <a:pt x="0" y="0"/>
                  </a:moveTo>
                  <a:lnTo>
                    <a:pt x="100852" y="0"/>
                  </a:lnTo>
                  <a:lnTo>
                    <a:pt x="100852" y="14970"/>
                  </a:lnTo>
                  <a:lnTo>
                    <a:pt x="0" y="149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3A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0" name="object 290"/>
            <p:cNvSpPr/>
            <p:nvPr/>
          </p:nvSpPr>
          <p:spPr>
            <a:xfrm>
              <a:off x="1714051" y="10272025"/>
              <a:ext cx="403860" cy="15240"/>
            </a:xfrm>
            <a:custGeom>
              <a:avLst/>
              <a:gdLst/>
              <a:ahLst/>
              <a:cxnLst/>
              <a:rect l="l" t="t" r="r" b="b"/>
              <a:pathLst>
                <a:path w="403860" h="15240">
                  <a:moveTo>
                    <a:pt x="0" y="0"/>
                  </a:moveTo>
                  <a:lnTo>
                    <a:pt x="403411" y="0"/>
                  </a:lnTo>
                  <a:lnTo>
                    <a:pt x="403411" y="14970"/>
                  </a:lnTo>
                  <a:lnTo>
                    <a:pt x="0" y="149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58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1" name="object 291"/>
            <p:cNvSpPr/>
            <p:nvPr/>
          </p:nvSpPr>
          <p:spPr>
            <a:xfrm>
              <a:off x="1714051" y="10272025"/>
              <a:ext cx="403860" cy="15240"/>
            </a:xfrm>
            <a:custGeom>
              <a:avLst/>
              <a:gdLst/>
              <a:ahLst/>
              <a:cxnLst/>
              <a:rect l="l" t="t" r="r" b="b"/>
              <a:pathLst>
                <a:path w="403860" h="15240">
                  <a:moveTo>
                    <a:pt x="403411" y="14970"/>
                  </a:moveTo>
                  <a:lnTo>
                    <a:pt x="0" y="14970"/>
                  </a:lnTo>
                  <a:lnTo>
                    <a:pt x="0" y="0"/>
                  </a:lnTo>
                  <a:lnTo>
                    <a:pt x="403411" y="0"/>
                  </a:lnTo>
                  <a:lnTo>
                    <a:pt x="403411" y="14970"/>
                  </a:lnTo>
                  <a:close/>
                </a:path>
              </a:pathLst>
            </a:custGeom>
            <a:solidFill>
              <a:srgbClr val="F58B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2" name="object 292"/>
            <p:cNvSpPr/>
            <p:nvPr/>
          </p:nvSpPr>
          <p:spPr>
            <a:xfrm>
              <a:off x="2016610" y="10272025"/>
              <a:ext cx="100965" cy="15240"/>
            </a:xfrm>
            <a:custGeom>
              <a:avLst/>
              <a:gdLst/>
              <a:ahLst/>
              <a:cxnLst/>
              <a:rect l="l" t="t" r="r" b="b"/>
              <a:pathLst>
                <a:path w="100964" h="15240">
                  <a:moveTo>
                    <a:pt x="0" y="0"/>
                  </a:moveTo>
                  <a:lnTo>
                    <a:pt x="100852" y="0"/>
                  </a:lnTo>
                  <a:lnTo>
                    <a:pt x="100852" y="14970"/>
                  </a:lnTo>
                  <a:lnTo>
                    <a:pt x="0" y="149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39C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93" name="object 293"/>
          <p:cNvGrpSpPr/>
          <p:nvPr/>
        </p:nvGrpSpPr>
        <p:grpSpPr>
          <a:xfrm>
            <a:off x="2218316" y="9465202"/>
            <a:ext cx="706120" cy="302895"/>
            <a:chOff x="2218316" y="9465202"/>
            <a:chExt cx="706120" cy="302895"/>
          </a:xfrm>
        </p:grpSpPr>
        <p:sp>
          <p:nvSpPr>
            <p:cNvPr id="294" name="object 294"/>
            <p:cNvSpPr/>
            <p:nvPr/>
          </p:nvSpPr>
          <p:spPr>
            <a:xfrm>
              <a:off x="2319169" y="9465202"/>
              <a:ext cx="605155" cy="302895"/>
            </a:xfrm>
            <a:custGeom>
              <a:avLst/>
              <a:gdLst/>
              <a:ahLst/>
              <a:cxnLst/>
              <a:rect l="l" t="t" r="r" b="b"/>
              <a:pathLst>
                <a:path w="605155" h="302895">
                  <a:moveTo>
                    <a:pt x="0" y="302558"/>
                  </a:moveTo>
                  <a:lnTo>
                    <a:pt x="605117" y="302558"/>
                  </a:lnTo>
                  <a:lnTo>
                    <a:pt x="605117" y="0"/>
                  </a:lnTo>
                  <a:lnTo>
                    <a:pt x="0" y="0"/>
                  </a:lnTo>
                  <a:lnTo>
                    <a:pt x="0" y="302558"/>
                  </a:lnTo>
                  <a:close/>
                </a:path>
              </a:pathLst>
            </a:custGeom>
            <a:solidFill>
              <a:srgbClr val="C858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5" name="object 295"/>
            <p:cNvSpPr/>
            <p:nvPr/>
          </p:nvSpPr>
          <p:spPr>
            <a:xfrm>
              <a:off x="2218316" y="9465202"/>
              <a:ext cx="100965" cy="302895"/>
            </a:xfrm>
            <a:custGeom>
              <a:avLst/>
              <a:gdLst/>
              <a:ahLst/>
              <a:cxnLst/>
              <a:rect l="l" t="t" r="r" b="b"/>
              <a:pathLst>
                <a:path w="100964" h="302895">
                  <a:moveTo>
                    <a:pt x="100852" y="302558"/>
                  </a:moveTo>
                  <a:lnTo>
                    <a:pt x="0" y="302558"/>
                  </a:lnTo>
                  <a:lnTo>
                    <a:pt x="0" y="0"/>
                  </a:lnTo>
                  <a:lnTo>
                    <a:pt x="100852" y="0"/>
                  </a:lnTo>
                  <a:lnTo>
                    <a:pt x="100852" y="302558"/>
                  </a:lnTo>
                  <a:close/>
                </a:path>
              </a:pathLst>
            </a:custGeom>
            <a:solidFill>
              <a:srgbClr val="743A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6" name="object 296"/>
            <p:cNvSpPr/>
            <p:nvPr/>
          </p:nvSpPr>
          <p:spPr>
            <a:xfrm>
              <a:off x="2319169" y="9465202"/>
              <a:ext cx="605155" cy="302895"/>
            </a:xfrm>
            <a:custGeom>
              <a:avLst/>
              <a:gdLst/>
              <a:ahLst/>
              <a:cxnLst/>
              <a:rect l="l" t="t" r="r" b="b"/>
              <a:pathLst>
                <a:path w="605155" h="302895">
                  <a:moveTo>
                    <a:pt x="605117" y="302558"/>
                  </a:moveTo>
                  <a:lnTo>
                    <a:pt x="504264" y="302558"/>
                  </a:lnTo>
                  <a:lnTo>
                    <a:pt x="504264" y="100852"/>
                  </a:lnTo>
                  <a:lnTo>
                    <a:pt x="0" y="100852"/>
                  </a:lnTo>
                  <a:lnTo>
                    <a:pt x="0" y="0"/>
                  </a:lnTo>
                  <a:lnTo>
                    <a:pt x="605117" y="0"/>
                  </a:lnTo>
                  <a:close/>
                </a:path>
              </a:pathLst>
            </a:custGeom>
            <a:solidFill>
              <a:srgbClr val="F58B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7" name="object 297"/>
            <p:cNvSpPr/>
            <p:nvPr/>
          </p:nvSpPr>
          <p:spPr>
            <a:xfrm>
              <a:off x="2823434" y="9465202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4" h="100965">
                  <a:moveTo>
                    <a:pt x="100852" y="100852"/>
                  </a:moveTo>
                  <a:lnTo>
                    <a:pt x="0" y="100852"/>
                  </a:lnTo>
                  <a:lnTo>
                    <a:pt x="0" y="0"/>
                  </a:lnTo>
                  <a:lnTo>
                    <a:pt x="100852" y="0"/>
                  </a:lnTo>
                  <a:lnTo>
                    <a:pt x="100852" y="100852"/>
                  </a:lnTo>
                  <a:close/>
                </a:path>
              </a:pathLst>
            </a:custGeom>
            <a:solidFill>
              <a:srgbClr val="FFC39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8" name="object 298"/>
            <p:cNvSpPr/>
            <p:nvPr/>
          </p:nvSpPr>
          <p:spPr>
            <a:xfrm>
              <a:off x="2319159" y="9666909"/>
              <a:ext cx="403860" cy="100965"/>
            </a:xfrm>
            <a:custGeom>
              <a:avLst/>
              <a:gdLst/>
              <a:ahLst/>
              <a:cxnLst/>
              <a:rect l="l" t="t" r="r" b="b"/>
              <a:pathLst>
                <a:path w="403860" h="100965">
                  <a:moveTo>
                    <a:pt x="100850" y="0"/>
                  </a:moveTo>
                  <a:lnTo>
                    <a:pt x="0" y="0"/>
                  </a:lnTo>
                  <a:lnTo>
                    <a:pt x="0" y="100863"/>
                  </a:lnTo>
                  <a:lnTo>
                    <a:pt x="100850" y="100863"/>
                  </a:lnTo>
                  <a:lnTo>
                    <a:pt x="100850" y="0"/>
                  </a:lnTo>
                  <a:close/>
                </a:path>
                <a:path w="403860" h="100965">
                  <a:moveTo>
                    <a:pt x="403415" y="0"/>
                  </a:moveTo>
                  <a:lnTo>
                    <a:pt x="201714" y="0"/>
                  </a:lnTo>
                  <a:lnTo>
                    <a:pt x="201714" y="100863"/>
                  </a:lnTo>
                  <a:lnTo>
                    <a:pt x="403415" y="100863"/>
                  </a:lnTo>
                  <a:lnTo>
                    <a:pt x="403415" y="0"/>
                  </a:lnTo>
                  <a:close/>
                </a:path>
              </a:pathLst>
            </a:custGeom>
            <a:solidFill>
              <a:srgbClr val="743A33">
                <a:alpha val="497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99" name="object 299"/>
          <p:cNvGrpSpPr/>
          <p:nvPr/>
        </p:nvGrpSpPr>
        <p:grpSpPr>
          <a:xfrm>
            <a:off x="1814904" y="9868613"/>
            <a:ext cx="706120" cy="302895"/>
            <a:chOff x="1814904" y="9868613"/>
            <a:chExt cx="706120" cy="302895"/>
          </a:xfrm>
        </p:grpSpPr>
        <p:sp>
          <p:nvSpPr>
            <p:cNvPr id="300" name="object 300"/>
            <p:cNvSpPr/>
            <p:nvPr/>
          </p:nvSpPr>
          <p:spPr>
            <a:xfrm>
              <a:off x="1915757" y="9868613"/>
              <a:ext cx="605155" cy="302895"/>
            </a:xfrm>
            <a:custGeom>
              <a:avLst/>
              <a:gdLst/>
              <a:ahLst/>
              <a:cxnLst/>
              <a:rect l="l" t="t" r="r" b="b"/>
              <a:pathLst>
                <a:path w="605155" h="302895">
                  <a:moveTo>
                    <a:pt x="0" y="302558"/>
                  </a:moveTo>
                  <a:lnTo>
                    <a:pt x="605117" y="302558"/>
                  </a:lnTo>
                  <a:lnTo>
                    <a:pt x="605117" y="0"/>
                  </a:lnTo>
                  <a:lnTo>
                    <a:pt x="0" y="0"/>
                  </a:lnTo>
                  <a:lnTo>
                    <a:pt x="0" y="302558"/>
                  </a:lnTo>
                  <a:close/>
                </a:path>
              </a:pathLst>
            </a:custGeom>
            <a:solidFill>
              <a:srgbClr val="C858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1" name="object 301"/>
            <p:cNvSpPr/>
            <p:nvPr/>
          </p:nvSpPr>
          <p:spPr>
            <a:xfrm>
              <a:off x="1814904" y="9868613"/>
              <a:ext cx="100965" cy="302895"/>
            </a:xfrm>
            <a:custGeom>
              <a:avLst/>
              <a:gdLst/>
              <a:ahLst/>
              <a:cxnLst/>
              <a:rect l="l" t="t" r="r" b="b"/>
              <a:pathLst>
                <a:path w="100964" h="302895">
                  <a:moveTo>
                    <a:pt x="100852" y="302558"/>
                  </a:moveTo>
                  <a:lnTo>
                    <a:pt x="0" y="302558"/>
                  </a:lnTo>
                  <a:lnTo>
                    <a:pt x="0" y="0"/>
                  </a:lnTo>
                  <a:lnTo>
                    <a:pt x="100852" y="0"/>
                  </a:lnTo>
                  <a:lnTo>
                    <a:pt x="100852" y="302558"/>
                  </a:lnTo>
                  <a:close/>
                </a:path>
              </a:pathLst>
            </a:custGeom>
            <a:solidFill>
              <a:srgbClr val="743A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2" name="object 302"/>
            <p:cNvSpPr/>
            <p:nvPr/>
          </p:nvSpPr>
          <p:spPr>
            <a:xfrm>
              <a:off x="1915757" y="9868613"/>
              <a:ext cx="605155" cy="302895"/>
            </a:xfrm>
            <a:custGeom>
              <a:avLst/>
              <a:gdLst/>
              <a:ahLst/>
              <a:cxnLst/>
              <a:rect l="l" t="t" r="r" b="b"/>
              <a:pathLst>
                <a:path w="605155" h="302895">
                  <a:moveTo>
                    <a:pt x="605117" y="302558"/>
                  </a:moveTo>
                  <a:lnTo>
                    <a:pt x="504264" y="302558"/>
                  </a:lnTo>
                  <a:lnTo>
                    <a:pt x="504264" y="100852"/>
                  </a:lnTo>
                  <a:lnTo>
                    <a:pt x="0" y="100852"/>
                  </a:lnTo>
                  <a:lnTo>
                    <a:pt x="0" y="0"/>
                  </a:lnTo>
                  <a:lnTo>
                    <a:pt x="605117" y="0"/>
                  </a:lnTo>
                  <a:close/>
                </a:path>
              </a:pathLst>
            </a:custGeom>
            <a:solidFill>
              <a:srgbClr val="F58B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3" name="object 303"/>
            <p:cNvSpPr/>
            <p:nvPr/>
          </p:nvSpPr>
          <p:spPr>
            <a:xfrm>
              <a:off x="2420022" y="9868613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4" h="100965">
                  <a:moveTo>
                    <a:pt x="100852" y="100852"/>
                  </a:moveTo>
                  <a:lnTo>
                    <a:pt x="0" y="100852"/>
                  </a:lnTo>
                  <a:lnTo>
                    <a:pt x="0" y="0"/>
                  </a:lnTo>
                  <a:lnTo>
                    <a:pt x="100852" y="0"/>
                  </a:lnTo>
                  <a:lnTo>
                    <a:pt x="100852" y="100852"/>
                  </a:lnTo>
                  <a:close/>
                </a:path>
              </a:pathLst>
            </a:custGeom>
            <a:solidFill>
              <a:srgbClr val="FFC39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4" name="object 304"/>
            <p:cNvSpPr/>
            <p:nvPr/>
          </p:nvSpPr>
          <p:spPr>
            <a:xfrm>
              <a:off x="2016607" y="9969474"/>
              <a:ext cx="302895" cy="201930"/>
            </a:xfrm>
            <a:custGeom>
              <a:avLst/>
              <a:gdLst/>
              <a:ahLst/>
              <a:cxnLst/>
              <a:rect l="l" t="t" r="r" b="b"/>
              <a:pathLst>
                <a:path w="302894" h="201929">
                  <a:moveTo>
                    <a:pt x="201701" y="100850"/>
                  </a:moveTo>
                  <a:lnTo>
                    <a:pt x="0" y="100850"/>
                  </a:lnTo>
                  <a:lnTo>
                    <a:pt x="0" y="201701"/>
                  </a:lnTo>
                  <a:lnTo>
                    <a:pt x="201701" y="201701"/>
                  </a:lnTo>
                  <a:lnTo>
                    <a:pt x="201701" y="100850"/>
                  </a:lnTo>
                  <a:close/>
                </a:path>
                <a:path w="302894" h="201929">
                  <a:moveTo>
                    <a:pt x="302552" y="0"/>
                  </a:moveTo>
                  <a:lnTo>
                    <a:pt x="201701" y="0"/>
                  </a:lnTo>
                  <a:lnTo>
                    <a:pt x="201701" y="100850"/>
                  </a:lnTo>
                  <a:lnTo>
                    <a:pt x="302552" y="100850"/>
                  </a:lnTo>
                  <a:lnTo>
                    <a:pt x="302552" y="0"/>
                  </a:lnTo>
                  <a:close/>
                </a:path>
              </a:pathLst>
            </a:custGeom>
            <a:solidFill>
              <a:srgbClr val="743A33">
                <a:alpha val="497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05" name="object 305"/>
          <p:cNvGrpSpPr/>
          <p:nvPr/>
        </p:nvGrpSpPr>
        <p:grpSpPr>
          <a:xfrm>
            <a:off x="2621728" y="9868613"/>
            <a:ext cx="706120" cy="302895"/>
            <a:chOff x="2621728" y="9868613"/>
            <a:chExt cx="706120" cy="302895"/>
          </a:xfrm>
        </p:grpSpPr>
        <p:sp>
          <p:nvSpPr>
            <p:cNvPr id="306" name="object 306"/>
            <p:cNvSpPr/>
            <p:nvPr/>
          </p:nvSpPr>
          <p:spPr>
            <a:xfrm>
              <a:off x="2722581" y="9868613"/>
              <a:ext cx="605155" cy="302895"/>
            </a:xfrm>
            <a:custGeom>
              <a:avLst/>
              <a:gdLst/>
              <a:ahLst/>
              <a:cxnLst/>
              <a:rect l="l" t="t" r="r" b="b"/>
              <a:pathLst>
                <a:path w="605154" h="302895">
                  <a:moveTo>
                    <a:pt x="0" y="302558"/>
                  </a:moveTo>
                  <a:lnTo>
                    <a:pt x="605117" y="302558"/>
                  </a:lnTo>
                  <a:lnTo>
                    <a:pt x="605117" y="0"/>
                  </a:lnTo>
                  <a:lnTo>
                    <a:pt x="0" y="0"/>
                  </a:lnTo>
                  <a:lnTo>
                    <a:pt x="0" y="302558"/>
                  </a:lnTo>
                  <a:close/>
                </a:path>
              </a:pathLst>
            </a:custGeom>
            <a:solidFill>
              <a:srgbClr val="C858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7" name="object 307"/>
            <p:cNvSpPr/>
            <p:nvPr/>
          </p:nvSpPr>
          <p:spPr>
            <a:xfrm>
              <a:off x="2621728" y="9868613"/>
              <a:ext cx="100965" cy="302895"/>
            </a:xfrm>
            <a:custGeom>
              <a:avLst/>
              <a:gdLst/>
              <a:ahLst/>
              <a:cxnLst/>
              <a:rect l="l" t="t" r="r" b="b"/>
              <a:pathLst>
                <a:path w="100964" h="302895">
                  <a:moveTo>
                    <a:pt x="100852" y="302558"/>
                  </a:moveTo>
                  <a:lnTo>
                    <a:pt x="0" y="302558"/>
                  </a:lnTo>
                  <a:lnTo>
                    <a:pt x="0" y="0"/>
                  </a:lnTo>
                  <a:lnTo>
                    <a:pt x="100852" y="0"/>
                  </a:lnTo>
                  <a:lnTo>
                    <a:pt x="100852" y="302558"/>
                  </a:lnTo>
                  <a:close/>
                </a:path>
              </a:pathLst>
            </a:custGeom>
            <a:solidFill>
              <a:srgbClr val="743A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8" name="object 308"/>
            <p:cNvSpPr/>
            <p:nvPr/>
          </p:nvSpPr>
          <p:spPr>
            <a:xfrm>
              <a:off x="2722581" y="9868613"/>
              <a:ext cx="605155" cy="302895"/>
            </a:xfrm>
            <a:custGeom>
              <a:avLst/>
              <a:gdLst/>
              <a:ahLst/>
              <a:cxnLst/>
              <a:rect l="l" t="t" r="r" b="b"/>
              <a:pathLst>
                <a:path w="605154" h="302895">
                  <a:moveTo>
                    <a:pt x="605117" y="302558"/>
                  </a:moveTo>
                  <a:lnTo>
                    <a:pt x="504264" y="302558"/>
                  </a:lnTo>
                  <a:lnTo>
                    <a:pt x="504264" y="100852"/>
                  </a:lnTo>
                  <a:lnTo>
                    <a:pt x="0" y="100852"/>
                  </a:lnTo>
                  <a:lnTo>
                    <a:pt x="0" y="0"/>
                  </a:lnTo>
                  <a:lnTo>
                    <a:pt x="605117" y="0"/>
                  </a:lnTo>
                  <a:close/>
                </a:path>
              </a:pathLst>
            </a:custGeom>
            <a:solidFill>
              <a:srgbClr val="F58B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9" name="object 309"/>
            <p:cNvSpPr/>
            <p:nvPr/>
          </p:nvSpPr>
          <p:spPr>
            <a:xfrm>
              <a:off x="3226846" y="9868613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4" h="100965">
                  <a:moveTo>
                    <a:pt x="100852" y="100852"/>
                  </a:moveTo>
                  <a:lnTo>
                    <a:pt x="0" y="100852"/>
                  </a:lnTo>
                  <a:lnTo>
                    <a:pt x="0" y="0"/>
                  </a:lnTo>
                  <a:lnTo>
                    <a:pt x="100852" y="0"/>
                  </a:lnTo>
                  <a:lnTo>
                    <a:pt x="100852" y="100852"/>
                  </a:lnTo>
                  <a:close/>
                </a:path>
              </a:pathLst>
            </a:custGeom>
            <a:solidFill>
              <a:srgbClr val="FFC39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0" name="object 310"/>
            <p:cNvSpPr/>
            <p:nvPr/>
          </p:nvSpPr>
          <p:spPr>
            <a:xfrm>
              <a:off x="2823425" y="9969474"/>
              <a:ext cx="403860" cy="201930"/>
            </a:xfrm>
            <a:custGeom>
              <a:avLst/>
              <a:gdLst/>
              <a:ahLst/>
              <a:cxnLst/>
              <a:rect l="l" t="t" r="r" b="b"/>
              <a:pathLst>
                <a:path w="403860" h="201929">
                  <a:moveTo>
                    <a:pt x="100850" y="100850"/>
                  </a:moveTo>
                  <a:lnTo>
                    <a:pt x="0" y="100850"/>
                  </a:lnTo>
                  <a:lnTo>
                    <a:pt x="0" y="201701"/>
                  </a:lnTo>
                  <a:lnTo>
                    <a:pt x="100850" y="201701"/>
                  </a:lnTo>
                  <a:lnTo>
                    <a:pt x="100850" y="100850"/>
                  </a:lnTo>
                  <a:close/>
                </a:path>
                <a:path w="403860" h="201929">
                  <a:moveTo>
                    <a:pt x="201714" y="0"/>
                  </a:moveTo>
                  <a:lnTo>
                    <a:pt x="100850" y="0"/>
                  </a:lnTo>
                  <a:lnTo>
                    <a:pt x="100850" y="100850"/>
                  </a:lnTo>
                  <a:lnTo>
                    <a:pt x="201714" y="100850"/>
                  </a:lnTo>
                  <a:lnTo>
                    <a:pt x="201714" y="0"/>
                  </a:lnTo>
                  <a:close/>
                </a:path>
                <a:path w="403860" h="201929">
                  <a:moveTo>
                    <a:pt x="403415" y="100850"/>
                  </a:moveTo>
                  <a:lnTo>
                    <a:pt x="201714" y="100850"/>
                  </a:lnTo>
                  <a:lnTo>
                    <a:pt x="201714" y="201701"/>
                  </a:lnTo>
                  <a:lnTo>
                    <a:pt x="403415" y="201701"/>
                  </a:lnTo>
                  <a:lnTo>
                    <a:pt x="403415" y="100850"/>
                  </a:lnTo>
                  <a:close/>
                </a:path>
              </a:pathLst>
            </a:custGeom>
            <a:solidFill>
              <a:srgbClr val="743A33">
                <a:alpha val="497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11" name="object 311"/>
          <p:cNvGrpSpPr/>
          <p:nvPr/>
        </p:nvGrpSpPr>
        <p:grpSpPr>
          <a:xfrm>
            <a:off x="1311088" y="9465202"/>
            <a:ext cx="806450" cy="302895"/>
            <a:chOff x="1311088" y="9465202"/>
            <a:chExt cx="806450" cy="302895"/>
          </a:xfrm>
        </p:grpSpPr>
        <p:sp>
          <p:nvSpPr>
            <p:cNvPr id="312" name="object 312"/>
            <p:cNvSpPr/>
            <p:nvPr/>
          </p:nvSpPr>
          <p:spPr>
            <a:xfrm>
              <a:off x="1411941" y="9465202"/>
              <a:ext cx="302895" cy="302895"/>
            </a:xfrm>
            <a:custGeom>
              <a:avLst/>
              <a:gdLst/>
              <a:ahLst/>
              <a:cxnLst/>
              <a:rect l="l" t="t" r="r" b="b"/>
              <a:pathLst>
                <a:path w="302894" h="302895">
                  <a:moveTo>
                    <a:pt x="0" y="302558"/>
                  </a:moveTo>
                  <a:lnTo>
                    <a:pt x="302558" y="302558"/>
                  </a:lnTo>
                  <a:lnTo>
                    <a:pt x="302558" y="0"/>
                  </a:lnTo>
                  <a:lnTo>
                    <a:pt x="0" y="0"/>
                  </a:lnTo>
                  <a:lnTo>
                    <a:pt x="0" y="302558"/>
                  </a:lnTo>
                  <a:close/>
                </a:path>
              </a:pathLst>
            </a:custGeom>
            <a:solidFill>
              <a:srgbClr val="C858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3" name="object 313"/>
            <p:cNvSpPr/>
            <p:nvPr/>
          </p:nvSpPr>
          <p:spPr>
            <a:xfrm>
              <a:off x="1411941" y="9465202"/>
              <a:ext cx="302895" cy="100965"/>
            </a:xfrm>
            <a:custGeom>
              <a:avLst/>
              <a:gdLst/>
              <a:ahLst/>
              <a:cxnLst/>
              <a:rect l="l" t="t" r="r" b="b"/>
              <a:pathLst>
                <a:path w="302894" h="100965">
                  <a:moveTo>
                    <a:pt x="302558" y="100852"/>
                  </a:moveTo>
                  <a:lnTo>
                    <a:pt x="0" y="100852"/>
                  </a:lnTo>
                  <a:lnTo>
                    <a:pt x="0" y="0"/>
                  </a:lnTo>
                  <a:lnTo>
                    <a:pt x="302558" y="0"/>
                  </a:lnTo>
                  <a:lnTo>
                    <a:pt x="302558" y="100852"/>
                  </a:lnTo>
                  <a:close/>
                </a:path>
              </a:pathLst>
            </a:custGeom>
            <a:solidFill>
              <a:srgbClr val="F58B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4" name="object 314"/>
            <p:cNvSpPr/>
            <p:nvPr/>
          </p:nvSpPr>
          <p:spPr>
            <a:xfrm>
              <a:off x="1311088" y="9465202"/>
              <a:ext cx="100965" cy="302895"/>
            </a:xfrm>
            <a:custGeom>
              <a:avLst/>
              <a:gdLst/>
              <a:ahLst/>
              <a:cxnLst/>
              <a:rect l="l" t="t" r="r" b="b"/>
              <a:pathLst>
                <a:path w="100965" h="302895">
                  <a:moveTo>
                    <a:pt x="100852" y="302558"/>
                  </a:moveTo>
                  <a:lnTo>
                    <a:pt x="0" y="302558"/>
                  </a:lnTo>
                  <a:lnTo>
                    <a:pt x="0" y="0"/>
                  </a:lnTo>
                  <a:lnTo>
                    <a:pt x="100852" y="0"/>
                  </a:lnTo>
                  <a:lnTo>
                    <a:pt x="100852" y="302558"/>
                  </a:lnTo>
                  <a:close/>
                </a:path>
              </a:pathLst>
            </a:custGeom>
            <a:solidFill>
              <a:srgbClr val="743A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5" name="object 315"/>
            <p:cNvSpPr/>
            <p:nvPr/>
          </p:nvSpPr>
          <p:spPr>
            <a:xfrm>
              <a:off x="1411935" y="9566059"/>
              <a:ext cx="302895" cy="201930"/>
            </a:xfrm>
            <a:custGeom>
              <a:avLst/>
              <a:gdLst/>
              <a:ahLst/>
              <a:cxnLst/>
              <a:rect l="l" t="t" r="r" b="b"/>
              <a:pathLst>
                <a:path w="302894" h="201929">
                  <a:moveTo>
                    <a:pt x="100850" y="0"/>
                  </a:moveTo>
                  <a:lnTo>
                    <a:pt x="0" y="0"/>
                  </a:lnTo>
                  <a:lnTo>
                    <a:pt x="0" y="100850"/>
                  </a:lnTo>
                  <a:lnTo>
                    <a:pt x="100850" y="100850"/>
                  </a:lnTo>
                  <a:lnTo>
                    <a:pt x="100850" y="0"/>
                  </a:lnTo>
                  <a:close/>
                </a:path>
                <a:path w="302894" h="201929">
                  <a:moveTo>
                    <a:pt x="302564" y="100850"/>
                  </a:moveTo>
                  <a:lnTo>
                    <a:pt x="100850" y="100850"/>
                  </a:lnTo>
                  <a:lnTo>
                    <a:pt x="100850" y="201714"/>
                  </a:lnTo>
                  <a:lnTo>
                    <a:pt x="302564" y="201714"/>
                  </a:lnTo>
                  <a:lnTo>
                    <a:pt x="302564" y="100850"/>
                  </a:lnTo>
                  <a:close/>
                </a:path>
              </a:pathLst>
            </a:custGeom>
            <a:solidFill>
              <a:srgbClr val="743A33">
                <a:alpha val="4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6" name="object 316"/>
            <p:cNvSpPr/>
            <p:nvPr/>
          </p:nvSpPr>
          <p:spPr>
            <a:xfrm>
              <a:off x="1714051" y="9465202"/>
              <a:ext cx="403860" cy="302895"/>
            </a:xfrm>
            <a:custGeom>
              <a:avLst/>
              <a:gdLst/>
              <a:ahLst/>
              <a:cxnLst/>
              <a:rect l="l" t="t" r="r" b="b"/>
              <a:pathLst>
                <a:path w="403860" h="302895">
                  <a:moveTo>
                    <a:pt x="403411" y="302558"/>
                  </a:moveTo>
                  <a:lnTo>
                    <a:pt x="0" y="302558"/>
                  </a:lnTo>
                  <a:lnTo>
                    <a:pt x="0" y="0"/>
                  </a:lnTo>
                  <a:lnTo>
                    <a:pt x="403411" y="0"/>
                  </a:lnTo>
                  <a:lnTo>
                    <a:pt x="403411" y="302558"/>
                  </a:lnTo>
                  <a:close/>
                </a:path>
              </a:pathLst>
            </a:custGeom>
            <a:solidFill>
              <a:srgbClr val="C858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7" name="object 317"/>
            <p:cNvSpPr/>
            <p:nvPr/>
          </p:nvSpPr>
          <p:spPr>
            <a:xfrm>
              <a:off x="1714051" y="9465202"/>
              <a:ext cx="403860" cy="302895"/>
            </a:xfrm>
            <a:custGeom>
              <a:avLst/>
              <a:gdLst/>
              <a:ahLst/>
              <a:cxnLst/>
              <a:rect l="l" t="t" r="r" b="b"/>
              <a:pathLst>
                <a:path w="403860" h="302895">
                  <a:moveTo>
                    <a:pt x="403411" y="302558"/>
                  </a:moveTo>
                  <a:lnTo>
                    <a:pt x="302558" y="302558"/>
                  </a:lnTo>
                  <a:lnTo>
                    <a:pt x="302558" y="100852"/>
                  </a:lnTo>
                  <a:lnTo>
                    <a:pt x="0" y="100852"/>
                  </a:lnTo>
                  <a:lnTo>
                    <a:pt x="0" y="0"/>
                  </a:lnTo>
                  <a:lnTo>
                    <a:pt x="403411" y="0"/>
                  </a:lnTo>
                  <a:close/>
                </a:path>
              </a:pathLst>
            </a:custGeom>
            <a:solidFill>
              <a:srgbClr val="F58B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8" name="object 318"/>
            <p:cNvSpPr/>
            <p:nvPr/>
          </p:nvSpPr>
          <p:spPr>
            <a:xfrm>
              <a:off x="2016610" y="9465202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4" h="100965">
                  <a:moveTo>
                    <a:pt x="100852" y="100852"/>
                  </a:moveTo>
                  <a:lnTo>
                    <a:pt x="0" y="100852"/>
                  </a:lnTo>
                  <a:lnTo>
                    <a:pt x="0" y="0"/>
                  </a:lnTo>
                  <a:lnTo>
                    <a:pt x="100852" y="0"/>
                  </a:lnTo>
                  <a:lnTo>
                    <a:pt x="100852" y="100852"/>
                  </a:lnTo>
                  <a:close/>
                </a:path>
              </a:pathLst>
            </a:custGeom>
            <a:solidFill>
              <a:srgbClr val="FFC39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9" name="object 319"/>
            <p:cNvSpPr/>
            <p:nvPr/>
          </p:nvSpPr>
          <p:spPr>
            <a:xfrm>
              <a:off x="1714042" y="9566059"/>
              <a:ext cx="302895" cy="201930"/>
            </a:xfrm>
            <a:custGeom>
              <a:avLst/>
              <a:gdLst/>
              <a:ahLst/>
              <a:cxnLst/>
              <a:rect l="l" t="t" r="r" b="b"/>
              <a:pathLst>
                <a:path w="302894" h="201929">
                  <a:moveTo>
                    <a:pt x="201714" y="0"/>
                  </a:moveTo>
                  <a:lnTo>
                    <a:pt x="0" y="0"/>
                  </a:lnTo>
                  <a:lnTo>
                    <a:pt x="0" y="100850"/>
                  </a:lnTo>
                  <a:lnTo>
                    <a:pt x="201714" y="100850"/>
                  </a:lnTo>
                  <a:lnTo>
                    <a:pt x="201714" y="0"/>
                  </a:lnTo>
                  <a:close/>
                </a:path>
                <a:path w="302894" h="201929">
                  <a:moveTo>
                    <a:pt x="302564" y="100850"/>
                  </a:moveTo>
                  <a:lnTo>
                    <a:pt x="201714" y="100850"/>
                  </a:lnTo>
                  <a:lnTo>
                    <a:pt x="201714" y="201714"/>
                  </a:lnTo>
                  <a:lnTo>
                    <a:pt x="302564" y="201714"/>
                  </a:lnTo>
                  <a:lnTo>
                    <a:pt x="302564" y="100850"/>
                  </a:lnTo>
                  <a:close/>
                </a:path>
              </a:pathLst>
            </a:custGeom>
            <a:solidFill>
              <a:srgbClr val="743A33">
                <a:alpha val="497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20" name="object 320"/>
          <p:cNvGrpSpPr/>
          <p:nvPr/>
        </p:nvGrpSpPr>
        <p:grpSpPr>
          <a:xfrm>
            <a:off x="3932380" y="10272025"/>
            <a:ext cx="706120" cy="15240"/>
            <a:chOff x="3932380" y="10272025"/>
            <a:chExt cx="706120" cy="15240"/>
          </a:xfrm>
        </p:grpSpPr>
        <p:sp>
          <p:nvSpPr>
            <p:cNvPr id="321" name="object 321"/>
            <p:cNvSpPr/>
            <p:nvPr/>
          </p:nvSpPr>
          <p:spPr>
            <a:xfrm>
              <a:off x="3932380" y="10272025"/>
              <a:ext cx="706120" cy="15240"/>
            </a:xfrm>
            <a:custGeom>
              <a:avLst/>
              <a:gdLst/>
              <a:ahLst/>
              <a:cxnLst/>
              <a:rect l="l" t="t" r="r" b="b"/>
              <a:pathLst>
                <a:path w="706120" h="15240">
                  <a:moveTo>
                    <a:pt x="0" y="0"/>
                  </a:moveTo>
                  <a:lnTo>
                    <a:pt x="705970" y="0"/>
                  </a:lnTo>
                  <a:lnTo>
                    <a:pt x="705970" y="14970"/>
                  </a:lnTo>
                  <a:lnTo>
                    <a:pt x="0" y="149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58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2" name="object 322"/>
            <p:cNvSpPr/>
            <p:nvPr/>
          </p:nvSpPr>
          <p:spPr>
            <a:xfrm>
              <a:off x="3932380" y="10272025"/>
              <a:ext cx="100965" cy="15240"/>
            </a:xfrm>
            <a:custGeom>
              <a:avLst/>
              <a:gdLst/>
              <a:ahLst/>
              <a:cxnLst/>
              <a:rect l="l" t="t" r="r" b="b"/>
              <a:pathLst>
                <a:path w="100964" h="15240">
                  <a:moveTo>
                    <a:pt x="0" y="0"/>
                  </a:moveTo>
                  <a:lnTo>
                    <a:pt x="100852" y="0"/>
                  </a:lnTo>
                  <a:lnTo>
                    <a:pt x="100852" y="14970"/>
                  </a:lnTo>
                  <a:lnTo>
                    <a:pt x="0" y="149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3A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3" name="object 323"/>
            <p:cNvSpPr/>
            <p:nvPr/>
          </p:nvSpPr>
          <p:spPr>
            <a:xfrm>
              <a:off x="4033233" y="10272025"/>
              <a:ext cx="605155" cy="15240"/>
            </a:xfrm>
            <a:custGeom>
              <a:avLst/>
              <a:gdLst/>
              <a:ahLst/>
              <a:cxnLst/>
              <a:rect l="l" t="t" r="r" b="b"/>
              <a:pathLst>
                <a:path w="605154" h="15240">
                  <a:moveTo>
                    <a:pt x="605117" y="14970"/>
                  </a:moveTo>
                  <a:lnTo>
                    <a:pt x="0" y="14970"/>
                  </a:lnTo>
                  <a:lnTo>
                    <a:pt x="0" y="0"/>
                  </a:lnTo>
                  <a:lnTo>
                    <a:pt x="605117" y="0"/>
                  </a:lnTo>
                  <a:lnTo>
                    <a:pt x="605117" y="14970"/>
                  </a:lnTo>
                  <a:close/>
                </a:path>
              </a:pathLst>
            </a:custGeom>
            <a:solidFill>
              <a:srgbClr val="F58B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4" name="object 324"/>
            <p:cNvSpPr/>
            <p:nvPr/>
          </p:nvSpPr>
          <p:spPr>
            <a:xfrm>
              <a:off x="4537498" y="10272025"/>
              <a:ext cx="100965" cy="15240"/>
            </a:xfrm>
            <a:custGeom>
              <a:avLst/>
              <a:gdLst/>
              <a:ahLst/>
              <a:cxnLst/>
              <a:rect l="l" t="t" r="r" b="b"/>
              <a:pathLst>
                <a:path w="100964" h="15240">
                  <a:moveTo>
                    <a:pt x="0" y="0"/>
                  </a:moveTo>
                  <a:lnTo>
                    <a:pt x="100852" y="0"/>
                  </a:lnTo>
                  <a:lnTo>
                    <a:pt x="100852" y="14970"/>
                  </a:lnTo>
                  <a:lnTo>
                    <a:pt x="0" y="149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39C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25" name="object 325"/>
          <p:cNvGrpSpPr/>
          <p:nvPr/>
        </p:nvGrpSpPr>
        <p:grpSpPr>
          <a:xfrm>
            <a:off x="3025140" y="10272025"/>
            <a:ext cx="806450" cy="15240"/>
            <a:chOff x="3025140" y="10272025"/>
            <a:chExt cx="806450" cy="15240"/>
          </a:xfrm>
        </p:grpSpPr>
        <p:sp>
          <p:nvSpPr>
            <p:cNvPr id="326" name="object 326"/>
            <p:cNvSpPr/>
            <p:nvPr/>
          </p:nvSpPr>
          <p:spPr>
            <a:xfrm>
              <a:off x="3025140" y="10272025"/>
              <a:ext cx="403860" cy="15240"/>
            </a:xfrm>
            <a:custGeom>
              <a:avLst/>
              <a:gdLst/>
              <a:ahLst/>
              <a:cxnLst/>
              <a:rect l="l" t="t" r="r" b="b"/>
              <a:pathLst>
                <a:path w="403860" h="15240">
                  <a:moveTo>
                    <a:pt x="0" y="0"/>
                  </a:moveTo>
                  <a:lnTo>
                    <a:pt x="403410" y="0"/>
                  </a:lnTo>
                  <a:lnTo>
                    <a:pt x="403410" y="14970"/>
                  </a:lnTo>
                  <a:lnTo>
                    <a:pt x="0" y="149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58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7" name="object 327"/>
            <p:cNvSpPr/>
            <p:nvPr/>
          </p:nvSpPr>
          <p:spPr>
            <a:xfrm>
              <a:off x="3125993" y="10272025"/>
              <a:ext cx="302895" cy="15240"/>
            </a:xfrm>
            <a:custGeom>
              <a:avLst/>
              <a:gdLst/>
              <a:ahLst/>
              <a:cxnLst/>
              <a:rect l="l" t="t" r="r" b="b"/>
              <a:pathLst>
                <a:path w="302895" h="15240">
                  <a:moveTo>
                    <a:pt x="0" y="14970"/>
                  </a:moveTo>
                  <a:lnTo>
                    <a:pt x="302557" y="14970"/>
                  </a:lnTo>
                  <a:lnTo>
                    <a:pt x="302557" y="0"/>
                  </a:lnTo>
                  <a:lnTo>
                    <a:pt x="0" y="0"/>
                  </a:lnTo>
                  <a:lnTo>
                    <a:pt x="0" y="14970"/>
                  </a:lnTo>
                  <a:close/>
                </a:path>
              </a:pathLst>
            </a:custGeom>
            <a:solidFill>
              <a:srgbClr val="F58B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8" name="object 328"/>
            <p:cNvSpPr/>
            <p:nvPr/>
          </p:nvSpPr>
          <p:spPr>
            <a:xfrm>
              <a:off x="3025140" y="10272025"/>
              <a:ext cx="100965" cy="15240"/>
            </a:xfrm>
            <a:custGeom>
              <a:avLst/>
              <a:gdLst/>
              <a:ahLst/>
              <a:cxnLst/>
              <a:rect l="l" t="t" r="r" b="b"/>
              <a:pathLst>
                <a:path w="100964" h="15240">
                  <a:moveTo>
                    <a:pt x="0" y="0"/>
                  </a:moveTo>
                  <a:lnTo>
                    <a:pt x="100852" y="0"/>
                  </a:lnTo>
                  <a:lnTo>
                    <a:pt x="100852" y="14970"/>
                  </a:lnTo>
                  <a:lnTo>
                    <a:pt x="0" y="149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3A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9" name="object 329"/>
            <p:cNvSpPr/>
            <p:nvPr/>
          </p:nvSpPr>
          <p:spPr>
            <a:xfrm>
              <a:off x="3428116" y="10272025"/>
              <a:ext cx="403860" cy="15240"/>
            </a:xfrm>
            <a:custGeom>
              <a:avLst/>
              <a:gdLst/>
              <a:ahLst/>
              <a:cxnLst/>
              <a:rect l="l" t="t" r="r" b="b"/>
              <a:pathLst>
                <a:path w="403860" h="15240">
                  <a:moveTo>
                    <a:pt x="0" y="0"/>
                  </a:moveTo>
                  <a:lnTo>
                    <a:pt x="403411" y="0"/>
                  </a:lnTo>
                  <a:lnTo>
                    <a:pt x="403411" y="14970"/>
                  </a:lnTo>
                  <a:lnTo>
                    <a:pt x="0" y="149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58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0" name="object 330"/>
            <p:cNvSpPr/>
            <p:nvPr/>
          </p:nvSpPr>
          <p:spPr>
            <a:xfrm>
              <a:off x="3428116" y="10272025"/>
              <a:ext cx="403860" cy="15240"/>
            </a:xfrm>
            <a:custGeom>
              <a:avLst/>
              <a:gdLst/>
              <a:ahLst/>
              <a:cxnLst/>
              <a:rect l="l" t="t" r="r" b="b"/>
              <a:pathLst>
                <a:path w="403860" h="15240">
                  <a:moveTo>
                    <a:pt x="403411" y="14970"/>
                  </a:moveTo>
                  <a:lnTo>
                    <a:pt x="0" y="14970"/>
                  </a:lnTo>
                  <a:lnTo>
                    <a:pt x="0" y="0"/>
                  </a:lnTo>
                  <a:lnTo>
                    <a:pt x="403411" y="0"/>
                  </a:lnTo>
                  <a:lnTo>
                    <a:pt x="403411" y="14970"/>
                  </a:lnTo>
                  <a:close/>
                </a:path>
              </a:pathLst>
            </a:custGeom>
            <a:solidFill>
              <a:srgbClr val="F58B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1" name="object 331"/>
            <p:cNvSpPr/>
            <p:nvPr/>
          </p:nvSpPr>
          <p:spPr>
            <a:xfrm>
              <a:off x="3730674" y="10272025"/>
              <a:ext cx="100965" cy="15240"/>
            </a:xfrm>
            <a:custGeom>
              <a:avLst/>
              <a:gdLst/>
              <a:ahLst/>
              <a:cxnLst/>
              <a:rect l="l" t="t" r="r" b="b"/>
              <a:pathLst>
                <a:path w="100964" h="15240">
                  <a:moveTo>
                    <a:pt x="0" y="0"/>
                  </a:moveTo>
                  <a:lnTo>
                    <a:pt x="100852" y="0"/>
                  </a:lnTo>
                  <a:lnTo>
                    <a:pt x="100852" y="14970"/>
                  </a:lnTo>
                  <a:lnTo>
                    <a:pt x="0" y="149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39C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32" name="object 332"/>
          <p:cNvGrpSpPr/>
          <p:nvPr/>
        </p:nvGrpSpPr>
        <p:grpSpPr>
          <a:xfrm>
            <a:off x="3932380" y="9465202"/>
            <a:ext cx="706120" cy="302895"/>
            <a:chOff x="3932380" y="9465202"/>
            <a:chExt cx="706120" cy="302895"/>
          </a:xfrm>
        </p:grpSpPr>
        <p:sp>
          <p:nvSpPr>
            <p:cNvPr id="333" name="object 333"/>
            <p:cNvSpPr/>
            <p:nvPr/>
          </p:nvSpPr>
          <p:spPr>
            <a:xfrm>
              <a:off x="4033233" y="9465202"/>
              <a:ext cx="605155" cy="302895"/>
            </a:xfrm>
            <a:custGeom>
              <a:avLst/>
              <a:gdLst/>
              <a:ahLst/>
              <a:cxnLst/>
              <a:rect l="l" t="t" r="r" b="b"/>
              <a:pathLst>
                <a:path w="605154" h="302895">
                  <a:moveTo>
                    <a:pt x="0" y="302558"/>
                  </a:moveTo>
                  <a:lnTo>
                    <a:pt x="605117" y="302558"/>
                  </a:lnTo>
                  <a:lnTo>
                    <a:pt x="605117" y="0"/>
                  </a:lnTo>
                  <a:lnTo>
                    <a:pt x="0" y="0"/>
                  </a:lnTo>
                  <a:lnTo>
                    <a:pt x="0" y="302558"/>
                  </a:lnTo>
                  <a:close/>
                </a:path>
              </a:pathLst>
            </a:custGeom>
            <a:solidFill>
              <a:srgbClr val="C858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4" name="object 334"/>
            <p:cNvSpPr/>
            <p:nvPr/>
          </p:nvSpPr>
          <p:spPr>
            <a:xfrm>
              <a:off x="3932380" y="9465202"/>
              <a:ext cx="100965" cy="302895"/>
            </a:xfrm>
            <a:custGeom>
              <a:avLst/>
              <a:gdLst/>
              <a:ahLst/>
              <a:cxnLst/>
              <a:rect l="l" t="t" r="r" b="b"/>
              <a:pathLst>
                <a:path w="100964" h="302895">
                  <a:moveTo>
                    <a:pt x="100852" y="302558"/>
                  </a:moveTo>
                  <a:lnTo>
                    <a:pt x="0" y="302558"/>
                  </a:lnTo>
                  <a:lnTo>
                    <a:pt x="0" y="0"/>
                  </a:lnTo>
                  <a:lnTo>
                    <a:pt x="100852" y="0"/>
                  </a:lnTo>
                  <a:lnTo>
                    <a:pt x="100852" y="302558"/>
                  </a:lnTo>
                  <a:close/>
                </a:path>
              </a:pathLst>
            </a:custGeom>
            <a:solidFill>
              <a:srgbClr val="743A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5" name="object 335"/>
            <p:cNvSpPr/>
            <p:nvPr/>
          </p:nvSpPr>
          <p:spPr>
            <a:xfrm>
              <a:off x="4033233" y="9465202"/>
              <a:ext cx="605155" cy="302895"/>
            </a:xfrm>
            <a:custGeom>
              <a:avLst/>
              <a:gdLst/>
              <a:ahLst/>
              <a:cxnLst/>
              <a:rect l="l" t="t" r="r" b="b"/>
              <a:pathLst>
                <a:path w="605154" h="302895">
                  <a:moveTo>
                    <a:pt x="605117" y="302558"/>
                  </a:moveTo>
                  <a:lnTo>
                    <a:pt x="504264" y="302558"/>
                  </a:lnTo>
                  <a:lnTo>
                    <a:pt x="504264" y="100852"/>
                  </a:lnTo>
                  <a:lnTo>
                    <a:pt x="0" y="100852"/>
                  </a:lnTo>
                  <a:lnTo>
                    <a:pt x="0" y="0"/>
                  </a:lnTo>
                  <a:lnTo>
                    <a:pt x="605117" y="0"/>
                  </a:lnTo>
                  <a:close/>
                </a:path>
              </a:pathLst>
            </a:custGeom>
            <a:solidFill>
              <a:srgbClr val="F58B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6" name="object 336"/>
            <p:cNvSpPr/>
            <p:nvPr/>
          </p:nvSpPr>
          <p:spPr>
            <a:xfrm>
              <a:off x="4537498" y="9465202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4" h="100965">
                  <a:moveTo>
                    <a:pt x="100852" y="100852"/>
                  </a:moveTo>
                  <a:lnTo>
                    <a:pt x="0" y="100852"/>
                  </a:lnTo>
                  <a:lnTo>
                    <a:pt x="0" y="0"/>
                  </a:lnTo>
                  <a:lnTo>
                    <a:pt x="100852" y="0"/>
                  </a:lnTo>
                  <a:lnTo>
                    <a:pt x="100852" y="100852"/>
                  </a:lnTo>
                  <a:close/>
                </a:path>
              </a:pathLst>
            </a:custGeom>
            <a:solidFill>
              <a:srgbClr val="FFC39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7" name="object 337"/>
            <p:cNvSpPr/>
            <p:nvPr/>
          </p:nvSpPr>
          <p:spPr>
            <a:xfrm>
              <a:off x="4033227" y="9666909"/>
              <a:ext cx="403860" cy="100965"/>
            </a:xfrm>
            <a:custGeom>
              <a:avLst/>
              <a:gdLst/>
              <a:ahLst/>
              <a:cxnLst/>
              <a:rect l="l" t="t" r="r" b="b"/>
              <a:pathLst>
                <a:path w="403860" h="100965">
                  <a:moveTo>
                    <a:pt x="100850" y="0"/>
                  </a:moveTo>
                  <a:lnTo>
                    <a:pt x="0" y="0"/>
                  </a:lnTo>
                  <a:lnTo>
                    <a:pt x="0" y="100863"/>
                  </a:lnTo>
                  <a:lnTo>
                    <a:pt x="100850" y="100863"/>
                  </a:lnTo>
                  <a:lnTo>
                    <a:pt x="100850" y="0"/>
                  </a:lnTo>
                  <a:close/>
                </a:path>
                <a:path w="403860" h="100965">
                  <a:moveTo>
                    <a:pt x="403415" y="0"/>
                  </a:moveTo>
                  <a:lnTo>
                    <a:pt x="201701" y="0"/>
                  </a:lnTo>
                  <a:lnTo>
                    <a:pt x="201701" y="100863"/>
                  </a:lnTo>
                  <a:lnTo>
                    <a:pt x="403415" y="100863"/>
                  </a:lnTo>
                  <a:lnTo>
                    <a:pt x="403415" y="0"/>
                  </a:lnTo>
                  <a:close/>
                </a:path>
              </a:pathLst>
            </a:custGeom>
            <a:solidFill>
              <a:srgbClr val="743A33">
                <a:alpha val="497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38" name="object 338"/>
          <p:cNvGrpSpPr/>
          <p:nvPr/>
        </p:nvGrpSpPr>
        <p:grpSpPr>
          <a:xfrm>
            <a:off x="3528969" y="9868613"/>
            <a:ext cx="706120" cy="302895"/>
            <a:chOff x="3528969" y="9868613"/>
            <a:chExt cx="706120" cy="302895"/>
          </a:xfrm>
        </p:grpSpPr>
        <p:sp>
          <p:nvSpPr>
            <p:cNvPr id="339" name="object 339"/>
            <p:cNvSpPr/>
            <p:nvPr/>
          </p:nvSpPr>
          <p:spPr>
            <a:xfrm>
              <a:off x="3629822" y="9868613"/>
              <a:ext cx="605155" cy="302895"/>
            </a:xfrm>
            <a:custGeom>
              <a:avLst/>
              <a:gdLst/>
              <a:ahLst/>
              <a:cxnLst/>
              <a:rect l="l" t="t" r="r" b="b"/>
              <a:pathLst>
                <a:path w="605154" h="302895">
                  <a:moveTo>
                    <a:pt x="0" y="302558"/>
                  </a:moveTo>
                  <a:lnTo>
                    <a:pt x="605117" y="302558"/>
                  </a:lnTo>
                  <a:lnTo>
                    <a:pt x="605117" y="0"/>
                  </a:lnTo>
                  <a:lnTo>
                    <a:pt x="0" y="0"/>
                  </a:lnTo>
                  <a:lnTo>
                    <a:pt x="0" y="302558"/>
                  </a:lnTo>
                  <a:close/>
                </a:path>
              </a:pathLst>
            </a:custGeom>
            <a:solidFill>
              <a:srgbClr val="C858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0" name="object 340"/>
            <p:cNvSpPr/>
            <p:nvPr/>
          </p:nvSpPr>
          <p:spPr>
            <a:xfrm>
              <a:off x="3528969" y="9868613"/>
              <a:ext cx="100965" cy="302895"/>
            </a:xfrm>
            <a:custGeom>
              <a:avLst/>
              <a:gdLst/>
              <a:ahLst/>
              <a:cxnLst/>
              <a:rect l="l" t="t" r="r" b="b"/>
              <a:pathLst>
                <a:path w="100964" h="302895">
                  <a:moveTo>
                    <a:pt x="100852" y="302558"/>
                  </a:moveTo>
                  <a:lnTo>
                    <a:pt x="0" y="302558"/>
                  </a:lnTo>
                  <a:lnTo>
                    <a:pt x="0" y="0"/>
                  </a:lnTo>
                  <a:lnTo>
                    <a:pt x="100852" y="0"/>
                  </a:lnTo>
                  <a:lnTo>
                    <a:pt x="100852" y="302558"/>
                  </a:lnTo>
                  <a:close/>
                </a:path>
              </a:pathLst>
            </a:custGeom>
            <a:solidFill>
              <a:srgbClr val="743A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1" name="object 341"/>
            <p:cNvSpPr/>
            <p:nvPr/>
          </p:nvSpPr>
          <p:spPr>
            <a:xfrm>
              <a:off x="3629822" y="9868613"/>
              <a:ext cx="605155" cy="302895"/>
            </a:xfrm>
            <a:custGeom>
              <a:avLst/>
              <a:gdLst/>
              <a:ahLst/>
              <a:cxnLst/>
              <a:rect l="l" t="t" r="r" b="b"/>
              <a:pathLst>
                <a:path w="605154" h="302895">
                  <a:moveTo>
                    <a:pt x="605117" y="302558"/>
                  </a:moveTo>
                  <a:lnTo>
                    <a:pt x="504264" y="302558"/>
                  </a:lnTo>
                  <a:lnTo>
                    <a:pt x="504264" y="100852"/>
                  </a:lnTo>
                  <a:lnTo>
                    <a:pt x="0" y="100852"/>
                  </a:lnTo>
                  <a:lnTo>
                    <a:pt x="0" y="0"/>
                  </a:lnTo>
                  <a:lnTo>
                    <a:pt x="605117" y="0"/>
                  </a:lnTo>
                  <a:close/>
                </a:path>
              </a:pathLst>
            </a:custGeom>
            <a:solidFill>
              <a:srgbClr val="F58B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2" name="object 342"/>
            <p:cNvSpPr/>
            <p:nvPr/>
          </p:nvSpPr>
          <p:spPr>
            <a:xfrm>
              <a:off x="4134087" y="9868613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4" h="100965">
                  <a:moveTo>
                    <a:pt x="100852" y="100852"/>
                  </a:moveTo>
                  <a:lnTo>
                    <a:pt x="0" y="100852"/>
                  </a:lnTo>
                  <a:lnTo>
                    <a:pt x="0" y="0"/>
                  </a:lnTo>
                  <a:lnTo>
                    <a:pt x="100852" y="0"/>
                  </a:lnTo>
                  <a:lnTo>
                    <a:pt x="100852" y="100852"/>
                  </a:lnTo>
                  <a:close/>
                </a:path>
              </a:pathLst>
            </a:custGeom>
            <a:solidFill>
              <a:srgbClr val="FFC39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3" name="object 343"/>
            <p:cNvSpPr/>
            <p:nvPr/>
          </p:nvSpPr>
          <p:spPr>
            <a:xfrm>
              <a:off x="3730663" y="9969474"/>
              <a:ext cx="302895" cy="201930"/>
            </a:xfrm>
            <a:custGeom>
              <a:avLst/>
              <a:gdLst/>
              <a:ahLst/>
              <a:cxnLst/>
              <a:rect l="l" t="t" r="r" b="b"/>
              <a:pathLst>
                <a:path w="302895" h="201929">
                  <a:moveTo>
                    <a:pt x="201714" y="100850"/>
                  </a:moveTo>
                  <a:lnTo>
                    <a:pt x="0" y="100850"/>
                  </a:lnTo>
                  <a:lnTo>
                    <a:pt x="0" y="201701"/>
                  </a:lnTo>
                  <a:lnTo>
                    <a:pt x="201714" y="201701"/>
                  </a:lnTo>
                  <a:lnTo>
                    <a:pt x="201714" y="100850"/>
                  </a:lnTo>
                  <a:close/>
                </a:path>
                <a:path w="302895" h="201929">
                  <a:moveTo>
                    <a:pt x="302564" y="0"/>
                  </a:moveTo>
                  <a:lnTo>
                    <a:pt x="201714" y="0"/>
                  </a:lnTo>
                  <a:lnTo>
                    <a:pt x="201714" y="100850"/>
                  </a:lnTo>
                  <a:lnTo>
                    <a:pt x="302564" y="100850"/>
                  </a:lnTo>
                  <a:lnTo>
                    <a:pt x="302564" y="0"/>
                  </a:lnTo>
                  <a:close/>
                </a:path>
              </a:pathLst>
            </a:custGeom>
            <a:solidFill>
              <a:srgbClr val="743A33">
                <a:alpha val="497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44" name="object 344"/>
          <p:cNvGrpSpPr/>
          <p:nvPr/>
        </p:nvGrpSpPr>
        <p:grpSpPr>
          <a:xfrm>
            <a:off x="4335793" y="9868613"/>
            <a:ext cx="706120" cy="302895"/>
            <a:chOff x="4335793" y="9868613"/>
            <a:chExt cx="706120" cy="302895"/>
          </a:xfrm>
        </p:grpSpPr>
        <p:sp>
          <p:nvSpPr>
            <p:cNvPr id="345" name="object 345"/>
            <p:cNvSpPr/>
            <p:nvPr/>
          </p:nvSpPr>
          <p:spPr>
            <a:xfrm>
              <a:off x="4436646" y="9868613"/>
              <a:ext cx="605155" cy="302895"/>
            </a:xfrm>
            <a:custGeom>
              <a:avLst/>
              <a:gdLst/>
              <a:ahLst/>
              <a:cxnLst/>
              <a:rect l="l" t="t" r="r" b="b"/>
              <a:pathLst>
                <a:path w="605154" h="302895">
                  <a:moveTo>
                    <a:pt x="0" y="302558"/>
                  </a:moveTo>
                  <a:lnTo>
                    <a:pt x="605117" y="302558"/>
                  </a:lnTo>
                  <a:lnTo>
                    <a:pt x="605117" y="0"/>
                  </a:lnTo>
                  <a:lnTo>
                    <a:pt x="0" y="0"/>
                  </a:lnTo>
                  <a:lnTo>
                    <a:pt x="0" y="302558"/>
                  </a:lnTo>
                  <a:close/>
                </a:path>
              </a:pathLst>
            </a:custGeom>
            <a:solidFill>
              <a:srgbClr val="C858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6" name="object 346"/>
            <p:cNvSpPr/>
            <p:nvPr/>
          </p:nvSpPr>
          <p:spPr>
            <a:xfrm>
              <a:off x="4335793" y="9868613"/>
              <a:ext cx="100965" cy="302895"/>
            </a:xfrm>
            <a:custGeom>
              <a:avLst/>
              <a:gdLst/>
              <a:ahLst/>
              <a:cxnLst/>
              <a:rect l="l" t="t" r="r" b="b"/>
              <a:pathLst>
                <a:path w="100964" h="302895">
                  <a:moveTo>
                    <a:pt x="100852" y="302558"/>
                  </a:moveTo>
                  <a:lnTo>
                    <a:pt x="0" y="302558"/>
                  </a:lnTo>
                  <a:lnTo>
                    <a:pt x="0" y="0"/>
                  </a:lnTo>
                  <a:lnTo>
                    <a:pt x="100852" y="0"/>
                  </a:lnTo>
                  <a:lnTo>
                    <a:pt x="100852" y="302558"/>
                  </a:lnTo>
                  <a:close/>
                </a:path>
              </a:pathLst>
            </a:custGeom>
            <a:solidFill>
              <a:srgbClr val="743A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7" name="object 347"/>
            <p:cNvSpPr/>
            <p:nvPr/>
          </p:nvSpPr>
          <p:spPr>
            <a:xfrm>
              <a:off x="4436646" y="9868613"/>
              <a:ext cx="605155" cy="302895"/>
            </a:xfrm>
            <a:custGeom>
              <a:avLst/>
              <a:gdLst/>
              <a:ahLst/>
              <a:cxnLst/>
              <a:rect l="l" t="t" r="r" b="b"/>
              <a:pathLst>
                <a:path w="605154" h="302895">
                  <a:moveTo>
                    <a:pt x="605117" y="302558"/>
                  </a:moveTo>
                  <a:lnTo>
                    <a:pt x="504264" y="302558"/>
                  </a:lnTo>
                  <a:lnTo>
                    <a:pt x="504264" y="100852"/>
                  </a:lnTo>
                  <a:lnTo>
                    <a:pt x="0" y="100852"/>
                  </a:lnTo>
                  <a:lnTo>
                    <a:pt x="0" y="0"/>
                  </a:lnTo>
                  <a:lnTo>
                    <a:pt x="605117" y="0"/>
                  </a:lnTo>
                  <a:close/>
                </a:path>
              </a:pathLst>
            </a:custGeom>
            <a:solidFill>
              <a:srgbClr val="F58B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8" name="object 348"/>
            <p:cNvSpPr/>
            <p:nvPr/>
          </p:nvSpPr>
          <p:spPr>
            <a:xfrm>
              <a:off x="4940911" y="9868613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4" h="100965">
                  <a:moveTo>
                    <a:pt x="100852" y="100852"/>
                  </a:moveTo>
                  <a:lnTo>
                    <a:pt x="0" y="100852"/>
                  </a:lnTo>
                  <a:lnTo>
                    <a:pt x="0" y="0"/>
                  </a:lnTo>
                  <a:lnTo>
                    <a:pt x="100852" y="0"/>
                  </a:lnTo>
                  <a:lnTo>
                    <a:pt x="100852" y="100852"/>
                  </a:lnTo>
                  <a:close/>
                </a:path>
              </a:pathLst>
            </a:custGeom>
            <a:solidFill>
              <a:srgbClr val="FFC39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9" name="object 349"/>
            <p:cNvSpPr/>
            <p:nvPr/>
          </p:nvSpPr>
          <p:spPr>
            <a:xfrm>
              <a:off x="4537494" y="9969474"/>
              <a:ext cx="403860" cy="201930"/>
            </a:xfrm>
            <a:custGeom>
              <a:avLst/>
              <a:gdLst/>
              <a:ahLst/>
              <a:cxnLst/>
              <a:rect l="l" t="t" r="r" b="b"/>
              <a:pathLst>
                <a:path w="403860" h="201929">
                  <a:moveTo>
                    <a:pt x="100850" y="100850"/>
                  </a:moveTo>
                  <a:lnTo>
                    <a:pt x="0" y="100850"/>
                  </a:lnTo>
                  <a:lnTo>
                    <a:pt x="0" y="201701"/>
                  </a:lnTo>
                  <a:lnTo>
                    <a:pt x="100850" y="201701"/>
                  </a:lnTo>
                  <a:lnTo>
                    <a:pt x="100850" y="100850"/>
                  </a:lnTo>
                  <a:close/>
                </a:path>
                <a:path w="403860" h="201929">
                  <a:moveTo>
                    <a:pt x="201701" y="0"/>
                  </a:moveTo>
                  <a:lnTo>
                    <a:pt x="100850" y="0"/>
                  </a:lnTo>
                  <a:lnTo>
                    <a:pt x="100850" y="100850"/>
                  </a:lnTo>
                  <a:lnTo>
                    <a:pt x="201701" y="100850"/>
                  </a:lnTo>
                  <a:lnTo>
                    <a:pt x="201701" y="0"/>
                  </a:lnTo>
                  <a:close/>
                </a:path>
                <a:path w="403860" h="201929">
                  <a:moveTo>
                    <a:pt x="403415" y="100850"/>
                  </a:moveTo>
                  <a:lnTo>
                    <a:pt x="201701" y="100850"/>
                  </a:lnTo>
                  <a:lnTo>
                    <a:pt x="201701" y="201701"/>
                  </a:lnTo>
                  <a:lnTo>
                    <a:pt x="403415" y="201701"/>
                  </a:lnTo>
                  <a:lnTo>
                    <a:pt x="403415" y="100850"/>
                  </a:lnTo>
                  <a:close/>
                </a:path>
              </a:pathLst>
            </a:custGeom>
            <a:solidFill>
              <a:srgbClr val="743A33">
                <a:alpha val="497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50" name="object 350"/>
          <p:cNvGrpSpPr/>
          <p:nvPr/>
        </p:nvGrpSpPr>
        <p:grpSpPr>
          <a:xfrm>
            <a:off x="3025140" y="9465202"/>
            <a:ext cx="806450" cy="302895"/>
            <a:chOff x="3025140" y="9465202"/>
            <a:chExt cx="806450" cy="302895"/>
          </a:xfrm>
        </p:grpSpPr>
        <p:sp>
          <p:nvSpPr>
            <p:cNvPr id="351" name="object 351"/>
            <p:cNvSpPr/>
            <p:nvPr/>
          </p:nvSpPr>
          <p:spPr>
            <a:xfrm>
              <a:off x="3125993" y="9465202"/>
              <a:ext cx="302895" cy="302895"/>
            </a:xfrm>
            <a:custGeom>
              <a:avLst/>
              <a:gdLst/>
              <a:ahLst/>
              <a:cxnLst/>
              <a:rect l="l" t="t" r="r" b="b"/>
              <a:pathLst>
                <a:path w="302895" h="302895">
                  <a:moveTo>
                    <a:pt x="0" y="302558"/>
                  </a:moveTo>
                  <a:lnTo>
                    <a:pt x="302558" y="302558"/>
                  </a:lnTo>
                  <a:lnTo>
                    <a:pt x="302558" y="0"/>
                  </a:lnTo>
                  <a:lnTo>
                    <a:pt x="0" y="0"/>
                  </a:lnTo>
                  <a:lnTo>
                    <a:pt x="0" y="302558"/>
                  </a:lnTo>
                  <a:close/>
                </a:path>
              </a:pathLst>
            </a:custGeom>
            <a:solidFill>
              <a:srgbClr val="C858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2" name="object 352"/>
            <p:cNvSpPr/>
            <p:nvPr/>
          </p:nvSpPr>
          <p:spPr>
            <a:xfrm>
              <a:off x="3125993" y="9465202"/>
              <a:ext cx="302895" cy="100965"/>
            </a:xfrm>
            <a:custGeom>
              <a:avLst/>
              <a:gdLst/>
              <a:ahLst/>
              <a:cxnLst/>
              <a:rect l="l" t="t" r="r" b="b"/>
              <a:pathLst>
                <a:path w="302895" h="100965">
                  <a:moveTo>
                    <a:pt x="302558" y="100852"/>
                  </a:moveTo>
                  <a:lnTo>
                    <a:pt x="0" y="100852"/>
                  </a:lnTo>
                  <a:lnTo>
                    <a:pt x="0" y="0"/>
                  </a:lnTo>
                  <a:lnTo>
                    <a:pt x="302558" y="0"/>
                  </a:lnTo>
                  <a:lnTo>
                    <a:pt x="302558" y="100852"/>
                  </a:lnTo>
                  <a:close/>
                </a:path>
              </a:pathLst>
            </a:custGeom>
            <a:solidFill>
              <a:srgbClr val="F58B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3" name="object 353"/>
            <p:cNvSpPr/>
            <p:nvPr/>
          </p:nvSpPr>
          <p:spPr>
            <a:xfrm>
              <a:off x="3025140" y="9465202"/>
              <a:ext cx="100965" cy="302895"/>
            </a:xfrm>
            <a:custGeom>
              <a:avLst/>
              <a:gdLst/>
              <a:ahLst/>
              <a:cxnLst/>
              <a:rect l="l" t="t" r="r" b="b"/>
              <a:pathLst>
                <a:path w="100964" h="302895">
                  <a:moveTo>
                    <a:pt x="100852" y="302558"/>
                  </a:moveTo>
                  <a:lnTo>
                    <a:pt x="0" y="302558"/>
                  </a:lnTo>
                  <a:lnTo>
                    <a:pt x="0" y="0"/>
                  </a:lnTo>
                  <a:lnTo>
                    <a:pt x="100852" y="0"/>
                  </a:lnTo>
                  <a:lnTo>
                    <a:pt x="100852" y="302558"/>
                  </a:lnTo>
                  <a:close/>
                </a:path>
              </a:pathLst>
            </a:custGeom>
            <a:solidFill>
              <a:srgbClr val="743A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4" name="object 354"/>
            <p:cNvSpPr/>
            <p:nvPr/>
          </p:nvSpPr>
          <p:spPr>
            <a:xfrm>
              <a:off x="3125990" y="9566059"/>
              <a:ext cx="302895" cy="201930"/>
            </a:xfrm>
            <a:custGeom>
              <a:avLst/>
              <a:gdLst/>
              <a:ahLst/>
              <a:cxnLst/>
              <a:rect l="l" t="t" r="r" b="b"/>
              <a:pathLst>
                <a:path w="302895" h="201929">
                  <a:moveTo>
                    <a:pt x="100850" y="0"/>
                  </a:moveTo>
                  <a:lnTo>
                    <a:pt x="0" y="0"/>
                  </a:lnTo>
                  <a:lnTo>
                    <a:pt x="0" y="100850"/>
                  </a:lnTo>
                  <a:lnTo>
                    <a:pt x="100850" y="100850"/>
                  </a:lnTo>
                  <a:lnTo>
                    <a:pt x="100850" y="0"/>
                  </a:lnTo>
                  <a:close/>
                </a:path>
                <a:path w="302895" h="201929">
                  <a:moveTo>
                    <a:pt x="302552" y="100850"/>
                  </a:moveTo>
                  <a:lnTo>
                    <a:pt x="100850" y="100850"/>
                  </a:lnTo>
                  <a:lnTo>
                    <a:pt x="100850" y="201714"/>
                  </a:lnTo>
                  <a:lnTo>
                    <a:pt x="302552" y="201714"/>
                  </a:lnTo>
                  <a:lnTo>
                    <a:pt x="302552" y="100850"/>
                  </a:lnTo>
                  <a:close/>
                </a:path>
              </a:pathLst>
            </a:custGeom>
            <a:solidFill>
              <a:srgbClr val="743A33">
                <a:alpha val="4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5" name="object 355"/>
            <p:cNvSpPr/>
            <p:nvPr/>
          </p:nvSpPr>
          <p:spPr>
            <a:xfrm>
              <a:off x="3428116" y="9465202"/>
              <a:ext cx="403860" cy="302895"/>
            </a:xfrm>
            <a:custGeom>
              <a:avLst/>
              <a:gdLst/>
              <a:ahLst/>
              <a:cxnLst/>
              <a:rect l="l" t="t" r="r" b="b"/>
              <a:pathLst>
                <a:path w="403860" h="302895">
                  <a:moveTo>
                    <a:pt x="403411" y="302558"/>
                  </a:moveTo>
                  <a:lnTo>
                    <a:pt x="0" y="302558"/>
                  </a:lnTo>
                  <a:lnTo>
                    <a:pt x="0" y="0"/>
                  </a:lnTo>
                  <a:lnTo>
                    <a:pt x="403411" y="0"/>
                  </a:lnTo>
                  <a:lnTo>
                    <a:pt x="403411" y="302558"/>
                  </a:lnTo>
                  <a:close/>
                </a:path>
              </a:pathLst>
            </a:custGeom>
            <a:solidFill>
              <a:srgbClr val="C858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6" name="object 356"/>
            <p:cNvSpPr/>
            <p:nvPr/>
          </p:nvSpPr>
          <p:spPr>
            <a:xfrm>
              <a:off x="3428116" y="9465202"/>
              <a:ext cx="403860" cy="302895"/>
            </a:xfrm>
            <a:custGeom>
              <a:avLst/>
              <a:gdLst/>
              <a:ahLst/>
              <a:cxnLst/>
              <a:rect l="l" t="t" r="r" b="b"/>
              <a:pathLst>
                <a:path w="403860" h="302895">
                  <a:moveTo>
                    <a:pt x="403411" y="302558"/>
                  </a:moveTo>
                  <a:lnTo>
                    <a:pt x="302558" y="302558"/>
                  </a:lnTo>
                  <a:lnTo>
                    <a:pt x="302558" y="100852"/>
                  </a:lnTo>
                  <a:lnTo>
                    <a:pt x="0" y="100852"/>
                  </a:lnTo>
                  <a:lnTo>
                    <a:pt x="0" y="0"/>
                  </a:lnTo>
                  <a:lnTo>
                    <a:pt x="403411" y="0"/>
                  </a:lnTo>
                  <a:close/>
                </a:path>
              </a:pathLst>
            </a:custGeom>
            <a:solidFill>
              <a:srgbClr val="F58B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7" name="object 357"/>
            <p:cNvSpPr/>
            <p:nvPr/>
          </p:nvSpPr>
          <p:spPr>
            <a:xfrm>
              <a:off x="3730675" y="9465202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4" h="100965">
                  <a:moveTo>
                    <a:pt x="100852" y="100852"/>
                  </a:moveTo>
                  <a:lnTo>
                    <a:pt x="0" y="100852"/>
                  </a:lnTo>
                  <a:lnTo>
                    <a:pt x="0" y="0"/>
                  </a:lnTo>
                  <a:lnTo>
                    <a:pt x="100852" y="0"/>
                  </a:lnTo>
                  <a:lnTo>
                    <a:pt x="100852" y="100852"/>
                  </a:lnTo>
                  <a:close/>
                </a:path>
              </a:pathLst>
            </a:custGeom>
            <a:solidFill>
              <a:srgbClr val="FFC39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8" name="object 358"/>
            <p:cNvSpPr/>
            <p:nvPr/>
          </p:nvSpPr>
          <p:spPr>
            <a:xfrm>
              <a:off x="3428111" y="9566059"/>
              <a:ext cx="302895" cy="201930"/>
            </a:xfrm>
            <a:custGeom>
              <a:avLst/>
              <a:gdLst/>
              <a:ahLst/>
              <a:cxnLst/>
              <a:rect l="l" t="t" r="r" b="b"/>
              <a:pathLst>
                <a:path w="302895" h="201929">
                  <a:moveTo>
                    <a:pt x="201701" y="0"/>
                  </a:moveTo>
                  <a:lnTo>
                    <a:pt x="0" y="0"/>
                  </a:lnTo>
                  <a:lnTo>
                    <a:pt x="0" y="100850"/>
                  </a:lnTo>
                  <a:lnTo>
                    <a:pt x="201701" y="100850"/>
                  </a:lnTo>
                  <a:lnTo>
                    <a:pt x="201701" y="0"/>
                  </a:lnTo>
                  <a:close/>
                </a:path>
                <a:path w="302895" h="201929">
                  <a:moveTo>
                    <a:pt x="302552" y="100850"/>
                  </a:moveTo>
                  <a:lnTo>
                    <a:pt x="201701" y="100850"/>
                  </a:lnTo>
                  <a:lnTo>
                    <a:pt x="201701" y="201714"/>
                  </a:lnTo>
                  <a:lnTo>
                    <a:pt x="302552" y="201714"/>
                  </a:lnTo>
                  <a:lnTo>
                    <a:pt x="302552" y="100850"/>
                  </a:lnTo>
                  <a:close/>
                </a:path>
              </a:pathLst>
            </a:custGeom>
            <a:solidFill>
              <a:srgbClr val="743A33">
                <a:alpha val="497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59" name="object 359"/>
          <p:cNvGrpSpPr/>
          <p:nvPr/>
        </p:nvGrpSpPr>
        <p:grpSpPr>
          <a:xfrm>
            <a:off x="5646423" y="10272025"/>
            <a:ext cx="706120" cy="15240"/>
            <a:chOff x="5646423" y="10272025"/>
            <a:chExt cx="706120" cy="15240"/>
          </a:xfrm>
        </p:grpSpPr>
        <p:sp>
          <p:nvSpPr>
            <p:cNvPr id="360" name="object 360"/>
            <p:cNvSpPr/>
            <p:nvPr/>
          </p:nvSpPr>
          <p:spPr>
            <a:xfrm>
              <a:off x="5646423" y="10272025"/>
              <a:ext cx="706120" cy="15240"/>
            </a:xfrm>
            <a:custGeom>
              <a:avLst/>
              <a:gdLst/>
              <a:ahLst/>
              <a:cxnLst/>
              <a:rect l="l" t="t" r="r" b="b"/>
              <a:pathLst>
                <a:path w="706120" h="15240">
                  <a:moveTo>
                    <a:pt x="0" y="0"/>
                  </a:moveTo>
                  <a:lnTo>
                    <a:pt x="705970" y="0"/>
                  </a:lnTo>
                  <a:lnTo>
                    <a:pt x="705970" y="14970"/>
                  </a:lnTo>
                  <a:lnTo>
                    <a:pt x="0" y="149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58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1" name="object 361"/>
            <p:cNvSpPr/>
            <p:nvPr/>
          </p:nvSpPr>
          <p:spPr>
            <a:xfrm>
              <a:off x="5646423" y="10272025"/>
              <a:ext cx="100965" cy="15240"/>
            </a:xfrm>
            <a:custGeom>
              <a:avLst/>
              <a:gdLst/>
              <a:ahLst/>
              <a:cxnLst/>
              <a:rect l="l" t="t" r="r" b="b"/>
              <a:pathLst>
                <a:path w="100964" h="15240">
                  <a:moveTo>
                    <a:pt x="0" y="0"/>
                  </a:moveTo>
                  <a:lnTo>
                    <a:pt x="100852" y="0"/>
                  </a:lnTo>
                  <a:lnTo>
                    <a:pt x="100852" y="14970"/>
                  </a:lnTo>
                  <a:lnTo>
                    <a:pt x="0" y="149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3A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2" name="object 362"/>
            <p:cNvSpPr/>
            <p:nvPr/>
          </p:nvSpPr>
          <p:spPr>
            <a:xfrm>
              <a:off x="5747276" y="10272025"/>
              <a:ext cx="605155" cy="15240"/>
            </a:xfrm>
            <a:custGeom>
              <a:avLst/>
              <a:gdLst/>
              <a:ahLst/>
              <a:cxnLst/>
              <a:rect l="l" t="t" r="r" b="b"/>
              <a:pathLst>
                <a:path w="605154" h="15240">
                  <a:moveTo>
                    <a:pt x="605117" y="14970"/>
                  </a:moveTo>
                  <a:lnTo>
                    <a:pt x="0" y="14970"/>
                  </a:lnTo>
                  <a:lnTo>
                    <a:pt x="0" y="0"/>
                  </a:lnTo>
                  <a:lnTo>
                    <a:pt x="605117" y="0"/>
                  </a:lnTo>
                  <a:lnTo>
                    <a:pt x="605117" y="14970"/>
                  </a:lnTo>
                  <a:close/>
                </a:path>
              </a:pathLst>
            </a:custGeom>
            <a:solidFill>
              <a:srgbClr val="F58B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3" name="object 363"/>
            <p:cNvSpPr/>
            <p:nvPr/>
          </p:nvSpPr>
          <p:spPr>
            <a:xfrm>
              <a:off x="6251541" y="10272025"/>
              <a:ext cx="100965" cy="15240"/>
            </a:xfrm>
            <a:custGeom>
              <a:avLst/>
              <a:gdLst/>
              <a:ahLst/>
              <a:cxnLst/>
              <a:rect l="l" t="t" r="r" b="b"/>
              <a:pathLst>
                <a:path w="100964" h="15240">
                  <a:moveTo>
                    <a:pt x="0" y="0"/>
                  </a:moveTo>
                  <a:lnTo>
                    <a:pt x="100852" y="0"/>
                  </a:lnTo>
                  <a:lnTo>
                    <a:pt x="100852" y="14970"/>
                  </a:lnTo>
                  <a:lnTo>
                    <a:pt x="0" y="149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39C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64" name="object 364"/>
          <p:cNvGrpSpPr/>
          <p:nvPr/>
        </p:nvGrpSpPr>
        <p:grpSpPr>
          <a:xfrm>
            <a:off x="4739204" y="10272025"/>
            <a:ext cx="806450" cy="15240"/>
            <a:chOff x="4739204" y="10272025"/>
            <a:chExt cx="806450" cy="15240"/>
          </a:xfrm>
        </p:grpSpPr>
        <p:sp>
          <p:nvSpPr>
            <p:cNvPr id="365" name="object 365"/>
            <p:cNvSpPr/>
            <p:nvPr/>
          </p:nvSpPr>
          <p:spPr>
            <a:xfrm>
              <a:off x="4739204" y="10272025"/>
              <a:ext cx="403860" cy="15240"/>
            </a:xfrm>
            <a:custGeom>
              <a:avLst/>
              <a:gdLst/>
              <a:ahLst/>
              <a:cxnLst/>
              <a:rect l="l" t="t" r="r" b="b"/>
              <a:pathLst>
                <a:path w="403860" h="15240">
                  <a:moveTo>
                    <a:pt x="0" y="0"/>
                  </a:moveTo>
                  <a:lnTo>
                    <a:pt x="403410" y="0"/>
                  </a:lnTo>
                  <a:lnTo>
                    <a:pt x="403410" y="14970"/>
                  </a:lnTo>
                  <a:lnTo>
                    <a:pt x="0" y="149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58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6" name="object 366"/>
            <p:cNvSpPr/>
            <p:nvPr/>
          </p:nvSpPr>
          <p:spPr>
            <a:xfrm>
              <a:off x="4840057" y="10272025"/>
              <a:ext cx="302895" cy="15240"/>
            </a:xfrm>
            <a:custGeom>
              <a:avLst/>
              <a:gdLst/>
              <a:ahLst/>
              <a:cxnLst/>
              <a:rect l="l" t="t" r="r" b="b"/>
              <a:pathLst>
                <a:path w="302895" h="15240">
                  <a:moveTo>
                    <a:pt x="0" y="14970"/>
                  </a:moveTo>
                  <a:lnTo>
                    <a:pt x="302557" y="14970"/>
                  </a:lnTo>
                  <a:lnTo>
                    <a:pt x="302557" y="0"/>
                  </a:lnTo>
                  <a:lnTo>
                    <a:pt x="0" y="0"/>
                  </a:lnTo>
                  <a:lnTo>
                    <a:pt x="0" y="14970"/>
                  </a:lnTo>
                  <a:close/>
                </a:path>
              </a:pathLst>
            </a:custGeom>
            <a:solidFill>
              <a:srgbClr val="F58B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7" name="object 367"/>
            <p:cNvSpPr/>
            <p:nvPr/>
          </p:nvSpPr>
          <p:spPr>
            <a:xfrm>
              <a:off x="4739204" y="10272025"/>
              <a:ext cx="100965" cy="15240"/>
            </a:xfrm>
            <a:custGeom>
              <a:avLst/>
              <a:gdLst/>
              <a:ahLst/>
              <a:cxnLst/>
              <a:rect l="l" t="t" r="r" b="b"/>
              <a:pathLst>
                <a:path w="100964" h="15240">
                  <a:moveTo>
                    <a:pt x="0" y="0"/>
                  </a:moveTo>
                  <a:lnTo>
                    <a:pt x="100852" y="0"/>
                  </a:lnTo>
                  <a:lnTo>
                    <a:pt x="100852" y="14970"/>
                  </a:lnTo>
                  <a:lnTo>
                    <a:pt x="0" y="149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3A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8" name="object 368"/>
            <p:cNvSpPr/>
            <p:nvPr/>
          </p:nvSpPr>
          <p:spPr>
            <a:xfrm>
              <a:off x="5142158" y="10272025"/>
              <a:ext cx="403860" cy="15240"/>
            </a:xfrm>
            <a:custGeom>
              <a:avLst/>
              <a:gdLst/>
              <a:ahLst/>
              <a:cxnLst/>
              <a:rect l="l" t="t" r="r" b="b"/>
              <a:pathLst>
                <a:path w="403860" h="15240">
                  <a:moveTo>
                    <a:pt x="0" y="0"/>
                  </a:moveTo>
                  <a:lnTo>
                    <a:pt x="403411" y="0"/>
                  </a:lnTo>
                  <a:lnTo>
                    <a:pt x="403411" y="14970"/>
                  </a:lnTo>
                  <a:lnTo>
                    <a:pt x="0" y="149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58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9" name="object 369"/>
            <p:cNvSpPr/>
            <p:nvPr/>
          </p:nvSpPr>
          <p:spPr>
            <a:xfrm>
              <a:off x="5142158" y="10272025"/>
              <a:ext cx="403860" cy="15240"/>
            </a:xfrm>
            <a:custGeom>
              <a:avLst/>
              <a:gdLst/>
              <a:ahLst/>
              <a:cxnLst/>
              <a:rect l="l" t="t" r="r" b="b"/>
              <a:pathLst>
                <a:path w="403860" h="15240">
                  <a:moveTo>
                    <a:pt x="403411" y="14970"/>
                  </a:moveTo>
                  <a:lnTo>
                    <a:pt x="0" y="14970"/>
                  </a:lnTo>
                  <a:lnTo>
                    <a:pt x="0" y="0"/>
                  </a:lnTo>
                  <a:lnTo>
                    <a:pt x="403411" y="0"/>
                  </a:lnTo>
                  <a:lnTo>
                    <a:pt x="403411" y="14970"/>
                  </a:lnTo>
                  <a:close/>
                </a:path>
              </a:pathLst>
            </a:custGeom>
            <a:solidFill>
              <a:srgbClr val="F58B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0" name="object 370"/>
            <p:cNvSpPr/>
            <p:nvPr/>
          </p:nvSpPr>
          <p:spPr>
            <a:xfrm>
              <a:off x="5444717" y="10272025"/>
              <a:ext cx="100965" cy="15240"/>
            </a:xfrm>
            <a:custGeom>
              <a:avLst/>
              <a:gdLst/>
              <a:ahLst/>
              <a:cxnLst/>
              <a:rect l="l" t="t" r="r" b="b"/>
              <a:pathLst>
                <a:path w="100964" h="15240">
                  <a:moveTo>
                    <a:pt x="0" y="0"/>
                  </a:moveTo>
                  <a:lnTo>
                    <a:pt x="100852" y="0"/>
                  </a:lnTo>
                  <a:lnTo>
                    <a:pt x="100852" y="14970"/>
                  </a:lnTo>
                  <a:lnTo>
                    <a:pt x="0" y="149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39C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71" name="object 371"/>
          <p:cNvGrpSpPr/>
          <p:nvPr/>
        </p:nvGrpSpPr>
        <p:grpSpPr>
          <a:xfrm>
            <a:off x="5646423" y="9465202"/>
            <a:ext cx="706120" cy="302895"/>
            <a:chOff x="5646423" y="9465202"/>
            <a:chExt cx="706120" cy="302895"/>
          </a:xfrm>
        </p:grpSpPr>
        <p:sp>
          <p:nvSpPr>
            <p:cNvPr id="372" name="object 372"/>
            <p:cNvSpPr/>
            <p:nvPr/>
          </p:nvSpPr>
          <p:spPr>
            <a:xfrm>
              <a:off x="5747276" y="9465202"/>
              <a:ext cx="605155" cy="302895"/>
            </a:xfrm>
            <a:custGeom>
              <a:avLst/>
              <a:gdLst/>
              <a:ahLst/>
              <a:cxnLst/>
              <a:rect l="l" t="t" r="r" b="b"/>
              <a:pathLst>
                <a:path w="605154" h="302895">
                  <a:moveTo>
                    <a:pt x="0" y="302558"/>
                  </a:moveTo>
                  <a:lnTo>
                    <a:pt x="605117" y="302558"/>
                  </a:lnTo>
                  <a:lnTo>
                    <a:pt x="605117" y="0"/>
                  </a:lnTo>
                  <a:lnTo>
                    <a:pt x="0" y="0"/>
                  </a:lnTo>
                  <a:lnTo>
                    <a:pt x="0" y="302558"/>
                  </a:lnTo>
                  <a:close/>
                </a:path>
              </a:pathLst>
            </a:custGeom>
            <a:solidFill>
              <a:srgbClr val="C858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3" name="object 373"/>
            <p:cNvSpPr/>
            <p:nvPr/>
          </p:nvSpPr>
          <p:spPr>
            <a:xfrm>
              <a:off x="5646423" y="9465202"/>
              <a:ext cx="100965" cy="302895"/>
            </a:xfrm>
            <a:custGeom>
              <a:avLst/>
              <a:gdLst/>
              <a:ahLst/>
              <a:cxnLst/>
              <a:rect l="l" t="t" r="r" b="b"/>
              <a:pathLst>
                <a:path w="100964" h="302895">
                  <a:moveTo>
                    <a:pt x="100852" y="302558"/>
                  </a:moveTo>
                  <a:lnTo>
                    <a:pt x="0" y="302558"/>
                  </a:lnTo>
                  <a:lnTo>
                    <a:pt x="0" y="0"/>
                  </a:lnTo>
                  <a:lnTo>
                    <a:pt x="100852" y="0"/>
                  </a:lnTo>
                  <a:lnTo>
                    <a:pt x="100852" y="302558"/>
                  </a:lnTo>
                  <a:close/>
                </a:path>
              </a:pathLst>
            </a:custGeom>
            <a:solidFill>
              <a:srgbClr val="743A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4" name="object 374"/>
            <p:cNvSpPr/>
            <p:nvPr/>
          </p:nvSpPr>
          <p:spPr>
            <a:xfrm>
              <a:off x="5747276" y="9465202"/>
              <a:ext cx="605155" cy="302895"/>
            </a:xfrm>
            <a:custGeom>
              <a:avLst/>
              <a:gdLst/>
              <a:ahLst/>
              <a:cxnLst/>
              <a:rect l="l" t="t" r="r" b="b"/>
              <a:pathLst>
                <a:path w="605154" h="302895">
                  <a:moveTo>
                    <a:pt x="605117" y="302558"/>
                  </a:moveTo>
                  <a:lnTo>
                    <a:pt x="504264" y="302558"/>
                  </a:lnTo>
                  <a:lnTo>
                    <a:pt x="504264" y="100852"/>
                  </a:lnTo>
                  <a:lnTo>
                    <a:pt x="0" y="100852"/>
                  </a:lnTo>
                  <a:lnTo>
                    <a:pt x="0" y="0"/>
                  </a:lnTo>
                  <a:lnTo>
                    <a:pt x="605117" y="0"/>
                  </a:lnTo>
                  <a:close/>
                </a:path>
              </a:pathLst>
            </a:custGeom>
            <a:solidFill>
              <a:srgbClr val="F58B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5" name="object 375"/>
            <p:cNvSpPr/>
            <p:nvPr/>
          </p:nvSpPr>
          <p:spPr>
            <a:xfrm>
              <a:off x="6251541" y="9465202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4" h="100965">
                  <a:moveTo>
                    <a:pt x="100852" y="100852"/>
                  </a:moveTo>
                  <a:lnTo>
                    <a:pt x="0" y="100852"/>
                  </a:lnTo>
                  <a:lnTo>
                    <a:pt x="0" y="0"/>
                  </a:lnTo>
                  <a:lnTo>
                    <a:pt x="100852" y="0"/>
                  </a:lnTo>
                  <a:lnTo>
                    <a:pt x="100852" y="100852"/>
                  </a:lnTo>
                  <a:close/>
                </a:path>
              </a:pathLst>
            </a:custGeom>
            <a:solidFill>
              <a:srgbClr val="FFC39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6" name="object 376"/>
            <p:cNvSpPr/>
            <p:nvPr/>
          </p:nvSpPr>
          <p:spPr>
            <a:xfrm>
              <a:off x="5747271" y="9666909"/>
              <a:ext cx="403860" cy="100965"/>
            </a:xfrm>
            <a:custGeom>
              <a:avLst/>
              <a:gdLst/>
              <a:ahLst/>
              <a:cxnLst/>
              <a:rect l="l" t="t" r="r" b="b"/>
              <a:pathLst>
                <a:path w="403860" h="100965">
                  <a:moveTo>
                    <a:pt x="100850" y="0"/>
                  </a:moveTo>
                  <a:lnTo>
                    <a:pt x="0" y="0"/>
                  </a:lnTo>
                  <a:lnTo>
                    <a:pt x="0" y="100863"/>
                  </a:lnTo>
                  <a:lnTo>
                    <a:pt x="100850" y="100863"/>
                  </a:lnTo>
                  <a:lnTo>
                    <a:pt x="100850" y="0"/>
                  </a:lnTo>
                  <a:close/>
                </a:path>
                <a:path w="403860" h="100965">
                  <a:moveTo>
                    <a:pt x="403415" y="0"/>
                  </a:moveTo>
                  <a:lnTo>
                    <a:pt x="201701" y="0"/>
                  </a:lnTo>
                  <a:lnTo>
                    <a:pt x="201701" y="100863"/>
                  </a:lnTo>
                  <a:lnTo>
                    <a:pt x="403415" y="100863"/>
                  </a:lnTo>
                  <a:lnTo>
                    <a:pt x="403415" y="0"/>
                  </a:lnTo>
                  <a:close/>
                </a:path>
              </a:pathLst>
            </a:custGeom>
            <a:solidFill>
              <a:srgbClr val="743A33">
                <a:alpha val="497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77" name="object 377"/>
          <p:cNvGrpSpPr/>
          <p:nvPr/>
        </p:nvGrpSpPr>
        <p:grpSpPr>
          <a:xfrm>
            <a:off x="5243011" y="9868613"/>
            <a:ext cx="706120" cy="302895"/>
            <a:chOff x="5243011" y="9868613"/>
            <a:chExt cx="706120" cy="302895"/>
          </a:xfrm>
        </p:grpSpPr>
        <p:sp>
          <p:nvSpPr>
            <p:cNvPr id="378" name="object 378"/>
            <p:cNvSpPr/>
            <p:nvPr/>
          </p:nvSpPr>
          <p:spPr>
            <a:xfrm>
              <a:off x="5343864" y="9868613"/>
              <a:ext cx="605155" cy="302895"/>
            </a:xfrm>
            <a:custGeom>
              <a:avLst/>
              <a:gdLst/>
              <a:ahLst/>
              <a:cxnLst/>
              <a:rect l="l" t="t" r="r" b="b"/>
              <a:pathLst>
                <a:path w="605154" h="302895">
                  <a:moveTo>
                    <a:pt x="0" y="302558"/>
                  </a:moveTo>
                  <a:lnTo>
                    <a:pt x="605117" y="302558"/>
                  </a:lnTo>
                  <a:lnTo>
                    <a:pt x="605117" y="0"/>
                  </a:lnTo>
                  <a:lnTo>
                    <a:pt x="0" y="0"/>
                  </a:lnTo>
                  <a:lnTo>
                    <a:pt x="0" y="302558"/>
                  </a:lnTo>
                  <a:close/>
                </a:path>
              </a:pathLst>
            </a:custGeom>
            <a:solidFill>
              <a:srgbClr val="C858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9" name="object 379"/>
            <p:cNvSpPr/>
            <p:nvPr/>
          </p:nvSpPr>
          <p:spPr>
            <a:xfrm>
              <a:off x="5243011" y="9868613"/>
              <a:ext cx="100965" cy="302895"/>
            </a:xfrm>
            <a:custGeom>
              <a:avLst/>
              <a:gdLst/>
              <a:ahLst/>
              <a:cxnLst/>
              <a:rect l="l" t="t" r="r" b="b"/>
              <a:pathLst>
                <a:path w="100964" h="302895">
                  <a:moveTo>
                    <a:pt x="100852" y="302558"/>
                  </a:moveTo>
                  <a:lnTo>
                    <a:pt x="0" y="302558"/>
                  </a:lnTo>
                  <a:lnTo>
                    <a:pt x="0" y="0"/>
                  </a:lnTo>
                  <a:lnTo>
                    <a:pt x="100852" y="0"/>
                  </a:lnTo>
                  <a:lnTo>
                    <a:pt x="100852" y="302558"/>
                  </a:lnTo>
                  <a:close/>
                </a:path>
              </a:pathLst>
            </a:custGeom>
            <a:solidFill>
              <a:srgbClr val="743A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0" name="object 380"/>
            <p:cNvSpPr/>
            <p:nvPr/>
          </p:nvSpPr>
          <p:spPr>
            <a:xfrm>
              <a:off x="5343864" y="9868613"/>
              <a:ext cx="605155" cy="302895"/>
            </a:xfrm>
            <a:custGeom>
              <a:avLst/>
              <a:gdLst/>
              <a:ahLst/>
              <a:cxnLst/>
              <a:rect l="l" t="t" r="r" b="b"/>
              <a:pathLst>
                <a:path w="605154" h="302895">
                  <a:moveTo>
                    <a:pt x="605117" y="302558"/>
                  </a:moveTo>
                  <a:lnTo>
                    <a:pt x="504264" y="302558"/>
                  </a:lnTo>
                  <a:lnTo>
                    <a:pt x="504264" y="100852"/>
                  </a:lnTo>
                  <a:lnTo>
                    <a:pt x="0" y="100852"/>
                  </a:lnTo>
                  <a:lnTo>
                    <a:pt x="0" y="0"/>
                  </a:lnTo>
                  <a:lnTo>
                    <a:pt x="605117" y="0"/>
                  </a:lnTo>
                  <a:close/>
                </a:path>
              </a:pathLst>
            </a:custGeom>
            <a:solidFill>
              <a:srgbClr val="F58B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1" name="object 381"/>
            <p:cNvSpPr/>
            <p:nvPr/>
          </p:nvSpPr>
          <p:spPr>
            <a:xfrm>
              <a:off x="5848129" y="9868613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4" h="100965">
                  <a:moveTo>
                    <a:pt x="100852" y="100852"/>
                  </a:moveTo>
                  <a:lnTo>
                    <a:pt x="0" y="100852"/>
                  </a:lnTo>
                  <a:lnTo>
                    <a:pt x="0" y="0"/>
                  </a:lnTo>
                  <a:lnTo>
                    <a:pt x="100852" y="0"/>
                  </a:lnTo>
                  <a:lnTo>
                    <a:pt x="100852" y="100852"/>
                  </a:lnTo>
                  <a:close/>
                </a:path>
              </a:pathLst>
            </a:custGeom>
            <a:solidFill>
              <a:srgbClr val="FFC39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2" name="object 382"/>
            <p:cNvSpPr/>
            <p:nvPr/>
          </p:nvSpPr>
          <p:spPr>
            <a:xfrm>
              <a:off x="5444706" y="9969474"/>
              <a:ext cx="302895" cy="201930"/>
            </a:xfrm>
            <a:custGeom>
              <a:avLst/>
              <a:gdLst/>
              <a:ahLst/>
              <a:cxnLst/>
              <a:rect l="l" t="t" r="r" b="b"/>
              <a:pathLst>
                <a:path w="302895" h="201929">
                  <a:moveTo>
                    <a:pt x="201714" y="100850"/>
                  </a:moveTo>
                  <a:lnTo>
                    <a:pt x="0" y="100850"/>
                  </a:lnTo>
                  <a:lnTo>
                    <a:pt x="0" y="201701"/>
                  </a:lnTo>
                  <a:lnTo>
                    <a:pt x="201714" y="201701"/>
                  </a:lnTo>
                  <a:lnTo>
                    <a:pt x="201714" y="100850"/>
                  </a:lnTo>
                  <a:close/>
                </a:path>
                <a:path w="302895" h="201929">
                  <a:moveTo>
                    <a:pt x="302564" y="0"/>
                  </a:moveTo>
                  <a:lnTo>
                    <a:pt x="201714" y="0"/>
                  </a:lnTo>
                  <a:lnTo>
                    <a:pt x="201714" y="100850"/>
                  </a:lnTo>
                  <a:lnTo>
                    <a:pt x="302564" y="100850"/>
                  </a:lnTo>
                  <a:lnTo>
                    <a:pt x="302564" y="0"/>
                  </a:lnTo>
                  <a:close/>
                </a:path>
              </a:pathLst>
            </a:custGeom>
            <a:solidFill>
              <a:srgbClr val="743A33">
                <a:alpha val="497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83" name="object 383"/>
          <p:cNvGrpSpPr/>
          <p:nvPr/>
        </p:nvGrpSpPr>
        <p:grpSpPr>
          <a:xfrm>
            <a:off x="6049835" y="9868613"/>
            <a:ext cx="706120" cy="302895"/>
            <a:chOff x="6049835" y="9868613"/>
            <a:chExt cx="706120" cy="302895"/>
          </a:xfrm>
        </p:grpSpPr>
        <p:sp>
          <p:nvSpPr>
            <p:cNvPr id="384" name="object 384"/>
            <p:cNvSpPr/>
            <p:nvPr/>
          </p:nvSpPr>
          <p:spPr>
            <a:xfrm>
              <a:off x="6150688" y="9868613"/>
              <a:ext cx="605155" cy="302895"/>
            </a:xfrm>
            <a:custGeom>
              <a:avLst/>
              <a:gdLst/>
              <a:ahLst/>
              <a:cxnLst/>
              <a:rect l="l" t="t" r="r" b="b"/>
              <a:pathLst>
                <a:path w="605154" h="302895">
                  <a:moveTo>
                    <a:pt x="0" y="302558"/>
                  </a:moveTo>
                  <a:lnTo>
                    <a:pt x="605117" y="302558"/>
                  </a:lnTo>
                  <a:lnTo>
                    <a:pt x="605117" y="0"/>
                  </a:lnTo>
                  <a:lnTo>
                    <a:pt x="0" y="0"/>
                  </a:lnTo>
                  <a:lnTo>
                    <a:pt x="0" y="302558"/>
                  </a:lnTo>
                  <a:close/>
                </a:path>
              </a:pathLst>
            </a:custGeom>
            <a:solidFill>
              <a:srgbClr val="C858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5" name="object 385"/>
            <p:cNvSpPr/>
            <p:nvPr/>
          </p:nvSpPr>
          <p:spPr>
            <a:xfrm>
              <a:off x="6049835" y="9868613"/>
              <a:ext cx="100965" cy="302895"/>
            </a:xfrm>
            <a:custGeom>
              <a:avLst/>
              <a:gdLst/>
              <a:ahLst/>
              <a:cxnLst/>
              <a:rect l="l" t="t" r="r" b="b"/>
              <a:pathLst>
                <a:path w="100964" h="302895">
                  <a:moveTo>
                    <a:pt x="100852" y="302558"/>
                  </a:moveTo>
                  <a:lnTo>
                    <a:pt x="0" y="302558"/>
                  </a:lnTo>
                  <a:lnTo>
                    <a:pt x="0" y="0"/>
                  </a:lnTo>
                  <a:lnTo>
                    <a:pt x="100852" y="0"/>
                  </a:lnTo>
                  <a:lnTo>
                    <a:pt x="100852" y="302558"/>
                  </a:lnTo>
                  <a:close/>
                </a:path>
              </a:pathLst>
            </a:custGeom>
            <a:solidFill>
              <a:srgbClr val="743A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6" name="object 386"/>
            <p:cNvSpPr/>
            <p:nvPr/>
          </p:nvSpPr>
          <p:spPr>
            <a:xfrm>
              <a:off x="6150688" y="9868613"/>
              <a:ext cx="605155" cy="302895"/>
            </a:xfrm>
            <a:custGeom>
              <a:avLst/>
              <a:gdLst/>
              <a:ahLst/>
              <a:cxnLst/>
              <a:rect l="l" t="t" r="r" b="b"/>
              <a:pathLst>
                <a:path w="605154" h="302895">
                  <a:moveTo>
                    <a:pt x="605117" y="302558"/>
                  </a:moveTo>
                  <a:lnTo>
                    <a:pt x="504264" y="302558"/>
                  </a:lnTo>
                  <a:lnTo>
                    <a:pt x="504264" y="100852"/>
                  </a:lnTo>
                  <a:lnTo>
                    <a:pt x="0" y="100852"/>
                  </a:lnTo>
                  <a:lnTo>
                    <a:pt x="0" y="0"/>
                  </a:lnTo>
                  <a:lnTo>
                    <a:pt x="605117" y="0"/>
                  </a:lnTo>
                  <a:close/>
                </a:path>
              </a:pathLst>
            </a:custGeom>
            <a:solidFill>
              <a:srgbClr val="F58B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7" name="object 387"/>
            <p:cNvSpPr/>
            <p:nvPr/>
          </p:nvSpPr>
          <p:spPr>
            <a:xfrm>
              <a:off x="6654953" y="9868613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100852" y="100852"/>
                  </a:moveTo>
                  <a:lnTo>
                    <a:pt x="0" y="100852"/>
                  </a:lnTo>
                  <a:lnTo>
                    <a:pt x="0" y="0"/>
                  </a:lnTo>
                  <a:lnTo>
                    <a:pt x="100852" y="0"/>
                  </a:lnTo>
                  <a:lnTo>
                    <a:pt x="100852" y="100852"/>
                  </a:lnTo>
                  <a:close/>
                </a:path>
              </a:pathLst>
            </a:custGeom>
            <a:solidFill>
              <a:srgbClr val="FFC39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8" name="object 388"/>
            <p:cNvSpPr/>
            <p:nvPr/>
          </p:nvSpPr>
          <p:spPr>
            <a:xfrm>
              <a:off x="6251537" y="9969474"/>
              <a:ext cx="403860" cy="201930"/>
            </a:xfrm>
            <a:custGeom>
              <a:avLst/>
              <a:gdLst/>
              <a:ahLst/>
              <a:cxnLst/>
              <a:rect l="l" t="t" r="r" b="b"/>
              <a:pathLst>
                <a:path w="403859" h="201929">
                  <a:moveTo>
                    <a:pt x="100850" y="100850"/>
                  </a:moveTo>
                  <a:lnTo>
                    <a:pt x="0" y="100850"/>
                  </a:lnTo>
                  <a:lnTo>
                    <a:pt x="0" y="201701"/>
                  </a:lnTo>
                  <a:lnTo>
                    <a:pt x="100850" y="201701"/>
                  </a:lnTo>
                  <a:lnTo>
                    <a:pt x="100850" y="100850"/>
                  </a:lnTo>
                  <a:close/>
                </a:path>
                <a:path w="403859" h="201929">
                  <a:moveTo>
                    <a:pt x="201701" y="0"/>
                  </a:moveTo>
                  <a:lnTo>
                    <a:pt x="100850" y="0"/>
                  </a:lnTo>
                  <a:lnTo>
                    <a:pt x="100850" y="100850"/>
                  </a:lnTo>
                  <a:lnTo>
                    <a:pt x="201701" y="100850"/>
                  </a:lnTo>
                  <a:lnTo>
                    <a:pt x="201701" y="0"/>
                  </a:lnTo>
                  <a:close/>
                </a:path>
                <a:path w="403859" h="201929">
                  <a:moveTo>
                    <a:pt x="403415" y="100850"/>
                  </a:moveTo>
                  <a:lnTo>
                    <a:pt x="201701" y="100850"/>
                  </a:lnTo>
                  <a:lnTo>
                    <a:pt x="201701" y="201701"/>
                  </a:lnTo>
                  <a:lnTo>
                    <a:pt x="403415" y="201701"/>
                  </a:lnTo>
                  <a:lnTo>
                    <a:pt x="403415" y="100850"/>
                  </a:lnTo>
                  <a:close/>
                </a:path>
              </a:pathLst>
            </a:custGeom>
            <a:solidFill>
              <a:srgbClr val="743A33">
                <a:alpha val="497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89" name="object 389"/>
          <p:cNvGrpSpPr/>
          <p:nvPr/>
        </p:nvGrpSpPr>
        <p:grpSpPr>
          <a:xfrm>
            <a:off x="4739204" y="9465202"/>
            <a:ext cx="806450" cy="302895"/>
            <a:chOff x="4739204" y="9465202"/>
            <a:chExt cx="806450" cy="302895"/>
          </a:xfrm>
        </p:grpSpPr>
        <p:sp>
          <p:nvSpPr>
            <p:cNvPr id="390" name="object 390"/>
            <p:cNvSpPr/>
            <p:nvPr/>
          </p:nvSpPr>
          <p:spPr>
            <a:xfrm>
              <a:off x="4840057" y="9465202"/>
              <a:ext cx="302895" cy="302895"/>
            </a:xfrm>
            <a:custGeom>
              <a:avLst/>
              <a:gdLst/>
              <a:ahLst/>
              <a:cxnLst/>
              <a:rect l="l" t="t" r="r" b="b"/>
              <a:pathLst>
                <a:path w="302895" h="302895">
                  <a:moveTo>
                    <a:pt x="0" y="302558"/>
                  </a:moveTo>
                  <a:lnTo>
                    <a:pt x="302558" y="302558"/>
                  </a:lnTo>
                  <a:lnTo>
                    <a:pt x="302558" y="0"/>
                  </a:lnTo>
                  <a:lnTo>
                    <a:pt x="0" y="0"/>
                  </a:lnTo>
                  <a:lnTo>
                    <a:pt x="0" y="302558"/>
                  </a:lnTo>
                  <a:close/>
                </a:path>
              </a:pathLst>
            </a:custGeom>
            <a:solidFill>
              <a:srgbClr val="C858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1" name="object 391"/>
            <p:cNvSpPr/>
            <p:nvPr/>
          </p:nvSpPr>
          <p:spPr>
            <a:xfrm>
              <a:off x="4840057" y="9465202"/>
              <a:ext cx="302895" cy="100965"/>
            </a:xfrm>
            <a:custGeom>
              <a:avLst/>
              <a:gdLst/>
              <a:ahLst/>
              <a:cxnLst/>
              <a:rect l="l" t="t" r="r" b="b"/>
              <a:pathLst>
                <a:path w="302895" h="100965">
                  <a:moveTo>
                    <a:pt x="302558" y="100852"/>
                  </a:moveTo>
                  <a:lnTo>
                    <a:pt x="0" y="100852"/>
                  </a:lnTo>
                  <a:lnTo>
                    <a:pt x="0" y="0"/>
                  </a:lnTo>
                  <a:lnTo>
                    <a:pt x="302558" y="0"/>
                  </a:lnTo>
                  <a:lnTo>
                    <a:pt x="302558" y="100852"/>
                  </a:lnTo>
                  <a:close/>
                </a:path>
              </a:pathLst>
            </a:custGeom>
            <a:solidFill>
              <a:srgbClr val="F58B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2" name="object 392"/>
            <p:cNvSpPr/>
            <p:nvPr/>
          </p:nvSpPr>
          <p:spPr>
            <a:xfrm>
              <a:off x="4739204" y="9465202"/>
              <a:ext cx="100965" cy="302895"/>
            </a:xfrm>
            <a:custGeom>
              <a:avLst/>
              <a:gdLst/>
              <a:ahLst/>
              <a:cxnLst/>
              <a:rect l="l" t="t" r="r" b="b"/>
              <a:pathLst>
                <a:path w="100964" h="302895">
                  <a:moveTo>
                    <a:pt x="100852" y="302558"/>
                  </a:moveTo>
                  <a:lnTo>
                    <a:pt x="0" y="302558"/>
                  </a:lnTo>
                  <a:lnTo>
                    <a:pt x="0" y="0"/>
                  </a:lnTo>
                  <a:lnTo>
                    <a:pt x="100852" y="0"/>
                  </a:lnTo>
                  <a:lnTo>
                    <a:pt x="100852" y="302558"/>
                  </a:lnTo>
                  <a:close/>
                </a:path>
              </a:pathLst>
            </a:custGeom>
            <a:solidFill>
              <a:srgbClr val="743A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3" name="object 393"/>
            <p:cNvSpPr/>
            <p:nvPr/>
          </p:nvSpPr>
          <p:spPr>
            <a:xfrm>
              <a:off x="4840046" y="9566059"/>
              <a:ext cx="302895" cy="201930"/>
            </a:xfrm>
            <a:custGeom>
              <a:avLst/>
              <a:gdLst/>
              <a:ahLst/>
              <a:cxnLst/>
              <a:rect l="l" t="t" r="r" b="b"/>
              <a:pathLst>
                <a:path w="302895" h="201929">
                  <a:moveTo>
                    <a:pt x="100863" y="0"/>
                  </a:moveTo>
                  <a:lnTo>
                    <a:pt x="0" y="0"/>
                  </a:lnTo>
                  <a:lnTo>
                    <a:pt x="0" y="100850"/>
                  </a:lnTo>
                  <a:lnTo>
                    <a:pt x="100863" y="100850"/>
                  </a:lnTo>
                  <a:lnTo>
                    <a:pt x="100863" y="0"/>
                  </a:lnTo>
                  <a:close/>
                </a:path>
                <a:path w="302895" h="201929">
                  <a:moveTo>
                    <a:pt x="302564" y="100850"/>
                  </a:moveTo>
                  <a:lnTo>
                    <a:pt x="100863" y="100850"/>
                  </a:lnTo>
                  <a:lnTo>
                    <a:pt x="100863" y="201714"/>
                  </a:lnTo>
                  <a:lnTo>
                    <a:pt x="302564" y="201714"/>
                  </a:lnTo>
                  <a:lnTo>
                    <a:pt x="302564" y="100850"/>
                  </a:lnTo>
                  <a:close/>
                </a:path>
              </a:pathLst>
            </a:custGeom>
            <a:solidFill>
              <a:srgbClr val="743A33">
                <a:alpha val="4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4" name="object 394"/>
            <p:cNvSpPr/>
            <p:nvPr/>
          </p:nvSpPr>
          <p:spPr>
            <a:xfrm>
              <a:off x="5142158" y="9465202"/>
              <a:ext cx="403860" cy="302895"/>
            </a:xfrm>
            <a:custGeom>
              <a:avLst/>
              <a:gdLst/>
              <a:ahLst/>
              <a:cxnLst/>
              <a:rect l="l" t="t" r="r" b="b"/>
              <a:pathLst>
                <a:path w="403860" h="302895">
                  <a:moveTo>
                    <a:pt x="403411" y="302558"/>
                  </a:moveTo>
                  <a:lnTo>
                    <a:pt x="0" y="302558"/>
                  </a:lnTo>
                  <a:lnTo>
                    <a:pt x="0" y="0"/>
                  </a:lnTo>
                  <a:lnTo>
                    <a:pt x="403411" y="0"/>
                  </a:lnTo>
                  <a:lnTo>
                    <a:pt x="403411" y="302558"/>
                  </a:lnTo>
                  <a:close/>
                </a:path>
              </a:pathLst>
            </a:custGeom>
            <a:solidFill>
              <a:srgbClr val="C858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5" name="object 395"/>
            <p:cNvSpPr/>
            <p:nvPr/>
          </p:nvSpPr>
          <p:spPr>
            <a:xfrm>
              <a:off x="5142158" y="9465202"/>
              <a:ext cx="403860" cy="302895"/>
            </a:xfrm>
            <a:custGeom>
              <a:avLst/>
              <a:gdLst/>
              <a:ahLst/>
              <a:cxnLst/>
              <a:rect l="l" t="t" r="r" b="b"/>
              <a:pathLst>
                <a:path w="403860" h="302895">
                  <a:moveTo>
                    <a:pt x="403411" y="302558"/>
                  </a:moveTo>
                  <a:lnTo>
                    <a:pt x="302558" y="302558"/>
                  </a:lnTo>
                  <a:lnTo>
                    <a:pt x="302558" y="100852"/>
                  </a:lnTo>
                  <a:lnTo>
                    <a:pt x="0" y="100852"/>
                  </a:lnTo>
                  <a:lnTo>
                    <a:pt x="0" y="0"/>
                  </a:lnTo>
                  <a:lnTo>
                    <a:pt x="403411" y="0"/>
                  </a:lnTo>
                  <a:close/>
                </a:path>
              </a:pathLst>
            </a:custGeom>
            <a:solidFill>
              <a:srgbClr val="F58B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6" name="object 396"/>
            <p:cNvSpPr/>
            <p:nvPr/>
          </p:nvSpPr>
          <p:spPr>
            <a:xfrm>
              <a:off x="5444717" y="9465202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4" h="100965">
                  <a:moveTo>
                    <a:pt x="100852" y="100852"/>
                  </a:moveTo>
                  <a:lnTo>
                    <a:pt x="0" y="100852"/>
                  </a:lnTo>
                  <a:lnTo>
                    <a:pt x="0" y="0"/>
                  </a:lnTo>
                  <a:lnTo>
                    <a:pt x="100852" y="0"/>
                  </a:lnTo>
                  <a:lnTo>
                    <a:pt x="100852" y="100852"/>
                  </a:lnTo>
                  <a:close/>
                </a:path>
              </a:pathLst>
            </a:custGeom>
            <a:solidFill>
              <a:srgbClr val="FFC39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7" name="object 397"/>
            <p:cNvSpPr/>
            <p:nvPr/>
          </p:nvSpPr>
          <p:spPr>
            <a:xfrm>
              <a:off x="5142154" y="9566059"/>
              <a:ext cx="302895" cy="201930"/>
            </a:xfrm>
            <a:custGeom>
              <a:avLst/>
              <a:gdLst/>
              <a:ahLst/>
              <a:cxnLst/>
              <a:rect l="l" t="t" r="r" b="b"/>
              <a:pathLst>
                <a:path w="302895" h="201929">
                  <a:moveTo>
                    <a:pt x="201701" y="0"/>
                  </a:moveTo>
                  <a:lnTo>
                    <a:pt x="0" y="0"/>
                  </a:lnTo>
                  <a:lnTo>
                    <a:pt x="0" y="100850"/>
                  </a:lnTo>
                  <a:lnTo>
                    <a:pt x="201701" y="100850"/>
                  </a:lnTo>
                  <a:lnTo>
                    <a:pt x="201701" y="0"/>
                  </a:lnTo>
                  <a:close/>
                </a:path>
                <a:path w="302895" h="201929">
                  <a:moveTo>
                    <a:pt x="302552" y="100850"/>
                  </a:moveTo>
                  <a:lnTo>
                    <a:pt x="201701" y="100850"/>
                  </a:lnTo>
                  <a:lnTo>
                    <a:pt x="201701" y="201714"/>
                  </a:lnTo>
                  <a:lnTo>
                    <a:pt x="302552" y="201714"/>
                  </a:lnTo>
                  <a:lnTo>
                    <a:pt x="302552" y="100850"/>
                  </a:lnTo>
                  <a:close/>
                </a:path>
              </a:pathLst>
            </a:custGeom>
            <a:solidFill>
              <a:srgbClr val="743A33">
                <a:alpha val="497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98" name="object 398"/>
          <p:cNvGrpSpPr/>
          <p:nvPr/>
        </p:nvGrpSpPr>
        <p:grpSpPr>
          <a:xfrm>
            <a:off x="7360466" y="10272025"/>
            <a:ext cx="706120" cy="15240"/>
            <a:chOff x="7360466" y="10272025"/>
            <a:chExt cx="706120" cy="15240"/>
          </a:xfrm>
        </p:grpSpPr>
        <p:sp>
          <p:nvSpPr>
            <p:cNvPr id="399" name="object 399"/>
            <p:cNvSpPr/>
            <p:nvPr/>
          </p:nvSpPr>
          <p:spPr>
            <a:xfrm>
              <a:off x="7360466" y="10272025"/>
              <a:ext cx="706120" cy="15240"/>
            </a:xfrm>
            <a:custGeom>
              <a:avLst/>
              <a:gdLst/>
              <a:ahLst/>
              <a:cxnLst/>
              <a:rect l="l" t="t" r="r" b="b"/>
              <a:pathLst>
                <a:path w="706120" h="15240">
                  <a:moveTo>
                    <a:pt x="0" y="0"/>
                  </a:moveTo>
                  <a:lnTo>
                    <a:pt x="705970" y="0"/>
                  </a:lnTo>
                  <a:lnTo>
                    <a:pt x="705970" y="14970"/>
                  </a:lnTo>
                  <a:lnTo>
                    <a:pt x="0" y="149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58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0" name="object 400"/>
            <p:cNvSpPr/>
            <p:nvPr/>
          </p:nvSpPr>
          <p:spPr>
            <a:xfrm>
              <a:off x="7360466" y="10272025"/>
              <a:ext cx="100965" cy="15240"/>
            </a:xfrm>
            <a:custGeom>
              <a:avLst/>
              <a:gdLst/>
              <a:ahLst/>
              <a:cxnLst/>
              <a:rect l="l" t="t" r="r" b="b"/>
              <a:pathLst>
                <a:path w="100965" h="15240">
                  <a:moveTo>
                    <a:pt x="0" y="0"/>
                  </a:moveTo>
                  <a:lnTo>
                    <a:pt x="100852" y="0"/>
                  </a:lnTo>
                  <a:lnTo>
                    <a:pt x="100852" y="14970"/>
                  </a:lnTo>
                  <a:lnTo>
                    <a:pt x="0" y="149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3A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1" name="object 401"/>
            <p:cNvSpPr/>
            <p:nvPr/>
          </p:nvSpPr>
          <p:spPr>
            <a:xfrm>
              <a:off x="7461319" y="10272025"/>
              <a:ext cx="605155" cy="15240"/>
            </a:xfrm>
            <a:custGeom>
              <a:avLst/>
              <a:gdLst/>
              <a:ahLst/>
              <a:cxnLst/>
              <a:rect l="l" t="t" r="r" b="b"/>
              <a:pathLst>
                <a:path w="605154" h="15240">
                  <a:moveTo>
                    <a:pt x="605117" y="14970"/>
                  </a:moveTo>
                  <a:lnTo>
                    <a:pt x="0" y="14970"/>
                  </a:lnTo>
                  <a:lnTo>
                    <a:pt x="0" y="0"/>
                  </a:lnTo>
                  <a:lnTo>
                    <a:pt x="605117" y="0"/>
                  </a:lnTo>
                  <a:lnTo>
                    <a:pt x="605117" y="14970"/>
                  </a:lnTo>
                  <a:close/>
                </a:path>
              </a:pathLst>
            </a:custGeom>
            <a:solidFill>
              <a:srgbClr val="F58B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2" name="object 402"/>
            <p:cNvSpPr/>
            <p:nvPr/>
          </p:nvSpPr>
          <p:spPr>
            <a:xfrm>
              <a:off x="7965584" y="10272025"/>
              <a:ext cx="100965" cy="15240"/>
            </a:xfrm>
            <a:custGeom>
              <a:avLst/>
              <a:gdLst/>
              <a:ahLst/>
              <a:cxnLst/>
              <a:rect l="l" t="t" r="r" b="b"/>
              <a:pathLst>
                <a:path w="100965" h="15240">
                  <a:moveTo>
                    <a:pt x="0" y="0"/>
                  </a:moveTo>
                  <a:lnTo>
                    <a:pt x="100852" y="0"/>
                  </a:lnTo>
                  <a:lnTo>
                    <a:pt x="100852" y="14970"/>
                  </a:lnTo>
                  <a:lnTo>
                    <a:pt x="0" y="149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39C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03" name="object 403"/>
          <p:cNvGrpSpPr/>
          <p:nvPr/>
        </p:nvGrpSpPr>
        <p:grpSpPr>
          <a:xfrm>
            <a:off x="6453247" y="10272025"/>
            <a:ext cx="806450" cy="15240"/>
            <a:chOff x="6453247" y="10272025"/>
            <a:chExt cx="806450" cy="15240"/>
          </a:xfrm>
        </p:grpSpPr>
        <p:sp>
          <p:nvSpPr>
            <p:cNvPr id="404" name="object 404"/>
            <p:cNvSpPr/>
            <p:nvPr/>
          </p:nvSpPr>
          <p:spPr>
            <a:xfrm>
              <a:off x="6453247" y="10272025"/>
              <a:ext cx="403860" cy="15240"/>
            </a:xfrm>
            <a:custGeom>
              <a:avLst/>
              <a:gdLst/>
              <a:ahLst/>
              <a:cxnLst/>
              <a:rect l="l" t="t" r="r" b="b"/>
              <a:pathLst>
                <a:path w="403859" h="15240">
                  <a:moveTo>
                    <a:pt x="0" y="0"/>
                  </a:moveTo>
                  <a:lnTo>
                    <a:pt x="403410" y="0"/>
                  </a:lnTo>
                  <a:lnTo>
                    <a:pt x="403410" y="14970"/>
                  </a:lnTo>
                  <a:lnTo>
                    <a:pt x="0" y="149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58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5" name="object 405"/>
            <p:cNvSpPr/>
            <p:nvPr/>
          </p:nvSpPr>
          <p:spPr>
            <a:xfrm>
              <a:off x="6554100" y="10272025"/>
              <a:ext cx="302895" cy="15240"/>
            </a:xfrm>
            <a:custGeom>
              <a:avLst/>
              <a:gdLst/>
              <a:ahLst/>
              <a:cxnLst/>
              <a:rect l="l" t="t" r="r" b="b"/>
              <a:pathLst>
                <a:path w="302895" h="15240">
                  <a:moveTo>
                    <a:pt x="0" y="14970"/>
                  </a:moveTo>
                  <a:lnTo>
                    <a:pt x="302557" y="14970"/>
                  </a:lnTo>
                  <a:lnTo>
                    <a:pt x="302557" y="0"/>
                  </a:lnTo>
                  <a:lnTo>
                    <a:pt x="0" y="0"/>
                  </a:lnTo>
                  <a:lnTo>
                    <a:pt x="0" y="14970"/>
                  </a:lnTo>
                  <a:close/>
                </a:path>
              </a:pathLst>
            </a:custGeom>
            <a:solidFill>
              <a:srgbClr val="F58B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6" name="object 406"/>
            <p:cNvSpPr/>
            <p:nvPr/>
          </p:nvSpPr>
          <p:spPr>
            <a:xfrm>
              <a:off x="6453247" y="10272025"/>
              <a:ext cx="100965" cy="15240"/>
            </a:xfrm>
            <a:custGeom>
              <a:avLst/>
              <a:gdLst/>
              <a:ahLst/>
              <a:cxnLst/>
              <a:rect l="l" t="t" r="r" b="b"/>
              <a:pathLst>
                <a:path w="100965" h="15240">
                  <a:moveTo>
                    <a:pt x="0" y="0"/>
                  </a:moveTo>
                  <a:lnTo>
                    <a:pt x="100852" y="0"/>
                  </a:lnTo>
                  <a:lnTo>
                    <a:pt x="100852" y="14970"/>
                  </a:lnTo>
                  <a:lnTo>
                    <a:pt x="0" y="149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3A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7" name="object 407"/>
            <p:cNvSpPr/>
            <p:nvPr/>
          </p:nvSpPr>
          <p:spPr>
            <a:xfrm>
              <a:off x="6856201" y="10272025"/>
              <a:ext cx="403860" cy="15240"/>
            </a:xfrm>
            <a:custGeom>
              <a:avLst/>
              <a:gdLst/>
              <a:ahLst/>
              <a:cxnLst/>
              <a:rect l="l" t="t" r="r" b="b"/>
              <a:pathLst>
                <a:path w="403859" h="15240">
                  <a:moveTo>
                    <a:pt x="0" y="0"/>
                  </a:moveTo>
                  <a:lnTo>
                    <a:pt x="403411" y="0"/>
                  </a:lnTo>
                  <a:lnTo>
                    <a:pt x="403411" y="14970"/>
                  </a:lnTo>
                  <a:lnTo>
                    <a:pt x="0" y="149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58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8" name="object 408"/>
            <p:cNvSpPr/>
            <p:nvPr/>
          </p:nvSpPr>
          <p:spPr>
            <a:xfrm>
              <a:off x="6856201" y="10272025"/>
              <a:ext cx="403860" cy="15240"/>
            </a:xfrm>
            <a:custGeom>
              <a:avLst/>
              <a:gdLst/>
              <a:ahLst/>
              <a:cxnLst/>
              <a:rect l="l" t="t" r="r" b="b"/>
              <a:pathLst>
                <a:path w="403859" h="15240">
                  <a:moveTo>
                    <a:pt x="403411" y="14970"/>
                  </a:moveTo>
                  <a:lnTo>
                    <a:pt x="0" y="14970"/>
                  </a:lnTo>
                  <a:lnTo>
                    <a:pt x="0" y="0"/>
                  </a:lnTo>
                  <a:lnTo>
                    <a:pt x="403411" y="0"/>
                  </a:lnTo>
                  <a:lnTo>
                    <a:pt x="403411" y="14970"/>
                  </a:lnTo>
                  <a:close/>
                </a:path>
              </a:pathLst>
            </a:custGeom>
            <a:solidFill>
              <a:srgbClr val="F58B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9" name="object 409"/>
            <p:cNvSpPr/>
            <p:nvPr/>
          </p:nvSpPr>
          <p:spPr>
            <a:xfrm>
              <a:off x="7158760" y="10272025"/>
              <a:ext cx="100965" cy="15240"/>
            </a:xfrm>
            <a:custGeom>
              <a:avLst/>
              <a:gdLst/>
              <a:ahLst/>
              <a:cxnLst/>
              <a:rect l="l" t="t" r="r" b="b"/>
              <a:pathLst>
                <a:path w="100965" h="15240">
                  <a:moveTo>
                    <a:pt x="0" y="0"/>
                  </a:moveTo>
                  <a:lnTo>
                    <a:pt x="100852" y="0"/>
                  </a:lnTo>
                  <a:lnTo>
                    <a:pt x="100852" y="14970"/>
                  </a:lnTo>
                  <a:lnTo>
                    <a:pt x="0" y="149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39C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10" name="object 410"/>
          <p:cNvGrpSpPr/>
          <p:nvPr/>
        </p:nvGrpSpPr>
        <p:grpSpPr>
          <a:xfrm>
            <a:off x="7360466" y="9465202"/>
            <a:ext cx="706120" cy="302895"/>
            <a:chOff x="7360466" y="9465202"/>
            <a:chExt cx="706120" cy="302895"/>
          </a:xfrm>
        </p:grpSpPr>
        <p:sp>
          <p:nvSpPr>
            <p:cNvPr id="411" name="object 411"/>
            <p:cNvSpPr/>
            <p:nvPr/>
          </p:nvSpPr>
          <p:spPr>
            <a:xfrm>
              <a:off x="7461319" y="9465202"/>
              <a:ext cx="605155" cy="302895"/>
            </a:xfrm>
            <a:custGeom>
              <a:avLst/>
              <a:gdLst/>
              <a:ahLst/>
              <a:cxnLst/>
              <a:rect l="l" t="t" r="r" b="b"/>
              <a:pathLst>
                <a:path w="605154" h="302895">
                  <a:moveTo>
                    <a:pt x="0" y="302558"/>
                  </a:moveTo>
                  <a:lnTo>
                    <a:pt x="605117" y="302558"/>
                  </a:lnTo>
                  <a:lnTo>
                    <a:pt x="605117" y="0"/>
                  </a:lnTo>
                  <a:lnTo>
                    <a:pt x="0" y="0"/>
                  </a:lnTo>
                  <a:lnTo>
                    <a:pt x="0" y="302558"/>
                  </a:lnTo>
                  <a:close/>
                </a:path>
              </a:pathLst>
            </a:custGeom>
            <a:solidFill>
              <a:srgbClr val="C858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2" name="object 412"/>
            <p:cNvSpPr/>
            <p:nvPr/>
          </p:nvSpPr>
          <p:spPr>
            <a:xfrm>
              <a:off x="7360466" y="9465202"/>
              <a:ext cx="100965" cy="302895"/>
            </a:xfrm>
            <a:custGeom>
              <a:avLst/>
              <a:gdLst/>
              <a:ahLst/>
              <a:cxnLst/>
              <a:rect l="l" t="t" r="r" b="b"/>
              <a:pathLst>
                <a:path w="100965" h="302895">
                  <a:moveTo>
                    <a:pt x="100852" y="302558"/>
                  </a:moveTo>
                  <a:lnTo>
                    <a:pt x="0" y="302558"/>
                  </a:lnTo>
                  <a:lnTo>
                    <a:pt x="0" y="0"/>
                  </a:lnTo>
                  <a:lnTo>
                    <a:pt x="100852" y="0"/>
                  </a:lnTo>
                  <a:lnTo>
                    <a:pt x="100852" y="302558"/>
                  </a:lnTo>
                  <a:close/>
                </a:path>
              </a:pathLst>
            </a:custGeom>
            <a:solidFill>
              <a:srgbClr val="743A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3" name="object 413"/>
            <p:cNvSpPr/>
            <p:nvPr/>
          </p:nvSpPr>
          <p:spPr>
            <a:xfrm>
              <a:off x="7461319" y="9465202"/>
              <a:ext cx="605155" cy="302895"/>
            </a:xfrm>
            <a:custGeom>
              <a:avLst/>
              <a:gdLst/>
              <a:ahLst/>
              <a:cxnLst/>
              <a:rect l="l" t="t" r="r" b="b"/>
              <a:pathLst>
                <a:path w="605154" h="302895">
                  <a:moveTo>
                    <a:pt x="605117" y="302558"/>
                  </a:moveTo>
                  <a:lnTo>
                    <a:pt x="504264" y="302558"/>
                  </a:lnTo>
                  <a:lnTo>
                    <a:pt x="504264" y="100852"/>
                  </a:lnTo>
                  <a:lnTo>
                    <a:pt x="0" y="100852"/>
                  </a:lnTo>
                  <a:lnTo>
                    <a:pt x="0" y="0"/>
                  </a:lnTo>
                  <a:lnTo>
                    <a:pt x="605117" y="0"/>
                  </a:lnTo>
                  <a:close/>
                </a:path>
              </a:pathLst>
            </a:custGeom>
            <a:solidFill>
              <a:srgbClr val="F58B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4" name="object 414"/>
            <p:cNvSpPr/>
            <p:nvPr/>
          </p:nvSpPr>
          <p:spPr>
            <a:xfrm>
              <a:off x="7965584" y="9465202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100852" y="100852"/>
                  </a:moveTo>
                  <a:lnTo>
                    <a:pt x="0" y="100852"/>
                  </a:lnTo>
                  <a:lnTo>
                    <a:pt x="0" y="0"/>
                  </a:lnTo>
                  <a:lnTo>
                    <a:pt x="100852" y="0"/>
                  </a:lnTo>
                  <a:lnTo>
                    <a:pt x="100852" y="100852"/>
                  </a:lnTo>
                  <a:close/>
                </a:path>
              </a:pathLst>
            </a:custGeom>
            <a:solidFill>
              <a:srgbClr val="FFC39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5" name="object 415"/>
            <p:cNvSpPr/>
            <p:nvPr/>
          </p:nvSpPr>
          <p:spPr>
            <a:xfrm>
              <a:off x="7461313" y="9666909"/>
              <a:ext cx="403860" cy="100965"/>
            </a:xfrm>
            <a:custGeom>
              <a:avLst/>
              <a:gdLst/>
              <a:ahLst/>
              <a:cxnLst/>
              <a:rect l="l" t="t" r="r" b="b"/>
              <a:pathLst>
                <a:path w="403859" h="100965">
                  <a:moveTo>
                    <a:pt x="100850" y="0"/>
                  </a:moveTo>
                  <a:lnTo>
                    <a:pt x="0" y="0"/>
                  </a:lnTo>
                  <a:lnTo>
                    <a:pt x="0" y="100863"/>
                  </a:lnTo>
                  <a:lnTo>
                    <a:pt x="100850" y="100863"/>
                  </a:lnTo>
                  <a:lnTo>
                    <a:pt x="100850" y="0"/>
                  </a:lnTo>
                  <a:close/>
                </a:path>
                <a:path w="403859" h="100965">
                  <a:moveTo>
                    <a:pt x="403415" y="0"/>
                  </a:moveTo>
                  <a:lnTo>
                    <a:pt x="201701" y="0"/>
                  </a:lnTo>
                  <a:lnTo>
                    <a:pt x="201701" y="100863"/>
                  </a:lnTo>
                  <a:lnTo>
                    <a:pt x="403415" y="100863"/>
                  </a:lnTo>
                  <a:lnTo>
                    <a:pt x="403415" y="0"/>
                  </a:lnTo>
                  <a:close/>
                </a:path>
              </a:pathLst>
            </a:custGeom>
            <a:solidFill>
              <a:srgbClr val="743A33">
                <a:alpha val="497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16" name="object 416"/>
          <p:cNvGrpSpPr/>
          <p:nvPr/>
        </p:nvGrpSpPr>
        <p:grpSpPr>
          <a:xfrm>
            <a:off x="6957054" y="9868613"/>
            <a:ext cx="706120" cy="302895"/>
            <a:chOff x="6957054" y="9868613"/>
            <a:chExt cx="706120" cy="302895"/>
          </a:xfrm>
        </p:grpSpPr>
        <p:sp>
          <p:nvSpPr>
            <p:cNvPr id="417" name="object 417"/>
            <p:cNvSpPr/>
            <p:nvPr/>
          </p:nvSpPr>
          <p:spPr>
            <a:xfrm>
              <a:off x="7057907" y="9868613"/>
              <a:ext cx="605155" cy="302895"/>
            </a:xfrm>
            <a:custGeom>
              <a:avLst/>
              <a:gdLst/>
              <a:ahLst/>
              <a:cxnLst/>
              <a:rect l="l" t="t" r="r" b="b"/>
              <a:pathLst>
                <a:path w="605154" h="302895">
                  <a:moveTo>
                    <a:pt x="0" y="302558"/>
                  </a:moveTo>
                  <a:lnTo>
                    <a:pt x="605117" y="302558"/>
                  </a:lnTo>
                  <a:lnTo>
                    <a:pt x="605117" y="0"/>
                  </a:lnTo>
                  <a:lnTo>
                    <a:pt x="0" y="0"/>
                  </a:lnTo>
                  <a:lnTo>
                    <a:pt x="0" y="302558"/>
                  </a:lnTo>
                  <a:close/>
                </a:path>
              </a:pathLst>
            </a:custGeom>
            <a:solidFill>
              <a:srgbClr val="C858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8" name="object 418"/>
            <p:cNvSpPr/>
            <p:nvPr/>
          </p:nvSpPr>
          <p:spPr>
            <a:xfrm>
              <a:off x="6957054" y="9868613"/>
              <a:ext cx="100965" cy="302895"/>
            </a:xfrm>
            <a:custGeom>
              <a:avLst/>
              <a:gdLst/>
              <a:ahLst/>
              <a:cxnLst/>
              <a:rect l="l" t="t" r="r" b="b"/>
              <a:pathLst>
                <a:path w="100965" h="302895">
                  <a:moveTo>
                    <a:pt x="100852" y="302558"/>
                  </a:moveTo>
                  <a:lnTo>
                    <a:pt x="0" y="302558"/>
                  </a:lnTo>
                  <a:lnTo>
                    <a:pt x="0" y="0"/>
                  </a:lnTo>
                  <a:lnTo>
                    <a:pt x="100852" y="0"/>
                  </a:lnTo>
                  <a:lnTo>
                    <a:pt x="100852" y="302558"/>
                  </a:lnTo>
                  <a:close/>
                </a:path>
              </a:pathLst>
            </a:custGeom>
            <a:solidFill>
              <a:srgbClr val="743A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9" name="object 419"/>
            <p:cNvSpPr/>
            <p:nvPr/>
          </p:nvSpPr>
          <p:spPr>
            <a:xfrm>
              <a:off x="7057907" y="9868613"/>
              <a:ext cx="605155" cy="302895"/>
            </a:xfrm>
            <a:custGeom>
              <a:avLst/>
              <a:gdLst/>
              <a:ahLst/>
              <a:cxnLst/>
              <a:rect l="l" t="t" r="r" b="b"/>
              <a:pathLst>
                <a:path w="605154" h="302895">
                  <a:moveTo>
                    <a:pt x="605117" y="302558"/>
                  </a:moveTo>
                  <a:lnTo>
                    <a:pt x="504264" y="302558"/>
                  </a:lnTo>
                  <a:lnTo>
                    <a:pt x="504264" y="100852"/>
                  </a:lnTo>
                  <a:lnTo>
                    <a:pt x="0" y="100852"/>
                  </a:lnTo>
                  <a:lnTo>
                    <a:pt x="0" y="0"/>
                  </a:lnTo>
                  <a:lnTo>
                    <a:pt x="605117" y="0"/>
                  </a:lnTo>
                  <a:close/>
                </a:path>
              </a:pathLst>
            </a:custGeom>
            <a:solidFill>
              <a:srgbClr val="F58B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0" name="object 420"/>
            <p:cNvSpPr/>
            <p:nvPr/>
          </p:nvSpPr>
          <p:spPr>
            <a:xfrm>
              <a:off x="7562172" y="9868613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100852" y="100852"/>
                  </a:moveTo>
                  <a:lnTo>
                    <a:pt x="0" y="100852"/>
                  </a:lnTo>
                  <a:lnTo>
                    <a:pt x="0" y="0"/>
                  </a:lnTo>
                  <a:lnTo>
                    <a:pt x="100852" y="0"/>
                  </a:lnTo>
                  <a:lnTo>
                    <a:pt x="100852" y="100852"/>
                  </a:lnTo>
                  <a:close/>
                </a:path>
              </a:pathLst>
            </a:custGeom>
            <a:solidFill>
              <a:srgbClr val="FFC39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1" name="object 421"/>
            <p:cNvSpPr/>
            <p:nvPr/>
          </p:nvSpPr>
          <p:spPr>
            <a:xfrm>
              <a:off x="7158748" y="9969474"/>
              <a:ext cx="302895" cy="201930"/>
            </a:xfrm>
            <a:custGeom>
              <a:avLst/>
              <a:gdLst/>
              <a:ahLst/>
              <a:cxnLst/>
              <a:rect l="l" t="t" r="r" b="b"/>
              <a:pathLst>
                <a:path w="302895" h="201929">
                  <a:moveTo>
                    <a:pt x="201714" y="100850"/>
                  </a:moveTo>
                  <a:lnTo>
                    <a:pt x="0" y="100850"/>
                  </a:lnTo>
                  <a:lnTo>
                    <a:pt x="0" y="201701"/>
                  </a:lnTo>
                  <a:lnTo>
                    <a:pt x="201714" y="201701"/>
                  </a:lnTo>
                  <a:lnTo>
                    <a:pt x="201714" y="100850"/>
                  </a:lnTo>
                  <a:close/>
                </a:path>
                <a:path w="302895" h="201929">
                  <a:moveTo>
                    <a:pt x="302564" y="0"/>
                  </a:moveTo>
                  <a:lnTo>
                    <a:pt x="201714" y="0"/>
                  </a:lnTo>
                  <a:lnTo>
                    <a:pt x="201714" y="100850"/>
                  </a:lnTo>
                  <a:lnTo>
                    <a:pt x="302564" y="100850"/>
                  </a:lnTo>
                  <a:lnTo>
                    <a:pt x="302564" y="0"/>
                  </a:lnTo>
                  <a:close/>
                </a:path>
              </a:pathLst>
            </a:custGeom>
            <a:solidFill>
              <a:srgbClr val="743A33">
                <a:alpha val="497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22" name="object 422"/>
          <p:cNvGrpSpPr/>
          <p:nvPr/>
        </p:nvGrpSpPr>
        <p:grpSpPr>
          <a:xfrm>
            <a:off x="7763878" y="9868613"/>
            <a:ext cx="706120" cy="302895"/>
            <a:chOff x="7763878" y="9868613"/>
            <a:chExt cx="706120" cy="302895"/>
          </a:xfrm>
        </p:grpSpPr>
        <p:sp>
          <p:nvSpPr>
            <p:cNvPr id="423" name="object 423"/>
            <p:cNvSpPr/>
            <p:nvPr/>
          </p:nvSpPr>
          <p:spPr>
            <a:xfrm>
              <a:off x="7864731" y="9868613"/>
              <a:ext cx="605155" cy="302895"/>
            </a:xfrm>
            <a:custGeom>
              <a:avLst/>
              <a:gdLst/>
              <a:ahLst/>
              <a:cxnLst/>
              <a:rect l="l" t="t" r="r" b="b"/>
              <a:pathLst>
                <a:path w="605154" h="302895">
                  <a:moveTo>
                    <a:pt x="0" y="302558"/>
                  </a:moveTo>
                  <a:lnTo>
                    <a:pt x="605117" y="302558"/>
                  </a:lnTo>
                  <a:lnTo>
                    <a:pt x="605117" y="0"/>
                  </a:lnTo>
                  <a:lnTo>
                    <a:pt x="0" y="0"/>
                  </a:lnTo>
                  <a:lnTo>
                    <a:pt x="0" y="302558"/>
                  </a:lnTo>
                  <a:close/>
                </a:path>
              </a:pathLst>
            </a:custGeom>
            <a:solidFill>
              <a:srgbClr val="C858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4" name="object 424"/>
            <p:cNvSpPr/>
            <p:nvPr/>
          </p:nvSpPr>
          <p:spPr>
            <a:xfrm>
              <a:off x="7763878" y="9868613"/>
              <a:ext cx="100965" cy="302895"/>
            </a:xfrm>
            <a:custGeom>
              <a:avLst/>
              <a:gdLst/>
              <a:ahLst/>
              <a:cxnLst/>
              <a:rect l="l" t="t" r="r" b="b"/>
              <a:pathLst>
                <a:path w="100965" h="302895">
                  <a:moveTo>
                    <a:pt x="100852" y="302558"/>
                  </a:moveTo>
                  <a:lnTo>
                    <a:pt x="0" y="302558"/>
                  </a:lnTo>
                  <a:lnTo>
                    <a:pt x="0" y="0"/>
                  </a:lnTo>
                  <a:lnTo>
                    <a:pt x="100852" y="0"/>
                  </a:lnTo>
                  <a:lnTo>
                    <a:pt x="100852" y="302558"/>
                  </a:lnTo>
                  <a:close/>
                </a:path>
              </a:pathLst>
            </a:custGeom>
            <a:solidFill>
              <a:srgbClr val="743A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5" name="object 425"/>
            <p:cNvSpPr/>
            <p:nvPr/>
          </p:nvSpPr>
          <p:spPr>
            <a:xfrm>
              <a:off x="7864731" y="9868613"/>
              <a:ext cx="605155" cy="302895"/>
            </a:xfrm>
            <a:custGeom>
              <a:avLst/>
              <a:gdLst/>
              <a:ahLst/>
              <a:cxnLst/>
              <a:rect l="l" t="t" r="r" b="b"/>
              <a:pathLst>
                <a:path w="605154" h="302895">
                  <a:moveTo>
                    <a:pt x="605117" y="302558"/>
                  </a:moveTo>
                  <a:lnTo>
                    <a:pt x="504264" y="302558"/>
                  </a:lnTo>
                  <a:lnTo>
                    <a:pt x="504264" y="100852"/>
                  </a:lnTo>
                  <a:lnTo>
                    <a:pt x="0" y="100852"/>
                  </a:lnTo>
                  <a:lnTo>
                    <a:pt x="0" y="0"/>
                  </a:lnTo>
                  <a:lnTo>
                    <a:pt x="605117" y="0"/>
                  </a:lnTo>
                  <a:close/>
                </a:path>
              </a:pathLst>
            </a:custGeom>
            <a:solidFill>
              <a:srgbClr val="F58B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6" name="object 426"/>
            <p:cNvSpPr/>
            <p:nvPr/>
          </p:nvSpPr>
          <p:spPr>
            <a:xfrm>
              <a:off x="8368996" y="9868613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100852" y="100852"/>
                  </a:moveTo>
                  <a:lnTo>
                    <a:pt x="0" y="100852"/>
                  </a:lnTo>
                  <a:lnTo>
                    <a:pt x="0" y="0"/>
                  </a:lnTo>
                  <a:lnTo>
                    <a:pt x="100852" y="0"/>
                  </a:lnTo>
                  <a:lnTo>
                    <a:pt x="100852" y="100852"/>
                  </a:lnTo>
                  <a:close/>
                </a:path>
              </a:pathLst>
            </a:custGeom>
            <a:solidFill>
              <a:srgbClr val="FFC39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7" name="object 427"/>
            <p:cNvSpPr/>
            <p:nvPr/>
          </p:nvSpPr>
          <p:spPr>
            <a:xfrm>
              <a:off x="7965580" y="9969474"/>
              <a:ext cx="403860" cy="201930"/>
            </a:xfrm>
            <a:custGeom>
              <a:avLst/>
              <a:gdLst/>
              <a:ahLst/>
              <a:cxnLst/>
              <a:rect l="l" t="t" r="r" b="b"/>
              <a:pathLst>
                <a:path w="403859" h="201929">
                  <a:moveTo>
                    <a:pt x="100850" y="100850"/>
                  </a:moveTo>
                  <a:lnTo>
                    <a:pt x="0" y="100850"/>
                  </a:lnTo>
                  <a:lnTo>
                    <a:pt x="0" y="201701"/>
                  </a:lnTo>
                  <a:lnTo>
                    <a:pt x="100850" y="201701"/>
                  </a:lnTo>
                  <a:lnTo>
                    <a:pt x="100850" y="100850"/>
                  </a:lnTo>
                  <a:close/>
                </a:path>
                <a:path w="403859" h="201929">
                  <a:moveTo>
                    <a:pt x="201701" y="0"/>
                  </a:moveTo>
                  <a:lnTo>
                    <a:pt x="100850" y="0"/>
                  </a:lnTo>
                  <a:lnTo>
                    <a:pt x="100850" y="100850"/>
                  </a:lnTo>
                  <a:lnTo>
                    <a:pt x="201701" y="100850"/>
                  </a:lnTo>
                  <a:lnTo>
                    <a:pt x="201701" y="0"/>
                  </a:lnTo>
                  <a:close/>
                </a:path>
                <a:path w="403859" h="201929">
                  <a:moveTo>
                    <a:pt x="403415" y="100850"/>
                  </a:moveTo>
                  <a:lnTo>
                    <a:pt x="201701" y="100850"/>
                  </a:lnTo>
                  <a:lnTo>
                    <a:pt x="201701" y="201701"/>
                  </a:lnTo>
                  <a:lnTo>
                    <a:pt x="403415" y="201701"/>
                  </a:lnTo>
                  <a:lnTo>
                    <a:pt x="403415" y="100850"/>
                  </a:lnTo>
                  <a:close/>
                </a:path>
              </a:pathLst>
            </a:custGeom>
            <a:solidFill>
              <a:srgbClr val="743A33">
                <a:alpha val="497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28" name="object 428"/>
          <p:cNvGrpSpPr/>
          <p:nvPr/>
        </p:nvGrpSpPr>
        <p:grpSpPr>
          <a:xfrm>
            <a:off x="6453247" y="9465202"/>
            <a:ext cx="806450" cy="302895"/>
            <a:chOff x="6453247" y="9465202"/>
            <a:chExt cx="806450" cy="302895"/>
          </a:xfrm>
        </p:grpSpPr>
        <p:sp>
          <p:nvSpPr>
            <p:cNvPr id="429" name="object 429"/>
            <p:cNvSpPr/>
            <p:nvPr/>
          </p:nvSpPr>
          <p:spPr>
            <a:xfrm>
              <a:off x="6554100" y="9465202"/>
              <a:ext cx="302895" cy="302895"/>
            </a:xfrm>
            <a:custGeom>
              <a:avLst/>
              <a:gdLst/>
              <a:ahLst/>
              <a:cxnLst/>
              <a:rect l="l" t="t" r="r" b="b"/>
              <a:pathLst>
                <a:path w="302895" h="302895">
                  <a:moveTo>
                    <a:pt x="0" y="302558"/>
                  </a:moveTo>
                  <a:lnTo>
                    <a:pt x="302558" y="302558"/>
                  </a:lnTo>
                  <a:lnTo>
                    <a:pt x="302558" y="0"/>
                  </a:lnTo>
                  <a:lnTo>
                    <a:pt x="0" y="0"/>
                  </a:lnTo>
                  <a:lnTo>
                    <a:pt x="0" y="302558"/>
                  </a:lnTo>
                  <a:close/>
                </a:path>
              </a:pathLst>
            </a:custGeom>
            <a:solidFill>
              <a:srgbClr val="C858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0" name="object 430"/>
            <p:cNvSpPr/>
            <p:nvPr/>
          </p:nvSpPr>
          <p:spPr>
            <a:xfrm>
              <a:off x="6554100" y="9465202"/>
              <a:ext cx="302895" cy="100965"/>
            </a:xfrm>
            <a:custGeom>
              <a:avLst/>
              <a:gdLst/>
              <a:ahLst/>
              <a:cxnLst/>
              <a:rect l="l" t="t" r="r" b="b"/>
              <a:pathLst>
                <a:path w="302895" h="100965">
                  <a:moveTo>
                    <a:pt x="302558" y="100852"/>
                  </a:moveTo>
                  <a:lnTo>
                    <a:pt x="0" y="100852"/>
                  </a:lnTo>
                  <a:lnTo>
                    <a:pt x="0" y="0"/>
                  </a:lnTo>
                  <a:lnTo>
                    <a:pt x="302558" y="0"/>
                  </a:lnTo>
                  <a:lnTo>
                    <a:pt x="302558" y="100852"/>
                  </a:lnTo>
                  <a:close/>
                </a:path>
              </a:pathLst>
            </a:custGeom>
            <a:solidFill>
              <a:srgbClr val="F58B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1" name="object 431"/>
            <p:cNvSpPr/>
            <p:nvPr/>
          </p:nvSpPr>
          <p:spPr>
            <a:xfrm>
              <a:off x="6453247" y="9465202"/>
              <a:ext cx="100965" cy="302895"/>
            </a:xfrm>
            <a:custGeom>
              <a:avLst/>
              <a:gdLst/>
              <a:ahLst/>
              <a:cxnLst/>
              <a:rect l="l" t="t" r="r" b="b"/>
              <a:pathLst>
                <a:path w="100965" h="302895">
                  <a:moveTo>
                    <a:pt x="100852" y="302558"/>
                  </a:moveTo>
                  <a:lnTo>
                    <a:pt x="0" y="302558"/>
                  </a:lnTo>
                  <a:lnTo>
                    <a:pt x="0" y="0"/>
                  </a:lnTo>
                  <a:lnTo>
                    <a:pt x="100852" y="0"/>
                  </a:lnTo>
                  <a:lnTo>
                    <a:pt x="100852" y="302558"/>
                  </a:lnTo>
                  <a:close/>
                </a:path>
              </a:pathLst>
            </a:custGeom>
            <a:solidFill>
              <a:srgbClr val="743A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2" name="object 432"/>
            <p:cNvSpPr/>
            <p:nvPr/>
          </p:nvSpPr>
          <p:spPr>
            <a:xfrm>
              <a:off x="6554089" y="9566059"/>
              <a:ext cx="302895" cy="201930"/>
            </a:xfrm>
            <a:custGeom>
              <a:avLst/>
              <a:gdLst/>
              <a:ahLst/>
              <a:cxnLst/>
              <a:rect l="l" t="t" r="r" b="b"/>
              <a:pathLst>
                <a:path w="302895" h="201929">
                  <a:moveTo>
                    <a:pt x="100863" y="0"/>
                  </a:moveTo>
                  <a:lnTo>
                    <a:pt x="0" y="0"/>
                  </a:lnTo>
                  <a:lnTo>
                    <a:pt x="0" y="100850"/>
                  </a:lnTo>
                  <a:lnTo>
                    <a:pt x="100863" y="100850"/>
                  </a:lnTo>
                  <a:lnTo>
                    <a:pt x="100863" y="0"/>
                  </a:lnTo>
                  <a:close/>
                </a:path>
                <a:path w="302895" h="201929">
                  <a:moveTo>
                    <a:pt x="302564" y="100850"/>
                  </a:moveTo>
                  <a:lnTo>
                    <a:pt x="100863" y="100850"/>
                  </a:lnTo>
                  <a:lnTo>
                    <a:pt x="100863" y="201714"/>
                  </a:lnTo>
                  <a:lnTo>
                    <a:pt x="302564" y="201714"/>
                  </a:lnTo>
                  <a:lnTo>
                    <a:pt x="302564" y="100850"/>
                  </a:lnTo>
                  <a:close/>
                </a:path>
              </a:pathLst>
            </a:custGeom>
            <a:solidFill>
              <a:srgbClr val="743A33">
                <a:alpha val="4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3" name="object 433"/>
            <p:cNvSpPr/>
            <p:nvPr/>
          </p:nvSpPr>
          <p:spPr>
            <a:xfrm>
              <a:off x="6856201" y="9465202"/>
              <a:ext cx="403860" cy="302895"/>
            </a:xfrm>
            <a:custGeom>
              <a:avLst/>
              <a:gdLst/>
              <a:ahLst/>
              <a:cxnLst/>
              <a:rect l="l" t="t" r="r" b="b"/>
              <a:pathLst>
                <a:path w="403859" h="302895">
                  <a:moveTo>
                    <a:pt x="403411" y="302558"/>
                  </a:moveTo>
                  <a:lnTo>
                    <a:pt x="0" y="302558"/>
                  </a:lnTo>
                  <a:lnTo>
                    <a:pt x="0" y="0"/>
                  </a:lnTo>
                  <a:lnTo>
                    <a:pt x="403411" y="0"/>
                  </a:lnTo>
                  <a:lnTo>
                    <a:pt x="403411" y="302558"/>
                  </a:lnTo>
                  <a:close/>
                </a:path>
              </a:pathLst>
            </a:custGeom>
            <a:solidFill>
              <a:srgbClr val="C858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4" name="object 434"/>
            <p:cNvSpPr/>
            <p:nvPr/>
          </p:nvSpPr>
          <p:spPr>
            <a:xfrm>
              <a:off x="6856201" y="9465202"/>
              <a:ext cx="403860" cy="302895"/>
            </a:xfrm>
            <a:custGeom>
              <a:avLst/>
              <a:gdLst/>
              <a:ahLst/>
              <a:cxnLst/>
              <a:rect l="l" t="t" r="r" b="b"/>
              <a:pathLst>
                <a:path w="403859" h="302895">
                  <a:moveTo>
                    <a:pt x="403411" y="302558"/>
                  </a:moveTo>
                  <a:lnTo>
                    <a:pt x="302558" y="302558"/>
                  </a:lnTo>
                  <a:lnTo>
                    <a:pt x="302558" y="100852"/>
                  </a:lnTo>
                  <a:lnTo>
                    <a:pt x="0" y="100852"/>
                  </a:lnTo>
                  <a:lnTo>
                    <a:pt x="0" y="0"/>
                  </a:lnTo>
                  <a:lnTo>
                    <a:pt x="403411" y="0"/>
                  </a:lnTo>
                  <a:close/>
                </a:path>
              </a:pathLst>
            </a:custGeom>
            <a:solidFill>
              <a:srgbClr val="F58B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5" name="object 435"/>
            <p:cNvSpPr/>
            <p:nvPr/>
          </p:nvSpPr>
          <p:spPr>
            <a:xfrm>
              <a:off x="7158760" y="9465202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100852" y="100852"/>
                  </a:moveTo>
                  <a:lnTo>
                    <a:pt x="0" y="100852"/>
                  </a:lnTo>
                  <a:lnTo>
                    <a:pt x="0" y="0"/>
                  </a:lnTo>
                  <a:lnTo>
                    <a:pt x="100852" y="0"/>
                  </a:lnTo>
                  <a:lnTo>
                    <a:pt x="100852" y="100852"/>
                  </a:lnTo>
                  <a:close/>
                </a:path>
              </a:pathLst>
            </a:custGeom>
            <a:solidFill>
              <a:srgbClr val="FFC39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6" name="object 436"/>
            <p:cNvSpPr/>
            <p:nvPr/>
          </p:nvSpPr>
          <p:spPr>
            <a:xfrm>
              <a:off x="6856196" y="9566059"/>
              <a:ext cx="302895" cy="201930"/>
            </a:xfrm>
            <a:custGeom>
              <a:avLst/>
              <a:gdLst/>
              <a:ahLst/>
              <a:cxnLst/>
              <a:rect l="l" t="t" r="r" b="b"/>
              <a:pathLst>
                <a:path w="302895" h="201929">
                  <a:moveTo>
                    <a:pt x="201701" y="0"/>
                  </a:moveTo>
                  <a:lnTo>
                    <a:pt x="0" y="0"/>
                  </a:lnTo>
                  <a:lnTo>
                    <a:pt x="0" y="100850"/>
                  </a:lnTo>
                  <a:lnTo>
                    <a:pt x="201701" y="100850"/>
                  </a:lnTo>
                  <a:lnTo>
                    <a:pt x="201701" y="0"/>
                  </a:lnTo>
                  <a:close/>
                </a:path>
                <a:path w="302895" h="201929">
                  <a:moveTo>
                    <a:pt x="302552" y="100850"/>
                  </a:moveTo>
                  <a:lnTo>
                    <a:pt x="201701" y="100850"/>
                  </a:lnTo>
                  <a:lnTo>
                    <a:pt x="201701" y="201714"/>
                  </a:lnTo>
                  <a:lnTo>
                    <a:pt x="302552" y="201714"/>
                  </a:lnTo>
                  <a:lnTo>
                    <a:pt x="302552" y="100850"/>
                  </a:lnTo>
                  <a:close/>
                </a:path>
              </a:pathLst>
            </a:custGeom>
            <a:solidFill>
              <a:srgbClr val="743A33">
                <a:alpha val="497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37" name="object 437"/>
          <p:cNvGrpSpPr/>
          <p:nvPr/>
        </p:nvGrpSpPr>
        <p:grpSpPr>
          <a:xfrm>
            <a:off x="9074509" y="10272025"/>
            <a:ext cx="706120" cy="15240"/>
            <a:chOff x="9074509" y="10272025"/>
            <a:chExt cx="706120" cy="15240"/>
          </a:xfrm>
        </p:grpSpPr>
        <p:sp>
          <p:nvSpPr>
            <p:cNvPr id="438" name="object 438"/>
            <p:cNvSpPr/>
            <p:nvPr/>
          </p:nvSpPr>
          <p:spPr>
            <a:xfrm>
              <a:off x="9074509" y="10272025"/>
              <a:ext cx="706120" cy="15240"/>
            </a:xfrm>
            <a:custGeom>
              <a:avLst/>
              <a:gdLst/>
              <a:ahLst/>
              <a:cxnLst/>
              <a:rect l="l" t="t" r="r" b="b"/>
              <a:pathLst>
                <a:path w="706120" h="15240">
                  <a:moveTo>
                    <a:pt x="0" y="0"/>
                  </a:moveTo>
                  <a:lnTo>
                    <a:pt x="705970" y="0"/>
                  </a:lnTo>
                  <a:lnTo>
                    <a:pt x="705970" y="14970"/>
                  </a:lnTo>
                  <a:lnTo>
                    <a:pt x="0" y="149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58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9" name="object 439"/>
            <p:cNvSpPr/>
            <p:nvPr/>
          </p:nvSpPr>
          <p:spPr>
            <a:xfrm>
              <a:off x="9074509" y="10272025"/>
              <a:ext cx="100965" cy="15240"/>
            </a:xfrm>
            <a:custGeom>
              <a:avLst/>
              <a:gdLst/>
              <a:ahLst/>
              <a:cxnLst/>
              <a:rect l="l" t="t" r="r" b="b"/>
              <a:pathLst>
                <a:path w="100965" h="15240">
                  <a:moveTo>
                    <a:pt x="0" y="0"/>
                  </a:moveTo>
                  <a:lnTo>
                    <a:pt x="100852" y="0"/>
                  </a:lnTo>
                  <a:lnTo>
                    <a:pt x="100852" y="14970"/>
                  </a:lnTo>
                  <a:lnTo>
                    <a:pt x="0" y="149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3A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0" name="object 440"/>
            <p:cNvSpPr/>
            <p:nvPr/>
          </p:nvSpPr>
          <p:spPr>
            <a:xfrm>
              <a:off x="9175362" y="10272025"/>
              <a:ext cx="605155" cy="15240"/>
            </a:xfrm>
            <a:custGeom>
              <a:avLst/>
              <a:gdLst/>
              <a:ahLst/>
              <a:cxnLst/>
              <a:rect l="l" t="t" r="r" b="b"/>
              <a:pathLst>
                <a:path w="605154" h="15240">
                  <a:moveTo>
                    <a:pt x="605117" y="14970"/>
                  </a:moveTo>
                  <a:lnTo>
                    <a:pt x="0" y="14970"/>
                  </a:lnTo>
                  <a:lnTo>
                    <a:pt x="0" y="0"/>
                  </a:lnTo>
                  <a:lnTo>
                    <a:pt x="605117" y="0"/>
                  </a:lnTo>
                  <a:lnTo>
                    <a:pt x="605117" y="14970"/>
                  </a:lnTo>
                  <a:close/>
                </a:path>
              </a:pathLst>
            </a:custGeom>
            <a:solidFill>
              <a:srgbClr val="F58B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1" name="object 441"/>
            <p:cNvSpPr/>
            <p:nvPr/>
          </p:nvSpPr>
          <p:spPr>
            <a:xfrm>
              <a:off x="9679627" y="10272025"/>
              <a:ext cx="100965" cy="15240"/>
            </a:xfrm>
            <a:custGeom>
              <a:avLst/>
              <a:gdLst/>
              <a:ahLst/>
              <a:cxnLst/>
              <a:rect l="l" t="t" r="r" b="b"/>
              <a:pathLst>
                <a:path w="100965" h="15240">
                  <a:moveTo>
                    <a:pt x="0" y="0"/>
                  </a:moveTo>
                  <a:lnTo>
                    <a:pt x="100852" y="0"/>
                  </a:lnTo>
                  <a:lnTo>
                    <a:pt x="100852" y="14970"/>
                  </a:lnTo>
                  <a:lnTo>
                    <a:pt x="0" y="149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39C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42" name="object 442"/>
          <p:cNvGrpSpPr/>
          <p:nvPr/>
        </p:nvGrpSpPr>
        <p:grpSpPr>
          <a:xfrm>
            <a:off x="8167290" y="10272025"/>
            <a:ext cx="806450" cy="15240"/>
            <a:chOff x="8167290" y="10272025"/>
            <a:chExt cx="806450" cy="15240"/>
          </a:xfrm>
        </p:grpSpPr>
        <p:sp>
          <p:nvSpPr>
            <p:cNvPr id="443" name="object 443"/>
            <p:cNvSpPr/>
            <p:nvPr/>
          </p:nvSpPr>
          <p:spPr>
            <a:xfrm>
              <a:off x="8167290" y="10272025"/>
              <a:ext cx="403860" cy="15240"/>
            </a:xfrm>
            <a:custGeom>
              <a:avLst/>
              <a:gdLst/>
              <a:ahLst/>
              <a:cxnLst/>
              <a:rect l="l" t="t" r="r" b="b"/>
              <a:pathLst>
                <a:path w="403859" h="15240">
                  <a:moveTo>
                    <a:pt x="0" y="0"/>
                  </a:moveTo>
                  <a:lnTo>
                    <a:pt x="403410" y="0"/>
                  </a:lnTo>
                  <a:lnTo>
                    <a:pt x="403410" y="14970"/>
                  </a:lnTo>
                  <a:lnTo>
                    <a:pt x="0" y="149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58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4" name="object 444"/>
            <p:cNvSpPr/>
            <p:nvPr/>
          </p:nvSpPr>
          <p:spPr>
            <a:xfrm>
              <a:off x="8268143" y="10272025"/>
              <a:ext cx="302895" cy="15240"/>
            </a:xfrm>
            <a:custGeom>
              <a:avLst/>
              <a:gdLst/>
              <a:ahLst/>
              <a:cxnLst/>
              <a:rect l="l" t="t" r="r" b="b"/>
              <a:pathLst>
                <a:path w="302895" h="15240">
                  <a:moveTo>
                    <a:pt x="0" y="14970"/>
                  </a:moveTo>
                  <a:lnTo>
                    <a:pt x="302557" y="14970"/>
                  </a:lnTo>
                  <a:lnTo>
                    <a:pt x="302557" y="0"/>
                  </a:lnTo>
                  <a:lnTo>
                    <a:pt x="0" y="0"/>
                  </a:lnTo>
                  <a:lnTo>
                    <a:pt x="0" y="14970"/>
                  </a:lnTo>
                  <a:close/>
                </a:path>
              </a:pathLst>
            </a:custGeom>
            <a:solidFill>
              <a:srgbClr val="F58B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5" name="object 445"/>
            <p:cNvSpPr/>
            <p:nvPr/>
          </p:nvSpPr>
          <p:spPr>
            <a:xfrm>
              <a:off x="8167290" y="10272025"/>
              <a:ext cx="100965" cy="15240"/>
            </a:xfrm>
            <a:custGeom>
              <a:avLst/>
              <a:gdLst/>
              <a:ahLst/>
              <a:cxnLst/>
              <a:rect l="l" t="t" r="r" b="b"/>
              <a:pathLst>
                <a:path w="100965" h="15240">
                  <a:moveTo>
                    <a:pt x="0" y="0"/>
                  </a:moveTo>
                  <a:lnTo>
                    <a:pt x="100852" y="0"/>
                  </a:lnTo>
                  <a:lnTo>
                    <a:pt x="100852" y="14970"/>
                  </a:lnTo>
                  <a:lnTo>
                    <a:pt x="0" y="149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3A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6" name="object 446"/>
            <p:cNvSpPr/>
            <p:nvPr/>
          </p:nvSpPr>
          <p:spPr>
            <a:xfrm>
              <a:off x="8570244" y="10272025"/>
              <a:ext cx="403860" cy="15240"/>
            </a:xfrm>
            <a:custGeom>
              <a:avLst/>
              <a:gdLst/>
              <a:ahLst/>
              <a:cxnLst/>
              <a:rect l="l" t="t" r="r" b="b"/>
              <a:pathLst>
                <a:path w="403859" h="15240">
                  <a:moveTo>
                    <a:pt x="0" y="0"/>
                  </a:moveTo>
                  <a:lnTo>
                    <a:pt x="403411" y="0"/>
                  </a:lnTo>
                  <a:lnTo>
                    <a:pt x="403411" y="14970"/>
                  </a:lnTo>
                  <a:lnTo>
                    <a:pt x="0" y="149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58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7" name="object 447"/>
            <p:cNvSpPr/>
            <p:nvPr/>
          </p:nvSpPr>
          <p:spPr>
            <a:xfrm>
              <a:off x="8570244" y="10272025"/>
              <a:ext cx="403860" cy="15240"/>
            </a:xfrm>
            <a:custGeom>
              <a:avLst/>
              <a:gdLst/>
              <a:ahLst/>
              <a:cxnLst/>
              <a:rect l="l" t="t" r="r" b="b"/>
              <a:pathLst>
                <a:path w="403859" h="15240">
                  <a:moveTo>
                    <a:pt x="403411" y="14970"/>
                  </a:moveTo>
                  <a:lnTo>
                    <a:pt x="0" y="14970"/>
                  </a:lnTo>
                  <a:lnTo>
                    <a:pt x="0" y="0"/>
                  </a:lnTo>
                  <a:lnTo>
                    <a:pt x="403411" y="0"/>
                  </a:lnTo>
                  <a:lnTo>
                    <a:pt x="403411" y="14970"/>
                  </a:lnTo>
                  <a:close/>
                </a:path>
              </a:pathLst>
            </a:custGeom>
            <a:solidFill>
              <a:srgbClr val="F58B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8" name="object 448"/>
            <p:cNvSpPr/>
            <p:nvPr/>
          </p:nvSpPr>
          <p:spPr>
            <a:xfrm>
              <a:off x="8872803" y="10272025"/>
              <a:ext cx="100965" cy="15240"/>
            </a:xfrm>
            <a:custGeom>
              <a:avLst/>
              <a:gdLst/>
              <a:ahLst/>
              <a:cxnLst/>
              <a:rect l="l" t="t" r="r" b="b"/>
              <a:pathLst>
                <a:path w="100965" h="15240">
                  <a:moveTo>
                    <a:pt x="0" y="0"/>
                  </a:moveTo>
                  <a:lnTo>
                    <a:pt x="100852" y="0"/>
                  </a:lnTo>
                  <a:lnTo>
                    <a:pt x="100852" y="14970"/>
                  </a:lnTo>
                  <a:lnTo>
                    <a:pt x="0" y="149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39C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49" name="object 449"/>
          <p:cNvGrpSpPr/>
          <p:nvPr/>
        </p:nvGrpSpPr>
        <p:grpSpPr>
          <a:xfrm>
            <a:off x="9074509" y="9465202"/>
            <a:ext cx="706120" cy="302895"/>
            <a:chOff x="9074509" y="9465202"/>
            <a:chExt cx="706120" cy="302895"/>
          </a:xfrm>
        </p:grpSpPr>
        <p:sp>
          <p:nvSpPr>
            <p:cNvPr id="450" name="object 450"/>
            <p:cNvSpPr/>
            <p:nvPr/>
          </p:nvSpPr>
          <p:spPr>
            <a:xfrm>
              <a:off x="9175362" y="9465202"/>
              <a:ext cx="605155" cy="302895"/>
            </a:xfrm>
            <a:custGeom>
              <a:avLst/>
              <a:gdLst/>
              <a:ahLst/>
              <a:cxnLst/>
              <a:rect l="l" t="t" r="r" b="b"/>
              <a:pathLst>
                <a:path w="605154" h="302895">
                  <a:moveTo>
                    <a:pt x="0" y="302558"/>
                  </a:moveTo>
                  <a:lnTo>
                    <a:pt x="605117" y="302558"/>
                  </a:lnTo>
                  <a:lnTo>
                    <a:pt x="605117" y="0"/>
                  </a:lnTo>
                  <a:lnTo>
                    <a:pt x="0" y="0"/>
                  </a:lnTo>
                  <a:lnTo>
                    <a:pt x="0" y="302558"/>
                  </a:lnTo>
                  <a:close/>
                </a:path>
              </a:pathLst>
            </a:custGeom>
            <a:solidFill>
              <a:srgbClr val="C858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1" name="object 451"/>
            <p:cNvSpPr/>
            <p:nvPr/>
          </p:nvSpPr>
          <p:spPr>
            <a:xfrm>
              <a:off x="9074509" y="9465202"/>
              <a:ext cx="100965" cy="302895"/>
            </a:xfrm>
            <a:custGeom>
              <a:avLst/>
              <a:gdLst/>
              <a:ahLst/>
              <a:cxnLst/>
              <a:rect l="l" t="t" r="r" b="b"/>
              <a:pathLst>
                <a:path w="100965" h="302895">
                  <a:moveTo>
                    <a:pt x="100852" y="302558"/>
                  </a:moveTo>
                  <a:lnTo>
                    <a:pt x="0" y="302558"/>
                  </a:lnTo>
                  <a:lnTo>
                    <a:pt x="0" y="0"/>
                  </a:lnTo>
                  <a:lnTo>
                    <a:pt x="100852" y="0"/>
                  </a:lnTo>
                  <a:lnTo>
                    <a:pt x="100852" y="302558"/>
                  </a:lnTo>
                  <a:close/>
                </a:path>
              </a:pathLst>
            </a:custGeom>
            <a:solidFill>
              <a:srgbClr val="743A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2" name="object 452"/>
            <p:cNvSpPr/>
            <p:nvPr/>
          </p:nvSpPr>
          <p:spPr>
            <a:xfrm>
              <a:off x="9175362" y="9465202"/>
              <a:ext cx="605155" cy="302895"/>
            </a:xfrm>
            <a:custGeom>
              <a:avLst/>
              <a:gdLst/>
              <a:ahLst/>
              <a:cxnLst/>
              <a:rect l="l" t="t" r="r" b="b"/>
              <a:pathLst>
                <a:path w="605154" h="302895">
                  <a:moveTo>
                    <a:pt x="605117" y="302558"/>
                  </a:moveTo>
                  <a:lnTo>
                    <a:pt x="504264" y="302558"/>
                  </a:lnTo>
                  <a:lnTo>
                    <a:pt x="504264" y="100852"/>
                  </a:lnTo>
                  <a:lnTo>
                    <a:pt x="0" y="100852"/>
                  </a:lnTo>
                  <a:lnTo>
                    <a:pt x="0" y="0"/>
                  </a:lnTo>
                  <a:lnTo>
                    <a:pt x="605117" y="0"/>
                  </a:lnTo>
                  <a:close/>
                </a:path>
              </a:pathLst>
            </a:custGeom>
            <a:solidFill>
              <a:srgbClr val="F58B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3" name="object 453"/>
            <p:cNvSpPr/>
            <p:nvPr/>
          </p:nvSpPr>
          <p:spPr>
            <a:xfrm>
              <a:off x="9679627" y="9465202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100852" y="100852"/>
                  </a:moveTo>
                  <a:lnTo>
                    <a:pt x="0" y="100852"/>
                  </a:lnTo>
                  <a:lnTo>
                    <a:pt x="0" y="0"/>
                  </a:lnTo>
                  <a:lnTo>
                    <a:pt x="100852" y="0"/>
                  </a:lnTo>
                  <a:lnTo>
                    <a:pt x="100852" y="100852"/>
                  </a:lnTo>
                  <a:close/>
                </a:path>
              </a:pathLst>
            </a:custGeom>
            <a:solidFill>
              <a:srgbClr val="FFC39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4" name="object 454"/>
            <p:cNvSpPr/>
            <p:nvPr/>
          </p:nvSpPr>
          <p:spPr>
            <a:xfrm>
              <a:off x="9175357" y="9666909"/>
              <a:ext cx="403860" cy="100965"/>
            </a:xfrm>
            <a:custGeom>
              <a:avLst/>
              <a:gdLst/>
              <a:ahLst/>
              <a:cxnLst/>
              <a:rect l="l" t="t" r="r" b="b"/>
              <a:pathLst>
                <a:path w="403859" h="100965">
                  <a:moveTo>
                    <a:pt x="100850" y="0"/>
                  </a:moveTo>
                  <a:lnTo>
                    <a:pt x="0" y="0"/>
                  </a:lnTo>
                  <a:lnTo>
                    <a:pt x="0" y="100863"/>
                  </a:lnTo>
                  <a:lnTo>
                    <a:pt x="100850" y="100863"/>
                  </a:lnTo>
                  <a:lnTo>
                    <a:pt x="100850" y="0"/>
                  </a:lnTo>
                  <a:close/>
                </a:path>
                <a:path w="403859" h="100965">
                  <a:moveTo>
                    <a:pt x="403415" y="0"/>
                  </a:moveTo>
                  <a:lnTo>
                    <a:pt x="201701" y="0"/>
                  </a:lnTo>
                  <a:lnTo>
                    <a:pt x="201701" y="100863"/>
                  </a:lnTo>
                  <a:lnTo>
                    <a:pt x="403415" y="100863"/>
                  </a:lnTo>
                  <a:lnTo>
                    <a:pt x="403415" y="0"/>
                  </a:lnTo>
                  <a:close/>
                </a:path>
              </a:pathLst>
            </a:custGeom>
            <a:solidFill>
              <a:srgbClr val="743A33">
                <a:alpha val="497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55" name="object 455"/>
          <p:cNvGrpSpPr/>
          <p:nvPr/>
        </p:nvGrpSpPr>
        <p:grpSpPr>
          <a:xfrm>
            <a:off x="8671097" y="9868613"/>
            <a:ext cx="706120" cy="302895"/>
            <a:chOff x="8671097" y="9868613"/>
            <a:chExt cx="706120" cy="302895"/>
          </a:xfrm>
        </p:grpSpPr>
        <p:sp>
          <p:nvSpPr>
            <p:cNvPr id="456" name="object 456"/>
            <p:cNvSpPr/>
            <p:nvPr/>
          </p:nvSpPr>
          <p:spPr>
            <a:xfrm>
              <a:off x="8771950" y="9868613"/>
              <a:ext cx="605155" cy="302895"/>
            </a:xfrm>
            <a:custGeom>
              <a:avLst/>
              <a:gdLst/>
              <a:ahLst/>
              <a:cxnLst/>
              <a:rect l="l" t="t" r="r" b="b"/>
              <a:pathLst>
                <a:path w="605154" h="302895">
                  <a:moveTo>
                    <a:pt x="0" y="302558"/>
                  </a:moveTo>
                  <a:lnTo>
                    <a:pt x="605117" y="302558"/>
                  </a:lnTo>
                  <a:lnTo>
                    <a:pt x="605117" y="0"/>
                  </a:lnTo>
                  <a:lnTo>
                    <a:pt x="0" y="0"/>
                  </a:lnTo>
                  <a:lnTo>
                    <a:pt x="0" y="302558"/>
                  </a:lnTo>
                  <a:close/>
                </a:path>
              </a:pathLst>
            </a:custGeom>
            <a:solidFill>
              <a:srgbClr val="C858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7" name="object 457"/>
            <p:cNvSpPr/>
            <p:nvPr/>
          </p:nvSpPr>
          <p:spPr>
            <a:xfrm>
              <a:off x="8671097" y="9868613"/>
              <a:ext cx="100965" cy="302895"/>
            </a:xfrm>
            <a:custGeom>
              <a:avLst/>
              <a:gdLst/>
              <a:ahLst/>
              <a:cxnLst/>
              <a:rect l="l" t="t" r="r" b="b"/>
              <a:pathLst>
                <a:path w="100965" h="302895">
                  <a:moveTo>
                    <a:pt x="100852" y="302558"/>
                  </a:moveTo>
                  <a:lnTo>
                    <a:pt x="0" y="302558"/>
                  </a:lnTo>
                  <a:lnTo>
                    <a:pt x="0" y="0"/>
                  </a:lnTo>
                  <a:lnTo>
                    <a:pt x="100852" y="0"/>
                  </a:lnTo>
                  <a:lnTo>
                    <a:pt x="100852" y="302558"/>
                  </a:lnTo>
                  <a:close/>
                </a:path>
              </a:pathLst>
            </a:custGeom>
            <a:solidFill>
              <a:srgbClr val="743A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8" name="object 458"/>
            <p:cNvSpPr/>
            <p:nvPr/>
          </p:nvSpPr>
          <p:spPr>
            <a:xfrm>
              <a:off x="8771950" y="9868613"/>
              <a:ext cx="605155" cy="302895"/>
            </a:xfrm>
            <a:custGeom>
              <a:avLst/>
              <a:gdLst/>
              <a:ahLst/>
              <a:cxnLst/>
              <a:rect l="l" t="t" r="r" b="b"/>
              <a:pathLst>
                <a:path w="605154" h="302895">
                  <a:moveTo>
                    <a:pt x="605117" y="302558"/>
                  </a:moveTo>
                  <a:lnTo>
                    <a:pt x="504264" y="302558"/>
                  </a:lnTo>
                  <a:lnTo>
                    <a:pt x="504264" y="100852"/>
                  </a:lnTo>
                  <a:lnTo>
                    <a:pt x="0" y="100852"/>
                  </a:lnTo>
                  <a:lnTo>
                    <a:pt x="0" y="0"/>
                  </a:lnTo>
                  <a:lnTo>
                    <a:pt x="605117" y="0"/>
                  </a:lnTo>
                  <a:close/>
                </a:path>
              </a:pathLst>
            </a:custGeom>
            <a:solidFill>
              <a:srgbClr val="F58B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9" name="object 459"/>
            <p:cNvSpPr/>
            <p:nvPr/>
          </p:nvSpPr>
          <p:spPr>
            <a:xfrm>
              <a:off x="9276214" y="9868613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100852" y="100852"/>
                  </a:moveTo>
                  <a:lnTo>
                    <a:pt x="0" y="100852"/>
                  </a:lnTo>
                  <a:lnTo>
                    <a:pt x="0" y="0"/>
                  </a:lnTo>
                  <a:lnTo>
                    <a:pt x="100852" y="0"/>
                  </a:lnTo>
                  <a:lnTo>
                    <a:pt x="100852" y="100852"/>
                  </a:lnTo>
                  <a:close/>
                </a:path>
              </a:pathLst>
            </a:custGeom>
            <a:solidFill>
              <a:srgbClr val="FFC39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0" name="object 460"/>
            <p:cNvSpPr/>
            <p:nvPr/>
          </p:nvSpPr>
          <p:spPr>
            <a:xfrm>
              <a:off x="8872791" y="9969474"/>
              <a:ext cx="302895" cy="201930"/>
            </a:xfrm>
            <a:custGeom>
              <a:avLst/>
              <a:gdLst/>
              <a:ahLst/>
              <a:cxnLst/>
              <a:rect l="l" t="t" r="r" b="b"/>
              <a:pathLst>
                <a:path w="302895" h="201929">
                  <a:moveTo>
                    <a:pt x="201714" y="100850"/>
                  </a:moveTo>
                  <a:lnTo>
                    <a:pt x="0" y="100850"/>
                  </a:lnTo>
                  <a:lnTo>
                    <a:pt x="0" y="201701"/>
                  </a:lnTo>
                  <a:lnTo>
                    <a:pt x="201714" y="201701"/>
                  </a:lnTo>
                  <a:lnTo>
                    <a:pt x="201714" y="100850"/>
                  </a:lnTo>
                  <a:close/>
                </a:path>
                <a:path w="302895" h="201929">
                  <a:moveTo>
                    <a:pt x="302564" y="0"/>
                  </a:moveTo>
                  <a:lnTo>
                    <a:pt x="201714" y="0"/>
                  </a:lnTo>
                  <a:lnTo>
                    <a:pt x="201714" y="100850"/>
                  </a:lnTo>
                  <a:lnTo>
                    <a:pt x="302564" y="100850"/>
                  </a:lnTo>
                  <a:lnTo>
                    <a:pt x="302564" y="0"/>
                  </a:lnTo>
                  <a:close/>
                </a:path>
              </a:pathLst>
            </a:custGeom>
            <a:solidFill>
              <a:srgbClr val="743A33">
                <a:alpha val="497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61" name="object 461"/>
          <p:cNvGrpSpPr/>
          <p:nvPr/>
        </p:nvGrpSpPr>
        <p:grpSpPr>
          <a:xfrm>
            <a:off x="9477921" y="9868613"/>
            <a:ext cx="706120" cy="302895"/>
            <a:chOff x="9477921" y="9868613"/>
            <a:chExt cx="706120" cy="302895"/>
          </a:xfrm>
        </p:grpSpPr>
        <p:sp>
          <p:nvSpPr>
            <p:cNvPr id="462" name="object 462"/>
            <p:cNvSpPr/>
            <p:nvPr/>
          </p:nvSpPr>
          <p:spPr>
            <a:xfrm>
              <a:off x="9578774" y="9868613"/>
              <a:ext cx="605155" cy="302895"/>
            </a:xfrm>
            <a:custGeom>
              <a:avLst/>
              <a:gdLst/>
              <a:ahLst/>
              <a:cxnLst/>
              <a:rect l="l" t="t" r="r" b="b"/>
              <a:pathLst>
                <a:path w="605154" h="302895">
                  <a:moveTo>
                    <a:pt x="0" y="302558"/>
                  </a:moveTo>
                  <a:lnTo>
                    <a:pt x="605117" y="302558"/>
                  </a:lnTo>
                  <a:lnTo>
                    <a:pt x="605117" y="0"/>
                  </a:lnTo>
                  <a:lnTo>
                    <a:pt x="0" y="0"/>
                  </a:lnTo>
                  <a:lnTo>
                    <a:pt x="0" y="302558"/>
                  </a:lnTo>
                  <a:close/>
                </a:path>
              </a:pathLst>
            </a:custGeom>
            <a:solidFill>
              <a:srgbClr val="C858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3" name="object 463"/>
            <p:cNvSpPr/>
            <p:nvPr/>
          </p:nvSpPr>
          <p:spPr>
            <a:xfrm>
              <a:off x="9477921" y="9868613"/>
              <a:ext cx="100965" cy="302895"/>
            </a:xfrm>
            <a:custGeom>
              <a:avLst/>
              <a:gdLst/>
              <a:ahLst/>
              <a:cxnLst/>
              <a:rect l="l" t="t" r="r" b="b"/>
              <a:pathLst>
                <a:path w="100965" h="302895">
                  <a:moveTo>
                    <a:pt x="100852" y="302558"/>
                  </a:moveTo>
                  <a:lnTo>
                    <a:pt x="0" y="302558"/>
                  </a:lnTo>
                  <a:lnTo>
                    <a:pt x="0" y="0"/>
                  </a:lnTo>
                  <a:lnTo>
                    <a:pt x="100852" y="0"/>
                  </a:lnTo>
                  <a:lnTo>
                    <a:pt x="100852" y="302558"/>
                  </a:lnTo>
                  <a:close/>
                </a:path>
              </a:pathLst>
            </a:custGeom>
            <a:solidFill>
              <a:srgbClr val="743A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4" name="object 464"/>
            <p:cNvSpPr/>
            <p:nvPr/>
          </p:nvSpPr>
          <p:spPr>
            <a:xfrm>
              <a:off x="9578774" y="9868613"/>
              <a:ext cx="605155" cy="302895"/>
            </a:xfrm>
            <a:custGeom>
              <a:avLst/>
              <a:gdLst/>
              <a:ahLst/>
              <a:cxnLst/>
              <a:rect l="l" t="t" r="r" b="b"/>
              <a:pathLst>
                <a:path w="605154" h="302895">
                  <a:moveTo>
                    <a:pt x="605117" y="302558"/>
                  </a:moveTo>
                  <a:lnTo>
                    <a:pt x="504264" y="302558"/>
                  </a:lnTo>
                  <a:lnTo>
                    <a:pt x="504264" y="100852"/>
                  </a:lnTo>
                  <a:lnTo>
                    <a:pt x="0" y="100852"/>
                  </a:lnTo>
                  <a:lnTo>
                    <a:pt x="0" y="0"/>
                  </a:lnTo>
                  <a:lnTo>
                    <a:pt x="605117" y="0"/>
                  </a:lnTo>
                  <a:close/>
                </a:path>
              </a:pathLst>
            </a:custGeom>
            <a:solidFill>
              <a:srgbClr val="F58B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5" name="object 465"/>
            <p:cNvSpPr/>
            <p:nvPr/>
          </p:nvSpPr>
          <p:spPr>
            <a:xfrm>
              <a:off x="10083039" y="9868613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100852" y="100852"/>
                  </a:moveTo>
                  <a:lnTo>
                    <a:pt x="0" y="100852"/>
                  </a:lnTo>
                  <a:lnTo>
                    <a:pt x="0" y="0"/>
                  </a:lnTo>
                  <a:lnTo>
                    <a:pt x="100852" y="0"/>
                  </a:lnTo>
                  <a:lnTo>
                    <a:pt x="100852" y="100852"/>
                  </a:lnTo>
                  <a:close/>
                </a:path>
              </a:pathLst>
            </a:custGeom>
            <a:solidFill>
              <a:srgbClr val="FFC39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6" name="object 466"/>
            <p:cNvSpPr/>
            <p:nvPr/>
          </p:nvSpPr>
          <p:spPr>
            <a:xfrm>
              <a:off x="9679623" y="9969474"/>
              <a:ext cx="403860" cy="201930"/>
            </a:xfrm>
            <a:custGeom>
              <a:avLst/>
              <a:gdLst/>
              <a:ahLst/>
              <a:cxnLst/>
              <a:rect l="l" t="t" r="r" b="b"/>
              <a:pathLst>
                <a:path w="403859" h="201929">
                  <a:moveTo>
                    <a:pt x="100850" y="100850"/>
                  </a:moveTo>
                  <a:lnTo>
                    <a:pt x="0" y="100850"/>
                  </a:lnTo>
                  <a:lnTo>
                    <a:pt x="0" y="201701"/>
                  </a:lnTo>
                  <a:lnTo>
                    <a:pt x="100850" y="201701"/>
                  </a:lnTo>
                  <a:lnTo>
                    <a:pt x="100850" y="100850"/>
                  </a:lnTo>
                  <a:close/>
                </a:path>
                <a:path w="403859" h="201929">
                  <a:moveTo>
                    <a:pt x="201701" y="0"/>
                  </a:moveTo>
                  <a:lnTo>
                    <a:pt x="100850" y="0"/>
                  </a:lnTo>
                  <a:lnTo>
                    <a:pt x="100850" y="100850"/>
                  </a:lnTo>
                  <a:lnTo>
                    <a:pt x="201701" y="100850"/>
                  </a:lnTo>
                  <a:lnTo>
                    <a:pt x="201701" y="0"/>
                  </a:lnTo>
                  <a:close/>
                </a:path>
                <a:path w="403859" h="201929">
                  <a:moveTo>
                    <a:pt x="403415" y="100850"/>
                  </a:moveTo>
                  <a:lnTo>
                    <a:pt x="201701" y="100850"/>
                  </a:lnTo>
                  <a:lnTo>
                    <a:pt x="201701" y="201701"/>
                  </a:lnTo>
                  <a:lnTo>
                    <a:pt x="403415" y="201701"/>
                  </a:lnTo>
                  <a:lnTo>
                    <a:pt x="403415" y="100850"/>
                  </a:lnTo>
                  <a:close/>
                </a:path>
              </a:pathLst>
            </a:custGeom>
            <a:solidFill>
              <a:srgbClr val="743A33">
                <a:alpha val="497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67" name="object 467"/>
          <p:cNvGrpSpPr/>
          <p:nvPr/>
        </p:nvGrpSpPr>
        <p:grpSpPr>
          <a:xfrm>
            <a:off x="8167290" y="9465202"/>
            <a:ext cx="806450" cy="302895"/>
            <a:chOff x="8167290" y="9465202"/>
            <a:chExt cx="806450" cy="302895"/>
          </a:xfrm>
        </p:grpSpPr>
        <p:sp>
          <p:nvSpPr>
            <p:cNvPr id="468" name="object 468"/>
            <p:cNvSpPr/>
            <p:nvPr/>
          </p:nvSpPr>
          <p:spPr>
            <a:xfrm>
              <a:off x="8268143" y="9465202"/>
              <a:ext cx="302895" cy="302895"/>
            </a:xfrm>
            <a:custGeom>
              <a:avLst/>
              <a:gdLst/>
              <a:ahLst/>
              <a:cxnLst/>
              <a:rect l="l" t="t" r="r" b="b"/>
              <a:pathLst>
                <a:path w="302895" h="302895">
                  <a:moveTo>
                    <a:pt x="0" y="302558"/>
                  </a:moveTo>
                  <a:lnTo>
                    <a:pt x="302558" y="302558"/>
                  </a:lnTo>
                  <a:lnTo>
                    <a:pt x="302558" y="0"/>
                  </a:lnTo>
                  <a:lnTo>
                    <a:pt x="0" y="0"/>
                  </a:lnTo>
                  <a:lnTo>
                    <a:pt x="0" y="302558"/>
                  </a:lnTo>
                  <a:close/>
                </a:path>
              </a:pathLst>
            </a:custGeom>
            <a:solidFill>
              <a:srgbClr val="C858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9" name="object 469"/>
            <p:cNvSpPr/>
            <p:nvPr/>
          </p:nvSpPr>
          <p:spPr>
            <a:xfrm>
              <a:off x="8268143" y="9465202"/>
              <a:ext cx="302895" cy="100965"/>
            </a:xfrm>
            <a:custGeom>
              <a:avLst/>
              <a:gdLst/>
              <a:ahLst/>
              <a:cxnLst/>
              <a:rect l="l" t="t" r="r" b="b"/>
              <a:pathLst>
                <a:path w="302895" h="100965">
                  <a:moveTo>
                    <a:pt x="302558" y="100852"/>
                  </a:moveTo>
                  <a:lnTo>
                    <a:pt x="0" y="100852"/>
                  </a:lnTo>
                  <a:lnTo>
                    <a:pt x="0" y="0"/>
                  </a:lnTo>
                  <a:lnTo>
                    <a:pt x="302558" y="0"/>
                  </a:lnTo>
                  <a:lnTo>
                    <a:pt x="302558" y="100852"/>
                  </a:lnTo>
                  <a:close/>
                </a:path>
              </a:pathLst>
            </a:custGeom>
            <a:solidFill>
              <a:srgbClr val="F58B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0" name="object 470"/>
            <p:cNvSpPr/>
            <p:nvPr/>
          </p:nvSpPr>
          <p:spPr>
            <a:xfrm>
              <a:off x="8167290" y="9465202"/>
              <a:ext cx="100965" cy="302895"/>
            </a:xfrm>
            <a:custGeom>
              <a:avLst/>
              <a:gdLst/>
              <a:ahLst/>
              <a:cxnLst/>
              <a:rect l="l" t="t" r="r" b="b"/>
              <a:pathLst>
                <a:path w="100965" h="302895">
                  <a:moveTo>
                    <a:pt x="100852" y="302558"/>
                  </a:moveTo>
                  <a:lnTo>
                    <a:pt x="0" y="302558"/>
                  </a:lnTo>
                  <a:lnTo>
                    <a:pt x="0" y="0"/>
                  </a:lnTo>
                  <a:lnTo>
                    <a:pt x="100852" y="0"/>
                  </a:lnTo>
                  <a:lnTo>
                    <a:pt x="100852" y="302558"/>
                  </a:lnTo>
                  <a:close/>
                </a:path>
              </a:pathLst>
            </a:custGeom>
            <a:solidFill>
              <a:srgbClr val="743A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1" name="object 471"/>
            <p:cNvSpPr/>
            <p:nvPr/>
          </p:nvSpPr>
          <p:spPr>
            <a:xfrm>
              <a:off x="8268132" y="9566059"/>
              <a:ext cx="302895" cy="201930"/>
            </a:xfrm>
            <a:custGeom>
              <a:avLst/>
              <a:gdLst/>
              <a:ahLst/>
              <a:cxnLst/>
              <a:rect l="l" t="t" r="r" b="b"/>
              <a:pathLst>
                <a:path w="302895" h="201929">
                  <a:moveTo>
                    <a:pt x="100863" y="0"/>
                  </a:moveTo>
                  <a:lnTo>
                    <a:pt x="0" y="0"/>
                  </a:lnTo>
                  <a:lnTo>
                    <a:pt x="0" y="100850"/>
                  </a:lnTo>
                  <a:lnTo>
                    <a:pt x="100863" y="100850"/>
                  </a:lnTo>
                  <a:lnTo>
                    <a:pt x="100863" y="0"/>
                  </a:lnTo>
                  <a:close/>
                </a:path>
                <a:path w="302895" h="201929">
                  <a:moveTo>
                    <a:pt x="302564" y="100850"/>
                  </a:moveTo>
                  <a:lnTo>
                    <a:pt x="100863" y="100850"/>
                  </a:lnTo>
                  <a:lnTo>
                    <a:pt x="100863" y="201714"/>
                  </a:lnTo>
                  <a:lnTo>
                    <a:pt x="302564" y="201714"/>
                  </a:lnTo>
                  <a:lnTo>
                    <a:pt x="302564" y="100850"/>
                  </a:lnTo>
                  <a:close/>
                </a:path>
              </a:pathLst>
            </a:custGeom>
            <a:solidFill>
              <a:srgbClr val="743A33">
                <a:alpha val="4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2" name="object 472"/>
            <p:cNvSpPr/>
            <p:nvPr/>
          </p:nvSpPr>
          <p:spPr>
            <a:xfrm>
              <a:off x="8570244" y="9465202"/>
              <a:ext cx="403860" cy="302895"/>
            </a:xfrm>
            <a:custGeom>
              <a:avLst/>
              <a:gdLst/>
              <a:ahLst/>
              <a:cxnLst/>
              <a:rect l="l" t="t" r="r" b="b"/>
              <a:pathLst>
                <a:path w="403859" h="302895">
                  <a:moveTo>
                    <a:pt x="403411" y="302558"/>
                  </a:moveTo>
                  <a:lnTo>
                    <a:pt x="0" y="302558"/>
                  </a:lnTo>
                  <a:lnTo>
                    <a:pt x="0" y="0"/>
                  </a:lnTo>
                  <a:lnTo>
                    <a:pt x="403411" y="0"/>
                  </a:lnTo>
                  <a:lnTo>
                    <a:pt x="403411" y="302558"/>
                  </a:lnTo>
                  <a:close/>
                </a:path>
              </a:pathLst>
            </a:custGeom>
            <a:solidFill>
              <a:srgbClr val="C858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3" name="object 473"/>
            <p:cNvSpPr/>
            <p:nvPr/>
          </p:nvSpPr>
          <p:spPr>
            <a:xfrm>
              <a:off x="8570244" y="9465202"/>
              <a:ext cx="403860" cy="302895"/>
            </a:xfrm>
            <a:custGeom>
              <a:avLst/>
              <a:gdLst/>
              <a:ahLst/>
              <a:cxnLst/>
              <a:rect l="l" t="t" r="r" b="b"/>
              <a:pathLst>
                <a:path w="403859" h="302895">
                  <a:moveTo>
                    <a:pt x="403411" y="302558"/>
                  </a:moveTo>
                  <a:lnTo>
                    <a:pt x="302558" y="302558"/>
                  </a:lnTo>
                  <a:lnTo>
                    <a:pt x="302558" y="100852"/>
                  </a:lnTo>
                  <a:lnTo>
                    <a:pt x="0" y="100852"/>
                  </a:lnTo>
                  <a:lnTo>
                    <a:pt x="0" y="0"/>
                  </a:lnTo>
                  <a:lnTo>
                    <a:pt x="403411" y="0"/>
                  </a:lnTo>
                  <a:close/>
                </a:path>
              </a:pathLst>
            </a:custGeom>
            <a:solidFill>
              <a:srgbClr val="F58B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4" name="object 474"/>
            <p:cNvSpPr/>
            <p:nvPr/>
          </p:nvSpPr>
          <p:spPr>
            <a:xfrm>
              <a:off x="8872803" y="9465202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100852" y="100852"/>
                  </a:moveTo>
                  <a:lnTo>
                    <a:pt x="0" y="100852"/>
                  </a:lnTo>
                  <a:lnTo>
                    <a:pt x="0" y="0"/>
                  </a:lnTo>
                  <a:lnTo>
                    <a:pt x="100852" y="0"/>
                  </a:lnTo>
                  <a:lnTo>
                    <a:pt x="100852" y="100852"/>
                  </a:lnTo>
                  <a:close/>
                </a:path>
              </a:pathLst>
            </a:custGeom>
            <a:solidFill>
              <a:srgbClr val="FFC39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5" name="object 475"/>
            <p:cNvSpPr/>
            <p:nvPr/>
          </p:nvSpPr>
          <p:spPr>
            <a:xfrm>
              <a:off x="8570239" y="9566059"/>
              <a:ext cx="302895" cy="201930"/>
            </a:xfrm>
            <a:custGeom>
              <a:avLst/>
              <a:gdLst/>
              <a:ahLst/>
              <a:cxnLst/>
              <a:rect l="l" t="t" r="r" b="b"/>
              <a:pathLst>
                <a:path w="302895" h="201929">
                  <a:moveTo>
                    <a:pt x="201701" y="0"/>
                  </a:moveTo>
                  <a:lnTo>
                    <a:pt x="0" y="0"/>
                  </a:lnTo>
                  <a:lnTo>
                    <a:pt x="0" y="100850"/>
                  </a:lnTo>
                  <a:lnTo>
                    <a:pt x="201701" y="100850"/>
                  </a:lnTo>
                  <a:lnTo>
                    <a:pt x="201701" y="0"/>
                  </a:lnTo>
                  <a:close/>
                </a:path>
                <a:path w="302895" h="201929">
                  <a:moveTo>
                    <a:pt x="302552" y="100850"/>
                  </a:moveTo>
                  <a:lnTo>
                    <a:pt x="201701" y="100850"/>
                  </a:lnTo>
                  <a:lnTo>
                    <a:pt x="201701" y="201714"/>
                  </a:lnTo>
                  <a:lnTo>
                    <a:pt x="302552" y="201714"/>
                  </a:lnTo>
                  <a:lnTo>
                    <a:pt x="302552" y="100850"/>
                  </a:lnTo>
                  <a:close/>
                </a:path>
              </a:pathLst>
            </a:custGeom>
            <a:solidFill>
              <a:srgbClr val="743A33">
                <a:alpha val="497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76" name="object 476"/>
          <p:cNvGrpSpPr/>
          <p:nvPr/>
        </p:nvGrpSpPr>
        <p:grpSpPr>
          <a:xfrm>
            <a:off x="10788582" y="10272025"/>
            <a:ext cx="706120" cy="15240"/>
            <a:chOff x="10788582" y="10272025"/>
            <a:chExt cx="706120" cy="15240"/>
          </a:xfrm>
        </p:grpSpPr>
        <p:sp>
          <p:nvSpPr>
            <p:cNvPr id="477" name="object 477"/>
            <p:cNvSpPr/>
            <p:nvPr/>
          </p:nvSpPr>
          <p:spPr>
            <a:xfrm>
              <a:off x="10788582" y="10272025"/>
              <a:ext cx="706120" cy="15240"/>
            </a:xfrm>
            <a:custGeom>
              <a:avLst/>
              <a:gdLst/>
              <a:ahLst/>
              <a:cxnLst/>
              <a:rect l="l" t="t" r="r" b="b"/>
              <a:pathLst>
                <a:path w="706120" h="15240">
                  <a:moveTo>
                    <a:pt x="0" y="0"/>
                  </a:moveTo>
                  <a:lnTo>
                    <a:pt x="705970" y="0"/>
                  </a:lnTo>
                  <a:lnTo>
                    <a:pt x="705970" y="14970"/>
                  </a:lnTo>
                  <a:lnTo>
                    <a:pt x="0" y="149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58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8" name="object 478"/>
            <p:cNvSpPr/>
            <p:nvPr/>
          </p:nvSpPr>
          <p:spPr>
            <a:xfrm>
              <a:off x="10788582" y="10272025"/>
              <a:ext cx="100965" cy="15240"/>
            </a:xfrm>
            <a:custGeom>
              <a:avLst/>
              <a:gdLst/>
              <a:ahLst/>
              <a:cxnLst/>
              <a:rect l="l" t="t" r="r" b="b"/>
              <a:pathLst>
                <a:path w="100965" h="15240">
                  <a:moveTo>
                    <a:pt x="0" y="0"/>
                  </a:moveTo>
                  <a:lnTo>
                    <a:pt x="100852" y="0"/>
                  </a:lnTo>
                  <a:lnTo>
                    <a:pt x="100852" y="14970"/>
                  </a:lnTo>
                  <a:lnTo>
                    <a:pt x="0" y="149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3A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9" name="object 479"/>
            <p:cNvSpPr/>
            <p:nvPr/>
          </p:nvSpPr>
          <p:spPr>
            <a:xfrm>
              <a:off x="10889435" y="10272025"/>
              <a:ext cx="605155" cy="15240"/>
            </a:xfrm>
            <a:custGeom>
              <a:avLst/>
              <a:gdLst/>
              <a:ahLst/>
              <a:cxnLst/>
              <a:rect l="l" t="t" r="r" b="b"/>
              <a:pathLst>
                <a:path w="605154" h="15240">
                  <a:moveTo>
                    <a:pt x="605117" y="14970"/>
                  </a:moveTo>
                  <a:lnTo>
                    <a:pt x="0" y="14970"/>
                  </a:lnTo>
                  <a:lnTo>
                    <a:pt x="0" y="0"/>
                  </a:lnTo>
                  <a:lnTo>
                    <a:pt x="605117" y="0"/>
                  </a:lnTo>
                  <a:lnTo>
                    <a:pt x="605117" y="14970"/>
                  </a:lnTo>
                  <a:close/>
                </a:path>
              </a:pathLst>
            </a:custGeom>
            <a:solidFill>
              <a:srgbClr val="F58B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0" name="object 480"/>
            <p:cNvSpPr/>
            <p:nvPr/>
          </p:nvSpPr>
          <p:spPr>
            <a:xfrm>
              <a:off x="11393700" y="10272025"/>
              <a:ext cx="100965" cy="15240"/>
            </a:xfrm>
            <a:custGeom>
              <a:avLst/>
              <a:gdLst/>
              <a:ahLst/>
              <a:cxnLst/>
              <a:rect l="l" t="t" r="r" b="b"/>
              <a:pathLst>
                <a:path w="100965" h="15240">
                  <a:moveTo>
                    <a:pt x="0" y="0"/>
                  </a:moveTo>
                  <a:lnTo>
                    <a:pt x="100852" y="0"/>
                  </a:lnTo>
                  <a:lnTo>
                    <a:pt x="100852" y="14970"/>
                  </a:lnTo>
                  <a:lnTo>
                    <a:pt x="0" y="149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39C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81" name="object 481"/>
          <p:cNvGrpSpPr/>
          <p:nvPr/>
        </p:nvGrpSpPr>
        <p:grpSpPr>
          <a:xfrm>
            <a:off x="9881333" y="10272025"/>
            <a:ext cx="806450" cy="15240"/>
            <a:chOff x="9881333" y="10272025"/>
            <a:chExt cx="806450" cy="15240"/>
          </a:xfrm>
        </p:grpSpPr>
        <p:sp>
          <p:nvSpPr>
            <p:cNvPr id="482" name="object 482"/>
            <p:cNvSpPr/>
            <p:nvPr/>
          </p:nvSpPr>
          <p:spPr>
            <a:xfrm>
              <a:off x="9881333" y="10272025"/>
              <a:ext cx="403860" cy="15240"/>
            </a:xfrm>
            <a:custGeom>
              <a:avLst/>
              <a:gdLst/>
              <a:ahLst/>
              <a:cxnLst/>
              <a:rect l="l" t="t" r="r" b="b"/>
              <a:pathLst>
                <a:path w="403859" h="15240">
                  <a:moveTo>
                    <a:pt x="0" y="0"/>
                  </a:moveTo>
                  <a:lnTo>
                    <a:pt x="403410" y="0"/>
                  </a:lnTo>
                  <a:lnTo>
                    <a:pt x="403410" y="14970"/>
                  </a:lnTo>
                  <a:lnTo>
                    <a:pt x="0" y="149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58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3" name="object 483"/>
            <p:cNvSpPr/>
            <p:nvPr/>
          </p:nvSpPr>
          <p:spPr>
            <a:xfrm>
              <a:off x="9982186" y="10272025"/>
              <a:ext cx="302895" cy="15240"/>
            </a:xfrm>
            <a:custGeom>
              <a:avLst/>
              <a:gdLst/>
              <a:ahLst/>
              <a:cxnLst/>
              <a:rect l="l" t="t" r="r" b="b"/>
              <a:pathLst>
                <a:path w="302895" h="15240">
                  <a:moveTo>
                    <a:pt x="0" y="14970"/>
                  </a:moveTo>
                  <a:lnTo>
                    <a:pt x="302557" y="14970"/>
                  </a:lnTo>
                  <a:lnTo>
                    <a:pt x="302557" y="0"/>
                  </a:lnTo>
                  <a:lnTo>
                    <a:pt x="0" y="0"/>
                  </a:lnTo>
                  <a:lnTo>
                    <a:pt x="0" y="14970"/>
                  </a:lnTo>
                  <a:close/>
                </a:path>
              </a:pathLst>
            </a:custGeom>
            <a:solidFill>
              <a:srgbClr val="F58B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4" name="object 484"/>
            <p:cNvSpPr/>
            <p:nvPr/>
          </p:nvSpPr>
          <p:spPr>
            <a:xfrm>
              <a:off x="9881333" y="10272025"/>
              <a:ext cx="100965" cy="15240"/>
            </a:xfrm>
            <a:custGeom>
              <a:avLst/>
              <a:gdLst/>
              <a:ahLst/>
              <a:cxnLst/>
              <a:rect l="l" t="t" r="r" b="b"/>
              <a:pathLst>
                <a:path w="100965" h="15240">
                  <a:moveTo>
                    <a:pt x="0" y="0"/>
                  </a:moveTo>
                  <a:lnTo>
                    <a:pt x="100852" y="0"/>
                  </a:lnTo>
                  <a:lnTo>
                    <a:pt x="100852" y="14970"/>
                  </a:lnTo>
                  <a:lnTo>
                    <a:pt x="0" y="149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3A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5" name="object 485"/>
            <p:cNvSpPr/>
            <p:nvPr/>
          </p:nvSpPr>
          <p:spPr>
            <a:xfrm>
              <a:off x="10284317" y="10272025"/>
              <a:ext cx="403860" cy="15240"/>
            </a:xfrm>
            <a:custGeom>
              <a:avLst/>
              <a:gdLst/>
              <a:ahLst/>
              <a:cxnLst/>
              <a:rect l="l" t="t" r="r" b="b"/>
              <a:pathLst>
                <a:path w="403859" h="15240">
                  <a:moveTo>
                    <a:pt x="0" y="0"/>
                  </a:moveTo>
                  <a:lnTo>
                    <a:pt x="403411" y="0"/>
                  </a:lnTo>
                  <a:lnTo>
                    <a:pt x="403411" y="14970"/>
                  </a:lnTo>
                  <a:lnTo>
                    <a:pt x="0" y="149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58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6" name="object 486"/>
            <p:cNvSpPr/>
            <p:nvPr/>
          </p:nvSpPr>
          <p:spPr>
            <a:xfrm>
              <a:off x="10284317" y="10272025"/>
              <a:ext cx="403860" cy="15240"/>
            </a:xfrm>
            <a:custGeom>
              <a:avLst/>
              <a:gdLst/>
              <a:ahLst/>
              <a:cxnLst/>
              <a:rect l="l" t="t" r="r" b="b"/>
              <a:pathLst>
                <a:path w="403859" h="15240">
                  <a:moveTo>
                    <a:pt x="403411" y="14970"/>
                  </a:moveTo>
                  <a:lnTo>
                    <a:pt x="0" y="14970"/>
                  </a:lnTo>
                  <a:lnTo>
                    <a:pt x="0" y="0"/>
                  </a:lnTo>
                  <a:lnTo>
                    <a:pt x="403411" y="0"/>
                  </a:lnTo>
                  <a:lnTo>
                    <a:pt x="403411" y="14970"/>
                  </a:lnTo>
                  <a:close/>
                </a:path>
              </a:pathLst>
            </a:custGeom>
            <a:solidFill>
              <a:srgbClr val="F58B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7" name="object 487"/>
            <p:cNvSpPr/>
            <p:nvPr/>
          </p:nvSpPr>
          <p:spPr>
            <a:xfrm>
              <a:off x="10586876" y="10272025"/>
              <a:ext cx="100965" cy="15240"/>
            </a:xfrm>
            <a:custGeom>
              <a:avLst/>
              <a:gdLst/>
              <a:ahLst/>
              <a:cxnLst/>
              <a:rect l="l" t="t" r="r" b="b"/>
              <a:pathLst>
                <a:path w="100965" h="15240">
                  <a:moveTo>
                    <a:pt x="0" y="0"/>
                  </a:moveTo>
                  <a:lnTo>
                    <a:pt x="100852" y="0"/>
                  </a:lnTo>
                  <a:lnTo>
                    <a:pt x="100852" y="14970"/>
                  </a:lnTo>
                  <a:lnTo>
                    <a:pt x="0" y="149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39C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88" name="object 488"/>
          <p:cNvGrpSpPr/>
          <p:nvPr/>
        </p:nvGrpSpPr>
        <p:grpSpPr>
          <a:xfrm>
            <a:off x="10788582" y="9465202"/>
            <a:ext cx="706120" cy="302895"/>
            <a:chOff x="10788582" y="9465202"/>
            <a:chExt cx="706120" cy="302895"/>
          </a:xfrm>
        </p:grpSpPr>
        <p:sp>
          <p:nvSpPr>
            <p:cNvPr id="489" name="object 489"/>
            <p:cNvSpPr/>
            <p:nvPr/>
          </p:nvSpPr>
          <p:spPr>
            <a:xfrm>
              <a:off x="10889435" y="9465202"/>
              <a:ext cx="605155" cy="302895"/>
            </a:xfrm>
            <a:custGeom>
              <a:avLst/>
              <a:gdLst/>
              <a:ahLst/>
              <a:cxnLst/>
              <a:rect l="l" t="t" r="r" b="b"/>
              <a:pathLst>
                <a:path w="605154" h="302895">
                  <a:moveTo>
                    <a:pt x="0" y="302558"/>
                  </a:moveTo>
                  <a:lnTo>
                    <a:pt x="605117" y="302558"/>
                  </a:lnTo>
                  <a:lnTo>
                    <a:pt x="605117" y="0"/>
                  </a:lnTo>
                  <a:lnTo>
                    <a:pt x="0" y="0"/>
                  </a:lnTo>
                  <a:lnTo>
                    <a:pt x="0" y="302558"/>
                  </a:lnTo>
                  <a:close/>
                </a:path>
              </a:pathLst>
            </a:custGeom>
            <a:solidFill>
              <a:srgbClr val="C858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0" name="object 490"/>
            <p:cNvSpPr/>
            <p:nvPr/>
          </p:nvSpPr>
          <p:spPr>
            <a:xfrm>
              <a:off x="10788582" y="9465202"/>
              <a:ext cx="100965" cy="302895"/>
            </a:xfrm>
            <a:custGeom>
              <a:avLst/>
              <a:gdLst/>
              <a:ahLst/>
              <a:cxnLst/>
              <a:rect l="l" t="t" r="r" b="b"/>
              <a:pathLst>
                <a:path w="100965" h="302895">
                  <a:moveTo>
                    <a:pt x="100852" y="302558"/>
                  </a:moveTo>
                  <a:lnTo>
                    <a:pt x="0" y="302558"/>
                  </a:lnTo>
                  <a:lnTo>
                    <a:pt x="0" y="0"/>
                  </a:lnTo>
                  <a:lnTo>
                    <a:pt x="100852" y="0"/>
                  </a:lnTo>
                  <a:lnTo>
                    <a:pt x="100852" y="302558"/>
                  </a:lnTo>
                  <a:close/>
                </a:path>
              </a:pathLst>
            </a:custGeom>
            <a:solidFill>
              <a:srgbClr val="743A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1" name="object 491"/>
            <p:cNvSpPr/>
            <p:nvPr/>
          </p:nvSpPr>
          <p:spPr>
            <a:xfrm>
              <a:off x="10889435" y="9465202"/>
              <a:ext cx="605155" cy="302895"/>
            </a:xfrm>
            <a:custGeom>
              <a:avLst/>
              <a:gdLst/>
              <a:ahLst/>
              <a:cxnLst/>
              <a:rect l="l" t="t" r="r" b="b"/>
              <a:pathLst>
                <a:path w="605154" h="302895">
                  <a:moveTo>
                    <a:pt x="605117" y="302558"/>
                  </a:moveTo>
                  <a:lnTo>
                    <a:pt x="504264" y="302558"/>
                  </a:lnTo>
                  <a:lnTo>
                    <a:pt x="504264" y="100852"/>
                  </a:lnTo>
                  <a:lnTo>
                    <a:pt x="0" y="100852"/>
                  </a:lnTo>
                  <a:lnTo>
                    <a:pt x="0" y="0"/>
                  </a:lnTo>
                  <a:lnTo>
                    <a:pt x="605117" y="0"/>
                  </a:lnTo>
                  <a:close/>
                </a:path>
              </a:pathLst>
            </a:custGeom>
            <a:solidFill>
              <a:srgbClr val="F58B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2" name="object 492"/>
            <p:cNvSpPr/>
            <p:nvPr/>
          </p:nvSpPr>
          <p:spPr>
            <a:xfrm>
              <a:off x="11393700" y="9465202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100852" y="100852"/>
                  </a:moveTo>
                  <a:lnTo>
                    <a:pt x="0" y="100852"/>
                  </a:lnTo>
                  <a:lnTo>
                    <a:pt x="0" y="0"/>
                  </a:lnTo>
                  <a:lnTo>
                    <a:pt x="100852" y="0"/>
                  </a:lnTo>
                  <a:lnTo>
                    <a:pt x="100852" y="100852"/>
                  </a:lnTo>
                  <a:close/>
                </a:path>
              </a:pathLst>
            </a:custGeom>
            <a:solidFill>
              <a:srgbClr val="FFC39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3" name="object 493"/>
            <p:cNvSpPr/>
            <p:nvPr/>
          </p:nvSpPr>
          <p:spPr>
            <a:xfrm>
              <a:off x="10889424" y="9666909"/>
              <a:ext cx="403860" cy="100965"/>
            </a:xfrm>
            <a:custGeom>
              <a:avLst/>
              <a:gdLst/>
              <a:ahLst/>
              <a:cxnLst/>
              <a:rect l="l" t="t" r="r" b="b"/>
              <a:pathLst>
                <a:path w="403859" h="100965">
                  <a:moveTo>
                    <a:pt x="100863" y="0"/>
                  </a:moveTo>
                  <a:lnTo>
                    <a:pt x="0" y="0"/>
                  </a:lnTo>
                  <a:lnTo>
                    <a:pt x="0" y="100863"/>
                  </a:lnTo>
                  <a:lnTo>
                    <a:pt x="100863" y="100863"/>
                  </a:lnTo>
                  <a:lnTo>
                    <a:pt x="100863" y="0"/>
                  </a:lnTo>
                  <a:close/>
                </a:path>
                <a:path w="403859" h="100965">
                  <a:moveTo>
                    <a:pt x="403415" y="0"/>
                  </a:moveTo>
                  <a:lnTo>
                    <a:pt x="201714" y="0"/>
                  </a:lnTo>
                  <a:lnTo>
                    <a:pt x="201714" y="100863"/>
                  </a:lnTo>
                  <a:lnTo>
                    <a:pt x="403415" y="100863"/>
                  </a:lnTo>
                  <a:lnTo>
                    <a:pt x="403415" y="0"/>
                  </a:lnTo>
                  <a:close/>
                </a:path>
              </a:pathLst>
            </a:custGeom>
            <a:solidFill>
              <a:srgbClr val="743A33">
                <a:alpha val="497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94" name="object 494"/>
          <p:cNvGrpSpPr/>
          <p:nvPr/>
        </p:nvGrpSpPr>
        <p:grpSpPr>
          <a:xfrm>
            <a:off x="10385170" y="9868613"/>
            <a:ext cx="706120" cy="302895"/>
            <a:chOff x="10385170" y="9868613"/>
            <a:chExt cx="706120" cy="302895"/>
          </a:xfrm>
        </p:grpSpPr>
        <p:sp>
          <p:nvSpPr>
            <p:cNvPr id="495" name="object 495"/>
            <p:cNvSpPr/>
            <p:nvPr/>
          </p:nvSpPr>
          <p:spPr>
            <a:xfrm>
              <a:off x="10486023" y="9868613"/>
              <a:ext cx="605155" cy="302895"/>
            </a:xfrm>
            <a:custGeom>
              <a:avLst/>
              <a:gdLst/>
              <a:ahLst/>
              <a:cxnLst/>
              <a:rect l="l" t="t" r="r" b="b"/>
              <a:pathLst>
                <a:path w="605154" h="302895">
                  <a:moveTo>
                    <a:pt x="0" y="302558"/>
                  </a:moveTo>
                  <a:lnTo>
                    <a:pt x="605117" y="302558"/>
                  </a:lnTo>
                  <a:lnTo>
                    <a:pt x="605117" y="0"/>
                  </a:lnTo>
                  <a:lnTo>
                    <a:pt x="0" y="0"/>
                  </a:lnTo>
                  <a:lnTo>
                    <a:pt x="0" y="302558"/>
                  </a:lnTo>
                  <a:close/>
                </a:path>
              </a:pathLst>
            </a:custGeom>
            <a:solidFill>
              <a:srgbClr val="C858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6" name="object 496"/>
            <p:cNvSpPr/>
            <p:nvPr/>
          </p:nvSpPr>
          <p:spPr>
            <a:xfrm>
              <a:off x="10385170" y="9868613"/>
              <a:ext cx="100965" cy="302895"/>
            </a:xfrm>
            <a:custGeom>
              <a:avLst/>
              <a:gdLst/>
              <a:ahLst/>
              <a:cxnLst/>
              <a:rect l="l" t="t" r="r" b="b"/>
              <a:pathLst>
                <a:path w="100965" h="302895">
                  <a:moveTo>
                    <a:pt x="100852" y="302558"/>
                  </a:moveTo>
                  <a:lnTo>
                    <a:pt x="0" y="302558"/>
                  </a:lnTo>
                  <a:lnTo>
                    <a:pt x="0" y="0"/>
                  </a:lnTo>
                  <a:lnTo>
                    <a:pt x="100852" y="0"/>
                  </a:lnTo>
                  <a:lnTo>
                    <a:pt x="100852" y="302558"/>
                  </a:lnTo>
                  <a:close/>
                </a:path>
              </a:pathLst>
            </a:custGeom>
            <a:solidFill>
              <a:srgbClr val="743A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7" name="object 497"/>
            <p:cNvSpPr/>
            <p:nvPr/>
          </p:nvSpPr>
          <p:spPr>
            <a:xfrm>
              <a:off x="10486023" y="9868613"/>
              <a:ext cx="605155" cy="302895"/>
            </a:xfrm>
            <a:custGeom>
              <a:avLst/>
              <a:gdLst/>
              <a:ahLst/>
              <a:cxnLst/>
              <a:rect l="l" t="t" r="r" b="b"/>
              <a:pathLst>
                <a:path w="605154" h="302895">
                  <a:moveTo>
                    <a:pt x="605117" y="302558"/>
                  </a:moveTo>
                  <a:lnTo>
                    <a:pt x="504264" y="302558"/>
                  </a:lnTo>
                  <a:lnTo>
                    <a:pt x="504264" y="100852"/>
                  </a:lnTo>
                  <a:lnTo>
                    <a:pt x="0" y="100852"/>
                  </a:lnTo>
                  <a:lnTo>
                    <a:pt x="0" y="0"/>
                  </a:lnTo>
                  <a:lnTo>
                    <a:pt x="605117" y="0"/>
                  </a:lnTo>
                  <a:close/>
                </a:path>
              </a:pathLst>
            </a:custGeom>
            <a:solidFill>
              <a:srgbClr val="F58B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8" name="object 498"/>
            <p:cNvSpPr/>
            <p:nvPr/>
          </p:nvSpPr>
          <p:spPr>
            <a:xfrm>
              <a:off x="10990288" y="9868613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100852" y="100852"/>
                  </a:moveTo>
                  <a:lnTo>
                    <a:pt x="0" y="100852"/>
                  </a:lnTo>
                  <a:lnTo>
                    <a:pt x="0" y="0"/>
                  </a:lnTo>
                  <a:lnTo>
                    <a:pt x="100852" y="0"/>
                  </a:lnTo>
                  <a:lnTo>
                    <a:pt x="100852" y="100852"/>
                  </a:lnTo>
                  <a:close/>
                </a:path>
              </a:pathLst>
            </a:custGeom>
            <a:solidFill>
              <a:srgbClr val="FFC39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9" name="object 499"/>
            <p:cNvSpPr/>
            <p:nvPr/>
          </p:nvSpPr>
          <p:spPr>
            <a:xfrm>
              <a:off x="10586872" y="9969474"/>
              <a:ext cx="302895" cy="201930"/>
            </a:xfrm>
            <a:custGeom>
              <a:avLst/>
              <a:gdLst/>
              <a:ahLst/>
              <a:cxnLst/>
              <a:rect l="l" t="t" r="r" b="b"/>
              <a:pathLst>
                <a:path w="302895" h="201929">
                  <a:moveTo>
                    <a:pt x="201701" y="100850"/>
                  </a:moveTo>
                  <a:lnTo>
                    <a:pt x="0" y="100850"/>
                  </a:lnTo>
                  <a:lnTo>
                    <a:pt x="0" y="201701"/>
                  </a:lnTo>
                  <a:lnTo>
                    <a:pt x="201701" y="201701"/>
                  </a:lnTo>
                  <a:lnTo>
                    <a:pt x="201701" y="100850"/>
                  </a:lnTo>
                  <a:close/>
                </a:path>
                <a:path w="302895" h="201929">
                  <a:moveTo>
                    <a:pt x="302552" y="0"/>
                  </a:moveTo>
                  <a:lnTo>
                    <a:pt x="201701" y="0"/>
                  </a:lnTo>
                  <a:lnTo>
                    <a:pt x="201701" y="100850"/>
                  </a:lnTo>
                  <a:lnTo>
                    <a:pt x="302552" y="100850"/>
                  </a:lnTo>
                  <a:lnTo>
                    <a:pt x="302552" y="0"/>
                  </a:lnTo>
                  <a:close/>
                </a:path>
              </a:pathLst>
            </a:custGeom>
            <a:solidFill>
              <a:srgbClr val="743A33">
                <a:alpha val="497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00" name="object 500"/>
          <p:cNvGrpSpPr/>
          <p:nvPr/>
        </p:nvGrpSpPr>
        <p:grpSpPr>
          <a:xfrm>
            <a:off x="11191994" y="9868613"/>
            <a:ext cx="706120" cy="302895"/>
            <a:chOff x="11191994" y="9868613"/>
            <a:chExt cx="706120" cy="302895"/>
          </a:xfrm>
        </p:grpSpPr>
        <p:sp>
          <p:nvSpPr>
            <p:cNvPr id="501" name="object 501"/>
            <p:cNvSpPr/>
            <p:nvPr/>
          </p:nvSpPr>
          <p:spPr>
            <a:xfrm>
              <a:off x="11292847" y="9868613"/>
              <a:ext cx="605155" cy="302895"/>
            </a:xfrm>
            <a:custGeom>
              <a:avLst/>
              <a:gdLst/>
              <a:ahLst/>
              <a:cxnLst/>
              <a:rect l="l" t="t" r="r" b="b"/>
              <a:pathLst>
                <a:path w="605154" h="302895">
                  <a:moveTo>
                    <a:pt x="0" y="302558"/>
                  </a:moveTo>
                  <a:lnTo>
                    <a:pt x="605117" y="302558"/>
                  </a:lnTo>
                  <a:lnTo>
                    <a:pt x="605117" y="0"/>
                  </a:lnTo>
                  <a:lnTo>
                    <a:pt x="0" y="0"/>
                  </a:lnTo>
                  <a:lnTo>
                    <a:pt x="0" y="302558"/>
                  </a:lnTo>
                  <a:close/>
                </a:path>
              </a:pathLst>
            </a:custGeom>
            <a:solidFill>
              <a:srgbClr val="C858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2" name="object 502"/>
            <p:cNvSpPr/>
            <p:nvPr/>
          </p:nvSpPr>
          <p:spPr>
            <a:xfrm>
              <a:off x="11191994" y="9868613"/>
              <a:ext cx="100965" cy="302895"/>
            </a:xfrm>
            <a:custGeom>
              <a:avLst/>
              <a:gdLst/>
              <a:ahLst/>
              <a:cxnLst/>
              <a:rect l="l" t="t" r="r" b="b"/>
              <a:pathLst>
                <a:path w="100965" h="302895">
                  <a:moveTo>
                    <a:pt x="100852" y="302558"/>
                  </a:moveTo>
                  <a:lnTo>
                    <a:pt x="0" y="302558"/>
                  </a:lnTo>
                  <a:lnTo>
                    <a:pt x="0" y="0"/>
                  </a:lnTo>
                  <a:lnTo>
                    <a:pt x="100852" y="0"/>
                  </a:lnTo>
                  <a:lnTo>
                    <a:pt x="100852" y="302558"/>
                  </a:lnTo>
                  <a:close/>
                </a:path>
              </a:pathLst>
            </a:custGeom>
            <a:solidFill>
              <a:srgbClr val="743A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3" name="object 503"/>
            <p:cNvSpPr/>
            <p:nvPr/>
          </p:nvSpPr>
          <p:spPr>
            <a:xfrm>
              <a:off x="11292847" y="9868613"/>
              <a:ext cx="605155" cy="302895"/>
            </a:xfrm>
            <a:custGeom>
              <a:avLst/>
              <a:gdLst/>
              <a:ahLst/>
              <a:cxnLst/>
              <a:rect l="l" t="t" r="r" b="b"/>
              <a:pathLst>
                <a:path w="605154" h="302895">
                  <a:moveTo>
                    <a:pt x="605117" y="302558"/>
                  </a:moveTo>
                  <a:lnTo>
                    <a:pt x="504264" y="302558"/>
                  </a:lnTo>
                  <a:lnTo>
                    <a:pt x="504264" y="100852"/>
                  </a:lnTo>
                  <a:lnTo>
                    <a:pt x="0" y="100852"/>
                  </a:lnTo>
                  <a:lnTo>
                    <a:pt x="0" y="0"/>
                  </a:lnTo>
                  <a:lnTo>
                    <a:pt x="605117" y="0"/>
                  </a:lnTo>
                  <a:close/>
                </a:path>
              </a:pathLst>
            </a:custGeom>
            <a:solidFill>
              <a:srgbClr val="F58B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4" name="object 504"/>
            <p:cNvSpPr/>
            <p:nvPr/>
          </p:nvSpPr>
          <p:spPr>
            <a:xfrm>
              <a:off x="11797112" y="9868613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100852" y="100852"/>
                  </a:moveTo>
                  <a:lnTo>
                    <a:pt x="0" y="100852"/>
                  </a:lnTo>
                  <a:lnTo>
                    <a:pt x="0" y="0"/>
                  </a:lnTo>
                  <a:lnTo>
                    <a:pt x="100852" y="0"/>
                  </a:lnTo>
                  <a:lnTo>
                    <a:pt x="100852" y="100852"/>
                  </a:lnTo>
                  <a:close/>
                </a:path>
              </a:pathLst>
            </a:custGeom>
            <a:solidFill>
              <a:srgbClr val="FFC39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5" name="object 505"/>
            <p:cNvSpPr/>
            <p:nvPr/>
          </p:nvSpPr>
          <p:spPr>
            <a:xfrm>
              <a:off x="11393691" y="9969474"/>
              <a:ext cx="403860" cy="201930"/>
            </a:xfrm>
            <a:custGeom>
              <a:avLst/>
              <a:gdLst/>
              <a:ahLst/>
              <a:cxnLst/>
              <a:rect l="l" t="t" r="r" b="b"/>
              <a:pathLst>
                <a:path w="403859" h="201929">
                  <a:moveTo>
                    <a:pt x="100850" y="100850"/>
                  </a:moveTo>
                  <a:lnTo>
                    <a:pt x="0" y="100850"/>
                  </a:lnTo>
                  <a:lnTo>
                    <a:pt x="0" y="201701"/>
                  </a:lnTo>
                  <a:lnTo>
                    <a:pt x="100850" y="201701"/>
                  </a:lnTo>
                  <a:lnTo>
                    <a:pt x="100850" y="100850"/>
                  </a:lnTo>
                  <a:close/>
                </a:path>
                <a:path w="403859" h="201929">
                  <a:moveTo>
                    <a:pt x="201714" y="0"/>
                  </a:moveTo>
                  <a:lnTo>
                    <a:pt x="100850" y="0"/>
                  </a:lnTo>
                  <a:lnTo>
                    <a:pt x="100850" y="100850"/>
                  </a:lnTo>
                  <a:lnTo>
                    <a:pt x="201714" y="100850"/>
                  </a:lnTo>
                  <a:lnTo>
                    <a:pt x="201714" y="0"/>
                  </a:lnTo>
                  <a:close/>
                </a:path>
                <a:path w="403859" h="201929">
                  <a:moveTo>
                    <a:pt x="403415" y="100850"/>
                  </a:moveTo>
                  <a:lnTo>
                    <a:pt x="201714" y="100850"/>
                  </a:lnTo>
                  <a:lnTo>
                    <a:pt x="201714" y="201701"/>
                  </a:lnTo>
                  <a:lnTo>
                    <a:pt x="403415" y="201701"/>
                  </a:lnTo>
                  <a:lnTo>
                    <a:pt x="403415" y="100850"/>
                  </a:lnTo>
                  <a:close/>
                </a:path>
              </a:pathLst>
            </a:custGeom>
            <a:solidFill>
              <a:srgbClr val="743A33">
                <a:alpha val="497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06" name="object 506"/>
          <p:cNvGrpSpPr/>
          <p:nvPr/>
        </p:nvGrpSpPr>
        <p:grpSpPr>
          <a:xfrm>
            <a:off x="9881333" y="9465202"/>
            <a:ext cx="806450" cy="302895"/>
            <a:chOff x="9881333" y="9465202"/>
            <a:chExt cx="806450" cy="302895"/>
          </a:xfrm>
        </p:grpSpPr>
        <p:sp>
          <p:nvSpPr>
            <p:cNvPr id="507" name="object 507"/>
            <p:cNvSpPr/>
            <p:nvPr/>
          </p:nvSpPr>
          <p:spPr>
            <a:xfrm>
              <a:off x="9982186" y="9465202"/>
              <a:ext cx="302895" cy="302895"/>
            </a:xfrm>
            <a:custGeom>
              <a:avLst/>
              <a:gdLst/>
              <a:ahLst/>
              <a:cxnLst/>
              <a:rect l="l" t="t" r="r" b="b"/>
              <a:pathLst>
                <a:path w="302895" h="302895">
                  <a:moveTo>
                    <a:pt x="0" y="302558"/>
                  </a:moveTo>
                  <a:lnTo>
                    <a:pt x="302558" y="302558"/>
                  </a:lnTo>
                  <a:lnTo>
                    <a:pt x="302558" y="0"/>
                  </a:lnTo>
                  <a:lnTo>
                    <a:pt x="0" y="0"/>
                  </a:lnTo>
                  <a:lnTo>
                    <a:pt x="0" y="302558"/>
                  </a:lnTo>
                  <a:close/>
                </a:path>
              </a:pathLst>
            </a:custGeom>
            <a:solidFill>
              <a:srgbClr val="C858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8" name="object 508"/>
            <p:cNvSpPr/>
            <p:nvPr/>
          </p:nvSpPr>
          <p:spPr>
            <a:xfrm>
              <a:off x="9982186" y="9465202"/>
              <a:ext cx="302895" cy="100965"/>
            </a:xfrm>
            <a:custGeom>
              <a:avLst/>
              <a:gdLst/>
              <a:ahLst/>
              <a:cxnLst/>
              <a:rect l="l" t="t" r="r" b="b"/>
              <a:pathLst>
                <a:path w="302895" h="100965">
                  <a:moveTo>
                    <a:pt x="302558" y="100852"/>
                  </a:moveTo>
                  <a:lnTo>
                    <a:pt x="0" y="100852"/>
                  </a:lnTo>
                  <a:lnTo>
                    <a:pt x="0" y="0"/>
                  </a:lnTo>
                  <a:lnTo>
                    <a:pt x="302558" y="0"/>
                  </a:lnTo>
                  <a:lnTo>
                    <a:pt x="302558" y="100852"/>
                  </a:lnTo>
                  <a:close/>
                </a:path>
              </a:pathLst>
            </a:custGeom>
            <a:solidFill>
              <a:srgbClr val="F58B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9" name="object 509"/>
            <p:cNvSpPr/>
            <p:nvPr/>
          </p:nvSpPr>
          <p:spPr>
            <a:xfrm>
              <a:off x="9881333" y="9465202"/>
              <a:ext cx="100965" cy="302895"/>
            </a:xfrm>
            <a:custGeom>
              <a:avLst/>
              <a:gdLst/>
              <a:ahLst/>
              <a:cxnLst/>
              <a:rect l="l" t="t" r="r" b="b"/>
              <a:pathLst>
                <a:path w="100965" h="302895">
                  <a:moveTo>
                    <a:pt x="100852" y="302558"/>
                  </a:moveTo>
                  <a:lnTo>
                    <a:pt x="0" y="302558"/>
                  </a:lnTo>
                  <a:lnTo>
                    <a:pt x="0" y="0"/>
                  </a:lnTo>
                  <a:lnTo>
                    <a:pt x="100852" y="0"/>
                  </a:lnTo>
                  <a:lnTo>
                    <a:pt x="100852" y="302558"/>
                  </a:lnTo>
                  <a:close/>
                </a:path>
              </a:pathLst>
            </a:custGeom>
            <a:solidFill>
              <a:srgbClr val="743A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0" name="object 510"/>
            <p:cNvSpPr/>
            <p:nvPr/>
          </p:nvSpPr>
          <p:spPr>
            <a:xfrm>
              <a:off x="9982175" y="9566059"/>
              <a:ext cx="302895" cy="201930"/>
            </a:xfrm>
            <a:custGeom>
              <a:avLst/>
              <a:gdLst/>
              <a:ahLst/>
              <a:cxnLst/>
              <a:rect l="l" t="t" r="r" b="b"/>
              <a:pathLst>
                <a:path w="302895" h="201929">
                  <a:moveTo>
                    <a:pt x="100863" y="0"/>
                  </a:moveTo>
                  <a:lnTo>
                    <a:pt x="0" y="0"/>
                  </a:lnTo>
                  <a:lnTo>
                    <a:pt x="0" y="100850"/>
                  </a:lnTo>
                  <a:lnTo>
                    <a:pt x="100863" y="100850"/>
                  </a:lnTo>
                  <a:lnTo>
                    <a:pt x="100863" y="0"/>
                  </a:lnTo>
                  <a:close/>
                </a:path>
                <a:path w="302895" h="201929">
                  <a:moveTo>
                    <a:pt x="302564" y="100850"/>
                  </a:moveTo>
                  <a:lnTo>
                    <a:pt x="100863" y="100850"/>
                  </a:lnTo>
                  <a:lnTo>
                    <a:pt x="100863" y="201714"/>
                  </a:lnTo>
                  <a:lnTo>
                    <a:pt x="302564" y="201714"/>
                  </a:lnTo>
                  <a:lnTo>
                    <a:pt x="302564" y="100850"/>
                  </a:lnTo>
                  <a:close/>
                </a:path>
              </a:pathLst>
            </a:custGeom>
            <a:solidFill>
              <a:srgbClr val="743A33">
                <a:alpha val="4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1" name="object 511"/>
            <p:cNvSpPr/>
            <p:nvPr/>
          </p:nvSpPr>
          <p:spPr>
            <a:xfrm>
              <a:off x="10284317" y="9465202"/>
              <a:ext cx="403860" cy="302895"/>
            </a:xfrm>
            <a:custGeom>
              <a:avLst/>
              <a:gdLst/>
              <a:ahLst/>
              <a:cxnLst/>
              <a:rect l="l" t="t" r="r" b="b"/>
              <a:pathLst>
                <a:path w="403859" h="302895">
                  <a:moveTo>
                    <a:pt x="403411" y="302558"/>
                  </a:moveTo>
                  <a:lnTo>
                    <a:pt x="0" y="302558"/>
                  </a:lnTo>
                  <a:lnTo>
                    <a:pt x="0" y="0"/>
                  </a:lnTo>
                  <a:lnTo>
                    <a:pt x="403411" y="0"/>
                  </a:lnTo>
                  <a:lnTo>
                    <a:pt x="403411" y="302558"/>
                  </a:lnTo>
                  <a:close/>
                </a:path>
              </a:pathLst>
            </a:custGeom>
            <a:solidFill>
              <a:srgbClr val="C858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2" name="object 512"/>
            <p:cNvSpPr/>
            <p:nvPr/>
          </p:nvSpPr>
          <p:spPr>
            <a:xfrm>
              <a:off x="10284317" y="9465202"/>
              <a:ext cx="403860" cy="302895"/>
            </a:xfrm>
            <a:custGeom>
              <a:avLst/>
              <a:gdLst/>
              <a:ahLst/>
              <a:cxnLst/>
              <a:rect l="l" t="t" r="r" b="b"/>
              <a:pathLst>
                <a:path w="403859" h="302895">
                  <a:moveTo>
                    <a:pt x="403411" y="302558"/>
                  </a:moveTo>
                  <a:lnTo>
                    <a:pt x="302558" y="302558"/>
                  </a:lnTo>
                  <a:lnTo>
                    <a:pt x="302558" y="100852"/>
                  </a:lnTo>
                  <a:lnTo>
                    <a:pt x="0" y="100852"/>
                  </a:lnTo>
                  <a:lnTo>
                    <a:pt x="0" y="0"/>
                  </a:lnTo>
                  <a:lnTo>
                    <a:pt x="403411" y="0"/>
                  </a:lnTo>
                  <a:close/>
                </a:path>
              </a:pathLst>
            </a:custGeom>
            <a:solidFill>
              <a:srgbClr val="F58B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3" name="object 513"/>
            <p:cNvSpPr/>
            <p:nvPr/>
          </p:nvSpPr>
          <p:spPr>
            <a:xfrm>
              <a:off x="10586876" y="9465202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100852" y="100852"/>
                  </a:moveTo>
                  <a:lnTo>
                    <a:pt x="0" y="100852"/>
                  </a:lnTo>
                  <a:lnTo>
                    <a:pt x="0" y="0"/>
                  </a:lnTo>
                  <a:lnTo>
                    <a:pt x="100852" y="0"/>
                  </a:lnTo>
                  <a:lnTo>
                    <a:pt x="100852" y="100852"/>
                  </a:lnTo>
                  <a:close/>
                </a:path>
              </a:pathLst>
            </a:custGeom>
            <a:solidFill>
              <a:srgbClr val="FFC39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4" name="object 514"/>
            <p:cNvSpPr/>
            <p:nvPr/>
          </p:nvSpPr>
          <p:spPr>
            <a:xfrm>
              <a:off x="10284308" y="9566059"/>
              <a:ext cx="302895" cy="201930"/>
            </a:xfrm>
            <a:custGeom>
              <a:avLst/>
              <a:gdLst/>
              <a:ahLst/>
              <a:cxnLst/>
              <a:rect l="l" t="t" r="r" b="b"/>
              <a:pathLst>
                <a:path w="302895" h="201929">
                  <a:moveTo>
                    <a:pt x="201714" y="0"/>
                  </a:moveTo>
                  <a:lnTo>
                    <a:pt x="0" y="0"/>
                  </a:lnTo>
                  <a:lnTo>
                    <a:pt x="0" y="100850"/>
                  </a:lnTo>
                  <a:lnTo>
                    <a:pt x="201714" y="100850"/>
                  </a:lnTo>
                  <a:lnTo>
                    <a:pt x="201714" y="0"/>
                  </a:lnTo>
                  <a:close/>
                </a:path>
                <a:path w="302895" h="201929">
                  <a:moveTo>
                    <a:pt x="302564" y="100850"/>
                  </a:moveTo>
                  <a:lnTo>
                    <a:pt x="201714" y="100850"/>
                  </a:lnTo>
                  <a:lnTo>
                    <a:pt x="201714" y="201714"/>
                  </a:lnTo>
                  <a:lnTo>
                    <a:pt x="302564" y="201714"/>
                  </a:lnTo>
                  <a:lnTo>
                    <a:pt x="302564" y="100850"/>
                  </a:lnTo>
                  <a:close/>
                </a:path>
              </a:pathLst>
            </a:custGeom>
            <a:solidFill>
              <a:srgbClr val="743A33">
                <a:alpha val="497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15" name="object 515"/>
          <p:cNvGrpSpPr/>
          <p:nvPr/>
        </p:nvGrpSpPr>
        <p:grpSpPr>
          <a:xfrm>
            <a:off x="12502625" y="10272025"/>
            <a:ext cx="706120" cy="15240"/>
            <a:chOff x="12502625" y="10272025"/>
            <a:chExt cx="706120" cy="15240"/>
          </a:xfrm>
        </p:grpSpPr>
        <p:sp>
          <p:nvSpPr>
            <p:cNvPr id="516" name="object 516"/>
            <p:cNvSpPr/>
            <p:nvPr/>
          </p:nvSpPr>
          <p:spPr>
            <a:xfrm>
              <a:off x="12502625" y="10272025"/>
              <a:ext cx="706120" cy="15240"/>
            </a:xfrm>
            <a:custGeom>
              <a:avLst/>
              <a:gdLst/>
              <a:ahLst/>
              <a:cxnLst/>
              <a:rect l="l" t="t" r="r" b="b"/>
              <a:pathLst>
                <a:path w="706119" h="15240">
                  <a:moveTo>
                    <a:pt x="0" y="0"/>
                  </a:moveTo>
                  <a:lnTo>
                    <a:pt x="705970" y="0"/>
                  </a:lnTo>
                  <a:lnTo>
                    <a:pt x="705970" y="14970"/>
                  </a:lnTo>
                  <a:lnTo>
                    <a:pt x="0" y="149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58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7" name="object 517"/>
            <p:cNvSpPr/>
            <p:nvPr/>
          </p:nvSpPr>
          <p:spPr>
            <a:xfrm>
              <a:off x="12502625" y="10272025"/>
              <a:ext cx="100965" cy="15240"/>
            </a:xfrm>
            <a:custGeom>
              <a:avLst/>
              <a:gdLst/>
              <a:ahLst/>
              <a:cxnLst/>
              <a:rect l="l" t="t" r="r" b="b"/>
              <a:pathLst>
                <a:path w="100965" h="15240">
                  <a:moveTo>
                    <a:pt x="0" y="0"/>
                  </a:moveTo>
                  <a:lnTo>
                    <a:pt x="100852" y="0"/>
                  </a:lnTo>
                  <a:lnTo>
                    <a:pt x="100852" y="14970"/>
                  </a:lnTo>
                  <a:lnTo>
                    <a:pt x="0" y="149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3A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8" name="object 518"/>
            <p:cNvSpPr/>
            <p:nvPr/>
          </p:nvSpPr>
          <p:spPr>
            <a:xfrm>
              <a:off x="12603478" y="10272025"/>
              <a:ext cx="605155" cy="15240"/>
            </a:xfrm>
            <a:custGeom>
              <a:avLst/>
              <a:gdLst/>
              <a:ahLst/>
              <a:cxnLst/>
              <a:rect l="l" t="t" r="r" b="b"/>
              <a:pathLst>
                <a:path w="605155" h="15240">
                  <a:moveTo>
                    <a:pt x="605117" y="14970"/>
                  </a:moveTo>
                  <a:lnTo>
                    <a:pt x="0" y="14970"/>
                  </a:lnTo>
                  <a:lnTo>
                    <a:pt x="0" y="0"/>
                  </a:lnTo>
                  <a:lnTo>
                    <a:pt x="605117" y="0"/>
                  </a:lnTo>
                  <a:lnTo>
                    <a:pt x="605117" y="14970"/>
                  </a:lnTo>
                  <a:close/>
                </a:path>
              </a:pathLst>
            </a:custGeom>
            <a:solidFill>
              <a:srgbClr val="F58B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9" name="object 519"/>
            <p:cNvSpPr/>
            <p:nvPr/>
          </p:nvSpPr>
          <p:spPr>
            <a:xfrm>
              <a:off x="13107743" y="10272025"/>
              <a:ext cx="100965" cy="15240"/>
            </a:xfrm>
            <a:custGeom>
              <a:avLst/>
              <a:gdLst/>
              <a:ahLst/>
              <a:cxnLst/>
              <a:rect l="l" t="t" r="r" b="b"/>
              <a:pathLst>
                <a:path w="100965" h="15240">
                  <a:moveTo>
                    <a:pt x="0" y="0"/>
                  </a:moveTo>
                  <a:lnTo>
                    <a:pt x="100852" y="0"/>
                  </a:lnTo>
                  <a:lnTo>
                    <a:pt x="100852" y="14970"/>
                  </a:lnTo>
                  <a:lnTo>
                    <a:pt x="0" y="149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39C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20" name="object 520"/>
          <p:cNvGrpSpPr/>
          <p:nvPr/>
        </p:nvGrpSpPr>
        <p:grpSpPr>
          <a:xfrm>
            <a:off x="11595406" y="10272025"/>
            <a:ext cx="806450" cy="15240"/>
            <a:chOff x="11595406" y="10272025"/>
            <a:chExt cx="806450" cy="15240"/>
          </a:xfrm>
        </p:grpSpPr>
        <p:sp>
          <p:nvSpPr>
            <p:cNvPr id="521" name="object 521"/>
            <p:cNvSpPr/>
            <p:nvPr/>
          </p:nvSpPr>
          <p:spPr>
            <a:xfrm>
              <a:off x="11595406" y="10272025"/>
              <a:ext cx="403860" cy="15240"/>
            </a:xfrm>
            <a:custGeom>
              <a:avLst/>
              <a:gdLst/>
              <a:ahLst/>
              <a:cxnLst/>
              <a:rect l="l" t="t" r="r" b="b"/>
              <a:pathLst>
                <a:path w="403859" h="15240">
                  <a:moveTo>
                    <a:pt x="0" y="0"/>
                  </a:moveTo>
                  <a:lnTo>
                    <a:pt x="403410" y="0"/>
                  </a:lnTo>
                  <a:lnTo>
                    <a:pt x="403410" y="14970"/>
                  </a:lnTo>
                  <a:lnTo>
                    <a:pt x="0" y="149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58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2" name="object 522"/>
            <p:cNvSpPr/>
            <p:nvPr/>
          </p:nvSpPr>
          <p:spPr>
            <a:xfrm>
              <a:off x="11696259" y="10272025"/>
              <a:ext cx="302895" cy="15240"/>
            </a:xfrm>
            <a:custGeom>
              <a:avLst/>
              <a:gdLst/>
              <a:ahLst/>
              <a:cxnLst/>
              <a:rect l="l" t="t" r="r" b="b"/>
              <a:pathLst>
                <a:path w="302895" h="15240">
                  <a:moveTo>
                    <a:pt x="0" y="14970"/>
                  </a:moveTo>
                  <a:lnTo>
                    <a:pt x="302557" y="14970"/>
                  </a:lnTo>
                  <a:lnTo>
                    <a:pt x="302557" y="0"/>
                  </a:lnTo>
                  <a:lnTo>
                    <a:pt x="0" y="0"/>
                  </a:lnTo>
                  <a:lnTo>
                    <a:pt x="0" y="14970"/>
                  </a:lnTo>
                  <a:close/>
                </a:path>
              </a:pathLst>
            </a:custGeom>
            <a:solidFill>
              <a:srgbClr val="F58B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3" name="object 523"/>
            <p:cNvSpPr/>
            <p:nvPr/>
          </p:nvSpPr>
          <p:spPr>
            <a:xfrm>
              <a:off x="11595406" y="10272025"/>
              <a:ext cx="100965" cy="15240"/>
            </a:xfrm>
            <a:custGeom>
              <a:avLst/>
              <a:gdLst/>
              <a:ahLst/>
              <a:cxnLst/>
              <a:rect l="l" t="t" r="r" b="b"/>
              <a:pathLst>
                <a:path w="100965" h="15240">
                  <a:moveTo>
                    <a:pt x="0" y="0"/>
                  </a:moveTo>
                  <a:lnTo>
                    <a:pt x="100852" y="0"/>
                  </a:lnTo>
                  <a:lnTo>
                    <a:pt x="100852" y="14970"/>
                  </a:lnTo>
                  <a:lnTo>
                    <a:pt x="0" y="149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3A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4" name="object 524"/>
            <p:cNvSpPr/>
            <p:nvPr/>
          </p:nvSpPr>
          <p:spPr>
            <a:xfrm>
              <a:off x="11998360" y="10272025"/>
              <a:ext cx="403860" cy="15240"/>
            </a:xfrm>
            <a:custGeom>
              <a:avLst/>
              <a:gdLst/>
              <a:ahLst/>
              <a:cxnLst/>
              <a:rect l="l" t="t" r="r" b="b"/>
              <a:pathLst>
                <a:path w="403859" h="15240">
                  <a:moveTo>
                    <a:pt x="0" y="0"/>
                  </a:moveTo>
                  <a:lnTo>
                    <a:pt x="403411" y="0"/>
                  </a:lnTo>
                  <a:lnTo>
                    <a:pt x="403411" y="14970"/>
                  </a:lnTo>
                  <a:lnTo>
                    <a:pt x="0" y="149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58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5" name="object 525"/>
            <p:cNvSpPr/>
            <p:nvPr/>
          </p:nvSpPr>
          <p:spPr>
            <a:xfrm>
              <a:off x="11998360" y="10272025"/>
              <a:ext cx="403860" cy="15240"/>
            </a:xfrm>
            <a:custGeom>
              <a:avLst/>
              <a:gdLst/>
              <a:ahLst/>
              <a:cxnLst/>
              <a:rect l="l" t="t" r="r" b="b"/>
              <a:pathLst>
                <a:path w="403859" h="15240">
                  <a:moveTo>
                    <a:pt x="403411" y="14970"/>
                  </a:moveTo>
                  <a:lnTo>
                    <a:pt x="0" y="14970"/>
                  </a:lnTo>
                  <a:lnTo>
                    <a:pt x="0" y="0"/>
                  </a:lnTo>
                  <a:lnTo>
                    <a:pt x="403411" y="0"/>
                  </a:lnTo>
                  <a:lnTo>
                    <a:pt x="403411" y="14970"/>
                  </a:lnTo>
                  <a:close/>
                </a:path>
              </a:pathLst>
            </a:custGeom>
            <a:solidFill>
              <a:srgbClr val="F58B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6" name="object 526"/>
            <p:cNvSpPr/>
            <p:nvPr/>
          </p:nvSpPr>
          <p:spPr>
            <a:xfrm>
              <a:off x="12300919" y="10272025"/>
              <a:ext cx="100965" cy="15240"/>
            </a:xfrm>
            <a:custGeom>
              <a:avLst/>
              <a:gdLst/>
              <a:ahLst/>
              <a:cxnLst/>
              <a:rect l="l" t="t" r="r" b="b"/>
              <a:pathLst>
                <a:path w="100965" h="15240">
                  <a:moveTo>
                    <a:pt x="0" y="0"/>
                  </a:moveTo>
                  <a:lnTo>
                    <a:pt x="100852" y="0"/>
                  </a:lnTo>
                  <a:lnTo>
                    <a:pt x="100852" y="14970"/>
                  </a:lnTo>
                  <a:lnTo>
                    <a:pt x="0" y="149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39C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27" name="object 527"/>
          <p:cNvGrpSpPr/>
          <p:nvPr/>
        </p:nvGrpSpPr>
        <p:grpSpPr>
          <a:xfrm>
            <a:off x="12502625" y="9465202"/>
            <a:ext cx="706120" cy="302895"/>
            <a:chOff x="12502625" y="9465202"/>
            <a:chExt cx="706120" cy="302895"/>
          </a:xfrm>
        </p:grpSpPr>
        <p:sp>
          <p:nvSpPr>
            <p:cNvPr id="528" name="object 528"/>
            <p:cNvSpPr/>
            <p:nvPr/>
          </p:nvSpPr>
          <p:spPr>
            <a:xfrm>
              <a:off x="12603478" y="9465202"/>
              <a:ext cx="605155" cy="302895"/>
            </a:xfrm>
            <a:custGeom>
              <a:avLst/>
              <a:gdLst/>
              <a:ahLst/>
              <a:cxnLst/>
              <a:rect l="l" t="t" r="r" b="b"/>
              <a:pathLst>
                <a:path w="605155" h="302895">
                  <a:moveTo>
                    <a:pt x="0" y="302558"/>
                  </a:moveTo>
                  <a:lnTo>
                    <a:pt x="605117" y="302558"/>
                  </a:lnTo>
                  <a:lnTo>
                    <a:pt x="605117" y="0"/>
                  </a:lnTo>
                  <a:lnTo>
                    <a:pt x="0" y="0"/>
                  </a:lnTo>
                  <a:lnTo>
                    <a:pt x="0" y="302558"/>
                  </a:lnTo>
                  <a:close/>
                </a:path>
              </a:pathLst>
            </a:custGeom>
            <a:solidFill>
              <a:srgbClr val="C858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9" name="object 529"/>
            <p:cNvSpPr/>
            <p:nvPr/>
          </p:nvSpPr>
          <p:spPr>
            <a:xfrm>
              <a:off x="12502625" y="9465202"/>
              <a:ext cx="100965" cy="302895"/>
            </a:xfrm>
            <a:custGeom>
              <a:avLst/>
              <a:gdLst/>
              <a:ahLst/>
              <a:cxnLst/>
              <a:rect l="l" t="t" r="r" b="b"/>
              <a:pathLst>
                <a:path w="100965" h="302895">
                  <a:moveTo>
                    <a:pt x="100852" y="302558"/>
                  </a:moveTo>
                  <a:lnTo>
                    <a:pt x="0" y="302558"/>
                  </a:lnTo>
                  <a:lnTo>
                    <a:pt x="0" y="0"/>
                  </a:lnTo>
                  <a:lnTo>
                    <a:pt x="100852" y="0"/>
                  </a:lnTo>
                  <a:lnTo>
                    <a:pt x="100852" y="302558"/>
                  </a:lnTo>
                  <a:close/>
                </a:path>
              </a:pathLst>
            </a:custGeom>
            <a:solidFill>
              <a:srgbClr val="743A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0" name="object 530"/>
            <p:cNvSpPr/>
            <p:nvPr/>
          </p:nvSpPr>
          <p:spPr>
            <a:xfrm>
              <a:off x="12603478" y="9465202"/>
              <a:ext cx="605155" cy="302895"/>
            </a:xfrm>
            <a:custGeom>
              <a:avLst/>
              <a:gdLst/>
              <a:ahLst/>
              <a:cxnLst/>
              <a:rect l="l" t="t" r="r" b="b"/>
              <a:pathLst>
                <a:path w="605155" h="302895">
                  <a:moveTo>
                    <a:pt x="605117" y="302558"/>
                  </a:moveTo>
                  <a:lnTo>
                    <a:pt x="504264" y="302558"/>
                  </a:lnTo>
                  <a:lnTo>
                    <a:pt x="504264" y="100852"/>
                  </a:lnTo>
                  <a:lnTo>
                    <a:pt x="0" y="100852"/>
                  </a:lnTo>
                  <a:lnTo>
                    <a:pt x="0" y="0"/>
                  </a:lnTo>
                  <a:lnTo>
                    <a:pt x="605117" y="0"/>
                  </a:lnTo>
                  <a:close/>
                </a:path>
              </a:pathLst>
            </a:custGeom>
            <a:solidFill>
              <a:srgbClr val="F58B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1" name="object 531"/>
            <p:cNvSpPr/>
            <p:nvPr/>
          </p:nvSpPr>
          <p:spPr>
            <a:xfrm>
              <a:off x="13107743" y="9465202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100852" y="100852"/>
                  </a:moveTo>
                  <a:lnTo>
                    <a:pt x="0" y="100852"/>
                  </a:lnTo>
                  <a:lnTo>
                    <a:pt x="0" y="0"/>
                  </a:lnTo>
                  <a:lnTo>
                    <a:pt x="100852" y="0"/>
                  </a:lnTo>
                  <a:lnTo>
                    <a:pt x="100852" y="100852"/>
                  </a:lnTo>
                  <a:close/>
                </a:path>
              </a:pathLst>
            </a:custGeom>
            <a:solidFill>
              <a:srgbClr val="FFC39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2" name="object 532"/>
            <p:cNvSpPr/>
            <p:nvPr/>
          </p:nvSpPr>
          <p:spPr>
            <a:xfrm>
              <a:off x="12603467" y="9666909"/>
              <a:ext cx="403860" cy="100965"/>
            </a:xfrm>
            <a:custGeom>
              <a:avLst/>
              <a:gdLst/>
              <a:ahLst/>
              <a:cxnLst/>
              <a:rect l="l" t="t" r="r" b="b"/>
              <a:pathLst>
                <a:path w="403859" h="100965">
                  <a:moveTo>
                    <a:pt x="100863" y="0"/>
                  </a:moveTo>
                  <a:lnTo>
                    <a:pt x="0" y="0"/>
                  </a:lnTo>
                  <a:lnTo>
                    <a:pt x="0" y="100863"/>
                  </a:lnTo>
                  <a:lnTo>
                    <a:pt x="100863" y="100863"/>
                  </a:lnTo>
                  <a:lnTo>
                    <a:pt x="100863" y="0"/>
                  </a:lnTo>
                  <a:close/>
                </a:path>
                <a:path w="403859" h="100965">
                  <a:moveTo>
                    <a:pt x="403415" y="0"/>
                  </a:moveTo>
                  <a:lnTo>
                    <a:pt x="201714" y="0"/>
                  </a:lnTo>
                  <a:lnTo>
                    <a:pt x="201714" y="100863"/>
                  </a:lnTo>
                  <a:lnTo>
                    <a:pt x="403415" y="100863"/>
                  </a:lnTo>
                  <a:lnTo>
                    <a:pt x="403415" y="0"/>
                  </a:lnTo>
                  <a:close/>
                </a:path>
              </a:pathLst>
            </a:custGeom>
            <a:solidFill>
              <a:srgbClr val="743A33">
                <a:alpha val="497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33" name="object 533"/>
          <p:cNvGrpSpPr/>
          <p:nvPr/>
        </p:nvGrpSpPr>
        <p:grpSpPr>
          <a:xfrm>
            <a:off x="12099213" y="9868613"/>
            <a:ext cx="706120" cy="302895"/>
            <a:chOff x="12099213" y="9868613"/>
            <a:chExt cx="706120" cy="302895"/>
          </a:xfrm>
        </p:grpSpPr>
        <p:sp>
          <p:nvSpPr>
            <p:cNvPr id="534" name="object 534"/>
            <p:cNvSpPr/>
            <p:nvPr/>
          </p:nvSpPr>
          <p:spPr>
            <a:xfrm>
              <a:off x="12200066" y="9868613"/>
              <a:ext cx="605155" cy="302895"/>
            </a:xfrm>
            <a:custGeom>
              <a:avLst/>
              <a:gdLst/>
              <a:ahLst/>
              <a:cxnLst/>
              <a:rect l="l" t="t" r="r" b="b"/>
              <a:pathLst>
                <a:path w="605154" h="302895">
                  <a:moveTo>
                    <a:pt x="0" y="302558"/>
                  </a:moveTo>
                  <a:lnTo>
                    <a:pt x="605117" y="302558"/>
                  </a:lnTo>
                  <a:lnTo>
                    <a:pt x="605117" y="0"/>
                  </a:lnTo>
                  <a:lnTo>
                    <a:pt x="0" y="0"/>
                  </a:lnTo>
                  <a:lnTo>
                    <a:pt x="0" y="302558"/>
                  </a:lnTo>
                  <a:close/>
                </a:path>
              </a:pathLst>
            </a:custGeom>
            <a:solidFill>
              <a:srgbClr val="C858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5" name="object 535"/>
            <p:cNvSpPr/>
            <p:nvPr/>
          </p:nvSpPr>
          <p:spPr>
            <a:xfrm>
              <a:off x="12099213" y="9868613"/>
              <a:ext cx="100965" cy="302895"/>
            </a:xfrm>
            <a:custGeom>
              <a:avLst/>
              <a:gdLst/>
              <a:ahLst/>
              <a:cxnLst/>
              <a:rect l="l" t="t" r="r" b="b"/>
              <a:pathLst>
                <a:path w="100965" h="302895">
                  <a:moveTo>
                    <a:pt x="100852" y="302558"/>
                  </a:moveTo>
                  <a:lnTo>
                    <a:pt x="0" y="302558"/>
                  </a:lnTo>
                  <a:lnTo>
                    <a:pt x="0" y="0"/>
                  </a:lnTo>
                  <a:lnTo>
                    <a:pt x="100852" y="0"/>
                  </a:lnTo>
                  <a:lnTo>
                    <a:pt x="100852" y="302558"/>
                  </a:lnTo>
                  <a:close/>
                </a:path>
              </a:pathLst>
            </a:custGeom>
            <a:solidFill>
              <a:srgbClr val="743A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6" name="object 536"/>
            <p:cNvSpPr/>
            <p:nvPr/>
          </p:nvSpPr>
          <p:spPr>
            <a:xfrm>
              <a:off x="12200066" y="9868613"/>
              <a:ext cx="605155" cy="302895"/>
            </a:xfrm>
            <a:custGeom>
              <a:avLst/>
              <a:gdLst/>
              <a:ahLst/>
              <a:cxnLst/>
              <a:rect l="l" t="t" r="r" b="b"/>
              <a:pathLst>
                <a:path w="605154" h="302895">
                  <a:moveTo>
                    <a:pt x="605117" y="302558"/>
                  </a:moveTo>
                  <a:lnTo>
                    <a:pt x="504264" y="302558"/>
                  </a:lnTo>
                  <a:lnTo>
                    <a:pt x="504264" y="100852"/>
                  </a:lnTo>
                  <a:lnTo>
                    <a:pt x="0" y="100852"/>
                  </a:lnTo>
                  <a:lnTo>
                    <a:pt x="0" y="0"/>
                  </a:lnTo>
                  <a:lnTo>
                    <a:pt x="605117" y="0"/>
                  </a:lnTo>
                  <a:close/>
                </a:path>
              </a:pathLst>
            </a:custGeom>
            <a:solidFill>
              <a:srgbClr val="F58B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7" name="object 537"/>
            <p:cNvSpPr/>
            <p:nvPr/>
          </p:nvSpPr>
          <p:spPr>
            <a:xfrm>
              <a:off x="12704331" y="9868613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100852" y="100852"/>
                  </a:moveTo>
                  <a:lnTo>
                    <a:pt x="0" y="100852"/>
                  </a:lnTo>
                  <a:lnTo>
                    <a:pt x="0" y="0"/>
                  </a:lnTo>
                  <a:lnTo>
                    <a:pt x="100852" y="0"/>
                  </a:lnTo>
                  <a:lnTo>
                    <a:pt x="100852" y="100852"/>
                  </a:lnTo>
                  <a:close/>
                </a:path>
              </a:pathLst>
            </a:custGeom>
            <a:solidFill>
              <a:srgbClr val="FFC39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8" name="object 538"/>
            <p:cNvSpPr/>
            <p:nvPr/>
          </p:nvSpPr>
          <p:spPr>
            <a:xfrm>
              <a:off x="12300915" y="9969474"/>
              <a:ext cx="302895" cy="201930"/>
            </a:xfrm>
            <a:custGeom>
              <a:avLst/>
              <a:gdLst/>
              <a:ahLst/>
              <a:cxnLst/>
              <a:rect l="l" t="t" r="r" b="b"/>
              <a:pathLst>
                <a:path w="302895" h="201929">
                  <a:moveTo>
                    <a:pt x="201701" y="100850"/>
                  </a:moveTo>
                  <a:lnTo>
                    <a:pt x="0" y="100850"/>
                  </a:lnTo>
                  <a:lnTo>
                    <a:pt x="0" y="201701"/>
                  </a:lnTo>
                  <a:lnTo>
                    <a:pt x="201701" y="201701"/>
                  </a:lnTo>
                  <a:lnTo>
                    <a:pt x="201701" y="100850"/>
                  </a:lnTo>
                  <a:close/>
                </a:path>
                <a:path w="302895" h="201929">
                  <a:moveTo>
                    <a:pt x="302552" y="0"/>
                  </a:moveTo>
                  <a:lnTo>
                    <a:pt x="201701" y="0"/>
                  </a:lnTo>
                  <a:lnTo>
                    <a:pt x="201701" y="100850"/>
                  </a:lnTo>
                  <a:lnTo>
                    <a:pt x="302552" y="100850"/>
                  </a:lnTo>
                  <a:lnTo>
                    <a:pt x="302552" y="0"/>
                  </a:lnTo>
                  <a:close/>
                </a:path>
              </a:pathLst>
            </a:custGeom>
            <a:solidFill>
              <a:srgbClr val="743A33">
                <a:alpha val="497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39" name="object 539"/>
          <p:cNvGrpSpPr/>
          <p:nvPr/>
        </p:nvGrpSpPr>
        <p:grpSpPr>
          <a:xfrm>
            <a:off x="12906037" y="9868613"/>
            <a:ext cx="706120" cy="302895"/>
            <a:chOff x="12906037" y="9868613"/>
            <a:chExt cx="706120" cy="302895"/>
          </a:xfrm>
        </p:grpSpPr>
        <p:sp>
          <p:nvSpPr>
            <p:cNvPr id="540" name="object 540"/>
            <p:cNvSpPr/>
            <p:nvPr/>
          </p:nvSpPr>
          <p:spPr>
            <a:xfrm>
              <a:off x="13006890" y="9868613"/>
              <a:ext cx="605155" cy="302895"/>
            </a:xfrm>
            <a:custGeom>
              <a:avLst/>
              <a:gdLst/>
              <a:ahLst/>
              <a:cxnLst/>
              <a:rect l="l" t="t" r="r" b="b"/>
              <a:pathLst>
                <a:path w="605155" h="302895">
                  <a:moveTo>
                    <a:pt x="0" y="302558"/>
                  </a:moveTo>
                  <a:lnTo>
                    <a:pt x="605117" y="302558"/>
                  </a:lnTo>
                  <a:lnTo>
                    <a:pt x="605117" y="0"/>
                  </a:lnTo>
                  <a:lnTo>
                    <a:pt x="0" y="0"/>
                  </a:lnTo>
                  <a:lnTo>
                    <a:pt x="0" y="302558"/>
                  </a:lnTo>
                  <a:close/>
                </a:path>
              </a:pathLst>
            </a:custGeom>
            <a:solidFill>
              <a:srgbClr val="C858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1" name="object 541"/>
            <p:cNvSpPr/>
            <p:nvPr/>
          </p:nvSpPr>
          <p:spPr>
            <a:xfrm>
              <a:off x="12906037" y="9868613"/>
              <a:ext cx="100965" cy="302895"/>
            </a:xfrm>
            <a:custGeom>
              <a:avLst/>
              <a:gdLst/>
              <a:ahLst/>
              <a:cxnLst/>
              <a:rect l="l" t="t" r="r" b="b"/>
              <a:pathLst>
                <a:path w="100965" h="302895">
                  <a:moveTo>
                    <a:pt x="100852" y="302558"/>
                  </a:moveTo>
                  <a:lnTo>
                    <a:pt x="0" y="302558"/>
                  </a:lnTo>
                  <a:lnTo>
                    <a:pt x="0" y="0"/>
                  </a:lnTo>
                  <a:lnTo>
                    <a:pt x="100852" y="0"/>
                  </a:lnTo>
                  <a:lnTo>
                    <a:pt x="100852" y="302558"/>
                  </a:lnTo>
                  <a:close/>
                </a:path>
              </a:pathLst>
            </a:custGeom>
            <a:solidFill>
              <a:srgbClr val="743A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2" name="object 542"/>
            <p:cNvSpPr/>
            <p:nvPr/>
          </p:nvSpPr>
          <p:spPr>
            <a:xfrm>
              <a:off x="13006890" y="9868613"/>
              <a:ext cx="605155" cy="302895"/>
            </a:xfrm>
            <a:custGeom>
              <a:avLst/>
              <a:gdLst/>
              <a:ahLst/>
              <a:cxnLst/>
              <a:rect l="l" t="t" r="r" b="b"/>
              <a:pathLst>
                <a:path w="605155" h="302895">
                  <a:moveTo>
                    <a:pt x="605117" y="302558"/>
                  </a:moveTo>
                  <a:lnTo>
                    <a:pt x="504264" y="302558"/>
                  </a:lnTo>
                  <a:lnTo>
                    <a:pt x="504264" y="100852"/>
                  </a:lnTo>
                  <a:lnTo>
                    <a:pt x="0" y="100852"/>
                  </a:lnTo>
                  <a:lnTo>
                    <a:pt x="0" y="0"/>
                  </a:lnTo>
                  <a:lnTo>
                    <a:pt x="605117" y="0"/>
                  </a:lnTo>
                  <a:close/>
                </a:path>
              </a:pathLst>
            </a:custGeom>
            <a:solidFill>
              <a:srgbClr val="F58B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3" name="object 543"/>
            <p:cNvSpPr/>
            <p:nvPr/>
          </p:nvSpPr>
          <p:spPr>
            <a:xfrm>
              <a:off x="13511154" y="9868613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100852" y="100852"/>
                  </a:moveTo>
                  <a:lnTo>
                    <a:pt x="0" y="100852"/>
                  </a:lnTo>
                  <a:lnTo>
                    <a:pt x="0" y="0"/>
                  </a:lnTo>
                  <a:lnTo>
                    <a:pt x="100852" y="0"/>
                  </a:lnTo>
                  <a:lnTo>
                    <a:pt x="100852" y="100852"/>
                  </a:lnTo>
                  <a:close/>
                </a:path>
              </a:pathLst>
            </a:custGeom>
            <a:solidFill>
              <a:srgbClr val="FFC39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4" name="object 544"/>
            <p:cNvSpPr/>
            <p:nvPr/>
          </p:nvSpPr>
          <p:spPr>
            <a:xfrm>
              <a:off x="13107733" y="9969474"/>
              <a:ext cx="403860" cy="201930"/>
            </a:xfrm>
            <a:custGeom>
              <a:avLst/>
              <a:gdLst/>
              <a:ahLst/>
              <a:cxnLst/>
              <a:rect l="l" t="t" r="r" b="b"/>
              <a:pathLst>
                <a:path w="403859" h="201929">
                  <a:moveTo>
                    <a:pt x="100850" y="100850"/>
                  </a:moveTo>
                  <a:lnTo>
                    <a:pt x="0" y="100850"/>
                  </a:lnTo>
                  <a:lnTo>
                    <a:pt x="0" y="201701"/>
                  </a:lnTo>
                  <a:lnTo>
                    <a:pt x="100850" y="201701"/>
                  </a:lnTo>
                  <a:lnTo>
                    <a:pt x="100850" y="100850"/>
                  </a:lnTo>
                  <a:close/>
                </a:path>
                <a:path w="403859" h="201929">
                  <a:moveTo>
                    <a:pt x="201714" y="0"/>
                  </a:moveTo>
                  <a:lnTo>
                    <a:pt x="100850" y="0"/>
                  </a:lnTo>
                  <a:lnTo>
                    <a:pt x="100850" y="100850"/>
                  </a:lnTo>
                  <a:lnTo>
                    <a:pt x="201714" y="100850"/>
                  </a:lnTo>
                  <a:lnTo>
                    <a:pt x="201714" y="0"/>
                  </a:lnTo>
                  <a:close/>
                </a:path>
                <a:path w="403859" h="201929">
                  <a:moveTo>
                    <a:pt x="403415" y="100850"/>
                  </a:moveTo>
                  <a:lnTo>
                    <a:pt x="201714" y="100850"/>
                  </a:lnTo>
                  <a:lnTo>
                    <a:pt x="201714" y="201701"/>
                  </a:lnTo>
                  <a:lnTo>
                    <a:pt x="403415" y="201701"/>
                  </a:lnTo>
                  <a:lnTo>
                    <a:pt x="403415" y="100850"/>
                  </a:lnTo>
                  <a:close/>
                </a:path>
              </a:pathLst>
            </a:custGeom>
            <a:solidFill>
              <a:srgbClr val="743A33">
                <a:alpha val="497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45" name="object 545"/>
          <p:cNvGrpSpPr/>
          <p:nvPr/>
        </p:nvGrpSpPr>
        <p:grpSpPr>
          <a:xfrm>
            <a:off x="11595406" y="9465202"/>
            <a:ext cx="806450" cy="302895"/>
            <a:chOff x="11595406" y="9465202"/>
            <a:chExt cx="806450" cy="302895"/>
          </a:xfrm>
        </p:grpSpPr>
        <p:sp>
          <p:nvSpPr>
            <p:cNvPr id="546" name="object 546"/>
            <p:cNvSpPr/>
            <p:nvPr/>
          </p:nvSpPr>
          <p:spPr>
            <a:xfrm>
              <a:off x="11696259" y="9465202"/>
              <a:ext cx="302895" cy="302895"/>
            </a:xfrm>
            <a:custGeom>
              <a:avLst/>
              <a:gdLst/>
              <a:ahLst/>
              <a:cxnLst/>
              <a:rect l="l" t="t" r="r" b="b"/>
              <a:pathLst>
                <a:path w="302895" h="302895">
                  <a:moveTo>
                    <a:pt x="0" y="302558"/>
                  </a:moveTo>
                  <a:lnTo>
                    <a:pt x="302558" y="302558"/>
                  </a:lnTo>
                  <a:lnTo>
                    <a:pt x="302558" y="0"/>
                  </a:lnTo>
                  <a:lnTo>
                    <a:pt x="0" y="0"/>
                  </a:lnTo>
                  <a:lnTo>
                    <a:pt x="0" y="302558"/>
                  </a:lnTo>
                  <a:close/>
                </a:path>
              </a:pathLst>
            </a:custGeom>
            <a:solidFill>
              <a:srgbClr val="C858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7" name="object 547"/>
            <p:cNvSpPr/>
            <p:nvPr/>
          </p:nvSpPr>
          <p:spPr>
            <a:xfrm>
              <a:off x="11696259" y="9465202"/>
              <a:ext cx="302895" cy="100965"/>
            </a:xfrm>
            <a:custGeom>
              <a:avLst/>
              <a:gdLst/>
              <a:ahLst/>
              <a:cxnLst/>
              <a:rect l="l" t="t" r="r" b="b"/>
              <a:pathLst>
                <a:path w="302895" h="100965">
                  <a:moveTo>
                    <a:pt x="302558" y="100852"/>
                  </a:moveTo>
                  <a:lnTo>
                    <a:pt x="0" y="100852"/>
                  </a:lnTo>
                  <a:lnTo>
                    <a:pt x="0" y="0"/>
                  </a:lnTo>
                  <a:lnTo>
                    <a:pt x="302558" y="0"/>
                  </a:lnTo>
                  <a:lnTo>
                    <a:pt x="302558" y="100852"/>
                  </a:lnTo>
                  <a:close/>
                </a:path>
              </a:pathLst>
            </a:custGeom>
            <a:solidFill>
              <a:srgbClr val="F58B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8" name="object 548"/>
            <p:cNvSpPr/>
            <p:nvPr/>
          </p:nvSpPr>
          <p:spPr>
            <a:xfrm>
              <a:off x="11595406" y="9465202"/>
              <a:ext cx="100965" cy="302895"/>
            </a:xfrm>
            <a:custGeom>
              <a:avLst/>
              <a:gdLst/>
              <a:ahLst/>
              <a:cxnLst/>
              <a:rect l="l" t="t" r="r" b="b"/>
              <a:pathLst>
                <a:path w="100965" h="302895">
                  <a:moveTo>
                    <a:pt x="100852" y="302558"/>
                  </a:moveTo>
                  <a:lnTo>
                    <a:pt x="0" y="302558"/>
                  </a:lnTo>
                  <a:lnTo>
                    <a:pt x="0" y="0"/>
                  </a:lnTo>
                  <a:lnTo>
                    <a:pt x="100852" y="0"/>
                  </a:lnTo>
                  <a:lnTo>
                    <a:pt x="100852" y="302558"/>
                  </a:lnTo>
                  <a:close/>
                </a:path>
              </a:pathLst>
            </a:custGeom>
            <a:solidFill>
              <a:srgbClr val="743A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9" name="object 549"/>
            <p:cNvSpPr/>
            <p:nvPr/>
          </p:nvSpPr>
          <p:spPr>
            <a:xfrm>
              <a:off x="11696255" y="9566059"/>
              <a:ext cx="302895" cy="201930"/>
            </a:xfrm>
            <a:custGeom>
              <a:avLst/>
              <a:gdLst/>
              <a:ahLst/>
              <a:cxnLst/>
              <a:rect l="l" t="t" r="r" b="b"/>
              <a:pathLst>
                <a:path w="302895" h="201929">
                  <a:moveTo>
                    <a:pt x="100850" y="0"/>
                  </a:moveTo>
                  <a:lnTo>
                    <a:pt x="0" y="0"/>
                  </a:lnTo>
                  <a:lnTo>
                    <a:pt x="0" y="100850"/>
                  </a:lnTo>
                  <a:lnTo>
                    <a:pt x="100850" y="100850"/>
                  </a:lnTo>
                  <a:lnTo>
                    <a:pt x="100850" y="0"/>
                  </a:lnTo>
                  <a:close/>
                </a:path>
                <a:path w="302895" h="201929">
                  <a:moveTo>
                    <a:pt x="302552" y="100850"/>
                  </a:moveTo>
                  <a:lnTo>
                    <a:pt x="100850" y="100850"/>
                  </a:lnTo>
                  <a:lnTo>
                    <a:pt x="100850" y="201714"/>
                  </a:lnTo>
                  <a:lnTo>
                    <a:pt x="302552" y="201714"/>
                  </a:lnTo>
                  <a:lnTo>
                    <a:pt x="302552" y="100850"/>
                  </a:lnTo>
                  <a:close/>
                </a:path>
              </a:pathLst>
            </a:custGeom>
            <a:solidFill>
              <a:srgbClr val="743A33">
                <a:alpha val="4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0" name="object 550"/>
            <p:cNvSpPr/>
            <p:nvPr/>
          </p:nvSpPr>
          <p:spPr>
            <a:xfrm>
              <a:off x="11998360" y="9465202"/>
              <a:ext cx="403860" cy="302895"/>
            </a:xfrm>
            <a:custGeom>
              <a:avLst/>
              <a:gdLst/>
              <a:ahLst/>
              <a:cxnLst/>
              <a:rect l="l" t="t" r="r" b="b"/>
              <a:pathLst>
                <a:path w="403859" h="302895">
                  <a:moveTo>
                    <a:pt x="403411" y="302558"/>
                  </a:moveTo>
                  <a:lnTo>
                    <a:pt x="0" y="302558"/>
                  </a:lnTo>
                  <a:lnTo>
                    <a:pt x="0" y="0"/>
                  </a:lnTo>
                  <a:lnTo>
                    <a:pt x="403411" y="0"/>
                  </a:lnTo>
                  <a:lnTo>
                    <a:pt x="403411" y="302558"/>
                  </a:lnTo>
                  <a:close/>
                </a:path>
              </a:pathLst>
            </a:custGeom>
            <a:solidFill>
              <a:srgbClr val="C858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1" name="object 551"/>
            <p:cNvSpPr/>
            <p:nvPr/>
          </p:nvSpPr>
          <p:spPr>
            <a:xfrm>
              <a:off x="11998360" y="9465202"/>
              <a:ext cx="403860" cy="302895"/>
            </a:xfrm>
            <a:custGeom>
              <a:avLst/>
              <a:gdLst/>
              <a:ahLst/>
              <a:cxnLst/>
              <a:rect l="l" t="t" r="r" b="b"/>
              <a:pathLst>
                <a:path w="403859" h="302895">
                  <a:moveTo>
                    <a:pt x="403411" y="302558"/>
                  </a:moveTo>
                  <a:lnTo>
                    <a:pt x="302558" y="302558"/>
                  </a:lnTo>
                  <a:lnTo>
                    <a:pt x="302558" y="100852"/>
                  </a:lnTo>
                  <a:lnTo>
                    <a:pt x="0" y="100852"/>
                  </a:lnTo>
                  <a:lnTo>
                    <a:pt x="0" y="0"/>
                  </a:lnTo>
                  <a:lnTo>
                    <a:pt x="403411" y="0"/>
                  </a:lnTo>
                  <a:close/>
                </a:path>
              </a:pathLst>
            </a:custGeom>
            <a:solidFill>
              <a:srgbClr val="F58B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2" name="object 552"/>
            <p:cNvSpPr/>
            <p:nvPr/>
          </p:nvSpPr>
          <p:spPr>
            <a:xfrm>
              <a:off x="12300919" y="9465202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100852" y="100852"/>
                  </a:moveTo>
                  <a:lnTo>
                    <a:pt x="0" y="100852"/>
                  </a:lnTo>
                  <a:lnTo>
                    <a:pt x="0" y="0"/>
                  </a:lnTo>
                  <a:lnTo>
                    <a:pt x="100852" y="0"/>
                  </a:lnTo>
                  <a:lnTo>
                    <a:pt x="100852" y="100852"/>
                  </a:lnTo>
                  <a:close/>
                </a:path>
              </a:pathLst>
            </a:custGeom>
            <a:solidFill>
              <a:srgbClr val="FFC39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3" name="object 553"/>
            <p:cNvSpPr/>
            <p:nvPr/>
          </p:nvSpPr>
          <p:spPr>
            <a:xfrm>
              <a:off x="11998350" y="9566059"/>
              <a:ext cx="302895" cy="201930"/>
            </a:xfrm>
            <a:custGeom>
              <a:avLst/>
              <a:gdLst/>
              <a:ahLst/>
              <a:cxnLst/>
              <a:rect l="l" t="t" r="r" b="b"/>
              <a:pathLst>
                <a:path w="302895" h="201929">
                  <a:moveTo>
                    <a:pt x="201714" y="0"/>
                  </a:moveTo>
                  <a:lnTo>
                    <a:pt x="0" y="0"/>
                  </a:lnTo>
                  <a:lnTo>
                    <a:pt x="0" y="100850"/>
                  </a:lnTo>
                  <a:lnTo>
                    <a:pt x="201714" y="100850"/>
                  </a:lnTo>
                  <a:lnTo>
                    <a:pt x="201714" y="0"/>
                  </a:lnTo>
                  <a:close/>
                </a:path>
                <a:path w="302895" h="201929">
                  <a:moveTo>
                    <a:pt x="302564" y="100850"/>
                  </a:moveTo>
                  <a:lnTo>
                    <a:pt x="201714" y="100850"/>
                  </a:lnTo>
                  <a:lnTo>
                    <a:pt x="201714" y="201714"/>
                  </a:lnTo>
                  <a:lnTo>
                    <a:pt x="302564" y="201714"/>
                  </a:lnTo>
                  <a:lnTo>
                    <a:pt x="302564" y="100850"/>
                  </a:lnTo>
                  <a:close/>
                </a:path>
              </a:pathLst>
            </a:custGeom>
            <a:solidFill>
              <a:srgbClr val="743A33">
                <a:alpha val="497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54" name="object 554"/>
          <p:cNvGrpSpPr/>
          <p:nvPr/>
        </p:nvGrpSpPr>
        <p:grpSpPr>
          <a:xfrm>
            <a:off x="14216668" y="10272025"/>
            <a:ext cx="706120" cy="15240"/>
            <a:chOff x="14216668" y="10272025"/>
            <a:chExt cx="706120" cy="15240"/>
          </a:xfrm>
        </p:grpSpPr>
        <p:sp>
          <p:nvSpPr>
            <p:cNvPr id="555" name="object 555"/>
            <p:cNvSpPr/>
            <p:nvPr/>
          </p:nvSpPr>
          <p:spPr>
            <a:xfrm>
              <a:off x="14216668" y="10272025"/>
              <a:ext cx="706120" cy="15240"/>
            </a:xfrm>
            <a:custGeom>
              <a:avLst/>
              <a:gdLst/>
              <a:ahLst/>
              <a:cxnLst/>
              <a:rect l="l" t="t" r="r" b="b"/>
              <a:pathLst>
                <a:path w="706119" h="15240">
                  <a:moveTo>
                    <a:pt x="0" y="0"/>
                  </a:moveTo>
                  <a:lnTo>
                    <a:pt x="705970" y="0"/>
                  </a:lnTo>
                  <a:lnTo>
                    <a:pt x="705970" y="14970"/>
                  </a:lnTo>
                  <a:lnTo>
                    <a:pt x="0" y="149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58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6" name="object 556"/>
            <p:cNvSpPr/>
            <p:nvPr/>
          </p:nvSpPr>
          <p:spPr>
            <a:xfrm>
              <a:off x="14216668" y="10272025"/>
              <a:ext cx="100965" cy="15240"/>
            </a:xfrm>
            <a:custGeom>
              <a:avLst/>
              <a:gdLst/>
              <a:ahLst/>
              <a:cxnLst/>
              <a:rect l="l" t="t" r="r" b="b"/>
              <a:pathLst>
                <a:path w="100965" h="15240">
                  <a:moveTo>
                    <a:pt x="0" y="0"/>
                  </a:moveTo>
                  <a:lnTo>
                    <a:pt x="100852" y="0"/>
                  </a:lnTo>
                  <a:lnTo>
                    <a:pt x="100852" y="14970"/>
                  </a:lnTo>
                  <a:lnTo>
                    <a:pt x="0" y="149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3A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7" name="object 557"/>
            <p:cNvSpPr/>
            <p:nvPr/>
          </p:nvSpPr>
          <p:spPr>
            <a:xfrm>
              <a:off x="14317521" y="10272025"/>
              <a:ext cx="605155" cy="15240"/>
            </a:xfrm>
            <a:custGeom>
              <a:avLst/>
              <a:gdLst/>
              <a:ahLst/>
              <a:cxnLst/>
              <a:rect l="l" t="t" r="r" b="b"/>
              <a:pathLst>
                <a:path w="605155" h="15240">
                  <a:moveTo>
                    <a:pt x="605117" y="14970"/>
                  </a:moveTo>
                  <a:lnTo>
                    <a:pt x="0" y="14970"/>
                  </a:lnTo>
                  <a:lnTo>
                    <a:pt x="0" y="0"/>
                  </a:lnTo>
                  <a:lnTo>
                    <a:pt x="605117" y="0"/>
                  </a:lnTo>
                  <a:lnTo>
                    <a:pt x="605117" y="14970"/>
                  </a:lnTo>
                  <a:close/>
                </a:path>
              </a:pathLst>
            </a:custGeom>
            <a:solidFill>
              <a:srgbClr val="F58B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8" name="object 558"/>
            <p:cNvSpPr/>
            <p:nvPr/>
          </p:nvSpPr>
          <p:spPr>
            <a:xfrm>
              <a:off x="14821786" y="10272025"/>
              <a:ext cx="100965" cy="15240"/>
            </a:xfrm>
            <a:custGeom>
              <a:avLst/>
              <a:gdLst/>
              <a:ahLst/>
              <a:cxnLst/>
              <a:rect l="l" t="t" r="r" b="b"/>
              <a:pathLst>
                <a:path w="100965" h="15240">
                  <a:moveTo>
                    <a:pt x="0" y="0"/>
                  </a:moveTo>
                  <a:lnTo>
                    <a:pt x="100852" y="0"/>
                  </a:lnTo>
                  <a:lnTo>
                    <a:pt x="100852" y="14970"/>
                  </a:lnTo>
                  <a:lnTo>
                    <a:pt x="0" y="149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39C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59" name="object 559"/>
          <p:cNvGrpSpPr/>
          <p:nvPr/>
        </p:nvGrpSpPr>
        <p:grpSpPr>
          <a:xfrm>
            <a:off x="13309449" y="10272025"/>
            <a:ext cx="806450" cy="15240"/>
            <a:chOff x="13309449" y="10272025"/>
            <a:chExt cx="806450" cy="15240"/>
          </a:xfrm>
        </p:grpSpPr>
        <p:sp>
          <p:nvSpPr>
            <p:cNvPr id="560" name="object 560"/>
            <p:cNvSpPr/>
            <p:nvPr/>
          </p:nvSpPr>
          <p:spPr>
            <a:xfrm>
              <a:off x="13309449" y="10272025"/>
              <a:ext cx="403860" cy="15240"/>
            </a:xfrm>
            <a:custGeom>
              <a:avLst/>
              <a:gdLst/>
              <a:ahLst/>
              <a:cxnLst/>
              <a:rect l="l" t="t" r="r" b="b"/>
              <a:pathLst>
                <a:path w="403859" h="15240">
                  <a:moveTo>
                    <a:pt x="0" y="0"/>
                  </a:moveTo>
                  <a:lnTo>
                    <a:pt x="403410" y="0"/>
                  </a:lnTo>
                  <a:lnTo>
                    <a:pt x="403410" y="14970"/>
                  </a:lnTo>
                  <a:lnTo>
                    <a:pt x="0" y="149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58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1" name="object 561"/>
            <p:cNvSpPr/>
            <p:nvPr/>
          </p:nvSpPr>
          <p:spPr>
            <a:xfrm>
              <a:off x="13410302" y="10272025"/>
              <a:ext cx="302895" cy="15240"/>
            </a:xfrm>
            <a:custGeom>
              <a:avLst/>
              <a:gdLst/>
              <a:ahLst/>
              <a:cxnLst/>
              <a:rect l="l" t="t" r="r" b="b"/>
              <a:pathLst>
                <a:path w="302894" h="15240">
                  <a:moveTo>
                    <a:pt x="0" y="14970"/>
                  </a:moveTo>
                  <a:lnTo>
                    <a:pt x="302557" y="14970"/>
                  </a:lnTo>
                  <a:lnTo>
                    <a:pt x="302557" y="0"/>
                  </a:lnTo>
                  <a:lnTo>
                    <a:pt x="0" y="0"/>
                  </a:lnTo>
                  <a:lnTo>
                    <a:pt x="0" y="14970"/>
                  </a:lnTo>
                  <a:close/>
                </a:path>
              </a:pathLst>
            </a:custGeom>
            <a:solidFill>
              <a:srgbClr val="F58B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2" name="object 562"/>
            <p:cNvSpPr/>
            <p:nvPr/>
          </p:nvSpPr>
          <p:spPr>
            <a:xfrm>
              <a:off x="13309449" y="10272025"/>
              <a:ext cx="100965" cy="15240"/>
            </a:xfrm>
            <a:custGeom>
              <a:avLst/>
              <a:gdLst/>
              <a:ahLst/>
              <a:cxnLst/>
              <a:rect l="l" t="t" r="r" b="b"/>
              <a:pathLst>
                <a:path w="100965" h="15240">
                  <a:moveTo>
                    <a:pt x="0" y="0"/>
                  </a:moveTo>
                  <a:lnTo>
                    <a:pt x="100852" y="0"/>
                  </a:lnTo>
                  <a:lnTo>
                    <a:pt x="100852" y="14970"/>
                  </a:lnTo>
                  <a:lnTo>
                    <a:pt x="0" y="149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3A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3" name="object 563"/>
            <p:cNvSpPr/>
            <p:nvPr/>
          </p:nvSpPr>
          <p:spPr>
            <a:xfrm>
              <a:off x="13712403" y="10272025"/>
              <a:ext cx="403860" cy="15240"/>
            </a:xfrm>
            <a:custGeom>
              <a:avLst/>
              <a:gdLst/>
              <a:ahLst/>
              <a:cxnLst/>
              <a:rect l="l" t="t" r="r" b="b"/>
              <a:pathLst>
                <a:path w="403859" h="15240">
                  <a:moveTo>
                    <a:pt x="0" y="0"/>
                  </a:moveTo>
                  <a:lnTo>
                    <a:pt x="403411" y="0"/>
                  </a:lnTo>
                  <a:lnTo>
                    <a:pt x="403411" y="14970"/>
                  </a:lnTo>
                  <a:lnTo>
                    <a:pt x="0" y="149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58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4" name="object 564"/>
            <p:cNvSpPr/>
            <p:nvPr/>
          </p:nvSpPr>
          <p:spPr>
            <a:xfrm>
              <a:off x="13712403" y="10272025"/>
              <a:ext cx="403860" cy="15240"/>
            </a:xfrm>
            <a:custGeom>
              <a:avLst/>
              <a:gdLst/>
              <a:ahLst/>
              <a:cxnLst/>
              <a:rect l="l" t="t" r="r" b="b"/>
              <a:pathLst>
                <a:path w="403859" h="15240">
                  <a:moveTo>
                    <a:pt x="403411" y="14970"/>
                  </a:moveTo>
                  <a:lnTo>
                    <a:pt x="0" y="14970"/>
                  </a:lnTo>
                  <a:lnTo>
                    <a:pt x="0" y="0"/>
                  </a:lnTo>
                  <a:lnTo>
                    <a:pt x="403411" y="0"/>
                  </a:lnTo>
                  <a:lnTo>
                    <a:pt x="403411" y="14970"/>
                  </a:lnTo>
                  <a:close/>
                </a:path>
              </a:pathLst>
            </a:custGeom>
            <a:solidFill>
              <a:srgbClr val="F58B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5" name="object 565"/>
            <p:cNvSpPr/>
            <p:nvPr/>
          </p:nvSpPr>
          <p:spPr>
            <a:xfrm>
              <a:off x="14014962" y="10272025"/>
              <a:ext cx="100965" cy="15240"/>
            </a:xfrm>
            <a:custGeom>
              <a:avLst/>
              <a:gdLst/>
              <a:ahLst/>
              <a:cxnLst/>
              <a:rect l="l" t="t" r="r" b="b"/>
              <a:pathLst>
                <a:path w="100965" h="15240">
                  <a:moveTo>
                    <a:pt x="0" y="0"/>
                  </a:moveTo>
                  <a:lnTo>
                    <a:pt x="100852" y="0"/>
                  </a:lnTo>
                  <a:lnTo>
                    <a:pt x="100852" y="14970"/>
                  </a:lnTo>
                  <a:lnTo>
                    <a:pt x="0" y="149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39C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66" name="object 566"/>
          <p:cNvGrpSpPr/>
          <p:nvPr/>
        </p:nvGrpSpPr>
        <p:grpSpPr>
          <a:xfrm>
            <a:off x="14216668" y="9465202"/>
            <a:ext cx="706120" cy="302895"/>
            <a:chOff x="14216668" y="9465202"/>
            <a:chExt cx="706120" cy="302895"/>
          </a:xfrm>
        </p:grpSpPr>
        <p:sp>
          <p:nvSpPr>
            <p:cNvPr id="567" name="object 567"/>
            <p:cNvSpPr/>
            <p:nvPr/>
          </p:nvSpPr>
          <p:spPr>
            <a:xfrm>
              <a:off x="14317521" y="9465202"/>
              <a:ext cx="605155" cy="302895"/>
            </a:xfrm>
            <a:custGeom>
              <a:avLst/>
              <a:gdLst/>
              <a:ahLst/>
              <a:cxnLst/>
              <a:rect l="l" t="t" r="r" b="b"/>
              <a:pathLst>
                <a:path w="605155" h="302895">
                  <a:moveTo>
                    <a:pt x="0" y="302558"/>
                  </a:moveTo>
                  <a:lnTo>
                    <a:pt x="605117" y="302558"/>
                  </a:lnTo>
                  <a:lnTo>
                    <a:pt x="605117" y="0"/>
                  </a:lnTo>
                  <a:lnTo>
                    <a:pt x="0" y="0"/>
                  </a:lnTo>
                  <a:lnTo>
                    <a:pt x="0" y="302558"/>
                  </a:lnTo>
                  <a:close/>
                </a:path>
              </a:pathLst>
            </a:custGeom>
            <a:solidFill>
              <a:srgbClr val="C858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8" name="object 568"/>
            <p:cNvSpPr/>
            <p:nvPr/>
          </p:nvSpPr>
          <p:spPr>
            <a:xfrm>
              <a:off x="14216668" y="9465202"/>
              <a:ext cx="100965" cy="302895"/>
            </a:xfrm>
            <a:custGeom>
              <a:avLst/>
              <a:gdLst/>
              <a:ahLst/>
              <a:cxnLst/>
              <a:rect l="l" t="t" r="r" b="b"/>
              <a:pathLst>
                <a:path w="100965" h="302895">
                  <a:moveTo>
                    <a:pt x="100852" y="302558"/>
                  </a:moveTo>
                  <a:lnTo>
                    <a:pt x="0" y="302558"/>
                  </a:lnTo>
                  <a:lnTo>
                    <a:pt x="0" y="0"/>
                  </a:lnTo>
                  <a:lnTo>
                    <a:pt x="100852" y="0"/>
                  </a:lnTo>
                  <a:lnTo>
                    <a:pt x="100852" y="302558"/>
                  </a:lnTo>
                  <a:close/>
                </a:path>
              </a:pathLst>
            </a:custGeom>
            <a:solidFill>
              <a:srgbClr val="743A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9" name="object 569"/>
            <p:cNvSpPr/>
            <p:nvPr/>
          </p:nvSpPr>
          <p:spPr>
            <a:xfrm>
              <a:off x="14317521" y="9465202"/>
              <a:ext cx="605155" cy="302895"/>
            </a:xfrm>
            <a:custGeom>
              <a:avLst/>
              <a:gdLst/>
              <a:ahLst/>
              <a:cxnLst/>
              <a:rect l="l" t="t" r="r" b="b"/>
              <a:pathLst>
                <a:path w="605155" h="302895">
                  <a:moveTo>
                    <a:pt x="605117" y="302558"/>
                  </a:moveTo>
                  <a:lnTo>
                    <a:pt x="504264" y="302558"/>
                  </a:lnTo>
                  <a:lnTo>
                    <a:pt x="504264" y="100852"/>
                  </a:lnTo>
                  <a:lnTo>
                    <a:pt x="0" y="100852"/>
                  </a:lnTo>
                  <a:lnTo>
                    <a:pt x="0" y="0"/>
                  </a:lnTo>
                  <a:lnTo>
                    <a:pt x="605117" y="0"/>
                  </a:lnTo>
                  <a:close/>
                </a:path>
              </a:pathLst>
            </a:custGeom>
            <a:solidFill>
              <a:srgbClr val="F58B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0" name="object 570"/>
            <p:cNvSpPr/>
            <p:nvPr/>
          </p:nvSpPr>
          <p:spPr>
            <a:xfrm>
              <a:off x="14821786" y="9465202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100852" y="100852"/>
                  </a:moveTo>
                  <a:lnTo>
                    <a:pt x="0" y="100852"/>
                  </a:lnTo>
                  <a:lnTo>
                    <a:pt x="0" y="0"/>
                  </a:lnTo>
                  <a:lnTo>
                    <a:pt x="100852" y="0"/>
                  </a:lnTo>
                  <a:lnTo>
                    <a:pt x="100852" y="100852"/>
                  </a:lnTo>
                  <a:close/>
                </a:path>
              </a:pathLst>
            </a:custGeom>
            <a:solidFill>
              <a:srgbClr val="FFC39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1" name="object 571"/>
            <p:cNvSpPr/>
            <p:nvPr/>
          </p:nvSpPr>
          <p:spPr>
            <a:xfrm>
              <a:off x="14317511" y="9666909"/>
              <a:ext cx="403860" cy="100965"/>
            </a:xfrm>
            <a:custGeom>
              <a:avLst/>
              <a:gdLst/>
              <a:ahLst/>
              <a:cxnLst/>
              <a:rect l="l" t="t" r="r" b="b"/>
              <a:pathLst>
                <a:path w="403859" h="100965">
                  <a:moveTo>
                    <a:pt x="100863" y="0"/>
                  </a:moveTo>
                  <a:lnTo>
                    <a:pt x="0" y="0"/>
                  </a:lnTo>
                  <a:lnTo>
                    <a:pt x="0" y="100863"/>
                  </a:lnTo>
                  <a:lnTo>
                    <a:pt x="100863" y="100863"/>
                  </a:lnTo>
                  <a:lnTo>
                    <a:pt x="100863" y="0"/>
                  </a:lnTo>
                  <a:close/>
                </a:path>
                <a:path w="403859" h="100965">
                  <a:moveTo>
                    <a:pt x="403415" y="0"/>
                  </a:moveTo>
                  <a:lnTo>
                    <a:pt x="201714" y="0"/>
                  </a:lnTo>
                  <a:lnTo>
                    <a:pt x="201714" y="100863"/>
                  </a:lnTo>
                  <a:lnTo>
                    <a:pt x="403415" y="100863"/>
                  </a:lnTo>
                  <a:lnTo>
                    <a:pt x="403415" y="0"/>
                  </a:lnTo>
                  <a:close/>
                </a:path>
              </a:pathLst>
            </a:custGeom>
            <a:solidFill>
              <a:srgbClr val="743A33">
                <a:alpha val="497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72" name="object 572"/>
          <p:cNvGrpSpPr/>
          <p:nvPr/>
        </p:nvGrpSpPr>
        <p:grpSpPr>
          <a:xfrm>
            <a:off x="13813256" y="9868613"/>
            <a:ext cx="706120" cy="302895"/>
            <a:chOff x="13813256" y="9868613"/>
            <a:chExt cx="706120" cy="302895"/>
          </a:xfrm>
        </p:grpSpPr>
        <p:sp>
          <p:nvSpPr>
            <p:cNvPr id="573" name="object 573"/>
            <p:cNvSpPr/>
            <p:nvPr/>
          </p:nvSpPr>
          <p:spPr>
            <a:xfrm>
              <a:off x="13914109" y="9868613"/>
              <a:ext cx="605155" cy="302895"/>
            </a:xfrm>
            <a:custGeom>
              <a:avLst/>
              <a:gdLst/>
              <a:ahLst/>
              <a:cxnLst/>
              <a:rect l="l" t="t" r="r" b="b"/>
              <a:pathLst>
                <a:path w="605155" h="302895">
                  <a:moveTo>
                    <a:pt x="0" y="302558"/>
                  </a:moveTo>
                  <a:lnTo>
                    <a:pt x="605117" y="302558"/>
                  </a:lnTo>
                  <a:lnTo>
                    <a:pt x="605117" y="0"/>
                  </a:lnTo>
                  <a:lnTo>
                    <a:pt x="0" y="0"/>
                  </a:lnTo>
                  <a:lnTo>
                    <a:pt x="0" y="302558"/>
                  </a:lnTo>
                  <a:close/>
                </a:path>
              </a:pathLst>
            </a:custGeom>
            <a:solidFill>
              <a:srgbClr val="C858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4" name="object 574"/>
            <p:cNvSpPr/>
            <p:nvPr/>
          </p:nvSpPr>
          <p:spPr>
            <a:xfrm>
              <a:off x="13813256" y="9868613"/>
              <a:ext cx="100965" cy="302895"/>
            </a:xfrm>
            <a:custGeom>
              <a:avLst/>
              <a:gdLst/>
              <a:ahLst/>
              <a:cxnLst/>
              <a:rect l="l" t="t" r="r" b="b"/>
              <a:pathLst>
                <a:path w="100965" h="302895">
                  <a:moveTo>
                    <a:pt x="100852" y="302558"/>
                  </a:moveTo>
                  <a:lnTo>
                    <a:pt x="0" y="302558"/>
                  </a:lnTo>
                  <a:lnTo>
                    <a:pt x="0" y="0"/>
                  </a:lnTo>
                  <a:lnTo>
                    <a:pt x="100852" y="0"/>
                  </a:lnTo>
                  <a:lnTo>
                    <a:pt x="100852" y="302558"/>
                  </a:lnTo>
                  <a:close/>
                </a:path>
              </a:pathLst>
            </a:custGeom>
            <a:solidFill>
              <a:srgbClr val="743A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5" name="object 575"/>
            <p:cNvSpPr/>
            <p:nvPr/>
          </p:nvSpPr>
          <p:spPr>
            <a:xfrm>
              <a:off x="13914109" y="9868613"/>
              <a:ext cx="605155" cy="302895"/>
            </a:xfrm>
            <a:custGeom>
              <a:avLst/>
              <a:gdLst/>
              <a:ahLst/>
              <a:cxnLst/>
              <a:rect l="l" t="t" r="r" b="b"/>
              <a:pathLst>
                <a:path w="605155" h="302895">
                  <a:moveTo>
                    <a:pt x="605117" y="302558"/>
                  </a:moveTo>
                  <a:lnTo>
                    <a:pt x="504264" y="302558"/>
                  </a:lnTo>
                  <a:lnTo>
                    <a:pt x="504264" y="100852"/>
                  </a:lnTo>
                  <a:lnTo>
                    <a:pt x="0" y="100852"/>
                  </a:lnTo>
                  <a:lnTo>
                    <a:pt x="0" y="0"/>
                  </a:lnTo>
                  <a:lnTo>
                    <a:pt x="605117" y="0"/>
                  </a:lnTo>
                  <a:close/>
                </a:path>
              </a:pathLst>
            </a:custGeom>
            <a:solidFill>
              <a:srgbClr val="F58B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6" name="object 576"/>
            <p:cNvSpPr/>
            <p:nvPr/>
          </p:nvSpPr>
          <p:spPr>
            <a:xfrm>
              <a:off x="14418373" y="9868613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100852" y="100852"/>
                  </a:moveTo>
                  <a:lnTo>
                    <a:pt x="0" y="100852"/>
                  </a:lnTo>
                  <a:lnTo>
                    <a:pt x="0" y="0"/>
                  </a:lnTo>
                  <a:lnTo>
                    <a:pt x="100852" y="0"/>
                  </a:lnTo>
                  <a:lnTo>
                    <a:pt x="100852" y="100852"/>
                  </a:lnTo>
                  <a:close/>
                </a:path>
              </a:pathLst>
            </a:custGeom>
            <a:solidFill>
              <a:srgbClr val="FFC39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7" name="object 577"/>
            <p:cNvSpPr/>
            <p:nvPr/>
          </p:nvSpPr>
          <p:spPr>
            <a:xfrm>
              <a:off x="14014958" y="9969474"/>
              <a:ext cx="302895" cy="201930"/>
            </a:xfrm>
            <a:custGeom>
              <a:avLst/>
              <a:gdLst/>
              <a:ahLst/>
              <a:cxnLst/>
              <a:rect l="l" t="t" r="r" b="b"/>
              <a:pathLst>
                <a:path w="302894" h="201929">
                  <a:moveTo>
                    <a:pt x="201701" y="100850"/>
                  </a:moveTo>
                  <a:lnTo>
                    <a:pt x="0" y="100850"/>
                  </a:lnTo>
                  <a:lnTo>
                    <a:pt x="0" y="201701"/>
                  </a:lnTo>
                  <a:lnTo>
                    <a:pt x="201701" y="201701"/>
                  </a:lnTo>
                  <a:lnTo>
                    <a:pt x="201701" y="100850"/>
                  </a:lnTo>
                  <a:close/>
                </a:path>
                <a:path w="302894" h="201929">
                  <a:moveTo>
                    <a:pt x="302552" y="0"/>
                  </a:moveTo>
                  <a:lnTo>
                    <a:pt x="201701" y="0"/>
                  </a:lnTo>
                  <a:lnTo>
                    <a:pt x="201701" y="100850"/>
                  </a:lnTo>
                  <a:lnTo>
                    <a:pt x="302552" y="100850"/>
                  </a:lnTo>
                  <a:lnTo>
                    <a:pt x="302552" y="0"/>
                  </a:lnTo>
                  <a:close/>
                </a:path>
              </a:pathLst>
            </a:custGeom>
            <a:solidFill>
              <a:srgbClr val="743A33">
                <a:alpha val="497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78" name="object 578"/>
          <p:cNvGrpSpPr/>
          <p:nvPr/>
        </p:nvGrpSpPr>
        <p:grpSpPr>
          <a:xfrm>
            <a:off x="14620079" y="9868613"/>
            <a:ext cx="706120" cy="302895"/>
            <a:chOff x="14620079" y="9868613"/>
            <a:chExt cx="706120" cy="302895"/>
          </a:xfrm>
        </p:grpSpPr>
        <p:sp>
          <p:nvSpPr>
            <p:cNvPr id="579" name="object 579"/>
            <p:cNvSpPr/>
            <p:nvPr/>
          </p:nvSpPr>
          <p:spPr>
            <a:xfrm>
              <a:off x="14720932" y="9868613"/>
              <a:ext cx="605155" cy="302895"/>
            </a:xfrm>
            <a:custGeom>
              <a:avLst/>
              <a:gdLst/>
              <a:ahLst/>
              <a:cxnLst/>
              <a:rect l="l" t="t" r="r" b="b"/>
              <a:pathLst>
                <a:path w="605155" h="302895">
                  <a:moveTo>
                    <a:pt x="0" y="302558"/>
                  </a:moveTo>
                  <a:lnTo>
                    <a:pt x="605117" y="302558"/>
                  </a:lnTo>
                  <a:lnTo>
                    <a:pt x="605117" y="0"/>
                  </a:lnTo>
                  <a:lnTo>
                    <a:pt x="0" y="0"/>
                  </a:lnTo>
                  <a:lnTo>
                    <a:pt x="0" y="302558"/>
                  </a:lnTo>
                  <a:close/>
                </a:path>
              </a:pathLst>
            </a:custGeom>
            <a:solidFill>
              <a:srgbClr val="C858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0" name="object 580"/>
            <p:cNvSpPr/>
            <p:nvPr/>
          </p:nvSpPr>
          <p:spPr>
            <a:xfrm>
              <a:off x="14620079" y="9868613"/>
              <a:ext cx="100965" cy="302895"/>
            </a:xfrm>
            <a:custGeom>
              <a:avLst/>
              <a:gdLst/>
              <a:ahLst/>
              <a:cxnLst/>
              <a:rect l="l" t="t" r="r" b="b"/>
              <a:pathLst>
                <a:path w="100965" h="302895">
                  <a:moveTo>
                    <a:pt x="100852" y="302558"/>
                  </a:moveTo>
                  <a:lnTo>
                    <a:pt x="0" y="302558"/>
                  </a:lnTo>
                  <a:lnTo>
                    <a:pt x="0" y="0"/>
                  </a:lnTo>
                  <a:lnTo>
                    <a:pt x="100852" y="0"/>
                  </a:lnTo>
                  <a:lnTo>
                    <a:pt x="100852" y="302558"/>
                  </a:lnTo>
                  <a:close/>
                </a:path>
              </a:pathLst>
            </a:custGeom>
            <a:solidFill>
              <a:srgbClr val="743A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1" name="object 581"/>
            <p:cNvSpPr/>
            <p:nvPr/>
          </p:nvSpPr>
          <p:spPr>
            <a:xfrm>
              <a:off x="14720932" y="9868613"/>
              <a:ext cx="605155" cy="302895"/>
            </a:xfrm>
            <a:custGeom>
              <a:avLst/>
              <a:gdLst/>
              <a:ahLst/>
              <a:cxnLst/>
              <a:rect l="l" t="t" r="r" b="b"/>
              <a:pathLst>
                <a:path w="605155" h="302895">
                  <a:moveTo>
                    <a:pt x="605117" y="302558"/>
                  </a:moveTo>
                  <a:lnTo>
                    <a:pt x="504264" y="302558"/>
                  </a:lnTo>
                  <a:lnTo>
                    <a:pt x="504264" y="100852"/>
                  </a:lnTo>
                  <a:lnTo>
                    <a:pt x="0" y="100852"/>
                  </a:lnTo>
                  <a:lnTo>
                    <a:pt x="0" y="0"/>
                  </a:lnTo>
                  <a:lnTo>
                    <a:pt x="605117" y="0"/>
                  </a:lnTo>
                  <a:close/>
                </a:path>
              </a:pathLst>
            </a:custGeom>
            <a:solidFill>
              <a:srgbClr val="F58B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2" name="object 582"/>
            <p:cNvSpPr/>
            <p:nvPr/>
          </p:nvSpPr>
          <p:spPr>
            <a:xfrm>
              <a:off x="15225197" y="9868613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100852" y="100852"/>
                  </a:moveTo>
                  <a:lnTo>
                    <a:pt x="0" y="100852"/>
                  </a:lnTo>
                  <a:lnTo>
                    <a:pt x="0" y="0"/>
                  </a:lnTo>
                  <a:lnTo>
                    <a:pt x="100852" y="0"/>
                  </a:lnTo>
                  <a:lnTo>
                    <a:pt x="100852" y="100852"/>
                  </a:lnTo>
                  <a:close/>
                </a:path>
              </a:pathLst>
            </a:custGeom>
            <a:solidFill>
              <a:srgbClr val="FFC39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3" name="object 583"/>
            <p:cNvSpPr/>
            <p:nvPr/>
          </p:nvSpPr>
          <p:spPr>
            <a:xfrm>
              <a:off x="14821776" y="9969474"/>
              <a:ext cx="403860" cy="201930"/>
            </a:xfrm>
            <a:custGeom>
              <a:avLst/>
              <a:gdLst/>
              <a:ahLst/>
              <a:cxnLst/>
              <a:rect l="l" t="t" r="r" b="b"/>
              <a:pathLst>
                <a:path w="403859" h="201929">
                  <a:moveTo>
                    <a:pt x="100850" y="100850"/>
                  </a:moveTo>
                  <a:lnTo>
                    <a:pt x="0" y="100850"/>
                  </a:lnTo>
                  <a:lnTo>
                    <a:pt x="0" y="201701"/>
                  </a:lnTo>
                  <a:lnTo>
                    <a:pt x="100850" y="201701"/>
                  </a:lnTo>
                  <a:lnTo>
                    <a:pt x="100850" y="100850"/>
                  </a:lnTo>
                  <a:close/>
                </a:path>
                <a:path w="403859" h="201929">
                  <a:moveTo>
                    <a:pt x="201714" y="0"/>
                  </a:moveTo>
                  <a:lnTo>
                    <a:pt x="100850" y="0"/>
                  </a:lnTo>
                  <a:lnTo>
                    <a:pt x="100850" y="100850"/>
                  </a:lnTo>
                  <a:lnTo>
                    <a:pt x="201714" y="100850"/>
                  </a:lnTo>
                  <a:lnTo>
                    <a:pt x="201714" y="0"/>
                  </a:lnTo>
                  <a:close/>
                </a:path>
                <a:path w="403859" h="201929">
                  <a:moveTo>
                    <a:pt x="403415" y="100850"/>
                  </a:moveTo>
                  <a:lnTo>
                    <a:pt x="201714" y="100850"/>
                  </a:lnTo>
                  <a:lnTo>
                    <a:pt x="201714" y="201701"/>
                  </a:lnTo>
                  <a:lnTo>
                    <a:pt x="403415" y="201701"/>
                  </a:lnTo>
                  <a:lnTo>
                    <a:pt x="403415" y="100850"/>
                  </a:lnTo>
                  <a:close/>
                </a:path>
              </a:pathLst>
            </a:custGeom>
            <a:solidFill>
              <a:srgbClr val="743A33">
                <a:alpha val="497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84" name="object 584"/>
          <p:cNvGrpSpPr/>
          <p:nvPr/>
        </p:nvGrpSpPr>
        <p:grpSpPr>
          <a:xfrm>
            <a:off x="13309449" y="9465202"/>
            <a:ext cx="806450" cy="302895"/>
            <a:chOff x="13309449" y="9465202"/>
            <a:chExt cx="806450" cy="302895"/>
          </a:xfrm>
        </p:grpSpPr>
        <p:sp>
          <p:nvSpPr>
            <p:cNvPr id="585" name="object 585"/>
            <p:cNvSpPr/>
            <p:nvPr/>
          </p:nvSpPr>
          <p:spPr>
            <a:xfrm>
              <a:off x="13410302" y="9465202"/>
              <a:ext cx="302895" cy="302895"/>
            </a:xfrm>
            <a:custGeom>
              <a:avLst/>
              <a:gdLst/>
              <a:ahLst/>
              <a:cxnLst/>
              <a:rect l="l" t="t" r="r" b="b"/>
              <a:pathLst>
                <a:path w="302894" h="302895">
                  <a:moveTo>
                    <a:pt x="0" y="302558"/>
                  </a:moveTo>
                  <a:lnTo>
                    <a:pt x="302558" y="302558"/>
                  </a:lnTo>
                  <a:lnTo>
                    <a:pt x="302558" y="0"/>
                  </a:lnTo>
                  <a:lnTo>
                    <a:pt x="0" y="0"/>
                  </a:lnTo>
                  <a:lnTo>
                    <a:pt x="0" y="302558"/>
                  </a:lnTo>
                  <a:close/>
                </a:path>
              </a:pathLst>
            </a:custGeom>
            <a:solidFill>
              <a:srgbClr val="C858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6" name="object 586"/>
            <p:cNvSpPr/>
            <p:nvPr/>
          </p:nvSpPr>
          <p:spPr>
            <a:xfrm>
              <a:off x="13410302" y="9465202"/>
              <a:ext cx="302895" cy="100965"/>
            </a:xfrm>
            <a:custGeom>
              <a:avLst/>
              <a:gdLst/>
              <a:ahLst/>
              <a:cxnLst/>
              <a:rect l="l" t="t" r="r" b="b"/>
              <a:pathLst>
                <a:path w="302894" h="100965">
                  <a:moveTo>
                    <a:pt x="302558" y="100852"/>
                  </a:moveTo>
                  <a:lnTo>
                    <a:pt x="0" y="100852"/>
                  </a:lnTo>
                  <a:lnTo>
                    <a:pt x="0" y="0"/>
                  </a:lnTo>
                  <a:lnTo>
                    <a:pt x="302558" y="0"/>
                  </a:lnTo>
                  <a:lnTo>
                    <a:pt x="302558" y="100852"/>
                  </a:lnTo>
                  <a:close/>
                </a:path>
              </a:pathLst>
            </a:custGeom>
            <a:solidFill>
              <a:srgbClr val="F58B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7" name="object 587"/>
            <p:cNvSpPr/>
            <p:nvPr/>
          </p:nvSpPr>
          <p:spPr>
            <a:xfrm>
              <a:off x="13309449" y="9465202"/>
              <a:ext cx="100965" cy="302895"/>
            </a:xfrm>
            <a:custGeom>
              <a:avLst/>
              <a:gdLst/>
              <a:ahLst/>
              <a:cxnLst/>
              <a:rect l="l" t="t" r="r" b="b"/>
              <a:pathLst>
                <a:path w="100965" h="302895">
                  <a:moveTo>
                    <a:pt x="100852" y="302558"/>
                  </a:moveTo>
                  <a:lnTo>
                    <a:pt x="0" y="302558"/>
                  </a:lnTo>
                  <a:lnTo>
                    <a:pt x="0" y="0"/>
                  </a:lnTo>
                  <a:lnTo>
                    <a:pt x="100852" y="0"/>
                  </a:lnTo>
                  <a:lnTo>
                    <a:pt x="100852" y="302558"/>
                  </a:lnTo>
                  <a:close/>
                </a:path>
              </a:pathLst>
            </a:custGeom>
            <a:solidFill>
              <a:srgbClr val="743A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8" name="object 588"/>
            <p:cNvSpPr/>
            <p:nvPr/>
          </p:nvSpPr>
          <p:spPr>
            <a:xfrm>
              <a:off x="13410299" y="9566059"/>
              <a:ext cx="302895" cy="201930"/>
            </a:xfrm>
            <a:custGeom>
              <a:avLst/>
              <a:gdLst/>
              <a:ahLst/>
              <a:cxnLst/>
              <a:rect l="l" t="t" r="r" b="b"/>
              <a:pathLst>
                <a:path w="302894" h="201929">
                  <a:moveTo>
                    <a:pt x="100850" y="0"/>
                  </a:moveTo>
                  <a:lnTo>
                    <a:pt x="0" y="0"/>
                  </a:lnTo>
                  <a:lnTo>
                    <a:pt x="0" y="100850"/>
                  </a:lnTo>
                  <a:lnTo>
                    <a:pt x="100850" y="100850"/>
                  </a:lnTo>
                  <a:lnTo>
                    <a:pt x="100850" y="0"/>
                  </a:lnTo>
                  <a:close/>
                </a:path>
                <a:path w="302894" h="201929">
                  <a:moveTo>
                    <a:pt x="302552" y="100850"/>
                  </a:moveTo>
                  <a:lnTo>
                    <a:pt x="100850" y="100850"/>
                  </a:lnTo>
                  <a:lnTo>
                    <a:pt x="100850" y="201714"/>
                  </a:lnTo>
                  <a:lnTo>
                    <a:pt x="302552" y="201714"/>
                  </a:lnTo>
                  <a:lnTo>
                    <a:pt x="302552" y="100850"/>
                  </a:lnTo>
                  <a:close/>
                </a:path>
              </a:pathLst>
            </a:custGeom>
            <a:solidFill>
              <a:srgbClr val="743A33">
                <a:alpha val="4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9" name="object 589"/>
            <p:cNvSpPr/>
            <p:nvPr/>
          </p:nvSpPr>
          <p:spPr>
            <a:xfrm>
              <a:off x="13712403" y="9465202"/>
              <a:ext cx="403860" cy="302895"/>
            </a:xfrm>
            <a:custGeom>
              <a:avLst/>
              <a:gdLst/>
              <a:ahLst/>
              <a:cxnLst/>
              <a:rect l="l" t="t" r="r" b="b"/>
              <a:pathLst>
                <a:path w="403859" h="302895">
                  <a:moveTo>
                    <a:pt x="403411" y="302558"/>
                  </a:moveTo>
                  <a:lnTo>
                    <a:pt x="0" y="302558"/>
                  </a:lnTo>
                  <a:lnTo>
                    <a:pt x="0" y="0"/>
                  </a:lnTo>
                  <a:lnTo>
                    <a:pt x="403411" y="0"/>
                  </a:lnTo>
                  <a:lnTo>
                    <a:pt x="403411" y="302558"/>
                  </a:lnTo>
                  <a:close/>
                </a:path>
              </a:pathLst>
            </a:custGeom>
            <a:solidFill>
              <a:srgbClr val="C858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0" name="object 590"/>
            <p:cNvSpPr/>
            <p:nvPr/>
          </p:nvSpPr>
          <p:spPr>
            <a:xfrm>
              <a:off x="13712403" y="9465202"/>
              <a:ext cx="403860" cy="302895"/>
            </a:xfrm>
            <a:custGeom>
              <a:avLst/>
              <a:gdLst/>
              <a:ahLst/>
              <a:cxnLst/>
              <a:rect l="l" t="t" r="r" b="b"/>
              <a:pathLst>
                <a:path w="403859" h="302895">
                  <a:moveTo>
                    <a:pt x="403411" y="302558"/>
                  </a:moveTo>
                  <a:lnTo>
                    <a:pt x="302558" y="302558"/>
                  </a:lnTo>
                  <a:lnTo>
                    <a:pt x="302558" y="100852"/>
                  </a:lnTo>
                  <a:lnTo>
                    <a:pt x="0" y="100852"/>
                  </a:lnTo>
                  <a:lnTo>
                    <a:pt x="0" y="0"/>
                  </a:lnTo>
                  <a:lnTo>
                    <a:pt x="403411" y="0"/>
                  </a:lnTo>
                  <a:close/>
                </a:path>
              </a:pathLst>
            </a:custGeom>
            <a:solidFill>
              <a:srgbClr val="F58B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1" name="object 591"/>
            <p:cNvSpPr/>
            <p:nvPr/>
          </p:nvSpPr>
          <p:spPr>
            <a:xfrm>
              <a:off x="14014962" y="9465202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100852" y="100852"/>
                  </a:moveTo>
                  <a:lnTo>
                    <a:pt x="0" y="100852"/>
                  </a:lnTo>
                  <a:lnTo>
                    <a:pt x="0" y="0"/>
                  </a:lnTo>
                  <a:lnTo>
                    <a:pt x="100852" y="0"/>
                  </a:lnTo>
                  <a:lnTo>
                    <a:pt x="100852" y="100852"/>
                  </a:lnTo>
                  <a:close/>
                </a:path>
              </a:pathLst>
            </a:custGeom>
            <a:solidFill>
              <a:srgbClr val="FFC39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2" name="object 592"/>
            <p:cNvSpPr/>
            <p:nvPr/>
          </p:nvSpPr>
          <p:spPr>
            <a:xfrm>
              <a:off x="13712394" y="9566059"/>
              <a:ext cx="302895" cy="201930"/>
            </a:xfrm>
            <a:custGeom>
              <a:avLst/>
              <a:gdLst/>
              <a:ahLst/>
              <a:cxnLst/>
              <a:rect l="l" t="t" r="r" b="b"/>
              <a:pathLst>
                <a:path w="302894" h="201929">
                  <a:moveTo>
                    <a:pt x="201714" y="0"/>
                  </a:moveTo>
                  <a:lnTo>
                    <a:pt x="0" y="0"/>
                  </a:lnTo>
                  <a:lnTo>
                    <a:pt x="0" y="100850"/>
                  </a:lnTo>
                  <a:lnTo>
                    <a:pt x="201714" y="100850"/>
                  </a:lnTo>
                  <a:lnTo>
                    <a:pt x="201714" y="0"/>
                  </a:lnTo>
                  <a:close/>
                </a:path>
                <a:path w="302894" h="201929">
                  <a:moveTo>
                    <a:pt x="302564" y="100850"/>
                  </a:moveTo>
                  <a:lnTo>
                    <a:pt x="201714" y="100850"/>
                  </a:lnTo>
                  <a:lnTo>
                    <a:pt x="201714" y="201714"/>
                  </a:lnTo>
                  <a:lnTo>
                    <a:pt x="302564" y="201714"/>
                  </a:lnTo>
                  <a:lnTo>
                    <a:pt x="302564" y="100850"/>
                  </a:lnTo>
                  <a:close/>
                </a:path>
              </a:pathLst>
            </a:custGeom>
            <a:solidFill>
              <a:srgbClr val="743A33">
                <a:alpha val="497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93" name="object 593"/>
          <p:cNvGrpSpPr/>
          <p:nvPr/>
        </p:nvGrpSpPr>
        <p:grpSpPr>
          <a:xfrm>
            <a:off x="15930742" y="10272025"/>
            <a:ext cx="706120" cy="15240"/>
            <a:chOff x="15930742" y="10272025"/>
            <a:chExt cx="706120" cy="15240"/>
          </a:xfrm>
        </p:grpSpPr>
        <p:sp>
          <p:nvSpPr>
            <p:cNvPr id="594" name="object 594"/>
            <p:cNvSpPr/>
            <p:nvPr/>
          </p:nvSpPr>
          <p:spPr>
            <a:xfrm>
              <a:off x="15930742" y="10272025"/>
              <a:ext cx="706120" cy="15240"/>
            </a:xfrm>
            <a:custGeom>
              <a:avLst/>
              <a:gdLst/>
              <a:ahLst/>
              <a:cxnLst/>
              <a:rect l="l" t="t" r="r" b="b"/>
              <a:pathLst>
                <a:path w="706119" h="15240">
                  <a:moveTo>
                    <a:pt x="0" y="0"/>
                  </a:moveTo>
                  <a:lnTo>
                    <a:pt x="705970" y="0"/>
                  </a:lnTo>
                  <a:lnTo>
                    <a:pt x="705970" y="14970"/>
                  </a:lnTo>
                  <a:lnTo>
                    <a:pt x="0" y="149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58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5" name="object 595"/>
            <p:cNvSpPr/>
            <p:nvPr/>
          </p:nvSpPr>
          <p:spPr>
            <a:xfrm>
              <a:off x="15930742" y="10272025"/>
              <a:ext cx="100965" cy="15240"/>
            </a:xfrm>
            <a:custGeom>
              <a:avLst/>
              <a:gdLst/>
              <a:ahLst/>
              <a:cxnLst/>
              <a:rect l="l" t="t" r="r" b="b"/>
              <a:pathLst>
                <a:path w="100965" h="15240">
                  <a:moveTo>
                    <a:pt x="0" y="0"/>
                  </a:moveTo>
                  <a:lnTo>
                    <a:pt x="100852" y="0"/>
                  </a:lnTo>
                  <a:lnTo>
                    <a:pt x="100852" y="14970"/>
                  </a:lnTo>
                  <a:lnTo>
                    <a:pt x="0" y="149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3A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6" name="object 596"/>
            <p:cNvSpPr/>
            <p:nvPr/>
          </p:nvSpPr>
          <p:spPr>
            <a:xfrm>
              <a:off x="16031595" y="10272025"/>
              <a:ext cx="605155" cy="15240"/>
            </a:xfrm>
            <a:custGeom>
              <a:avLst/>
              <a:gdLst/>
              <a:ahLst/>
              <a:cxnLst/>
              <a:rect l="l" t="t" r="r" b="b"/>
              <a:pathLst>
                <a:path w="605155" h="15240">
                  <a:moveTo>
                    <a:pt x="605117" y="14970"/>
                  </a:moveTo>
                  <a:lnTo>
                    <a:pt x="0" y="14970"/>
                  </a:lnTo>
                  <a:lnTo>
                    <a:pt x="0" y="0"/>
                  </a:lnTo>
                  <a:lnTo>
                    <a:pt x="605117" y="0"/>
                  </a:lnTo>
                  <a:lnTo>
                    <a:pt x="605117" y="14970"/>
                  </a:lnTo>
                  <a:close/>
                </a:path>
              </a:pathLst>
            </a:custGeom>
            <a:solidFill>
              <a:srgbClr val="F58B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7" name="object 597"/>
            <p:cNvSpPr/>
            <p:nvPr/>
          </p:nvSpPr>
          <p:spPr>
            <a:xfrm>
              <a:off x="16535860" y="10272025"/>
              <a:ext cx="100965" cy="15240"/>
            </a:xfrm>
            <a:custGeom>
              <a:avLst/>
              <a:gdLst/>
              <a:ahLst/>
              <a:cxnLst/>
              <a:rect l="l" t="t" r="r" b="b"/>
              <a:pathLst>
                <a:path w="100965" h="15240">
                  <a:moveTo>
                    <a:pt x="0" y="0"/>
                  </a:moveTo>
                  <a:lnTo>
                    <a:pt x="100852" y="0"/>
                  </a:lnTo>
                  <a:lnTo>
                    <a:pt x="100852" y="14970"/>
                  </a:lnTo>
                  <a:lnTo>
                    <a:pt x="0" y="149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39C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98" name="object 598"/>
          <p:cNvGrpSpPr/>
          <p:nvPr/>
        </p:nvGrpSpPr>
        <p:grpSpPr>
          <a:xfrm>
            <a:off x="15023492" y="10272025"/>
            <a:ext cx="806450" cy="15240"/>
            <a:chOff x="15023492" y="10272025"/>
            <a:chExt cx="806450" cy="15240"/>
          </a:xfrm>
        </p:grpSpPr>
        <p:sp>
          <p:nvSpPr>
            <p:cNvPr id="599" name="object 599"/>
            <p:cNvSpPr/>
            <p:nvPr/>
          </p:nvSpPr>
          <p:spPr>
            <a:xfrm>
              <a:off x="15023492" y="10272025"/>
              <a:ext cx="403860" cy="15240"/>
            </a:xfrm>
            <a:custGeom>
              <a:avLst/>
              <a:gdLst/>
              <a:ahLst/>
              <a:cxnLst/>
              <a:rect l="l" t="t" r="r" b="b"/>
              <a:pathLst>
                <a:path w="403859" h="15240">
                  <a:moveTo>
                    <a:pt x="0" y="0"/>
                  </a:moveTo>
                  <a:lnTo>
                    <a:pt x="403410" y="0"/>
                  </a:lnTo>
                  <a:lnTo>
                    <a:pt x="403410" y="14970"/>
                  </a:lnTo>
                  <a:lnTo>
                    <a:pt x="0" y="149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58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0" name="object 600"/>
            <p:cNvSpPr/>
            <p:nvPr/>
          </p:nvSpPr>
          <p:spPr>
            <a:xfrm>
              <a:off x="15124345" y="10272025"/>
              <a:ext cx="302895" cy="15240"/>
            </a:xfrm>
            <a:custGeom>
              <a:avLst/>
              <a:gdLst/>
              <a:ahLst/>
              <a:cxnLst/>
              <a:rect l="l" t="t" r="r" b="b"/>
              <a:pathLst>
                <a:path w="302894" h="15240">
                  <a:moveTo>
                    <a:pt x="0" y="14970"/>
                  </a:moveTo>
                  <a:lnTo>
                    <a:pt x="302557" y="14970"/>
                  </a:lnTo>
                  <a:lnTo>
                    <a:pt x="302557" y="0"/>
                  </a:lnTo>
                  <a:lnTo>
                    <a:pt x="0" y="0"/>
                  </a:lnTo>
                  <a:lnTo>
                    <a:pt x="0" y="14970"/>
                  </a:lnTo>
                  <a:close/>
                </a:path>
              </a:pathLst>
            </a:custGeom>
            <a:solidFill>
              <a:srgbClr val="F58B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1" name="object 601"/>
            <p:cNvSpPr/>
            <p:nvPr/>
          </p:nvSpPr>
          <p:spPr>
            <a:xfrm>
              <a:off x="15023492" y="10272025"/>
              <a:ext cx="100965" cy="15240"/>
            </a:xfrm>
            <a:custGeom>
              <a:avLst/>
              <a:gdLst/>
              <a:ahLst/>
              <a:cxnLst/>
              <a:rect l="l" t="t" r="r" b="b"/>
              <a:pathLst>
                <a:path w="100965" h="15240">
                  <a:moveTo>
                    <a:pt x="0" y="0"/>
                  </a:moveTo>
                  <a:lnTo>
                    <a:pt x="100852" y="0"/>
                  </a:lnTo>
                  <a:lnTo>
                    <a:pt x="100852" y="14970"/>
                  </a:lnTo>
                  <a:lnTo>
                    <a:pt x="0" y="149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3A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2" name="object 602"/>
            <p:cNvSpPr/>
            <p:nvPr/>
          </p:nvSpPr>
          <p:spPr>
            <a:xfrm>
              <a:off x="15426476" y="10272025"/>
              <a:ext cx="403860" cy="15240"/>
            </a:xfrm>
            <a:custGeom>
              <a:avLst/>
              <a:gdLst/>
              <a:ahLst/>
              <a:cxnLst/>
              <a:rect l="l" t="t" r="r" b="b"/>
              <a:pathLst>
                <a:path w="403859" h="15240">
                  <a:moveTo>
                    <a:pt x="0" y="0"/>
                  </a:moveTo>
                  <a:lnTo>
                    <a:pt x="403411" y="0"/>
                  </a:lnTo>
                  <a:lnTo>
                    <a:pt x="403411" y="14970"/>
                  </a:lnTo>
                  <a:lnTo>
                    <a:pt x="0" y="149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58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3" name="object 603"/>
            <p:cNvSpPr/>
            <p:nvPr/>
          </p:nvSpPr>
          <p:spPr>
            <a:xfrm>
              <a:off x="15426476" y="10272025"/>
              <a:ext cx="403860" cy="15240"/>
            </a:xfrm>
            <a:custGeom>
              <a:avLst/>
              <a:gdLst/>
              <a:ahLst/>
              <a:cxnLst/>
              <a:rect l="l" t="t" r="r" b="b"/>
              <a:pathLst>
                <a:path w="403859" h="15240">
                  <a:moveTo>
                    <a:pt x="403411" y="14970"/>
                  </a:moveTo>
                  <a:lnTo>
                    <a:pt x="0" y="14970"/>
                  </a:lnTo>
                  <a:lnTo>
                    <a:pt x="0" y="0"/>
                  </a:lnTo>
                  <a:lnTo>
                    <a:pt x="403411" y="0"/>
                  </a:lnTo>
                  <a:lnTo>
                    <a:pt x="403411" y="14970"/>
                  </a:lnTo>
                  <a:close/>
                </a:path>
              </a:pathLst>
            </a:custGeom>
            <a:solidFill>
              <a:srgbClr val="F58B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4" name="object 604"/>
            <p:cNvSpPr/>
            <p:nvPr/>
          </p:nvSpPr>
          <p:spPr>
            <a:xfrm>
              <a:off x="15729035" y="10272025"/>
              <a:ext cx="100965" cy="15240"/>
            </a:xfrm>
            <a:custGeom>
              <a:avLst/>
              <a:gdLst/>
              <a:ahLst/>
              <a:cxnLst/>
              <a:rect l="l" t="t" r="r" b="b"/>
              <a:pathLst>
                <a:path w="100965" h="15240">
                  <a:moveTo>
                    <a:pt x="0" y="0"/>
                  </a:moveTo>
                  <a:lnTo>
                    <a:pt x="100852" y="0"/>
                  </a:lnTo>
                  <a:lnTo>
                    <a:pt x="100852" y="14970"/>
                  </a:lnTo>
                  <a:lnTo>
                    <a:pt x="0" y="149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39C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05" name="object 605"/>
          <p:cNvGrpSpPr/>
          <p:nvPr/>
        </p:nvGrpSpPr>
        <p:grpSpPr>
          <a:xfrm>
            <a:off x="15930742" y="9465202"/>
            <a:ext cx="706120" cy="302895"/>
            <a:chOff x="15930742" y="9465202"/>
            <a:chExt cx="706120" cy="302895"/>
          </a:xfrm>
        </p:grpSpPr>
        <p:sp>
          <p:nvSpPr>
            <p:cNvPr id="606" name="object 606"/>
            <p:cNvSpPr/>
            <p:nvPr/>
          </p:nvSpPr>
          <p:spPr>
            <a:xfrm>
              <a:off x="16031595" y="9465202"/>
              <a:ext cx="605155" cy="302895"/>
            </a:xfrm>
            <a:custGeom>
              <a:avLst/>
              <a:gdLst/>
              <a:ahLst/>
              <a:cxnLst/>
              <a:rect l="l" t="t" r="r" b="b"/>
              <a:pathLst>
                <a:path w="605155" h="302895">
                  <a:moveTo>
                    <a:pt x="0" y="302558"/>
                  </a:moveTo>
                  <a:lnTo>
                    <a:pt x="605117" y="302558"/>
                  </a:lnTo>
                  <a:lnTo>
                    <a:pt x="605117" y="0"/>
                  </a:lnTo>
                  <a:lnTo>
                    <a:pt x="0" y="0"/>
                  </a:lnTo>
                  <a:lnTo>
                    <a:pt x="0" y="302558"/>
                  </a:lnTo>
                  <a:close/>
                </a:path>
              </a:pathLst>
            </a:custGeom>
            <a:solidFill>
              <a:srgbClr val="C858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7" name="object 607"/>
            <p:cNvSpPr/>
            <p:nvPr/>
          </p:nvSpPr>
          <p:spPr>
            <a:xfrm>
              <a:off x="15930742" y="9465202"/>
              <a:ext cx="100965" cy="302895"/>
            </a:xfrm>
            <a:custGeom>
              <a:avLst/>
              <a:gdLst/>
              <a:ahLst/>
              <a:cxnLst/>
              <a:rect l="l" t="t" r="r" b="b"/>
              <a:pathLst>
                <a:path w="100965" h="302895">
                  <a:moveTo>
                    <a:pt x="100852" y="302558"/>
                  </a:moveTo>
                  <a:lnTo>
                    <a:pt x="0" y="302558"/>
                  </a:lnTo>
                  <a:lnTo>
                    <a:pt x="0" y="0"/>
                  </a:lnTo>
                  <a:lnTo>
                    <a:pt x="100852" y="0"/>
                  </a:lnTo>
                  <a:lnTo>
                    <a:pt x="100852" y="302558"/>
                  </a:lnTo>
                  <a:close/>
                </a:path>
              </a:pathLst>
            </a:custGeom>
            <a:solidFill>
              <a:srgbClr val="743A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8" name="object 608"/>
            <p:cNvSpPr/>
            <p:nvPr/>
          </p:nvSpPr>
          <p:spPr>
            <a:xfrm>
              <a:off x="16031595" y="9465202"/>
              <a:ext cx="605155" cy="302895"/>
            </a:xfrm>
            <a:custGeom>
              <a:avLst/>
              <a:gdLst/>
              <a:ahLst/>
              <a:cxnLst/>
              <a:rect l="l" t="t" r="r" b="b"/>
              <a:pathLst>
                <a:path w="605155" h="302895">
                  <a:moveTo>
                    <a:pt x="605117" y="302558"/>
                  </a:moveTo>
                  <a:lnTo>
                    <a:pt x="504264" y="302558"/>
                  </a:lnTo>
                  <a:lnTo>
                    <a:pt x="504264" y="100852"/>
                  </a:lnTo>
                  <a:lnTo>
                    <a:pt x="0" y="100852"/>
                  </a:lnTo>
                  <a:lnTo>
                    <a:pt x="0" y="0"/>
                  </a:lnTo>
                  <a:lnTo>
                    <a:pt x="605117" y="0"/>
                  </a:lnTo>
                  <a:close/>
                </a:path>
              </a:pathLst>
            </a:custGeom>
            <a:solidFill>
              <a:srgbClr val="F58B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9" name="object 609"/>
            <p:cNvSpPr/>
            <p:nvPr/>
          </p:nvSpPr>
          <p:spPr>
            <a:xfrm>
              <a:off x="16535860" y="9465202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100852" y="100852"/>
                  </a:moveTo>
                  <a:lnTo>
                    <a:pt x="0" y="100852"/>
                  </a:lnTo>
                  <a:lnTo>
                    <a:pt x="0" y="0"/>
                  </a:lnTo>
                  <a:lnTo>
                    <a:pt x="100852" y="0"/>
                  </a:lnTo>
                  <a:lnTo>
                    <a:pt x="100852" y="100852"/>
                  </a:lnTo>
                  <a:close/>
                </a:path>
              </a:pathLst>
            </a:custGeom>
            <a:solidFill>
              <a:srgbClr val="FFC39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0" name="object 610"/>
            <p:cNvSpPr/>
            <p:nvPr/>
          </p:nvSpPr>
          <p:spPr>
            <a:xfrm>
              <a:off x="16031592" y="9666909"/>
              <a:ext cx="403860" cy="100965"/>
            </a:xfrm>
            <a:custGeom>
              <a:avLst/>
              <a:gdLst/>
              <a:ahLst/>
              <a:cxnLst/>
              <a:rect l="l" t="t" r="r" b="b"/>
              <a:pathLst>
                <a:path w="403859" h="100965">
                  <a:moveTo>
                    <a:pt x="100850" y="0"/>
                  </a:moveTo>
                  <a:lnTo>
                    <a:pt x="0" y="0"/>
                  </a:lnTo>
                  <a:lnTo>
                    <a:pt x="0" y="100863"/>
                  </a:lnTo>
                  <a:lnTo>
                    <a:pt x="100850" y="100863"/>
                  </a:lnTo>
                  <a:lnTo>
                    <a:pt x="100850" y="0"/>
                  </a:lnTo>
                  <a:close/>
                </a:path>
                <a:path w="403859" h="100965">
                  <a:moveTo>
                    <a:pt x="403402" y="0"/>
                  </a:moveTo>
                  <a:lnTo>
                    <a:pt x="201701" y="0"/>
                  </a:lnTo>
                  <a:lnTo>
                    <a:pt x="201701" y="100863"/>
                  </a:lnTo>
                  <a:lnTo>
                    <a:pt x="403402" y="100863"/>
                  </a:lnTo>
                  <a:lnTo>
                    <a:pt x="403402" y="0"/>
                  </a:lnTo>
                  <a:close/>
                </a:path>
              </a:pathLst>
            </a:custGeom>
            <a:solidFill>
              <a:srgbClr val="743A33">
                <a:alpha val="497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11" name="object 611"/>
          <p:cNvGrpSpPr/>
          <p:nvPr/>
        </p:nvGrpSpPr>
        <p:grpSpPr>
          <a:xfrm>
            <a:off x="15527329" y="9868613"/>
            <a:ext cx="706120" cy="302895"/>
            <a:chOff x="15527329" y="9868613"/>
            <a:chExt cx="706120" cy="302895"/>
          </a:xfrm>
        </p:grpSpPr>
        <p:sp>
          <p:nvSpPr>
            <p:cNvPr id="612" name="object 612"/>
            <p:cNvSpPr/>
            <p:nvPr/>
          </p:nvSpPr>
          <p:spPr>
            <a:xfrm>
              <a:off x="15628182" y="9868613"/>
              <a:ext cx="605155" cy="302895"/>
            </a:xfrm>
            <a:custGeom>
              <a:avLst/>
              <a:gdLst/>
              <a:ahLst/>
              <a:cxnLst/>
              <a:rect l="l" t="t" r="r" b="b"/>
              <a:pathLst>
                <a:path w="605155" h="302895">
                  <a:moveTo>
                    <a:pt x="0" y="302558"/>
                  </a:moveTo>
                  <a:lnTo>
                    <a:pt x="605117" y="302558"/>
                  </a:lnTo>
                  <a:lnTo>
                    <a:pt x="605117" y="0"/>
                  </a:lnTo>
                  <a:lnTo>
                    <a:pt x="0" y="0"/>
                  </a:lnTo>
                  <a:lnTo>
                    <a:pt x="0" y="302558"/>
                  </a:lnTo>
                  <a:close/>
                </a:path>
              </a:pathLst>
            </a:custGeom>
            <a:solidFill>
              <a:srgbClr val="C858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3" name="object 613"/>
            <p:cNvSpPr/>
            <p:nvPr/>
          </p:nvSpPr>
          <p:spPr>
            <a:xfrm>
              <a:off x="15527329" y="9868613"/>
              <a:ext cx="100965" cy="302895"/>
            </a:xfrm>
            <a:custGeom>
              <a:avLst/>
              <a:gdLst/>
              <a:ahLst/>
              <a:cxnLst/>
              <a:rect l="l" t="t" r="r" b="b"/>
              <a:pathLst>
                <a:path w="100965" h="302895">
                  <a:moveTo>
                    <a:pt x="100852" y="302558"/>
                  </a:moveTo>
                  <a:lnTo>
                    <a:pt x="0" y="302558"/>
                  </a:lnTo>
                  <a:lnTo>
                    <a:pt x="0" y="0"/>
                  </a:lnTo>
                  <a:lnTo>
                    <a:pt x="100852" y="0"/>
                  </a:lnTo>
                  <a:lnTo>
                    <a:pt x="100852" y="302558"/>
                  </a:lnTo>
                  <a:close/>
                </a:path>
              </a:pathLst>
            </a:custGeom>
            <a:solidFill>
              <a:srgbClr val="743A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4" name="object 614"/>
            <p:cNvSpPr/>
            <p:nvPr/>
          </p:nvSpPr>
          <p:spPr>
            <a:xfrm>
              <a:off x="15628182" y="9868613"/>
              <a:ext cx="605155" cy="302895"/>
            </a:xfrm>
            <a:custGeom>
              <a:avLst/>
              <a:gdLst/>
              <a:ahLst/>
              <a:cxnLst/>
              <a:rect l="l" t="t" r="r" b="b"/>
              <a:pathLst>
                <a:path w="605155" h="302895">
                  <a:moveTo>
                    <a:pt x="605117" y="302558"/>
                  </a:moveTo>
                  <a:lnTo>
                    <a:pt x="504264" y="302558"/>
                  </a:lnTo>
                  <a:lnTo>
                    <a:pt x="504264" y="100852"/>
                  </a:lnTo>
                  <a:lnTo>
                    <a:pt x="0" y="100852"/>
                  </a:lnTo>
                  <a:lnTo>
                    <a:pt x="0" y="0"/>
                  </a:lnTo>
                  <a:lnTo>
                    <a:pt x="605117" y="0"/>
                  </a:lnTo>
                  <a:close/>
                </a:path>
              </a:pathLst>
            </a:custGeom>
            <a:solidFill>
              <a:srgbClr val="F58B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5" name="object 615"/>
            <p:cNvSpPr/>
            <p:nvPr/>
          </p:nvSpPr>
          <p:spPr>
            <a:xfrm>
              <a:off x="16132447" y="9868613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100852" y="100852"/>
                  </a:moveTo>
                  <a:lnTo>
                    <a:pt x="0" y="100852"/>
                  </a:lnTo>
                  <a:lnTo>
                    <a:pt x="0" y="0"/>
                  </a:lnTo>
                  <a:lnTo>
                    <a:pt x="100852" y="0"/>
                  </a:lnTo>
                  <a:lnTo>
                    <a:pt x="100852" y="100852"/>
                  </a:lnTo>
                  <a:close/>
                </a:path>
              </a:pathLst>
            </a:custGeom>
            <a:solidFill>
              <a:srgbClr val="FFC39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6" name="object 616"/>
            <p:cNvSpPr/>
            <p:nvPr/>
          </p:nvSpPr>
          <p:spPr>
            <a:xfrm>
              <a:off x="15729027" y="9969474"/>
              <a:ext cx="302895" cy="201930"/>
            </a:xfrm>
            <a:custGeom>
              <a:avLst/>
              <a:gdLst/>
              <a:ahLst/>
              <a:cxnLst/>
              <a:rect l="l" t="t" r="r" b="b"/>
              <a:pathLst>
                <a:path w="302894" h="201929">
                  <a:moveTo>
                    <a:pt x="201714" y="100850"/>
                  </a:moveTo>
                  <a:lnTo>
                    <a:pt x="0" y="100850"/>
                  </a:lnTo>
                  <a:lnTo>
                    <a:pt x="0" y="201701"/>
                  </a:lnTo>
                  <a:lnTo>
                    <a:pt x="201714" y="201701"/>
                  </a:lnTo>
                  <a:lnTo>
                    <a:pt x="201714" y="100850"/>
                  </a:lnTo>
                  <a:close/>
                </a:path>
                <a:path w="302894" h="201929">
                  <a:moveTo>
                    <a:pt x="302564" y="0"/>
                  </a:moveTo>
                  <a:lnTo>
                    <a:pt x="201714" y="0"/>
                  </a:lnTo>
                  <a:lnTo>
                    <a:pt x="201714" y="100850"/>
                  </a:lnTo>
                  <a:lnTo>
                    <a:pt x="302564" y="100850"/>
                  </a:lnTo>
                  <a:lnTo>
                    <a:pt x="302564" y="0"/>
                  </a:lnTo>
                  <a:close/>
                </a:path>
              </a:pathLst>
            </a:custGeom>
            <a:solidFill>
              <a:srgbClr val="743A33">
                <a:alpha val="497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17" name="object 617"/>
          <p:cNvGrpSpPr/>
          <p:nvPr/>
        </p:nvGrpSpPr>
        <p:grpSpPr>
          <a:xfrm>
            <a:off x="16334153" y="9868613"/>
            <a:ext cx="706120" cy="302895"/>
            <a:chOff x="16334153" y="9868613"/>
            <a:chExt cx="706120" cy="302895"/>
          </a:xfrm>
        </p:grpSpPr>
        <p:sp>
          <p:nvSpPr>
            <p:cNvPr id="618" name="object 618"/>
            <p:cNvSpPr/>
            <p:nvPr/>
          </p:nvSpPr>
          <p:spPr>
            <a:xfrm>
              <a:off x="16435006" y="9868613"/>
              <a:ext cx="605155" cy="302895"/>
            </a:xfrm>
            <a:custGeom>
              <a:avLst/>
              <a:gdLst/>
              <a:ahLst/>
              <a:cxnLst/>
              <a:rect l="l" t="t" r="r" b="b"/>
              <a:pathLst>
                <a:path w="605155" h="302895">
                  <a:moveTo>
                    <a:pt x="0" y="302558"/>
                  </a:moveTo>
                  <a:lnTo>
                    <a:pt x="605117" y="302558"/>
                  </a:lnTo>
                  <a:lnTo>
                    <a:pt x="605117" y="0"/>
                  </a:lnTo>
                  <a:lnTo>
                    <a:pt x="0" y="0"/>
                  </a:lnTo>
                  <a:lnTo>
                    <a:pt x="0" y="302558"/>
                  </a:lnTo>
                  <a:close/>
                </a:path>
              </a:pathLst>
            </a:custGeom>
            <a:solidFill>
              <a:srgbClr val="C858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9" name="object 619"/>
            <p:cNvSpPr/>
            <p:nvPr/>
          </p:nvSpPr>
          <p:spPr>
            <a:xfrm>
              <a:off x="16334153" y="9868613"/>
              <a:ext cx="100965" cy="302895"/>
            </a:xfrm>
            <a:custGeom>
              <a:avLst/>
              <a:gdLst/>
              <a:ahLst/>
              <a:cxnLst/>
              <a:rect l="l" t="t" r="r" b="b"/>
              <a:pathLst>
                <a:path w="100965" h="302895">
                  <a:moveTo>
                    <a:pt x="100852" y="302558"/>
                  </a:moveTo>
                  <a:lnTo>
                    <a:pt x="0" y="302558"/>
                  </a:lnTo>
                  <a:lnTo>
                    <a:pt x="0" y="0"/>
                  </a:lnTo>
                  <a:lnTo>
                    <a:pt x="100852" y="0"/>
                  </a:lnTo>
                  <a:lnTo>
                    <a:pt x="100852" y="302558"/>
                  </a:lnTo>
                  <a:close/>
                </a:path>
              </a:pathLst>
            </a:custGeom>
            <a:solidFill>
              <a:srgbClr val="743A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0" name="object 620"/>
            <p:cNvSpPr/>
            <p:nvPr/>
          </p:nvSpPr>
          <p:spPr>
            <a:xfrm>
              <a:off x="16435006" y="9868613"/>
              <a:ext cx="605155" cy="302895"/>
            </a:xfrm>
            <a:custGeom>
              <a:avLst/>
              <a:gdLst/>
              <a:ahLst/>
              <a:cxnLst/>
              <a:rect l="l" t="t" r="r" b="b"/>
              <a:pathLst>
                <a:path w="605155" h="302895">
                  <a:moveTo>
                    <a:pt x="605117" y="302558"/>
                  </a:moveTo>
                  <a:lnTo>
                    <a:pt x="504264" y="302558"/>
                  </a:lnTo>
                  <a:lnTo>
                    <a:pt x="504264" y="100852"/>
                  </a:lnTo>
                  <a:lnTo>
                    <a:pt x="0" y="100852"/>
                  </a:lnTo>
                  <a:lnTo>
                    <a:pt x="0" y="0"/>
                  </a:lnTo>
                  <a:lnTo>
                    <a:pt x="605117" y="0"/>
                  </a:lnTo>
                  <a:close/>
                </a:path>
              </a:pathLst>
            </a:custGeom>
            <a:solidFill>
              <a:srgbClr val="F58B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1" name="object 621"/>
            <p:cNvSpPr/>
            <p:nvPr/>
          </p:nvSpPr>
          <p:spPr>
            <a:xfrm>
              <a:off x="16939271" y="9868613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100852" y="100852"/>
                  </a:moveTo>
                  <a:lnTo>
                    <a:pt x="0" y="100852"/>
                  </a:lnTo>
                  <a:lnTo>
                    <a:pt x="0" y="0"/>
                  </a:lnTo>
                  <a:lnTo>
                    <a:pt x="100852" y="0"/>
                  </a:lnTo>
                  <a:lnTo>
                    <a:pt x="100852" y="100852"/>
                  </a:lnTo>
                  <a:close/>
                </a:path>
              </a:pathLst>
            </a:custGeom>
            <a:solidFill>
              <a:srgbClr val="FFC39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2" name="object 622"/>
            <p:cNvSpPr/>
            <p:nvPr/>
          </p:nvSpPr>
          <p:spPr>
            <a:xfrm>
              <a:off x="16535857" y="9969474"/>
              <a:ext cx="403860" cy="201930"/>
            </a:xfrm>
            <a:custGeom>
              <a:avLst/>
              <a:gdLst/>
              <a:ahLst/>
              <a:cxnLst/>
              <a:rect l="l" t="t" r="r" b="b"/>
              <a:pathLst>
                <a:path w="403859" h="201929">
                  <a:moveTo>
                    <a:pt x="100850" y="100850"/>
                  </a:moveTo>
                  <a:lnTo>
                    <a:pt x="0" y="100850"/>
                  </a:lnTo>
                  <a:lnTo>
                    <a:pt x="0" y="201701"/>
                  </a:lnTo>
                  <a:lnTo>
                    <a:pt x="100850" y="201701"/>
                  </a:lnTo>
                  <a:lnTo>
                    <a:pt x="100850" y="100850"/>
                  </a:lnTo>
                  <a:close/>
                </a:path>
                <a:path w="403859" h="201929">
                  <a:moveTo>
                    <a:pt x="201701" y="0"/>
                  </a:moveTo>
                  <a:lnTo>
                    <a:pt x="100850" y="0"/>
                  </a:lnTo>
                  <a:lnTo>
                    <a:pt x="100850" y="100850"/>
                  </a:lnTo>
                  <a:lnTo>
                    <a:pt x="201701" y="100850"/>
                  </a:lnTo>
                  <a:lnTo>
                    <a:pt x="201701" y="0"/>
                  </a:lnTo>
                  <a:close/>
                </a:path>
                <a:path w="403859" h="201929">
                  <a:moveTo>
                    <a:pt x="403402" y="100850"/>
                  </a:moveTo>
                  <a:lnTo>
                    <a:pt x="201701" y="100850"/>
                  </a:lnTo>
                  <a:lnTo>
                    <a:pt x="201701" y="201701"/>
                  </a:lnTo>
                  <a:lnTo>
                    <a:pt x="403402" y="201701"/>
                  </a:lnTo>
                  <a:lnTo>
                    <a:pt x="403402" y="100850"/>
                  </a:lnTo>
                  <a:close/>
                </a:path>
              </a:pathLst>
            </a:custGeom>
            <a:solidFill>
              <a:srgbClr val="743A33">
                <a:alpha val="497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23" name="object 623"/>
          <p:cNvGrpSpPr/>
          <p:nvPr/>
        </p:nvGrpSpPr>
        <p:grpSpPr>
          <a:xfrm>
            <a:off x="15023492" y="9465202"/>
            <a:ext cx="806450" cy="302895"/>
            <a:chOff x="15023492" y="9465202"/>
            <a:chExt cx="806450" cy="302895"/>
          </a:xfrm>
        </p:grpSpPr>
        <p:sp>
          <p:nvSpPr>
            <p:cNvPr id="624" name="object 624"/>
            <p:cNvSpPr/>
            <p:nvPr/>
          </p:nvSpPr>
          <p:spPr>
            <a:xfrm>
              <a:off x="15124345" y="9465202"/>
              <a:ext cx="302895" cy="302895"/>
            </a:xfrm>
            <a:custGeom>
              <a:avLst/>
              <a:gdLst/>
              <a:ahLst/>
              <a:cxnLst/>
              <a:rect l="l" t="t" r="r" b="b"/>
              <a:pathLst>
                <a:path w="302894" h="302895">
                  <a:moveTo>
                    <a:pt x="0" y="302558"/>
                  </a:moveTo>
                  <a:lnTo>
                    <a:pt x="302558" y="302558"/>
                  </a:lnTo>
                  <a:lnTo>
                    <a:pt x="302558" y="0"/>
                  </a:lnTo>
                  <a:lnTo>
                    <a:pt x="0" y="0"/>
                  </a:lnTo>
                  <a:lnTo>
                    <a:pt x="0" y="302558"/>
                  </a:lnTo>
                  <a:close/>
                </a:path>
              </a:pathLst>
            </a:custGeom>
            <a:solidFill>
              <a:srgbClr val="C858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5" name="object 625"/>
            <p:cNvSpPr/>
            <p:nvPr/>
          </p:nvSpPr>
          <p:spPr>
            <a:xfrm>
              <a:off x="15124345" y="9465202"/>
              <a:ext cx="302895" cy="100965"/>
            </a:xfrm>
            <a:custGeom>
              <a:avLst/>
              <a:gdLst/>
              <a:ahLst/>
              <a:cxnLst/>
              <a:rect l="l" t="t" r="r" b="b"/>
              <a:pathLst>
                <a:path w="302894" h="100965">
                  <a:moveTo>
                    <a:pt x="302558" y="100852"/>
                  </a:moveTo>
                  <a:lnTo>
                    <a:pt x="0" y="100852"/>
                  </a:lnTo>
                  <a:lnTo>
                    <a:pt x="0" y="0"/>
                  </a:lnTo>
                  <a:lnTo>
                    <a:pt x="302558" y="0"/>
                  </a:lnTo>
                  <a:lnTo>
                    <a:pt x="302558" y="100852"/>
                  </a:lnTo>
                  <a:close/>
                </a:path>
              </a:pathLst>
            </a:custGeom>
            <a:solidFill>
              <a:srgbClr val="F58B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6" name="object 626"/>
            <p:cNvSpPr/>
            <p:nvPr/>
          </p:nvSpPr>
          <p:spPr>
            <a:xfrm>
              <a:off x="15023492" y="9465202"/>
              <a:ext cx="100965" cy="302895"/>
            </a:xfrm>
            <a:custGeom>
              <a:avLst/>
              <a:gdLst/>
              <a:ahLst/>
              <a:cxnLst/>
              <a:rect l="l" t="t" r="r" b="b"/>
              <a:pathLst>
                <a:path w="100965" h="302895">
                  <a:moveTo>
                    <a:pt x="100852" y="302558"/>
                  </a:moveTo>
                  <a:lnTo>
                    <a:pt x="0" y="302558"/>
                  </a:lnTo>
                  <a:lnTo>
                    <a:pt x="0" y="0"/>
                  </a:lnTo>
                  <a:lnTo>
                    <a:pt x="100852" y="0"/>
                  </a:lnTo>
                  <a:lnTo>
                    <a:pt x="100852" y="302558"/>
                  </a:lnTo>
                  <a:close/>
                </a:path>
              </a:pathLst>
            </a:custGeom>
            <a:solidFill>
              <a:srgbClr val="743A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7" name="object 627"/>
            <p:cNvSpPr/>
            <p:nvPr/>
          </p:nvSpPr>
          <p:spPr>
            <a:xfrm>
              <a:off x="15124341" y="9566059"/>
              <a:ext cx="302895" cy="201930"/>
            </a:xfrm>
            <a:custGeom>
              <a:avLst/>
              <a:gdLst/>
              <a:ahLst/>
              <a:cxnLst/>
              <a:rect l="l" t="t" r="r" b="b"/>
              <a:pathLst>
                <a:path w="302894" h="201929">
                  <a:moveTo>
                    <a:pt x="100850" y="0"/>
                  </a:moveTo>
                  <a:lnTo>
                    <a:pt x="0" y="0"/>
                  </a:lnTo>
                  <a:lnTo>
                    <a:pt x="0" y="100850"/>
                  </a:lnTo>
                  <a:lnTo>
                    <a:pt x="100850" y="100850"/>
                  </a:lnTo>
                  <a:lnTo>
                    <a:pt x="100850" y="0"/>
                  </a:lnTo>
                  <a:close/>
                </a:path>
                <a:path w="302894" h="201929">
                  <a:moveTo>
                    <a:pt x="302552" y="100850"/>
                  </a:moveTo>
                  <a:lnTo>
                    <a:pt x="100850" y="100850"/>
                  </a:lnTo>
                  <a:lnTo>
                    <a:pt x="100850" y="201714"/>
                  </a:lnTo>
                  <a:lnTo>
                    <a:pt x="302552" y="201714"/>
                  </a:lnTo>
                  <a:lnTo>
                    <a:pt x="302552" y="100850"/>
                  </a:lnTo>
                  <a:close/>
                </a:path>
              </a:pathLst>
            </a:custGeom>
            <a:solidFill>
              <a:srgbClr val="743A33">
                <a:alpha val="4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8" name="object 628"/>
            <p:cNvSpPr/>
            <p:nvPr/>
          </p:nvSpPr>
          <p:spPr>
            <a:xfrm>
              <a:off x="15426476" y="9465202"/>
              <a:ext cx="403860" cy="302895"/>
            </a:xfrm>
            <a:custGeom>
              <a:avLst/>
              <a:gdLst/>
              <a:ahLst/>
              <a:cxnLst/>
              <a:rect l="l" t="t" r="r" b="b"/>
              <a:pathLst>
                <a:path w="403859" h="302895">
                  <a:moveTo>
                    <a:pt x="403411" y="302558"/>
                  </a:moveTo>
                  <a:lnTo>
                    <a:pt x="0" y="302558"/>
                  </a:lnTo>
                  <a:lnTo>
                    <a:pt x="0" y="0"/>
                  </a:lnTo>
                  <a:lnTo>
                    <a:pt x="403411" y="0"/>
                  </a:lnTo>
                  <a:lnTo>
                    <a:pt x="403411" y="302558"/>
                  </a:lnTo>
                  <a:close/>
                </a:path>
              </a:pathLst>
            </a:custGeom>
            <a:solidFill>
              <a:srgbClr val="C858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9" name="object 629"/>
            <p:cNvSpPr/>
            <p:nvPr/>
          </p:nvSpPr>
          <p:spPr>
            <a:xfrm>
              <a:off x="15426476" y="9465202"/>
              <a:ext cx="403860" cy="302895"/>
            </a:xfrm>
            <a:custGeom>
              <a:avLst/>
              <a:gdLst/>
              <a:ahLst/>
              <a:cxnLst/>
              <a:rect l="l" t="t" r="r" b="b"/>
              <a:pathLst>
                <a:path w="403859" h="302895">
                  <a:moveTo>
                    <a:pt x="403411" y="302558"/>
                  </a:moveTo>
                  <a:lnTo>
                    <a:pt x="302558" y="302558"/>
                  </a:lnTo>
                  <a:lnTo>
                    <a:pt x="302558" y="100852"/>
                  </a:lnTo>
                  <a:lnTo>
                    <a:pt x="0" y="100852"/>
                  </a:lnTo>
                  <a:lnTo>
                    <a:pt x="0" y="0"/>
                  </a:lnTo>
                  <a:lnTo>
                    <a:pt x="403411" y="0"/>
                  </a:lnTo>
                  <a:close/>
                </a:path>
              </a:pathLst>
            </a:custGeom>
            <a:solidFill>
              <a:srgbClr val="F58B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0" name="object 630"/>
            <p:cNvSpPr/>
            <p:nvPr/>
          </p:nvSpPr>
          <p:spPr>
            <a:xfrm>
              <a:off x="15729035" y="9465202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100852" y="100852"/>
                  </a:moveTo>
                  <a:lnTo>
                    <a:pt x="0" y="100852"/>
                  </a:lnTo>
                  <a:lnTo>
                    <a:pt x="0" y="0"/>
                  </a:lnTo>
                  <a:lnTo>
                    <a:pt x="100852" y="0"/>
                  </a:lnTo>
                  <a:lnTo>
                    <a:pt x="100852" y="100852"/>
                  </a:lnTo>
                  <a:close/>
                </a:path>
              </a:pathLst>
            </a:custGeom>
            <a:solidFill>
              <a:srgbClr val="FFC39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1" name="object 631"/>
            <p:cNvSpPr/>
            <p:nvPr/>
          </p:nvSpPr>
          <p:spPr>
            <a:xfrm>
              <a:off x="15426474" y="9566059"/>
              <a:ext cx="302895" cy="201930"/>
            </a:xfrm>
            <a:custGeom>
              <a:avLst/>
              <a:gdLst/>
              <a:ahLst/>
              <a:cxnLst/>
              <a:rect l="l" t="t" r="r" b="b"/>
              <a:pathLst>
                <a:path w="302894" h="201929">
                  <a:moveTo>
                    <a:pt x="201701" y="0"/>
                  </a:moveTo>
                  <a:lnTo>
                    <a:pt x="0" y="0"/>
                  </a:lnTo>
                  <a:lnTo>
                    <a:pt x="0" y="100850"/>
                  </a:lnTo>
                  <a:lnTo>
                    <a:pt x="201701" y="100850"/>
                  </a:lnTo>
                  <a:lnTo>
                    <a:pt x="201701" y="0"/>
                  </a:lnTo>
                  <a:close/>
                </a:path>
                <a:path w="302894" h="201929">
                  <a:moveTo>
                    <a:pt x="302552" y="100850"/>
                  </a:moveTo>
                  <a:lnTo>
                    <a:pt x="201701" y="100850"/>
                  </a:lnTo>
                  <a:lnTo>
                    <a:pt x="201701" y="201714"/>
                  </a:lnTo>
                  <a:lnTo>
                    <a:pt x="302552" y="201714"/>
                  </a:lnTo>
                  <a:lnTo>
                    <a:pt x="302552" y="100850"/>
                  </a:lnTo>
                  <a:close/>
                </a:path>
              </a:pathLst>
            </a:custGeom>
            <a:solidFill>
              <a:srgbClr val="743A33">
                <a:alpha val="497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32" name="object 632"/>
          <p:cNvGrpSpPr/>
          <p:nvPr/>
        </p:nvGrpSpPr>
        <p:grpSpPr>
          <a:xfrm>
            <a:off x="17644784" y="10272025"/>
            <a:ext cx="643255" cy="15240"/>
            <a:chOff x="17644784" y="10272025"/>
            <a:chExt cx="643255" cy="15240"/>
          </a:xfrm>
        </p:grpSpPr>
        <p:sp>
          <p:nvSpPr>
            <p:cNvPr id="633" name="object 633"/>
            <p:cNvSpPr/>
            <p:nvPr/>
          </p:nvSpPr>
          <p:spPr>
            <a:xfrm>
              <a:off x="17644784" y="10272025"/>
              <a:ext cx="643255" cy="15240"/>
            </a:xfrm>
            <a:custGeom>
              <a:avLst/>
              <a:gdLst/>
              <a:ahLst/>
              <a:cxnLst/>
              <a:rect l="l" t="t" r="r" b="b"/>
              <a:pathLst>
                <a:path w="643255" h="15240">
                  <a:moveTo>
                    <a:pt x="0" y="0"/>
                  </a:moveTo>
                  <a:lnTo>
                    <a:pt x="643214" y="0"/>
                  </a:lnTo>
                  <a:lnTo>
                    <a:pt x="643214" y="14970"/>
                  </a:lnTo>
                  <a:lnTo>
                    <a:pt x="0" y="149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58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4" name="object 634"/>
            <p:cNvSpPr/>
            <p:nvPr/>
          </p:nvSpPr>
          <p:spPr>
            <a:xfrm>
              <a:off x="17644784" y="10272025"/>
              <a:ext cx="100965" cy="15240"/>
            </a:xfrm>
            <a:custGeom>
              <a:avLst/>
              <a:gdLst/>
              <a:ahLst/>
              <a:cxnLst/>
              <a:rect l="l" t="t" r="r" b="b"/>
              <a:pathLst>
                <a:path w="100965" h="15240">
                  <a:moveTo>
                    <a:pt x="0" y="0"/>
                  </a:moveTo>
                  <a:lnTo>
                    <a:pt x="100852" y="0"/>
                  </a:lnTo>
                  <a:lnTo>
                    <a:pt x="100852" y="14970"/>
                  </a:lnTo>
                  <a:lnTo>
                    <a:pt x="0" y="149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3A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5" name="object 635"/>
            <p:cNvSpPr/>
            <p:nvPr/>
          </p:nvSpPr>
          <p:spPr>
            <a:xfrm>
              <a:off x="17745637" y="10272025"/>
              <a:ext cx="542925" cy="15240"/>
            </a:xfrm>
            <a:custGeom>
              <a:avLst/>
              <a:gdLst/>
              <a:ahLst/>
              <a:cxnLst/>
              <a:rect l="l" t="t" r="r" b="b"/>
              <a:pathLst>
                <a:path w="542925" h="15240">
                  <a:moveTo>
                    <a:pt x="542361" y="14970"/>
                  </a:moveTo>
                  <a:lnTo>
                    <a:pt x="0" y="14970"/>
                  </a:lnTo>
                  <a:lnTo>
                    <a:pt x="0" y="0"/>
                  </a:lnTo>
                  <a:lnTo>
                    <a:pt x="542361" y="0"/>
                  </a:lnTo>
                  <a:lnTo>
                    <a:pt x="542361" y="14970"/>
                  </a:lnTo>
                  <a:close/>
                </a:path>
              </a:pathLst>
            </a:custGeom>
            <a:solidFill>
              <a:srgbClr val="F58B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6" name="object 636"/>
            <p:cNvSpPr/>
            <p:nvPr/>
          </p:nvSpPr>
          <p:spPr>
            <a:xfrm>
              <a:off x="18249902" y="10272025"/>
              <a:ext cx="38100" cy="15240"/>
            </a:xfrm>
            <a:custGeom>
              <a:avLst/>
              <a:gdLst/>
              <a:ahLst/>
              <a:cxnLst/>
              <a:rect l="l" t="t" r="r" b="b"/>
              <a:pathLst>
                <a:path w="38100" h="15240">
                  <a:moveTo>
                    <a:pt x="0" y="0"/>
                  </a:moveTo>
                  <a:lnTo>
                    <a:pt x="38096" y="0"/>
                  </a:lnTo>
                  <a:lnTo>
                    <a:pt x="38096" y="14970"/>
                  </a:lnTo>
                  <a:lnTo>
                    <a:pt x="0" y="149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39C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37" name="object 637"/>
          <p:cNvGrpSpPr/>
          <p:nvPr/>
        </p:nvGrpSpPr>
        <p:grpSpPr>
          <a:xfrm>
            <a:off x="16737565" y="10272025"/>
            <a:ext cx="806450" cy="15240"/>
            <a:chOff x="16737565" y="10272025"/>
            <a:chExt cx="806450" cy="15240"/>
          </a:xfrm>
        </p:grpSpPr>
        <p:sp>
          <p:nvSpPr>
            <p:cNvPr id="638" name="object 638"/>
            <p:cNvSpPr/>
            <p:nvPr/>
          </p:nvSpPr>
          <p:spPr>
            <a:xfrm>
              <a:off x="16737565" y="10272025"/>
              <a:ext cx="403860" cy="15240"/>
            </a:xfrm>
            <a:custGeom>
              <a:avLst/>
              <a:gdLst/>
              <a:ahLst/>
              <a:cxnLst/>
              <a:rect l="l" t="t" r="r" b="b"/>
              <a:pathLst>
                <a:path w="403859" h="15240">
                  <a:moveTo>
                    <a:pt x="0" y="0"/>
                  </a:moveTo>
                  <a:lnTo>
                    <a:pt x="403409" y="0"/>
                  </a:lnTo>
                  <a:lnTo>
                    <a:pt x="403409" y="14970"/>
                  </a:lnTo>
                  <a:lnTo>
                    <a:pt x="0" y="149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58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9" name="object 639"/>
            <p:cNvSpPr/>
            <p:nvPr/>
          </p:nvSpPr>
          <p:spPr>
            <a:xfrm>
              <a:off x="16838418" y="10272025"/>
              <a:ext cx="302895" cy="15240"/>
            </a:xfrm>
            <a:custGeom>
              <a:avLst/>
              <a:gdLst/>
              <a:ahLst/>
              <a:cxnLst/>
              <a:rect l="l" t="t" r="r" b="b"/>
              <a:pathLst>
                <a:path w="302894" h="15240">
                  <a:moveTo>
                    <a:pt x="0" y="14970"/>
                  </a:moveTo>
                  <a:lnTo>
                    <a:pt x="302556" y="14970"/>
                  </a:lnTo>
                  <a:lnTo>
                    <a:pt x="302556" y="0"/>
                  </a:lnTo>
                  <a:lnTo>
                    <a:pt x="0" y="0"/>
                  </a:lnTo>
                  <a:lnTo>
                    <a:pt x="0" y="14970"/>
                  </a:lnTo>
                  <a:close/>
                </a:path>
              </a:pathLst>
            </a:custGeom>
            <a:solidFill>
              <a:srgbClr val="F58B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0" name="object 640"/>
            <p:cNvSpPr/>
            <p:nvPr/>
          </p:nvSpPr>
          <p:spPr>
            <a:xfrm>
              <a:off x="16737565" y="10272025"/>
              <a:ext cx="100965" cy="15240"/>
            </a:xfrm>
            <a:custGeom>
              <a:avLst/>
              <a:gdLst/>
              <a:ahLst/>
              <a:cxnLst/>
              <a:rect l="l" t="t" r="r" b="b"/>
              <a:pathLst>
                <a:path w="100965" h="15240">
                  <a:moveTo>
                    <a:pt x="0" y="0"/>
                  </a:moveTo>
                  <a:lnTo>
                    <a:pt x="100852" y="0"/>
                  </a:lnTo>
                  <a:lnTo>
                    <a:pt x="100852" y="14970"/>
                  </a:lnTo>
                  <a:lnTo>
                    <a:pt x="0" y="149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3A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1" name="object 641"/>
            <p:cNvSpPr/>
            <p:nvPr/>
          </p:nvSpPr>
          <p:spPr>
            <a:xfrm>
              <a:off x="17140519" y="10272025"/>
              <a:ext cx="403860" cy="15240"/>
            </a:xfrm>
            <a:custGeom>
              <a:avLst/>
              <a:gdLst/>
              <a:ahLst/>
              <a:cxnLst/>
              <a:rect l="l" t="t" r="r" b="b"/>
              <a:pathLst>
                <a:path w="403859" h="15240">
                  <a:moveTo>
                    <a:pt x="0" y="0"/>
                  </a:moveTo>
                  <a:lnTo>
                    <a:pt x="403411" y="0"/>
                  </a:lnTo>
                  <a:lnTo>
                    <a:pt x="403411" y="14970"/>
                  </a:lnTo>
                  <a:lnTo>
                    <a:pt x="0" y="149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58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2" name="object 642"/>
            <p:cNvSpPr/>
            <p:nvPr/>
          </p:nvSpPr>
          <p:spPr>
            <a:xfrm>
              <a:off x="17140519" y="10272025"/>
              <a:ext cx="403860" cy="15240"/>
            </a:xfrm>
            <a:custGeom>
              <a:avLst/>
              <a:gdLst/>
              <a:ahLst/>
              <a:cxnLst/>
              <a:rect l="l" t="t" r="r" b="b"/>
              <a:pathLst>
                <a:path w="403859" h="15240">
                  <a:moveTo>
                    <a:pt x="403411" y="14970"/>
                  </a:moveTo>
                  <a:lnTo>
                    <a:pt x="0" y="14970"/>
                  </a:lnTo>
                  <a:lnTo>
                    <a:pt x="0" y="0"/>
                  </a:lnTo>
                  <a:lnTo>
                    <a:pt x="403411" y="0"/>
                  </a:lnTo>
                  <a:lnTo>
                    <a:pt x="403411" y="14970"/>
                  </a:lnTo>
                  <a:close/>
                </a:path>
              </a:pathLst>
            </a:custGeom>
            <a:solidFill>
              <a:srgbClr val="F58B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3" name="object 643"/>
            <p:cNvSpPr/>
            <p:nvPr/>
          </p:nvSpPr>
          <p:spPr>
            <a:xfrm>
              <a:off x="17443078" y="10272025"/>
              <a:ext cx="100965" cy="15240"/>
            </a:xfrm>
            <a:custGeom>
              <a:avLst/>
              <a:gdLst/>
              <a:ahLst/>
              <a:cxnLst/>
              <a:rect l="l" t="t" r="r" b="b"/>
              <a:pathLst>
                <a:path w="100965" h="15240">
                  <a:moveTo>
                    <a:pt x="0" y="0"/>
                  </a:moveTo>
                  <a:lnTo>
                    <a:pt x="100852" y="0"/>
                  </a:lnTo>
                  <a:lnTo>
                    <a:pt x="100852" y="14970"/>
                  </a:lnTo>
                  <a:lnTo>
                    <a:pt x="0" y="149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39C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44" name="object 644"/>
          <p:cNvGrpSpPr/>
          <p:nvPr/>
        </p:nvGrpSpPr>
        <p:grpSpPr>
          <a:xfrm>
            <a:off x="17644784" y="9465126"/>
            <a:ext cx="643255" cy="302895"/>
            <a:chOff x="17644784" y="9465126"/>
            <a:chExt cx="643255" cy="302895"/>
          </a:xfrm>
        </p:grpSpPr>
        <p:sp>
          <p:nvSpPr>
            <p:cNvPr id="645" name="object 645"/>
            <p:cNvSpPr/>
            <p:nvPr/>
          </p:nvSpPr>
          <p:spPr>
            <a:xfrm>
              <a:off x="17745637" y="9565456"/>
              <a:ext cx="542925" cy="202565"/>
            </a:xfrm>
            <a:custGeom>
              <a:avLst/>
              <a:gdLst/>
              <a:ahLst/>
              <a:cxnLst/>
              <a:rect l="l" t="t" r="r" b="b"/>
              <a:pathLst>
                <a:path w="542925" h="202565">
                  <a:moveTo>
                    <a:pt x="0" y="202303"/>
                  </a:moveTo>
                  <a:lnTo>
                    <a:pt x="542361" y="202303"/>
                  </a:lnTo>
                  <a:lnTo>
                    <a:pt x="542361" y="0"/>
                  </a:lnTo>
                  <a:lnTo>
                    <a:pt x="0" y="0"/>
                  </a:lnTo>
                  <a:lnTo>
                    <a:pt x="0" y="202303"/>
                  </a:lnTo>
                  <a:close/>
                </a:path>
              </a:pathLst>
            </a:custGeom>
            <a:solidFill>
              <a:srgbClr val="C858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6" name="object 646"/>
            <p:cNvSpPr/>
            <p:nvPr/>
          </p:nvSpPr>
          <p:spPr>
            <a:xfrm>
              <a:off x="17644784" y="9465201"/>
              <a:ext cx="100965" cy="302895"/>
            </a:xfrm>
            <a:custGeom>
              <a:avLst/>
              <a:gdLst/>
              <a:ahLst/>
              <a:cxnLst/>
              <a:rect l="l" t="t" r="r" b="b"/>
              <a:pathLst>
                <a:path w="100965" h="302895">
                  <a:moveTo>
                    <a:pt x="100852" y="302558"/>
                  </a:moveTo>
                  <a:lnTo>
                    <a:pt x="0" y="302558"/>
                  </a:lnTo>
                  <a:lnTo>
                    <a:pt x="0" y="0"/>
                  </a:lnTo>
                  <a:lnTo>
                    <a:pt x="100852" y="0"/>
                  </a:lnTo>
                  <a:lnTo>
                    <a:pt x="100852" y="302558"/>
                  </a:lnTo>
                  <a:close/>
                </a:path>
              </a:pathLst>
            </a:custGeom>
            <a:solidFill>
              <a:srgbClr val="743A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7" name="object 647"/>
            <p:cNvSpPr/>
            <p:nvPr/>
          </p:nvSpPr>
          <p:spPr>
            <a:xfrm>
              <a:off x="17745635" y="9465131"/>
              <a:ext cx="542925" cy="302260"/>
            </a:xfrm>
            <a:custGeom>
              <a:avLst/>
              <a:gdLst/>
              <a:ahLst/>
              <a:cxnLst/>
              <a:rect l="l" t="t" r="r" b="b"/>
              <a:pathLst>
                <a:path w="542925" h="302259">
                  <a:moveTo>
                    <a:pt x="542353" y="0"/>
                  </a:moveTo>
                  <a:lnTo>
                    <a:pt x="0" y="0"/>
                  </a:lnTo>
                  <a:lnTo>
                    <a:pt x="0" y="100330"/>
                  </a:lnTo>
                  <a:lnTo>
                    <a:pt x="504266" y="100330"/>
                  </a:lnTo>
                  <a:lnTo>
                    <a:pt x="504266" y="302260"/>
                  </a:lnTo>
                  <a:lnTo>
                    <a:pt x="542353" y="302260"/>
                  </a:lnTo>
                  <a:lnTo>
                    <a:pt x="542353" y="100330"/>
                  </a:lnTo>
                  <a:lnTo>
                    <a:pt x="542353" y="0"/>
                  </a:lnTo>
                  <a:close/>
                </a:path>
              </a:pathLst>
            </a:custGeom>
            <a:solidFill>
              <a:srgbClr val="F58B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8" name="object 648"/>
            <p:cNvSpPr/>
            <p:nvPr/>
          </p:nvSpPr>
          <p:spPr>
            <a:xfrm>
              <a:off x="18249902" y="9465201"/>
              <a:ext cx="38100" cy="100965"/>
            </a:xfrm>
            <a:custGeom>
              <a:avLst/>
              <a:gdLst/>
              <a:ahLst/>
              <a:cxnLst/>
              <a:rect l="l" t="t" r="r" b="b"/>
              <a:pathLst>
                <a:path w="38100" h="100965">
                  <a:moveTo>
                    <a:pt x="0" y="0"/>
                  </a:moveTo>
                  <a:lnTo>
                    <a:pt x="38096" y="0"/>
                  </a:lnTo>
                  <a:lnTo>
                    <a:pt x="38096" y="100852"/>
                  </a:lnTo>
                  <a:lnTo>
                    <a:pt x="0" y="1008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39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9" name="object 649"/>
            <p:cNvSpPr/>
            <p:nvPr/>
          </p:nvSpPr>
          <p:spPr>
            <a:xfrm>
              <a:off x="17745635" y="9666909"/>
              <a:ext cx="403860" cy="100965"/>
            </a:xfrm>
            <a:custGeom>
              <a:avLst/>
              <a:gdLst/>
              <a:ahLst/>
              <a:cxnLst/>
              <a:rect l="l" t="t" r="r" b="b"/>
              <a:pathLst>
                <a:path w="403859" h="100965">
                  <a:moveTo>
                    <a:pt x="100850" y="0"/>
                  </a:moveTo>
                  <a:lnTo>
                    <a:pt x="0" y="0"/>
                  </a:lnTo>
                  <a:lnTo>
                    <a:pt x="0" y="100863"/>
                  </a:lnTo>
                  <a:lnTo>
                    <a:pt x="100850" y="100863"/>
                  </a:lnTo>
                  <a:lnTo>
                    <a:pt x="100850" y="0"/>
                  </a:lnTo>
                  <a:close/>
                </a:path>
                <a:path w="403859" h="100965">
                  <a:moveTo>
                    <a:pt x="403402" y="0"/>
                  </a:moveTo>
                  <a:lnTo>
                    <a:pt x="201701" y="0"/>
                  </a:lnTo>
                  <a:lnTo>
                    <a:pt x="201701" y="100863"/>
                  </a:lnTo>
                  <a:lnTo>
                    <a:pt x="403402" y="100863"/>
                  </a:lnTo>
                  <a:lnTo>
                    <a:pt x="403402" y="0"/>
                  </a:lnTo>
                  <a:close/>
                </a:path>
              </a:pathLst>
            </a:custGeom>
            <a:solidFill>
              <a:srgbClr val="743A33">
                <a:alpha val="497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50" name="object 650"/>
          <p:cNvGrpSpPr/>
          <p:nvPr/>
        </p:nvGrpSpPr>
        <p:grpSpPr>
          <a:xfrm>
            <a:off x="17241372" y="9868613"/>
            <a:ext cx="706120" cy="302895"/>
            <a:chOff x="17241372" y="9868613"/>
            <a:chExt cx="706120" cy="302895"/>
          </a:xfrm>
        </p:grpSpPr>
        <p:sp>
          <p:nvSpPr>
            <p:cNvPr id="651" name="object 651"/>
            <p:cNvSpPr/>
            <p:nvPr/>
          </p:nvSpPr>
          <p:spPr>
            <a:xfrm>
              <a:off x="17342225" y="9868613"/>
              <a:ext cx="605155" cy="302895"/>
            </a:xfrm>
            <a:custGeom>
              <a:avLst/>
              <a:gdLst/>
              <a:ahLst/>
              <a:cxnLst/>
              <a:rect l="l" t="t" r="r" b="b"/>
              <a:pathLst>
                <a:path w="605155" h="302895">
                  <a:moveTo>
                    <a:pt x="0" y="302558"/>
                  </a:moveTo>
                  <a:lnTo>
                    <a:pt x="605117" y="302558"/>
                  </a:lnTo>
                  <a:lnTo>
                    <a:pt x="605117" y="0"/>
                  </a:lnTo>
                  <a:lnTo>
                    <a:pt x="0" y="0"/>
                  </a:lnTo>
                  <a:lnTo>
                    <a:pt x="0" y="302558"/>
                  </a:lnTo>
                  <a:close/>
                </a:path>
              </a:pathLst>
            </a:custGeom>
            <a:solidFill>
              <a:srgbClr val="C858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2" name="object 652"/>
            <p:cNvSpPr/>
            <p:nvPr/>
          </p:nvSpPr>
          <p:spPr>
            <a:xfrm>
              <a:off x="17241372" y="9868613"/>
              <a:ext cx="100965" cy="302895"/>
            </a:xfrm>
            <a:custGeom>
              <a:avLst/>
              <a:gdLst/>
              <a:ahLst/>
              <a:cxnLst/>
              <a:rect l="l" t="t" r="r" b="b"/>
              <a:pathLst>
                <a:path w="100965" h="302895">
                  <a:moveTo>
                    <a:pt x="100852" y="302558"/>
                  </a:moveTo>
                  <a:lnTo>
                    <a:pt x="0" y="302558"/>
                  </a:lnTo>
                  <a:lnTo>
                    <a:pt x="0" y="0"/>
                  </a:lnTo>
                  <a:lnTo>
                    <a:pt x="100852" y="0"/>
                  </a:lnTo>
                  <a:lnTo>
                    <a:pt x="100852" y="302558"/>
                  </a:lnTo>
                  <a:close/>
                </a:path>
              </a:pathLst>
            </a:custGeom>
            <a:solidFill>
              <a:srgbClr val="743A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3" name="object 653"/>
            <p:cNvSpPr/>
            <p:nvPr/>
          </p:nvSpPr>
          <p:spPr>
            <a:xfrm>
              <a:off x="17342225" y="9868613"/>
              <a:ext cx="605155" cy="302895"/>
            </a:xfrm>
            <a:custGeom>
              <a:avLst/>
              <a:gdLst/>
              <a:ahLst/>
              <a:cxnLst/>
              <a:rect l="l" t="t" r="r" b="b"/>
              <a:pathLst>
                <a:path w="605155" h="302895">
                  <a:moveTo>
                    <a:pt x="605117" y="302558"/>
                  </a:moveTo>
                  <a:lnTo>
                    <a:pt x="504264" y="302558"/>
                  </a:lnTo>
                  <a:lnTo>
                    <a:pt x="504264" y="100852"/>
                  </a:lnTo>
                  <a:lnTo>
                    <a:pt x="0" y="100852"/>
                  </a:lnTo>
                  <a:lnTo>
                    <a:pt x="0" y="0"/>
                  </a:lnTo>
                  <a:lnTo>
                    <a:pt x="605117" y="0"/>
                  </a:lnTo>
                  <a:close/>
                </a:path>
              </a:pathLst>
            </a:custGeom>
            <a:solidFill>
              <a:srgbClr val="F58B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4" name="object 654"/>
            <p:cNvSpPr/>
            <p:nvPr/>
          </p:nvSpPr>
          <p:spPr>
            <a:xfrm>
              <a:off x="17846490" y="9868613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100852" y="100852"/>
                  </a:moveTo>
                  <a:lnTo>
                    <a:pt x="0" y="100852"/>
                  </a:lnTo>
                  <a:lnTo>
                    <a:pt x="0" y="0"/>
                  </a:lnTo>
                  <a:lnTo>
                    <a:pt x="100852" y="0"/>
                  </a:lnTo>
                  <a:lnTo>
                    <a:pt x="100852" y="100852"/>
                  </a:lnTo>
                  <a:close/>
                </a:path>
              </a:pathLst>
            </a:custGeom>
            <a:solidFill>
              <a:srgbClr val="FFC39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5" name="object 655"/>
            <p:cNvSpPr/>
            <p:nvPr/>
          </p:nvSpPr>
          <p:spPr>
            <a:xfrm>
              <a:off x="17443069" y="9969474"/>
              <a:ext cx="302895" cy="201930"/>
            </a:xfrm>
            <a:custGeom>
              <a:avLst/>
              <a:gdLst/>
              <a:ahLst/>
              <a:cxnLst/>
              <a:rect l="l" t="t" r="r" b="b"/>
              <a:pathLst>
                <a:path w="302894" h="201929">
                  <a:moveTo>
                    <a:pt x="201714" y="100850"/>
                  </a:moveTo>
                  <a:lnTo>
                    <a:pt x="0" y="100850"/>
                  </a:lnTo>
                  <a:lnTo>
                    <a:pt x="0" y="201701"/>
                  </a:lnTo>
                  <a:lnTo>
                    <a:pt x="201714" y="201701"/>
                  </a:lnTo>
                  <a:lnTo>
                    <a:pt x="201714" y="100850"/>
                  </a:lnTo>
                  <a:close/>
                </a:path>
                <a:path w="302894" h="201929">
                  <a:moveTo>
                    <a:pt x="302564" y="0"/>
                  </a:moveTo>
                  <a:lnTo>
                    <a:pt x="201714" y="0"/>
                  </a:lnTo>
                  <a:lnTo>
                    <a:pt x="201714" y="100850"/>
                  </a:lnTo>
                  <a:lnTo>
                    <a:pt x="302564" y="100850"/>
                  </a:lnTo>
                  <a:lnTo>
                    <a:pt x="302564" y="0"/>
                  </a:lnTo>
                  <a:close/>
                </a:path>
              </a:pathLst>
            </a:custGeom>
            <a:solidFill>
              <a:srgbClr val="743A33">
                <a:alpha val="497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56" name="object 656"/>
          <p:cNvGrpSpPr/>
          <p:nvPr/>
        </p:nvGrpSpPr>
        <p:grpSpPr>
          <a:xfrm>
            <a:off x="18048196" y="9868613"/>
            <a:ext cx="240029" cy="302895"/>
            <a:chOff x="18048196" y="9868613"/>
            <a:chExt cx="240029" cy="302895"/>
          </a:xfrm>
        </p:grpSpPr>
        <p:sp>
          <p:nvSpPr>
            <p:cNvPr id="657" name="object 657"/>
            <p:cNvSpPr/>
            <p:nvPr/>
          </p:nvSpPr>
          <p:spPr>
            <a:xfrm>
              <a:off x="18149049" y="9969466"/>
              <a:ext cx="139065" cy="201930"/>
            </a:xfrm>
            <a:custGeom>
              <a:avLst/>
              <a:gdLst/>
              <a:ahLst/>
              <a:cxnLst/>
              <a:rect l="l" t="t" r="r" b="b"/>
              <a:pathLst>
                <a:path w="139065" h="201929">
                  <a:moveTo>
                    <a:pt x="0" y="201705"/>
                  </a:moveTo>
                  <a:lnTo>
                    <a:pt x="138949" y="201705"/>
                  </a:lnTo>
                  <a:lnTo>
                    <a:pt x="138949" y="0"/>
                  </a:lnTo>
                  <a:lnTo>
                    <a:pt x="0" y="0"/>
                  </a:lnTo>
                  <a:lnTo>
                    <a:pt x="0" y="201705"/>
                  </a:lnTo>
                  <a:close/>
                </a:path>
              </a:pathLst>
            </a:custGeom>
            <a:solidFill>
              <a:srgbClr val="C858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8" name="object 658"/>
            <p:cNvSpPr/>
            <p:nvPr/>
          </p:nvSpPr>
          <p:spPr>
            <a:xfrm>
              <a:off x="18048196" y="9868613"/>
              <a:ext cx="100965" cy="302895"/>
            </a:xfrm>
            <a:custGeom>
              <a:avLst/>
              <a:gdLst/>
              <a:ahLst/>
              <a:cxnLst/>
              <a:rect l="l" t="t" r="r" b="b"/>
              <a:pathLst>
                <a:path w="100965" h="302895">
                  <a:moveTo>
                    <a:pt x="100852" y="302558"/>
                  </a:moveTo>
                  <a:lnTo>
                    <a:pt x="0" y="302558"/>
                  </a:lnTo>
                  <a:lnTo>
                    <a:pt x="0" y="0"/>
                  </a:lnTo>
                  <a:lnTo>
                    <a:pt x="100852" y="0"/>
                  </a:lnTo>
                  <a:lnTo>
                    <a:pt x="100852" y="302558"/>
                  </a:lnTo>
                  <a:close/>
                </a:path>
              </a:pathLst>
            </a:custGeom>
            <a:solidFill>
              <a:srgbClr val="743A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9" name="object 659"/>
            <p:cNvSpPr/>
            <p:nvPr/>
          </p:nvSpPr>
          <p:spPr>
            <a:xfrm>
              <a:off x="18149049" y="9868613"/>
              <a:ext cx="139065" cy="100965"/>
            </a:xfrm>
            <a:custGeom>
              <a:avLst/>
              <a:gdLst/>
              <a:ahLst/>
              <a:cxnLst/>
              <a:rect l="l" t="t" r="r" b="b"/>
              <a:pathLst>
                <a:path w="139065" h="100965">
                  <a:moveTo>
                    <a:pt x="138949" y="100852"/>
                  </a:moveTo>
                  <a:lnTo>
                    <a:pt x="0" y="100852"/>
                  </a:lnTo>
                  <a:lnTo>
                    <a:pt x="0" y="0"/>
                  </a:lnTo>
                  <a:lnTo>
                    <a:pt x="138949" y="0"/>
                  </a:lnTo>
                  <a:lnTo>
                    <a:pt x="138949" y="100852"/>
                  </a:lnTo>
                  <a:close/>
                </a:path>
              </a:pathLst>
            </a:custGeom>
            <a:solidFill>
              <a:srgbClr val="F58B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0" name="object 660"/>
            <p:cNvSpPr/>
            <p:nvPr/>
          </p:nvSpPr>
          <p:spPr>
            <a:xfrm>
              <a:off x="18249902" y="10070319"/>
              <a:ext cx="38100" cy="100965"/>
            </a:xfrm>
            <a:custGeom>
              <a:avLst/>
              <a:gdLst/>
              <a:ahLst/>
              <a:cxnLst/>
              <a:rect l="l" t="t" r="r" b="b"/>
              <a:pathLst>
                <a:path w="38100" h="100965">
                  <a:moveTo>
                    <a:pt x="0" y="0"/>
                  </a:moveTo>
                  <a:lnTo>
                    <a:pt x="38096" y="0"/>
                  </a:lnTo>
                  <a:lnTo>
                    <a:pt x="38096" y="100852"/>
                  </a:lnTo>
                  <a:lnTo>
                    <a:pt x="0" y="1008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3A33">
                <a:alpha val="497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61" name="object 661"/>
          <p:cNvGrpSpPr/>
          <p:nvPr/>
        </p:nvGrpSpPr>
        <p:grpSpPr>
          <a:xfrm>
            <a:off x="16737565" y="9465202"/>
            <a:ext cx="806450" cy="302895"/>
            <a:chOff x="16737565" y="9465202"/>
            <a:chExt cx="806450" cy="302895"/>
          </a:xfrm>
        </p:grpSpPr>
        <p:sp>
          <p:nvSpPr>
            <p:cNvPr id="662" name="object 662"/>
            <p:cNvSpPr/>
            <p:nvPr/>
          </p:nvSpPr>
          <p:spPr>
            <a:xfrm>
              <a:off x="16838418" y="9465202"/>
              <a:ext cx="302895" cy="302895"/>
            </a:xfrm>
            <a:custGeom>
              <a:avLst/>
              <a:gdLst/>
              <a:ahLst/>
              <a:cxnLst/>
              <a:rect l="l" t="t" r="r" b="b"/>
              <a:pathLst>
                <a:path w="302894" h="302895">
                  <a:moveTo>
                    <a:pt x="0" y="302558"/>
                  </a:moveTo>
                  <a:lnTo>
                    <a:pt x="302558" y="302558"/>
                  </a:lnTo>
                  <a:lnTo>
                    <a:pt x="302558" y="0"/>
                  </a:lnTo>
                  <a:lnTo>
                    <a:pt x="0" y="0"/>
                  </a:lnTo>
                  <a:lnTo>
                    <a:pt x="0" y="302558"/>
                  </a:lnTo>
                  <a:close/>
                </a:path>
              </a:pathLst>
            </a:custGeom>
            <a:solidFill>
              <a:srgbClr val="C858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3" name="object 663"/>
            <p:cNvSpPr/>
            <p:nvPr/>
          </p:nvSpPr>
          <p:spPr>
            <a:xfrm>
              <a:off x="16838418" y="9465202"/>
              <a:ext cx="302895" cy="100965"/>
            </a:xfrm>
            <a:custGeom>
              <a:avLst/>
              <a:gdLst/>
              <a:ahLst/>
              <a:cxnLst/>
              <a:rect l="l" t="t" r="r" b="b"/>
              <a:pathLst>
                <a:path w="302894" h="100965">
                  <a:moveTo>
                    <a:pt x="302558" y="100852"/>
                  </a:moveTo>
                  <a:lnTo>
                    <a:pt x="0" y="100852"/>
                  </a:lnTo>
                  <a:lnTo>
                    <a:pt x="0" y="0"/>
                  </a:lnTo>
                  <a:lnTo>
                    <a:pt x="302558" y="0"/>
                  </a:lnTo>
                  <a:lnTo>
                    <a:pt x="302558" y="100852"/>
                  </a:lnTo>
                  <a:close/>
                </a:path>
              </a:pathLst>
            </a:custGeom>
            <a:solidFill>
              <a:srgbClr val="F58B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4" name="object 664"/>
            <p:cNvSpPr/>
            <p:nvPr/>
          </p:nvSpPr>
          <p:spPr>
            <a:xfrm>
              <a:off x="16737565" y="9465202"/>
              <a:ext cx="100965" cy="302895"/>
            </a:xfrm>
            <a:custGeom>
              <a:avLst/>
              <a:gdLst/>
              <a:ahLst/>
              <a:cxnLst/>
              <a:rect l="l" t="t" r="r" b="b"/>
              <a:pathLst>
                <a:path w="100965" h="302895">
                  <a:moveTo>
                    <a:pt x="100852" y="302558"/>
                  </a:moveTo>
                  <a:lnTo>
                    <a:pt x="0" y="302558"/>
                  </a:lnTo>
                  <a:lnTo>
                    <a:pt x="0" y="0"/>
                  </a:lnTo>
                  <a:lnTo>
                    <a:pt x="100852" y="0"/>
                  </a:lnTo>
                  <a:lnTo>
                    <a:pt x="100852" y="302558"/>
                  </a:lnTo>
                  <a:close/>
                </a:path>
              </a:pathLst>
            </a:custGeom>
            <a:solidFill>
              <a:srgbClr val="743A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5" name="object 665"/>
            <p:cNvSpPr/>
            <p:nvPr/>
          </p:nvSpPr>
          <p:spPr>
            <a:xfrm>
              <a:off x="16838410" y="9566059"/>
              <a:ext cx="302895" cy="201930"/>
            </a:xfrm>
            <a:custGeom>
              <a:avLst/>
              <a:gdLst/>
              <a:ahLst/>
              <a:cxnLst/>
              <a:rect l="l" t="t" r="r" b="b"/>
              <a:pathLst>
                <a:path w="302894" h="201929">
                  <a:moveTo>
                    <a:pt x="100850" y="0"/>
                  </a:moveTo>
                  <a:lnTo>
                    <a:pt x="0" y="0"/>
                  </a:lnTo>
                  <a:lnTo>
                    <a:pt x="0" y="100850"/>
                  </a:lnTo>
                  <a:lnTo>
                    <a:pt x="100850" y="100850"/>
                  </a:lnTo>
                  <a:lnTo>
                    <a:pt x="100850" y="0"/>
                  </a:lnTo>
                  <a:close/>
                </a:path>
                <a:path w="302894" h="201929">
                  <a:moveTo>
                    <a:pt x="302564" y="100850"/>
                  </a:moveTo>
                  <a:lnTo>
                    <a:pt x="100850" y="100850"/>
                  </a:lnTo>
                  <a:lnTo>
                    <a:pt x="100850" y="201714"/>
                  </a:lnTo>
                  <a:lnTo>
                    <a:pt x="302564" y="201714"/>
                  </a:lnTo>
                  <a:lnTo>
                    <a:pt x="302564" y="100850"/>
                  </a:lnTo>
                  <a:close/>
                </a:path>
              </a:pathLst>
            </a:custGeom>
            <a:solidFill>
              <a:srgbClr val="743A33">
                <a:alpha val="4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6" name="object 666"/>
            <p:cNvSpPr/>
            <p:nvPr/>
          </p:nvSpPr>
          <p:spPr>
            <a:xfrm>
              <a:off x="17140519" y="9465202"/>
              <a:ext cx="403860" cy="302895"/>
            </a:xfrm>
            <a:custGeom>
              <a:avLst/>
              <a:gdLst/>
              <a:ahLst/>
              <a:cxnLst/>
              <a:rect l="l" t="t" r="r" b="b"/>
              <a:pathLst>
                <a:path w="403859" h="302895">
                  <a:moveTo>
                    <a:pt x="403411" y="302558"/>
                  </a:moveTo>
                  <a:lnTo>
                    <a:pt x="0" y="302558"/>
                  </a:lnTo>
                  <a:lnTo>
                    <a:pt x="0" y="0"/>
                  </a:lnTo>
                  <a:lnTo>
                    <a:pt x="403411" y="0"/>
                  </a:lnTo>
                  <a:lnTo>
                    <a:pt x="403411" y="302558"/>
                  </a:lnTo>
                  <a:close/>
                </a:path>
              </a:pathLst>
            </a:custGeom>
            <a:solidFill>
              <a:srgbClr val="C858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7" name="object 667"/>
            <p:cNvSpPr/>
            <p:nvPr/>
          </p:nvSpPr>
          <p:spPr>
            <a:xfrm>
              <a:off x="17140519" y="9465202"/>
              <a:ext cx="403860" cy="302895"/>
            </a:xfrm>
            <a:custGeom>
              <a:avLst/>
              <a:gdLst/>
              <a:ahLst/>
              <a:cxnLst/>
              <a:rect l="l" t="t" r="r" b="b"/>
              <a:pathLst>
                <a:path w="403859" h="302895">
                  <a:moveTo>
                    <a:pt x="403411" y="302558"/>
                  </a:moveTo>
                  <a:lnTo>
                    <a:pt x="302558" y="302558"/>
                  </a:lnTo>
                  <a:lnTo>
                    <a:pt x="302558" y="100852"/>
                  </a:lnTo>
                  <a:lnTo>
                    <a:pt x="0" y="100852"/>
                  </a:lnTo>
                  <a:lnTo>
                    <a:pt x="0" y="0"/>
                  </a:lnTo>
                  <a:lnTo>
                    <a:pt x="403411" y="0"/>
                  </a:lnTo>
                  <a:close/>
                </a:path>
              </a:pathLst>
            </a:custGeom>
            <a:solidFill>
              <a:srgbClr val="F58B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8" name="object 668"/>
            <p:cNvSpPr/>
            <p:nvPr/>
          </p:nvSpPr>
          <p:spPr>
            <a:xfrm>
              <a:off x="17443078" y="9465202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100852" y="100852"/>
                  </a:moveTo>
                  <a:lnTo>
                    <a:pt x="0" y="100852"/>
                  </a:lnTo>
                  <a:lnTo>
                    <a:pt x="0" y="0"/>
                  </a:lnTo>
                  <a:lnTo>
                    <a:pt x="100852" y="0"/>
                  </a:lnTo>
                  <a:lnTo>
                    <a:pt x="100852" y="100852"/>
                  </a:lnTo>
                  <a:close/>
                </a:path>
              </a:pathLst>
            </a:custGeom>
            <a:solidFill>
              <a:srgbClr val="FFC39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9" name="object 669"/>
            <p:cNvSpPr/>
            <p:nvPr/>
          </p:nvSpPr>
          <p:spPr>
            <a:xfrm>
              <a:off x="17140518" y="9566059"/>
              <a:ext cx="302895" cy="201930"/>
            </a:xfrm>
            <a:custGeom>
              <a:avLst/>
              <a:gdLst/>
              <a:ahLst/>
              <a:cxnLst/>
              <a:rect l="l" t="t" r="r" b="b"/>
              <a:pathLst>
                <a:path w="302894" h="201929">
                  <a:moveTo>
                    <a:pt x="201701" y="0"/>
                  </a:moveTo>
                  <a:lnTo>
                    <a:pt x="0" y="0"/>
                  </a:lnTo>
                  <a:lnTo>
                    <a:pt x="0" y="100850"/>
                  </a:lnTo>
                  <a:lnTo>
                    <a:pt x="201701" y="100850"/>
                  </a:lnTo>
                  <a:lnTo>
                    <a:pt x="201701" y="0"/>
                  </a:lnTo>
                  <a:close/>
                </a:path>
                <a:path w="302894" h="201929">
                  <a:moveTo>
                    <a:pt x="302552" y="100850"/>
                  </a:moveTo>
                  <a:lnTo>
                    <a:pt x="201701" y="100850"/>
                  </a:lnTo>
                  <a:lnTo>
                    <a:pt x="201701" y="201714"/>
                  </a:lnTo>
                  <a:lnTo>
                    <a:pt x="302552" y="201714"/>
                  </a:lnTo>
                  <a:lnTo>
                    <a:pt x="302552" y="100850"/>
                  </a:lnTo>
                  <a:close/>
                </a:path>
              </a:pathLst>
            </a:custGeom>
            <a:solidFill>
              <a:srgbClr val="743A33">
                <a:alpha val="497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70" name="object 670"/>
          <p:cNvGrpSpPr/>
          <p:nvPr/>
        </p:nvGrpSpPr>
        <p:grpSpPr>
          <a:xfrm>
            <a:off x="0" y="9061789"/>
            <a:ext cx="18288000" cy="302895"/>
            <a:chOff x="0" y="9061789"/>
            <a:chExt cx="18288000" cy="302895"/>
          </a:xfrm>
        </p:grpSpPr>
        <p:sp>
          <p:nvSpPr>
            <p:cNvPr id="671" name="object 671"/>
            <p:cNvSpPr/>
            <p:nvPr/>
          </p:nvSpPr>
          <p:spPr>
            <a:xfrm>
              <a:off x="0" y="9162642"/>
              <a:ext cx="1714500" cy="100965"/>
            </a:xfrm>
            <a:custGeom>
              <a:avLst/>
              <a:gdLst/>
              <a:ahLst/>
              <a:cxnLst/>
              <a:rect l="l" t="t" r="r" b="b"/>
              <a:pathLst>
                <a:path w="1714500" h="100965">
                  <a:moveTo>
                    <a:pt x="0" y="100852"/>
                  </a:moveTo>
                  <a:lnTo>
                    <a:pt x="1714500" y="100852"/>
                  </a:lnTo>
                  <a:lnTo>
                    <a:pt x="1714500" y="0"/>
                  </a:lnTo>
                  <a:lnTo>
                    <a:pt x="0" y="0"/>
                  </a:lnTo>
                  <a:lnTo>
                    <a:pt x="0" y="100852"/>
                  </a:lnTo>
                  <a:close/>
                </a:path>
              </a:pathLst>
            </a:custGeom>
            <a:solidFill>
              <a:srgbClr val="F58B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2" name="object 672"/>
            <p:cNvSpPr/>
            <p:nvPr/>
          </p:nvSpPr>
          <p:spPr>
            <a:xfrm>
              <a:off x="0" y="9061789"/>
              <a:ext cx="1714500" cy="100965"/>
            </a:xfrm>
            <a:custGeom>
              <a:avLst/>
              <a:gdLst/>
              <a:ahLst/>
              <a:cxnLst/>
              <a:rect l="l" t="t" r="r" b="b"/>
              <a:pathLst>
                <a:path w="1714500" h="100965">
                  <a:moveTo>
                    <a:pt x="1714500" y="100852"/>
                  </a:moveTo>
                  <a:lnTo>
                    <a:pt x="0" y="100852"/>
                  </a:lnTo>
                  <a:lnTo>
                    <a:pt x="0" y="0"/>
                  </a:lnTo>
                  <a:lnTo>
                    <a:pt x="1714500" y="0"/>
                  </a:lnTo>
                  <a:lnTo>
                    <a:pt x="1714500" y="100852"/>
                  </a:lnTo>
                  <a:close/>
                </a:path>
              </a:pathLst>
            </a:custGeom>
            <a:solidFill>
              <a:srgbClr val="FFC39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3" name="object 673"/>
            <p:cNvSpPr/>
            <p:nvPr/>
          </p:nvSpPr>
          <p:spPr>
            <a:xfrm>
              <a:off x="0" y="9263495"/>
              <a:ext cx="1714500" cy="100965"/>
            </a:xfrm>
            <a:custGeom>
              <a:avLst/>
              <a:gdLst/>
              <a:ahLst/>
              <a:cxnLst/>
              <a:rect l="l" t="t" r="r" b="b"/>
              <a:pathLst>
                <a:path w="1714500" h="100965">
                  <a:moveTo>
                    <a:pt x="1714500" y="100852"/>
                  </a:moveTo>
                  <a:lnTo>
                    <a:pt x="0" y="100852"/>
                  </a:lnTo>
                  <a:lnTo>
                    <a:pt x="0" y="0"/>
                  </a:lnTo>
                  <a:lnTo>
                    <a:pt x="1714500" y="0"/>
                  </a:lnTo>
                  <a:lnTo>
                    <a:pt x="1714500" y="100852"/>
                  </a:lnTo>
                  <a:close/>
                </a:path>
              </a:pathLst>
            </a:custGeom>
            <a:solidFill>
              <a:srgbClr val="C858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4" name="object 674"/>
            <p:cNvSpPr/>
            <p:nvPr/>
          </p:nvSpPr>
          <p:spPr>
            <a:xfrm>
              <a:off x="100850" y="9263506"/>
              <a:ext cx="1614170" cy="100965"/>
            </a:xfrm>
            <a:custGeom>
              <a:avLst/>
              <a:gdLst/>
              <a:ahLst/>
              <a:cxnLst/>
              <a:rect l="l" t="t" r="r" b="b"/>
              <a:pathLst>
                <a:path w="1614170" h="100965">
                  <a:moveTo>
                    <a:pt x="201701" y="0"/>
                  </a:moveTo>
                  <a:lnTo>
                    <a:pt x="0" y="0"/>
                  </a:lnTo>
                  <a:lnTo>
                    <a:pt x="0" y="100850"/>
                  </a:lnTo>
                  <a:lnTo>
                    <a:pt x="201701" y="100850"/>
                  </a:lnTo>
                  <a:lnTo>
                    <a:pt x="201701" y="0"/>
                  </a:lnTo>
                  <a:close/>
                </a:path>
                <a:path w="1614170" h="100965">
                  <a:moveTo>
                    <a:pt x="705967" y="0"/>
                  </a:moveTo>
                  <a:lnTo>
                    <a:pt x="504266" y="0"/>
                  </a:lnTo>
                  <a:lnTo>
                    <a:pt x="504266" y="100850"/>
                  </a:lnTo>
                  <a:lnTo>
                    <a:pt x="705967" y="100850"/>
                  </a:lnTo>
                  <a:lnTo>
                    <a:pt x="705967" y="0"/>
                  </a:lnTo>
                  <a:close/>
                </a:path>
                <a:path w="1614170" h="100965">
                  <a:moveTo>
                    <a:pt x="1109383" y="0"/>
                  </a:moveTo>
                  <a:lnTo>
                    <a:pt x="1008519" y="0"/>
                  </a:lnTo>
                  <a:lnTo>
                    <a:pt x="1008519" y="100850"/>
                  </a:lnTo>
                  <a:lnTo>
                    <a:pt x="1109383" y="100850"/>
                  </a:lnTo>
                  <a:lnTo>
                    <a:pt x="1109383" y="0"/>
                  </a:lnTo>
                  <a:close/>
                </a:path>
                <a:path w="1614170" h="100965">
                  <a:moveTo>
                    <a:pt x="1311084" y="0"/>
                  </a:moveTo>
                  <a:lnTo>
                    <a:pt x="1210233" y="0"/>
                  </a:lnTo>
                  <a:lnTo>
                    <a:pt x="1210233" y="100850"/>
                  </a:lnTo>
                  <a:lnTo>
                    <a:pt x="1311084" y="100850"/>
                  </a:lnTo>
                  <a:lnTo>
                    <a:pt x="1311084" y="0"/>
                  </a:lnTo>
                  <a:close/>
                </a:path>
                <a:path w="1614170" h="100965">
                  <a:moveTo>
                    <a:pt x="1613649" y="0"/>
                  </a:moveTo>
                  <a:lnTo>
                    <a:pt x="1411935" y="0"/>
                  </a:lnTo>
                  <a:lnTo>
                    <a:pt x="1411935" y="100850"/>
                  </a:lnTo>
                  <a:lnTo>
                    <a:pt x="1613649" y="100850"/>
                  </a:lnTo>
                  <a:lnTo>
                    <a:pt x="1613649" y="0"/>
                  </a:lnTo>
                  <a:close/>
                </a:path>
              </a:pathLst>
            </a:custGeom>
            <a:solidFill>
              <a:srgbClr val="743A33">
                <a:alpha val="4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5" name="object 675"/>
            <p:cNvSpPr/>
            <p:nvPr/>
          </p:nvSpPr>
          <p:spPr>
            <a:xfrm>
              <a:off x="1714051" y="9162642"/>
              <a:ext cx="1714500" cy="100965"/>
            </a:xfrm>
            <a:custGeom>
              <a:avLst/>
              <a:gdLst/>
              <a:ahLst/>
              <a:cxnLst/>
              <a:rect l="l" t="t" r="r" b="b"/>
              <a:pathLst>
                <a:path w="1714500" h="100965">
                  <a:moveTo>
                    <a:pt x="0" y="100852"/>
                  </a:moveTo>
                  <a:lnTo>
                    <a:pt x="1714500" y="100852"/>
                  </a:lnTo>
                  <a:lnTo>
                    <a:pt x="1714500" y="0"/>
                  </a:lnTo>
                  <a:lnTo>
                    <a:pt x="0" y="0"/>
                  </a:lnTo>
                  <a:lnTo>
                    <a:pt x="0" y="100852"/>
                  </a:lnTo>
                  <a:close/>
                </a:path>
              </a:pathLst>
            </a:custGeom>
            <a:solidFill>
              <a:srgbClr val="F58B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6" name="object 676"/>
            <p:cNvSpPr/>
            <p:nvPr/>
          </p:nvSpPr>
          <p:spPr>
            <a:xfrm>
              <a:off x="1714051" y="9061789"/>
              <a:ext cx="1714500" cy="100965"/>
            </a:xfrm>
            <a:custGeom>
              <a:avLst/>
              <a:gdLst/>
              <a:ahLst/>
              <a:cxnLst/>
              <a:rect l="l" t="t" r="r" b="b"/>
              <a:pathLst>
                <a:path w="1714500" h="100965">
                  <a:moveTo>
                    <a:pt x="1714500" y="100852"/>
                  </a:moveTo>
                  <a:lnTo>
                    <a:pt x="0" y="100852"/>
                  </a:lnTo>
                  <a:lnTo>
                    <a:pt x="0" y="0"/>
                  </a:lnTo>
                  <a:lnTo>
                    <a:pt x="1714500" y="0"/>
                  </a:lnTo>
                  <a:lnTo>
                    <a:pt x="1714500" y="100852"/>
                  </a:lnTo>
                  <a:close/>
                </a:path>
              </a:pathLst>
            </a:custGeom>
            <a:solidFill>
              <a:srgbClr val="FFC39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7" name="object 677"/>
            <p:cNvSpPr/>
            <p:nvPr/>
          </p:nvSpPr>
          <p:spPr>
            <a:xfrm>
              <a:off x="1714051" y="9263495"/>
              <a:ext cx="1714500" cy="100965"/>
            </a:xfrm>
            <a:custGeom>
              <a:avLst/>
              <a:gdLst/>
              <a:ahLst/>
              <a:cxnLst/>
              <a:rect l="l" t="t" r="r" b="b"/>
              <a:pathLst>
                <a:path w="1714500" h="100965">
                  <a:moveTo>
                    <a:pt x="1714500" y="100852"/>
                  </a:moveTo>
                  <a:lnTo>
                    <a:pt x="0" y="100852"/>
                  </a:lnTo>
                  <a:lnTo>
                    <a:pt x="0" y="0"/>
                  </a:lnTo>
                  <a:lnTo>
                    <a:pt x="1714500" y="0"/>
                  </a:lnTo>
                  <a:lnTo>
                    <a:pt x="1714500" y="100852"/>
                  </a:lnTo>
                  <a:close/>
                </a:path>
              </a:pathLst>
            </a:custGeom>
            <a:solidFill>
              <a:srgbClr val="C858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8" name="object 678"/>
            <p:cNvSpPr/>
            <p:nvPr/>
          </p:nvSpPr>
          <p:spPr>
            <a:xfrm>
              <a:off x="1814893" y="9263506"/>
              <a:ext cx="1614170" cy="100965"/>
            </a:xfrm>
            <a:custGeom>
              <a:avLst/>
              <a:gdLst/>
              <a:ahLst/>
              <a:cxnLst/>
              <a:rect l="l" t="t" r="r" b="b"/>
              <a:pathLst>
                <a:path w="1614170" h="100965">
                  <a:moveTo>
                    <a:pt x="201714" y="0"/>
                  </a:moveTo>
                  <a:lnTo>
                    <a:pt x="0" y="0"/>
                  </a:lnTo>
                  <a:lnTo>
                    <a:pt x="0" y="100850"/>
                  </a:lnTo>
                  <a:lnTo>
                    <a:pt x="201714" y="100850"/>
                  </a:lnTo>
                  <a:lnTo>
                    <a:pt x="201714" y="0"/>
                  </a:lnTo>
                  <a:close/>
                </a:path>
                <a:path w="1614170" h="100965">
                  <a:moveTo>
                    <a:pt x="705980" y="0"/>
                  </a:moveTo>
                  <a:lnTo>
                    <a:pt x="504266" y="0"/>
                  </a:lnTo>
                  <a:lnTo>
                    <a:pt x="504266" y="100850"/>
                  </a:lnTo>
                  <a:lnTo>
                    <a:pt x="705980" y="100850"/>
                  </a:lnTo>
                  <a:lnTo>
                    <a:pt x="705980" y="0"/>
                  </a:lnTo>
                  <a:close/>
                </a:path>
                <a:path w="1614170" h="100965">
                  <a:moveTo>
                    <a:pt x="1109383" y="0"/>
                  </a:moveTo>
                  <a:lnTo>
                    <a:pt x="1008532" y="0"/>
                  </a:lnTo>
                  <a:lnTo>
                    <a:pt x="1008532" y="100850"/>
                  </a:lnTo>
                  <a:lnTo>
                    <a:pt x="1109383" y="100850"/>
                  </a:lnTo>
                  <a:lnTo>
                    <a:pt x="1109383" y="0"/>
                  </a:lnTo>
                  <a:close/>
                </a:path>
                <a:path w="1614170" h="100965">
                  <a:moveTo>
                    <a:pt x="1311097" y="0"/>
                  </a:moveTo>
                  <a:lnTo>
                    <a:pt x="1210246" y="0"/>
                  </a:lnTo>
                  <a:lnTo>
                    <a:pt x="1210246" y="100850"/>
                  </a:lnTo>
                  <a:lnTo>
                    <a:pt x="1311097" y="100850"/>
                  </a:lnTo>
                  <a:lnTo>
                    <a:pt x="1311097" y="0"/>
                  </a:lnTo>
                  <a:close/>
                </a:path>
                <a:path w="1614170" h="100965">
                  <a:moveTo>
                    <a:pt x="1613649" y="0"/>
                  </a:moveTo>
                  <a:lnTo>
                    <a:pt x="1411947" y="0"/>
                  </a:lnTo>
                  <a:lnTo>
                    <a:pt x="1411947" y="100850"/>
                  </a:lnTo>
                  <a:lnTo>
                    <a:pt x="1613649" y="100850"/>
                  </a:lnTo>
                  <a:lnTo>
                    <a:pt x="1613649" y="0"/>
                  </a:lnTo>
                  <a:close/>
                </a:path>
              </a:pathLst>
            </a:custGeom>
            <a:solidFill>
              <a:srgbClr val="743A33">
                <a:alpha val="4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9" name="object 679"/>
            <p:cNvSpPr/>
            <p:nvPr/>
          </p:nvSpPr>
          <p:spPr>
            <a:xfrm>
              <a:off x="3428115" y="9162642"/>
              <a:ext cx="1714500" cy="100965"/>
            </a:xfrm>
            <a:custGeom>
              <a:avLst/>
              <a:gdLst/>
              <a:ahLst/>
              <a:cxnLst/>
              <a:rect l="l" t="t" r="r" b="b"/>
              <a:pathLst>
                <a:path w="1714500" h="100965">
                  <a:moveTo>
                    <a:pt x="0" y="100852"/>
                  </a:moveTo>
                  <a:lnTo>
                    <a:pt x="1714500" y="100852"/>
                  </a:lnTo>
                  <a:lnTo>
                    <a:pt x="1714500" y="0"/>
                  </a:lnTo>
                  <a:lnTo>
                    <a:pt x="0" y="0"/>
                  </a:lnTo>
                  <a:lnTo>
                    <a:pt x="0" y="100852"/>
                  </a:lnTo>
                  <a:close/>
                </a:path>
              </a:pathLst>
            </a:custGeom>
            <a:solidFill>
              <a:srgbClr val="F58B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0" name="object 680"/>
            <p:cNvSpPr/>
            <p:nvPr/>
          </p:nvSpPr>
          <p:spPr>
            <a:xfrm>
              <a:off x="3428115" y="9061789"/>
              <a:ext cx="1714500" cy="100965"/>
            </a:xfrm>
            <a:custGeom>
              <a:avLst/>
              <a:gdLst/>
              <a:ahLst/>
              <a:cxnLst/>
              <a:rect l="l" t="t" r="r" b="b"/>
              <a:pathLst>
                <a:path w="1714500" h="100965">
                  <a:moveTo>
                    <a:pt x="1714500" y="100852"/>
                  </a:moveTo>
                  <a:lnTo>
                    <a:pt x="0" y="100852"/>
                  </a:lnTo>
                  <a:lnTo>
                    <a:pt x="0" y="0"/>
                  </a:lnTo>
                  <a:lnTo>
                    <a:pt x="1714500" y="0"/>
                  </a:lnTo>
                  <a:lnTo>
                    <a:pt x="1714500" y="100852"/>
                  </a:lnTo>
                  <a:close/>
                </a:path>
              </a:pathLst>
            </a:custGeom>
            <a:solidFill>
              <a:srgbClr val="FFC39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1" name="object 681"/>
            <p:cNvSpPr/>
            <p:nvPr/>
          </p:nvSpPr>
          <p:spPr>
            <a:xfrm>
              <a:off x="3428115" y="9263495"/>
              <a:ext cx="1714500" cy="100965"/>
            </a:xfrm>
            <a:custGeom>
              <a:avLst/>
              <a:gdLst/>
              <a:ahLst/>
              <a:cxnLst/>
              <a:rect l="l" t="t" r="r" b="b"/>
              <a:pathLst>
                <a:path w="1714500" h="100965">
                  <a:moveTo>
                    <a:pt x="1714500" y="100852"/>
                  </a:moveTo>
                  <a:lnTo>
                    <a:pt x="0" y="100852"/>
                  </a:lnTo>
                  <a:lnTo>
                    <a:pt x="0" y="0"/>
                  </a:lnTo>
                  <a:lnTo>
                    <a:pt x="1714500" y="0"/>
                  </a:lnTo>
                  <a:lnTo>
                    <a:pt x="1714500" y="100852"/>
                  </a:lnTo>
                  <a:close/>
                </a:path>
              </a:pathLst>
            </a:custGeom>
            <a:solidFill>
              <a:srgbClr val="C858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2" name="object 682"/>
            <p:cNvSpPr/>
            <p:nvPr/>
          </p:nvSpPr>
          <p:spPr>
            <a:xfrm>
              <a:off x="3528961" y="9263506"/>
              <a:ext cx="1614170" cy="100965"/>
            </a:xfrm>
            <a:custGeom>
              <a:avLst/>
              <a:gdLst/>
              <a:ahLst/>
              <a:cxnLst/>
              <a:rect l="l" t="t" r="r" b="b"/>
              <a:pathLst>
                <a:path w="1614170" h="100965">
                  <a:moveTo>
                    <a:pt x="201701" y="0"/>
                  </a:moveTo>
                  <a:lnTo>
                    <a:pt x="0" y="0"/>
                  </a:lnTo>
                  <a:lnTo>
                    <a:pt x="0" y="100850"/>
                  </a:lnTo>
                  <a:lnTo>
                    <a:pt x="201701" y="100850"/>
                  </a:lnTo>
                  <a:lnTo>
                    <a:pt x="201701" y="0"/>
                  </a:lnTo>
                  <a:close/>
                </a:path>
                <a:path w="1614170" h="100965">
                  <a:moveTo>
                    <a:pt x="705967" y="0"/>
                  </a:moveTo>
                  <a:lnTo>
                    <a:pt x="504266" y="0"/>
                  </a:lnTo>
                  <a:lnTo>
                    <a:pt x="504266" y="100850"/>
                  </a:lnTo>
                  <a:lnTo>
                    <a:pt x="705967" y="100850"/>
                  </a:lnTo>
                  <a:lnTo>
                    <a:pt x="705967" y="0"/>
                  </a:lnTo>
                  <a:close/>
                </a:path>
                <a:path w="1614170" h="100965">
                  <a:moveTo>
                    <a:pt x="1109383" y="0"/>
                  </a:moveTo>
                  <a:lnTo>
                    <a:pt x="1008532" y="0"/>
                  </a:lnTo>
                  <a:lnTo>
                    <a:pt x="1008532" y="100850"/>
                  </a:lnTo>
                  <a:lnTo>
                    <a:pt x="1109383" y="100850"/>
                  </a:lnTo>
                  <a:lnTo>
                    <a:pt x="1109383" y="0"/>
                  </a:lnTo>
                  <a:close/>
                </a:path>
                <a:path w="1614170" h="100965">
                  <a:moveTo>
                    <a:pt x="1311084" y="0"/>
                  </a:moveTo>
                  <a:lnTo>
                    <a:pt x="1210233" y="0"/>
                  </a:lnTo>
                  <a:lnTo>
                    <a:pt x="1210233" y="100850"/>
                  </a:lnTo>
                  <a:lnTo>
                    <a:pt x="1311084" y="100850"/>
                  </a:lnTo>
                  <a:lnTo>
                    <a:pt x="1311084" y="0"/>
                  </a:lnTo>
                  <a:close/>
                </a:path>
                <a:path w="1614170" h="100965">
                  <a:moveTo>
                    <a:pt x="1613649" y="0"/>
                  </a:moveTo>
                  <a:lnTo>
                    <a:pt x="1411947" y="0"/>
                  </a:lnTo>
                  <a:lnTo>
                    <a:pt x="1411947" y="100850"/>
                  </a:lnTo>
                  <a:lnTo>
                    <a:pt x="1613649" y="100850"/>
                  </a:lnTo>
                  <a:lnTo>
                    <a:pt x="1613649" y="0"/>
                  </a:lnTo>
                  <a:close/>
                </a:path>
              </a:pathLst>
            </a:custGeom>
            <a:solidFill>
              <a:srgbClr val="743A33">
                <a:alpha val="4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3" name="object 683"/>
            <p:cNvSpPr/>
            <p:nvPr/>
          </p:nvSpPr>
          <p:spPr>
            <a:xfrm>
              <a:off x="5142158" y="9162642"/>
              <a:ext cx="1714500" cy="100965"/>
            </a:xfrm>
            <a:custGeom>
              <a:avLst/>
              <a:gdLst/>
              <a:ahLst/>
              <a:cxnLst/>
              <a:rect l="l" t="t" r="r" b="b"/>
              <a:pathLst>
                <a:path w="1714500" h="100965">
                  <a:moveTo>
                    <a:pt x="0" y="100852"/>
                  </a:moveTo>
                  <a:lnTo>
                    <a:pt x="1714500" y="100852"/>
                  </a:lnTo>
                  <a:lnTo>
                    <a:pt x="1714500" y="0"/>
                  </a:lnTo>
                  <a:lnTo>
                    <a:pt x="0" y="0"/>
                  </a:lnTo>
                  <a:lnTo>
                    <a:pt x="0" y="100852"/>
                  </a:lnTo>
                  <a:close/>
                </a:path>
              </a:pathLst>
            </a:custGeom>
            <a:solidFill>
              <a:srgbClr val="F58B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4" name="object 684"/>
            <p:cNvSpPr/>
            <p:nvPr/>
          </p:nvSpPr>
          <p:spPr>
            <a:xfrm>
              <a:off x="5142158" y="9061789"/>
              <a:ext cx="1714500" cy="100965"/>
            </a:xfrm>
            <a:custGeom>
              <a:avLst/>
              <a:gdLst/>
              <a:ahLst/>
              <a:cxnLst/>
              <a:rect l="l" t="t" r="r" b="b"/>
              <a:pathLst>
                <a:path w="1714500" h="100965">
                  <a:moveTo>
                    <a:pt x="1714500" y="100852"/>
                  </a:moveTo>
                  <a:lnTo>
                    <a:pt x="0" y="100852"/>
                  </a:lnTo>
                  <a:lnTo>
                    <a:pt x="0" y="0"/>
                  </a:lnTo>
                  <a:lnTo>
                    <a:pt x="1714500" y="0"/>
                  </a:lnTo>
                  <a:lnTo>
                    <a:pt x="1714500" y="100852"/>
                  </a:lnTo>
                  <a:close/>
                </a:path>
              </a:pathLst>
            </a:custGeom>
            <a:solidFill>
              <a:srgbClr val="FFC39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5" name="object 685"/>
            <p:cNvSpPr/>
            <p:nvPr/>
          </p:nvSpPr>
          <p:spPr>
            <a:xfrm>
              <a:off x="5142158" y="9263495"/>
              <a:ext cx="1714500" cy="100965"/>
            </a:xfrm>
            <a:custGeom>
              <a:avLst/>
              <a:gdLst/>
              <a:ahLst/>
              <a:cxnLst/>
              <a:rect l="l" t="t" r="r" b="b"/>
              <a:pathLst>
                <a:path w="1714500" h="100965">
                  <a:moveTo>
                    <a:pt x="1714500" y="100852"/>
                  </a:moveTo>
                  <a:lnTo>
                    <a:pt x="0" y="100852"/>
                  </a:lnTo>
                  <a:lnTo>
                    <a:pt x="0" y="0"/>
                  </a:lnTo>
                  <a:lnTo>
                    <a:pt x="1714500" y="0"/>
                  </a:lnTo>
                  <a:lnTo>
                    <a:pt x="1714500" y="100852"/>
                  </a:lnTo>
                  <a:close/>
                </a:path>
              </a:pathLst>
            </a:custGeom>
            <a:solidFill>
              <a:srgbClr val="C858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6" name="object 686"/>
            <p:cNvSpPr/>
            <p:nvPr/>
          </p:nvSpPr>
          <p:spPr>
            <a:xfrm>
              <a:off x="5243004" y="9263506"/>
              <a:ext cx="1614170" cy="100965"/>
            </a:xfrm>
            <a:custGeom>
              <a:avLst/>
              <a:gdLst/>
              <a:ahLst/>
              <a:cxnLst/>
              <a:rect l="l" t="t" r="r" b="b"/>
              <a:pathLst>
                <a:path w="1614170" h="100965">
                  <a:moveTo>
                    <a:pt x="201701" y="0"/>
                  </a:moveTo>
                  <a:lnTo>
                    <a:pt x="0" y="0"/>
                  </a:lnTo>
                  <a:lnTo>
                    <a:pt x="0" y="100850"/>
                  </a:lnTo>
                  <a:lnTo>
                    <a:pt x="201701" y="100850"/>
                  </a:lnTo>
                  <a:lnTo>
                    <a:pt x="201701" y="0"/>
                  </a:lnTo>
                  <a:close/>
                </a:path>
                <a:path w="1614170" h="100965">
                  <a:moveTo>
                    <a:pt x="705967" y="0"/>
                  </a:moveTo>
                  <a:lnTo>
                    <a:pt x="504266" y="0"/>
                  </a:lnTo>
                  <a:lnTo>
                    <a:pt x="504266" y="100850"/>
                  </a:lnTo>
                  <a:lnTo>
                    <a:pt x="705967" y="100850"/>
                  </a:lnTo>
                  <a:lnTo>
                    <a:pt x="705967" y="0"/>
                  </a:lnTo>
                  <a:close/>
                </a:path>
                <a:path w="1614170" h="100965">
                  <a:moveTo>
                    <a:pt x="1109383" y="0"/>
                  </a:moveTo>
                  <a:lnTo>
                    <a:pt x="1008532" y="0"/>
                  </a:lnTo>
                  <a:lnTo>
                    <a:pt x="1008532" y="100850"/>
                  </a:lnTo>
                  <a:lnTo>
                    <a:pt x="1109383" y="100850"/>
                  </a:lnTo>
                  <a:lnTo>
                    <a:pt x="1109383" y="0"/>
                  </a:lnTo>
                  <a:close/>
                </a:path>
                <a:path w="1614170" h="100965">
                  <a:moveTo>
                    <a:pt x="1311084" y="0"/>
                  </a:moveTo>
                  <a:lnTo>
                    <a:pt x="1210233" y="0"/>
                  </a:lnTo>
                  <a:lnTo>
                    <a:pt x="1210233" y="100850"/>
                  </a:lnTo>
                  <a:lnTo>
                    <a:pt x="1311084" y="100850"/>
                  </a:lnTo>
                  <a:lnTo>
                    <a:pt x="1311084" y="0"/>
                  </a:lnTo>
                  <a:close/>
                </a:path>
                <a:path w="1614170" h="100965">
                  <a:moveTo>
                    <a:pt x="1613649" y="0"/>
                  </a:moveTo>
                  <a:lnTo>
                    <a:pt x="1411947" y="0"/>
                  </a:lnTo>
                  <a:lnTo>
                    <a:pt x="1411947" y="100850"/>
                  </a:lnTo>
                  <a:lnTo>
                    <a:pt x="1613649" y="100850"/>
                  </a:lnTo>
                  <a:lnTo>
                    <a:pt x="1613649" y="0"/>
                  </a:lnTo>
                  <a:close/>
                </a:path>
              </a:pathLst>
            </a:custGeom>
            <a:solidFill>
              <a:srgbClr val="743A33">
                <a:alpha val="4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7" name="object 687"/>
            <p:cNvSpPr/>
            <p:nvPr/>
          </p:nvSpPr>
          <p:spPr>
            <a:xfrm>
              <a:off x="6856201" y="9162642"/>
              <a:ext cx="1714500" cy="100965"/>
            </a:xfrm>
            <a:custGeom>
              <a:avLst/>
              <a:gdLst/>
              <a:ahLst/>
              <a:cxnLst/>
              <a:rect l="l" t="t" r="r" b="b"/>
              <a:pathLst>
                <a:path w="1714500" h="100965">
                  <a:moveTo>
                    <a:pt x="0" y="100852"/>
                  </a:moveTo>
                  <a:lnTo>
                    <a:pt x="1714500" y="100852"/>
                  </a:lnTo>
                  <a:lnTo>
                    <a:pt x="1714500" y="0"/>
                  </a:lnTo>
                  <a:lnTo>
                    <a:pt x="0" y="0"/>
                  </a:lnTo>
                  <a:lnTo>
                    <a:pt x="0" y="100852"/>
                  </a:lnTo>
                  <a:close/>
                </a:path>
              </a:pathLst>
            </a:custGeom>
            <a:solidFill>
              <a:srgbClr val="F58B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8" name="object 688"/>
            <p:cNvSpPr/>
            <p:nvPr/>
          </p:nvSpPr>
          <p:spPr>
            <a:xfrm>
              <a:off x="6856201" y="9061789"/>
              <a:ext cx="1714500" cy="100965"/>
            </a:xfrm>
            <a:custGeom>
              <a:avLst/>
              <a:gdLst/>
              <a:ahLst/>
              <a:cxnLst/>
              <a:rect l="l" t="t" r="r" b="b"/>
              <a:pathLst>
                <a:path w="1714500" h="100965">
                  <a:moveTo>
                    <a:pt x="1714500" y="100852"/>
                  </a:moveTo>
                  <a:lnTo>
                    <a:pt x="0" y="100852"/>
                  </a:lnTo>
                  <a:lnTo>
                    <a:pt x="0" y="0"/>
                  </a:lnTo>
                  <a:lnTo>
                    <a:pt x="1714500" y="0"/>
                  </a:lnTo>
                  <a:lnTo>
                    <a:pt x="1714500" y="100852"/>
                  </a:lnTo>
                  <a:close/>
                </a:path>
              </a:pathLst>
            </a:custGeom>
            <a:solidFill>
              <a:srgbClr val="FFC39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9" name="object 689"/>
            <p:cNvSpPr/>
            <p:nvPr/>
          </p:nvSpPr>
          <p:spPr>
            <a:xfrm>
              <a:off x="6856201" y="9263495"/>
              <a:ext cx="1714500" cy="100965"/>
            </a:xfrm>
            <a:custGeom>
              <a:avLst/>
              <a:gdLst/>
              <a:ahLst/>
              <a:cxnLst/>
              <a:rect l="l" t="t" r="r" b="b"/>
              <a:pathLst>
                <a:path w="1714500" h="100965">
                  <a:moveTo>
                    <a:pt x="1714500" y="100852"/>
                  </a:moveTo>
                  <a:lnTo>
                    <a:pt x="0" y="100852"/>
                  </a:lnTo>
                  <a:lnTo>
                    <a:pt x="0" y="0"/>
                  </a:lnTo>
                  <a:lnTo>
                    <a:pt x="1714500" y="0"/>
                  </a:lnTo>
                  <a:lnTo>
                    <a:pt x="1714500" y="100852"/>
                  </a:lnTo>
                  <a:close/>
                </a:path>
              </a:pathLst>
            </a:custGeom>
            <a:solidFill>
              <a:srgbClr val="C858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0" name="object 690"/>
            <p:cNvSpPr/>
            <p:nvPr/>
          </p:nvSpPr>
          <p:spPr>
            <a:xfrm>
              <a:off x="6957047" y="9263506"/>
              <a:ext cx="1614170" cy="100965"/>
            </a:xfrm>
            <a:custGeom>
              <a:avLst/>
              <a:gdLst/>
              <a:ahLst/>
              <a:cxnLst/>
              <a:rect l="l" t="t" r="r" b="b"/>
              <a:pathLst>
                <a:path w="1614170" h="100965">
                  <a:moveTo>
                    <a:pt x="201701" y="0"/>
                  </a:moveTo>
                  <a:lnTo>
                    <a:pt x="0" y="0"/>
                  </a:lnTo>
                  <a:lnTo>
                    <a:pt x="0" y="100850"/>
                  </a:lnTo>
                  <a:lnTo>
                    <a:pt x="201701" y="100850"/>
                  </a:lnTo>
                  <a:lnTo>
                    <a:pt x="201701" y="0"/>
                  </a:lnTo>
                  <a:close/>
                </a:path>
                <a:path w="1614170" h="100965">
                  <a:moveTo>
                    <a:pt x="705967" y="0"/>
                  </a:moveTo>
                  <a:lnTo>
                    <a:pt x="504266" y="0"/>
                  </a:lnTo>
                  <a:lnTo>
                    <a:pt x="504266" y="100850"/>
                  </a:lnTo>
                  <a:lnTo>
                    <a:pt x="705967" y="100850"/>
                  </a:lnTo>
                  <a:lnTo>
                    <a:pt x="705967" y="0"/>
                  </a:lnTo>
                  <a:close/>
                </a:path>
                <a:path w="1614170" h="100965">
                  <a:moveTo>
                    <a:pt x="1109383" y="0"/>
                  </a:moveTo>
                  <a:lnTo>
                    <a:pt x="1008532" y="0"/>
                  </a:lnTo>
                  <a:lnTo>
                    <a:pt x="1008532" y="100850"/>
                  </a:lnTo>
                  <a:lnTo>
                    <a:pt x="1109383" y="100850"/>
                  </a:lnTo>
                  <a:lnTo>
                    <a:pt x="1109383" y="0"/>
                  </a:lnTo>
                  <a:close/>
                </a:path>
                <a:path w="1614170" h="100965">
                  <a:moveTo>
                    <a:pt x="1311084" y="0"/>
                  </a:moveTo>
                  <a:lnTo>
                    <a:pt x="1210233" y="0"/>
                  </a:lnTo>
                  <a:lnTo>
                    <a:pt x="1210233" y="100850"/>
                  </a:lnTo>
                  <a:lnTo>
                    <a:pt x="1311084" y="100850"/>
                  </a:lnTo>
                  <a:lnTo>
                    <a:pt x="1311084" y="0"/>
                  </a:lnTo>
                  <a:close/>
                </a:path>
                <a:path w="1614170" h="100965">
                  <a:moveTo>
                    <a:pt x="1613649" y="0"/>
                  </a:moveTo>
                  <a:lnTo>
                    <a:pt x="1411947" y="0"/>
                  </a:lnTo>
                  <a:lnTo>
                    <a:pt x="1411947" y="100850"/>
                  </a:lnTo>
                  <a:lnTo>
                    <a:pt x="1613649" y="100850"/>
                  </a:lnTo>
                  <a:lnTo>
                    <a:pt x="1613649" y="0"/>
                  </a:lnTo>
                  <a:close/>
                </a:path>
              </a:pathLst>
            </a:custGeom>
            <a:solidFill>
              <a:srgbClr val="743A33">
                <a:alpha val="4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1" name="object 691"/>
            <p:cNvSpPr/>
            <p:nvPr/>
          </p:nvSpPr>
          <p:spPr>
            <a:xfrm>
              <a:off x="8570244" y="9162642"/>
              <a:ext cx="1714500" cy="100965"/>
            </a:xfrm>
            <a:custGeom>
              <a:avLst/>
              <a:gdLst/>
              <a:ahLst/>
              <a:cxnLst/>
              <a:rect l="l" t="t" r="r" b="b"/>
              <a:pathLst>
                <a:path w="1714500" h="100965">
                  <a:moveTo>
                    <a:pt x="0" y="100852"/>
                  </a:moveTo>
                  <a:lnTo>
                    <a:pt x="1714500" y="100852"/>
                  </a:lnTo>
                  <a:lnTo>
                    <a:pt x="1714500" y="0"/>
                  </a:lnTo>
                  <a:lnTo>
                    <a:pt x="0" y="0"/>
                  </a:lnTo>
                  <a:lnTo>
                    <a:pt x="0" y="100852"/>
                  </a:lnTo>
                  <a:close/>
                </a:path>
              </a:pathLst>
            </a:custGeom>
            <a:solidFill>
              <a:srgbClr val="F58B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2" name="object 692"/>
            <p:cNvSpPr/>
            <p:nvPr/>
          </p:nvSpPr>
          <p:spPr>
            <a:xfrm>
              <a:off x="8570244" y="9061789"/>
              <a:ext cx="1714500" cy="100965"/>
            </a:xfrm>
            <a:custGeom>
              <a:avLst/>
              <a:gdLst/>
              <a:ahLst/>
              <a:cxnLst/>
              <a:rect l="l" t="t" r="r" b="b"/>
              <a:pathLst>
                <a:path w="1714500" h="100965">
                  <a:moveTo>
                    <a:pt x="1714500" y="100852"/>
                  </a:moveTo>
                  <a:lnTo>
                    <a:pt x="0" y="100852"/>
                  </a:lnTo>
                  <a:lnTo>
                    <a:pt x="0" y="0"/>
                  </a:lnTo>
                  <a:lnTo>
                    <a:pt x="1714500" y="0"/>
                  </a:lnTo>
                  <a:lnTo>
                    <a:pt x="1714500" y="100852"/>
                  </a:lnTo>
                  <a:close/>
                </a:path>
              </a:pathLst>
            </a:custGeom>
            <a:solidFill>
              <a:srgbClr val="FFC39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3" name="object 693"/>
            <p:cNvSpPr/>
            <p:nvPr/>
          </p:nvSpPr>
          <p:spPr>
            <a:xfrm>
              <a:off x="8570244" y="9263495"/>
              <a:ext cx="1714500" cy="100965"/>
            </a:xfrm>
            <a:custGeom>
              <a:avLst/>
              <a:gdLst/>
              <a:ahLst/>
              <a:cxnLst/>
              <a:rect l="l" t="t" r="r" b="b"/>
              <a:pathLst>
                <a:path w="1714500" h="100965">
                  <a:moveTo>
                    <a:pt x="1714500" y="100852"/>
                  </a:moveTo>
                  <a:lnTo>
                    <a:pt x="0" y="100852"/>
                  </a:lnTo>
                  <a:lnTo>
                    <a:pt x="0" y="0"/>
                  </a:lnTo>
                  <a:lnTo>
                    <a:pt x="1714500" y="0"/>
                  </a:lnTo>
                  <a:lnTo>
                    <a:pt x="1714500" y="100852"/>
                  </a:lnTo>
                  <a:close/>
                </a:path>
              </a:pathLst>
            </a:custGeom>
            <a:solidFill>
              <a:srgbClr val="C858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4" name="object 694"/>
            <p:cNvSpPr/>
            <p:nvPr/>
          </p:nvSpPr>
          <p:spPr>
            <a:xfrm>
              <a:off x="8671090" y="9263506"/>
              <a:ext cx="1614170" cy="100965"/>
            </a:xfrm>
            <a:custGeom>
              <a:avLst/>
              <a:gdLst/>
              <a:ahLst/>
              <a:cxnLst/>
              <a:rect l="l" t="t" r="r" b="b"/>
              <a:pathLst>
                <a:path w="1614170" h="100965">
                  <a:moveTo>
                    <a:pt x="201701" y="0"/>
                  </a:moveTo>
                  <a:lnTo>
                    <a:pt x="0" y="0"/>
                  </a:lnTo>
                  <a:lnTo>
                    <a:pt x="0" y="100850"/>
                  </a:lnTo>
                  <a:lnTo>
                    <a:pt x="201701" y="100850"/>
                  </a:lnTo>
                  <a:lnTo>
                    <a:pt x="201701" y="0"/>
                  </a:lnTo>
                  <a:close/>
                </a:path>
                <a:path w="1614170" h="100965">
                  <a:moveTo>
                    <a:pt x="705967" y="0"/>
                  </a:moveTo>
                  <a:lnTo>
                    <a:pt x="504266" y="0"/>
                  </a:lnTo>
                  <a:lnTo>
                    <a:pt x="504266" y="100850"/>
                  </a:lnTo>
                  <a:lnTo>
                    <a:pt x="705967" y="100850"/>
                  </a:lnTo>
                  <a:lnTo>
                    <a:pt x="705967" y="0"/>
                  </a:lnTo>
                  <a:close/>
                </a:path>
                <a:path w="1614170" h="100965">
                  <a:moveTo>
                    <a:pt x="1109383" y="0"/>
                  </a:moveTo>
                  <a:lnTo>
                    <a:pt x="1008532" y="0"/>
                  </a:lnTo>
                  <a:lnTo>
                    <a:pt x="1008532" y="100850"/>
                  </a:lnTo>
                  <a:lnTo>
                    <a:pt x="1109383" y="100850"/>
                  </a:lnTo>
                  <a:lnTo>
                    <a:pt x="1109383" y="0"/>
                  </a:lnTo>
                  <a:close/>
                </a:path>
                <a:path w="1614170" h="100965">
                  <a:moveTo>
                    <a:pt x="1311084" y="0"/>
                  </a:moveTo>
                  <a:lnTo>
                    <a:pt x="1210233" y="0"/>
                  </a:lnTo>
                  <a:lnTo>
                    <a:pt x="1210233" y="100850"/>
                  </a:lnTo>
                  <a:lnTo>
                    <a:pt x="1311084" y="100850"/>
                  </a:lnTo>
                  <a:lnTo>
                    <a:pt x="1311084" y="0"/>
                  </a:lnTo>
                  <a:close/>
                </a:path>
                <a:path w="1614170" h="100965">
                  <a:moveTo>
                    <a:pt x="1613649" y="0"/>
                  </a:moveTo>
                  <a:lnTo>
                    <a:pt x="1411947" y="0"/>
                  </a:lnTo>
                  <a:lnTo>
                    <a:pt x="1411947" y="100850"/>
                  </a:lnTo>
                  <a:lnTo>
                    <a:pt x="1613649" y="100850"/>
                  </a:lnTo>
                  <a:lnTo>
                    <a:pt x="1613649" y="0"/>
                  </a:lnTo>
                  <a:close/>
                </a:path>
              </a:pathLst>
            </a:custGeom>
            <a:solidFill>
              <a:srgbClr val="743A33">
                <a:alpha val="4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5" name="object 695"/>
            <p:cNvSpPr/>
            <p:nvPr/>
          </p:nvSpPr>
          <p:spPr>
            <a:xfrm>
              <a:off x="10284317" y="9162642"/>
              <a:ext cx="1714500" cy="100965"/>
            </a:xfrm>
            <a:custGeom>
              <a:avLst/>
              <a:gdLst/>
              <a:ahLst/>
              <a:cxnLst/>
              <a:rect l="l" t="t" r="r" b="b"/>
              <a:pathLst>
                <a:path w="1714500" h="100965">
                  <a:moveTo>
                    <a:pt x="0" y="100852"/>
                  </a:moveTo>
                  <a:lnTo>
                    <a:pt x="1714500" y="100852"/>
                  </a:lnTo>
                  <a:lnTo>
                    <a:pt x="1714500" y="0"/>
                  </a:lnTo>
                  <a:lnTo>
                    <a:pt x="0" y="0"/>
                  </a:lnTo>
                  <a:lnTo>
                    <a:pt x="0" y="100852"/>
                  </a:lnTo>
                  <a:close/>
                </a:path>
              </a:pathLst>
            </a:custGeom>
            <a:solidFill>
              <a:srgbClr val="F58B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6" name="object 696"/>
            <p:cNvSpPr/>
            <p:nvPr/>
          </p:nvSpPr>
          <p:spPr>
            <a:xfrm>
              <a:off x="10284317" y="9061789"/>
              <a:ext cx="1714500" cy="100965"/>
            </a:xfrm>
            <a:custGeom>
              <a:avLst/>
              <a:gdLst/>
              <a:ahLst/>
              <a:cxnLst/>
              <a:rect l="l" t="t" r="r" b="b"/>
              <a:pathLst>
                <a:path w="1714500" h="100965">
                  <a:moveTo>
                    <a:pt x="1714500" y="100852"/>
                  </a:moveTo>
                  <a:lnTo>
                    <a:pt x="0" y="100852"/>
                  </a:lnTo>
                  <a:lnTo>
                    <a:pt x="0" y="0"/>
                  </a:lnTo>
                  <a:lnTo>
                    <a:pt x="1714500" y="0"/>
                  </a:lnTo>
                  <a:lnTo>
                    <a:pt x="1714500" y="100852"/>
                  </a:lnTo>
                  <a:close/>
                </a:path>
              </a:pathLst>
            </a:custGeom>
            <a:solidFill>
              <a:srgbClr val="FFC39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7" name="object 697"/>
            <p:cNvSpPr/>
            <p:nvPr/>
          </p:nvSpPr>
          <p:spPr>
            <a:xfrm>
              <a:off x="10284317" y="9263495"/>
              <a:ext cx="1714500" cy="100965"/>
            </a:xfrm>
            <a:custGeom>
              <a:avLst/>
              <a:gdLst/>
              <a:ahLst/>
              <a:cxnLst/>
              <a:rect l="l" t="t" r="r" b="b"/>
              <a:pathLst>
                <a:path w="1714500" h="100965">
                  <a:moveTo>
                    <a:pt x="1714500" y="100852"/>
                  </a:moveTo>
                  <a:lnTo>
                    <a:pt x="0" y="100852"/>
                  </a:lnTo>
                  <a:lnTo>
                    <a:pt x="0" y="0"/>
                  </a:lnTo>
                  <a:lnTo>
                    <a:pt x="1714500" y="0"/>
                  </a:lnTo>
                  <a:lnTo>
                    <a:pt x="1714500" y="100852"/>
                  </a:lnTo>
                  <a:close/>
                </a:path>
              </a:pathLst>
            </a:custGeom>
            <a:solidFill>
              <a:srgbClr val="C858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8" name="object 698"/>
            <p:cNvSpPr/>
            <p:nvPr/>
          </p:nvSpPr>
          <p:spPr>
            <a:xfrm>
              <a:off x="10385159" y="9263506"/>
              <a:ext cx="1614170" cy="100965"/>
            </a:xfrm>
            <a:custGeom>
              <a:avLst/>
              <a:gdLst/>
              <a:ahLst/>
              <a:cxnLst/>
              <a:rect l="l" t="t" r="r" b="b"/>
              <a:pathLst>
                <a:path w="1614170" h="100965">
                  <a:moveTo>
                    <a:pt x="201714" y="0"/>
                  </a:moveTo>
                  <a:lnTo>
                    <a:pt x="0" y="0"/>
                  </a:lnTo>
                  <a:lnTo>
                    <a:pt x="0" y="100850"/>
                  </a:lnTo>
                  <a:lnTo>
                    <a:pt x="201714" y="100850"/>
                  </a:lnTo>
                  <a:lnTo>
                    <a:pt x="201714" y="0"/>
                  </a:lnTo>
                  <a:close/>
                </a:path>
                <a:path w="1614170" h="100965">
                  <a:moveTo>
                    <a:pt x="705980" y="0"/>
                  </a:moveTo>
                  <a:lnTo>
                    <a:pt x="504266" y="0"/>
                  </a:lnTo>
                  <a:lnTo>
                    <a:pt x="504266" y="100850"/>
                  </a:lnTo>
                  <a:lnTo>
                    <a:pt x="705980" y="100850"/>
                  </a:lnTo>
                  <a:lnTo>
                    <a:pt x="705980" y="0"/>
                  </a:lnTo>
                  <a:close/>
                </a:path>
                <a:path w="1614170" h="100965">
                  <a:moveTo>
                    <a:pt x="1109383" y="0"/>
                  </a:moveTo>
                  <a:lnTo>
                    <a:pt x="1008532" y="0"/>
                  </a:lnTo>
                  <a:lnTo>
                    <a:pt x="1008532" y="100850"/>
                  </a:lnTo>
                  <a:lnTo>
                    <a:pt x="1109383" y="100850"/>
                  </a:lnTo>
                  <a:lnTo>
                    <a:pt x="1109383" y="0"/>
                  </a:lnTo>
                  <a:close/>
                </a:path>
                <a:path w="1614170" h="100965">
                  <a:moveTo>
                    <a:pt x="1311097" y="0"/>
                  </a:moveTo>
                  <a:lnTo>
                    <a:pt x="1210246" y="0"/>
                  </a:lnTo>
                  <a:lnTo>
                    <a:pt x="1210246" y="100850"/>
                  </a:lnTo>
                  <a:lnTo>
                    <a:pt x="1311097" y="100850"/>
                  </a:lnTo>
                  <a:lnTo>
                    <a:pt x="1311097" y="0"/>
                  </a:lnTo>
                  <a:close/>
                </a:path>
                <a:path w="1614170" h="100965">
                  <a:moveTo>
                    <a:pt x="1613649" y="0"/>
                  </a:moveTo>
                  <a:lnTo>
                    <a:pt x="1411947" y="0"/>
                  </a:lnTo>
                  <a:lnTo>
                    <a:pt x="1411947" y="100850"/>
                  </a:lnTo>
                  <a:lnTo>
                    <a:pt x="1613649" y="100850"/>
                  </a:lnTo>
                  <a:lnTo>
                    <a:pt x="1613649" y="0"/>
                  </a:lnTo>
                  <a:close/>
                </a:path>
              </a:pathLst>
            </a:custGeom>
            <a:solidFill>
              <a:srgbClr val="743A33">
                <a:alpha val="4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9" name="object 699"/>
            <p:cNvSpPr/>
            <p:nvPr/>
          </p:nvSpPr>
          <p:spPr>
            <a:xfrm>
              <a:off x="11998360" y="9162642"/>
              <a:ext cx="1714500" cy="100965"/>
            </a:xfrm>
            <a:custGeom>
              <a:avLst/>
              <a:gdLst/>
              <a:ahLst/>
              <a:cxnLst/>
              <a:rect l="l" t="t" r="r" b="b"/>
              <a:pathLst>
                <a:path w="1714500" h="100965">
                  <a:moveTo>
                    <a:pt x="0" y="100852"/>
                  </a:moveTo>
                  <a:lnTo>
                    <a:pt x="1714500" y="100852"/>
                  </a:lnTo>
                  <a:lnTo>
                    <a:pt x="1714500" y="0"/>
                  </a:lnTo>
                  <a:lnTo>
                    <a:pt x="0" y="0"/>
                  </a:lnTo>
                  <a:lnTo>
                    <a:pt x="0" y="100852"/>
                  </a:lnTo>
                  <a:close/>
                </a:path>
              </a:pathLst>
            </a:custGeom>
            <a:solidFill>
              <a:srgbClr val="F58B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0" name="object 700"/>
            <p:cNvSpPr/>
            <p:nvPr/>
          </p:nvSpPr>
          <p:spPr>
            <a:xfrm>
              <a:off x="11998360" y="9061789"/>
              <a:ext cx="1714500" cy="100965"/>
            </a:xfrm>
            <a:custGeom>
              <a:avLst/>
              <a:gdLst/>
              <a:ahLst/>
              <a:cxnLst/>
              <a:rect l="l" t="t" r="r" b="b"/>
              <a:pathLst>
                <a:path w="1714500" h="100965">
                  <a:moveTo>
                    <a:pt x="1714500" y="100852"/>
                  </a:moveTo>
                  <a:lnTo>
                    <a:pt x="0" y="100852"/>
                  </a:lnTo>
                  <a:lnTo>
                    <a:pt x="0" y="0"/>
                  </a:lnTo>
                  <a:lnTo>
                    <a:pt x="1714500" y="0"/>
                  </a:lnTo>
                  <a:lnTo>
                    <a:pt x="1714500" y="100852"/>
                  </a:lnTo>
                  <a:close/>
                </a:path>
              </a:pathLst>
            </a:custGeom>
            <a:solidFill>
              <a:srgbClr val="FFC39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1" name="object 701"/>
            <p:cNvSpPr/>
            <p:nvPr/>
          </p:nvSpPr>
          <p:spPr>
            <a:xfrm>
              <a:off x="11998360" y="9263495"/>
              <a:ext cx="1714500" cy="100965"/>
            </a:xfrm>
            <a:custGeom>
              <a:avLst/>
              <a:gdLst/>
              <a:ahLst/>
              <a:cxnLst/>
              <a:rect l="l" t="t" r="r" b="b"/>
              <a:pathLst>
                <a:path w="1714500" h="100965">
                  <a:moveTo>
                    <a:pt x="1714500" y="100852"/>
                  </a:moveTo>
                  <a:lnTo>
                    <a:pt x="0" y="100852"/>
                  </a:lnTo>
                  <a:lnTo>
                    <a:pt x="0" y="0"/>
                  </a:lnTo>
                  <a:lnTo>
                    <a:pt x="1714500" y="0"/>
                  </a:lnTo>
                  <a:lnTo>
                    <a:pt x="1714500" y="100852"/>
                  </a:lnTo>
                  <a:close/>
                </a:path>
              </a:pathLst>
            </a:custGeom>
            <a:solidFill>
              <a:srgbClr val="C858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2" name="object 702"/>
            <p:cNvSpPr/>
            <p:nvPr/>
          </p:nvSpPr>
          <p:spPr>
            <a:xfrm>
              <a:off x="12099201" y="9263506"/>
              <a:ext cx="1614170" cy="100965"/>
            </a:xfrm>
            <a:custGeom>
              <a:avLst/>
              <a:gdLst/>
              <a:ahLst/>
              <a:cxnLst/>
              <a:rect l="l" t="t" r="r" b="b"/>
              <a:pathLst>
                <a:path w="1614169" h="100965">
                  <a:moveTo>
                    <a:pt x="201714" y="0"/>
                  </a:moveTo>
                  <a:lnTo>
                    <a:pt x="0" y="0"/>
                  </a:lnTo>
                  <a:lnTo>
                    <a:pt x="0" y="100850"/>
                  </a:lnTo>
                  <a:lnTo>
                    <a:pt x="201714" y="100850"/>
                  </a:lnTo>
                  <a:lnTo>
                    <a:pt x="201714" y="0"/>
                  </a:lnTo>
                  <a:close/>
                </a:path>
                <a:path w="1614169" h="100965">
                  <a:moveTo>
                    <a:pt x="705980" y="0"/>
                  </a:moveTo>
                  <a:lnTo>
                    <a:pt x="504266" y="0"/>
                  </a:lnTo>
                  <a:lnTo>
                    <a:pt x="504266" y="100850"/>
                  </a:lnTo>
                  <a:lnTo>
                    <a:pt x="705980" y="100850"/>
                  </a:lnTo>
                  <a:lnTo>
                    <a:pt x="705980" y="0"/>
                  </a:lnTo>
                  <a:close/>
                </a:path>
                <a:path w="1614169" h="100965">
                  <a:moveTo>
                    <a:pt x="1109383" y="0"/>
                  </a:moveTo>
                  <a:lnTo>
                    <a:pt x="1008532" y="0"/>
                  </a:lnTo>
                  <a:lnTo>
                    <a:pt x="1008532" y="100850"/>
                  </a:lnTo>
                  <a:lnTo>
                    <a:pt x="1109383" y="100850"/>
                  </a:lnTo>
                  <a:lnTo>
                    <a:pt x="1109383" y="0"/>
                  </a:lnTo>
                  <a:close/>
                </a:path>
                <a:path w="1614169" h="100965">
                  <a:moveTo>
                    <a:pt x="1311097" y="0"/>
                  </a:moveTo>
                  <a:lnTo>
                    <a:pt x="1210246" y="0"/>
                  </a:lnTo>
                  <a:lnTo>
                    <a:pt x="1210246" y="100850"/>
                  </a:lnTo>
                  <a:lnTo>
                    <a:pt x="1311097" y="100850"/>
                  </a:lnTo>
                  <a:lnTo>
                    <a:pt x="1311097" y="0"/>
                  </a:lnTo>
                  <a:close/>
                </a:path>
                <a:path w="1614169" h="100965">
                  <a:moveTo>
                    <a:pt x="1613649" y="0"/>
                  </a:moveTo>
                  <a:lnTo>
                    <a:pt x="1411947" y="0"/>
                  </a:lnTo>
                  <a:lnTo>
                    <a:pt x="1411947" y="100850"/>
                  </a:lnTo>
                  <a:lnTo>
                    <a:pt x="1613649" y="100850"/>
                  </a:lnTo>
                  <a:lnTo>
                    <a:pt x="1613649" y="0"/>
                  </a:lnTo>
                  <a:close/>
                </a:path>
              </a:pathLst>
            </a:custGeom>
            <a:solidFill>
              <a:srgbClr val="743A33">
                <a:alpha val="4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3" name="object 703"/>
            <p:cNvSpPr/>
            <p:nvPr/>
          </p:nvSpPr>
          <p:spPr>
            <a:xfrm>
              <a:off x="13712403" y="9162642"/>
              <a:ext cx="1714500" cy="100965"/>
            </a:xfrm>
            <a:custGeom>
              <a:avLst/>
              <a:gdLst/>
              <a:ahLst/>
              <a:cxnLst/>
              <a:rect l="l" t="t" r="r" b="b"/>
              <a:pathLst>
                <a:path w="1714500" h="100965">
                  <a:moveTo>
                    <a:pt x="0" y="100852"/>
                  </a:moveTo>
                  <a:lnTo>
                    <a:pt x="1714500" y="100852"/>
                  </a:lnTo>
                  <a:lnTo>
                    <a:pt x="1714500" y="0"/>
                  </a:lnTo>
                  <a:lnTo>
                    <a:pt x="0" y="0"/>
                  </a:lnTo>
                  <a:lnTo>
                    <a:pt x="0" y="100852"/>
                  </a:lnTo>
                  <a:close/>
                </a:path>
              </a:pathLst>
            </a:custGeom>
            <a:solidFill>
              <a:srgbClr val="F58B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4" name="object 704"/>
            <p:cNvSpPr/>
            <p:nvPr/>
          </p:nvSpPr>
          <p:spPr>
            <a:xfrm>
              <a:off x="13712403" y="9061789"/>
              <a:ext cx="1714500" cy="100965"/>
            </a:xfrm>
            <a:custGeom>
              <a:avLst/>
              <a:gdLst/>
              <a:ahLst/>
              <a:cxnLst/>
              <a:rect l="l" t="t" r="r" b="b"/>
              <a:pathLst>
                <a:path w="1714500" h="100965">
                  <a:moveTo>
                    <a:pt x="1714500" y="100852"/>
                  </a:moveTo>
                  <a:lnTo>
                    <a:pt x="0" y="100852"/>
                  </a:lnTo>
                  <a:lnTo>
                    <a:pt x="0" y="0"/>
                  </a:lnTo>
                  <a:lnTo>
                    <a:pt x="1714500" y="0"/>
                  </a:lnTo>
                  <a:lnTo>
                    <a:pt x="1714500" y="100852"/>
                  </a:lnTo>
                  <a:close/>
                </a:path>
              </a:pathLst>
            </a:custGeom>
            <a:solidFill>
              <a:srgbClr val="FFC39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5" name="object 705"/>
            <p:cNvSpPr/>
            <p:nvPr/>
          </p:nvSpPr>
          <p:spPr>
            <a:xfrm>
              <a:off x="13712403" y="9263495"/>
              <a:ext cx="1714500" cy="100965"/>
            </a:xfrm>
            <a:custGeom>
              <a:avLst/>
              <a:gdLst/>
              <a:ahLst/>
              <a:cxnLst/>
              <a:rect l="l" t="t" r="r" b="b"/>
              <a:pathLst>
                <a:path w="1714500" h="100965">
                  <a:moveTo>
                    <a:pt x="1714500" y="100852"/>
                  </a:moveTo>
                  <a:lnTo>
                    <a:pt x="0" y="100852"/>
                  </a:lnTo>
                  <a:lnTo>
                    <a:pt x="0" y="0"/>
                  </a:lnTo>
                  <a:lnTo>
                    <a:pt x="1714500" y="0"/>
                  </a:lnTo>
                  <a:lnTo>
                    <a:pt x="1714500" y="100852"/>
                  </a:lnTo>
                  <a:close/>
                </a:path>
              </a:pathLst>
            </a:custGeom>
            <a:solidFill>
              <a:srgbClr val="C858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6" name="object 706"/>
            <p:cNvSpPr/>
            <p:nvPr/>
          </p:nvSpPr>
          <p:spPr>
            <a:xfrm>
              <a:off x="13813245" y="9263506"/>
              <a:ext cx="1614170" cy="100965"/>
            </a:xfrm>
            <a:custGeom>
              <a:avLst/>
              <a:gdLst/>
              <a:ahLst/>
              <a:cxnLst/>
              <a:rect l="l" t="t" r="r" b="b"/>
              <a:pathLst>
                <a:path w="1614169" h="100965">
                  <a:moveTo>
                    <a:pt x="201714" y="0"/>
                  </a:moveTo>
                  <a:lnTo>
                    <a:pt x="0" y="0"/>
                  </a:lnTo>
                  <a:lnTo>
                    <a:pt x="0" y="100850"/>
                  </a:lnTo>
                  <a:lnTo>
                    <a:pt x="201714" y="100850"/>
                  </a:lnTo>
                  <a:lnTo>
                    <a:pt x="201714" y="0"/>
                  </a:lnTo>
                  <a:close/>
                </a:path>
                <a:path w="1614169" h="100965">
                  <a:moveTo>
                    <a:pt x="705980" y="0"/>
                  </a:moveTo>
                  <a:lnTo>
                    <a:pt x="504266" y="0"/>
                  </a:lnTo>
                  <a:lnTo>
                    <a:pt x="504266" y="100850"/>
                  </a:lnTo>
                  <a:lnTo>
                    <a:pt x="705980" y="100850"/>
                  </a:lnTo>
                  <a:lnTo>
                    <a:pt x="705980" y="0"/>
                  </a:lnTo>
                  <a:close/>
                </a:path>
                <a:path w="1614169" h="100965">
                  <a:moveTo>
                    <a:pt x="1109383" y="0"/>
                  </a:moveTo>
                  <a:lnTo>
                    <a:pt x="1008532" y="0"/>
                  </a:lnTo>
                  <a:lnTo>
                    <a:pt x="1008532" y="100850"/>
                  </a:lnTo>
                  <a:lnTo>
                    <a:pt x="1109383" y="100850"/>
                  </a:lnTo>
                  <a:lnTo>
                    <a:pt x="1109383" y="0"/>
                  </a:lnTo>
                  <a:close/>
                </a:path>
                <a:path w="1614169" h="100965">
                  <a:moveTo>
                    <a:pt x="1311097" y="0"/>
                  </a:moveTo>
                  <a:lnTo>
                    <a:pt x="1210246" y="0"/>
                  </a:lnTo>
                  <a:lnTo>
                    <a:pt x="1210246" y="100850"/>
                  </a:lnTo>
                  <a:lnTo>
                    <a:pt x="1311097" y="100850"/>
                  </a:lnTo>
                  <a:lnTo>
                    <a:pt x="1311097" y="0"/>
                  </a:lnTo>
                  <a:close/>
                </a:path>
                <a:path w="1614169" h="100965">
                  <a:moveTo>
                    <a:pt x="1613649" y="0"/>
                  </a:moveTo>
                  <a:lnTo>
                    <a:pt x="1411947" y="0"/>
                  </a:lnTo>
                  <a:lnTo>
                    <a:pt x="1411947" y="100850"/>
                  </a:lnTo>
                  <a:lnTo>
                    <a:pt x="1613649" y="100850"/>
                  </a:lnTo>
                  <a:lnTo>
                    <a:pt x="1613649" y="0"/>
                  </a:lnTo>
                  <a:close/>
                </a:path>
              </a:pathLst>
            </a:custGeom>
            <a:solidFill>
              <a:srgbClr val="743A33">
                <a:alpha val="4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7" name="object 707"/>
            <p:cNvSpPr/>
            <p:nvPr/>
          </p:nvSpPr>
          <p:spPr>
            <a:xfrm>
              <a:off x="15426476" y="9162642"/>
              <a:ext cx="1714500" cy="100965"/>
            </a:xfrm>
            <a:custGeom>
              <a:avLst/>
              <a:gdLst/>
              <a:ahLst/>
              <a:cxnLst/>
              <a:rect l="l" t="t" r="r" b="b"/>
              <a:pathLst>
                <a:path w="1714500" h="100965">
                  <a:moveTo>
                    <a:pt x="0" y="100852"/>
                  </a:moveTo>
                  <a:lnTo>
                    <a:pt x="1714500" y="100852"/>
                  </a:lnTo>
                  <a:lnTo>
                    <a:pt x="1714500" y="0"/>
                  </a:lnTo>
                  <a:lnTo>
                    <a:pt x="0" y="0"/>
                  </a:lnTo>
                  <a:lnTo>
                    <a:pt x="0" y="100852"/>
                  </a:lnTo>
                  <a:close/>
                </a:path>
              </a:pathLst>
            </a:custGeom>
            <a:solidFill>
              <a:srgbClr val="F58B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8" name="object 708"/>
            <p:cNvSpPr/>
            <p:nvPr/>
          </p:nvSpPr>
          <p:spPr>
            <a:xfrm>
              <a:off x="15426476" y="9061789"/>
              <a:ext cx="1714500" cy="100965"/>
            </a:xfrm>
            <a:custGeom>
              <a:avLst/>
              <a:gdLst/>
              <a:ahLst/>
              <a:cxnLst/>
              <a:rect l="l" t="t" r="r" b="b"/>
              <a:pathLst>
                <a:path w="1714500" h="100965">
                  <a:moveTo>
                    <a:pt x="1714500" y="100852"/>
                  </a:moveTo>
                  <a:lnTo>
                    <a:pt x="0" y="100852"/>
                  </a:lnTo>
                  <a:lnTo>
                    <a:pt x="0" y="0"/>
                  </a:lnTo>
                  <a:lnTo>
                    <a:pt x="1714500" y="0"/>
                  </a:lnTo>
                  <a:lnTo>
                    <a:pt x="1714500" y="100852"/>
                  </a:lnTo>
                  <a:close/>
                </a:path>
              </a:pathLst>
            </a:custGeom>
            <a:solidFill>
              <a:srgbClr val="FFC39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9" name="object 709"/>
            <p:cNvSpPr/>
            <p:nvPr/>
          </p:nvSpPr>
          <p:spPr>
            <a:xfrm>
              <a:off x="15426476" y="9263495"/>
              <a:ext cx="1714500" cy="100965"/>
            </a:xfrm>
            <a:custGeom>
              <a:avLst/>
              <a:gdLst/>
              <a:ahLst/>
              <a:cxnLst/>
              <a:rect l="l" t="t" r="r" b="b"/>
              <a:pathLst>
                <a:path w="1714500" h="100965">
                  <a:moveTo>
                    <a:pt x="1714500" y="100852"/>
                  </a:moveTo>
                  <a:lnTo>
                    <a:pt x="0" y="100852"/>
                  </a:lnTo>
                  <a:lnTo>
                    <a:pt x="0" y="0"/>
                  </a:lnTo>
                  <a:lnTo>
                    <a:pt x="1714500" y="0"/>
                  </a:lnTo>
                  <a:lnTo>
                    <a:pt x="1714500" y="100852"/>
                  </a:lnTo>
                  <a:close/>
                </a:path>
              </a:pathLst>
            </a:custGeom>
            <a:solidFill>
              <a:srgbClr val="C858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0" name="object 710"/>
            <p:cNvSpPr/>
            <p:nvPr/>
          </p:nvSpPr>
          <p:spPr>
            <a:xfrm>
              <a:off x="15527325" y="9263506"/>
              <a:ext cx="1614170" cy="100965"/>
            </a:xfrm>
            <a:custGeom>
              <a:avLst/>
              <a:gdLst/>
              <a:ahLst/>
              <a:cxnLst/>
              <a:rect l="l" t="t" r="r" b="b"/>
              <a:pathLst>
                <a:path w="1614169" h="100965">
                  <a:moveTo>
                    <a:pt x="201701" y="0"/>
                  </a:moveTo>
                  <a:lnTo>
                    <a:pt x="0" y="0"/>
                  </a:lnTo>
                  <a:lnTo>
                    <a:pt x="0" y="100850"/>
                  </a:lnTo>
                  <a:lnTo>
                    <a:pt x="201701" y="100850"/>
                  </a:lnTo>
                  <a:lnTo>
                    <a:pt x="201701" y="0"/>
                  </a:lnTo>
                  <a:close/>
                </a:path>
                <a:path w="1614169" h="100965">
                  <a:moveTo>
                    <a:pt x="705967" y="0"/>
                  </a:moveTo>
                  <a:lnTo>
                    <a:pt x="504266" y="0"/>
                  </a:lnTo>
                  <a:lnTo>
                    <a:pt x="504266" y="100850"/>
                  </a:lnTo>
                  <a:lnTo>
                    <a:pt x="705967" y="100850"/>
                  </a:lnTo>
                  <a:lnTo>
                    <a:pt x="705967" y="0"/>
                  </a:lnTo>
                  <a:close/>
                </a:path>
                <a:path w="1614169" h="100965">
                  <a:moveTo>
                    <a:pt x="1109383" y="0"/>
                  </a:moveTo>
                  <a:lnTo>
                    <a:pt x="1008532" y="0"/>
                  </a:lnTo>
                  <a:lnTo>
                    <a:pt x="1008532" y="100850"/>
                  </a:lnTo>
                  <a:lnTo>
                    <a:pt x="1109383" y="100850"/>
                  </a:lnTo>
                  <a:lnTo>
                    <a:pt x="1109383" y="0"/>
                  </a:lnTo>
                  <a:close/>
                </a:path>
                <a:path w="1614169" h="100965">
                  <a:moveTo>
                    <a:pt x="1311084" y="0"/>
                  </a:moveTo>
                  <a:lnTo>
                    <a:pt x="1210233" y="0"/>
                  </a:lnTo>
                  <a:lnTo>
                    <a:pt x="1210233" y="100850"/>
                  </a:lnTo>
                  <a:lnTo>
                    <a:pt x="1311084" y="100850"/>
                  </a:lnTo>
                  <a:lnTo>
                    <a:pt x="1311084" y="0"/>
                  </a:lnTo>
                  <a:close/>
                </a:path>
                <a:path w="1614169" h="100965">
                  <a:moveTo>
                    <a:pt x="1613649" y="0"/>
                  </a:moveTo>
                  <a:lnTo>
                    <a:pt x="1411935" y="0"/>
                  </a:lnTo>
                  <a:lnTo>
                    <a:pt x="1411935" y="100850"/>
                  </a:lnTo>
                  <a:lnTo>
                    <a:pt x="1613649" y="100850"/>
                  </a:lnTo>
                  <a:lnTo>
                    <a:pt x="1613649" y="0"/>
                  </a:lnTo>
                  <a:close/>
                </a:path>
              </a:pathLst>
            </a:custGeom>
            <a:solidFill>
              <a:srgbClr val="743A33">
                <a:alpha val="4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1" name="object 711"/>
            <p:cNvSpPr/>
            <p:nvPr/>
          </p:nvSpPr>
          <p:spPr>
            <a:xfrm>
              <a:off x="17140519" y="9162642"/>
              <a:ext cx="1148080" cy="100965"/>
            </a:xfrm>
            <a:custGeom>
              <a:avLst/>
              <a:gdLst/>
              <a:ahLst/>
              <a:cxnLst/>
              <a:rect l="l" t="t" r="r" b="b"/>
              <a:pathLst>
                <a:path w="1148080" h="100965">
                  <a:moveTo>
                    <a:pt x="0" y="100852"/>
                  </a:moveTo>
                  <a:lnTo>
                    <a:pt x="1147478" y="100852"/>
                  </a:lnTo>
                  <a:lnTo>
                    <a:pt x="1147478" y="0"/>
                  </a:lnTo>
                  <a:lnTo>
                    <a:pt x="0" y="0"/>
                  </a:lnTo>
                  <a:lnTo>
                    <a:pt x="0" y="100852"/>
                  </a:lnTo>
                  <a:close/>
                </a:path>
              </a:pathLst>
            </a:custGeom>
            <a:solidFill>
              <a:srgbClr val="F58B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2" name="object 712"/>
            <p:cNvSpPr/>
            <p:nvPr/>
          </p:nvSpPr>
          <p:spPr>
            <a:xfrm>
              <a:off x="17140519" y="9061789"/>
              <a:ext cx="1148080" cy="100965"/>
            </a:xfrm>
            <a:custGeom>
              <a:avLst/>
              <a:gdLst/>
              <a:ahLst/>
              <a:cxnLst/>
              <a:rect l="l" t="t" r="r" b="b"/>
              <a:pathLst>
                <a:path w="1148080" h="100965">
                  <a:moveTo>
                    <a:pt x="0" y="0"/>
                  </a:moveTo>
                  <a:lnTo>
                    <a:pt x="1147478" y="0"/>
                  </a:lnTo>
                  <a:lnTo>
                    <a:pt x="1147478" y="100852"/>
                  </a:lnTo>
                  <a:lnTo>
                    <a:pt x="0" y="1008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39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3" name="object 713"/>
            <p:cNvSpPr/>
            <p:nvPr/>
          </p:nvSpPr>
          <p:spPr>
            <a:xfrm>
              <a:off x="17140519" y="9263495"/>
              <a:ext cx="1148080" cy="100965"/>
            </a:xfrm>
            <a:custGeom>
              <a:avLst/>
              <a:gdLst/>
              <a:ahLst/>
              <a:cxnLst/>
              <a:rect l="l" t="t" r="r" b="b"/>
              <a:pathLst>
                <a:path w="1148080" h="100965">
                  <a:moveTo>
                    <a:pt x="0" y="0"/>
                  </a:moveTo>
                  <a:lnTo>
                    <a:pt x="1147478" y="0"/>
                  </a:lnTo>
                  <a:lnTo>
                    <a:pt x="1147478" y="100852"/>
                  </a:lnTo>
                  <a:lnTo>
                    <a:pt x="0" y="1008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58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4" name="object 714"/>
            <p:cNvSpPr/>
            <p:nvPr/>
          </p:nvSpPr>
          <p:spPr>
            <a:xfrm>
              <a:off x="17241367" y="9263506"/>
              <a:ext cx="1047115" cy="100965"/>
            </a:xfrm>
            <a:custGeom>
              <a:avLst/>
              <a:gdLst/>
              <a:ahLst/>
              <a:cxnLst/>
              <a:rect l="l" t="t" r="r" b="b"/>
              <a:pathLst>
                <a:path w="1047115" h="100965">
                  <a:moveTo>
                    <a:pt x="201701" y="0"/>
                  </a:moveTo>
                  <a:lnTo>
                    <a:pt x="0" y="0"/>
                  </a:lnTo>
                  <a:lnTo>
                    <a:pt x="0" y="100850"/>
                  </a:lnTo>
                  <a:lnTo>
                    <a:pt x="201701" y="100850"/>
                  </a:lnTo>
                  <a:lnTo>
                    <a:pt x="201701" y="0"/>
                  </a:lnTo>
                  <a:close/>
                </a:path>
                <a:path w="1047115" h="100965">
                  <a:moveTo>
                    <a:pt x="705967" y="0"/>
                  </a:moveTo>
                  <a:lnTo>
                    <a:pt x="504266" y="0"/>
                  </a:lnTo>
                  <a:lnTo>
                    <a:pt x="504266" y="100850"/>
                  </a:lnTo>
                  <a:lnTo>
                    <a:pt x="705967" y="100850"/>
                  </a:lnTo>
                  <a:lnTo>
                    <a:pt x="705967" y="0"/>
                  </a:lnTo>
                  <a:close/>
                </a:path>
                <a:path w="1047115" h="100965">
                  <a:moveTo>
                    <a:pt x="1046619" y="0"/>
                  </a:moveTo>
                  <a:lnTo>
                    <a:pt x="1008532" y="0"/>
                  </a:lnTo>
                  <a:lnTo>
                    <a:pt x="1008532" y="100850"/>
                  </a:lnTo>
                  <a:lnTo>
                    <a:pt x="1046619" y="100850"/>
                  </a:lnTo>
                  <a:lnTo>
                    <a:pt x="1046619" y="0"/>
                  </a:lnTo>
                  <a:close/>
                </a:path>
              </a:pathLst>
            </a:custGeom>
            <a:solidFill>
              <a:srgbClr val="743A33">
                <a:alpha val="497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35944" y="434845"/>
            <a:ext cx="2783205" cy="4855210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157480">
              <a:lnSpc>
                <a:spcPct val="100000"/>
              </a:lnSpc>
              <a:spcBef>
                <a:spcPts val="505"/>
              </a:spcBef>
              <a:tabLst>
                <a:tab pos="882650" algn="l"/>
              </a:tabLst>
            </a:pPr>
            <a:r>
              <a:rPr dirty="0" sz="2100" spc="-120">
                <a:solidFill>
                  <a:srgbClr val="FFFFFF"/>
                </a:solidFill>
                <a:latin typeface="Courier New"/>
                <a:cs typeface="Courier New"/>
              </a:rPr>
              <a:t>1.	</a:t>
            </a:r>
            <a:r>
              <a:rPr dirty="0" sz="2100" spc="-125">
                <a:solidFill>
                  <a:srgbClr val="FFFFFF"/>
                </a:solidFill>
                <a:latin typeface="Courier New"/>
                <a:cs typeface="Courier New"/>
              </a:rPr>
              <a:t>Flappy</a:t>
            </a:r>
            <a:endParaRPr sz="2100">
              <a:latin typeface="Courier New"/>
              <a:cs typeface="Courier New"/>
            </a:endParaRPr>
          </a:p>
          <a:p>
            <a:pPr marL="375285" indent="-290830">
              <a:lnSpc>
                <a:spcPct val="100000"/>
              </a:lnSpc>
              <a:spcBef>
                <a:spcPts val="405"/>
              </a:spcBef>
              <a:buChar char="•"/>
              <a:tabLst>
                <a:tab pos="375920" algn="l"/>
              </a:tabLst>
            </a:pPr>
            <a:r>
              <a:rPr dirty="0" sz="2100" spc="-125">
                <a:solidFill>
                  <a:srgbClr val="FFFFFF"/>
                </a:solidFill>
                <a:latin typeface="Courier New"/>
                <a:cs typeface="Courier New"/>
              </a:rPr>
              <a:t>-score:</a:t>
            </a:r>
            <a:r>
              <a:rPr dirty="0" sz="2100" spc="-1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100" spc="-125">
                <a:solidFill>
                  <a:srgbClr val="FFFFFF"/>
                </a:solidFill>
                <a:latin typeface="Courier New"/>
                <a:cs typeface="Courier New"/>
              </a:rPr>
              <a:t>int</a:t>
            </a:r>
            <a:endParaRPr sz="2100">
              <a:latin typeface="Courier New"/>
              <a:cs typeface="Courier New"/>
            </a:endParaRPr>
          </a:p>
          <a:p>
            <a:pPr marL="375285" indent="-290830">
              <a:lnSpc>
                <a:spcPct val="100000"/>
              </a:lnSpc>
              <a:spcBef>
                <a:spcPts val="405"/>
              </a:spcBef>
              <a:buChar char="•"/>
              <a:tabLst>
                <a:tab pos="375920" algn="l"/>
              </a:tabLst>
            </a:pPr>
            <a:r>
              <a:rPr dirty="0" sz="2100" spc="-125">
                <a:solidFill>
                  <a:srgbClr val="FFFFFF"/>
                </a:solidFill>
                <a:latin typeface="Courier New"/>
                <a:cs typeface="Courier New"/>
              </a:rPr>
              <a:t>-isAlive:</a:t>
            </a:r>
            <a:r>
              <a:rPr dirty="0" sz="2100" spc="-14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100" spc="-125">
                <a:solidFill>
                  <a:srgbClr val="FFFFFF"/>
                </a:solidFill>
                <a:latin typeface="Courier New"/>
                <a:cs typeface="Courier New"/>
              </a:rPr>
              <a:t>bool</a:t>
            </a:r>
            <a:endParaRPr sz="2100">
              <a:latin typeface="Courier New"/>
              <a:cs typeface="Courier New"/>
            </a:endParaRPr>
          </a:p>
          <a:p>
            <a:pPr marL="375285" indent="-290830">
              <a:lnSpc>
                <a:spcPct val="100000"/>
              </a:lnSpc>
              <a:spcBef>
                <a:spcPts val="405"/>
              </a:spcBef>
              <a:buChar char="•"/>
              <a:tabLst>
                <a:tab pos="375920" algn="l"/>
              </a:tabLst>
            </a:pPr>
            <a:r>
              <a:rPr dirty="0" sz="2100" spc="-125">
                <a:solidFill>
                  <a:srgbClr val="FFFFFF"/>
                </a:solidFill>
                <a:latin typeface="Courier New"/>
                <a:cs typeface="Courier New"/>
              </a:rPr>
              <a:t>-birdImage:</a:t>
            </a:r>
            <a:r>
              <a:rPr dirty="0" sz="2100" spc="-14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100" spc="-125">
                <a:solidFill>
                  <a:srgbClr val="FFFFFF"/>
                </a:solidFill>
                <a:latin typeface="Courier New"/>
                <a:cs typeface="Courier New"/>
              </a:rPr>
              <a:t>img</a:t>
            </a:r>
            <a:endParaRPr sz="2100">
              <a:latin typeface="Courier New"/>
              <a:cs typeface="Courier New"/>
            </a:endParaRPr>
          </a:p>
          <a:p>
            <a:pPr marL="375285" indent="-290830">
              <a:lnSpc>
                <a:spcPct val="100000"/>
              </a:lnSpc>
              <a:spcBef>
                <a:spcPts val="405"/>
              </a:spcBef>
              <a:buChar char="•"/>
              <a:tabLst>
                <a:tab pos="375920" algn="l"/>
              </a:tabLst>
            </a:pPr>
            <a:r>
              <a:rPr dirty="0" sz="2100" spc="-125">
                <a:solidFill>
                  <a:srgbClr val="FFFFFF"/>
                </a:solidFill>
                <a:latin typeface="Courier New"/>
                <a:cs typeface="Courier New"/>
              </a:rPr>
              <a:t>-birdX:</a:t>
            </a:r>
            <a:r>
              <a:rPr dirty="0" sz="2100" spc="-18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100" spc="-125">
                <a:solidFill>
                  <a:srgbClr val="FFFFFF"/>
                </a:solidFill>
                <a:latin typeface="Courier New"/>
                <a:cs typeface="Courier New"/>
              </a:rPr>
              <a:t>int</a:t>
            </a:r>
            <a:endParaRPr sz="2100">
              <a:latin typeface="Courier New"/>
              <a:cs typeface="Courier New"/>
            </a:endParaRPr>
          </a:p>
          <a:p>
            <a:pPr marL="375285" indent="-290830">
              <a:lnSpc>
                <a:spcPct val="100000"/>
              </a:lnSpc>
              <a:spcBef>
                <a:spcPts val="405"/>
              </a:spcBef>
              <a:buChar char="•"/>
              <a:tabLst>
                <a:tab pos="375920" algn="l"/>
              </a:tabLst>
            </a:pPr>
            <a:r>
              <a:rPr dirty="0" sz="2100" spc="-125">
                <a:solidFill>
                  <a:srgbClr val="FFFFFF"/>
                </a:solidFill>
                <a:latin typeface="Courier New"/>
                <a:cs typeface="Courier New"/>
              </a:rPr>
              <a:t>-birdY:</a:t>
            </a:r>
            <a:r>
              <a:rPr dirty="0" sz="2100" spc="-18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100" spc="-125">
                <a:solidFill>
                  <a:srgbClr val="FFFFFF"/>
                </a:solidFill>
                <a:latin typeface="Courier New"/>
                <a:cs typeface="Courier New"/>
              </a:rPr>
              <a:t>int</a:t>
            </a:r>
            <a:endParaRPr sz="2100">
              <a:latin typeface="Courier New"/>
              <a:cs typeface="Courier New"/>
            </a:endParaRPr>
          </a:p>
          <a:p>
            <a:pPr marL="375285" indent="-290830">
              <a:lnSpc>
                <a:spcPct val="100000"/>
              </a:lnSpc>
              <a:spcBef>
                <a:spcPts val="405"/>
              </a:spcBef>
              <a:buChar char="•"/>
              <a:tabLst>
                <a:tab pos="375920" algn="l"/>
              </a:tabLst>
            </a:pPr>
            <a:r>
              <a:rPr dirty="0" sz="2100" spc="-125">
                <a:solidFill>
                  <a:srgbClr val="FFFFFF"/>
                </a:solidFill>
                <a:latin typeface="Courier New"/>
                <a:cs typeface="Courier New"/>
              </a:rPr>
              <a:t>-birdWidth:</a:t>
            </a:r>
            <a:r>
              <a:rPr dirty="0" sz="2100" spc="-17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100" spc="-125">
                <a:solidFill>
                  <a:srgbClr val="FFFFFF"/>
                </a:solidFill>
                <a:latin typeface="Courier New"/>
                <a:cs typeface="Courier New"/>
              </a:rPr>
              <a:t>int</a:t>
            </a:r>
            <a:endParaRPr sz="2100">
              <a:latin typeface="Courier New"/>
              <a:cs typeface="Courier New"/>
            </a:endParaRPr>
          </a:p>
          <a:p>
            <a:pPr marL="375285" indent="-290830">
              <a:lnSpc>
                <a:spcPct val="100000"/>
              </a:lnSpc>
              <a:spcBef>
                <a:spcPts val="409"/>
              </a:spcBef>
              <a:buChar char="•"/>
              <a:tabLst>
                <a:tab pos="375920" algn="l"/>
              </a:tabLst>
            </a:pPr>
            <a:r>
              <a:rPr dirty="0" sz="2100" spc="-125">
                <a:solidFill>
                  <a:srgbClr val="FFFFFF"/>
                </a:solidFill>
                <a:latin typeface="Courier New"/>
                <a:cs typeface="Courier New"/>
              </a:rPr>
              <a:t>-birdHeight:</a:t>
            </a:r>
            <a:r>
              <a:rPr dirty="0" sz="2100" spc="-17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100" spc="-125">
                <a:solidFill>
                  <a:srgbClr val="FFFFFF"/>
                </a:solidFill>
                <a:latin typeface="Courier New"/>
                <a:cs typeface="Courier New"/>
              </a:rPr>
              <a:t>int</a:t>
            </a:r>
            <a:endParaRPr sz="2100">
              <a:latin typeface="Courier New"/>
              <a:cs typeface="Courier New"/>
            </a:endParaRPr>
          </a:p>
          <a:p>
            <a:pPr marL="85090">
              <a:lnSpc>
                <a:spcPct val="100000"/>
              </a:lnSpc>
              <a:spcBef>
                <a:spcPts val="405"/>
              </a:spcBef>
            </a:pPr>
            <a:r>
              <a:rPr dirty="0" sz="2100" spc="-120">
                <a:solidFill>
                  <a:srgbClr val="FFFFFF"/>
                </a:solidFill>
                <a:latin typeface="Courier New"/>
                <a:cs typeface="Courier New"/>
              </a:rPr>
              <a:t>•</a:t>
            </a:r>
            <a:r>
              <a:rPr dirty="0" sz="2100" spc="-1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100" spc="-125">
                <a:solidFill>
                  <a:srgbClr val="FFFFFF"/>
                </a:solidFill>
                <a:latin typeface="Courier New"/>
                <a:cs typeface="Courier New"/>
              </a:rPr>
              <a:t>+Flappy()</a:t>
            </a:r>
            <a:endParaRPr sz="2100">
              <a:latin typeface="Courier New"/>
              <a:cs typeface="Courier New"/>
            </a:endParaRPr>
          </a:p>
          <a:p>
            <a:pPr marL="85090">
              <a:lnSpc>
                <a:spcPct val="100000"/>
              </a:lnSpc>
              <a:spcBef>
                <a:spcPts val="405"/>
              </a:spcBef>
            </a:pPr>
            <a:r>
              <a:rPr dirty="0" sz="2100" spc="-120">
                <a:solidFill>
                  <a:srgbClr val="FFFFFF"/>
                </a:solidFill>
                <a:latin typeface="Courier New"/>
                <a:cs typeface="Courier New"/>
              </a:rPr>
              <a:t>•</a:t>
            </a:r>
            <a:r>
              <a:rPr dirty="0" sz="2100" spc="-19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100" spc="-125">
                <a:solidFill>
                  <a:srgbClr val="FFFFFF"/>
                </a:solidFill>
                <a:latin typeface="Courier New"/>
                <a:cs typeface="Courier New"/>
              </a:rPr>
              <a:t>+jump()</a:t>
            </a:r>
            <a:endParaRPr sz="2100">
              <a:latin typeface="Courier New"/>
              <a:cs typeface="Courier New"/>
            </a:endParaRPr>
          </a:p>
          <a:p>
            <a:pPr marL="85090">
              <a:lnSpc>
                <a:spcPct val="100000"/>
              </a:lnSpc>
              <a:spcBef>
                <a:spcPts val="405"/>
              </a:spcBef>
            </a:pPr>
            <a:r>
              <a:rPr dirty="0" sz="2100" spc="-120">
                <a:solidFill>
                  <a:srgbClr val="FFFFFF"/>
                </a:solidFill>
                <a:latin typeface="Courier New"/>
                <a:cs typeface="Courier New"/>
              </a:rPr>
              <a:t>•</a:t>
            </a:r>
            <a:r>
              <a:rPr dirty="0" sz="2100" spc="-19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100" spc="-125">
                <a:solidFill>
                  <a:srgbClr val="FFFFFF"/>
                </a:solidFill>
                <a:latin typeface="Courier New"/>
                <a:cs typeface="Courier New"/>
              </a:rPr>
              <a:t>+move()</a:t>
            </a:r>
            <a:endParaRPr sz="2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z="2100" spc="-120">
                <a:solidFill>
                  <a:srgbClr val="FFFFFF"/>
                </a:solidFill>
                <a:latin typeface="Courier New"/>
                <a:cs typeface="Courier New"/>
              </a:rPr>
              <a:t>•</a:t>
            </a:r>
            <a:r>
              <a:rPr dirty="0" sz="2100" spc="-16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100" spc="-125">
                <a:solidFill>
                  <a:srgbClr val="FFFFFF"/>
                </a:solidFill>
                <a:latin typeface="Courier New"/>
                <a:cs typeface="Courier New"/>
              </a:rPr>
              <a:t>+checkCollision()</a:t>
            </a:r>
            <a:endParaRPr sz="2100">
              <a:latin typeface="Courier New"/>
              <a:cs typeface="Courier New"/>
            </a:endParaRPr>
          </a:p>
          <a:p>
            <a:pPr marL="85090">
              <a:lnSpc>
                <a:spcPct val="100000"/>
              </a:lnSpc>
              <a:spcBef>
                <a:spcPts val="405"/>
              </a:spcBef>
            </a:pPr>
            <a:r>
              <a:rPr dirty="0" sz="2100" spc="-120">
                <a:solidFill>
                  <a:srgbClr val="FFFFFF"/>
                </a:solidFill>
                <a:latin typeface="Courier New"/>
                <a:cs typeface="Courier New"/>
              </a:rPr>
              <a:t>•</a:t>
            </a:r>
            <a:r>
              <a:rPr dirty="0" sz="2100" spc="-1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100" spc="-125">
                <a:solidFill>
                  <a:srgbClr val="FFFFFF"/>
                </a:solidFill>
                <a:latin typeface="Courier New"/>
                <a:cs typeface="Courier New"/>
              </a:rPr>
              <a:t>+draw()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26296" y="5688570"/>
            <a:ext cx="1186180" cy="3448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92455" algn="l"/>
              </a:tabLst>
            </a:pPr>
            <a:r>
              <a:rPr dirty="0" sz="2100" spc="-125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dirty="0" sz="2100" spc="-12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dirty="0" sz="210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dirty="0" sz="2100" spc="-125">
                <a:solidFill>
                  <a:srgbClr val="FFFFFF"/>
                </a:solidFill>
                <a:latin typeface="Courier New"/>
                <a:cs typeface="Courier New"/>
              </a:rPr>
              <a:t>Pip</a:t>
            </a:r>
            <a:r>
              <a:rPr dirty="0" sz="2100" spc="-12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08446" y="6007627"/>
            <a:ext cx="2637790" cy="1883410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302895" indent="-290830">
              <a:lnSpc>
                <a:spcPct val="100000"/>
              </a:lnSpc>
              <a:spcBef>
                <a:spcPts val="505"/>
              </a:spcBef>
              <a:buChar char="•"/>
              <a:tabLst>
                <a:tab pos="303530" algn="l"/>
              </a:tabLst>
            </a:pPr>
            <a:r>
              <a:rPr dirty="0" sz="2100" spc="-125">
                <a:solidFill>
                  <a:srgbClr val="FFFFFF"/>
                </a:solidFill>
                <a:latin typeface="Courier New"/>
                <a:cs typeface="Courier New"/>
              </a:rPr>
              <a:t>-pipeImage:</a:t>
            </a:r>
            <a:r>
              <a:rPr dirty="0" sz="2100" spc="-14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100" spc="-125">
                <a:solidFill>
                  <a:srgbClr val="FFFFFF"/>
                </a:solidFill>
                <a:latin typeface="Courier New"/>
                <a:cs typeface="Courier New"/>
              </a:rPr>
              <a:t>img</a:t>
            </a:r>
            <a:endParaRPr sz="2100">
              <a:latin typeface="Courier New"/>
              <a:cs typeface="Courier New"/>
            </a:endParaRPr>
          </a:p>
          <a:p>
            <a:pPr marL="302895" indent="-290830">
              <a:lnSpc>
                <a:spcPct val="100000"/>
              </a:lnSpc>
              <a:spcBef>
                <a:spcPts val="405"/>
              </a:spcBef>
              <a:buChar char="•"/>
              <a:tabLst>
                <a:tab pos="303530" algn="l"/>
              </a:tabLst>
            </a:pPr>
            <a:r>
              <a:rPr dirty="0" sz="2100" spc="-125">
                <a:solidFill>
                  <a:srgbClr val="FFFFFF"/>
                </a:solidFill>
                <a:latin typeface="Courier New"/>
                <a:cs typeface="Courier New"/>
              </a:rPr>
              <a:t>-pipeX:</a:t>
            </a:r>
            <a:r>
              <a:rPr dirty="0" sz="2100" spc="-18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100" spc="-125">
                <a:solidFill>
                  <a:srgbClr val="FFFFFF"/>
                </a:solidFill>
                <a:latin typeface="Courier New"/>
                <a:cs typeface="Courier New"/>
              </a:rPr>
              <a:t>int</a:t>
            </a:r>
            <a:endParaRPr sz="2100">
              <a:latin typeface="Courier New"/>
              <a:cs typeface="Courier New"/>
            </a:endParaRPr>
          </a:p>
          <a:p>
            <a:pPr marL="302895" indent="-290830">
              <a:lnSpc>
                <a:spcPct val="100000"/>
              </a:lnSpc>
              <a:spcBef>
                <a:spcPts val="405"/>
              </a:spcBef>
              <a:buChar char="•"/>
              <a:tabLst>
                <a:tab pos="303530" algn="l"/>
              </a:tabLst>
            </a:pPr>
            <a:r>
              <a:rPr dirty="0" sz="2100" spc="-125">
                <a:solidFill>
                  <a:srgbClr val="FFFFFF"/>
                </a:solidFill>
                <a:latin typeface="Courier New"/>
                <a:cs typeface="Courier New"/>
              </a:rPr>
              <a:t>-pipeY:</a:t>
            </a:r>
            <a:r>
              <a:rPr dirty="0" sz="2100" spc="-18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100" spc="-125">
                <a:solidFill>
                  <a:srgbClr val="FFFFFF"/>
                </a:solidFill>
                <a:latin typeface="Courier New"/>
                <a:cs typeface="Courier New"/>
              </a:rPr>
              <a:t>int</a:t>
            </a:r>
            <a:endParaRPr sz="2100">
              <a:latin typeface="Courier New"/>
              <a:cs typeface="Courier New"/>
            </a:endParaRPr>
          </a:p>
          <a:p>
            <a:pPr marL="302895" indent="-290830">
              <a:lnSpc>
                <a:spcPct val="100000"/>
              </a:lnSpc>
              <a:spcBef>
                <a:spcPts val="405"/>
              </a:spcBef>
              <a:buChar char="•"/>
              <a:tabLst>
                <a:tab pos="303530" algn="l"/>
              </a:tabLst>
            </a:pPr>
            <a:r>
              <a:rPr dirty="0" sz="2100" spc="-125">
                <a:solidFill>
                  <a:srgbClr val="FFFFFF"/>
                </a:solidFill>
                <a:latin typeface="Courier New"/>
                <a:cs typeface="Courier New"/>
              </a:rPr>
              <a:t>-pipeWidth:</a:t>
            </a:r>
            <a:r>
              <a:rPr dirty="0" sz="2100" spc="-17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100" spc="-125">
                <a:solidFill>
                  <a:srgbClr val="FFFFFF"/>
                </a:solidFill>
                <a:latin typeface="Courier New"/>
                <a:cs typeface="Courier New"/>
              </a:rPr>
              <a:t>int</a:t>
            </a:r>
            <a:endParaRPr sz="2100">
              <a:latin typeface="Courier New"/>
              <a:cs typeface="Courier New"/>
            </a:endParaRPr>
          </a:p>
          <a:p>
            <a:pPr marL="302895" indent="-290830">
              <a:lnSpc>
                <a:spcPct val="100000"/>
              </a:lnSpc>
              <a:spcBef>
                <a:spcPts val="405"/>
              </a:spcBef>
              <a:buChar char="•"/>
              <a:tabLst>
                <a:tab pos="303530" algn="l"/>
              </a:tabLst>
            </a:pPr>
            <a:r>
              <a:rPr dirty="0" sz="2100" spc="-125">
                <a:solidFill>
                  <a:srgbClr val="FFFFFF"/>
                </a:solidFill>
                <a:latin typeface="Courier New"/>
                <a:cs typeface="Courier New"/>
              </a:rPr>
              <a:t>-pipeHeight:</a:t>
            </a:r>
            <a:r>
              <a:rPr dirty="0" sz="2100" spc="-17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100" spc="-125">
                <a:solidFill>
                  <a:srgbClr val="FFFFFF"/>
                </a:solidFill>
                <a:latin typeface="Courier New"/>
                <a:cs typeface="Courier New"/>
              </a:rPr>
              <a:t>int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36049" y="7865222"/>
            <a:ext cx="1476375" cy="1140460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  <a:tabLst>
                <a:tab pos="447675" algn="l"/>
              </a:tabLst>
            </a:pPr>
            <a:r>
              <a:rPr dirty="0" sz="2100" spc="-120">
                <a:solidFill>
                  <a:srgbClr val="FFFFFF"/>
                </a:solidFill>
                <a:latin typeface="Courier New"/>
                <a:cs typeface="Courier New"/>
              </a:rPr>
              <a:t>•	</a:t>
            </a:r>
            <a:r>
              <a:rPr dirty="0" sz="2100" spc="-125">
                <a:solidFill>
                  <a:srgbClr val="FFFFFF"/>
                </a:solidFill>
                <a:latin typeface="Courier New"/>
                <a:cs typeface="Courier New"/>
              </a:rPr>
              <a:t>+Pipe()</a:t>
            </a:r>
            <a:endParaRPr sz="2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  <a:tabLst>
                <a:tab pos="447675" algn="l"/>
              </a:tabLst>
            </a:pPr>
            <a:r>
              <a:rPr dirty="0" sz="2100" spc="-120">
                <a:solidFill>
                  <a:srgbClr val="FFFFFF"/>
                </a:solidFill>
                <a:latin typeface="Courier New"/>
                <a:cs typeface="Courier New"/>
              </a:rPr>
              <a:t>•	</a:t>
            </a:r>
            <a:r>
              <a:rPr dirty="0" sz="2100" spc="-125">
                <a:solidFill>
                  <a:srgbClr val="FFFFFF"/>
                </a:solidFill>
                <a:latin typeface="Courier New"/>
                <a:cs typeface="Courier New"/>
              </a:rPr>
              <a:t>+move()</a:t>
            </a:r>
            <a:endParaRPr sz="2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  <a:tabLst>
                <a:tab pos="447675" algn="l"/>
              </a:tabLst>
            </a:pPr>
            <a:r>
              <a:rPr dirty="0" sz="2100" spc="-120">
                <a:solidFill>
                  <a:srgbClr val="FFFFFF"/>
                </a:solidFill>
                <a:latin typeface="Courier New"/>
                <a:cs typeface="Courier New"/>
              </a:rPr>
              <a:t>•	</a:t>
            </a:r>
            <a:r>
              <a:rPr dirty="0" sz="2100" spc="-125">
                <a:solidFill>
                  <a:srgbClr val="FFFFFF"/>
                </a:solidFill>
                <a:latin typeface="Courier New"/>
                <a:cs typeface="Courier New"/>
              </a:rPr>
              <a:t>+draw()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799920" y="3456557"/>
            <a:ext cx="2665095" cy="320548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788670">
              <a:lnSpc>
                <a:spcPct val="100000"/>
              </a:lnSpc>
              <a:spcBef>
                <a:spcPts val="580"/>
              </a:spcBef>
            </a:pPr>
            <a:r>
              <a:rPr dirty="0" sz="2200" spc="-100">
                <a:solidFill>
                  <a:srgbClr val="FFFFFF"/>
                </a:solidFill>
                <a:latin typeface="Courier New"/>
                <a:cs typeface="Courier New"/>
              </a:rPr>
              <a:t>3.</a:t>
            </a:r>
            <a:r>
              <a:rPr dirty="0" sz="2200" spc="-114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200" spc="-105">
                <a:solidFill>
                  <a:srgbClr val="FFFFFF"/>
                </a:solidFill>
                <a:latin typeface="Courier New"/>
                <a:cs typeface="Courier New"/>
              </a:rPr>
              <a:t>Game</a:t>
            </a:r>
            <a:endParaRPr sz="2200">
              <a:latin typeface="Courier New"/>
              <a:cs typeface="Courier New"/>
            </a:endParaRPr>
          </a:p>
          <a:p>
            <a:pPr marL="322580" indent="-310515">
              <a:lnSpc>
                <a:spcPct val="100000"/>
              </a:lnSpc>
              <a:spcBef>
                <a:spcPts val="490"/>
              </a:spcBef>
              <a:buChar char="•"/>
              <a:tabLst>
                <a:tab pos="323215" algn="l"/>
              </a:tabLst>
            </a:pPr>
            <a:r>
              <a:rPr dirty="0" sz="2200" spc="-105">
                <a:solidFill>
                  <a:srgbClr val="FFFFFF"/>
                </a:solidFill>
                <a:latin typeface="Courier New"/>
                <a:cs typeface="Courier New"/>
              </a:rPr>
              <a:t>-flappy:</a:t>
            </a:r>
            <a:r>
              <a:rPr dirty="0" sz="2200" spc="-15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200" spc="-105">
                <a:solidFill>
                  <a:srgbClr val="FFFFFF"/>
                </a:solidFill>
                <a:latin typeface="Courier New"/>
                <a:cs typeface="Courier New"/>
              </a:rPr>
              <a:t>Flappy</a:t>
            </a:r>
            <a:endParaRPr sz="2200">
              <a:latin typeface="Courier New"/>
              <a:cs typeface="Courier New"/>
            </a:endParaRPr>
          </a:p>
          <a:p>
            <a:pPr lvl="1" marL="400685" indent="-311150">
              <a:lnSpc>
                <a:spcPct val="100000"/>
              </a:lnSpc>
              <a:spcBef>
                <a:spcPts val="490"/>
              </a:spcBef>
              <a:buChar char="•"/>
              <a:tabLst>
                <a:tab pos="401320" algn="l"/>
              </a:tabLst>
            </a:pPr>
            <a:r>
              <a:rPr dirty="0" sz="2200" spc="-105">
                <a:solidFill>
                  <a:srgbClr val="FFFFFF"/>
                </a:solidFill>
                <a:latin typeface="Courier New"/>
                <a:cs typeface="Courier New"/>
              </a:rPr>
              <a:t>-pipes:</a:t>
            </a:r>
            <a:r>
              <a:rPr dirty="0" sz="2200" spc="-14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200" spc="-105">
                <a:solidFill>
                  <a:srgbClr val="FFFFFF"/>
                </a:solidFill>
                <a:latin typeface="Courier New"/>
                <a:cs typeface="Courier New"/>
              </a:rPr>
              <a:t>Pipe[]</a:t>
            </a:r>
            <a:endParaRPr sz="2200">
              <a:latin typeface="Courier New"/>
              <a:cs typeface="Courier New"/>
            </a:endParaRPr>
          </a:p>
          <a:p>
            <a:pPr lvl="2" marL="633730" indent="-310515">
              <a:lnSpc>
                <a:spcPct val="100000"/>
              </a:lnSpc>
              <a:spcBef>
                <a:spcPts val="490"/>
              </a:spcBef>
              <a:buChar char="•"/>
              <a:tabLst>
                <a:tab pos="633730" algn="l"/>
              </a:tabLst>
            </a:pPr>
            <a:r>
              <a:rPr dirty="0" sz="2200" spc="-105">
                <a:solidFill>
                  <a:srgbClr val="FFFFFF"/>
                </a:solidFill>
                <a:latin typeface="Courier New"/>
                <a:cs typeface="Courier New"/>
              </a:rPr>
              <a:t>-score:</a:t>
            </a:r>
            <a:r>
              <a:rPr dirty="0" sz="2200" spc="-1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200" spc="-105">
                <a:solidFill>
                  <a:srgbClr val="FFFFFF"/>
                </a:solidFill>
                <a:latin typeface="Courier New"/>
                <a:cs typeface="Courier New"/>
              </a:rPr>
              <a:t>int</a:t>
            </a:r>
            <a:endParaRPr sz="2200">
              <a:latin typeface="Courier New"/>
              <a:cs typeface="Courier New"/>
            </a:endParaRPr>
          </a:p>
          <a:p>
            <a:pPr marL="633095">
              <a:lnSpc>
                <a:spcPct val="100000"/>
              </a:lnSpc>
              <a:spcBef>
                <a:spcPts val="490"/>
              </a:spcBef>
            </a:pPr>
            <a:r>
              <a:rPr dirty="0" sz="2200" spc="-100">
                <a:solidFill>
                  <a:srgbClr val="FFFFFF"/>
                </a:solidFill>
                <a:latin typeface="Courier New"/>
                <a:cs typeface="Courier New"/>
              </a:rPr>
              <a:t>•</a:t>
            </a:r>
            <a:r>
              <a:rPr dirty="0" sz="2200" spc="-114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200" spc="-105">
                <a:solidFill>
                  <a:srgbClr val="FFFFFF"/>
                </a:solidFill>
                <a:latin typeface="Courier New"/>
                <a:cs typeface="Courier New"/>
              </a:rPr>
              <a:t>+Game()</a:t>
            </a:r>
            <a:endParaRPr sz="2200">
              <a:latin typeface="Courier New"/>
              <a:cs typeface="Courier New"/>
            </a:endParaRPr>
          </a:p>
          <a:p>
            <a:pPr marL="555625">
              <a:lnSpc>
                <a:spcPct val="100000"/>
              </a:lnSpc>
              <a:spcBef>
                <a:spcPts val="490"/>
              </a:spcBef>
            </a:pPr>
            <a:r>
              <a:rPr dirty="0" sz="2200" spc="-100">
                <a:solidFill>
                  <a:srgbClr val="FFFFFF"/>
                </a:solidFill>
                <a:latin typeface="Courier New"/>
                <a:cs typeface="Courier New"/>
              </a:rPr>
              <a:t>•</a:t>
            </a:r>
            <a:r>
              <a:rPr dirty="0" sz="2200" spc="-1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200" spc="-105">
                <a:solidFill>
                  <a:srgbClr val="FFFFFF"/>
                </a:solidFill>
                <a:latin typeface="Courier New"/>
                <a:cs typeface="Courier New"/>
              </a:rPr>
              <a:t>+start()</a:t>
            </a:r>
            <a:endParaRPr sz="2200">
              <a:latin typeface="Courier New"/>
              <a:cs typeface="Courier New"/>
            </a:endParaRPr>
          </a:p>
          <a:p>
            <a:pPr marL="478155">
              <a:lnSpc>
                <a:spcPct val="100000"/>
              </a:lnSpc>
              <a:spcBef>
                <a:spcPts val="490"/>
              </a:spcBef>
            </a:pPr>
            <a:r>
              <a:rPr dirty="0" sz="2200" spc="-100">
                <a:solidFill>
                  <a:srgbClr val="FFFFFF"/>
                </a:solidFill>
                <a:latin typeface="Courier New"/>
                <a:cs typeface="Courier New"/>
              </a:rPr>
              <a:t>•</a:t>
            </a:r>
            <a:r>
              <a:rPr dirty="0" sz="2200" spc="-1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200" spc="-105">
                <a:solidFill>
                  <a:srgbClr val="FFFFFF"/>
                </a:solidFill>
                <a:latin typeface="Courier New"/>
                <a:cs typeface="Courier New"/>
              </a:rPr>
              <a:t>+update()</a:t>
            </a:r>
            <a:endParaRPr sz="2200">
              <a:latin typeface="Courier New"/>
              <a:cs typeface="Courier New"/>
            </a:endParaRPr>
          </a:p>
          <a:p>
            <a:pPr marL="711200">
              <a:lnSpc>
                <a:spcPct val="100000"/>
              </a:lnSpc>
              <a:spcBef>
                <a:spcPts val="489"/>
              </a:spcBef>
            </a:pPr>
            <a:r>
              <a:rPr dirty="0" sz="2200" spc="-100">
                <a:solidFill>
                  <a:srgbClr val="FFFFFF"/>
                </a:solidFill>
                <a:latin typeface="Courier New"/>
                <a:cs typeface="Courier New"/>
              </a:rPr>
              <a:t>•</a:t>
            </a:r>
            <a:r>
              <a:rPr dirty="0" sz="2200" spc="-1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200" spc="-105">
                <a:solidFill>
                  <a:srgbClr val="FFFFFF"/>
                </a:solidFill>
                <a:latin typeface="Courier New"/>
                <a:cs typeface="Courier New"/>
              </a:rPr>
              <a:t>+draw()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954084" y="445833"/>
            <a:ext cx="2511425" cy="115570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7400" spc="515" b="1">
                <a:solidFill>
                  <a:srgbClr val="A3FFDE"/>
                </a:solidFill>
                <a:latin typeface="Verdana"/>
                <a:cs typeface="Verdana"/>
              </a:rPr>
              <a:t>U</a:t>
            </a:r>
            <a:r>
              <a:rPr dirty="0" sz="7400" spc="-490" b="1">
                <a:solidFill>
                  <a:srgbClr val="A3FFDE"/>
                </a:solidFill>
                <a:latin typeface="Verdana"/>
                <a:cs typeface="Verdana"/>
              </a:rPr>
              <a:t>M</a:t>
            </a:r>
            <a:r>
              <a:rPr dirty="0" sz="7400" spc="1805" b="1">
                <a:solidFill>
                  <a:srgbClr val="A3FFDE"/>
                </a:solidFill>
                <a:latin typeface="Verdana"/>
                <a:cs typeface="Verdana"/>
              </a:rPr>
              <a:t>L</a:t>
            </a:r>
            <a:endParaRPr sz="7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1631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81253" y="6575196"/>
            <a:ext cx="1085850" cy="725170"/>
          </a:xfrm>
          <a:custGeom>
            <a:avLst/>
            <a:gdLst/>
            <a:ahLst/>
            <a:cxnLst/>
            <a:rect l="l" t="t" r="r" b="b"/>
            <a:pathLst>
              <a:path w="1085850" h="725170">
                <a:moveTo>
                  <a:pt x="1085850" y="180975"/>
                </a:moveTo>
                <a:lnTo>
                  <a:pt x="904875" y="180975"/>
                </a:lnTo>
                <a:lnTo>
                  <a:pt x="904875" y="0"/>
                </a:lnTo>
                <a:lnTo>
                  <a:pt x="361950" y="0"/>
                </a:lnTo>
                <a:lnTo>
                  <a:pt x="361950" y="180975"/>
                </a:lnTo>
                <a:lnTo>
                  <a:pt x="0" y="180975"/>
                </a:lnTo>
                <a:lnTo>
                  <a:pt x="0" y="362712"/>
                </a:lnTo>
                <a:lnTo>
                  <a:pt x="0" y="543166"/>
                </a:lnTo>
                <a:lnTo>
                  <a:pt x="0" y="724903"/>
                </a:lnTo>
                <a:lnTo>
                  <a:pt x="542925" y="724903"/>
                </a:lnTo>
                <a:lnTo>
                  <a:pt x="542925" y="543166"/>
                </a:lnTo>
                <a:lnTo>
                  <a:pt x="361950" y="543166"/>
                </a:lnTo>
                <a:lnTo>
                  <a:pt x="361950" y="362712"/>
                </a:lnTo>
                <a:lnTo>
                  <a:pt x="542925" y="362712"/>
                </a:lnTo>
                <a:lnTo>
                  <a:pt x="542925" y="543166"/>
                </a:lnTo>
                <a:lnTo>
                  <a:pt x="904875" y="543166"/>
                </a:lnTo>
                <a:lnTo>
                  <a:pt x="904875" y="362712"/>
                </a:lnTo>
                <a:lnTo>
                  <a:pt x="1085850" y="362712"/>
                </a:lnTo>
                <a:lnTo>
                  <a:pt x="1085850" y="180975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948083" y="7118356"/>
            <a:ext cx="723900" cy="182245"/>
          </a:xfrm>
          <a:custGeom>
            <a:avLst/>
            <a:gdLst/>
            <a:ahLst/>
            <a:cxnLst/>
            <a:rect l="l" t="t" r="r" b="b"/>
            <a:pathLst>
              <a:path w="723900" h="182245">
                <a:moveTo>
                  <a:pt x="0" y="181731"/>
                </a:moveTo>
                <a:lnTo>
                  <a:pt x="723899" y="181731"/>
                </a:lnTo>
                <a:lnTo>
                  <a:pt x="723899" y="0"/>
                </a:lnTo>
                <a:lnTo>
                  <a:pt x="0" y="0"/>
                </a:lnTo>
                <a:lnTo>
                  <a:pt x="0" y="181731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81258" y="7300087"/>
            <a:ext cx="542925" cy="182245"/>
          </a:xfrm>
          <a:custGeom>
            <a:avLst/>
            <a:gdLst/>
            <a:ahLst/>
            <a:cxnLst/>
            <a:rect l="l" t="t" r="r" b="b"/>
            <a:pathLst>
              <a:path w="542925" h="182245">
                <a:moveTo>
                  <a:pt x="0" y="181731"/>
                </a:moveTo>
                <a:lnTo>
                  <a:pt x="542924" y="181731"/>
                </a:lnTo>
                <a:lnTo>
                  <a:pt x="542924" y="0"/>
                </a:lnTo>
                <a:lnTo>
                  <a:pt x="0" y="0"/>
                </a:lnTo>
                <a:lnTo>
                  <a:pt x="0" y="181731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86133" y="7300087"/>
            <a:ext cx="904875" cy="182245"/>
          </a:xfrm>
          <a:custGeom>
            <a:avLst/>
            <a:gdLst/>
            <a:ahLst/>
            <a:cxnLst/>
            <a:rect l="l" t="t" r="r" b="b"/>
            <a:pathLst>
              <a:path w="904875" h="182245">
                <a:moveTo>
                  <a:pt x="0" y="181731"/>
                </a:moveTo>
                <a:lnTo>
                  <a:pt x="904874" y="181731"/>
                </a:lnTo>
                <a:lnTo>
                  <a:pt x="904874" y="0"/>
                </a:lnTo>
                <a:lnTo>
                  <a:pt x="0" y="0"/>
                </a:lnTo>
                <a:lnTo>
                  <a:pt x="0" y="181731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671983" y="7300087"/>
            <a:ext cx="180975" cy="182245"/>
          </a:xfrm>
          <a:custGeom>
            <a:avLst/>
            <a:gdLst/>
            <a:ahLst/>
            <a:cxnLst/>
            <a:rect l="l" t="t" r="r" b="b"/>
            <a:pathLst>
              <a:path w="180975" h="182245">
                <a:moveTo>
                  <a:pt x="0" y="181731"/>
                </a:moveTo>
                <a:lnTo>
                  <a:pt x="180974" y="181731"/>
                </a:lnTo>
                <a:lnTo>
                  <a:pt x="180974" y="0"/>
                </a:lnTo>
                <a:lnTo>
                  <a:pt x="0" y="0"/>
                </a:lnTo>
                <a:lnTo>
                  <a:pt x="0" y="181731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7481819"/>
            <a:ext cx="1043305" cy="362585"/>
          </a:xfrm>
          <a:custGeom>
            <a:avLst/>
            <a:gdLst/>
            <a:ahLst/>
            <a:cxnLst/>
            <a:rect l="l" t="t" r="r" b="b"/>
            <a:pathLst>
              <a:path w="1043305" h="362584">
                <a:moveTo>
                  <a:pt x="0" y="362192"/>
                </a:moveTo>
                <a:lnTo>
                  <a:pt x="1043208" y="362192"/>
                </a:lnTo>
                <a:lnTo>
                  <a:pt x="1043208" y="0"/>
                </a:lnTo>
                <a:lnTo>
                  <a:pt x="0" y="0"/>
                </a:lnTo>
                <a:lnTo>
                  <a:pt x="0" y="362192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405158" y="7481819"/>
            <a:ext cx="1628775" cy="362585"/>
          </a:xfrm>
          <a:custGeom>
            <a:avLst/>
            <a:gdLst/>
            <a:ahLst/>
            <a:cxnLst/>
            <a:rect l="l" t="t" r="r" b="b"/>
            <a:pathLst>
              <a:path w="1628775" h="362584">
                <a:moveTo>
                  <a:pt x="0" y="362192"/>
                </a:moveTo>
                <a:lnTo>
                  <a:pt x="1628774" y="362192"/>
                </a:lnTo>
                <a:lnTo>
                  <a:pt x="1628774" y="0"/>
                </a:lnTo>
                <a:lnTo>
                  <a:pt x="0" y="0"/>
                </a:lnTo>
                <a:lnTo>
                  <a:pt x="0" y="362192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8024472"/>
            <a:ext cx="138430" cy="182245"/>
          </a:xfrm>
          <a:custGeom>
            <a:avLst/>
            <a:gdLst/>
            <a:ahLst/>
            <a:cxnLst/>
            <a:rect l="l" t="t" r="r" b="b"/>
            <a:pathLst>
              <a:path w="138430" h="182245">
                <a:moveTo>
                  <a:pt x="0" y="181731"/>
                </a:moveTo>
                <a:lnTo>
                  <a:pt x="138333" y="181731"/>
                </a:lnTo>
                <a:lnTo>
                  <a:pt x="138333" y="0"/>
                </a:lnTo>
                <a:lnTo>
                  <a:pt x="0" y="0"/>
                </a:lnTo>
                <a:lnTo>
                  <a:pt x="0" y="181731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38328" y="7844015"/>
            <a:ext cx="542925" cy="362585"/>
          </a:xfrm>
          <a:custGeom>
            <a:avLst/>
            <a:gdLst/>
            <a:ahLst/>
            <a:cxnLst/>
            <a:rect l="l" t="t" r="r" b="b"/>
            <a:pathLst>
              <a:path w="542925" h="362584">
                <a:moveTo>
                  <a:pt x="542925" y="0"/>
                </a:moveTo>
                <a:lnTo>
                  <a:pt x="0" y="0"/>
                </a:lnTo>
                <a:lnTo>
                  <a:pt x="0" y="180467"/>
                </a:lnTo>
                <a:lnTo>
                  <a:pt x="180975" y="180467"/>
                </a:lnTo>
                <a:lnTo>
                  <a:pt x="180975" y="362191"/>
                </a:lnTo>
                <a:lnTo>
                  <a:pt x="542925" y="362191"/>
                </a:lnTo>
                <a:lnTo>
                  <a:pt x="542925" y="180467"/>
                </a:lnTo>
                <a:lnTo>
                  <a:pt x="542925" y="0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224183" y="7844011"/>
            <a:ext cx="1628775" cy="362585"/>
          </a:xfrm>
          <a:custGeom>
            <a:avLst/>
            <a:gdLst/>
            <a:ahLst/>
            <a:cxnLst/>
            <a:rect l="l" t="t" r="r" b="b"/>
            <a:pathLst>
              <a:path w="1628775" h="362584">
                <a:moveTo>
                  <a:pt x="0" y="362192"/>
                </a:moveTo>
                <a:lnTo>
                  <a:pt x="1628774" y="362192"/>
                </a:lnTo>
                <a:lnTo>
                  <a:pt x="1628774" y="0"/>
                </a:lnTo>
                <a:lnTo>
                  <a:pt x="0" y="0"/>
                </a:lnTo>
                <a:lnTo>
                  <a:pt x="0" y="362192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19308" y="8206203"/>
            <a:ext cx="180975" cy="182245"/>
          </a:xfrm>
          <a:custGeom>
            <a:avLst/>
            <a:gdLst/>
            <a:ahLst/>
            <a:cxnLst/>
            <a:rect l="l" t="t" r="r" b="b"/>
            <a:pathLst>
              <a:path w="180975" h="182245">
                <a:moveTo>
                  <a:pt x="0" y="181731"/>
                </a:moveTo>
                <a:lnTo>
                  <a:pt x="180974" y="181731"/>
                </a:lnTo>
                <a:lnTo>
                  <a:pt x="180974" y="0"/>
                </a:lnTo>
                <a:lnTo>
                  <a:pt x="0" y="0"/>
                </a:lnTo>
                <a:lnTo>
                  <a:pt x="0" y="181731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81258" y="8206203"/>
            <a:ext cx="361950" cy="182245"/>
          </a:xfrm>
          <a:custGeom>
            <a:avLst/>
            <a:gdLst/>
            <a:ahLst/>
            <a:cxnLst/>
            <a:rect l="l" t="t" r="r" b="b"/>
            <a:pathLst>
              <a:path w="361950" h="182245">
                <a:moveTo>
                  <a:pt x="0" y="181731"/>
                </a:moveTo>
                <a:lnTo>
                  <a:pt x="361949" y="181731"/>
                </a:lnTo>
                <a:lnTo>
                  <a:pt x="361949" y="0"/>
                </a:lnTo>
                <a:lnTo>
                  <a:pt x="0" y="0"/>
                </a:lnTo>
                <a:lnTo>
                  <a:pt x="0" y="181731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767108" y="8206203"/>
            <a:ext cx="542925" cy="182245"/>
          </a:xfrm>
          <a:custGeom>
            <a:avLst/>
            <a:gdLst/>
            <a:ahLst/>
            <a:cxnLst/>
            <a:rect l="l" t="t" r="r" b="b"/>
            <a:pathLst>
              <a:path w="542925" h="182245">
                <a:moveTo>
                  <a:pt x="0" y="181731"/>
                </a:moveTo>
                <a:lnTo>
                  <a:pt x="542924" y="181731"/>
                </a:lnTo>
                <a:lnTo>
                  <a:pt x="542924" y="0"/>
                </a:lnTo>
                <a:lnTo>
                  <a:pt x="0" y="0"/>
                </a:lnTo>
                <a:lnTo>
                  <a:pt x="0" y="181731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491008" y="8206203"/>
            <a:ext cx="542925" cy="182245"/>
          </a:xfrm>
          <a:custGeom>
            <a:avLst/>
            <a:gdLst/>
            <a:ahLst/>
            <a:cxnLst/>
            <a:rect l="l" t="t" r="r" b="b"/>
            <a:pathLst>
              <a:path w="542925" h="182245">
                <a:moveTo>
                  <a:pt x="0" y="181731"/>
                </a:moveTo>
                <a:lnTo>
                  <a:pt x="542924" y="181731"/>
                </a:lnTo>
                <a:lnTo>
                  <a:pt x="542924" y="0"/>
                </a:lnTo>
                <a:lnTo>
                  <a:pt x="0" y="0"/>
                </a:lnTo>
                <a:lnTo>
                  <a:pt x="0" y="181731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00283" y="8387935"/>
            <a:ext cx="542925" cy="180975"/>
          </a:xfrm>
          <a:custGeom>
            <a:avLst/>
            <a:gdLst/>
            <a:ahLst/>
            <a:cxnLst/>
            <a:rect l="l" t="t" r="r" b="b"/>
            <a:pathLst>
              <a:path w="542925" h="180975">
                <a:moveTo>
                  <a:pt x="0" y="180460"/>
                </a:moveTo>
                <a:lnTo>
                  <a:pt x="542924" y="180460"/>
                </a:lnTo>
                <a:lnTo>
                  <a:pt x="542924" y="0"/>
                </a:lnTo>
                <a:lnTo>
                  <a:pt x="0" y="0"/>
                </a:lnTo>
                <a:lnTo>
                  <a:pt x="0" y="180460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586133" y="8387935"/>
            <a:ext cx="1447800" cy="180975"/>
          </a:xfrm>
          <a:custGeom>
            <a:avLst/>
            <a:gdLst/>
            <a:ahLst/>
            <a:cxnLst/>
            <a:rect l="l" t="t" r="r" b="b"/>
            <a:pathLst>
              <a:path w="1447800" h="180975">
                <a:moveTo>
                  <a:pt x="0" y="180460"/>
                </a:moveTo>
                <a:lnTo>
                  <a:pt x="1447799" y="180460"/>
                </a:lnTo>
                <a:lnTo>
                  <a:pt x="1447799" y="0"/>
                </a:lnTo>
                <a:lnTo>
                  <a:pt x="0" y="0"/>
                </a:lnTo>
                <a:lnTo>
                  <a:pt x="0" y="180460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395883" y="8387935"/>
            <a:ext cx="361950" cy="180975"/>
          </a:xfrm>
          <a:custGeom>
            <a:avLst/>
            <a:gdLst/>
            <a:ahLst/>
            <a:cxnLst/>
            <a:rect l="l" t="t" r="r" b="b"/>
            <a:pathLst>
              <a:path w="361950" h="180975">
                <a:moveTo>
                  <a:pt x="0" y="180460"/>
                </a:moveTo>
                <a:lnTo>
                  <a:pt x="361949" y="180460"/>
                </a:lnTo>
                <a:lnTo>
                  <a:pt x="361949" y="0"/>
                </a:lnTo>
                <a:lnTo>
                  <a:pt x="0" y="0"/>
                </a:lnTo>
                <a:lnTo>
                  <a:pt x="0" y="180460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300758" y="8387935"/>
            <a:ext cx="1266825" cy="180975"/>
          </a:xfrm>
          <a:custGeom>
            <a:avLst/>
            <a:gdLst/>
            <a:ahLst/>
            <a:cxnLst/>
            <a:rect l="l" t="t" r="r" b="b"/>
            <a:pathLst>
              <a:path w="1266825" h="180975">
                <a:moveTo>
                  <a:pt x="0" y="180460"/>
                </a:moveTo>
                <a:lnTo>
                  <a:pt x="1266824" y="180460"/>
                </a:lnTo>
                <a:lnTo>
                  <a:pt x="1266824" y="0"/>
                </a:lnTo>
                <a:lnTo>
                  <a:pt x="0" y="0"/>
                </a:lnTo>
                <a:lnTo>
                  <a:pt x="0" y="180460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748558" y="8387935"/>
            <a:ext cx="723900" cy="180975"/>
          </a:xfrm>
          <a:custGeom>
            <a:avLst/>
            <a:gdLst/>
            <a:ahLst/>
            <a:cxnLst/>
            <a:rect l="l" t="t" r="r" b="b"/>
            <a:pathLst>
              <a:path w="723900" h="180975">
                <a:moveTo>
                  <a:pt x="0" y="180460"/>
                </a:moveTo>
                <a:lnTo>
                  <a:pt x="723899" y="180460"/>
                </a:lnTo>
                <a:lnTo>
                  <a:pt x="723899" y="0"/>
                </a:lnTo>
                <a:lnTo>
                  <a:pt x="0" y="0"/>
                </a:lnTo>
                <a:lnTo>
                  <a:pt x="0" y="180460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00283" y="8568396"/>
            <a:ext cx="180975" cy="182245"/>
          </a:xfrm>
          <a:custGeom>
            <a:avLst/>
            <a:gdLst/>
            <a:ahLst/>
            <a:cxnLst/>
            <a:rect l="l" t="t" r="r" b="b"/>
            <a:pathLst>
              <a:path w="180975" h="182245">
                <a:moveTo>
                  <a:pt x="0" y="181731"/>
                </a:moveTo>
                <a:lnTo>
                  <a:pt x="180974" y="181731"/>
                </a:lnTo>
                <a:lnTo>
                  <a:pt x="180974" y="0"/>
                </a:lnTo>
                <a:lnTo>
                  <a:pt x="0" y="0"/>
                </a:lnTo>
                <a:lnTo>
                  <a:pt x="0" y="181731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767108" y="8568396"/>
            <a:ext cx="180975" cy="182245"/>
          </a:xfrm>
          <a:custGeom>
            <a:avLst/>
            <a:gdLst/>
            <a:ahLst/>
            <a:cxnLst/>
            <a:rect l="l" t="t" r="r" b="b"/>
            <a:pathLst>
              <a:path w="180975" h="182245">
                <a:moveTo>
                  <a:pt x="0" y="181731"/>
                </a:moveTo>
                <a:lnTo>
                  <a:pt x="180974" y="181731"/>
                </a:lnTo>
                <a:lnTo>
                  <a:pt x="180974" y="0"/>
                </a:lnTo>
                <a:lnTo>
                  <a:pt x="0" y="0"/>
                </a:lnTo>
                <a:lnTo>
                  <a:pt x="0" y="181731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129058" y="8568396"/>
            <a:ext cx="361950" cy="182245"/>
          </a:xfrm>
          <a:custGeom>
            <a:avLst/>
            <a:gdLst/>
            <a:ahLst/>
            <a:cxnLst/>
            <a:rect l="l" t="t" r="r" b="b"/>
            <a:pathLst>
              <a:path w="361950" h="182245">
                <a:moveTo>
                  <a:pt x="0" y="181731"/>
                </a:moveTo>
                <a:lnTo>
                  <a:pt x="361949" y="181731"/>
                </a:lnTo>
                <a:lnTo>
                  <a:pt x="361949" y="0"/>
                </a:lnTo>
                <a:lnTo>
                  <a:pt x="0" y="0"/>
                </a:lnTo>
                <a:lnTo>
                  <a:pt x="0" y="181731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033933" y="8568396"/>
            <a:ext cx="361950" cy="182245"/>
          </a:xfrm>
          <a:custGeom>
            <a:avLst/>
            <a:gdLst/>
            <a:ahLst/>
            <a:cxnLst/>
            <a:rect l="l" t="t" r="r" b="b"/>
            <a:pathLst>
              <a:path w="361950" h="182245">
                <a:moveTo>
                  <a:pt x="0" y="181731"/>
                </a:moveTo>
                <a:lnTo>
                  <a:pt x="361949" y="181731"/>
                </a:lnTo>
                <a:lnTo>
                  <a:pt x="361949" y="0"/>
                </a:lnTo>
                <a:lnTo>
                  <a:pt x="0" y="0"/>
                </a:lnTo>
                <a:lnTo>
                  <a:pt x="0" y="181731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576858" y="8568396"/>
            <a:ext cx="361950" cy="182245"/>
          </a:xfrm>
          <a:custGeom>
            <a:avLst/>
            <a:gdLst/>
            <a:ahLst/>
            <a:cxnLst/>
            <a:rect l="l" t="t" r="r" b="b"/>
            <a:pathLst>
              <a:path w="361950" h="182245">
                <a:moveTo>
                  <a:pt x="0" y="181731"/>
                </a:moveTo>
                <a:lnTo>
                  <a:pt x="361949" y="181731"/>
                </a:lnTo>
                <a:lnTo>
                  <a:pt x="361949" y="0"/>
                </a:lnTo>
                <a:lnTo>
                  <a:pt x="0" y="0"/>
                </a:lnTo>
                <a:lnTo>
                  <a:pt x="0" y="181731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300758" y="8568396"/>
            <a:ext cx="361950" cy="182245"/>
          </a:xfrm>
          <a:custGeom>
            <a:avLst/>
            <a:gdLst/>
            <a:ahLst/>
            <a:cxnLst/>
            <a:rect l="l" t="t" r="r" b="b"/>
            <a:pathLst>
              <a:path w="361950" h="182245">
                <a:moveTo>
                  <a:pt x="0" y="181731"/>
                </a:moveTo>
                <a:lnTo>
                  <a:pt x="361949" y="181731"/>
                </a:lnTo>
                <a:lnTo>
                  <a:pt x="361949" y="0"/>
                </a:lnTo>
                <a:lnTo>
                  <a:pt x="0" y="0"/>
                </a:lnTo>
                <a:lnTo>
                  <a:pt x="0" y="181731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843683" y="8568396"/>
            <a:ext cx="1628775" cy="182245"/>
          </a:xfrm>
          <a:custGeom>
            <a:avLst/>
            <a:gdLst/>
            <a:ahLst/>
            <a:cxnLst/>
            <a:rect l="l" t="t" r="r" b="b"/>
            <a:pathLst>
              <a:path w="1628775" h="182245">
                <a:moveTo>
                  <a:pt x="0" y="181731"/>
                </a:moveTo>
                <a:lnTo>
                  <a:pt x="1628774" y="181731"/>
                </a:lnTo>
                <a:lnTo>
                  <a:pt x="1628774" y="0"/>
                </a:lnTo>
                <a:lnTo>
                  <a:pt x="0" y="0"/>
                </a:lnTo>
                <a:lnTo>
                  <a:pt x="0" y="181731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043208" y="8750127"/>
            <a:ext cx="542925" cy="180975"/>
          </a:xfrm>
          <a:custGeom>
            <a:avLst/>
            <a:gdLst/>
            <a:ahLst/>
            <a:cxnLst/>
            <a:rect l="l" t="t" r="r" b="b"/>
            <a:pathLst>
              <a:path w="542925" h="180975">
                <a:moveTo>
                  <a:pt x="0" y="180460"/>
                </a:moveTo>
                <a:lnTo>
                  <a:pt x="542925" y="180460"/>
                </a:lnTo>
                <a:lnTo>
                  <a:pt x="542925" y="0"/>
                </a:lnTo>
                <a:lnTo>
                  <a:pt x="0" y="0"/>
                </a:lnTo>
                <a:lnTo>
                  <a:pt x="0" y="180460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767108" y="8750127"/>
            <a:ext cx="361950" cy="180975"/>
          </a:xfrm>
          <a:custGeom>
            <a:avLst/>
            <a:gdLst/>
            <a:ahLst/>
            <a:cxnLst/>
            <a:rect l="l" t="t" r="r" b="b"/>
            <a:pathLst>
              <a:path w="361950" h="180975">
                <a:moveTo>
                  <a:pt x="0" y="180460"/>
                </a:moveTo>
                <a:lnTo>
                  <a:pt x="361949" y="180460"/>
                </a:lnTo>
                <a:lnTo>
                  <a:pt x="361949" y="0"/>
                </a:lnTo>
                <a:lnTo>
                  <a:pt x="0" y="0"/>
                </a:lnTo>
                <a:lnTo>
                  <a:pt x="0" y="180460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033933" y="8750127"/>
            <a:ext cx="904875" cy="180975"/>
          </a:xfrm>
          <a:custGeom>
            <a:avLst/>
            <a:gdLst/>
            <a:ahLst/>
            <a:cxnLst/>
            <a:rect l="l" t="t" r="r" b="b"/>
            <a:pathLst>
              <a:path w="904875" h="180975">
                <a:moveTo>
                  <a:pt x="0" y="180460"/>
                </a:moveTo>
                <a:lnTo>
                  <a:pt x="904874" y="180460"/>
                </a:lnTo>
                <a:lnTo>
                  <a:pt x="904874" y="0"/>
                </a:lnTo>
                <a:lnTo>
                  <a:pt x="0" y="0"/>
                </a:lnTo>
                <a:lnTo>
                  <a:pt x="0" y="180460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843683" y="8750127"/>
            <a:ext cx="542925" cy="180975"/>
          </a:xfrm>
          <a:custGeom>
            <a:avLst/>
            <a:gdLst/>
            <a:ahLst/>
            <a:cxnLst/>
            <a:rect l="l" t="t" r="r" b="b"/>
            <a:pathLst>
              <a:path w="542925" h="180975">
                <a:moveTo>
                  <a:pt x="0" y="180460"/>
                </a:moveTo>
                <a:lnTo>
                  <a:pt x="542924" y="180460"/>
                </a:lnTo>
                <a:lnTo>
                  <a:pt x="542924" y="0"/>
                </a:lnTo>
                <a:lnTo>
                  <a:pt x="0" y="0"/>
                </a:lnTo>
                <a:lnTo>
                  <a:pt x="0" y="180460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567583" y="8750127"/>
            <a:ext cx="361950" cy="180975"/>
          </a:xfrm>
          <a:custGeom>
            <a:avLst/>
            <a:gdLst/>
            <a:ahLst/>
            <a:cxnLst/>
            <a:rect l="l" t="t" r="r" b="b"/>
            <a:pathLst>
              <a:path w="361950" h="180975">
                <a:moveTo>
                  <a:pt x="0" y="180460"/>
                </a:moveTo>
                <a:lnTo>
                  <a:pt x="361949" y="180460"/>
                </a:lnTo>
                <a:lnTo>
                  <a:pt x="361949" y="0"/>
                </a:lnTo>
                <a:lnTo>
                  <a:pt x="0" y="0"/>
                </a:lnTo>
                <a:lnTo>
                  <a:pt x="0" y="180460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110508" y="8750127"/>
            <a:ext cx="361950" cy="180975"/>
          </a:xfrm>
          <a:custGeom>
            <a:avLst/>
            <a:gdLst/>
            <a:ahLst/>
            <a:cxnLst/>
            <a:rect l="l" t="t" r="r" b="b"/>
            <a:pathLst>
              <a:path w="361950" h="180975">
                <a:moveTo>
                  <a:pt x="0" y="180460"/>
                </a:moveTo>
                <a:lnTo>
                  <a:pt x="361949" y="180460"/>
                </a:lnTo>
                <a:lnTo>
                  <a:pt x="361949" y="0"/>
                </a:lnTo>
                <a:lnTo>
                  <a:pt x="0" y="0"/>
                </a:lnTo>
                <a:lnTo>
                  <a:pt x="0" y="180460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834408" y="8750127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0" y="180460"/>
                </a:moveTo>
                <a:lnTo>
                  <a:pt x="180974" y="180460"/>
                </a:lnTo>
                <a:lnTo>
                  <a:pt x="180974" y="0"/>
                </a:lnTo>
                <a:lnTo>
                  <a:pt x="0" y="0"/>
                </a:lnTo>
                <a:lnTo>
                  <a:pt x="0" y="180460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0" y="8750134"/>
            <a:ext cx="7920355" cy="724535"/>
          </a:xfrm>
          <a:custGeom>
            <a:avLst/>
            <a:gdLst/>
            <a:ahLst/>
            <a:cxnLst/>
            <a:rect l="l" t="t" r="r" b="b"/>
            <a:pathLst>
              <a:path w="7920355" h="724534">
                <a:moveTo>
                  <a:pt x="7920253" y="180454"/>
                </a:moveTo>
                <a:lnTo>
                  <a:pt x="7558303" y="180454"/>
                </a:lnTo>
                <a:lnTo>
                  <a:pt x="7558303" y="0"/>
                </a:lnTo>
                <a:lnTo>
                  <a:pt x="7196353" y="0"/>
                </a:lnTo>
                <a:lnTo>
                  <a:pt x="7196353" y="180454"/>
                </a:lnTo>
                <a:lnTo>
                  <a:pt x="0" y="180454"/>
                </a:lnTo>
                <a:lnTo>
                  <a:pt x="0" y="724382"/>
                </a:lnTo>
                <a:lnTo>
                  <a:pt x="7920253" y="724382"/>
                </a:lnTo>
                <a:lnTo>
                  <a:pt x="7920253" y="180454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481728" y="7843722"/>
            <a:ext cx="1085850" cy="362585"/>
          </a:xfrm>
          <a:custGeom>
            <a:avLst/>
            <a:gdLst/>
            <a:ahLst/>
            <a:cxnLst/>
            <a:rect l="l" t="t" r="r" b="b"/>
            <a:pathLst>
              <a:path w="1085850" h="362584">
                <a:moveTo>
                  <a:pt x="904875" y="0"/>
                </a:moveTo>
                <a:lnTo>
                  <a:pt x="180975" y="0"/>
                </a:lnTo>
                <a:lnTo>
                  <a:pt x="180975" y="181216"/>
                </a:lnTo>
                <a:lnTo>
                  <a:pt x="0" y="181216"/>
                </a:lnTo>
                <a:lnTo>
                  <a:pt x="0" y="362432"/>
                </a:lnTo>
                <a:lnTo>
                  <a:pt x="723900" y="362432"/>
                </a:lnTo>
                <a:lnTo>
                  <a:pt x="723900" y="181216"/>
                </a:lnTo>
                <a:lnTo>
                  <a:pt x="904875" y="181216"/>
                </a:lnTo>
                <a:lnTo>
                  <a:pt x="904875" y="0"/>
                </a:lnTo>
                <a:close/>
              </a:path>
              <a:path w="1085850" h="362584">
                <a:moveTo>
                  <a:pt x="1085850" y="181216"/>
                </a:moveTo>
                <a:lnTo>
                  <a:pt x="904875" y="181216"/>
                </a:lnTo>
                <a:lnTo>
                  <a:pt x="904875" y="362432"/>
                </a:lnTo>
                <a:lnTo>
                  <a:pt x="1085850" y="362432"/>
                </a:lnTo>
                <a:lnTo>
                  <a:pt x="1085850" y="181216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929533" y="8024927"/>
            <a:ext cx="361950" cy="181610"/>
          </a:xfrm>
          <a:custGeom>
            <a:avLst/>
            <a:gdLst/>
            <a:ahLst/>
            <a:cxnLst/>
            <a:rect l="l" t="t" r="r" b="b"/>
            <a:pathLst>
              <a:path w="361950" h="181609">
                <a:moveTo>
                  <a:pt x="0" y="181217"/>
                </a:moveTo>
                <a:lnTo>
                  <a:pt x="361949" y="181217"/>
                </a:lnTo>
                <a:lnTo>
                  <a:pt x="361949" y="0"/>
                </a:lnTo>
                <a:lnTo>
                  <a:pt x="0" y="0"/>
                </a:lnTo>
                <a:lnTo>
                  <a:pt x="0" y="181217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481733" y="8206145"/>
            <a:ext cx="180975" cy="181610"/>
          </a:xfrm>
          <a:custGeom>
            <a:avLst/>
            <a:gdLst/>
            <a:ahLst/>
            <a:cxnLst/>
            <a:rect l="l" t="t" r="r" b="b"/>
            <a:pathLst>
              <a:path w="180975" h="181609">
                <a:moveTo>
                  <a:pt x="0" y="181217"/>
                </a:moveTo>
                <a:lnTo>
                  <a:pt x="180974" y="181217"/>
                </a:lnTo>
                <a:lnTo>
                  <a:pt x="180974" y="0"/>
                </a:lnTo>
                <a:lnTo>
                  <a:pt x="0" y="0"/>
                </a:lnTo>
                <a:lnTo>
                  <a:pt x="0" y="181217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843683" y="8206145"/>
            <a:ext cx="361950" cy="181610"/>
          </a:xfrm>
          <a:custGeom>
            <a:avLst/>
            <a:gdLst/>
            <a:ahLst/>
            <a:cxnLst/>
            <a:rect l="l" t="t" r="r" b="b"/>
            <a:pathLst>
              <a:path w="361950" h="181609">
                <a:moveTo>
                  <a:pt x="0" y="181217"/>
                </a:moveTo>
                <a:lnTo>
                  <a:pt x="361949" y="181217"/>
                </a:lnTo>
                <a:lnTo>
                  <a:pt x="361949" y="0"/>
                </a:lnTo>
                <a:lnTo>
                  <a:pt x="0" y="0"/>
                </a:lnTo>
                <a:lnTo>
                  <a:pt x="0" y="181217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567583" y="8206145"/>
            <a:ext cx="542925" cy="181610"/>
          </a:xfrm>
          <a:custGeom>
            <a:avLst/>
            <a:gdLst/>
            <a:ahLst/>
            <a:cxnLst/>
            <a:rect l="l" t="t" r="r" b="b"/>
            <a:pathLst>
              <a:path w="542925" h="181609">
                <a:moveTo>
                  <a:pt x="0" y="181217"/>
                </a:moveTo>
                <a:lnTo>
                  <a:pt x="542924" y="181217"/>
                </a:lnTo>
                <a:lnTo>
                  <a:pt x="542924" y="0"/>
                </a:lnTo>
                <a:lnTo>
                  <a:pt x="0" y="0"/>
                </a:lnTo>
                <a:lnTo>
                  <a:pt x="0" y="181217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291483" y="8206145"/>
            <a:ext cx="180975" cy="181610"/>
          </a:xfrm>
          <a:custGeom>
            <a:avLst/>
            <a:gdLst/>
            <a:ahLst/>
            <a:cxnLst/>
            <a:rect l="l" t="t" r="r" b="b"/>
            <a:pathLst>
              <a:path w="180975" h="181609">
                <a:moveTo>
                  <a:pt x="0" y="181217"/>
                </a:moveTo>
                <a:lnTo>
                  <a:pt x="180974" y="181217"/>
                </a:lnTo>
                <a:lnTo>
                  <a:pt x="180974" y="0"/>
                </a:lnTo>
                <a:lnTo>
                  <a:pt x="0" y="0"/>
                </a:lnTo>
                <a:lnTo>
                  <a:pt x="0" y="181217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834408" y="8568580"/>
            <a:ext cx="542925" cy="181610"/>
          </a:xfrm>
          <a:custGeom>
            <a:avLst/>
            <a:gdLst/>
            <a:ahLst/>
            <a:cxnLst/>
            <a:rect l="l" t="t" r="r" b="b"/>
            <a:pathLst>
              <a:path w="542925" h="181609">
                <a:moveTo>
                  <a:pt x="0" y="181217"/>
                </a:moveTo>
                <a:lnTo>
                  <a:pt x="542924" y="181217"/>
                </a:lnTo>
                <a:lnTo>
                  <a:pt x="542924" y="0"/>
                </a:lnTo>
                <a:lnTo>
                  <a:pt x="0" y="0"/>
                </a:lnTo>
                <a:lnTo>
                  <a:pt x="0" y="181217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00283" y="7300059"/>
            <a:ext cx="180975" cy="181610"/>
          </a:xfrm>
          <a:custGeom>
            <a:avLst/>
            <a:gdLst/>
            <a:ahLst/>
            <a:cxnLst/>
            <a:rect l="l" t="t" r="r" b="b"/>
            <a:pathLst>
              <a:path w="180975" h="181609">
                <a:moveTo>
                  <a:pt x="180974" y="181217"/>
                </a:moveTo>
                <a:lnTo>
                  <a:pt x="0" y="181217"/>
                </a:lnTo>
                <a:lnTo>
                  <a:pt x="0" y="0"/>
                </a:lnTo>
                <a:lnTo>
                  <a:pt x="180974" y="0"/>
                </a:lnTo>
                <a:lnTo>
                  <a:pt x="180974" y="181217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586133" y="8749797"/>
            <a:ext cx="180975" cy="181610"/>
          </a:xfrm>
          <a:custGeom>
            <a:avLst/>
            <a:gdLst/>
            <a:ahLst/>
            <a:cxnLst/>
            <a:rect l="l" t="t" r="r" b="b"/>
            <a:pathLst>
              <a:path w="180975" h="181609">
                <a:moveTo>
                  <a:pt x="180974" y="181217"/>
                </a:moveTo>
                <a:lnTo>
                  <a:pt x="0" y="181217"/>
                </a:lnTo>
                <a:lnTo>
                  <a:pt x="0" y="0"/>
                </a:lnTo>
                <a:lnTo>
                  <a:pt x="180974" y="0"/>
                </a:lnTo>
                <a:lnTo>
                  <a:pt x="180974" y="181217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862228" y="6937628"/>
            <a:ext cx="1628775" cy="1450340"/>
          </a:xfrm>
          <a:custGeom>
            <a:avLst/>
            <a:gdLst/>
            <a:ahLst/>
            <a:cxnLst/>
            <a:rect l="l" t="t" r="r" b="b"/>
            <a:pathLst>
              <a:path w="1628775" h="1450340">
                <a:moveTo>
                  <a:pt x="180975" y="906094"/>
                </a:moveTo>
                <a:lnTo>
                  <a:pt x="0" y="906094"/>
                </a:lnTo>
                <a:lnTo>
                  <a:pt x="0" y="1268526"/>
                </a:lnTo>
                <a:lnTo>
                  <a:pt x="180975" y="1268526"/>
                </a:lnTo>
                <a:lnTo>
                  <a:pt x="180975" y="906094"/>
                </a:lnTo>
                <a:close/>
              </a:path>
              <a:path w="1628775" h="1450340">
                <a:moveTo>
                  <a:pt x="361950" y="1268526"/>
                </a:moveTo>
                <a:lnTo>
                  <a:pt x="180975" y="1268526"/>
                </a:lnTo>
                <a:lnTo>
                  <a:pt x="180975" y="1449743"/>
                </a:lnTo>
                <a:lnTo>
                  <a:pt x="361950" y="1449743"/>
                </a:lnTo>
                <a:lnTo>
                  <a:pt x="361950" y="1268526"/>
                </a:lnTo>
                <a:close/>
              </a:path>
              <a:path w="1628775" h="1450340">
                <a:moveTo>
                  <a:pt x="361950" y="543648"/>
                </a:moveTo>
                <a:lnTo>
                  <a:pt x="180975" y="543648"/>
                </a:lnTo>
                <a:lnTo>
                  <a:pt x="180975" y="906094"/>
                </a:lnTo>
                <a:lnTo>
                  <a:pt x="361950" y="906094"/>
                </a:lnTo>
                <a:lnTo>
                  <a:pt x="361950" y="543648"/>
                </a:lnTo>
                <a:close/>
              </a:path>
              <a:path w="1628775" h="1450340">
                <a:moveTo>
                  <a:pt x="542925" y="362432"/>
                </a:moveTo>
                <a:lnTo>
                  <a:pt x="361950" y="362432"/>
                </a:lnTo>
                <a:lnTo>
                  <a:pt x="361950" y="543648"/>
                </a:lnTo>
                <a:lnTo>
                  <a:pt x="542925" y="543648"/>
                </a:lnTo>
                <a:lnTo>
                  <a:pt x="542925" y="362432"/>
                </a:lnTo>
                <a:close/>
              </a:path>
              <a:path w="1628775" h="1450340">
                <a:moveTo>
                  <a:pt x="723900" y="1268526"/>
                </a:moveTo>
                <a:lnTo>
                  <a:pt x="542925" y="1268526"/>
                </a:lnTo>
                <a:lnTo>
                  <a:pt x="542925" y="1449743"/>
                </a:lnTo>
                <a:lnTo>
                  <a:pt x="723900" y="1449743"/>
                </a:lnTo>
                <a:lnTo>
                  <a:pt x="723900" y="1268526"/>
                </a:lnTo>
                <a:close/>
              </a:path>
              <a:path w="1628775" h="1450340">
                <a:moveTo>
                  <a:pt x="904875" y="1087310"/>
                </a:moveTo>
                <a:lnTo>
                  <a:pt x="723900" y="1087310"/>
                </a:lnTo>
                <a:lnTo>
                  <a:pt x="723900" y="1268526"/>
                </a:lnTo>
                <a:lnTo>
                  <a:pt x="904875" y="1268526"/>
                </a:lnTo>
                <a:lnTo>
                  <a:pt x="904875" y="1087310"/>
                </a:lnTo>
                <a:close/>
              </a:path>
              <a:path w="1628775" h="1450340">
                <a:moveTo>
                  <a:pt x="904875" y="181216"/>
                </a:moveTo>
                <a:lnTo>
                  <a:pt x="542925" y="181216"/>
                </a:lnTo>
                <a:lnTo>
                  <a:pt x="542925" y="362432"/>
                </a:lnTo>
                <a:lnTo>
                  <a:pt x="904875" y="362432"/>
                </a:lnTo>
                <a:lnTo>
                  <a:pt x="904875" y="181216"/>
                </a:lnTo>
                <a:close/>
              </a:path>
              <a:path w="1628775" h="1450340">
                <a:moveTo>
                  <a:pt x="1266825" y="0"/>
                </a:moveTo>
                <a:lnTo>
                  <a:pt x="904875" y="0"/>
                </a:lnTo>
                <a:lnTo>
                  <a:pt x="904875" y="181216"/>
                </a:lnTo>
                <a:lnTo>
                  <a:pt x="1266825" y="181216"/>
                </a:lnTo>
                <a:lnTo>
                  <a:pt x="1266825" y="0"/>
                </a:lnTo>
                <a:close/>
              </a:path>
              <a:path w="1628775" h="1450340">
                <a:moveTo>
                  <a:pt x="1447800" y="906094"/>
                </a:moveTo>
                <a:lnTo>
                  <a:pt x="904875" y="906094"/>
                </a:lnTo>
                <a:lnTo>
                  <a:pt x="904875" y="1087310"/>
                </a:lnTo>
                <a:lnTo>
                  <a:pt x="1447800" y="1087310"/>
                </a:lnTo>
                <a:lnTo>
                  <a:pt x="1447800" y="906094"/>
                </a:lnTo>
                <a:close/>
              </a:path>
              <a:path w="1628775" h="1450340">
                <a:moveTo>
                  <a:pt x="1628775" y="1087310"/>
                </a:moveTo>
                <a:lnTo>
                  <a:pt x="1447800" y="1087310"/>
                </a:lnTo>
                <a:lnTo>
                  <a:pt x="1447800" y="1268526"/>
                </a:lnTo>
                <a:lnTo>
                  <a:pt x="1628775" y="1268526"/>
                </a:lnTo>
                <a:lnTo>
                  <a:pt x="1628775" y="108731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2491003" y="8387371"/>
            <a:ext cx="904875" cy="544195"/>
          </a:xfrm>
          <a:custGeom>
            <a:avLst/>
            <a:gdLst/>
            <a:ahLst/>
            <a:cxnLst/>
            <a:rect l="l" t="t" r="r" b="b"/>
            <a:pathLst>
              <a:path w="904875" h="544195">
                <a:moveTo>
                  <a:pt x="180975" y="362432"/>
                </a:moveTo>
                <a:lnTo>
                  <a:pt x="0" y="362432"/>
                </a:lnTo>
                <a:lnTo>
                  <a:pt x="0" y="543648"/>
                </a:lnTo>
                <a:lnTo>
                  <a:pt x="180975" y="543648"/>
                </a:lnTo>
                <a:lnTo>
                  <a:pt x="180975" y="362432"/>
                </a:lnTo>
                <a:close/>
              </a:path>
              <a:path w="904875" h="544195">
                <a:moveTo>
                  <a:pt x="542925" y="181216"/>
                </a:moveTo>
                <a:lnTo>
                  <a:pt x="180975" y="181216"/>
                </a:lnTo>
                <a:lnTo>
                  <a:pt x="180975" y="362432"/>
                </a:lnTo>
                <a:lnTo>
                  <a:pt x="542925" y="362432"/>
                </a:lnTo>
                <a:lnTo>
                  <a:pt x="542925" y="181216"/>
                </a:lnTo>
                <a:close/>
              </a:path>
              <a:path w="904875" h="544195">
                <a:moveTo>
                  <a:pt x="904875" y="0"/>
                </a:moveTo>
                <a:lnTo>
                  <a:pt x="542925" y="0"/>
                </a:lnTo>
                <a:lnTo>
                  <a:pt x="542925" y="181216"/>
                </a:lnTo>
                <a:lnTo>
                  <a:pt x="904875" y="181216"/>
                </a:lnTo>
                <a:lnTo>
                  <a:pt x="904875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0" y="8024482"/>
            <a:ext cx="319405" cy="906144"/>
          </a:xfrm>
          <a:custGeom>
            <a:avLst/>
            <a:gdLst/>
            <a:ahLst/>
            <a:cxnLst/>
            <a:rect l="l" t="t" r="r" b="b"/>
            <a:pathLst>
              <a:path w="319405" h="906145">
                <a:moveTo>
                  <a:pt x="319303" y="543915"/>
                </a:moveTo>
                <a:lnTo>
                  <a:pt x="138328" y="543915"/>
                </a:lnTo>
                <a:lnTo>
                  <a:pt x="138328" y="0"/>
                </a:lnTo>
                <a:lnTo>
                  <a:pt x="0" y="0"/>
                </a:lnTo>
                <a:lnTo>
                  <a:pt x="0" y="543915"/>
                </a:lnTo>
                <a:lnTo>
                  <a:pt x="0" y="906106"/>
                </a:lnTo>
                <a:lnTo>
                  <a:pt x="319303" y="906106"/>
                </a:lnTo>
                <a:lnTo>
                  <a:pt x="319303" y="543915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38328" y="8387371"/>
            <a:ext cx="1447800" cy="906780"/>
          </a:xfrm>
          <a:custGeom>
            <a:avLst/>
            <a:gdLst/>
            <a:ahLst/>
            <a:cxnLst/>
            <a:rect l="l" t="t" r="r" b="b"/>
            <a:pathLst>
              <a:path w="1447800" h="906779">
                <a:moveTo>
                  <a:pt x="1447800" y="181216"/>
                </a:moveTo>
                <a:lnTo>
                  <a:pt x="1266825" y="181216"/>
                </a:lnTo>
                <a:lnTo>
                  <a:pt x="1266825" y="0"/>
                </a:lnTo>
                <a:lnTo>
                  <a:pt x="1085850" y="0"/>
                </a:lnTo>
                <a:lnTo>
                  <a:pt x="1085850" y="181216"/>
                </a:lnTo>
                <a:lnTo>
                  <a:pt x="723900" y="181216"/>
                </a:lnTo>
                <a:lnTo>
                  <a:pt x="723900" y="362432"/>
                </a:lnTo>
                <a:lnTo>
                  <a:pt x="542925" y="362432"/>
                </a:lnTo>
                <a:lnTo>
                  <a:pt x="542925" y="543217"/>
                </a:lnTo>
                <a:lnTo>
                  <a:pt x="0" y="543217"/>
                </a:lnTo>
                <a:lnTo>
                  <a:pt x="0" y="724954"/>
                </a:lnTo>
                <a:lnTo>
                  <a:pt x="0" y="906691"/>
                </a:lnTo>
                <a:lnTo>
                  <a:pt x="542925" y="906691"/>
                </a:lnTo>
                <a:lnTo>
                  <a:pt x="542925" y="724954"/>
                </a:lnTo>
                <a:lnTo>
                  <a:pt x="723900" y="724954"/>
                </a:lnTo>
                <a:lnTo>
                  <a:pt x="723900" y="543648"/>
                </a:lnTo>
                <a:lnTo>
                  <a:pt x="904875" y="543648"/>
                </a:lnTo>
                <a:lnTo>
                  <a:pt x="904875" y="362432"/>
                </a:lnTo>
                <a:lnTo>
                  <a:pt x="1447800" y="362432"/>
                </a:lnTo>
                <a:lnTo>
                  <a:pt x="1447800" y="181216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129053" y="8930588"/>
            <a:ext cx="361950" cy="363855"/>
          </a:xfrm>
          <a:custGeom>
            <a:avLst/>
            <a:gdLst/>
            <a:ahLst/>
            <a:cxnLst/>
            <a:rect l="l" t="t" r="r" b="b"/>
            <a:pathLst>
              <a:path w="361950" h="363854">
                <a:moveTo>
                  <a:pt x="361950" y="0"/>
                </a:moveTo>
                <a:lnTo>
                  <a:pt x="180975" y="0"/>
                </a:lnTo>
                <a:lnTo>
                  <a:pt x="180975" y="181737"/>
                </a:lnTo>
                <a:lnTo>
                  <a:pt x="0" y="181737"/>
                </a:lnTo>
                <a:lnTo>
                  <a:pt x="0" y="363474"/>
                </a:lnTo>
                <a:lnTo>
                  <a:pt x="361950" y="363474"/>
                </a:lnTo>
                <a:lnTo>
                  <a:pt x="361950" y="181737"/>
                </a:lnTo>
                <a:lnTo>
                  <a:pt x="361950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119778" y="8930588"/>
            <a:ext cx="542925" cy="363855"/>
          </a:xfrm>
          <a:custGeom>
            <a:avLst/>
            <a:gdLst/>
            <a:ahLst/>
            <a:cxnLst/>
            <a:rect l="l" t="t" r="r" b="b"/>
            <a:pathLst>
              <a:path w="542925" h="363854">
                <a:moveTo>
                  <a:pt x="542925" y="0"/>
                </a:moveTo>
                <a:lnTo>
                  <a:pt x="0" y="0"/>
                </a:lnTo>
                <a:lnTo>
                  <a:pt x="0" y="181737"/>
                </a:lnTo>
                <a:lnTo>
                  <a:pt x="180975" y="181737"/>
                </a:lnTo>
                <a:lnTo>
                  <a:pt x="180975" y="363474"/>
                </a:lnTo>
                <a:lnTo>
                  <a:pt x="542925" y="363474"/>
                </a:lnTo>
                <a:lnTo>
                  <a:pt x="542925" y="181737"/>
                </a:lnTo>
                <a:lnTo>
                  <a:pt x="542925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291478" y="8930588"/>
            <a:ext cx="361950" cy="544195"/>
          </a:xfrm>
          <a:custGeom>
            <a:avLst/>
            <a:gdLst/>
            <a:ahLst/>
            <a:cxnLst/>
            <a:rect l="l" t="t" r="r" b="b"/>
            <a:pathLst>
              <a:path w="361950" h="544195">
                <a:moveTo>
                  <a:pt x="361950" y="363474"/>
                </a:moveTo>
                <a:lnTo>
                  <a:pt x="180975" y="363474"/>
                </a:lnTo>
                <a:lnTo>
                  <a:pt x="180975" y="0"/>
                </a:lnTo>
                <a:lnTo>
                  <a:pt x="0" y="0"/>
                </a:lnTo>
                <a:lnTo>
                  <a:pt x="0" y="363474"/>
                </a:lnTo>
                <a:lnTo>
                  <a:pt x="0" y="543928"/>
                </a:lnTo>
                <a:lnTo>
                  <a:pt x="361950" y="543928"/>
                </a:lnTo>
                <a:lnTo>
                  <a:pt x="361950" y="363474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19308" y="9293449"/>
            <a:ext cx="542925" cy="181610"/>
          </a:xfrm>
          <a:custGeom>
            <a:avLst/>
            <a:gdLst/>
            <a:ahLst/>
            <a:cxnLst/>
            <a:rect l="l" t="t" r="r" b="b"/>
            <a:pathLst>
              <a:path w="542925" h="181609">
                <a:moveTo>
                  <a:pt x="542924" y="181217"/>
                </a:moveTo>
                <a:lnTo>
                  <a:pt x="0" y="181217"/>
                </a:lnTo>
                <a:lnTo>
                  <a:pt x="0" y="0"/>
                </a:lnTo>
                <a:lnTo>
                  <a:pt x="542924" y="0"/>
                </a:lnTo>
                <a:lnTo>
                  <a:pt x="542924" y="181217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948083" y="9293449"/>
            <a:ext cx="723900" cy="181610"/>
          </a:xfrm>
          <a:custGeom>
            <a:avLst/>
            <a:gdLst/>
            <a:ahLst/>
            <a:cxnLst/>
            <a:rect l="l" t="t" r="r" b="b"/>
            <a:pathLst>
              <a:path w="723900" h="181609">
                <a:moveTo>
                  <a:pt x="723899" y="181217"/>
                </a:moveTo>
                <a:lnTo>
                  <a:pt x="0" y="181217"/>
                </a:lnTo>
                <a:lnTo>
                  <a:pt x="0" y="0"/>
                </a:lnTo>
                <a:lnTo>
                  <a:pt x="723899" y="0"/>
                </a:lnTo>
                <a:lnTo>
                  <a:pt x="723899" y="181217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0" y="9293453"/>
            <a:ext cx="7739380" cy="362585"/>
          </a:xfrm>
          <a:custGeom>
            <a:avLst/>
            <a:gdLst/>
            <a:ahLst/>
            <a:cxnLst/>
            <a:rect l="l" t="t" r="r" b="b"/>
            <a:pathLst>
              <a:path w="7739380" h="362584">
                <a:moveTo>
                  <a:pt x="7739278" y="181216"/>
                </a:moveTo>
                <a:lnTo>
                  <a:pt x="4843678" y="181216"/>
                </a:lnTo>
                <a:lnTo>
                  <a:pt x="4843678" y="0"/>
                </a:lnTo>
                <a:lnTo>
                  <a:pt x="3938803" y="0"/>
                </a:lnTo>
                <a:lnTo>
                  <a:pt x="3938803" y="181216"/>
                </a:lnTo>
                <a:lnTo>
                  <a:pt x="0" y="181216"/>
                </a:lnTo>
                <a:lnTo>
                  <a:pt x="0" y="362432"/>
                </a:lnTo>
                <a:lnTo>
                  <a:pt x="7739278" y="362432"/>
                </a:lnTo>
                <a:lnTo>
                  <a:pt x="7739278" y="181216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0" y="6393979"/>
            <a:ext cx="1043305" cy="906144"/>
          </a:xfrm>
          <a:custGeom>
            <a:avLst/>
            <a:gdLst/>
            <a:ahLst/>
            <a:cxnLst/>
            <a:rect l="l" t="t" r="r" b="b"/>
            <a:pathLst>
              <a:path w="1043305" h="906145">
                <a:moveTo>
                  <a:pt x="1043203" y="0"/>
                </a:moveTo>
                <a:lnTo>
                  <a:pt x="500278" y="0"/>
                </a:lnTo>
                <a:lnTo>
                  <a:pt x="500278" y="181216"/>
                </a:lnTo>
                <a:lnTo>
                  <a:pt x="319303" y="181216"/>
                </a:lnTo>
                <a:lnTo>
                  <a:pt x="319303" y="362191"/>
                </a:lnTo>
                <a:lnTo>
                  <a:pt x="138328" y="362191"/>
                </a:lnTo>
                <a:lnTo>
                  <a:pt x="138328" y="724382"/>
                </a:lnTo>
                <a:lnTo>
                  <a:pt x="0" y="724382"/>
                </a:lnTo>
                <a:lnTo>
                  <a:pt x="0" y="906119"/>
                </a:lnTo>
                <a:lnTo>
                  <a:pt x="500278" y="906119"/>
                </a:lnTo>
                <a:lnTo>
                  <a:pt x="500278" y="724382"/>
                </a:lnTo>
                <a:lnTo>
                  <a:pt x="500278" y="362432"/>
                </a:lnTo>
                <a:lnTo>
                  <a:pt x="681253" y="362432"/>
                </a:lnTo>
                <a:lnTo>
                  <a:pt x="681253" y="181216"/>
                </a:lnTo>
                <a:lnTo>
                  <a:pt x="1043203" y="181216"/>
                </a:lnTo>
                <a:lnTo>
                  <a:pt x="1043203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938803" y="8024938"/>
            <a:ext cx="361950" cy="906144"/>
          </a:xfrm>
          <a:custGeom>
            <a:avLst/>
            <a:gdLst/>
            <a:ahLst/>
            <a:cxnLst/>
            <a:rect l="l" t="t" r="r" b="b"/>
            <a:pathLst>
              <a:path w="361950" h="906145">
                <a:moveTo>
                  <a:pt x="180975" y="362432"/>
                </a:moveTo>
                <a:lnTo>
                  <a:pt x="0" y="362432"/>
                </a:lnTo>
                <a:lnTo>
                  <a:pt x="0" y="906081"/>
                </a:lnTo>
                <a:lnTo>
                  <a:pt x="180975" y="906081"/>
                </a:lnTo>
                <a:lnTo>
                  <a:pt x="180975" y="362432"/>
                </a:lnTo>
                <a:close/>
              </a:path>
              <a:path w="361950" h="906145">
                <a:moveTo>
                  <a:pt x="361950" y="0"/>
                </a:moveTo>
                <a:lnTo>
                  <a:pt x="180975" y="0"/>
                </a:lnTo>
                <a:lnTo>
                  <a:pt x="180975" y="362432"/>
                </a:lnTo>
                <a:lnTo>
                  <a:pt x="361950" y="362432"/>
                </a:lnTo>
                <a:lnTo>
                  <a:pt x="361950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4662703" y="8387371"/>
            <a:ext cx="904875" cy="544195"/>
          </a:xfrm>
          <a:custGeom>
            <a:avLst/>
            <a:gdLst/>
            <a:ahLst/>
            <a:cxnLst/>
            <a:rect l="l" t="t" r="r" b="b"/>
            <a:pathLst>
              <a:path w="904875" h="544195">
                <a:moveTo>
                  <a:pt x="180975" y="362432"/>
                </a:moveTo>
                <a:lnTo>
                  <a:pt x="0" y="362432"/>
                </a:lnTo>
                <a:lnTo>
                  <a:pt x="0" y="543648"/>
                </a:lnTo>
                <a:lnTo>
                  <a:pt x="180975" y="543648"/>
                </a:lnTo>
                <a:lnTo>
                  <a:pt x="180975" y="362432"/>
                </a:lnTo>
                <a:close/>
              </a:path>
              <a:path w="904875" h="544195">
                <a:moveTo>
                  <a:pt x="723900" y="0"/>
                </a:moveTo>
                <a:lnTo>
                  <a:pt x="542925" y="0"/>
                </a:lnTo>
                <a:lnTo>
                  <a:pt x="542925" y="181216"/>
                </a:lnTo>
                <a:lnTo>
                  <a:pt x="180975" y="181216"/>
                </a:lnTo>
                <a:lnTo>
                  <a:pt x="180975" y="362432"/>
                </a:lnTo>
                <a:lnTo>
                  <a:pt x="723900" y="362432"/>
                </a:lnTo>
                <a:lnTo>
                  <a:pt x="723900" y="0"/>
                </a:lnTo>
                <a:close/>
              </a:path>
              <a:path w="904875" h="544195">
                <a:moveTo>
                  <a:pt x="904875" y="362432"/>
                </a:moveTo>
                <a:lnTo>
                  <a:pt x="723900" y="362432"/>
                </a:lnTo>
                <a:lnTo>
                  <a:pt x="723900" y="543648"/>
                </a:lnTo>
                <a:lnTo>
                  <a:pt x="904875" y="543648"/>
                </a:lnTo>
                <a:lnTo>
                  <a:pt x="904875" y="362432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472458" y="8749797"/>
            <a:ext cx="180975" cy="181610"/>
          </a:xfrm>
          <a:custGeom>
            <a:avLst/>
            <a:gdLst/>
            <a:ahLst/>
            <a:cxnLst/>
            <a:rect l="l" t="t" r="r" b="b"/>
            <a:pathLst>
              <a:path w="180975" h="181609">
                <a:moveTo>
                  <a:pt x="180974" y="181217"/>
                </a:moveTo>
                <a:lnTo>
                  <a:pt x="0" y="181217"/>
                </a:lnTo>
                <a:lnTo>
                  <a:pt x="0" y="0"/>
                </a:lnTo>
                <a:lnTo>
                  <a:pt x="180974" y="0"/>
                </a:lnTo>
                <a:lnTo>
                  <a:pt x="180974" y="181217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5386603" y="8024938"/>
            <a:ext cx="542925" cy="362585"/>
          </a:xfrm>
          <a:custGeom>
            <a:avLst/>
            <a:gdLst/>
            <a:ahLst/>
            <a:cxnLst/>
            <a:rect l="l" t="t" r="r" b="b"/>
            <a:pathLst>
              <a:path w="542925" h="362584">
                <a:moveTo>
                  <a:pt x="180975" y="181216"/>
                </a:moveTo>
                <a:lnTo>
                  <a:pt x="0" y="181216"/>
                </a:lnTo>
                <a:lnTo>
                  <a:pt x="0" y="362432"/>
                </a:lnTo>
                <a:lnTo>
                  <a:pt x="180975" y="362432"/>
                </a:lnTo>
                <a:lnTo>
                  <a:pt x="180975" y="181216"/>
                </a:lnTo>
                <a:close/>
              </a:path>
              <a:path w="542925" h="362584">
                <a:moveTo>
                  <a:pt x="542925" y="0"/>
                </a:moveTo>
                <a:lnTo>
                  <a:pt x="180975" y="0"/>
                </a:lnTo>
                <a:lnTo>
                  <a:pt x="180975" y="181216"/>
                </a:lnTo>
                <a:lnTo>
                  <a:pt x="542925" y="181216"/>
                </a:lnTo>
                <a:lnTo>
                  <a:pt x="542925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300758" y="7843711"/>
            <a:ext cx="180975" cy="181610"/>
          </a:xfrm>
          <a:custGeom>
            <a:avLst/>
            <a:gdLst/>
            <a:ahLst/>
            <a:cxnLst/>
            <a:rect l="l" t="t" r="r" b="b"/>
            <a:pathLst>
              <a:path w="180975" h="181609">
                <a:moveTo>
                  <a:pt x="180974" y="181217"/>
                </a:moveTo>
                <a:lnTo>
                  <a:pt x="0" y="181217"/>
                </a:lnTo>
                <a:lnTo>
                  <a:pt x="0" y="0"/>
                </a:lnTo>
                <a:lnTo>
                  <a:pt x="180974" y="0"/>
                </a:lnTo>
                <a:lnTo>
                  <a:pt x="180974" y="181217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862233" y="9293449"/>
            <a:ext cx="1085850" cy="181610"/>
          </a:xfrm>
          <a:custGeom>
            <a:avLst/>
            <a:gdLst/>
            <a:ahLst/>
            <a:cxnLst/>
            <a:rect l="l" t="t" r="r" b="b"/>
            <a:pathLst>
              <a:path w="1085850" h="181609">
                <a:moveTo>
                  <a:pt x="1085849" y="181217"/>
                </a:moveTo>
                <a:lnTo>
                  <a:pt x="0" y="181217"/>
                </a:lnTo>
                <a:lnTo>
                  <a:pt x="0" y="0"/>
                </a:lnTo>
                <a:lnTo>
                  <a:pt x="1085849" y="0"/>
                </a:lnTo>
                <a:lnTo>
                  <a:pt x="1085849" y="181217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0" y="7300059"/>
            <a:ext cx="500380" cy="181610"/>
          </a:xfrm>
          <a:custGeom>
            <a:avLst/>
            <a:gdLst/>
            <a:ahLst/>
            <a:cxnLst/>
            <a:rect l="l" t="t" r="r" b="b"/>
            <a:pathLst>
              <a:path w="500380" h="181609">
                <a:moveTo>
                  <a:pt x="500282" y="181217"/>
                </a:moveTo>
                <a:lnTo>
                  <a:pt x="0" y="181217"/>
                </a:lnTo>
                <a:lnTo>
                  <a:pt x="0" y="0"/>
                </a:lnTo>
                <a:lnTo>
                  <a:pt x="500282" y="0"/>
                </a:lnTo>
                <a:lnTo>
                  <a:pt x="500282" y="181217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0" y="7843722"/>
            <a:ext cx="862330" cy="1087120"/>
          </a:xfrm>
          <a:custGeom>
            <a:avLst/>
            <a:gdLst/>
            <a:ahLst/>
            <a:cxnLst/>
            <a:rect l="l" t="t" r="r" b="b"/>
            <a:pathLst>
              <a:path w="862330" h="1087120">
                <a:moveTo>
                  <a:pt x="681253" y="906411"/>
                </a:moveTo>
                <a:lnTo>
                  <a:pt x="500278" y="906411"/>
                </a:lnTo>
                <a:lnTo>
                  <a:pt x="500278" y="724674"/>
                </a:lnTo>
                <a:lnTo>
                  <a:pt x="500278" y="544220"/>
                </a:lnTo>
                <a:lnTo>
                  <a:pt x="319303" y="544220"/>
                </a:lnTo>
                <a:lnTo>
                  <a:pt x="319303" y="180759"/>
                </a:lnTo>
                <a:lnTo>
                  <a:pt x="138328" y="180759"/>
                </a:lnTo>
                <a:lnTo>
                  <a:pt x="138328" y="0"/>
                </a:lnTo>
                <a:lnTo>
                  <a:pt x="0" y="0"/>
                </a:lnTo>
                <a:lnTo>
                  <a:pt x="0" y="181216"/>
                </a:lnTo>
                <a:lnTo>
                  <a:pt x="138328" y="181216"/>
                </a:lnTo>
                <a:lnTo>
                  <a:pt x="138328" y="544220"/>
                </a:lnTo>
                <a:lnTo>
                  <a:pt x="138328" y="724674"/>
                </a:lnTo>
                <a:lnTo>
                  <a:pt x="319303" y="724674"/>
                </a:lnTo>
                <a:lnTo>
                  <a:pt x="319303" y="906411"/>
                </a:lnTo>
                <a:lnTo>
                  <a:pt x="319303" y="1086866"/>
                </a:lnTo>
                <a:lnTo>
                  <a:pt x="681253" y="1086866"/>
                </a:lnTo>
                <a:lnTo>
                  <a:pt x="681253" y="906411"/>
                </a:lnTo>
                <a:close/>
              </a:path>
              <a:path w="862330" h="1087120">
                <a:moveTo>
                  <a:pt x="681253" y="362432"/>
                </a:moveTo>
                <a:lnTo>
                  <a:pt x="500278" y="362432"/>
                </a:lnTo>
                <a:lnTo>
                  <a:pt x="500278" y="543648"/>
                </a:lnTo>
                <a:lnTo>
                  <a:pt x="681253" y="543648"/>
                </a:lnTo>
                <a:lnTo>
                  <a:pt x="681253" y="362432"/>
                </a:lnTo>
                <a:close/>
              </a:path>
              <a:path w="862330" h="1087120">
                <a:moveTo>
                  <a:pt x="862228" y="724865"/>
                </a:moveTo>
                <a:lnTo>
                  <a:pt x="681253" y="724865"/>
                </a:lnTo>
                <a:lnTo>
                  <a:pt x="681253" y="906081"/>
                </a:lnTo>
                <a:lnTo>
                  <a:pt x="862228" y="906081"/>
                </a:lnTo>
                <a:lnTo>
                  <a:pt x="862228" y="724865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0" y="9293449"/>
            <a:ext cx="319405" cy="181610"/>
          </a:xfrm>
          <a:custGeom>
            <a:avLst/>
            <a:gdLst/>
            <a:ahLst/>
            <a:cxnLst/>
            <a:rect l="l" t="t" r="r" b="b"/>
            <a:pathLst>
              <a:path w="319405" h="181609">
                <a:moveTo>
                  <a:pt x="0" y="0"/>
                </a:moveTo>
                <a:lnTo>
                  <a:pt x="0" y="181217"/>
                </a:lnTo>
                <a:lnTo>
                  <a:pt x="319307" y="181217"/>
                </a:lnTo>
                <a:lnTo>
                  <a:pt x="319307" y="0"/>
                </a:lnTo>
                <a:lnTo>
                  <a:pt x="0" y="0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1043203" y="7843722"/>
            <a:ext cx="361950" cy="544195"/>
          </a:xfrm>
          <a:custGeom>
            <a:avLst/>
            <a:gdLst/>
            <a:ahLst/>
            <a:cxnLst/>
            <a:rect l="l" t="t" r="r" b="b"/>
            <a:pathLst>
              <a:path w="361950" h="544195">
                <a:moveTo>
                  <a:pt x="180975" y="0"/>
                </a:moveTo>
                <a:lnTo>
                  <a:pt x="0" y="0"/>
                </a:lnTo>
                <a:lnTo>
                  <a:pt x="0" y="362432"/>
                </a:lnTo>
                <a:lnTo>
                  <a:pt x="180975" y="362432"/>
                </a:lnTo>
                <a:lnTo>
                  <a:pt x="180975" y="0"/>
                </a:lnTo>
                <a:close/>
              </a:path>
              <a:path w="361950" h="544195">
                <a:moveTo>
                  <a:pt x="361950" y="362432"/>
                </a:moveTo>
                <a:lnTo>
                  <a:pt x="180975" y="362432"/>
                </a:lnTo>
                <a:lnTo>
                  <a:pt x="180975" y="543648"/>
                </a:lnTo>
                <a:lnTo>
                  <a:pt x="361950" y="543648"/>
                </a:lnTo>
                <a:lnTo>
                  <a:pt x="361950" y="362432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2491003" y="8750134"/>
            <a:ext cx="542925" cy="544195"/>
          </a:xfrm>
          <a:custGeom>
            <a:avLst/>
            <a:gdLst/>
            <a:ahLst/>
            <a:cxnLst/>
            <a:rect l="l" t="t" r="r" b="b"/>
            <a:pathLst>
              <a:path w="542925" h="544195">
                <a:moveTo>
                  <a:pt x="542925" y="0"/>
                </a:moveTo>
                <a:lnTo>
                  <a:pt x="180975" y="0"/>
                </a:lnTo>
                <a:lnTo>
                  <a:pt x="180975" y="180454"/>
                </a:lnTo>
                <a:lnTo>
                  <a:pt x="0" y="180454"/>
                </a:lnTo>
                <a:lnTo>
                  <a:pt x="0" y="362191"/>
                </a:lnTo>
                <a:lnTo>
                  <a:pt x="0" y="543928"/>
                </a:lnTo>
                <a:lnTo>
                  <a:pt x="180975" y="543928"/>
                </a:lnTo>
                <a:lnTo>
                  <a:pt x="180975" y="362191"/>
                </a:lnTo>
                <a:lnTo>
                  <a:pt x="361950" y="362191"/>
                </a:lnTo>
                <a:lnTo>
                  <a:pt x="361950" y="180454"/>
                </a:lnTo>
                <a:lnTo>
                  <a:pt x="542925" y="180454"/>
                </a:lnTo>
                <a:lnTo>
                  <a:pt x="542925" y="0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3938808" y="8931014"/>
            <a:ext cx="361950" cy="362585"/>
          </a:xfrm>
          <a:custGeom>
            <a:avLst/>
            <a:gdLst/>
            <a:ahLst/>
            <a:cxnLst/>
            <a:rect l="l" t="t" r="r" b="b"/>
            <a:pathLst>
              <a:path w="361950" h="362584">
                <a:moveTo>
                  <a:pt x="361949" y="362434"/>
                </a:moveTo>
                <a:lnTo>
                  <a:pt x="0" y="362434"/>
                </a:lnTo>
                <a:lnTo>
                  <a:pt x="0" y="0"/>
                </a:lnTo>
                <a:lnTo>
                  <a:pt x="180974" y="0"/>
                </a:lnTo>
                <a:lnTo>
                  <a:pt x="180974" y="181217"/>
                </a:lnTo>
                <a:lnTo>
                  <a:pt x="361949" y="181217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2671978" y="9112325"/>
            <a:ext cx="1266825" cy="362585"/>
          </a:xfrm>
          <a:custGeom>
            <a:avLst/>
            <a:gdLst/>
            <a:ahLst/>
            <a:cxnLst/>
            <a:rect l="l" t="t" r="r" b="b"/>
            <a:pathLst>
              <a:path w="1266825" h="362584">
                <a:moveTo>
                  <a:pt x="1266825" y="181737"/>
                </a:moveTo>
                <a:lnTo>
                  <a:pt x="361950" y="181737"/>
                </a:lnTo>
                <a:lnTo>
                  <a:pt x="361950" y="0"/>
                </a:lnTo>
                <a:lnTo>
                  <a:pt x="180975" y="0"/>
                </a:lnTo>
                <a:lnTo>
                  <a:pt x="180975" y="181737"/>
                </a:lnTo>
                <a:lnTo>
                  <a:pt x="0" y="181737"/>
                </a:lnTo>
                <a:lnTo>
                  <a:pt x="0" y="362191"/>
                </a:lnTo>
                <a:lnTo>
                  <a:pt x="1266825" y="362191"/>
                </a:lnTo>
                <a:lnTo>
                  <a:pt x="1266825" y="181737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1043208" y="8931014"/>
            <a:ext cx="180975" cy="181610"/>
          </a:xfrm>
          <a:custGeom>
            <a:avLst/>
            <a:gdLst/>
            <a:ahLst/>
            <a:cxnLst/>
            <a:rect l="l" t="t" r="r" b="b"/>
            <a:pathLst>
              <a:path w="180975" h="181609">
                <a:moveTo>
                  <a:pt x="180974" y="181217"/>
                </a:moveTo>
                <a:lnTo>
                  <a:pt x="0" y="181217"/>
                </a:lnTo>
                <a:lnTo>
                  <a:pt x="0" y="0"/>
                </a:lnTo>
                <a:lnTo>
                  <a:pt x="180974" y="0"/>
                </a:lnTo>
                <a:lnTo>
                  <a:pt x="180974" y="181217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1405153" y="8206155"/>
            <a:ext cx="361950" cy="544195"/>
          </a:xfrm>
          <a:custGeom>
            <a:avLst/>
            <a:gdLst/>
            <a:ahLst/>
            <a:cxnLst/>
            <a:rect l="l" t="t" r="r" b="b"/>
            <a:pathLst>
              <a:path w="361950" h="544195">
                <a:moveTo>
                  <a:pt x="180975" y="181216"/>
                </a:moveTo>
                <a:lnTo>
                  <a:pt x="0" y="181216"/>
                </a:lnTo>
                <a:lnTo>
                  <a:pt x="0" y="362432"/>
                </a:lnTo>
                <a:lnTo>
                  <a:pt x="180975" y="362432"/>
                </a:lnTo>
                <a:lnTo>
                  <a:pt x="180975" y="181216"/>
                </a:lnTo>
                <a:close/>
              </a:path>
              <a:path w="361950" h="544195">
                <a:moveTo>
                  <a:pt x="361950" y="362432"/>
                </a:moveTo>
                <a:lnTo>
                  <a:pt x="180975" y="362432"/>
                </a:lnTo>
                <a:lnTo>
                  <a:pt x="180975" y="543648"/>
                </a:lnTo>
                <a:lnTo>
                  <a:pt x="361950" y="543648"/>
                </a:lnTo>
                <a:lnTo>
                  <a:pt x="361950" y="362432"/>
                </a:lnTo>
                <a:close/>
              </a:path>
              <a:path w="361950" h="544195">
                <a:moveTo>
                  <a:pt x="361950" y="0"/>
                </a:moveTo>
                <a:lnTo>
                  <a:pt x="180975" y="0"/>
                </a:lnTo>
                <a:lnTo>
                  <a:pt x="180975" y="181216"/>
                </a:lnTo>
                <a:lnTo>
                  <a:pt x="361950" y="181216"/>
                </a:lnTo>
                <a:lnTo>
                  <a:pt x="361950" y="0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4119778" y="7662493"/>
            <a:ext cx="1266825" cy="1631314"/>
          </a:xfrm>
          <a:custGeom>
            <a:avLst/>
            <a:gdLst/>
            <a:ahLst/>
            <a:cxnLst/>
            <a:rect l="l" t="t" r="r" b="b"/>
            <a:pathLst>
              <a:path w="1266825" h="1631315">
                <a:moveTo>
                  <a:pt x="361950" y="362445"/>
                </a:moveTo>
                <a:lnTo>
                  <a:pt x="180975" y="362445"/>
                </a:lnTo>
                <a:lnTo>
                  <a:pt x="180975" y="724877"/>
                </a:lnTo>
                <a:lnTo>
                  <a:pt x="361950" y="724877"/>
                </a:lnTo>
                <a:lnTo>
                  <a:pt x="361950" y="362445"/>
                </a:lnTo>
                <a:close/>
              </a:path>
              <a:path w="1266825" h="1631315">
                <a:moveTo>
                  <a:pt x="542925" y="1087640"/>
                </a:moveTo>
                <a:lnTo>
                  <a:pt x="180975" y="1087640"/>
                </a:lnTo>
                <a:lnTo>
                  <a:pt x="180975" y="725449"/>
                </a:lnTo>
                <a:lnTo>
                  <a:pt x="0" y="725449"/>
                </a:lnTo>
                <a:lnTo>
                  <a:pt x="0" y="1087640"/>
                </a:lnTo>
                <a:lnTo>
                  <a:pt x="0" y="1268095"/>
                </a:lnTo>
                <a:lnTo>
                  <a:pt x="542925" y="1268095"/>
                </a:lnTo>
                <a:lnTo>
                  <a:pt x="542925" y="1087640"/>
                </a:lnTo>
                <a:close/>
              </a:path>
              <a:path w="1266825" h="1631315">
                <a:moveTo>
                  <a:pt x="542925" y="0"/>
                </a:moveTo>
                <a:lnTo>
                  <a:pt x="361950" y="0"/>
                </a:lnTo>
                <a:lnTo>
                  <a:pt x="361950" y="362445"/>
                </a:lnTo>
                <a:lnTo>
                  <a:pt x="542925" y="362445"/>
                </a:lnTo>
                <a:lnTo>
                  <a:pt x="542925" y="0"/>
                </a:lnTo>
                <a:close/>
              </a:path>
              <a:path w="1266825" h="1631315">
                <a:moveTo>
                  <a:pt x="723900" y="1268526"/>
                </a:moveTo>
                <a:lnTo>
                  <a:pt x="542925" y="1268526"/>
                </a:lnTo>
                <a:lnTo>
                  <a:pt x="542925" y="1630959"/>
                </a:lnTo>
                <a:lnTo>
                  <a:pt x="723900" y="1630959"/>
                </a:lnTo>
                <a:lnTo>
                  <a:pt x="723900" y="1268526"/>
                </a:lnTo>
                <a:close/>
              </a:path>
              <a:path w="1266825" h="1631315">
                <a:moveTo>
                  <a:pt x="723900" y="906094"/>
                </a:moveTo>
                <a:lnTo>
                  <a:pt x="542925" y="906094"/>
                </a:lnTo>
                <a:lnTo>
                  <a:pt x="542925" y="1087310"/>
                </a:lnTo>
                <a:lnTo>
                  <a:pt x="723900" y="1087310"/>
                </a:lnTo>
                <a:lnTo>
                  <a:pt x="723900" y="906094"/>
                </a:lnTo>
                <a:close/>
              </a:path>
              <a:path w="1266825" h="1631315">
                <a:moveTo>
                  <a:pt x="723900" y="543661"/>
                </a:moveTo>
                <a:lnTo>
                  <a:pt x="542925" y="543661"/>
                </a:lnTo>
                <a:lnTo>
                  <a:pt x="542925" y="724877"/>
                </a:lnTo>
                <a:lnTo>
                  <a:pt x="723900" y="724877"/>
                </a:lnTo>
                <a:lnTo>
                  <a:pt x="723900" y="543661"/>
                </a:lnTo>
                <a:close/>
              </a:path>
              <a:path w="1266825" h="1631315">
                <a:moveTo>
                  <a:pt x="1085850" y="724877"/>
                </a:moveTo>
                <a:lnTo>
                  <a:pt x="723900" y="724877"/>
                </a:lnTo>
                <a:lnTo>
                  <a:pt x="723900" y="906094"/>
                </a:lnTo>
                <a:lnTo>
                  <a:pt x="1085850" y="906094"/>
                </a:lnTo>
                <a:lnTo>
                  <a:pt x="1085850" y="724877"/>
                </a:lnTo>
                <a:close/>
              </a:path>
              <a:path w="1266825" h="1631315">
                <a:moveTo>
                  <a:pt x="1266825" y="543661"/>
                </a:moveTo>
                <a:lnTo>
                  <a:pt x="1085850" y="543661"/>
                </a:lnTo>
                <a:lnTo>
                  <a:pt x="1085850" y="724877"/>
                </a:lnTo>
                <a:lnTo>
                  <a:pt x="1266825" y="724877"/>
                </a:lnTo>
                <a:lnTo>
                  <a:pt x="1266825" y="543661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3757833" y="8387362"/>
            <a:ext cx="180975" cy="181610"/>
          </a:xfrm>
          <a:custGeom>
            <a:avLst/>
            <a:gdLst/>
            <a:ahLst/>
            <a:cxnLst/>
            <a:rect l="l" t="t" r="r" b="b"/>
            <a:pathLst>
              <a:path w="180975" h="181609">
                <a:moveTo>
                  <a:pt x="180974" y="181217"/>
                </a:moveTo>
                <a:lnTo>
                  <a:pt x="0" y="181217"/>
                </a:lnTo>
                <a:lnTo>
                  <a:pt x="0" y="0"/>
                </a:lnTo>
                <a:lnTo>
                  <a:pt x="180974" y="0"/>
                </a:lnTo>
                <a:lnTo>
                  <a:pt x="180974" y="181217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4843678" y="8749804"/>
            <a:ext cx="1447800" cy="725170"/>
          </a:xfrm>
          <a:custGeom>
            <a:avLst/>
            <a:gdLst/>
            <a:ahLst/>
            <a:cxnLst/>
            <a:rect l="l" t="t" r="r" b="b"/>
            <a:pathLst>
              <a:path w="1447800" h="725170">
                <a:moveTo>
                  <a:pt x="1447800" y="180784"/>
                </a:moveTo>
                <a:lnTo>
                  <a:pt x="1266825" y="180784"/>
                </a:lnTo>
                <a:lnTo>
                  <a:pt x="1266825" y="0"/>
                </a:lnTo>
                <a:lnTo>
                  <a:pt x="1085850" y="0"/>
                </a:lnTo>
                <a:lnTo>
                  <a:pt x="1085850" y="181216"/>
                </a:lnTo>
                <a:lnTo>
                  <a:pt x="1266825" y="181216"/>
                </a:lnTo>
                <a:lnTo>
                  <a:pt x="1266825" y="544258"/>
                </a:lnTo>
                <a:lnTo>
                  <a:pt x="0" y="544258"/>
                </a:lnTo>
                <a:lnTo>
                  <a:pt x="0" y="724712"/>
                </a:lnTo>
                <a:lnTo>
                  <a:pt x="1447800" y="724712"/>
                </a:lnTo>
                <a:lnTo>
                  <a:pt x="1447800" y="544258"/>
                </a:lnTo>
                <a:lnTo>
                  <a:pt x="1447800" y="180784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6472453" y="8750134"/>
            <a:ext cx="1447800" cy="724535"/>
          </a:xfrm>
          <a:custGeom>
            <a:avLst/>
            <a:gdLst/>
            <a:ahLst/>
            <a:cxnLst/>
            <a:rect l="l" t="t" r="r" b="b"/>
            <a:pathLst>
              <a:path w="1447800" h="724534">
                <a:moveTo>
                  <a:pt x="1266825" y="543928"/>
                </a:moveTo>
                <a:lnTo>
                  <a:pt x="361950" y="543928"/>
                </a:lnTo>
                <a:lnTo>
                  <a:pt x="361950" y="180454"/>
                </a:lnTo>
                <a:lnTo>
                  <a:pt x="361950" y="0"/>
                </a:lnTo>
                <a:lnTo>
                  <a:pt x="180975" y="0"/>
                </a:lnTo>
                <a:lnTo>
                  <a:pt x="180975" y="180454"/>
                </a:lnTo>
                <a:lnTo>
                  <a:pt x="0" y="180454"/>
                </a:lnTo>
                <a:lnTo>
                  <a:pt x="0" y="543928"/>
                </a:lnTo>
                <a:lnTo>
                  <a:pt x="180975" y="543928"/>
                </a:lnTo>
                <a:lnTo>
                  <a:pt x="180975" y="724382"/>
                </a:lnTo>
                <a:lnTo>
                  <a:pt x="1266825" y="724382"/>
                </a:lnTo>
                <a:lnTo>
                  <a:pt x="1266825" y="543928"/>
                </a:lnTo>
                <a:close/>
              </a:path>
              <a:path w="1447800" h="724534">
                <a:moveTo>
                  <a:pt x="1447800" y="180886"/>
                </a:moveTo>
                <a:lnTo>
                  <a:pt x="1266825" y="180886"/>
                </a:lnTo>
                <a:lnTo>
                  <a:pt x="1266825" y="543318"/>
                </a:lnTo>
                <a:lnTo>
                  <a:pt x="1447800" y="543318"/>
                </a:lnTo>
                <a:lnTo>
                  <a:pt x="1447800" y="180886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500278" y="6575196"/>
            <a:ext cx="542925" cy="725170"/>
          </a:xfrm>
          <a:custGeom>
            <a:avLst/>
            <a:gdLst/>
            <a:ahLst/>
            <a:cxnLst/>
            <a:rect l="l" t="t" r="r" b="b"/>
            <a:pathLst>
              <a:path w="542925" h="725170">
                <a:moveTo>
                  <a:pt x="180975" y="181216"/>
                </a:moveTo>
                <a:lnTo>
                  <a:pt x="0" y="181216"/>
                </a:lnTo>
                <a:lnTo>
                  <a:pt x="0" y="724865"/>
                </a:lnTo>
                <a:lnTo>
                  <a:pt x="180975" y="724865"/>
                </a:lnTo>
                <a:lnTo>
                  <a:pt x="180975" y="181216"/>
                </a:lnTo>
                <a:close/>
              </a:path>
              <a:path w="542925" h="725170">
                <a:moveTo>
                  <a:pt x="542925" y="0"/>
                </a:moveTo>
                <a:lnTo>
                  <a:pt x="180975" y="0"/>
                </a:lnTo>
                <a:lnTo>
                  <a:pt x="180975" y="181216"/>
                </a:lnTo>
                <a:lnTo>
                  <a:pt x="542925" y="181216"/>
                </a:lnTo>
                <a:lnTo>
                  <a:pt x="542925" y="0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1224178" y="7300061"/>
            <a:ext cx="361950" cy="544195"/>
          </a:xfrm>
          <a:custGeom>
            <a:avLst/>
            <a:gdLst/>
            <a:ahLst/>
            <a:cxnLst/>
            <a:rect l="l" t="t" r="r" b="b"/>
            <a:pathLst>
              <a:path w="361950" h="544195">
                <a:moveTo>
                  <a:pt x="180975" y="181216"/>
                </a:moveTo>
                <a:lnTo>
                  <a:pt x="0" y="181216"/>
                </a:lnTo>
                <a:lnTo>
                  <a:pt x="0" y="543661"/>
                </a:lnTo>
                <a:lnTo>
                  <a:pt x="180975" y="543661"/>
                </a:lnTo>
                <a:lnTo>
                  <a:pt x="180975" y="181216"/>
                </a:lnTo>
                <a:close/>
              </a:path>
              <a:path w="361950" h="544195">
                <a:moveTo>
                  <a:pt x="361950" y="0"/>
                </a:moveTo>
                <a:lnTo>
                  <a:pt x="180975" y="0"/>
                </a:lnTo>
                <a:lnTo>
                  <a:pt x="180975" y="181216"/>
                </a:lnTo>
                <a:lnTo>
                  <a:pt x="361950" y="181216"/>
                </a:lnTo>
                <a:lnTo>
                  <a:pt x="361950" y="0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1767108" y="7118841"/>
            <a:ext cx="180975" cy="181610"/>
          </a:xfrm>
          <a:custGeom>
            <a:avLst/>
            <a:gdLst/>
            <a:ahLst/>
            <a:cxnLst/>
            <a:rect l="l" t="t" r="r" b="b"/>
            <a:pathLst>
              <a:path w="180975" h="181609">
                <a:moveTo>
                  <a:pt x="180974" y="181217"/>
                </a:moveTo>
                <a:lnTo>
                  <a:pt x="0" y="181217"/>
                </a:lnTo>
                <a:lnTo>
                  <a:pt x="0" y="0"/>
                </a:lnTo>
                <a:lnTo>
                  <a:pt x="180974" y="0"/>
                </a:lnTo>
                <a:lnTo>
                  <a:pt x="180974" y="181217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1043203" y="6393979"/>
            <a:ext cx="904875" cy="725170"/>
          </a:xfrm>
          <a:custGeom>
            <a:avLst/>
            <a:gdLst/>
            <a:ahLst/>
            <a:cxnLst/>
            <a:rect l="l" t="t" r="r" b="b"/>
            <a:pathLst>
              <a:path w="904875" h="725170">
                <a:moveTo>
                  <a:pt x="542925" y="0"/>
                </a:moveTo>
                <a:lnTo>
                  <a:pt x="0" y="0"/>
                </a:lnTo>
                <a:lnTo>
                  <a:pt x="0" y="181216"/>
                </a:lnTo>
                <a:lnTo>
                  <a:pt x="542925" y="181216"/>
                </a:lnTo>
                <a:lnTo>
                  <a:pt x="542925" y="0"/>
                </a:lnTo>
                <a:close/>
              </a:path>
              <a:path w="904875" h="725170">
                <a:moveTo>
                  <a:pt x="723900" y="543648"/>
                </a:moveTo>
                <a:lnTo>
                  <a:pt x="542925" y="543648"/>
                </a:lnTo>
                <a:lnTo>
                  <a:pt x="542925" y="724865"/>
                </a:lnTo>
                <a:lnTo>
                  <a:pt x="723900" y="724865"/>
                </a:lnTo>
                <a:lnTo>
                  <a:pt x="723900" y="543648"/>
                </a:lnTo>
                <a:close/>
              </a:path>
              <a:path w="904875" h="725170">
                <a:moveTo>
                  <a:pt x="723900" y="181216"/>
                </a:moveTo>
                <a:lnTo>
                  <a:pt x="542925" y="181216"/>
                </a:lnTo>
                <a:lnTo>
                  <a:pt x="542925" y="362432"/>
                </a:lnTo>
                <a:lnTo>
                  <a:pt x="723900" y="362432"/>
                </a:lnTo>
                <a:lnTo>
                  <a:pt x="723900" y="181216"/>
                </a:lnTo>
                <a:close/>
              </a:path>
              <a:path w="904875" h="725170">
                <a:moveTo>
                  <a:pt x="904875" y="362432"/>
                </a:moveTo>
                <a:lnTo>
                  <a:pt x="723900" y="362432"/>
                </a:lnTo>
                <a:lnTo>
                  <a:pt x="723900" y="543648"/>
                </a:lnTo>
                <a:lnTo>
                  <a:pt x="904875" y="543648"/>
                </a:lnTo>
                <a:lnTo>
                  <a:pt x="904875" y="362432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1767103" y="6937628"/>
            <a:ext cx="1447800" cy="1450340"/>
          </a:xfrm>
          <a:custGeom>
            <a:avLst/>
            <a:gdLst/>
            <a:ahLst/>
            <a:cxnLst/>
            <a:rect l="l" t="t" r="r" b="b"/>
            <a:pathLst>
              <a:path w="1447800" h="1450340">
                <a:moveTo>
                  <a:pt x="542925" y="1087310"/>
                </a:moveTo>
                <a:lnTo>
                  <a:pt x="0" y="1087310"/>
                </a:lnTo>
                <a:lnTo>
                  <a:pt x="0" y="1268526"/>
                </a:lnTo>
                <a:lnTo>
                  <a:pt x="542925" y="1268526"/>
                </a:lnTo>
                <a:lnTo>
                  <a:pt x="542925" y="1087310"/>
                </a:lnTo>
                <a:close/>
              </a:path>
              <a:path w="1447800" h="1450340">
                <a:moveTo>
                  <a:pt x="723900" y="1268526"/>
                </a:moveTo>
                <a:lnTo>
                  <a:pt x="542925" y="1268526"/>
                </a:lnTo>
                <a:lnTo>
                  <a:pt x="542925" y="1449743"/>
                </a:lnTo>
                <a:lnTo>
                  <a:pt x="723900" y="1449743"/>
                </a:lnTo>
                <a:lnTo>
                  <a:pt x="723900" y="1268526"/>
                </a:lnTo>
                <a:close/>
              </a:path>
              <a:path w="1447800" h="1450340">
                <a:moveTo>
                  <a:pt x="904875" y="362432"/>
                </a:moveTo>
                <a:lnTo>
                  <a:pt x="723900" y="362432"/>
                </a:lnTo>
                <a:lnTo>
                  <a:pt x="723900" y="543648"/>
                </a:lnTo>
                <a:lnTo>
                  <a:pt x="904875" y="543648"/>
                </a:lnTo>
                <a:lnTo>
                  <a:pt x="904875" y="362432"/>
                </a:lnTo>
                <a:close/>
              </a:path>
              <a:path w="1447800" h="1450340">
                <a:moveTo>
                  <a:pt x="904875" y="0"/>
                </a:moveTo>
                <a:lnTo>
                  <a:pt x="361950" y="0"/>
                </a:lnTo>
                <a:lnTo>
                  <a:pt x="361950" y="181216"/>
                </a:lnTo>
                <a:lnTo>
                  <a:pt x="904875" y="181216"/>
                </a:lnTo>
                <a:lnTo>
                  <a:pt x="904875" y="0"/>
                </a:lnTo>
                <a:close/>
              </a:path>
              <a:path w="1447800" h="1450340">
                <a:moveTo>
                  <a:pt x="1085850" y="724865"/>
                </a:moveTo>
                <a:lnTo>
                  <a:pt x="904875" y="724865"/>
                </a:lnTo>
                <a:lnTo>
                  <a:pt x="904875" y="906094"/>
                </a:lnTo>
                <a:lnTo>
                  <a:pt x="1085850" y="906094"/>
                </a:lnTo>
                <a:lnTo>
                  <a:pt x="1085850" y="724865"/>
                </a:lnTo>
                <a:close/>
              </a:path>
              <a:path w="1447800" h="1450340">
                <a:moveTo>
                  <a:pt x="1085850" y="181216"/>
                </a:moveTo>
                <a:lnTo>
                  <a:pt x="904875" y="181216"/>
                </a:lnTo>
                <a:lnTo>
                  <a:pt x="904875" y="362432"/>
                </a:lnTo>
                <a:lnTo>
                  <a:pt x="1085850" y="362432"/>
                </a:lnTo>
                <a:lnTo>
                  <a:pt x="1085850" y="181216"/>
                </a:lnTo>
                <a:close/>
              </a:path>
              <a:path w="1447800" h="1450340">
                <a:moveTo>
                  <a:pt x="1266825" y="906094"/>
                </a:moveTo>
                <a:lnTo>
                  <a:pt x="1085850" y="906094"/>
                </a:lnTo>
                <a:lnTo>
                  <a:pt x="1085850" y="1268526"/>
                </a:lnTo>
                <a:lnTo>
                  <a:pt x="1266825" y="1268526"/>
                </a:lnTo>
                <a:lnTo>
                  <a:pt x="1266825" y="906094"/>
                </a:lnTo>
                <a:close/>
              </a:path>
              <a:path w="1447800" h="1450340">
                <a:moveTo>
                  <a:pt x="1266825" y="362432"/>
                </a:moveTo>
                <a:lnTo>
                  <a:pt x="1085850" y="362432"/>
                </a:lnTo>
                <a:lnTo>
                  <a:pt x="1085850" y="543648"/>
                </a:lnTo>
                <a:lnTo>
                  <a:pt x="1266825" y="543648"/>
                </a:lnTo>
                <a:lnTo>
                  <a:pt x="1266825" y="362432"/>
                </a:lnTo>
                <a:close/>
              </a:path>
              <a:path w="1447800" h="1450340">
                <a:moveTo>
                  <a:pt x="1447800" y="1268526"/>
                </a:moveTo>
                <a:lnTo>
                  <a:pt x="1266825" y="1268526"/>
                </a:lnTo>
                <a:lnTo>
                  <a:pt x="1266825" y="1449743"/>
                </a:lnTo>
                <a:lnTo>
                  <a:pt x="1447800" y="1449743"/>
                </a:lnTo>
                <a:lnTo>
                  <a:pt x="1447800" y="1268526"/>
                </a:lnTo>
                <a:close/>
              </a:path>
              <a:path w="1447800" h="1450340">
                <a:moveTo>
                  <a:pt x="1447800" y="543648"/>
                </a:moveTo>
                <a:lnTo>
                  <a:pt x="1266825" y="543648"/>
                </a:lnTo>
                <a:lnTo>
                  <a:pt x="1266825" y="906094"/>
                </a:lnTo>
                <a:lnTo>
                  <a:pt x="1447800" y="906094"/>
                </a:lnTo>
                <a:lnTo>
                  <a:pt x="1447800" y="543648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3576858" y="8206145"/>
            <a:ext cx="542925" cy="181610"/>
          </a:xfrm>
          <a:custGeom>
            <a:avLst/>
            <a:gdLst/>
            <a:ahLst/>
            <a:cxnLst/>
            <a:rect l="l" t="t" r="r" b="b"/>
            <a:pathLst>
              <a:path w="542925" h="181609">
                <a:moveTo>
                  <a:pt x="542924" y="181217"/>
                </a:moveTo>
                <a:lnTo>
                  <a:pt x="0" y="181217"/>
                </a:lnTo>
                <a:lnTo>
                  <a:pt x="0" y="0"/>
                </a:lnTo>
                <a:lnTo>
                  <a:pt x="542924" y="0"/>
                </a:lnTo>
                <a:lnTo>
                  <a:pt x="542924" y="181217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2491008" y="8568580"/>
            <a:ext cx="180975" cy="181610"/>
          </a:xfrm>
          <a:custGeom>
            <a:avLst/>
            <a:gdLst/>
            <a:ahLst/>
            <a:cxnLst/>
            <a:rect l="l" t="t" r="r" b="b"/>
            <a:pathLst>
              <a:path w="180975" h="181609">
                <a:moveTo>
                  <a:pt x="180974" y="181217"/>
                </a:moveTo>
                <a:lnTo>
                  <a:pt x="0" y="181217"/>
                </a:lnTo>
                <a:lnTo>
                  <a:pt x="0" y="0"/>
                </a:lnTo>
                <a:lnTo>
                  <a:pt x="180974" y="0"/>
                </a:lnTo>
                <a:lnTo>
                  <a:pt x="180974" y="181217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2310033" y="7481275"/>
            <a:ext cx="180975" cy="181610"/>
          </a:xfrm>
          <a:custGeom>
            <a:avLst/>
            <a:gdLst/>
            <a:ahLst/>
            <a:cxnLst/>
            <a:rect l="l" t="t" r="r" b="b"/>
            <a:pathLst>
              <a:path w="180975" h="181609">
                <a:moveTo>
                  <a:pt x="180974" y="181217"/>
                </a:moveTo>
                <a:lnTo>
                  <a:pt x="0" y="181217"/>
                </a:lnTo>
                <a:lnTo>
                  <a:pt x="0" y="0"/>
                </a:lnTo>
                <a:lnTo>
                  <a:pt x="180974" y="0"/>
                </a:lnTo>
                <a:lnTo>
                  <a:pt x="180974" y="181217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4662703" y="7662493"/>
            <a:ext cx="904875" cy="544195"/>
          </a:xfrm>
          <a:custGeom>
            <a:avLst/>
            <a:gdLst/>
            <a:ahLst/>
            <a:cxnLst/>
            <a:rect l="l" t="t" r="r" b="b"/>
            <a:pathLst>
              <a:path w="904875" h="544195">
                <a:moveTo>
                  <a:pt x="723900" y="362445"/>
                </a:moveTo>
                <a:lnTo>
                  <a:pt x="542925" y="362445"/>
                </a:lnTo>
                <a:lnTo>
                  <a:pt x="542925" y="543661"/>
                </a:lnTo>
                <a:lnTo>
                  <a:pt x="723900" y="543661"/>
                </a:lnTo>
                <a:lnTo>
                  <a:pt x="723900" y="362445"/>
                </a:lnTo>
                <a:close/>
              </a:path>
              <a:path w="904875" h="544195">
                <a:moveTo>
                  <a:pt x="723900" y="0"/>
                </a:moveTo>
                <a:lnTo>
                  <a:pt x="0" y="0"/>
                </a:lnTo>
                <a:lnTo>
                  <a:pt x="0" y="181229"/>
                </a:lnTo>
                <a:lnTo>
                  <a:pt x="723900" y="181229"/>
                </a:lnTo>
                <a:lnTo>
                  <a:pt x="723900" y="0"/>
                </a:lnTo>
                <a:close/>
              </a:path>
              <a:path w="904875" h="544195">
                <a:moveTo>
                  <a:pt x="904875" y="181229"/>
                </a:moveTo>
                <a:lnTo>
                  <a:pt x="723900" y="181229"/>
                </a:lnTo>
                <a:lnTo>
                  <a:pt x="723900" y="362445"/>
                </a:lnTo>
                <a:lnTo>
                  <a:pt x="904875" y="362445"/>
                </a:lnTo>
                <a:lnTo>
                  <a:pt x="904875" y="181229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5929528" y="7843722"/>
            <a:ext cx="723900" cy="725170"/>
          </a:xfrm>
          <a:custGeom>
            <a:avLst/>
            <a:gdLst/>
            <a:ahLst/>
            <a:cxnLst/>
            <a:rect l="l" t="t" r="r" b="b"/>
            <a:pathLst>
              <a:path w="723900" h="725170">
                <a:moveTo>
                  <a:pt x="361950" y="362432"/>
                </a:moveTo>
                <a:lnTo>
                  <a:pt x="180975" y="362432"/>
                </a:lnTo>
                <a:lnTo>
                  <a:pt x="180975" y="543648"/>
                </a:lnTo>
                <a:lnTo>
                  <a:pt x="361950" y="543648"/>
                </a:lnTo>
                <a:lnTo>
                  <a:pt x="361950" y="362432"/>
                </a:lnTo>
                <a:close/>
              </a:path>
              <a:path w="723900" h="725170">
                <a:moveTo>
                  <a:pt x="361950" y="0"/>
                </a:moveTo>
                <a:lnTo>
                  <a:pt x="0" y="0"/>
                </a:lnTo>
                <a:lnTo>
                  <a:pt x="0" y="181216"/>
                </a:lnTo>
                <a:lnTo>
                  <a:pt x="361950" y="181216"/>
                </a:lnTo>
                <a:lnTo>
                  <a:pt x="361950" y="0"/>
                </a:lnTo>
                <a:close/>
              </a:path>
              <a:path w="723900" h="725170">
                <a:moveTo>
                  <a:pt x="542925" y="181216"/>
                </a:moveTo>
                <a:lnTo>
                  <a:pt x="361950" y="181216"/>
                </a:lnTo>
                <a:lnTo>
                  <a:pt x="361950" y="362432"/>
                </a:lnTo>
                <a:lnTo>
                  <a:pt x="542925" y="362432"/>
                </a:lnTo>
                <a:lnTo>
                  <a:pt x="542925" y="181216"/>
                </a:lnTo>
                <a:close/>
              </a:path>
              <a:path w="723900" h="725170">
                <a:moveTo>
                  <a:pt x="723900" y="362432"/>
                </a:moveTo>
                <a:lnTo>
                  <a:pt x="542925" y="362432"/>
                </a:lnTo>
                <a:lnTo>
                  <a:pt x="542925" y="724865"/>
                </a:lnTo>
                <a:lnTo>
                  <a:pt x="723900" y="724865"/>
                </a:lnTo>
                <a:lnTo>
                  <a:pt x="723900" y="362432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5929533" y="8931014"/>
            <a:ext cx="180975" cy="181610"/>
          </a:xfrm>
          <a:custGeom>
            <a:avLst/>
            <a:gdLst/>
            <a:ahLst/>
            <a:cxnLst/>
            <a:rect l="l" t="t" r="r" b="b"/>
            <a:pathLst>
              <a:path w="180975" h="181609">
                <a:moveTo>
                  <a:pt x="180974" y="181217"/>
                </a:moveTo>
                <a:lnTo>
                  <a:pt x="0" y="181217"/>
                </a:lnTo>
                <a:lnTo>
                  <a:pt x="0" y="0"/>
                </a:lnTo>
                <a:lnTo>
                  <a:pt x="180974" y="0"/>
                </a:lnTo>
                <a:lnTo>
                  <a:pt x="180974" y="181217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5567583" y="8387362"/>
            <a:ext cx="180975" cy="181610"/>
          </a:xfrm>
          <a:custGeom>
            <a:avLst/>
            <a:gdLst/>
            <a:ahLst/>
            <a:cxnLst/>
            <a:rect l="l" t="t" r="r" b="b"/>
            <a:pathLst>
              <a:path w="180975" h="181609">
                <a:moveTo>
                  <a:pt x="180974" y="181217"/>
                </a:moveTo>
                <a:lnTo>
                  <a:pt x="0" y="181217"/>
                </a:lnTo>
                <a:lnTo>
                  <a:pt x="0" y="0"/>
                </a:lnTo>
                <a:lnTo>
                  <a:pt x="180974" y="0"/>
                </a:lnTo>
                <a:lnTo>
                  <a:pt x="180974" y="181217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1043203" y="6937628"/>
            <a:ext cx="361950" cy="362585"/>
          </a:xfrm>
          <a:custGeom>
            <a:avLst/>
            <a:gdLst/>
            <a:ahLst/>
            <a:cxnLst/>
            <a:rect l="l" t="t" r="r" b="b"/>
            <a:pathLst>
              <a:path w="361950" h="362584">
                <a:moveTo>
                  <a:pt x="180975" y="0"/>
                </a:moveTo>
                <a:lnTo>
                  <a:pt x="0" y="0"/>
                </a:lnTo>
                <a:lnTo>
                  <a:pt x="0" y="181216"/>
                </a:lnTo>
                <a:lnTo>
                  <a:pt x="180975" y="181216"/>
                </a:lnTo>
                <a:lnTo>
                  <a:pt x="180975" y="0"/>
                </a:lnTo>
                <a:close/>
              </a:path>
              <a:path w="361950" h="362584">
                <a:moveTo>
                  <a:pt x="361950" y="181216"/>
                </a:moveTo>
                <a:lnTo>
                  <a:pt x="180975" y="181216"/>
                </a:lnTo>
                <a:lnTo>
                  <a:pt x="180975" y="362432"/>
                </a:lnTo>
                <a:lnTo>
                  <a:pt x="361950" y="362432"/>
                </a:lnTo>
                <a:lnTo>
                  <a:pt x="361950" y="181216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6653428" y="8387371"/>
            <a:ext cx="1085850" cy="725170"/>
          </a:xfrm>
          <a:custGeom>
            <a:avLst/>
            <a:gdLst/>
            <a:ahLst/>
            <a:cxnLst/>
            <a:rect l="l" t="t" r="r" b="b"/>
            <a:pathLst>
              <a:path w="1085850" h="725170">
                <a:moveTo>
                  <a:pt x="180975" y="181216"/>
                </a:moveTo>
                <a:lnTo>
                  <a:pt x="0" y="181216"/>
                </a:lnTo>
                <a:lnTo>
                  <a:pt x="0" y="362432"/>
                </a:lnTo>
                <a:lnTo>
                  <a:pt x="180975" y="362432"/>
                </a:lnTo>
                <a:lnTo>
                  <a:pt x="180975" y="181216"/>
                </a:lnTo>
                <a:close/>
              </a:path>
              <a:path w="1085850" h="725170">
                <a:moveTo>
                  <a:pt x="542925" y="362432"/>
                </a:moveTo>
                <a:lnTo>
                  <a:pt x="361950" y="362432"/>
                </a:lnTo>
                <a:lnTo>
                  <a:pt x="361950" y="543648"/>
                </a:lnTo>
                <a:lnTo>
                  <a:pt x="542925" y="543648"/>
                </a:lnTo>
                <a:lnTo>
                  <a:pt x="542925" y="362432"/>
                </a:lnTo>
                <a:close/>
              </a:path>
              <a:path w="1085850" h="725170">
                <a:moveTo>
                  <a:pt x="723900" y="0"/>
                </a:moveTo>
                <a:lnTo>
                  <a:pt x="180975" y="0"/>
                </a:lnTo>
                <a:lnTo>
                  <a:pt x="180975" y="181216"/>
                </a:lnTo>
                <a:lnTo>
                  <a:pt x="723900" y="181216"/>
                </a:lnTo>
                <a:lnTo>
                  <a:pt x="723900" y="0"/>
                </a:lnTo>
                <a:close/>
              </a:path>
              <a:path w="1085850" h="725170">
                <a:moveTo>
                  <a:pt x="904875" y="543648"/>
                </a:moveTo>
                <a:lnTo>
                  <a:pt x="723900" y="543648"/>
                </a:lnTo>
                <a:lnTo>
                  <a:pt x="723900" y="724865"/>
                </a:lnTo>
                <a:lnTo>
                  <a:pt x="904875" y="724865"/>
                </a:lnTo>
                <a:lnTo>
                  <a:pt x="904875" y="543648"/>
                </a:lnTo>
                <a:close/>
              </a:path>
              <a:path w="1085850" h="725170">
                <a:moveTo>
                  <a:pt x="904875" y="181216"/>
                </a:moveTo>
                <a:lnTo>
                  <a:pt x="723900" y="181216"/>
                </a:lnTo>
                <a:lnTo>
                  <a:pt x="723900" y="362432"/>
                </a:lnTo>
                <a:lnTo>
                  <a:pt x="904875" y="362432"/>
                </a:lnTo>
                <a:lnTo>
                  <a:pt x="904875" y="181216"/>
                </a:lnTo>
                <a:close/>
              </a:path>
              <a:path w="1085850" h="725170">
                <a:moveTo>
                  <a:pt x="1085850" y="362432"/>
                </a:moveTo>
                <a:lnTo>
                  <a:pt x="904875" y="362432"/>
                </a:lnTo>
                <a:lnTo>
                  <a:pt x="904875" y="543648"/>
                </a:lnTo>
                <a:lnTo>
                  <a:pt x="1085850" y="543648"/>
                </a:lnTo>
                <a:lnTo>
                  <a:pt x="1085850" y="362432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3395883" y="8568580"/>
            <a:ext cx="180975" cy="181610"/>
          </a:xfrm>
          <a:custGeom>
            <a:avLst/>
            <a:gdLst/>
            <a:ahLst/>
            <a:cxnLst/>
            <a:rect l="l" t="t" r="r" b="b"/>
            <a:pathLst>
              <a:path w="180975" h="181609">
                <a:moveTo>
                  <a:pt x="180974" y="181217"/>
                </a:moveTo>
                <a:lnTo>
                  <a:pt x="0" y="181217"/>
                </a:lnTo>
                <a:lnTo>
                  <a:pt x="0" y="0"/>
                </a:lnTo>
                <a:lnTo>
                  <a:pt x="180974" y="0"/>
                </a:lnTo>
                <a:lnTo>
                  <a:pt x="180974" y="181217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1043208" y="8387362"/>
            <a:ext cx="180975" cy="181610"/>
          </a:xfrm>
          <a:custGeom>
            <a:avLst/>
            <a:gdLst/>
            <a:ahLst/>
            <a:cxnLst/>
            <a:rect l="l" t="t" r="r" b="b"/>
            <a:pathLst>
              <a:path w="180975" h="181609">
                <a:moveTo>
                  <a:pt x="180974" y="181217"/>
                </a:moveTo>
                <a:lnTo>
                  <a:pt x="0" y="181217"/>
                </a:lnTo>
                <a:lnTo>
                  <a:pt x="0" y="0"/>
                </a:lnTo>
                <a:lnTo>
                  <a:pt x="180974" y="0"/>
                </a:lnTo>
                <a:lnTo>
                  <a:pt x="180974" y="181217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500278" y="7481277"/>
            <a:ext cx="542925" cy="725170"/>
          </a:xfrm>
          <a:custGeom>
            <a:avLst/>
            <a:gdLst/>
            <a:ahLst/>
            <a:cxnLst/>
            <a:rect l="l" t="t" r="r" b="b"/>
            <a:pathLst>
              <a:path w="542925" h="725170">
                <a:moveTo>
                  <a:pt x="180975" y="181216"/>
                </a:moveTo>
                <a:lnTo>
                  <a:pt x="0" y="181216"/>
                </a:lnTo>
                <a:lnTo>
                  <a:pt x="0" y="362445"/>
                </a:lnTo>
                <a:lnTo>
                  <a:pt x="180975" y="362445"/>
                </a:lnTo>
                <a:lnTo>
                  <a:pt x="180975" y="181216"/>
                </a:lnTo>
                <a:close/>
              </a:path>
              <a:path w="542925" h="725170">
                <a:moveTo>
                  <a:pt x="361950" y="362445"/>
                </a:moveTo>
                <a:lnTo>
                  <a:pt x="180975" y="362445"/>
                </a:lnTo>
                <a:lnTo>
                  <a:pt x="180975" y="724877"/>
                </a:lnTo>
                <a:lnTo>
                  <a:pt x="361950" y="724877"/>
                </a:lnTo>
                <a:lnTo>
                  <a:pt x="361950" y="362445"/>
                </a:lnTo>
                <a:close/>
              </a:path>
              <a:path w="542925" h="725170">
                <a:moveTo>
                  <a:pt x="542925" y="0"/>
                </a:moveTo>
                <a:lnTo>
                  <a:pt x="361950" y="0"/>
                </a:lnTo>
                <a:lnTo>
                  <a:pt x="361950" y="181216"/>
                </a:lnTo>
                <a:lnTo>
                  <a:pt x="542925" y="181216"/>
                </a:lnTo>
                <a:lnTo>
                  <a:pt x="542925" y="0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1948083" y="9112232"/>
            <a:ext cx="180975" cy="181610"/>
          </a:xfrm>
          <a:custGeom>
            <a:avLst/>
            <a:gdLst/>
            <a:ahLst/>
            <a:cxnLst/>
            <a:rect l="l" t="t" r="r" b="b"/>
            <a:pathLst>
              <a:path w="180975" h="181609">
                <a:moveTo>
                  <a:pt x="180974" y="181217"/>
                </a:moveTo>
                <a:lnTo>
                  <a:pt x="0" y="181217"/>
                </a:lnTo>
                <a:lnTo>
                  <a:pt x="0" y="0"/>
                </a:lnTo>
                <a:lnTo>
                  <a:pt x="180974" y="0"/>
                </a:lnTo>
                <a:lnTo>
                  <a:pt x="180974" y="181217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1948078" y="8568587"/>
            <a:ext cx="542925" cy="362585"/>
          </a:xfrm>
          <a:custGeom>
            <a:avLst/>
            <a:gdLst/>
            <a:ahLst/>
            <a:cxnLst/>
            <a:rect l="l" t="t" r="r" b="b"/>
            <a:pathLst>
              <a:path w="542925" h="362584">
                <a:moveTo>
                  <a:pt x="180975" y="0"/>
                </a:moveTo>
                <a:lnTo>
                  <a:pt x="0" y="0"/>
                </a:lnTo>
                <a:lnTo>
                  <a:pt x="0" y="181216"/>
                </a:lnTo>
                <a:lnTo>
                  <a:pt x="180975" y="181216"/>
                </a:lnTo>
                <a:lnTo>
                  <a:pt x="180975" y="0"/>
                </a:lnTo>
                <a:close/>
              </a:path>
              <a:path w="542925" h="362584">
                <a:moveTo>
                  <a:pt x="542925" y="181216"/>
                </a:moveTo>
                <a:lnTo>
                  <a:pt x="180975" y="181216"/>
                </a:lnTo>
                <a:lnTo>
                  <a:pt x="180975" y="362432"/>
                </a:lnTo>
                <a:lnTo>
                  <a:pt x="542925" y="362432"/>
                </a:lnTo>
                <a:lnTo>
                  <a:pt x="542925" y="181216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3757833" y="9112232"/>
            <a:ext cx="180975" cy="181610"/>
          </a:xfrm>
          <a:custGeom>
            <a:avLst/>
            <a:gdLst/>
            <a:ahLst/>
            <a:cxnLst/>
            <a:rect l="l" t="t" r="r" b="b"/>
            <a:pathLst>
              <a:path w="180975" h="181609">
                <a:moveTo>
                  <a:pt x="180974" y="181217"/>
                </a:moveTo>
                <a:lnTo>
                  <a:pt x="0" y="181217"/>
                </a:lnTo>
                <a:lnTo>
                  <a:pt x="0" y="0"/>
                </a:lnTo>
                <a:lnTo>
                  <a:pt x="180974" y="0"/>
                </a:lnTo>
                <a:lnTo>
                  <a:pt x="180974" y="181217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13939685" y="1717674"/>
            <a:ext cx="387350" cy="193675"/>
          </a:xfrm>
          <a:custGeom>
            <a:avLst/>
            <a:gdLst/>
            <a:ahLst/>
            <a:cxnLst/>
            <a:rect l="l" t="t" r="r" b="b"/>
            <a:pathLst>
              <a:path w="387350" h="193675">
                <a:moveTo>
                  <a:pt x="322440" y="0"/>
                </a:moveTo>
                <a:lnTo>
                  <a:pt x="128981" y="0"/>
                </a:lnTo>
                <a:lnTo>
                  <a:pt x="128981" y="64465"/>
                </a:lnTo>
                <a:lnTo>
                  <a:pt x="322440" y="64465"/>
                </a:lnTo>
                <a:lnTo>
                  <a:pt x="322440" y="0"/>
                </a:lnTo>
                <a:close/>
              </a:path>
              <a:path w="387350" h="193675">
                <a:moveTo>
                  <a:pt x="386930" y="65062"/>
                </a:moveTo>
                <a:lnTo>
                  <a:pt x="0" y="65062"/>
                </a:lnTo>
                <a:lnTo>
                  <a:pt x="0" y="128536"/>
                </a:lnTo>
                <a:lnTo>
                  <a:pt x="0" y="193294"/>
                </a:lnTo>
                <a:lnTo>
                  <a:pt x="128981" y="193294"/>
                </a:lnTo>
                <a:lnTo>
                  <a:pt x="128981" y="128536"/>
                </a:lnTo>
                <a:lnTo>
                  <a:pt x="193471" y="128536"/>
                </a:lnTo>
                <a:lnTo>
                  <a:pt x="193471" y="193294"/>
                </a:lnTo>
                <a:lnTo>
                  <a:pt x="322440" y="193294"/>
                </a:lnTo>
                <a:lnTo>
                  <a:pt x="322440" y="128536"/>
                </a:lnTo>
                <a:lnTo>
                  <a:pt x="386930" y="128536"/>
                </a:lnTo>
                <a:lnTo>
                  <a:pt x="386930" y="65062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12778933" y="1911044"/>
            <a:ext cx="193675" cy="64769"/>
          </a:xfrm>
          <a:custGeom>
            <a:avLst/>
            <a:gdLst/>
            <a:ahLst/>
            <a:cxnLst/>
            <a:rect l="l" t="t" r="r" b="b"/>
            <a:pathLst>
              <a:path w="193675" h="64769">
                <a:moveTo>
                  <a:pt x="0" y="64457"/>
                </a:moveTo>
                <a:lnTo>
                  <a:pt x="193460" y="64457"/>
                </a:lnTo>
                <a:lnTo>
                  <a:pt x="193460" y="0"/>
                </a:lnTo>
                <a:lnTo>
                  <a:pt x="0" y="0"/>
                </a:lnTo>
                <a:lnTo>
                  <a:pt x="0" y="64457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13939696" y="1911044"/>
            <a:ext cx="193675" cy="64769"/>
          </a:xfrm>
          <a:custGeom>
            <a:avLst/>
            <a:gdLst/>
            <a:ahLst/>
            <a:cxnLst/>
            <a:rect l="l" t="t" r="r" b="b"/>
            <a:pathLst>
              <a:path w="193675" h="64769">
                <a:moveTo>
                  <a:pt x="0" y="64457"/>
                </a:moveTo>
                <a:lnTo>
                  <a:pt x="193460" y="64457"/>
                </a:lnTo>
                <a:lnTo>
                  <a:pt x="193460" y="0"/>
                </a:lnTo>
                <a:lnTo>
                  <a:pt x="0" y="0"/>
                </a:lnTo>
                <a:lnTo>
                  <a:pt x="0" y="64457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14391104" y="1911044"/>
            <a:ext cx="258445" cy="64769"/>
          </a:xfrm>
          <a:custGeom>
            <a:avLst/>
            <a:gdLst/>
            <a:ahLst/>
            <a:cxnLst/>
            <a:rect l="l" t="t" r="r" b="b"/>
            <a:pathLst>
              <a:path w="258444" h="64769">
                <a:moveTo>
                  <a:pt x="0" y="64457"/>
                </a:moveTo>
                <a:lnTo>
                  <a:pt x="257947" y="64457"/>
                </a:lnTo>
                <a:lnTo>
                  <a:pt x="257947" y="0"/>
                </a:lnTo>
                <a:lnTo>
                  <a:pt x="0" y="0"/>
                </a:lnTo>
                <a:lnTo>
                  <a:pt x="0" y="64457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12714447" y="1975720"/>
            <a:ext cx="193675" cy="64769"/>
          </a:xfrm>
          <a:custGeom>
            <a:avLst/>
            <a:gdLst/>
            <a:ahLst/>
            <a:cxnLst/>
            <a:rect l="l" t="t" r="r" b="b"/>
            <a:pathLst>
              <a:path w="193675" h="64769">
                <a:moveTo>
                  <a:pt x="0" y="64755"/>
                </a:moveTo>
                <a:lnTo>
                  <a:pt x="193460" y="64755"/>
                </a:lnTo>
                <a:lnTo>
                  <a:pt x="193460" y="0"/>
                </a:lnTo>
                <a:lnTo>
                  <a:pt x="0" y="0"/>
                </a:lnTo>
                <a:lnTo>
                  <a:pt x="0" y="64755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12714440" y="1975725"/>
            <a:ext cx="451484" cy="128270"/>
          </a:xfrm>
          <a:custGeom>
            <a:avLst/>
            <a:gdLst/>
            <a:ahLst/>
            <a:cxnLst/>
            <a:rect l="l" t="t" r="r" b="b"/>
            <a:pathLst>
              <a:path w="451484" h="128269">
                <a:moveTo>
                  <a:pt x="257949" y="64757"/>
                </a:moveTo>
                <a:lnTo>
                  <a:pt x="0" y="64757"/>
                </a:lnTo>
                <a:lnTo>
                  <a:pt x="0" y="128244"/>
                </a:lnTo>
                <a:lnTo>
                  <a:pt x="257949" y="128244"/>
                </a:lnTo>
                <a:lnTo>
                  <a:pt x="257949" y="64757"/>
                </a:lnTo>
                <a:close/>
              </a:path>
              <a:path w="451484" h="128269">
                <a:moveTo>
                  <a:pt x="451408" y="64757"/>
                </a:moveTo>
                <a:lnTo>
                  <a:pt x="386918" y="64757"/>
                </a:lnTo>
                <a:lnTo>
                  <a:pt x="386918" y="0"/>
                </a:lnTo>
                <a:lnTo>
                  <a:pt x="257949" y="0"/>
                </a:lnTo>
                <a:lnTo>
                  <a:pt x="257949" y="64757"/>
                </a:lnTo>
                <a:lnTo>
                  <a:pt x="322440" y="64757"/>
                </a:lnTo>
                <a:lnTo>
                  <a:pt x="322440" y="128244"/>
                </a:lnTo>
                <a:lnTo>
                  <a:pt x="451408" y="128244"/>
                </a:lnTo>
                <a:lnTo>
                  <a:pt x="451408" y="64757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13939696" y="1975501"/>
            <a:ext cx="193675" cy="64769"/>
          </a:xfrm>
          <a:custGeom>
            <a:avLst/>
            <a:gdLst/>
            <a:ahLst/>
            <a:cxnLst/>
            <a:rect l="l" t="t" r="r" b="b"/>
            <a:pathLst>
              <a:path w="193675" h="64769">
                <a:moveTo>
                  <a:pt x="0" y="64457"/>
                </a:moveTo>
                <a:lnTo>
                  <a:pt x="193460" y="64457"/>
                </a:lnTo>
                <a:lnTo>
                  <a:pt x="193460" y="0"/>
                </a:lnTo>
                <a:lnTo>
                  <a:pt x="0" y="0"/>
                </a:lnTo>
                <a:lnTo>
                  <a:pt x="0" y="64457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14262131" y="1975501"/>
            <a:ext cx="322580" cy="64769"/>
          </a:xfrm>
          <a:custGeom>
            <a:avLst/>
            <a:gdLst/>
            <a:ahLst/>
            <a:cxnLst/>
            <a:rect l="l" t="t" r="r" b="b"/>
            <a:pathLst>
              <a:path w="322580" h="64769">
                <a:moveTo>
                  <a:pt x="0" y="64457"/>
                </a:moveTo>
                <a:lnTo>
                  <a:pt x="322434" y="64457"/>
                </a:lnTo>
                <a:lnTo>
                  <a:pt x="322434" y="0"/>
                </a:lnTo>
                <a:lnTo>
                  <a:pt x="0" y="0"/>
                </a:lnTo>
                <a:lnTo>
                  <a:pt x="0" y="64457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14649051" y="1975501"/>
            <a:ext cx="64769" cy="64769"/>
          </a:xfrm>
          <a:custGeom>
            <a:avLst/>
            <a:gdLst/>
            <a:ahLst/>
            <a:cxnLst/>
            <a:rect l="l" t="t" r="r" b="b"/>
            <a:pathLst>
              <a:path w="64769" h="64769">
                <a:moveTo>
                  <a:pt x="0" y="64457"/>
                </a:moveTo>
                <a:lnTo>
                  <a:pt x="64486" y="64457"/>
                </a:lnTo>
                <a:lnTo>
                  <a:pt x="64486" y="0"/>
                </a:lnTo>
                <a:lnTo>
                  <a:pt x="0" y="0"/>
                </a:lnTo>
                <a:lnTo>
                  <a:pt x="0" y="64457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13681749" y="2040475"/>
            <a:ext cx="322580" cy="63500"/>
          </a:xfrm>
          <a:custGeom>
            <a:avLst/>
            <a:gdLst/>
            <a:ahLst/>
            <a:cxnLst/>
            <a:rect l="l" t="t" r="r" b="b"/>
            <a:pathLst>
              <a:path w="322580" h="63500">
                <a:moveTo>
                  <a:pt x="0" y="63485"/>
                </a:moveTo>
                <a:lnTo>
                  <a:pt x="322434" y="63485"/>
                </a:lnTo>
                <a:lnTo>
                  <a:pt x="322434" y="0"/>
                </a:lnTo>
                <a:lnTo>
                  <a:pt x="0" y="0"/>
                </a:lnTo>
                <a:lnTo>
                  <a:pt x="0" y="63485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14197645" y="2040475"/>
            <a:ext cx="322580" cy="63500"/>
          </a:xfrm>
          <a:custGeom>
            <a:avLst/>
            <a:gdLst/>
            <a:ahLst/>
            <a:cxnLst/>
            <a:rect l="l" t="t" r="r" b="b"/>
            <a:pathLst>
              <a:path w="322580" h="63500">
                <a:moveTo>
                  <a:pt x="0" y="63485"/>
                </a:moveTo>
                <a:lnTo>
                  <a:pt x="322434" y="63485"/>
                </a:lnTo>
                <a:lnTo>
                  <a:pt x="322434" y="0"/>
                </a:lnTo>
                <a:lnTo>
                  <a:pt x="0" y="0"/>
                </a:lnTo>
                <a:lnTo>
                  <a:pt x="0" y="63485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14584565" y="2040475"/>
            <a:ext cx="193675" cy="63500"/>
          </a:xfrm>
          <a:custGeom>
            <a:avLst/>
            <a:gdLst/>
            <a:ahLst/>
            <a:cxnLst/>
            <a:rect l="l" t="t" r="r" b="b"/>
            <a:pathLst>
              <a:path w="193675" h="63500">
                <a:moveTo>
                  <a:pt x="0" y="63485"/>
                </a:moveTo>
                <a:lnTo>
                  <a:pt x="193460" y="63485"/>
                </a:lnTo>
                <a:lnTo>
                  <a:pt x="193460" y="0"/>
                </a:lnTo>
                <a:lnTo>
                  <a:pt x="0" y="0"/>
                </a:lnTo>
                <a:lnTo>
                  <a:pt x="0" y="63485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13681749" y="2103961"/>
            <a:ext cx="193675" cy="64769"/>
          </a:xfrm>
          <a:custGeom>
            <a:avLst/>
            <a:gdLst/>
            <a:ahLst/>
            <a:cxnLst/>
            <a:rect l="l" t="t" r="r" b="b"/>
            <a:pathLst>
              <a:path w="193675" h="64769">
                <a:moveTo>
                  <a:pt x="0" y="64755"/>
                </a:moveTo>
                <a:lnTo>
                  <a:pt x="193460" y="64755"/>
                </a:lnTo>
                <a:lnTo>
                  <a:pt x="193460" y="0"/>
                </a:lnTo>
                <a:lnTo>
                  <a:pt x="0" y="0"/>
                </a:lnTo>
                <a:lnTo>
                  <a:pt x="0" y="64755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13939696" y="2103961"/>
            <a:ext cx="129539" cy="64769"/>
          </a:xfrm>
          <a:custGeom>
            <a:avLst/>
            <a:gdLst/>
            <a:ahLst/>
            <a:cxnLst/>
            <a:rect l="l" t="t" r="r" b="b"/>
            <a:pathLst>
              <a:path w="129540" h="64769">
                <a:moveTo>
                  <a:pt x="0" y="64755"/>
                </a:moveTo>
                <a:lnTo>
                  <a:pt x="128973" y="64755"/>
                </a:lnTo>
                <a:lnTo>
                  <a:pt x="128973" y="0"/>
                </a:lnTo>
                <a:lnTo>
                  <a:pt x="0" y="0"/>
                </a:lnTo>
                <a:lnTo>
                  <a:pt x="0" y="64755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14197645" y="2103961"/>
            <a:ext cx="451484" cy="64769"/>
          </a:xfrm>
          <a:custGeom>
            <a:avLst/>
            <a:gdLst/>
            <a:ahLst/>
            <a:cxnLst/>
            <a:rect l="l" t="t" r="r" b="b"/>
            <a:pathLst>
              <a:path w="451484" h="64769">
                <a:moveTo>
                  <a:pt x="0" y="64755"/>
                </a:moveTo>
                <a:lnTo>
                  <a:pt x="451407" y="64755"/>
                </a:lnTo>
                <a:lnTo>
                  <a:pt x="451407" y="0"/>
                </a:lnTo>
                <a:lnTo>
                  <a:pt x="0" y="0"/>
                </a:lnTo>
                <a:lnTo>
                  <a:pt x="0" y="64755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14713539" y="2103961"/>
            <a:ext cx="64769" cy="64769"/>
          </a:xfrm>
          <a:custGeom>
            <a:avLst/>
            <a:gdLst/>
            <a:ahLst/>
            <a:cxnLst/>
            <a:rect l="l" t="t" r="r" b="b"/>
            <a:pathLst>
              <a:path w="64769" h="64769">
                <a:moveTo>
                  <a:pt x="0" y="64755"/>
                </a:moveTo>
                <a:lnTo>
                  <a:pt x="64486" y="64755"/>
                </a:lnTo>
                <a:lnTo>
                  <a:pt x="64486" y="0"/>
                </a:lnTo>
                <a:lnTo>
                  <a:pt x="0" y="0"/>
                </a:lnTo>
                <a:lnTo>
                  <a:pt x="0" y="64755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13746236" y="2168716"/>
            <a:ext cx="193675" cy="64769"/>
          </a:xfrm>
          <a:custGeom>
            <a:avLst/>
            <a:gdLst/>
            <a:ahLst/>
            <a:cxnLst/>
            <a:rect l="l" t="t" r="r" b="b"/>
            <a:pathLst>
              <a:path w="193675" h="64769">
                <a:moveTo>
                  <a:pt x="0" y="64755"/>
                </a:moveTo>
                <a:lnTo>
                  <a:pt x="193460" y="64755"/>
                </a:lnTo>
                <a:lnTo>
                  <a:pt x="193460" y="0"/>
                </a:lnTo>
                <a:lnTo>
                  <a:pt x="0" y="0"/>
                </a:lnTo>
                <a:lnTo>
                  <a:pt x="0" y="64755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14133157" y="2168716"/>
            <a:ext cx="193675" cy="64769"/>
          </a:xfrm>
          <a:custGeom>
            <a:avLst/>
            <a:gdLst/>
            <a:ahLst/>
            <a:cxnLst/>
            <a:rect l="l" t="t" r="r" b="b"/>
            <a:pathLst>
              <a:path w="193675" h="64769">
                <a:moveTo>
                  <a:pt x="0" y="64755"/>
                </a:moveTo>
                <a:lnTo>
                  <a:pt x="193460" y="64755"/>
                </a:lnTo>
                <a:lnTo>
                  <a:pt x="193460" y="0"/>
                </a:lnTo>
                <a:lnTo>
                  <a:pt x="0" y="0"/>
                </a:lnTo>
                <a:lnTo>
                  <a:pt x="0" y="64755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14520078" y="2168716"/>
            <a:ext cx="193675" cy="64769"/>
          </a:xfrm>
          <a:custGeom>
            <a:avLst/>
            <a:gdLst/>
            <a:ahLst/>
            <a:cxnLst/>
            <a:rect l="l" t="t" r="r" b="b"/>
            <a:pathLst>
              <a:path w="193675" h="64769">
                <a:moveTo>
                  <a:pt x="0" y="64755"/>
                </a:moveTo>
                <a:lnTo>
                  <a:pt x="193460" y="64755"/>
                </a:lnTo>
                <a:lnTo>
                  <a:pt x="193460" y="0"/>
                </a:lnTo>
                <a:lnTo>
                  <a:pt x="0" y="0"/>
                </a:lnTo>
                <a:lnTo>
                  <a:pt x="0" y="64755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13810722" y="2233472"/>
            <a:ext cx="129539" cy="64769"/>
          </a:xfrm>
          <a:custGeom>
            <a:avLst/>
            <a:gdLst/>
            <a:ahLst/>
            <a:cxnLst/>
            <a:rect l="l" t="t" r="r" b="b"/>
            <a:pathLst>
              <a:path w="129540" h="64769">
                <a:moveTo>
                  <a:pt x="0" y="64755"/>
                </a:moveTo>
                <a:lnTo>
                  <a:pt x="128973" y="64755"/>
                </a:lnTo>
                <a:lnTo>
                  <a:pt x="128973" y="0"/>
                </a:lnTo>
                <a:lnTo>
                  <a:pt x="0" y="0"/>
                </a:lnTo>
                <a:lnTo>
                  <a:pt x="0" y="64755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14133157" y="2233472"/>
            <a:ext cx="129539" cy="64769"/>
          </a:xfrm>
          <a:custGeom>
            <a:avLst/>
            <a:gdLst/>
            <a:ahLst/>
            <a:cxnLst/>
            <a:rect l="l" t="t" r="r" b="b"/>
            <a:pathLst>
              <a:path w="129540" h="64769">
                <a:moveTo>
                  <a:pt x="0" y="64755"/>
                </a:moveTo>
                <a:lnTo>
                  <a:pt x="128973" y="64755"/>
                </a:lnTo>
                <a:lnTo>
                  <a:pt x="128973" y="0"/>
                </a:lnTo>
                <a:lnTo>
                  <a:pt x="0" y="0"/>
                </a:lnTo>
                <a:lnTo>
                  <a:pt x="0" y="64755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14584565" y="2233472"/>
            <a:ext cx="129539" cy="64769"/>
          </a:xfrm>
          <a:custGeom>
            <a:avLst/>
            <a:gdLst/>
            <a:ahLst/>
            <a:cxnLst/>
            <a:rect l="l" t="t" r="r" b="b"/>
            <a:pathLst>
              <a:path w="129540" h="64769">
                <a:moveTo>
                  <a:pt x="0" y="64755"/>
                </a:moveTo>
                <a:lnTo>
                  <a:pt x="128973" y="64755"/>
                </a:lnTo>
                <a:lnTo>
                  <a:pt x="128973" y="0"/>
                </a:lnTo>
                <a:lnTo>
                  <a:pt x="0" y="0"/>
                </a:lnTo>
                <a:lnTo>
                  <a:pt x="0" y="64755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12456499" y="2103961"/>
            <a:ext cx="64769" cy="64769"/>
          </a:xfrm>
          <a:custGeom>
            <a:avLst/>
            <a:gdLst/>
            <a:ahLst/>
            <a:cxnLst/>
            <a:rect l="l" t="t" r="r" b="b"/>
            <a:pathLst>
              <a:path w="64770" h="64769">
                <a:moveTo>
                  <a:pt x="0" y="64755"/>
                </a:moveTo>
                <a:lnTo>
                  <a:pt x="64486" y="64755"/>
                </a:lnTo>
                <a:lnTo>
                  <a:pt x="64486" y="0"/>
                </a:lnTo>
                <a:lnTo>
                  <a:pt x="0" y="0"/>
                </a:lnTo>
                <a:lnTo>
                  <a:pt x="0" y="64755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12778933" y="2103961"/>
            <a:ext cx="64769" cy="64769"/>
          </a:xfrm>
          <a:custGeom>
            <a:avLst/>
            <a:gdLst/>
            <a:ahLst/>
            <a:cxnLst/>
            <a:rect l="l" t="t" r="r" b="b"/>
            <a:pathLst>
              <a:path w="64770" h="64769">
                <a:moveTo>
                  <a:pt x="0" y="64755"/>
                </a:moveTo>
                <a:lnTo>
                  <a:pt x="64486" y="64755"/>
                </a:lnTo>
                <a:lnTo>
                  <a:pt x="64486" y="0"/>
                </a:lnTo>
                <a:lnTo>
                  <a:pt x="0" y="0"/>
                </a:lnTo>
                <a:lnTo>
                  <a:pt x="0" y="64755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12972394" y="2103961"/>
            <a:ext cx="258445" cy="64769"/>
          </a:xfrm>
          <a:custGeom>
            <a:avLst/>
            <a:gdLst/>
            <a:ahLst/>
            <a:cxnLst/>
            <a:rect l="l" t="t" r="r" b="b"/>
            <a:pathLst>
              <a:path w="258444" h="64769">
                <a:moveTo>
                  <a:pt x="0" y="64755"/>
                </a:moveTo>
                <a:lnTo>
                  <a:pt x="257947" y="64755"/>
                </a:lnTo>
                <a:lnTo>
                  <a:pt x="257947" y="0"/>
                </a:lnTo>
                <a:lnTo>
                  <a:pt x="0" y="0"/>
                </a:lnTo>
                <a:lnTo>
                  <a:pt x="0" y="64755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12392012" y="2168716"/>
            <a:ext cx="129539" cy="64769"/>
          </a:xfrm>
          <a:custGeom>
            <a:avLst/>
            <a:gdLst/>
            <a:ahLst/>
            <a:cxnLst/>
            <a:rect l="l" t="t" r="r" b="b"/>
            <a:pathLst>
              <a:path w="129540" h="64769">
                <a:moveTo>
                  <a:pt x="0" y="64755"/>
                </a:moveTo>
                <a:lnTo>
                  <a:pt x="128973" y="64755"/>
                </a:lnTo>
                <a:lnTo>
                  <a:pt x="128973" y="0"/>
                </a:lnTo>
                <a:lnTo>
                  <a:pt x="0" y="0"/>
                </a:lnTo>
                <a:lnTo>
                  <a:pt x="0" y="64755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12972394" y="2168716"/>
            <a:ext cx="64769" cy="64769"/>
          </a:xfrm>
          <a:custGeom>
            <a:avLst/>
            <a:gdLst/>
            <a:ahLst/>
            <a:cxnLst/>
            <a:rect l="l" t="t" r="r" b="b"/>
            <a:pathLst>
              <a:path w="64769" h="64769">
                <a:moveTo>
                  <a:pt x="0" y="64755"/>
                </a:moveTo>
                <a:lnTo>
                  <a:pt x="64486" y="64755"/>
                </a:lnTo>
                <a:lnTo>
                  <a:pt x="64486" y="0"/>
                </a:lnTo>
                <a:lnTo>
                  <a:pt x="0" y="0"/>
                </a:lnTo>
                <a:lnTo>
                  <a:pt x="0" y="64755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13165855" y="2168716"/>
            <a:ext cx="64769" cy="64769"/>
          </a:xfrm>
          <a:custGeom>
            <a:avLst/>
            <a:gdLst/>
            <a:ahLst/>
            <a:cxnLst/>
            <a:rect l="l" t="t" r="r" b="b"/>
            <a:pathLst>
              <a:path w="64769" h="64769">
                <a:moveTo>
                  <a:pt x="0" y="64755"/>
                </a:moveTo>
                <a:lnTo>
                  <a:pt x="64486" y="64755"/>
                </a:lnTo>
                <a:lnTo>
                  <a:pt x="64486" y="0"/>
                </a:lnTo>
                <a:lnTo>
                  <a:pt x="0" y="0"/>
                </a:lnTo>
                <a:lnTo>
                  <a:pt x="0" y="64755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15358408" y="2168874"/>
            <a:ext cx="258445" cy="64769"/>
          </a:xfrm>
          <a:custGeom>
            <a:avLst/>
            <a:gdLst/>
            <a:ahLst/>
            <a:cxnLst/>
            <a:rect l="l" t="t" r="r" b="b"/>
            <a:pathLst>
              <a:path w="258444" h="64769">
                <a:moveTo>
                  <a:pt x="0" y="64457"/>
                </a:moveTo>
                <a:lnTo>
                  <a:pt x="257947" y="64457"/>
                </a:lnTo>
                <a:lnTo>
                  <a:pt x="257947" y="0"/>
                </a:lnTo>
                <a:lnTo>
                  <a:pt x="0" y="0"/>
                </a:lnTo>
                <a:lnTo>
                  <a:pt x="0" y="64457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12263039" y="2233472"/>
            <a:ext cx="258445" cy="64769"/>
          </a:xfrm>
          <a:custGeom>
            <a:avLst/>
            <a:gdLst/>
            <a:ahLst/>
            <a:cxnLst/>
            <a:rect l="l" t="t" r="r" b="b"/>
            <a:pathLst>
              <a:path w="258445" h="64769">
                <a:moveTo>
                  <a:pt x="0" y="64755"/>
                </a:moveTo>
                <a:lnTo>
                  <a:pt x="257947" y="64755"/>
                </a:lnTo>
                <a:lnTo>
                  <a:pt x="257947" y="0"/>
                </a:lnTo>
                <a:lnTo>
                  <a:pt x="0" y="0"/>
                </a:lnTo>
                <a:lnTo>
                  <a:pt x="0" y="64755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13036881" y="2233472"/>
            <a:ext cx="129539" cy="64769"/>
          </a:xfrm>
          <a:custGeom>
            <a:avLst/>
            <a:gdLst/>
            <a:ahLst/>
            <a:cxnLst/>
            <a:rect l="l" t="t" r="r" b="b"/>
            <a:pathLst>
              <a:path w="129540" h="64769">
                <a:moveTo>
                  <a:pt x="0" y="64755"/>
                </a:moveTo>
                <a:lnTo>
                  <a:pt x="128973" y="64755"/>
                </a:lnTo>
                <a:lnTo>
                  <a:pt x="128973" y="0"/>
                </a:lnTo>
                <a:lnTo>
                  <a:pt x="0" y="0"/>
                </a:lnTo>
                <a:lnTo>
                  <a:pt x="0" y="64755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12263039" y="2298227"/>
            <a:ext cx="258445" cy="63500"/>
          </a:xfrm>
          <a:custGeom>
            <a:avLst/>
            <a:gdLst/>
            <a:ahLst/>
            <a:cxnLst/>
            <a:rect l="l" t="t" r="r" b="b"/>
            <a:pathLst>
              <a:path w="258445" h="63500">
                <a:moveTo>
                  <a:pt x="0" y="63485"/>
                </a:moveTo>
                <a:lnTo>
                  <a:pt x="257947" y="63485"/>
                </a:lnTo>
                <a:lnTo>
                  <a:pt x="257947" y="0"/>
                </a:lnTo>
                <a:lnTo>
                  <a:pt x="0" y="0"/>
                </a:lnTo>
                <a:lnTo>
                  <a:pt x="0" y="63485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12843420" y="2298227"/>
            <a:ext cx="322580" cy="63500"/>
          </a:xfrm>
          <a:custGeom>
            <a:avLst/>
            <a:gdLst/>
            <a:ahLst/>
            <a:cxnLst/>
            <a:rect l="l" t="t" r="r" b="b"/>
            <a:pathLst>
              <a:path w="322580" h="63500">
                <a:moveTo>
                  <a:pt x="0" y="63485"/>
                </a:moveTo>
                <a:lnTo>
                  <a:pt x="322434" y="63485"/>
                </a:lnTo>
                <a:lnTo>
                  <a:pt x="322434" y="0"/>
                </a:lnTo>
                <a:lnTo>
                  <a:pt x="0" y="0"/>
                </a:lnTo>
                <a:lnTo>
                  <a:pt x="0" y="63485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15293920" y="2233331"/>
            <a:ext cx="258445" cy="64769"/>
          </a:xfrm>
          <a:custGeom>
            <a:avLst/>
            <a:gdLst/>
            <a:ahLst/>
            <a:cxnLst/>
            <a:rect l="l" t="t" r="r" b="b"/>
            <a:pathLst>
              <a:path w="258444" h="64769">
                <a:moveTo>
                  <a:pt x="0" y="64457"/>
                </a:moveTo>
                <a:lnTo>
                  <a:pt x="257947" y="64457"/>
                </a:lnTo>
                <a:lnTo>
                  <a:pt x="257947" y="0"/>
                </a:lnTo>
                <a:lnTo>
                  <a:pt x="0" y="0"/>
                </a:lnTo>
                <a:lnTo>
                  <a:pt x="0" y="64457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15616355" y="2233331"/>
            <a:ext cx="64769" cy="64769"/>
          </a:xfrm>
          <a:custGeom>
            <a:avLst/>
            <a:gdLst/>
            <a:ahLst/>
            <a:cxnLst/>
            <a:rect l="l" t="t" r="r" b="b"/>
            <a:pathLst>
              <a:path w="64769" h="64769">
                <a:moveTo>
                  <a:pt x="0" y="64457"/>
                </a:moveTo>
                <a:lnTo>
                  <a:pt x="64486" y="64457"/>
                </a:lnTo>
                <a:lnTo>
                  <a:pt x="64486" y="0"/>
                </a:lnTo>
                <a:lnTo>
                  <a:pt x="0" y="0"/>
                </a:lnTo>
                <a:lnTo>
                  <a:pt x="0" y="64457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15809814" y="2233331"/>
            <a:ext cx="129539" cy="64769"/>
          </a:xfrm>
          <a:custGeom>
            <a:avLst/>
            <a:gdLst/>
            <a:ahLst/>
            <a:cxnLst/>
            <a:rect l="l" t="t" r="r" b="b"/>
            <a:pathLst>
              <a:path w="129540" h="64769">
                <a:moveTo>
                  <a:pt x="0" y="64457"/>
                </a:moveTo>
                <a:lnTo>
                  <a:pt x="128973" y="64457"/>
                </a:lnTo>
                <a:lnTo>
                  <a:pt x="128973" y="0"/>
                </a:lnTo>
                <a:lnTo>
                  <a:pt x="0" y="0"/>
                </a:lnTo>
                <a:lnTo>
                  <a:pt x="0" y="64457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13810722" y="2297789"/>
            <a:ext cx="64769" cy="64769"/>
          </a:xfrm>
          <a:custGeom>
            <a:avLst/>
            <a:gdLst/>
            <a:ahLst/>
            <a:cxnLst/>
            <a:rect l="l" t="t" r="r" b="b"/>
            <a:pathLst>
              <a:path w="64769" h="64769">
                <a:moveTo>
                  <a:pt x="0" y="64457"/>
                </a:moveTo>
                <a:lnTo>
                  <a:pt x="64486" y="64457"/>
                </a:lnTo>
                <a:lnTo>
                  <a:pt x="64486" y="0"/>
                </a:lnTo>
                <a:lnTo>
                  <a:pt x="0" y="0"/>
                </a:lnTo>
                <a:lnTo>
                  <a:pt x="0" y="64457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13939696" y="2297789"/>
            <a:ext cx="129539" cy="64769"/>
          </a:xfrm>
          <a:custGeom>
            <a:avLst/>
            <a:gdLst/>
            <a:ahLst/>
            <a:cxnLst/>
            <a:rect l="l" t="t" r="r" b="b"/>
            <a:pathLst>
              <a:path w="129540" h="64769">
                <a:moveTo>
                  <a:pt x="0" y="64457"/>
                </a:moveTo>
                <a:lnTo>
                  <a:pt x="128973" y="64457"/>
                </a:lnTo>
                <a:lnTo>
                  <a:pt x="128973" y="0"/>
                </a:lnTo>
                <a:lnTo>
                  <a:pt x="0" y="0"/>
                </a:lnTo>
                <a:lnTo>
                  <a:pt x="0" y="64457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14326618" y="2297789"/>
            <a:ext cx="193675" cy="64769"/>
          </a:xfrm>
          <a:custGeom>
            <a:avLst/>
            <a:gdLst/>
            <a:ahLst/>
            <a:cxnLst/>
            <a:rect l="l" t="t" r="r" b="b"/>
            <a:pathLst>
              <a:path w="193675" h="64769">
                <a:moveTo>
                  <a:pt x="0" y="64457"/>
                </a:moveTo>
                <a:lnTo>
                  <a:pt x="193460" y="64457"/>
                </a:lnTo>
                <a:lnTo>
                  <a:pt x="193460" y="0"/>
                </a:lnTo>
                <a:lnTo>
                  <a:pt x="0" y="0"/>
                </a:lnTo>
                <a:lnTo>
                  <a:pt x="0" y="64457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14584565" y="2297789"/>
            <a:ext cx="193675" cy="64769"/>
          </a:xfrm>
          <a:custGeom>
            <a:avLst/>
            <a:gdLst/>
            <a:ahLst/>
            <a:cxnLst/>
            <a:rect l="l" t="t" r="r" b="b"/>
            <a:pathLst>
              <a:path w="193675" h="64769">
                <a:moveTo>
                  <a:pt x="0" y="64457"/>
                </a:moveTo>
                <a:lnTo>
                  <a:pt x="193460" y="64457"/>
                </a:lnTo>
                <a:lnTo>
                  <a:pt x="193460" y="0"/>
                </a:lnTo>
                <a:lnTo>
                  <a:pt x="0" y="0"/>
                </a:lnTo>
                <a:lnTo>
                  <a:pt x="0" y="64457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15293920" y="2298227"/>
            <a:ext cx="64769" cy="63500"/>
          </a:xfrm>
          <a:custGeom>
            <a:avLst/>
            <a:gdLst/>
            <a:ahLst/>
            <a:cxnLst/>
            <a:rect l="l" t="t" r="r" b="b"/>
            <a:pathLst>
              <a:path w="64769" h="63500">
                <a:moveTo>
                  <a:pt x="0" y="63485"/>
                </a:moveTo>
                <a:lnTo>
                  <a:pt x="64486" y="63485"/>
                </a:lnTo>
                <a:lnTo>
                  <a:pt x="64486" y="0"/>
                </a:lnTo>
                <a:lnTo>
                  <a:pt x="0" y="0"/>
                </a:lnTo>
                <a:lnTo>
                  <a:pt x="0" y="63485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15422894" y="2298227"/>
            <a:ext cx="129539" cy="63500"/>
          </a:xfrm>
          <a:custGeom>
            <a:avLst/>
            <a:gdLst/>
            <a:ahLst/>
            <a:cxnLst/>
            <a:rect l="l" t="t" r="r" b="b"/>
            <a:pathLst>
              <a:path w="129540" h="63500">
                <a:moveTo>
                  <a:pt x="0" y="63485"/>
                </a:moveTo>
                <a:lnTo>
                  <a:pt x="128973" y="63485"/>
                </a:lnTo>
                <a:lnTo>
                  <a:pt x="128973" y="0"/>
                </a:lnTo>
                <a:lnTo>
                  <a:pt x="0" y="0"/>
                </a:lnTo>
                <a:lnTo>
                  <a:pt x="0" y="63485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15680841" y="2298227"/>
            <a:ext cx="193675" cy="63500"/>
          </a:xfrm>
          <a:custGeom>
            <a:avLst/>
            <a:gdLst/>
            <a:ahLst/>
            <a:cxnLst/>
            <a:rect l="l" t="t" r="r" b="b"/>
            <a:pathLst>
              <a:path w="193675" h="63500">
                <a:moveTo>
                  <a:pt x="0" y="63485"/>
                </a:moveTo>
                <a:lnTo>
                  <a:pt x="193460" y="63485"/>
                </a:lnTo>
                <a:lnTo>
                  <a:pt x="193460" y="0"/>
                </a:lnTo>
                <a:lnTo>
                  <a:pt x="0" y="0"/>
                </a:lnTo>
                <a:lnTo>
                  <a:pt x="0" y="63485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15938789" y="2298227"/>
            <a:ext cx="64769" cy="63500"/>
          </a:xfrm>
          <a:custGeom>
            <a:avLst/>
            <a:gdLst/>
            <a:ahLst/>
            <a:cxnLst/>
            <a:rect l="l" t="t" r="r" b="b"/>
            <a:pathLst>
              <a:path w="64769" h="63500">
                <a:moveTo>
                  <a:pt x="0" y="63485"/>
                </a:moveTo>
                <a:lnTo>
                  <a:pt x="64486" y="63485"/>
                </a:lnTo>
                <a:lnTo>
                  <a:pt x="64486" y="0"/>
                </a:lnTo>
                <a:lnTo>
                  <a:pt x="0" y="0"/>
                </a:lnTo>
                <a:lnTo>
                  <a:pt x="0" y="63485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13875210" y="2361712"/>
            <a:ext cx="193675" cy="64769"/>
          </a:xfrm>
          <a:custGeom>
            <a:avLst/>
            <a:gdLst/>
            <a:ahLst/>
            <a:cxnLst/>
            <a:rect l="l" t="t" r="r" b="b"/>
            <a:pathLst>
              <a:path w="193675" h="64769">
                <a:moveTo>
                  <a:pt x="0" y="64755"/>
                </a:moveTo>
                <a:lnTo>
                  <a:pt x="193460" y="64755"/>
                </a:lnTo>
                <a:lnTo>
                  <a:pt x="193460" y="0"/>
                </a:lnTo>
                <a:lnTo>
                  <a:pt x="0" y="0"/>
                </a:lnTo>
                <a:lnTo>
                  <a:pt x="0" y="64755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14262131" y="2361712"/>
            <a:ext cx="516255" cy="64769"/>
          </a:xfrm>
          <a:custGeom>
            <a:avLst/>
            <a:gdLst/>
            <a:ahLst/>
            <a:cxnLst/>
            <a:rect l="l" t="t" r="r" b="b"/>
            <a:pathLst>
              <a:path w="516255" h="64769">
                <a:moveTo>
                  <a:pt x="0" y="64755"/>
                </a:moveTo>
                <a:lnTo>
                  <a:pt x="515894" y="64755"/>
                </a:lnTo>
                <a:lnTo>
                  <a:pt x="515894" y="0"/>
                </a:lnTo>
                <a:lnTo>
                  <a:pt x="0" y="0"/>
                </a:lnTo>
                <a:lnTo>
                  <a:pt x="0" y="64755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14907000" y="2361712"/>
            <a:ext cx="129539" cy="64769"/>
          </a:xfrm>
          <a:custGeom>
            <a:avLst/>
            <a:gdLst/>
            <a:ahLst/>
            <a:cxnLst/>
            <a:rect l="l" t="t" r="r" b="b"/>
            <a:pathLst>
              <a:path w="129540" h="64769">
                <a:moveTo>
                  <a:pt x="0" y="64755"/>
                </a:moveTo>
                <a:lnTo>
                  <a:pt x="128973" y="64755"/>
                </a:lnTo>
                <a:lnTo>
                  <a:pt x="128973" y="0"/>
                </a:lnTo>
                <a:lnTo>
                  <a:pt x="0" y="0"/>
                </a:lnTo>
                <a:lnTo>
                  <a:pt x="0" y="64755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15229433" y="2361712"/>
            <a:ext cx="451484" cy="64769"/>
          </a:xfrm>
          <a:custGeom>
            <a:avLst/>
            <a:gdLst/>
            <a:ahLst/>
            <a:cxnLst/>
            <a:rect l="l" t="t" r="r" b="b"/>
            <a:pathLst>
              <a:path w="451484" h="64769">
                <a:moveTo>
                  <a:pt x="0" y="64755"/>
                </a:moveTo>
                <a:lnTo>
                  <a:pt x="451407" y="64755"/>
                </a:lnTo>
                <a:lnTo>
                  <a:pt x="451407" y="0"/>
                </a:lnTo>
                <a:lnTo>
                  <a:pt x="0" y="0"/>
                </a:lnTo>
                <a:lnTo>
                  <a:pt x="0" y="64755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15745328" y="2361712"/>
            <a:ext cx="258445" cy="64769"/>
          </a:xfrm>
          <a:custGeom>
            <a:avLst/>
            <a:gdLst/>
            <a:ahLst/>
            <a:cxnLst/>
            <a:rect l="l" t="t" r="r" b="b"/>
            <a:pathLst>
              <a:path w="258444" h="64769">
                <a:moveTo>
                  <a:pt x="0" y="64755"/>
                </a:moveTo>
                <a:lnTo>
                  <a:pt x="257947" y="64755"/>
                </a:lnTo>
                <a:lnTo>
                  <a:pt x="257947" y="0"/>
                </a:lnTo>
                <a:lnTo>
                  <a:pt x="0" y="0"/>
                </a:lnTo>
                <a:lnTo>
                  <a:pt x="0" y="64755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13875210" y="2426468"/>
            <a:ext cx="64769" cy="64769"/>
          </a:xfrm>
          <a:custGeom>
            <a:avLst/>
            <a:gdLst/>
            <a:ahLst/>
            <a:cxnLst/>
            <a:rect l="l" t="t" r="r" b="b"/>
            <a:pathLst>
              <a:path w="64769" h="64769">
                <a:moveTo>
                  <a:pt x="0" y="64755"/>
                </a:moveTo>
                <a:lnTo>
                  <a:pt x="64486" y="64755"/>
                </a:lnTo>
                <a:lnTo>
                  <a:pt x="64486" y="0"/>
                </a:lnTo>
                <a:lnTo>
                  <a:pt x="0" y="0"/>
                </a:lnTo>
                <a:lnTo>
                  <a:pt x="0" y="64755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14326618" y="2426468"/>
            <a:ext cx="64769" cy="64769"/>
          </a:xfrm>
          <a:custGeom>
            <a:avLst/>
            <a:gdLst/>
            <a:ahLst/>
            <a:cxnLst/>
            <a:rect l="l" t="t" r="r" b="b"/>
            <a:pathLst>
              <a:path w="64769" h="64769">
                <a:moveTo>
                  <a:pt x="0" y="64755"/>
                </a:moveTo>
                <a:lnTo>
                  <a:pt x="64486" y="64755"/>
                </a:lnTo>
                <a:lnTo>
                  <a:pt x="64486" y="0"/>
                </a:lnTo>
                <a:lnTo>
                  <a:pt x="0" y="0"/>
                </a:lnTo>
                <a:lnTo>
                  <a:pt x="0" y="64755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14455592" y="2426468"/>
            <a:ext cx="129539" cy="64769"/>
          </a:xfrm>
          <a:custGeom>
            <a:avLst/>
            <a:gdLst/>
            <a:ahLst/>
            <a:cxnLst/>
            <a:rect l="l" t="t" r="r" b="b"/>
            <a:pathLst>
              <a:path w="129540" h="64769">
                <a:moveTo>
                  <a:pt x="0" y="64755"/>
                </a:moveTo>
                <a:lnTo>
                  <a:pt x="128973" y="64755"/>
                </a:lnTo>
                <a:lnTo>
                  <a:pt x="128973" y="0"/>
                </a:lnTo>
                <a:lnTo>
                  <a:pt x="0" y="0"/>
                </a:lnTo>
                <a:lnTo>
                  <a:pt x="0" y="64755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14778026" y="2426468"/>
            <a:ext cx="129539" cy="64769"/>
          </a:xfrm>
          <a:custGeom>
            <a:avLst/>
            <a:gdLst/>
            <a:ahLst/>
            <a:cxnLst/>
            <a:rect l="l" t="t" r="r" b="b"/>
            <a:pathLst>
              <a:path w="129540" h="64769">
                <a:moveTo>
                  <a:pt x="0" y="64755"/>
                </a:moveTo>
                <a:lnTo>
                  <a:pt x="128973" y="64755"/>
                </a:lnTo>
                <a:lnTo>
                  <a:pt x="128973" y="0"/>
                </a:lnTo>
                <a:lnTo>
                  <a:pt x="0" y="0"/>
                </a:lnTo>
                <a:lnTo>
                  <a:pt x="0" y="64755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14971486" y="2426468"/>
            <a:ext cx="129539" cy="64769"/>
          </a:xfrm>
          <a:custGeom>
            <a:avLst/>
            <a:gdLst/>
            <a:ahLst/>
            <a:cxnLst/>
            <a:rect l="l" t="t" r="r" b="b"/>
            <a:pathLst>
              <a:path w="129540" h="64769">
                <a:moveTo>
                  <a:pt x="0" y="64755"/>
                </a:moveTo>
                <a:lnTo>
                  <a:pt x="128973" y="64755"/>
                </a:lnTo>
                <a:lnTo>
                  <a:pt x="128973" y="0"/>
                </a:lnTo>
                <a:lnTo>
                  <a:pt x="0" y="0"/>
                </a:lnTo>
                <a:lnTo>
                  <a:pt x="0" y="64755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15229433" y="2426468"/>
            <a:ext cx="129539" cy="64769"/>
          </a:xfrm>
          <a:custGeom>
            <a:avLst/>
            <a:gdLst/>
            <a:ahLst/>
            <a:cxnLst/>
            <a:rect l="l" t="t" r="r" b="b"/>
            <a:pathLst>
              <a:path w="129540" h="64769">
                <a:moveTo>
                  <a:pt x="0" y="64755"/>
                </a:moveTo>
                <a:lnTo>
                  <a:pt x="128973" y="64755"/>
                </a:lnTo>
                <a:lnTo>
                  <a:pt x="128973" y="0"/>
                </a:lnTo>
                <a:lnTo>
                  <a:pt x="0" y="0"/>
                </a:lnTo>
                <a:lnTo>
                  <a:pt x="0" y="64755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15422894" y="2426468"/>
            <a:ext cx="580390" cy="64769"/>
          </a:xfrm>
          <a:custGeom>
            <a:avLst/>
            <a:gdLst/>
            <a:ahLst/>
            <a:cxnLst/>
            <a:rect l="l" t="t" r="r" b="b"/>
            <a:pathLst>
              <a:path w="580390" h="64769">
                <a:moveTo>
                  <a:pt x="0" y="64755"/>
                </a:moveTo>
                <a:lnTo>
                  <a:pt x="580381" y="64755"/>
                </a:lnTo>
                <a:lnTo>
                  <a:pt x="580381" y="0"/>
                </a:lnTo>
                <a:lnTo>
                  <a:pt x="0" y="0"/>
                </a:lnTo>
                <a:lnTo>
                  <a:pt x="0" y="64755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12263039" y="2362247"/>
            <a:ext cx="387350" cy="64769"/>
          </a:xfrm>
          <a:custGeom>
            <a:avLst/>
            <a:gdLst/>
            <a:ahLst/>
            <a:cxnLst/>
            <a:rect l="l" t="t" r="r" b="b"/>
            <a:pathLst>
              <a:path w="387350" h="64769">
                <a:moveTo>
                  <a:pt x="0" y="64457"/>
                </a:moveTo>
                <a:lnTo>
                  <a:pt x="386921" y="64457"/>
                </a:lnTo>
                <a:lnTo>
                  <a:pt x="386921" y="0"/>
                </a:lnTo>
                <a:lnTo>
                  <a:pt x="0" y="0"/>
                </a:lnTo>
                <a:lnTo>
                  <a:pt x="0" y="64457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12714447" y="2362247"/>
            <a:ext cx="193675" cy="64769"/>
          </a:xfrm>
          <a:custGeom>
            <a:avLst/>
            <a:gdLst/>
            <a:ahLst/>
            <a:cxnLst/>
            <a:rect l="l" t="t" r="r" b="b"/>
            <a:pathLst>
              <a:path w="193675" h="64769">
                <a:moveTo>
                  <a:pt x="0" y="64457"/>
                </a:moveTo>
                <a:lnTo>
                  <a:pt x="193460" y="64457"/>
                </a:lnTo>
                <a:lnTo>
                  <a:pt x="193460" y="0"/>
                </a:lnTo>
                <a:lnTo>
                  <a:pt x="0" y="0"/>
                </a:lnTo>
                <a:lnTo>
                  <a:pt x="0" y="64457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13036881" y="2362247"/>
            <a:ext cx="64769" cy="64769"/>
          </a:xfrm>
          <a:custGeom>
            <a:avLst/>
            <a:gdLst/>
            <a:ahLst/>
            <a:cxnLst/>
            <a:rect l="l" t="t" r="r" b="b"/>
            <a:pathLst>
              <a:path w="64769" h="64769">
                <a:moveTo>
                  <a:pt x="0" y="64457"/>
                </a:moveTo>
                <a:lnTo>
                  <a:pt x="64486" y="64457"/>
                </a:lnTo>
                <a:lnTo>
                  <a:pt x="64486" y="0"/>
                </a:lnTo>
                <a:lnTo>
                  <a:pt x="0" y="0"/>
                </a:lnTo>
                <a:lnTo>
                  <a:pt x="0" y="64457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11940605" y="2426468"/>
            <a:ext cx="129539" cy="64769"/>
          </a:xfrm>
          <a:custGeom>
            <a:avLst/>
            <a:gdLst/>
            <a:ahLst/>
            <a:cxnLst/>
            <a:rect l="l" t="t" r="r" b="b"/>
            <a:pathLst>
              <a:path w="129540" h="64769">
                <a:moveTo>
                  <a:pt x="0" y="64755"/>
                </a:moveTo>
                <a:lnTo>
                  <a:pt x="128973" y="64755"/>
                </a:lnTo>
                <a:lnTo>
                  <a:pt x="128973" y="0"/>
                </a:lnTo>
                <a:lnTo>
                  <a:pt x="0" y="0"/>
                </a:lnTo>
                <a:lnTo>
                  <a:pt x="0" y="64755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12263039" y="2426468"/>
            <a:ext cx="129539" cy="64769"/>
          </a:xfrm>
          <a:custGeom>
            <a:avLst/>
            <a:gdLst/>
            <a:ahLst/>
            <a:cxnLst/>
            <a:rect l="l" t="t" r="r" b="b"/>
            <a:pathLst>
              <a:path w="129540" h="64769">
                <a:moveTo>
                  <a:pt x="0" y="64755"/>
                </a:moveTo>
                <a:lnTo>
                  <a:pt x="128973" y="64755"/>
                </a:lnTo>
                <a:lnTo>
                  <a:pt x="128973" y="0"/>
                </a:lnTo>
                <a:lnTo>
                  <a:pt x="0" y="0"/>
                </a:lnTo>
                <a:lnTo>
                  <a:pt x="0" y="64755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12456499" y="2426468"/>
            <a:ext cx="193675" cy="64769"/>
          </a:xfrm>
          <a:custGeom>
            <a:avLst/>
            <a:gdLst/>
            <a:ahLst/>
            <a:cxnLst/>
            <a:rect l="l" t="t" r="r" b="b"/>
            <a:pathLst>
              <a:path w="193675" h="64769">
                <a:moveTo>
                  <a:pt x="0" y="64755"/>
                </a:moveTo>
                <a:lnTo>
                  <a:pt x="193460" y="64755"/>
                </a:lnTo>
                <a:lnTo>
                  <a:pt x="193460" y="0"/>
                </a:lnTo>
                <a:lnTo>
                  <a:pt x="0" y="0"/>
                </a:lnTo>
                <a:lnTo>
                  <a:pt x="0" y="64755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12714447" y="2426468"/>
            <a:ext cx="129539" cy="64769"/>
          </a:xfrm>
          <a:custGeom>
            <a:avLst/>
            <a:gdLst/>
            <a:ahLst/>
            <a:cxnLst/>
            <a:rect l="l" t="t" r="r" b="b"/>
            <a:pathLst>
              <a:path w="129540" h="64769">
                <a:moveTo>
                  <a:pt x="0" y="64755"/>
                </a:moveTo>
                <a:lnTo>
                  <a:pt x="128973" y="64755"/>
                </a:lnTo>
                <a:lnTo>
                  <a:pt x="128973" y="0"/>
                </a:lnTo>
                <a:lnTo>
                  <a:pt x="0" y="0"/>
                </a:lnTo>
                <a:lnTo>
                  <a:pt x="0" y="64755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11940605" y="2491223"/>
            <a:ext cx="193675" cy="64769"/>
          </a:xfrm>
          <a:custGeom>
            <a:avLst/>
            <a:gdLst/>
            <a:ahLst/>
            <a:cxnLst/>
            <a:rect l="l" t="t" r="r" b="b"/>
            <a:pathLst>
              <a:path w="193675" h="64769">
                <a:moveTo>
                  <a:pt x="0" y="64755"/>
                </a:moveTo>
                <a:lnTo>
                  <a:pt x="193460" y="64755"/>
                </a:lnTo>
                <a:lnTo>
                  <a:pt x="193460" y="0"/>
                </a:lnTo>
                <a:lnTo>
                  <a:pt x="0" y="0"/>
                </a:lnTo>
                <a:lnTo>
                  <a:pt x="0" y="64755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13101367" y="2491223"/>
            <a:ext cx="322580" cy="64769"/>
          </a:xfrm>
          <a:custGeom>
            <a:avLst/>
            <a:gdLst/>
            <a:ahLst/>
            <a:cxnLst/>
            <a:rect l="l" t="t" r="r" b="b"/>
            <a:pathLst>
              <a:path w="322580" h="64769">
                <a:moveTo>
                  <a:pt x="0" y="64755"/>
                </a:moveTo>
                <a:lnTo>
                  <a:pt x="322434" y="64755"/>
                </a:lnTo>
                <a:lnTo>
                  <a:pt x="322434" y="0"/>
                </a:lnTo>
                <a:lnTo>
                  <a:pt x="0" y="0"/>
                </a:lnTo>
                <a:lnTo>
                  <a:pt x="0" y="64755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13617263" y="2491223"/>
            <a:ext cx="64769" cy="64769"/>
          </a:xfrm>
          <a:custGeom>
            <a:avLst/>
            <a:gdLst/>
            <a:ahLst/>
            <a:cxnLst/>
            <a:rect l="l" t="t" r="r" b="b"/>
            <a:pathLst>
              <a:path w="64769" h="64769">
                <a:moveTo>
                  <a:pt x="0" y="64755"/>
                </a:moveTo>
                <a:lnTo>
                  <a:pt x="64486" y="64755"/>
                </a:lnTo>
                <a:lnTo>
                  <a:pt x="64486" y="0"/>
                </a:lnTo>
                <a:lnTo>
                  <a:pt x="0" y="0"/>
                </a:lnTo>
                <a:lnTo>
                  <a:pt x="0" y="64755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14068671" y="2491223"/>
            <a:ext cx="193675" cy="64769"/>
          </a:xfrm>
          <a:custGeom>
            <a:avLst/>
            <a:gdLst/>
            <a:ahLst/>
            <a:cxnLst/>
            <a:rect l="l" t="t" r="r" b="b"/>
            <a:pathLst>
              <a:path w="193675" h="64769">
                <a:moveTo>
                  <a:pt x="0" y="64755"/>
                </a:moveTo>
                <a:lnTo>
                  <a:pt x="193460" y="64755"/>
                </a:lnTo>
                <a:lnTo>
                  <a:pt x="193460" y="0"/>
                </a:lnTo>
                <a:lnTo>
                  <a:pt x="0" y="0"/>
                </a:lnTo>
                <a:lnTo>
                  <a:pt x="0" y="64755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14326618" y="2491223"/>
            <a:ext cx="129539" cy="64769"/>
          </a:xfrm>
          <a:custGeom>
            <a:avLst/>
            <a:gdLst/>
            <a:ahLst/>
            <a:cxnLst/>
            <a:rect l="l" t="t" r="r" b="b"/>
            <a:pathLst>
              <a:path w="129540" h="64769">
                <a:moveTo>
                  <a:pt x="0" y="64755"/>
                </a:moveTo>
                <a:lnTo>
                  <a:pt x="128973" y="64755"/>
                </a:lnTo>
                <a:lnTo>
                  <a:pt x="128973" y="0"/>
                </a:lnTo>
                <a:lnTo>
                  <a:pt x="0" y="0"/>
                </a:lnTo>
                <a:lnTo>
                  <a:pt x="0" y="64755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14778026" y="2491223"/>
            <a:ext cx="322580" cy="64769"/>
          </a:xfrm>
          <a:custGeom>
            <a:avLst/>
            <a:gdLst/>
            <a:ahLst/>
            <a:cxnLst/>
            <a:rect l="l" t="t" r="r" b="b"/>
            <a:pathLst>
              <a:path w="322580" h="64769">
                <a:moveTo>
                  <a:pt x="0" y="64755"/>
                </a:moveTo>
                <a:lnTo>
                  <a:pt x="322434" y="64755"/>
                </a:lnTo>
                <a:lnTo>
                  <a:pt x="322434" y="0"/>
                </a:lnTo>
                <a:lnTo>
                  <a:pt x="0" y="0"/>
                </a:lnTo>
                <a:lnTo>
                  <a:pt x="0" y="64755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15422894" y="2491223"/>
            <a:ext cx="193675" cy="64769"/>
          </a:xfrm>
          <a:custGeom>
            <a:avLst/>
            <a:gdLst/>
            <a:ahLst/>
            <a:cxnLst/>
            <a:rect l="l" t="t" r="r" b="b"/>
            <a:pathLst>
              <a:path w="193675" h="64769">
                <a:moveTo>
                  <a:pt x="0" y="64755"/>
                </a:moveTo>
                <a:lnTo>
                  <a:pt x="193460" y="64755"/>
                </a:lnTo>
                <a:lnTo>
                  <a:pt x="193460" y="0"/>
                </a:lnTo>
                <a:lnTo>
                  <a:pt x="0" y="0"/>
                </a:lnTo>
                <a:lnTo>
                  <a:pt x="0" y="64755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15680841" y="2491223"/>
            <a:ext cx="129539" cy="64769"/>
          </a:xfrm>
          <a:custGeom>
            <a:avLst/>
            <a:gdLst/>
            <a:ahLst/>
            <a:cxnLst/>
            <a:rect l="l" t="t" r="r" b="b"/>
            <a:pathLst>
              <a:path w="129540" h="64769">
                <a:moveTo>
                  <a:pt x="0" y="64755"/>
                </a:moveTo>
                <a:lnTo>
                  <a:pt x="128973" y="64755"/>
                </a:lnTo>
                <a:lnTo>
                  <a:pt x="128973" y="0"/>
                </a:lnTo>
                <a:lnTo>
                  <a:pt x="0" y="0"/>
                </a:lnTo>
                <a:lnTo>
                  <a:pt x="0" y="64755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15874302" y="2491223"/>
            <a:ext cx="129539" cy="64769"/>
          </a:xfrm>
          <a:custGeom>
            <a:avLst/>
            <a:gdLst/>
            <a:ahLst/>
            <a:cxnLst/>
            <a:rect l="l" t="t" r="r" b="b"/>
            <a:pathLst>
              <a:path w="129540" h="64769">
                <a:moveTo>
                  <a:pt x="0" y="64755"/>
                </a:moveTo>
                <a:lnTo>
                  <a:pt x="128973" y="64755"/>
                </a:lnTo>
                <a:lnTo>
                  <a:pt x="128973" y="0"/>
                </a:lnTo>
                <a:lnTo>
                  <a:pt x="0" y="0"/>
                </a:lnTo>
                <a:lnTo>
                  <a:pt x="0" y="64755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16132249" y="2491223"/>
            <a:ext cx="64769" cy="64769"/>
          </a:xfrm>
          <a:custGeom>
            <a:avLst/>
            <a:gdLst/>
            <a:ahLst/>
            <a:cxnLst/>
            <a:rect l="l" t="t" r="r" b="b"/>
            <a:pathLst>
              <a:path w="64769" h="64769">
                <a:moveTo>
                  <a:pt x="0" y="64755"/>
                </a:moveTo>
                <a:lnTo>
                  <a:pt x="64486" y="64755"/>
                </a:lnTo>
                <a:lnTo>
                  <a:pt x="64486" y="0"/>
                </a:lnTo>
                <a:lnTo>
                  <a:pt x="0" y="0"/>
                </a:lnTo>
                <a:lnTo>
                  <a:pt x="0" y="64755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16261222" y="2491223"/>
            <a:ext cx="129539" cy="64769"/>
          </a:xfrm>
          <a:custGeom>
            <a:avLst/>
            <a:gdLst/>
            <a:ahLst/>
            <a:cxnLst/>
            <a:rect l="l" t="t" r="r" b="b"/>
            <a:pathLst>
              <a:path w="129540" h="64769">
                <a:moveTo>
                  <a:pt x="0" y="64755"/>
                </a:moveTo>
                <a:lnTo>
                  <a:pt x="128973" y="64755"/>
                </a:lnTo>
                <a:lnTo>
                  <a:pt x="128973" y="0"/>
                </a:lnTo>
                <a:lnTo>
                  <a:pt x="0" y="0"/>
                </a:lnTo>
                <a:lnTo>
                  <a:pt x="0" y="64755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12005092" y="2555978"/>
            <a:ext cx="129539" cy="63500"/>
          </a:xfrm>
          <a:custGeom>
            <a:avLst/>
            <a:gdLst/>
            <a:ahLst/>
            <a:cxnLst/>
            <a:rect l="l" t="t" r="r" b="b"/>
            <a:pathLst>
              <a:path w="129540" h="63500">
                <a:moveTo>
                  <a:pt x="0" y="63485"/>
                </a:moveTo>
                <a:lnTo>
                  <a:pt x="128973" y="63485"/>
                </a:lnTo>
                <a:lnTo>
                  <a:pt x="128973" y="0"/>
                </a:lnTo>
                <a:lnTo>
                  <a:pt x="0" y="0"/>
                </a:lnTo>
                <a:lnTo>
                  <a:pt x="0" y="63485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12520986" y="2555978"/>
            <a:ext cx="129539" cy="63500"/>
          </a:xfrm>
          <a:custGeom>
            <a:avLst/>
            <a:gdLst/>
            <a:ahLst/>
            <a:cxnLst/>
            <a:rect l="l" t="t" r="r" b="b"/>
            <a:pathLst>
              <a:path w="129540" h="63500">
                <a:moveTo>
                  <a:pt x="0" y="63485"/>
                </a:moveTo>
                <a:lnTo>
                  <a:pt x="128973" y="63485"/>
                </a:lnTo>
                <a:lnTo>
                  <a:pt x="128973" y="0"/>
                </a:lnTo>
                <a:lnTo>
                  <a:pt x="0" y="0"/>
                </a:lnTo>
                <a:lnTo>
                  <a:pt x="0" y="63485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13036881" y="2555978"/>
            <a:ext cx="193675" cy="63500"/>
          </a:xfrm>
          <a:custGeom>
            <a:avLst/>
            <a:gdLst/>
            <a:ahLst/>
            <a:cxnLst/>
            <a:rect l="l" t="t" r="r" b="b"/>
            <a:pathLst>
              <a:path w="193675" h="63500">
                <a:moveTo>
                  <a:pt x="0" y="63485"/>
                </a:moveTo>
                <a:lnTo>
                  <a:pt x="193460" y="63485"/>
                </a:lnTo>
                <a:lnTo>
                  <a:pt x="193460" y="0"/>
                </a:lnTo>
                <a:lnTo>
                  <a:pt x="0" y="0"/>
                </a:lnTo>
                <a:lnTo>
                  <a:pt x="0" y="63485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13294828" y="2555978"/>
            <a:ext cx="64769" cy="63500"/>
          </a:xfrm>
          <a:custGeom>
            <a:avLst/>
            <a:gdLst/>
            <a:ahLst/>
            <a:cxnLst/>
            <a:rect l="l" t="t" r="r" b="b"/>
            <a:pathLst>
              <a:path w="64769" h="63500">
                <a:moveTo>
                  <a:pt x="0" y="63485"/>
                </a:moveTo>
                <a:lnTo>
                  <a:pt x="64486" y="63485"/>
                </a:lnTo>
                <a:lnTo>
                  <a:pt x="64486" y="0"/>
                </a:lnTo>
                <a:lnTo>
                  <a:pt x="0" y="0"/>
                </a:lnTo>
                <a:lnTo>
                  <a:pt x="0" y="63485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13423802" y="2555978"/>
            <a:ext cx="322580" cy="63500"/>
          </a:xfrm>
          <a:custGeom>
            <a:avLst/>
            <a:gdLst/>
            <a:ahLst/>
            <a:cxnLst/>
            <a:rect l="l" t="t" r="r" b="b"/>
            <a:pathLst>
              <a:path w="322580" h="63500">
                <a:moveTo>
                  <a:pt x="0" y="63485"/>
                </a:moveTo>
                <a:lnTo>
                  <a:pt x="322434" y="63485"/>
                </a:lnTo>
                <a:lnTo>
                  <a:pt x="322434" y="0"/>
                </a:lnTo>
                <a:lnTo>
                  <a:pt x="0" y="0"/>
                </a:lnTo>
                <a:lnTo>
                  <a:pt x="0" y="63485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14004183" y="2555978"/>
            <a:ext cx="64769" cy="63500"/>
          </a:xfrm>
          <a:custGeom>
            <a:avLst/>
            <a:gdLst/>
            <a:ahLst/>
            <a:cxnLst/>
            <a:rect l="l" t="t" r="r" b="b"/>
            <a:pathLst>
              <a:path w="64769" h="63500">
                <a:moveTo>
                  <a:pt x="0" y="63485"/>
                </a:moveTo>
                <a:lnTo>
                  <a:pt x="64486" y="63485"/>
                </a:lnTo>
                <a:lnTo>
                  <a:pt x="64486" y="0"/>
                </a:lnTo>
                <a:lnTo>
                  <a:pt x="0" y="0"/>
                </a:lnTo>
                <a:lnTo>
                  <a:pt x="0" y="63485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14133157" y="2555978"/>
            <a:ext cx="387350" cy="63500"/>
          </a:xfrm>
          <a:custGeom>
            <a:avLst/>
            <a:gdLst/>
            <a:ahLst/>
            <a:cxnLst/>
            <a:rect l="l" t="t" r="r" b="b"/>
            <a:pathLst>
              <a:path w="387350" h="63500">
                <a:moveTo>
                  <a:pt x="0" y="63485"/>
                </a:moveTo>
                <a:lnTo>
                  <a:pt x="386921" y="63485"/>
                </a:lnTo>
                <a:lnTo>
                  <a:pt x="386921" y="0"/>
                </a:lnTo>
                <a:lnTo>
                  <a:pt x="0" y="0"/>
                </a:lnTo>
                <a:lnTo>
                  <a:pt x="0" y="63485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14713539" y="2555978"/>
            <a:ext cx="451484" cy="63500"/>
          </a:xfrm>
          <a:custGeom>
            <a:avLst/>
            <a:gdLst/>
            <a:ahLst/>
            <a:cxnLst/>
            <a:rect l="l" t="t" r="r" b="b"/>
            <a:pathLst>
              <a:path w="451484" h="63500">
                <a:moveTo>
                  <a:pt x="0" y="63485"/>
                </a:moveTo>
                <a:lnTo>
                  <a:pt x="451407" y="63485"/>
                </a:lnTo>
                <a:lnTo>
                  <a:pt x="451407" y="0"/>
                </a:lnTo>
                <a:lnTo>
                  <a:pt x="0" y="0"/>
                </a:lnTo>
                <a:lnTo>
                  <a:pt x="0" y="63485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15422894" y="2555978"/>
            <a:ext cx="387350" cy="63500"/>
          </a:xfrm>
          <a:custGeom>
            <a:avLst/>
            <a:gdLst/>
            <a:ahLst/>
            <a:cxnLst/>
            <a:rect l="l" t="t" r="r" b="b"/>
            <a:pathLst>
              <a:path w="387350" h="63500">
                <a:moveTo>
                  <a:pt x="0" y="63485"/>
                </a:moveTo>
                <a:lnTo>
                  <a:pt x="386921" y="63485"/>
                </a:lnTo>
                <a:lnTo>
                  <a:pt x="386921" y="0"/>
                </a:lnTo>
                <a:lnTo>
                  <a:pt x="0" y="0"/>
                </a:lnTo>
                <a:lnTo>
                  <a:pt x="0" y="63485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16132249" y="2555978"/>
            <a:ext cx="193675" cy="63500"/>
          </a:xfrm>
          <a:custGeom>
            <a:avLst/>
            <a:gdLst/>
            <a:ahLst/>
            <a:cxnLst/>
            <a:rect l="l" t="t" r="r" b="b"/>
            <a:pathLst>
              <a:path w="193675" h="63500">
                <a:moveTo>
                  <a:pt x="0" y="63485"/>
                </a:moveTo>
                <a:lnTo>
                  <a:pt x="193460" y="63485"/>
                </a:lnTo>
                <a:lnTo>
                  <a:pt x="193460" y="0"/>
                </a:lnTo>
                <a:lnTo>
                  <a:pt x="0" y="0"/>
                </a:lnTo>
                <a:lnTo>
                  <a:pt x="0" y="63485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16390196" y="2555978"/>
            <a:ext cx="64769" cy="63500"/>
          </a:xfrm>
          <a:custGeom>
            <a:avLst/>
            <a:gdLst/>
            <a:ahLst/>
            <a:cxnLst/>
            <a:rect l="l" t="t" r="r" b="b"/>
            <a:pathLst>
              <a:path w="64769" h="63500">
                <a:moveTo>
                  <a:pt x="0" y="63485"/>
                </a:moveTo>
                <a:lnTo>
                  <a:pt x="64486" y="63485"/>
                </a:lnTo>
                <a:lnTo>
                  <a:pt x="64486" y="0"/>
                </a:lnTo>
                <a:lnTo>
                  <a:pt x="0" y="0"/>
                </a:lnTo>
                <a:lnTo>
                  <a:pt x="0" y="63485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11747144" y="2619464"/>
            <a:ext cx="1741170" cy="64769"/>
          </a:xfrm>
          <a:custGeom>
            <a:avLst/>
            <a:gdLst/>
            <a:ahLst/>
            <a:cxnLst/>
            <a:rect l="l" t="t" r="r" b="b"/>
            <a:pathLst>
              <a:path w="1741169" h="64769">
                <a:moveTo>
                  <a:pt x="0" y="64755"/>
                </a:moveTo>
                <a:lnTo>
                  <a:pt x="1741144" y="64755"/>
                </a:lnTo>
                <a:lnTo>
                  <a:pt x="1741144" y="0"/>
                </a:lnTo>
                <a:lnTo>
                  <a:pt x="0" y="0"/>
                </a:lnTo>
                <a:lnTo>
                  <a:pt x="0" y="64755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13552775" y="2619464"/>
            <a:ext cx="838835" cy="64769"/>
          </a:xfrm>
          <a:custGeom>
            <a:avLst/>
            <a:gdLst/>
            <a:ahLst/>
            <a:cxnLst/>
            <a:rect l="l" t="t" r="r" b="b"/>
            <a:pathLst>
              <a:path w="838834" h="64769">
                <a:moveTo>
                  <a:pt x="0" y="64755"/>
                </a:moveTo>
                <a:lnTo>
                  <a:pt x="838328" y="64755"/>
                </a:lnTo>
                <a:lnTo>
                  <a:pt x="838328" y="0"/>
                </a:lnTo>
                <a:lnTo>
                  <a:pt x="0" y="0"/>
                </a:lnTo>
                <a:lnTo>
                  <a:pt x="0" y="64755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14455592" y="2619464"/>
            <a:ext cx="129539" cy="64769"/>
          </a:xfrm>
          <a:custGeom>
            <a:avLst/>
            <a:gdLst/>
            <a:ahLst/>
            <a:cxnLst/>
            <a:rect l="l" t="t" r="r" b="b"/>
            <a:pathLst>
              <a:path w="129540" h="64769">
                <a:moveTo>
                  <a:pt x="0" y="64755"/>
                </a:moveTo>
                <a:lnTo>
                  <a:pt x="128973" y="64755"/>
                </a:lnTo>
                <a:lnTo>
                  <a:pt x="128973" y="0"/>
                </a:lnTo>
                <a:lnTo>
                  <a:pt x="0" y="0"/>
                </a:lnTo>
                <a:lnTo>
                  <a:pt x="0" y="64755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14649051" y="2619464"/>
            <a:ext cx="64769" cy="64769"/>
          </a:xfrm>
          <a:custGeom>
            <a:avLst/>
            <a:gdLst/>
            <a:ahLst/>
            <a:cxnLst/>
            <a:rect l="l" t="t" r="r" b="b"/>
            <a:pathLst>
              <a:path w="64769" h="64769">
                <a:moveTo>
                  <a:pt x="0" y="64755"/>
                </a:moveTo>
                <a:lnTo>
                  <a:pt x="64486" y="64755"/>
                </a:lnTo>
                <a:lnTo>
                  <a:pt x="64486" y="0"/>
                </a:lnTo>
                <a:lnTo>
                  <a:pt x="0" y="0"/>
                </a:lnTo>
                <a:lnTo>
                  <a:pt x="0" y="64755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14778026" y="2619464"/>
            <a:ext cx="258445" cy="64769"/>
          </a:xfrm>
          <a:custGeom>
            <a:avLst/>
            <a:gdLst/>
            <a:ahLst/>
            <a:cxnLst/>
            <a:rect l="l" t="t" r="r" b="b"/>
            <a:pathLst>
              <a:path w="258444" h="64769">
                <a:moveTo>
                  <a:pt x="0" y="64755"/>
                </a:moveTo>
                <a:lnTo>
                  <a:pt x="257947" y="64755"/>
                </a:lnTo>
                <a:lnTo>
                  <a:pt x="257947" y="0"/>
                </a:lnTo>
                <a:lnTo>
                  <a:pt x="0" y="0"/>
                </a:lnTo>
                <a:lnTo>
                  <a:pt x="0" y="64755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15100459" y="2619464"/>
            <a:ext cx="258445" cy="64769"/>
          </a:xfrm>
          <a:custGeom>
            <a:avLst/>
            <a:gdLst/>
            <a:ahLst/>
            <a:cxnLst/>
            <a:rect l="l" t="t" r="r" b="b"/>
            <a:pathLst>
              <a:path w="258444" h="64769">
                <a:moveTo>
                  <a:pt x="0" y="64755"/>
                </a:moveTo>
                <a:lnTo>
                  <a:pt x="257947" y="64755"/>
                </a:lnTo>
                <a:lnTo>
                  <a:pt x="257947" y="0"/>
                </a:lnTo>
                <a:lnTo>
                  <a:pt x="0" y="0"/>
                </a:lnTo>
                <a:lnTo>
                  <a:pt x="0" y="64755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15422894" y="2619464"/>
            <a:ext cx="451484" cy="64769"/>
          </a:xfrm>
          <a:custGeom>
            <a:avLst/>
            <a:gdLst/>
            <a:ahLst/>
            <a:cxnLst/>
            <a:rect l="l" t="t" r="r" b="b"/>
            <a:pathLst>
              <a:path w="451484" h="64769">
                <a:moveTo>
                  <a:pt x="0" y="64755"/>
                </a:moveTo>
                <a:lnTo>
                  <a:pt x="451407" y="64755"/>
                </a:lnTo>
                <a:lnTo>
                  <a:pt x="451407" y="0"/>
                </a:lnTo>
                <a:lnTo>
                  <a:pt x="0" y="0"/>
                </a:lnTo>
                <a:lnTo>
                  <a:pt x="0" y="64755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15938789" y="2619464"/>
            <a:ext cx="64769" cy="64769"/>
          </a:xfrm>
          <a:custGeom>
            <a:avLst/>
            <a:gdLst/>
            <a:ahLst/>
            <a:cxnLst/>
            <a:rect l="l" t="t" r="r" b="b"/>
            <a:pathLst>
              <a:path w="64769" h="64769">
                <a:moveTo>
                  <a:pt x="0" y="64755"/>
                </a:moveTo>
                <a:lnTo>
                  <a:pt x="64486" y="64755"/>
                </a:lnTo>
                <a:lnTo>
                  <a:pt x="64486" y="0"/>
                </a:lnTo>
                <a:lnTo>
                  <a:pt x="0" y="0"/>
                </a:lnTo>
                <a:lnTo>
                  <a:pt x="0" y="64755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16132249" y="2619464"/>
            <a:ext cx="322580" cy="64769"/>
          </a:xfrm>
          <a:custGeom>
            <a:avLst/>
            <a:gdLst/>
            <a:ahLst/>
            <a:cxnLst/>
            <a:rect l="l" t="t" r="r" b="b"/>
            <a:pathLst>
              <a:path w="322580" h="64769">
                <a:moveTo>
                  <a:pt x="0" y="64755"/>
                </a:moveTo>
                <a:lnTo>
                  <a:pt x="322434" y="64755"/>
                </a:lnTo>
                <a:lnTo>
                  <a:pt x="322434" y="0"/>
                </a:lnTo>
                <a:lnTo>
                  <a:pt x="0" y="0"/>
                </a:lnTo>
                <a:lnTo>
                  <a:pt x="0" y="64755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11747144" y="2684219"/>
            <a:ext cx="1741170" cy="64769"/>
          </a:xfrm>
          <a:custGeom>
            <a:avLst/>
            <a:gdLst/>
            <a:ahLst/>
            <a:cxnLst/>
            <a:rect l="l" t="t" r="r" b="b"/>
            <a:pathLst>
              <a:path w="1741169" h="64769">
                <a:moveTo>
                  <a:pt x="0" y="64755"/>
                </a:moveTo>
                <a:lnTo>
                  <a:pt x="1741144" y="64755"/>
                </a:lnTo>
                <a:lnTo>
                  <a:pt x="1741144" y="0"/>
                </a:lnTo>
                <a:lnTo>
                  <a:pt x="0" y="0"/>
                </a:lnTo>
                <a:lnTo>
                  <a:pt x="0" y="64755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13810722" y="2684219"/>
            <a:ext cx="838835" cy="64769"/>
          </a:xfrm>
          <a:custGeom>
            <a:avLst/>
            <a:gdLst/>
            <a:ahLst/>
            <a:cxnLst/>
            <a:rect l="l" t="t" r="r" b="b"/>
            <a:pathLst>
              <a:path w="838834" h="64769">
                <a:moveTo>
                  <a:pt x="0" y="64755"/>
                </a:moveTo>
                <a:lnTo>
                  <a:pt x="838328" y="64755"/>
                </a:lnTo>
                <a:lnTo>
                  <a:pt x="838328" y="0"/>
                </a:lnTo>
                <a:lnTo>
                  <a:pt x="0" y="0"/>
                </a:lnTo>
                <a:lnTo>
                  <a:pt x="0" y="64755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15100459" y="2684219"/>
            <a:ext cx="322580" cy="64769"/>
          </a:xfrm>
          <a:custGeom>
            <a:avLst/>
            <a:gdLst/>
            <a:ahLst/>
            <a:cxnLst/>
            <a:rect l="l" t="t" r="r" b="b"/>
            <a:pathLst>
              <a:path w="322580" h="64769">
                <a:moveTo>
                  <a:pt x="0" y="64755"/>
                </a:moveTo>
                <a:lnTo>
                  <a:pt x="322434" y="64755"/>
                </a:lnTo>
                <a:lnTo>
                  <a:pt x="322434" y="0"/>
                </a:lnTo>
                <a:lnTo>
                  <a:pt x="0" y="0"/>
                </a:lnTo>
                <a:lnTo>
                  <a:pt x="0" y="64755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15938789" y="2684219"/>
            <a:ext cx="129539" cy="64769"/>
          </a:xfrm>
          <a:custGeom>
            <a:avLst/>
            <a:gdLst/>
            <a:ahLst/>
            <a:cxnLst/>
            <a:rect l="l" t="t" r="r" b="b"/>
            <a:pathLst>
              <a:path w="129540" h="64769">
                <a:moveTo>
                  <a:pt x="0" y="64755"/>
                </a:moveTo>
                <a:lnTo>
                  <a:pt x="128973" y="64755"/>
                </a:lnTo>
                <a:lnTo>
                  <a:pt x="128973" y="0"/>
                </a:lnTo>
                <a:lnTo>
                  <a:pt x="0" y="0"/>
                </a:lnTo>
                <a:lnTo>
                  <a:pt x="0" y="64755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16454683" y="2684219"/>
            <a:ext cx="64769" cy="64769"/>
          </a:xfrm>
          <a:custGeom>
            <a:avLst/>
            <a:gdLst/>
            <a:ahLst/>
            <a:cxnLst/>
            <a:rect l="l" t="t" r="r" b="b"/>
            <a:pathLst>
              <a:path w="64769" h="64769">
                <a:moveTo>
                  <a:pt x="0" y="64755"/>
                </a:moveTo>
                <a:lnTo>
                  <a:pt x="64486" y="64755"/>
                </a:lnTo>
                <a:lnTo>
                  <a:pt x="64486" y="0"/>
                </a:lnTo>
                <a:lnTo>
                  <a:pt x="0" y="0"/>
                </a:lnTo>
                <a:lnTo>
                  <a:pt x="0" y="64755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16132249" y="2426704"/>
            <a:ext cx="193675" cy="64769"/>
          </a:xfrm>
          <a:custGeom>
            <a:avLst/>
            <a:gdLst/>
            <a:ahLst/>
            <a:cxnLst/>
            <a:rect l="l" t="t" r="r" b="b"/>
            <a:pathLst>
              <a:path w="193675" h="64769">
                <a:moveTo>
                  <a:pt x="0" y="64457"/>
                </a:moveTo>
                <a:lnTo>
                  <a:pt x="193460" y="64457"/>
                </a:lnTo>
                <a:lnTo>
                  <a:pt x="193460" y="0"/>
                </a:lnTo>
                <a:lnTo>
                  <a:pt x="0" y="0"/>
                </a:lnTo>
                <a:lnTo>
                  <a:pt x="0" y="64457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12520981" y="1975725"/>
            <a:ext cx="516255" cy="386715"/>
          </a:xfrm>
          <a:custGeom>
            <a:avLst/>
            <a:gdLst/>
            <a:ahLst/>
            <a:cxnLst/>
            <a:rect l="l" t="t" r="r" b="b"/>
            <a:pathLst>
              <a:path w="516255" h="386714">
                <a:moveTo>
                  <a:pt x="193459" y="322072"/>
                </a:moveTo>
                <a:lnTo>
                  <a:pt x="128968" y="322072"/>
                </a:lnTo>
                <a:lnTo>
                  <a:pt x="128968" y="257746"/>
                </a:lnTo>
                <a:lnTo>
                  <a:pt x="128968" y="193001"/>
                </a:lnTo>
                <a:lnTo>
                  <a:pt x="64490" y="193001"/>
                </a:lnTo>
                <a:lnTo>
                  <a:pt x="64490" y="64757"/>
                </a:lnTo>
                <a:lnTo>
                  <a:pt x="128968" y="64757"/>
                </a:lnTo>
                <a:lnTo>
                  <a:pt x="128968" y="0"/>
                </a:lnTo>
                <a:lnTo>
                  <a:pt x="0" y="0"/>
                </a:lnTo>
                <a:lnTo>
                  <a:pt x="0" y="64757"/>
                </a:lnTo>
                <a:lnTo>
                  <a:pt x="0" y="193001"/>
                </a:lnTo>
                <a:lnTo>
                  <a:pt x="0" y="257746"/>
                </a:lnTo>
                <a:lnTo>
                  <a:pt x="64490" y="257746"/>
                </a:lnTo>
                <a:lnTo>
                  <a:pt x="64490" y="322503"/>
                </a:lnTo>
                <a:lnTo>
                  <a:pt x="128968" y="322503"/>
                </a:lnTo>
                <a:lnTo>
                  <a:pt x="128968" y="386524"/>
                </a:lnTo>
                <a:lnTo>
                  <a:pt x="193459" y="386524"/>
                </a:lnTo>
                <a:lnTo>
                  <a:pt x="193459" y="322072"/>
                </a:lnTo>
                <a:close/>
              </a:path>
              <a:path w="516255" h="386714">
                <a:moveTo>
                  <a:pt x="322427" y="257606"/>
                </a:moveTo>
                <a:lnTo>
                  <a:pt x="193459" y="257606"/>
                </a:lnTo>
                <a:lnTo>
                  <a:pt x="193459" y="322072"/>
                </a:lnTo>
                <a:lnTo>
                  <a:pt x="322427" y="322072"/>
                </a:lnTo>
                <a:lnTo>
                  <a:pt x="322427" y="257606"/>
                </a:lnTo>
                <a:close/>
              </a:path>
              <a:path w="516255" h="386714">
                <a:moveTo>
                  <a:pt x="451408" y="193154"/>
                </a:moveTo>
                <a:lnTo>
                  <a:pt x="322427" y="193154"/>
                </a:lnTo>
                <a:lnTo>
                  <a:pt x="322427" y="257606"/>
                </a:lnTo>
                <a:lnTo>
                  <a:pt x="451408" y="257606"/>
                </a:lnTo>
                <a:lnTo>
                  <a:pt x="451408" y="193154"/>
                </a:lnTo>
                <a:close/>
              </a:path>
              <a:path w="516255" h="386714">
                <a:moveTo>
                  <a:pt x="515899" y="257606"/>
                </a:moveTo>
                <a:lnTo>
                  <a:pt x="451408" y="257606"/>
                </a:lnTo>
                <a:lnTo>
                  <a:pt x="451408" y="322072"/>
                </a:lnTo>
                <a:lnTo>
                  <a:pt x="515899" y="322072"/>
                </a:lnTo>
                <a:lnTo>
                  <a:pt x="515899" y="257606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12069572" y="2297797"/>
            <a:ext cx="193675" cy="322580"/>
          </a:xfrm>
          <a:custGeom>
            <a:avLst/>
            <a:gdLst/>
            <a:ahLst/>
            <a:cxnLst/>
            <a:rect l="l" t="t" r="r" b="b"/>
            <a:pathLst>
              <a:path w="193675" h="322580">
                <a:moveTo>
                  <a:pt x="64490" y="128917"/>
                </a:moveTo>
                <a:lnTo>
                  <a:pt x="0" y="128917"/>
                </a:lnTo>
                <a:lnTo>
                  <a:pt x="0" y="193370"/>
                </a:lnTo>
                <a:lnTo>
                  <a:pt x="64490" y="193370"/>
                </a:lnTo>
                <a:lnTo>
                  <a:pt x="64490" y="128917"/>
                </a:lnTo>
                <a:close/>
              </a:path>
              <a:path w="193675" h="322580">
                <a:moveTo>
                  <a:pt x="128968" y="193370"/>
                </a:moveTo>
                <a:lnTo>
                  <a:pt x="64490" y="193370"/>
                </a:lnTo>
                <a:lnTo>
                  <a:pt x="64490" y="322287"/>
                </a:lnTo>
                <a:lnTo>
                  <a:pt x="128968" y="322287"/>
                </a:lnTo>
                <a:lnTo>
                  <a:pt x="128968" y="193370"/>
                </a:lnTo>
                <a:close/>
              </a:path>
              <a:path w="193675" h="322580">
                <a:moveTo>
                  <a:pt x="128968" y="64452"/>
                </a:moveTo>
                <a:lnTo>
                  <a:pt x="64490" y="64452"/>
                </a:lnTo>
                <a:lnTo>
                  <a:pt x="64490" y="128917"/>
                </a:lnTo>
                <a:lnTo>
                  <a:pt x="128968" y="128917"/>
                </a:lnTo>
                <a:lnTo>
                  <a:pt x="128968" y="64452"/>
                </a:lnTo>
                <a:close/>
              </a:path>
              <a:path w="193675" h="322580">
                <a:moveTo>
                  <a:pt x="193459" y="0"/>
                </a:moveTo>
                <a:lnTo>
                  <a:pt x="128968" y="0"/>
                </a:lnTo>
                <a:lnTo>
                  <a:pt x="128968" y="64452"/>
                </a:lnTo>
                <a:lnTo>
                  <a:pt x="193459" y="64452"/>
                </a:lnTo>
                <a:lnTo>
                  <a:pt x="193459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12327521" y="2362250"/>
            <a:ext cx="451484" cy="258445"/>
          </a:xfrm>
          <a:custGeom>
            <a:avLst/>
            <a:gdLst/>
            <a:ahLst/>
            <a:cxnLst/>
            <a:rect l="l" t="t" r="r" b="b"/>
            <a:pathLst>
              <a:path w="451484" h="258444">
                <a:moveTo>
                  <a:pt x="64490" y="193370"/>
                </a:moveTo>
                <a:lnTo>
                  <a:pt x="0" y="193370"/>
                </a:lnTo>
                <a:lnTo>
                  <a:pt x="0" y="257835"/>
                </a:lnTo>
                <a:lnTo>
                  <a:pt x="64490" y="257835"/>
                </a:lnTo>
                <a:lnTo>
                  <a:pt x="64490" y="193370"/>
                </a:lnTo>
                <a:close/>
              </a:path>
              <a:path w="451484" h="258444">
                <a:moveTo>
                  <a:pt x="128968" y="128917"/>
                </a:moveTo>
                <a:lnTo>
                  <a:pt x="64490" y="128917"/>
                </a:lnTo>
                <a:lnTo>
                  <a:pt x="64490" y="193370"/>
                </a:lnTo>
                <a:lnTo>
                  <a:pt x="128968" y="193370"/>
                </a:lnTo>
                <a:lnTo>
                  <a:pt x="128968" y="128917"/>
                </a:lnTo>
                <a:close/>
              </a:path>
              <a:path w="451484" h="258444">
                <a:moveTo>
                  <a:pt x="322427" y="0"/>
                </a:moveTo>
                <a:lnTo>
                  <a:pt x="257949" y="0"/>
                </a:lnTo>
                <a:lnTo>
                  <a:pt x="257949" y="64465"/>
                </a:lnTo>
                <a:lnTo>
                  <a:pt x="128968" y="64465"/>
                </a:lnTo>
                <a:lnTo>
                  <a:pt x="128968" y="128917"/>
                </a:lnTo>
                <a:lnTo>
                  <a:pt x="322427" y="128917"/>
                </a:lnTo>
                <a:lnTo>
                  <a:pt x="322427" y="0"/>
                </a:lnTo>
                <a:close/>
              </a:path>
              <a:path w="451484" h="258444">
                <a:moveTo>
                  <a:pt x="386918" y="128917"/>
                </a:moveTo>
                <a:lnTo>
                  <a:pt x="322427" y="128917"/>
                </a:lnTo>
                <a:lnTo>
                  <a:pt x="322427" y="193370"/>
                </a:lnTo>
                <a:lnTo>
                  <a:pt x="386918" y="193370"/>
                </a:lnTo>
                <a:lnTo>
                  <a:pt x="386918" y="128917"/>
                </a:lnTo>
                <a:close/>
              </a:path>
              <a:path w="451484" h="258444">
                <a:moveTo>
                  <a:pt x="451408" y="193370"/>
                </a:moveTo>
                <a:lnTo>
                  <a:pt x="386918" y="193370"/>
                </a:lnTo>
                <a:lnTo>
                  <a:pt x="386918" y="257835"/>
                </a:lnTo>
                <a:lnTo>
                  <a:pt x="451408" y="257835"/>
                </a:lnTo>
                <a:lnTo>
                  <a:pt x="451408" y="19337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12972390" y="2362250"/>
            <a:ext cx="322580" cy="129539"/>
          </a:xfrm>
          <a:custGeom>
            <a:avLst/>
            <a:gdLst/>
            <a:ahLst/>
            <a:cxnLst/>
            <a:rect l="l" t="t" r="r" b="b"/>
            <a:pathLst>
              <a:path w="322580" h="129539">
                <a:moveTo>
                  <a:pt x="128968" y="64465"/>
                </a:moveTo>
                <a:lnTo>
                  <a:pt x="0" y="64465"/>
                </a:lnTo>
                <a:lnTo>
                  <a:pt x="0" y="128917"/>
                </a:lnTo>
                <a:lnTo>
                  <a:pt x="128968" y="128917"/>
                </a:lnTo>
                <a:lnTo>
                  <a:pt x="128968" y="64465"/>
                </a:lnTo>
                <a:close/>
              </a:path>
              <a:path w="322580" h="129539">
                <a:moveTo>
                  <a:pt x="322427" y="0"/>
                </a:moveTo>
                <a:lnTo>
                  <a:pt x="128968" y="0"/>
                </a:lnTo>
                <a:lnTo>
                  <a:pt x="128968" y="64465"/>
                </a:lnTo>
                <a:lnTo>
                  <a:pt x="322427" y="64465"/>
                </a:lnTo>
                <a:lnTo>
                  <a:pt x="322427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13423802" y="2491162"/>
            <a:ext cx="64769" cy="64769"/>
          </a:xfrm>
          <a:custGeom>
            <a:avLst/>
            <a:gdLst/>
            <a:ahLst/>
            <a:cxnLst/>
            <a:rect l="l" t="t" r="r" b="b"/>
            <a:pathLst>
              <a:path w="64769" h="64769">
                <a:moveTo>
                  <a:pt x="64486" y="64457"/>
                </a:moveTo>
                <a:lnTo>
                  <a:pt x="0" y="64457"/>
                </a:lnTo>
                <a:lnTo>
                  <a:pt x="0" y="0"/>
                </a:lnTo>
                <a:lnTo>
                  <a:pt x="64486" y="0"/>
                </a:lnTo>
                <a:lnTo>
                  <a:pt x="64486" y="64457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13875210" y="1975501"/>
            <a:ext cx="64769" cy="64769"/>
          </a:xfrm>
          <a:custGeom>
            <a:avLst/>
            <a:gdLst/>
            <a:ahLst/>
            <a:cxnLst/>
            <a:rect l="l" t="t" r="r" b="b"/>
            <a:pathLst>
              <a:path w="64769" h="64769">
                <a:moveTo>
                  <a:pt x="64486" y="64457"/>
                </a:moveTo>
                <a:lnTo>
                  <a:pt x="0" y="64457"/>
                </a:lnTo>
                <a:lnTo>
                  <a:pt x="0" y="0"/>
                </a:lnTo>
                <a:lnTo>
                  <a:pt x="64486" y="0"/>
                </a:lnTo>
                <a:lnTo>
                  <a:pt x="64486" y="64457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11876113" y="2297797"/>
            <a:ext cx="193675" cy="129539"/>
          </a:xfrm>
          <a:custGeom>
            <a:avLst/>
            <a:gdLst/>
            <a:ahLst/>
            <a:cxnLst/>
            <a:rect l="l" t="t" r="r" b="b"/>
            <a:pathLst>
              <a:path w="193675" h="129539">
                <a:moveTo>
                  <a:pt x="64490" y="64452"/>
                </a:moveTo>
                <a:lnTo>
                  <a:pt x="0" y="64452"/>
                </a:lnTo>
                <a:lnTo>
                  <a:pt x="0" y="128917"/>
                </a:lnTo>
                <a:lnTo>
                  <a:pt x="64490" y="128917"/>
                </a:lnTo>
                <a:lnTo>
                  <a:pt x="64490" y="64452"/>
                </a:lnTo>
                <a:close/>
              </a:path>
              <a:path w="193675" h="129539">
                <a:moveTo>
                  <a:pt x="193459" y="0"/>
                </a:moveTo>
                <a:lnTo>
                  <a:pt x="64490" y="0"/>
                </a:lnTo>
                <a:lnTo>
                  <a:pt x="64490" y="64452"/>
                </a:lnTo>
                <a:lnTo>
                  <a:pt x="193459" y="64452"/>
                </a:lnTo>
                <a:lnTo>
                  <a:pt x="193459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14262131" y="2491162"/>
            <a:ext cx="64769" cy="64769"/>
          </a:xfrm>
          <a:custGeom>
            <a:avLst/>
            <a:gdLst/>
            <a:ahLst/>
            <a:cxnLst/>
            <a:rect l="l" t="t" r="r" b="b"/>
            <a:pathLst>
              <a:path w="64769" h="64769">
                <a:moveTo>
                  <a:pt x="64486" y="64457"/>
                </a:moveTo>
                <a:lnTo>
                  <a:pt x="0" y="64457"/>
                </a:lnTo>
                <a:lnTo>
                  <a:pt x="0" y="0"/>
                </a:lnTo>
                <a:lnTo>
                  <a:pt x="64486" y="0"/>
                </a:lnTo>
                <a:lnTo>
                  <a:pt x="64486" y="64457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14004176" y="1846592"/>
            <a:ext cx="580390" cy="516255"/>
          </a:xfrm>
          <a:custGeom>
            <a:avLst/>
            <a:gdLst/>
            <a:ahLst/>
            <a:cxnLst/>
            <a:rect l="l" t="t" r="r" b="b"/>
            <a:pathLst>
              <a:path w="580390" h="516255">
                <a:moveTo>
                  <a:pt x="64490" y="322287"/>
                </a:moveTo>
                <a:lnTo>
                  <a:pt x="0" y="322287"/>
                </a:lnTo>
                <a:lnTo>
                  <a:pt x="0" y="451205"/>
                </a:lnTo>
                <a:lnTo>
                  <a:pt x="64490" y="451205"/>
                </a:lnTo>
                <a:lnTo>
                  <a:pt x="64490" y="322287"/>
                </a:lnTo>
                <a:close/>
              </a:path>
              <a:path w="580390" h="516255">
                <a:moveTo>
                  <a:pt x="128981" y="451205"/>
                </a:moveTo>
                <a:lnTo>
                  <a:pt x="64490" y="451205"/>
                </a:lnTo>
                <a:lnTo>
                  <a:pt x="64490" y="515658"/>
                </a:lnTo>
                <a:lnTo>
                  <a:pt x="128981" y="515658"/>
                </a:lnTo>
                <a:lnTo>
                  <a:pt x="128981" y="451205"/>
                </a:lnTo>
                <a:close/>
              </a:path>
              <a:path w="580390" h="516255">
                <a:moveTo>
                  <a:pt x="128981" y="193370"/>
                </a:moveTo>
                <a:lnTo>
                  <a:pt x="64490" y="193370"/>
                </a:lnTo>
                <a:lnTo>
                  <a:pt x="64490" y="322287"/>
                </a:lnTo>
                <a:lnTo>
                  <a:pt x="128981" y="322287"/>
                </a:lnTo>
                <a:lnTo>
                  <a:pt x="128981" y="193370"/>
                </a:lnTo>
                <a:close/>
              </a:path>
              <a:path w="580390" h="516255">
                <a:moveTo>
                  <a:pt x="193459" y="128917"/>
                </a:moveTo>
                <a:lnTo>
                  <a:pt x="128981" y="128917"/>
                </a:lnTo>
                <a:lnTo>
                  <a:pt x="128981" y="193370"/>
                </a:lnTo>
                <a:lnTo>
                  <a:pt x="193459" y="193370"/>
                </a:lnTo>
                <a:lnTo>
                  <a:pt x="193459" y="128917"/>
                </a:lnTo>
                <a:close/>
              </a:path>
              <a:path w="580390" h="516255">
                <a:moveTo>
                  <a:pt x="257949" y="451205"/>
                </a:moveTo>
                <a:lnTo>
                  <a:pt x="193459" y="451205"/>
                </a:lnTo>
                <a:lnTo>
                  <a:pt x="193459" y="515658"/>
                </a:lnTo>
                <a:lnTo>
                  <a:pt x="257949" y="515658"/>
                </a:lnTo>
                <a:lnTo>
                  <a:pt x="257949" y="451205"/>
                </a:lnTo>
                <a:close/>
              </a:path>
              <a:path w="580390" h="516255">
                <a:moveTo>
                  <a:pt x="322440" y="386740"/>
                </a:moveTo>
                <a:lnTo>
                  <a:pt x="257949" y="386740"/>
                </a:lnTo>
                <a:lnTo>
                  <a:pt x="257949" y="451205"/>
                </a:lnTo>
                <a:lnTo>
                  <a:pt x="322440" y="451205"/>
                </a:lnTo>
                <a:lnTo>
                  <a:pt x="322440" y="386740"/>
                </a:lnTo>
                <a:close/>
              </a:path>
              <a:path w="580390" h="516255">
                <a:moveTo>
                  <a:pt x="322440" y="64452"/>
                </a:moveTo>
                <a:lnTo>
                  <a:pt x="193459" y="64452"/>
                </a:lnTo>
                <a:lnTo>
                  <a:pt x="193459" y="128917"/>
                </a:lnTo>
                <a:lnTo>
                  <a:pt x="322440" y="128917"/>
                </a:lnTo>
                <a:lnTo>
                  <a:pt x="322440" y="64452"/>
                </a:lnTo>
                <a:close/>
              </a:path>
              <a:path w="580390" h="516255">
                <a:moveTo>
                  <a:pt x="451408" y="0"/>
                </a:moveTo>
                <a:lnTo>
                  <a:pt x="322440" y="0"/>
                </a:lnTo>
                <a:lnTo>
                  <a:pt x="322440" y="64452"/>
                </a:lnTo>
                <a:lnTo>
                  <a:pt x="451408" y="64452"/>
                </a:lnTo>
                <a:lnTo>
                  <a:pt x="451408" y="0"/>
                </a:lnTo>
                <a:close/>
              </a:path>
              <a:path w="580390" h="516255">
                <a:moveTo>
                  <a:pt x="515899" y="322287"/>
                </a:moveTo>
                <a:lnTo>
                  <a:pt x="322440" y="322287"/>
                </a:lnTo>
                <a:lnTo>
                  <a:pt x="322440" y="386740"/>
                </a:lnTo>
                <a:lnTo>
                  <a:pt x="515899" y="386740"/>
                </a:lnTo>
                <a:lnTo>
                  <a:pt x="515899" y="322287"/>
                </a:lnTo>
                <a:close/>
              </a:path>
              <a:path w="580390" h="516255">
                <a:moveTo>
                  <a:pt x="580377" y="386740"/>
                </a:moveTo>
                <a:lnTo>
                  <a:pt x="515899" y="386740"/>
                </a:lnTo>
                <a:lnTo>
                  <a:pt x="515899" y="451205"/>
                </a:lnTo>
                <a:lnTo>
                  <a:pt x="580377" y="451205"/>
                </a:lnTo>
                <a:lnTo>
                  <a:pt x="580377" y="38674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14584553" y="2362250"/>
            <a:ext cx="322580" cy="193675"/>
          </a:xfrm>
          <a:custGeom>
            <a:avLst/>
            <a:gdLst/>
            <a:ahLst/>
            <a:cxnLst/>
            <a:rect l="l" t="t" r="r" b="b"/>
            <a:pathLst>
              <a:path w="322580" h="193675">
                <a:moveTo>
                  <a:pt x="64490" y="128917"/>
                </a:moveTo>
                <a:lnTo>
                  <a:pt x="0" y="128917"/>
                </a:lnTo>
                <a:lnTo>
                  <a:pt x="0" y="193370"/>
                </a:lnTo>
                <a:lnTo>
                  <a:pt x="64490" y="193370"/>
                </a:lnTo>
                <a:lnTo>
                  <a:pt x="64490" y="128917"/>
                </a:lnTo>
                <a:close/>
              </a:path>
              <a:path w="322580" h="193675">
                <a:moveTo>
                  <a:pt x="193471" y="64465"/>
                </a:moveTo>
                <a:lnTo>
                  <a:pt x="64490" y="64465"/>
                </a:lnTo>
                <a:lnTo>
                  <a:pt x="64490" y="128917"/>
                </a:lnTo>
                <a:lnTo>
                  <a:pt x="193471" y="128917"/>
                </a:lnTo>
                <a:lnTo>
                  <a:pt x="193471" y="64465"/>
                </a:lnTo>
                <a:close/>
              </a:path>
              <a:path w="322580" h="193675">
                <a:moveTo>
                  <a:pt x="322440" y="0"/>
                </a:moveTo>
                <a:lnTo>
                  <a:pt x="193471" y="0"/>
                </a:lnTo>
                <a:lnTo>
                  <a:pt x="193471" y="64465"/>
                </a:lnTo>
                <a:lnTo>
                  <a:pt x="322440" y="64465"/>
                </a:lnTo>
                <a:lnTo>
                  <a:pt x="322440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13423799" y="1653221"/>
            <a:ext cx="645160" cy="773430"/>
          </a:xfrm>
          <a:custGeom>
            <a:avLst/>
            <a:gdLst/>
            <a:ahLst/>
            <a:cxnLst/>
            <a:rect l="l" t="t" r="r" b="b"/>
            <a:pathLst>
              <a:path w="645159" h="773430">
                <a:moveTo>
                  <a:pt x="644867" y="0"/>
                </a:moveTo>
                <a:lnTo>
                  <a:pt x="451408" y="0"/>
                </a:lnTo>
                <a:lnTo>
                  <a:pt x="451408" y="64757"/>
                </a:lnTo>
                <a:lnTo>
                  <a:pt x="386918" y="64757"/>
                </a:lnTo>
                <a:lnTo>
                  <a:pt x="386918" y="129514"/>
                </a:lnTo>
                <a:lnTo>
                  <a:pt x="322427" y="129514"/>
                </a:lnTo>
                <a:lnTo>
                  <a:pt x="322427" y="257746"/>
                </a:lnTo>
                <a:lnTo>
                  <a:pt x="193459" y="257746"/>
                </a:lnTo>
                <a:lnTo>
                  <a:pt x="193459" y="322503"/>
                </a:lnTo>
                <a:lnTo>
                  <a:pt x="128968" y="322503"/>
                </a:lnTo>
                <a:lnTo>
                  <a:pt x="128968" y="387261"/>
                </a:lnTo>
                <a:lnTo>
                  <a:pt x="64490" y="387261"/>
                </a:lnTo>
                <a:lnTo>
                  <a:pt x="64490" y="450748"/>
                </a:lnTo>
                <a:lnTo>
                  <a:pt x="0" y="450748"/>
                </a:lnTo>
                <a:lnTo>
                  <a:pt x="0" y="580250"/>
                </a:lnTo>
                <a:lnTo>
                  <a:pt x="64490" y="580250"/>
                </a:lnTo>
                <a:lnTo>
                  <a:pt x="64490" y="645007"/>
                </a:lnTo>
                <a:lnTo>
                  <a:pt x="128968" y="645007"/>
                </a:lnTo>
                <a:lnTo>
                  <a:pt x="128968" y="708494"/>
                </a:lnTo>
                <a:lnTo>
                  <a:pt x="64490" y="708494"/>
                </a:lnTo>
                <a:lnTo>
                  <a:pt x="64490" y="773252"/>
                </a:lnTo>
                <a:lnTo>
                  <a:pt x="322427" y="773252"/>
                </a:lnTo>
                <a:lnTo>
                  <a:pt x="322427" y="708494"/>
                </a:lnTo>
                <a:lnTo>
                  <a:pt x="322427" y="645007"/>
                </a:lnTo>
                <a:lnTo>
                  <a:pt x="322427" y="580250"/>
                </a:lnTo>
                <a:lnTo>
                  <a:pt x="128968" y="580250"/>
                </a:lnTo>
                <a:lnTo>
                  <a:pt x="128968" y="450748"/>
                </a:lnTo>
                <a:lnTo>
                  <a:pt x="193459" y="450748"/>
                </a:lnTo>
                <a:lnTo>
                  <a:pt x="193459" y="387261"/>
                </a:lnTo>
                <a:lnTo>
                  <a:pt x="257949" y="387261"/>
                </a:lnTo>
                <a:lnTo>
                  <a:pt x="257949" y="322503"/>
                </a:lnTo>
                <a:lnTo>
                  <a:pt x="451408" y="322503"/>
                </a:lnTo>
                <a:lnTo>
                  <a:pt x="451408" y="257746"/>
                </a:lnTo>
                <a:lnTo>
                  <a:pt x="451408" y="129514"/>
                </a:lnTo>
                <a:lnTo>
                  <a:pt x="515886" y="129514"/>
                </a:lnTo>
                <a:lnTo>
                  <a:pt x="515886" y="64757"/>
                </a:lnTo>
                <a:lnTo>
                  <a:pt x="644867" y="64757"/>
                </a:lnTo>
                <a:lnTo>
                  <a:pt x="644867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14133157" y="2361712"/>
            <a:ext cx="64769" cy="64769"/>
          </a:xfrm>
          <a:custGeom>
            <a:avLst/>
            <a:gdLst/>
            <a:ahLst/>
            <a:cxnLst/>
            <a:rect l="l" t="t" r="r" b="b"/>
            <a:pathLst>
              <a:path w="64769" h="64769">
                <a:moveTo>
                  <a:pt x="0" y="0"/>
                </a:moveTo>
                <a:lnTo>
                  <a:pt x="64486" y="0"/>
                </a:lnTo>
                <a:lnTo>
                  <a:pt x="64486" y="64755"/>
                </a:lnTo>
                <a:lnTo>
                  <a:pt x="0" y="64755"/>
                </a:lnTo>
                <a:lnTo>
                  <a:pt x="0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11811630" y="2426468"/>
            <a:ext cx="64769" cy="64769"/>
          </a:xfrm>
          <a:custGeom>
            <a:avLst/>
            <a:gdLst/>
            <a:ahLst/>
            <a:cxnLst/>
            <a:rect l="l" t="t" r="r" b="b"/>
            <a:pathLst>
              <a:path w="64770" h="64769">
                <a:moveTo>
                  <a:pt x="0" y="0"/>
                </a:moveTo>
                <a:lnTo>
                  <a:pt x="64486" y="0"/>
                </a:lnTo>
                <a:lnTo>
                  <a:pt x="64486" y="64755"/>
                </a:lnTo>
                <a:lnTo>
                  <a:pt x="0" y="64755"/>
                </a:lnTo>
                <a:lnTo>
                  <a:pt x="0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13488289" y="2426468"/>
            <a:ext cx="129539" cy="64769"/>
          </a:xfrm>
          <a:custGeom>
            <a:avLst/>
            <a:gdLst/>
            <a:ahLst/>
            <a:cxnLst/>
            <a:rect l="l" t="t" r="r" b="b"/>
            <a:pathLst>
              <a:path w="129540" h="64769">
                <a:moveTo>
                  <a:pt x="0" y="0"/>
                </a:moveTo>
                <a:lnTo>
                  <a:pt x="128973" y="0"/>
                </a:lnTo>
                <a:lnTo>
                  <a:pt x="128973" y="64755"/>
                </a:lnTo>
                <a:lnTo>
                  <a:pt x="0" y="64755"/>
                </a:lnTo>
                <a:lnTo>
                  <a:pt x="0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13681749" y="2426468"/>
            <a:ext cx="129539" cy="64769"/>
          </a:xfrm>
          <a:custGeom>
            <a:avLst/>
            <a:gdLst/>
            <a:ahLst/>
            <a:cxnLst/>
            <a:rect l="l" t="t" r="r" b="b"/>
            <a:pathLst>
              <a:path w="129540" h="64769">
                <a:moveTo>
                  <a:pt x="0" y="0"/>
                </a:moveTo>
                <a:lnTo>
                  <a:pt x="128973" y="0"/>
                </a:lnTo>
                <a:lnTo>
                  <a:pt x="128973" y="64755"/>
                </a:lnTo>
                <a:lnTo>
                  <a:pt x="0" y="64755"/>
                </a:lnTo>
                <a:lnTo>
                  <a:pt x="0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14004183" y="2426468"/>
            <a:ext cx="258445" cy="64769"/>
          </a:xfrm>
          <a:custGeom>
            <a:avLst/>
            <a:gdLst/>
            <a:ahLst/>
            <a:cxnLst/>
            <a:rect l="l" t="t" r="r" b="b"/>
            <a:pathLst>
              <a:path w="258444" h="64769">
                <a:moveTo>
                  <a:pt x="0" y="0"/>
                </a:moveTo>
                <a:lnTo>
                  <a:pt x="257947" y="0"/>
                </a:lnTo>
                <a:lnTo>
                  <a:pt x="257947" y="64755"/>
                </a:lnTo>
                <a:lnTo>
                  <a:pt x="0" y="64755"/>
                </a:lnTo>
                <a:lnTo>
                  <a:pt x="0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11811630" y="2491223"/>
            <a:ext cx="64769" cy="64769"/>
          </a:xfrm>
          <a:custGeom>
            <a:avLst/>
            <a:gdLst/>
            <a:ahLst/>
            <a:cxnLst/>
            <a:rect l="l" t="t" r="r" b="b"/>
            <a:pathLst>
              <a:path w="64770" h="64769">
                <a:moveTo>
                  <a:pt x="0" y="0"/>
                </a:moveTo>
                <a:lnTo>
                  <a:pt x="64486" y="0"/>
                </a:lnTo>
                <a:lnTo>
                  <a:pt x="64486" y="64755"/>
                </a:lnTo>
                <a:lnTo>
                  <a:pt x="0" y="64755"/>
                </a:lnTo>
                <a:lnTo>
                  <a:pt x="0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12907907" y="2491223"/>
            <a:ext cx="64769" cy="64769"/>
          </a:xfrm>
          <a:custGeom>
            <a:avLst/>
            <a:gdLst/>
            <a:ahLst/>
            <a:cxnLst/>
            <a:rect l="l" t="t" r="r" b="b"/>
            <a:pathLst>
              <a:path w="64770" h="64769">
                <a:moveTo>
                  <a:pt x="0" y="0"/>
                </a:moveTo>
                <a:lnTo>
                  <a:pt x="64486" y="0"/>
                </a:lnTo>
                <a:lnTo>
                  <a:pt x="64486" y="64755"/>
                </a:lnTo>
                <a:lnTo>
                  <a:pt x="0" y="64755"/>
                </a:lnTo>
                <a:lnTo>
                  <a:pt x="0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13681749" y="2491223"/>
            <a:ext cx="129539" cy="64769"/>
          </a:xfrm>
          <a:custGeom>
            <a:avLst/>
            <a:gdLst/>
            <a:ahLst/>
            <a:cxnLst/>
            <a:rect l="l" t="t" r="r" b="b"/>
            <a:pathLst>
              <a:path w="129540" h="64769">
                <a:moveTo>
                  <a:pt x="0" y="0"/>
                </a:moveTo>
                <a:lnTo>
                  <a:pt x="128973" y="0"/>
                </a:lnTo>
                <a:lnTo>
                  <a:pt x="128973" y="64755"/>
                </a:lnTo>
                <a:lnTo>
                  <a:pt x="0" y="64755"/>
                </a:lnTo>
                <a:lnTo>
                  <a:pt x="0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13939696" y="2491223"/>
            <a:ext cx="129539" cy="64769"/>
          </a:xfrm>
          <a:custGeom>
            <a:avLst/>
            <a:gdLst/>
            <a:ahLst/>
            <a:cxnLst/>
            <a:rect l="l" t="t" r="r" b="b"/>
            <a:pathLst>
              <a:path w="129540" h="64769">
                <a:moveTo>
                  <a:pt x="0" y="0"/>
                </a:moveTo>
                <a:lnTo>
                  <a:pt x="128973" y="0"/>
                </a:lnTo>
                <a:lnTo>
                  <a:pt x="128973" y="64755"/>
                </a:lnTo>
                <a:lnTo>
                  <a:pt x="0" y="64755"/>
                </a:lnTo>
                <a:lnTo>
                  <a:pt x="0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11811630" y="2555978"/>
            <a:ext cx="129539" cy="63500"/>
          </a:xfrm>
          <a:custGeom>
            <a:avLst/>
            <a:gdLst/>
            <a:ahLst/>
            <a:cxnLst/>
            <a:rect l="l" t="t" r="r" b="b"/>
            <a:pathLst>
              <a:path w="129540" h="63500">
                <a:moveTo>
                  <a:pt x="0" y="0"/>
                </a:moveTo>
                <a:lnTo>
                  <a:pt x="128973" y="0"/>
                </a:lnTo>
                <a:lnTo>
                  <a:pt x="128973" y="63485"/>
                </a:lnTo>
                <a:lnTo>
                  <a:pt x="0" y="63485"/>
                </a:lnTo>
                <a:lnTo>
                  <a:pt x="0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12907907" y="2555978"/>
            <a:ext cx="64769" cy="63500"/>
          </a:xfrm>
          <a:custGeom>
            <a:avLst/>
            <a:gdLst/>
            <a:ahLst/>
            <a:cxnLst/>
            <a:rect l="l" t="t" r="r" b="b"/>
            <a:pathLst>
              <a:path w="64770" h="63500">
                <a:moveTo>
                  <a:pt x="0" y="0"/>
                </a:moveTo>
                <a:lnTo>
                  <a:pt x="64486" y="0"/>
                </a:lnTo>
                <a:lnTo>
                  <a:pt x="64486" y="63485"/>
                </a:lnTo>
                <a:lnTo>
                  <a:pt x="0" y="63485"/>
                </a:lnTo>
                <a:lnTo>
                  <a:pt x="0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13359314" y="2555978"/>
            <a:ext cx="64769" cy="63500"/>
          </a:xfrm>
          <a:custGeom>
            <a:avLst/>
            <a:gdLst/>
            <a:ahLst/>
            <a:cxnLst/>
            <a:rect l="l" t="t" r="r" b="b"/>
            <a:pathLst>
              <a:path w="64769" h="63500">
                <a:moveTo>
                  <a:pt x="0" y="0"/>
                </a:moveTo>
                <a:lnTo>
                  <a:pt x="64486" y="0"/>
                </a:lnTo>
                <a:lnTo>
                  <a:pt x="64486" y="63485"/>
                </a:lnTo>
                <a:lnTo>
                  <a:pt x="0" y="63485"/>
                </a:lnTo>
                <a:lnTo>
                  <a:pt x="0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13746236" y="2555978"/>
            <a:ext cx="258445" cy="63500"/>
          </a:xfrm>
          <a:custGeom>
            <a:avLst/>
            <a:gdLst/>
            <a:ahLst/>
            <a:cxnLst/>
            <a:rect l="l" t="t" r="r" b="b"/>
            <a:pathLst>
              <a:path w="258444" h="63500">
                <a:moveTo>
                  <a:pt x="0" y="0"/>
                </a:moveTo>
                <a:lnTo>
                  <a:pt x="257947" y="0"/>
                </a:lnTo>
                <a:lnTo>
                  <a:pt x="257947" y="63485"/>
                </a:lnTo>
                <a:lnTo>
                  <a:pt x="0" y="63485"/>
                </a:lnTo>
                <a:lnTo>
                  <a:pt x="0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14520078" y="2555978"/>
            <a:ext cx="64769" cy="63500"/>
          </a:xfrm>
          <a:custGeom>
            <a:avLst/>
            <a:gdLst/>
            <a:ahLst/>
            <a:cxnLst/>
            <a:rect l="l" t="t" r="r" b="b"/>
            <a:pathLst>
              <a:path w="64769" h="63500">
                <a:moveTo>
                  <a:pt x="0" y="0"/>
                </a:moveTo>
                <a:lnTo>
                  <a:pt x="64486" y="0"/>
                </a:lnTo>
                <a:lnTo>
                  <a:pt x="64486" y="63485"/>
                </a:lnTo>
                <a:lnTo>
                  <a:pt x="0" y="63485"/>
                </a:lnTo>
                <a:lnTo>
                  <a:pt x="0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15164947" y="2555978"/>
            <a:ext cx="193675" cy="63500"/>
          </a:xfrm>
          <a:custGeom>
            <a:avLst/>
            <a:gdLst/>
            <a:ahLst/>
            <a:cxnLst/>
            <a:rect l="l" t="t" r="r" b="b"/>
            <a:pathLst>
              <a:path w="193675" h="63500">
                <a:moveTo>
                  <a:pt x="0" y="0"/>
                </a:moveTo>
                <a:lnTo>
                  <a:pt x="193460" y="0"/>
                </a:lnTo>
                <a:lnTo>
                  <a:pt x="193460" y="63485"/>
                </a:lnTo>
                <a:lnTo>
                  <a:pt x="0" y="63485"/>
                </a:lnTo>
                <a:lnTo>
                  <a:pt x="0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15938789" y="2555978"/>
            <a:ext cx="64769" cy="63500"/>
          </a:xfrm>
          <a:custGeom>
            <a:avLst/>
            <a:gdLst/>
            <a:ahLst/>
            <a:cxnLst/>
            <a:rect l="l" t="t" r="r" b="b"/>
            <a:pathLst>
              <a:path w="64769" h="63500">
                <a:moveTo>
                  <a:pt x="0" y="0"/>
                </a:moveTo>
                <a:lnTo>
                  <a:pt x="64486" y="0"/>
                </a:lnTo>
                <a:lnTo>
                  <a:pt x="64486" y="63485"/>
                </a:lnTo>
                <a:lnTo>
                  <a:pt x="0" y="63485"/>
                </a:lnTo>
                <a:lnTo>
                  <a:pt x="0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11747144" y="2619464"/>
            <a:ext cx="129539" cy="64769"/>
          </a:xfrm>
          <a:custGeom>
            <a:avLst/>
            <a:gdLst/>
            <a:ahLst/>
            <a:cxnLst/>
            <a:rect l="l" t="t" r="r" b="b"/>
            <a:pathLst>
              <a:path w="129540" h="64769">
                <a:moveTo>
                  <a:pt x="0" y="0"/>
                </a:moveTo>
                <a:lnTo>
                  <a:pt x="128973" y="0"/>
                </a:lnTo>
                <a:lnTo>
                  <a:pt x="128973" y="64755"/>
                </a:lnTo>
                <a:lnTo>
                  <a:pt x="0" y="64755"/>
                </a:lnTo>
                <a:lnTo>
                  <a:pt x="0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12198552" y="2619464"/>
            <a:ext cx="129539" cy="64769"/>
          </a:xfrm>
          <a:custGeom>
            <a:avLst/>
            <a:gdLst/>
            <a:ahLst/>
            <a:cxnLst/>
            <a:rect l="l" t="t" r="r" b="b"/>
            <a:pathLst>
              <a:path w="129540" h="64769">
                <a:moveTo>
                  <a:pt x="0" y="0"/>
                </a:moveTo>
                <a:lnTo>
                  <a:pt x="128973" y="0"/>
                </a:lnTo>
                <a:lnTo>
                  <a:pt x="128973" y="64755"/>
                </a:lnTo>
                <a:lnTo>
                  <a:pt x="0" y="64755"/>
                </a:lnTo>
                <a:lnTo>
                  <a:pt x="0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12843420" y="2619464"/>
            <a:ext cx="129539" cy="64769"/>
          </a:xfrm>
          <a:custGeom>
            <a:avLst/>
            <a:gdLst/>
            <a:ahLst/>
            <a:cxnLst/>
            <a:rect l="l" t="t" r="r" b="b"/>
            <a:pathLst>
              <a:path w="129540" h="64769">
                <a:moveTo>
                  <a:pt x="0" y="0"/>
                </a:moveTo>
                <a:lnTo>
                  <a:pt x="128973" y="0"/>
                </a:lnTo>
                <a:lnTo>
                  <a:pt x="128973" y="64755"/>
                </a:lnTo>
                <a:lnTo>
                  <a:pt x="0" y="64755"/>
                </a:lnTo>
                <a:lnTo>
                  <a:pt x="0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13294828" y="2619464"/>
            <a:ext cx="129539" cy="64769"/>
          </a:xfrm>
          <a:custGeom>
            <a:avLst/>
            <a:gdLst/>
            <a:ahLst/>
            <a:cxnLst/>
            <a:rect l="l" t="t" r="r" b="b"/>
            <a:pathLst>
              <a:path w="129540" h="64769">
                <a:moveTo>
                  <a:pt x="0" y="0"/>
                </a:moveTo>
                <a:lnTo>
                  <a:pt x="128973" y="0"/>
                </a:lnTo>
                <a:lnTo>
                  <a:pt x="128973" y="64755"/>
                </a:lnTo>
                <a:lnTo>
                  <a:pt x="0" y="64755"/>
                </a:lnTo>
                <a:lnTo>
                  <a:pt x="0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13746236" y="2619464"/>
            <a:ext cx="193675" cy="64769"/>
          </a:xfrm>
          <a:custGeom>
            <a:avLst/>
            <a:gdLst/>
            <a:ahLst/>
            <a:cxnLst/>
            <a:rect l="l" t="t" r="r" b="b"/>
            <a:pathLst>
              <a:path w="193675" h="64769">
                <a:moveTo>
                  <a:pt x="0" y="0"/>
                </a:moveTo>
                <a:lnTo>
                  <a:pt x="193460" y="0"/>
                </a:lnTo>
                <a:lnTo>
                  <a:pt x="193460" y="64755"/>
                </a:lnTo>
                <a:lnTo>
                  <a:pt x="0" y="64755"/>
                </a:lnTo>
                <a:lnTo>
                  <a:pt x="0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14455592" y="2619464"/>
            <a:ext cx="129539" cy="64769"/>
          </a:xfrm>
          <a:custGeom>
            <a:avLst/>
            <a:gdLst/>
            <a:ahLst/>
            <a:cxnLst/>
            <a:rect l="l" t="t" r="r" b="b"/>
            <a:pathLst>
              <a:path w="129540" h="64769">
                <a:moveTo>
                  <a:pt x="0" y="0"/>
                </a:moveTo>
                <a:lnTo>
                  <a:pt x="128973" y="0"/>
                </a:lnTo>
                <a:lnTo>
                  <a:pt x="128973" y="64755"/>
                </a:lnTo>
                <a:lnTo>
                  <a:pt x="0" y="64755"/>
                </a:lnTo>
                <a:lnTo>
                  <a:pt x="0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15229433" y="2619464"/>
            <a:ext cx="129539" cy="64769"/>
          </a:xfrm>
          <a:custGeom>
            <a:avLst/>
            <a:gdLst/>
            <a:ahLst/>
            <a:cxnLst/>
            <a:rect l="l" t="t" r="r" b="b"/>
            <a:pathLst>
              <a:path w="129540" h="64769">
                <a:moveTo>
                  <a:pt x="0" y="0"/>
                </a:moveTo>
                <a:lnTo>
                  <a:pt x="128973" y="0"/>
                </a:lnTo>
                <a:lnTo>
                  <a:pt x="128973" y="64755"/>
                </a:lnTo>
                <a:lnTo>
                  <a:pt x="0" y="64755"/>
                </a:lnTo>
                <a:lnTo>
                  <a:pt x="0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15938789" y="2619464"/>
            <a:ext cx="64769" cy="64769"/>
          </a:xfrm>
          <a:custGeom>
            <a:avLst/>
            <a:gdLst/>
            <a:ahLst/>
            <a:cxnLst/>
            <a:rect l="l" t="t" r="r" b="b"/>
            <a:pathLst>
              <a:path w="64769" h="64769">
                <a:moveTo>
                  <a:pt x="0" y="0"/>
                </a:moveTo>
                <a:lnTo>
                  <a:pt x="64486" y="0"/>
                </a:lnTo>
                <a:lnTo>
                  <a:pt x="64486" y="64755"/>
                </a:lnTo>
                <a:lnTo>
                  <a:pt x="0" y="64755"/>
                </a:lnTo>
                <a:lnTo>
                  <a:pt x="0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11747144" y="2684219"/>
            <a:ext cx="193675" cy="64769"/>
          </a:xfrm>
          <a:custGeom>
            <a:avLst/>
            <a:gdLst/>
            <a:ahLst/>
            <a:cxnLst/>
            <a:rect l="l" t="t" r="r" b="b"/>
            <a:pathLst>
              <a:path w="193675" h="64769">
                <a:moveTo>
                  <a:pt x="0" y="0"/>
                </a:moveTo>
                <a:lnTo>
                  <a:pt x="193460" y="0"/>
                </a:lnTo>
                <a:lnTo>
                  <a:pt x="193460" y="64755"/>
                </a:lnTo>
                <a:lnTo>
                  <a:pt x="0" y="64755"/>
                </a:lnTo>
                <a:lnTo>
                  <a:pt x="0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12263039" y="2684219"/>
            <a:ext cx="129539" cy="64769"/>
          </a:xfrm>
          <a:custGeom>
            <a:avLst/>
            <a:gdLst/>
            <a:ahLst/>
            <a:cxnLst/>
            <a:rect l="l" t="t" r="r" b="b"/>
            <a:pathLst>
              <a:path w="129540" h="64769">
                <a:moveTo>
                  <a:pt x="0" y="0"/>
                </a:moveTo>
                <a:lnTo>
                  <a:pt x="128973" y="0"/>
                </a:lnTo>
                <a:lnTo>
                  <a:pt x="128973" y="64755"/>
                </a:lnTo>
                <a:lnTo>
                  <a:pt x="0" y="64755"/>
                </a:lnTo>
                <a:lnTo>
                  <a:pt x="0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12843420" y="2684219"/>
            <a:ext cx="193675" cy="64769"/>
          </a:xfrm>
          <a:custGeom>
            <a:avLst/>
            <a:gdLst/>
            <a:ahLst/>
            <a:cxnLst/>
            <a:rect l="l" t="t" r="r" b="b"/>
            <a:pathLst>
              <a:path w="193675" h="64769">
                <a:moveTo>
                  <a:pt x="0" y="0"/>
                </a:moveTo>
                <a:lnTo>
                  <a:pt x="193460" y="0"/>
                </a:lnTo>
                <a:lnTo>
                  <a:pt x="193460" y="64755"/>
                </a:lnTo>
                <a:lnTo>
                  <a:pt x="0" y="64755"/>
                </a:lnTo>
                <a:lnTo>
                  <a:pt x="0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13294828" y="2684219"/>
            <a:ext cx="193675" cy="64769"/>
          </a:xfrm>
          <a:custGeom>
            <a:avLst/>
            <a:gdLst/>
            <a:ahLst/>
            <a:cxnLst/>
            <a:rect l="l" t="t" r="r" b="b"/>
            <a:pathLst>
              <a:path w="193675" h="64769">
                <a:moveTo>
                  <a:pt x="0" y="0"/>
                </a:moveTo>
                <a:lnTo>
                  <a:pt x="193460" y="0"/>
                </a:lnTo>
                <a:lnTo>
                  <a:pt x="193460" y="64755"/>
                </a:lnTo>
                <a:lnTo>
                  <a:pt x="0" y="64755"/>
                </a:lnTo>
                <a:lnTo>
                  <a:pt x="0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13810722" y="2684219"/>
            <a:ext cx="193675" cy="64769"/>
          </a:xfrm>
          <a:custGeom>
            <a:avLst/>
            <a:gdLst/>
            <a:ahLst/>
            <a:cxnLst/>
            <a:rect l="l" t="t" r="r" b="b"/>
            <a:pathLst>
              <a:path w="193675" h="64769">
                <a:moveTo>
                  <a:pt x="0" y="0"/>
                </a:moveTo>
                <a:lnTo>
                  <a:pt x="193460" y="0"/>
                </a:lnTo>
                <a:lnTo>
                  <a:pt x="193460" y="64755"/>
                </a:lnTo>
                <a:lnTo>
                  <a:pt x="0" y="64755"/>
                </a:lnTo>
                <a:lnTo>
                  <a:pt x="0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14391104" y="2684219"/>
            <a:ext cx="258445" cy="64769"/>
          </a:xfrm>
          <a:custGeom>
            <a:avLst/>
            <a:gdLst/>
            <a:ahLst/>
            <a:cxnLst/>
            <a:rect l="l" t="t" r="r" b="b"/>
            <a:pathLst>
              <a:path w="258444" h="64769">
                <a:moveTo>
                  <a:pt x="0" y="0"/>
                </a:moveTo>
                <a:lnTo>
                  <a:pt x="257947" y="0"/>
                </a:lnTo>
                <a:lnTo>
                  <a:pt x="257947" y="64755"/>
                </a:lnTo>
                <a:lnTo>
                  <a:pt x="0" y="64755"/>
                </a:lnTo>
                <a:lnTo>
                  <a:pt x="0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15100459" y="2684219"/>
            <a:ext cx="322580" cy="64769"/>
          </a:xfrm>
          <a:custGeom>
            <a:avLst/>
            <a:gdLst/>
            <a:ahLst/>
            <a:cxnLst/>
            <a:rect l="l" t="t" r="r" b="b"/>
            <a:pathLst>
              <a:path w="322580" h="64769">
                <a:moveTo>
                  <a:pt x="0" y="0"/>
                </a:moveTo>
                <a:lnTo>
                  <a:pt x="322434" y="0"/>
                </a:lnTo>
                <a:lnTo>
                  <a:pt x="322434" y="64755"/>
                </a:lnTo>
                <a:lnTo>
                  <a:pt x="0" y="64755"/>
                </a:lnTo>
                <a:lnTo>
                  <a:pt x="0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11811623" y="2684220"/>
            <a:ext cx="4643120" cy="129539"/>
          </a:xfrm>
          <a:custGeom>
            <a:avLst/>
            <a:gdLst/>
            <a:ahLst/>
            <a:cxnLst/>
            <a:rect l="l" t="t" r="r" b="b"/>
            <a:pathLst>
              <a:path w="4643119" h="129539">
                <a:moveTo>
                  <a:pt x="4643056" y="64757"/>
                </a:moveTo>
                <a:lnTo>
                  <a:pt x="4256138" y="64757"/>
                </a:lnTo>
                <a:lnTo>
                  <a:pt x="4256138" y="0"/>
                </a:lnTo>
                <a:lnTo>
                  <a:pt x="4127157" y="0"/>
                </a:lnTo>
                <a:lnTo>
                  <a:pt x="4127157" y="64757"/>
                </a:lnTo>
                <a:lnTo>
                  <a:pt x="0" y="64757"/>
                </a:lnTo>
                <a:lnTo>
                  <a:pt x="0" y="129514"/>
                </a:lnTo>
                <a:lnTo>
                  <a:pt x="4643056" y="129514"/>
                </a:lnTo>
                <a:lnTo>
                  <a:pt x="4643056" y="64757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12649960" y="1911044"/>
            <a:ext cx="64769" cy="64769"/>
          </a:xfrm>
          <a:custGeom>
            <a:avLst/>
            <a:gdLst/>
            <a:ahLst/>
            <a:cxnLst/>
            <a:rect l="l" t="t" r="r" b="b"/>
            <a:pathLst>
              <a:path w="64770" h="64769">
                <a:moveTo>
                  <a:pt x="64486" y="64457"/>
                </a:moveTo>
                <a:lnTo>
                  <a:pt x="0" y="64457"/>
                </a:lnTo>
                <a:lnTo>
                  <a:pt x="0" y="0"/>
                </a:lnTo>
                <a:lnTo>
                  <a:pt x="64486" y="0"/>
                </a:lnTo>
                <a:lnTo>
                  <a:pt x="64486" y="64457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15100453" y="2233332"/>
            <a:ext cx="129539" cy="322580"/>
          </a:xfrm>
          <a:custGeom>
            <a:avLst/>
            <a:gdLst/>
            <a:ahLst/>
            <a:cxnLst/>
            <a:rect l="l" t="t" r="r" b="b"/>
            <a:pathLst>
              <a:path w="129540" h="322580">
                <a:moveTo>
                  <a:pt x="64490" y="128917"/>
                </a:moveTo>
                <a:lnTo>
                  <a:pt x="0" y="128917"/>
                </a:lnTo>
                <a:lnTo>
                  <a:pt x="0" y="322287"/>
                </a:lnTo>
                <a:lnTo>
                  <a:pt x="64490" y="322287"/>
                </a:lnTo>
                <a:lnTo>
                  <a:pt x="64490" y="128917"/>
                </a:lnTo>
                <a:close/>
              </a:path>
              <a:path w="129540" h="322580">
                <a:moveTo>
                  <a:pt x="128981" y="0"/>
                </a:moveTo>
                <a:lnTo>
                  <a:pt x="64490" y="0"/>
                </a:lnTo>
                <a:lnTo>
                  <a:pt x="64490" y="128917"/>
                </a:lnTo>
                <a:lnTo>
                  <a:pt x="128981" y="128917"/>
                </a:lnTo>
                <a:lnTo>
                  <a:pt x="128981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15358402" y="2362250"/>
            <a:ext cx="322580" cy="193675"/>
          </a:xfrm>
          <a:custGeom>
            <a:avLst/>
            <a:gdLst/>
            <a:ahLst/>
            <a:cxnLst/>
            <a:rect l="l" t="t" r="r" b="b"/>
            <a:pathLst>
              <a:path w="322580" h="193675">
                <a:moveTo>
                  <a:pt x="64490" y="128917"/>
                </a:moveTo>
                <a:lnTo>
                  <a:pt x="0" y="128917"/>
                </a:lnTo>
                <a:lnTo>
                  <a:pt x="0" y="193370"/>
                </a:lnTo>
                <a:lnTo>
                  <a:pt x="64490" y="193370"/>
                </a:lnTo>
                <a:lnTo>
                  <a:pt x="64490" y="128917"/>
                </a:lnTo>
                <a:close/>
              </a:path>
              <a:path w="322580" h="193675">
                <a:moveTo>
                  <a:pt x="257949" y="0"/>
                </a:moveTo>
                <a:lnTo>
                  <a:pt x="193459" y="0"/>
                </a:lnTo>
                <a:lnTo>
                  <a:pt x="193459" y="64465"/>
                </a:lnTo>
                <a:lnTo>
                  <a:pt x="64490" y="64465"/>
                </a:lnTo>
                <a:lnTo>
                  <a:pt x="64490" y="128917"/>
                </a:lnTo>
                <a:lnTo>
                  <a:pt x="257949" y="128917"/>
                </a:lnTo>
                <a:lnTo>
                  <a:pt x="257949" y="0"/>
                </a:lnTo>
                <a:close/>
              </a:path>
              <a:path w="322580" h="193675">
                <a:moveTo>
                  <a:pt x="322427" y="128917"/>
                </a:moveTo>
                <a:lnTo>
                  <a:pt x="257949" y="128917"/>
                </a:lnTo>
                <a:lnTo>
                  <a:pt x="257949" y="193370"/>
                </a:lnTo>
                <a:lnTo>
                  <a:pt x="322427" y="193370"/>
                </a:lnTo>
                <a:lnTo>
                  <a:pt x="322427" y="128917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16003275" y="2491162"/>
            <a:ext cx="64769" cy="64769"/>
          </a:xfrm>
          <a:custGeom>
            <a:avLst/>
            <a:gdLst/>
            <a:ahLst/>
            <a:cxnLst/>
            <a:rect l="l" t="t" r="r" b="b"/>
            <a:pathLst>
              <a:path w="64769" h="64769">
                <a:moveTo>
                  <a:pt x="64486" y="64457"/>
                </a:moveTo>
                <a:lnTo>
                  <a:pt x="0" y="64457"/>
                </a:lnTo>
                <a:lnTo>
                  <a:pt x="0" y="0"/>
                </a:lnTo>
                <a:lnTo>
                  <a:pt x="64486" y="0"/>
                </a:lnTo>
                <a:lnTo>
                  <a:pt x="64486" y="64457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15616352" y="2233332"/>
            <a:ext cx="193675" cy="129539"/>
          </a:xfrm>
          <a:custGeom>
            <a:avLst/>
            <a:gdLst/>
            <a:ahLst/>
            <a:cxnLst/>
            <a:rect l="l" t="t" r="r" b="b"/>
            <a:pathLst>
              <a:path w="193675" h="129539">
                <a:moveTo>
                  <a:pt x="64477" y="64465"/>
                </a:moveTo>
                <a:lnTo>
                  <a:pt x="0" y="64465"/>
                </a:lnTo>
                <a:lnTo>
                  <a:pt x="0" y="128917"/>
                </a:lnTo>
                <a:lnTo>
                  <a:pt x="64477" y="128917"/>
                </a:lnTo>
                <a:lnTo>
                  <a:pt x="64477" y="64465"/>
                </a:lnTo>
                <a:close/>
              </a:path>
              <a:path w="193675" h="129539">
                <a:moveTo>
                  <a:pt x="193459" y="0"/>
                </a:moveTo>
                <a:lnTo>
                  <a:pt x="64477" y="0"/>
                </a:lnTo>
                <a:lnTo>
                  <a:pt x="64477" y="64465"/>
                </a:lnTo>
                <a:lnTo>
                  <a:pt x="193459" y="64465"/>
                </a:lnTo>
                <a:lnTo>
                  <a:pt x="193459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15229433" y="2168874"/>
            <a:ext cx="64769" cy="64769"/>
          </a:xfrm>
          <a:custGeom>
            <a:avLst/>
            <a:gdLst/>
            <a:ahLst/>
            <a:cxnLst/>
            <a:rect l="l" t="t" r="r" b="b"/>
            <a:pathLst>
              <a:path w="64769" h="64769">
                <a:moveTo>
                  <a:pt x="64486" y="64457"/>
                </a:moveTo>
                <a:lnTo>
                  <a:pt x="0" y="64457"/>
                </a:lnTo>
                <a:lnTo>
                  <a:pt x="0" y="0"/>
                </a:lnTo>
                <a:lnTo>
                  <a:pt x="64486" y="0"/>
                </a:lnTo>
                <a:lnTo>
                  <a:pt x="64486" y="64457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12585472" y="1911044"/>
            <a:ext cx="387350" cy="387350"/>
          </a:xfrm>
          <a:custGeom>
            <a:avLst/>
            <a:gdLst/>
            <a:ahLst/>
            <a:cxnLst/>
            <a:rect l="l" t="t" r="r" b="b"/>
            <a:pathLst>
              <a:path w="387350" h="387350">
                <a:moveTo>
                  <a:pt x="193459" y="0"/>
                </a:moveTo>
                <a:lnTo>
                  <a:pt x="128968" y="0"/>
                </a:lnTo>
                <a:lnTo>
                  <a:pt x="128968" y="64465"/>
                </a:lnTo>
                <a:lnTo>
                  <a:pt x="193459" y="64465"/>
                </a:lnTo>
                <a:lnTo>
                  <a:pt x="193459" y="0"/>
                </a:lnTo>
                <a:close/>
              </a:path>
              <a:path w="387350" h="387350">
                <a:moveTo>
                  <a:pt x="386918" y="193382"/>
                </a:moveTo>
                <a:lnTo>
                  <a:pt x="257937" y="193382"/>
                </a:lnTo>
                <a:lnTo>
                  <a:pt x="257937" y="257683"/>
                </a:lnTo>
                <a:lnTo>
                  <a:pt x="193459" y="257683"/>
                </a:lnTo>
                <a:lnTo>
                  <a:pt x="193459" y="192925"/>
                </a:lnTo>
                <a:lnTo>
                  <a:pt x="128968" y="192925"/>
                </a:lnTo>
                <a:lnTo>
                  <a:pt x="128968" y="129438"/>
                </a:lnTo>
                <a:lnTo>
                  <a:pt x="128968" y="64681"/>
                </a:lnTo>
                <a:lnTo>
                  <a:pt x="64477" y="64681"/>
                </a:lnTo>
                <a:lnTo>
                  <a:pt x="64477" y="129438"/>
                </a:lnTo>
                <a:lnTo>
                  <a:pt x="0" y="129438"/>
                </a:lnTo>
                <a:lnTo>
                  <a:pt x="0" y="192925"/>
                </a:lnTo>
                <a:lnTo>
                  <a:pt x="0" y="257683"/>
                </a:lnTo>
                <a:lnTo>
                  <a:pt x="64477" y="257683"/>
                </a:lnTo>
                <a:lnTo>
                  <a:pt x="64477" y="322427"/>
                </a:lnTo>
                <a:lnTo>
                  <a:pt x="64477" y="387184"/>
                </a:lnTo>
                <a:lnTo>
                  <a:pt x="128968" y="387184"/>
                </a:lnTo>
                <a:lnTo>
                  <a:pt x="128968" y="322427"/>
                </a:lnTo>
                <a:lnTo>
                  <a:pt x="257937" y="322427"/>
                </a:lnTo>
                <a:lnTo>
                  <a:pt x="257937" y="257835"/>
                </a:lnTo>
                <a:lnTo>
                  <a:pt x="386918" y="257835"/>
                </a:lnTo>
                <a:lnTo>
                  <a:pt x="386918" y="193382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12649949" y="2297797"/>
            <a:ext cx="322580" cy="321945"/>
          </a:xfrm>
          <a:custGeom>
            <a:avLst/>
            <a:gdLst/>
            <a:ahLst/>
            <a:cxnLst/>
            <a:rect l="l" t="t" r="r" b="b"/>
            <a:pathLst>
              <a:path w="322579" h="321944">
                <a:moveTo>
                  <a:pt x="64490" y="64452"/>
                </a:moveTo>
                <a:lnTo>
                  <a:pt x="0" y="64452"/>
                </a:lnTo>
                <a:lnTo>
                  <a:pt x="0" y="193370"/>
                </a:lnTo>
                <a:lnTo>
                  <a:pt x="64490" y="193370"/>
                </a:lnTo>
                <a:lnTo>
                  <a:pt x="64490" y="64452"/>
                </a:lnTo>
                <a:close/>
              </a:path>
              <a:path w="322579" h="321944">
                <a:moveTo>
                  <a:pt x="193459" y="0"/>
                </a:moveTo>
                <a:lnTo>
                  <a:pt x="64490" y="0"/>
                </a:lnTo>
                <a:lnTo>
                  <a:pt x="64490" y="64452"/>
                </a:lnTo>
                <a:lnTo>
                  <a:pt x="193459" y="64452"/>
                </a:lnTo>
                <a:lnTo>
                  <a:pt x="193459" y="0"/>
                </a:lnTo>
                <a:close/>
              </a:path>
              <a:path w="322579" h="321944">
                <a:moveTo>
                  <a:pt x="257949" y="193433"/>
                </a:moveTo>
                <a:lnTo>
                  <a:pt x="64490" y="193433"/>
                </a:lnTo>
                <a:lnTo>
                  <a:pt x="64490" y="258191"/>
                </a:lnTo>
                <a:lnTo>
                  <a:pt x="128981" y="258191"/>
                </a:lnTo>
                <a:lnTo>
                  <a:pt x="128981" y="321678"/>
                </a:lnTo>
                <a:lnTo>
                  <a:pt x="257949" y="321678"/>
                </a:lnTo>
                <a:lnTo>
                  <a:pt x="257949" y="258191"/>
                </a:lnTo>
                <a:lnTo>
                  <a:pt x="257949" y="193433"/>
                </a:lnTo>
                <a:close/>
              </a:path>
              <a:path w="322579" h="321944">
                <a:moveTo>
                  <a:pt x="322440" y="128917"/>
                </a:moveTo>
                <a:lnTo>
                  <a:pt x="257949" y="128917"/>
                </a:lnTo>
                <a:lnTo>
                  <a:pt x="257949" y="193370"/>
                </a:lnTo>
                <a:lnTo>
                  <a:pt x="322440" y="193370"/>
                </a:lnTo>
                <a:lnTo>
                  <a:pt x="322440" y="128917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12327521" y="2491231"/>
            <a:ext cx="516255" cy="257810"/>
          </a:xfrm>
          <a:custGeom>
            <a:avLst/>
            <a:gdLst/>
            <a:ahLst/>
            <a:cxnLst/>
            <a:rect l="l" t="t" r="r" b="b"/>
            <a:pathLst>
              <a:path w="516254" h="257810">
                <a:moveTo>
                  <a:pt x="515886" y="192989"/>
                </a:moveTo>
                <a:lnTo>
                  <a:pt x="128968" y="192989"/>
                </a:lnTo>
                <a:lnTo>
                  <a:pt x="128968" y="128244"/>
                </a:lnTo>
                <a:lnTo>
                  <a:pt x="193459" y="128244"/>
                </a:lnTo>
                <a:lnTo>
                  <a:pt x="193459" y="64757"/>
                </a:lnTo>
                <a:lnTo>
                  <a:pt x="257949" y="64757"/>
                </a:lnTo>
                <a:lnTo>
                  <a:pt x="257949" y="0"/>
                </a:lnTo>
                <a:lnTo>
                  <a:pt x="128968" y="0"/>
                </a:lnTo>
                <a:lnTo>
                  <a:pt x="128968" y="64757"/>
                </a:lnTo>
                <a:lnTo>
                  <a:pt x="64490" y="64757"/>
                </a:lnTo>
                <a:lnTo>
                  <a:pt x="64490" y="128244"/>
                </a:lnTo>
                <a:lnTo>
                  <a:pt x="0" y="128244"/>
                </a:lnTo>
                <a:lnTo>
                  <a:pt x="0" y="192989"/>
                </a:lnTo>
                <a:lnTo>
                  <a:pt x="64490" y="192989"/>
                </a:lnTo>
                <a:lnTo>
                  <a:pt x="64490" y="257746"/>
                </a:lnTo>
                <a:lnTo>
                  <a:pt x="515886" y="257746"/>
                </a:lnTo>
                <a:lnTo>
                  <a:pt x="515886" y="192989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13036881" y="2684534"/>
            <a:ext cx="258445" cy="64769"/>
          </a:xfrm>
          <a:custGeom>
            <a:avLst/>
            <a:gdLst/>
            <a:ahLst/>
            <a:cxnLst/>
            <a:rect l="l" t="t" r="r" b="b"/>
            <a:pathLst>
              <a:path w="258444" h="64769">
                <a:moveTo>
                  <a:pt x="257947" y="64457"/>
                </a:moveTo>
                <a:lnTo>
                  <a:pt x="0" y="64457"/>
                </a:lnTo>
                <a:lnTo>
                  <a:pt x="0" y="0"/>
                </a:lnTo>
                <a:lnTo>
                  <a:pt x="257947" y="0"/>
                </a:lnTo>
                <a:lnTo>
                  <a:pt x="257947" y="64457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14004183" y="2684534"/>
            <a:ext cx="387350" cy="64769"/>
          </a:xfrm>
          <a:custGeom>
            <a:avLst/>
            <a:gdLst/>
            <a:ahLst/>
            <a:cxnLst/>
            <a:rect l="l" t="t" r="r" b="b"/>
            <a:pathLst>
              <a:path w="387350" h="64769">
                <a:moveTo>
                  <a:pt x="386921" y="64457"/>
                </a:moveTo>
                <a:lnTo>
                  <a:pt x="0" y="64457"/>
                </a:lnTo>
                <a:lnTo>
                  <a:pt x="0" y="0"/>
                </a:lnTo>
                <a:lnTo>
                  <a:pt x="386921" y="0"/>
                </a:lnTo>
                <a:lnTo>
                  <a:pt x="386921" y="64457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11876113" y="2297797"/>
            <a:ext cx="387350" cy="451484"/>
          </a:xfrm>
          <a:custGeom>
            <a:avLst/>
            <a:gdLst/>
            <a:ahLst/>
            <a:cxnLst/>
            <a:rect l="l" t="t" r="r" b="b"/>
            <a:pathLst>
              <a:path w="387350" h="451485">
                <a:moveTo>
                  <a:pt x="64490" y="128917"/>
                </a:moveTo>
                <a:lnTo>
                  <a:pt x="0" y="128917"/>
                </a:lnTo>
                <a:lnTo>
                  <a:pt x="0" y="257822"/>
                </a:lnTo>
                <a:lnTo>
                  <a:pt x="64490" y="257822"/>
                </a:lnTo>
                <a:lnTo>
                  <a:pt x="64490" y="128917"/>
                </a:lnTo>
                <a:close/>
              </a:path>
              <a:path w="387350" h="451485">
                <a:moveTo>
                  <a:pt x="193459" y="64452"/>
                </a:moveTo>
                <a:lnTo>
                  <a:pt x="64490" y="64452"/>
                </a:lnTo>
                <a:lnTo>
                  <a:pt x="64490" y="128917"/>
                </a:lnTo>
                <a:lnTo>
                  <a:pt x="193459" y="128917"/>
                </a:lnTo>
                <a:lnTo>
                  <a:pt x="193459" y="64452"/>
                </a:lnTo>
                <a:close/>
              </a:path>
              <a:path w="387350" h="451485">
                <a:moveTo>
                  <a:pt x="322427" y="0"/>
                </a:moveTo>
                <a:lnTo>
                  <a:pt x="193459" y="0"/>
                </a:lnTo>
                <a:lnTo>
                  <a:pt x="193459" y="64452"/>
                </a:lnTo>
                <a:lnTo>
                  <a:pt x="322427" y="64452"/>
                </a:lnTo>
                <a:lnTo>
                  <a:pt x="322427" y="0"/>
                </a:lnTo>
                <a:close/>
              </a:path>
              <a:path w="387350" h="451485">
                <a:moveTo>
                  <a:pt x="386918" y="386422"/>
                </a:moveTo>
                <a:lnTo>
                  <a:pt x="128968" y="386422"/>
                </a:lnTo>
                <a:lnTo>
                  <a:pt x="128968" y="321678"/>
                </a:lnTo>
                <a:lnTo>
                  <a:pt x="128968" y="258191"/>
                </a:lnTo>
                <a:lnTo>
                  <a:pt x="64490" y="258191"/>
                </a:lnTo>
                <a:lnTo>
                  <a:pt x="64490" y="321678"/>
                </a:lnTo>
                <a:lnTo>
                  <a:pt x="0" y="321678"/>
                </a:lnTo>
                <a:lnTo>
                  <a:pt x="0" y="386422"/>
                </a:lnTo>
                <a:lnTo>
                  <a:pt x="64490" y="386422"/>
                </a:lnTo>
                <a:lnTo>
                  <a:pt x="64490" y="451180"/>
                </a:lnTo>
                <a:lnTo>
                  <a:pt x="386918" y="451180"/>
                </a:lnTo>
                <a:lnTo>
                  <a:pt x="386918" y="386422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13552768" y="1975509"/>
            <a:ext cx="451484" cy="581025"/>
          </a:xfrm>
          <a:custGeom>
            <a:avLst/>
            <a:gdLst/>
            <a:ahLst/>
            <a:cxnLst/>
            <a:rect l="l" t="t" r="r" b="b"/>
            <a:pathLst>
              <a:path w="451484" h="581025">
                <a:moveTo>
                  <a:pt x="193459" y="193217"/>
                </a:moveTo>
                <a:lnTo>
                  <a:pt x="128981" y="193217"/>
                </a:lnTo>
                <a:lnTo>
                  <a:pt x="128981" y="128460"/>
                </a:lnTo>
                <a:lnTo>
                  <a:pt x="128981" y="64973"/>
                </a:lnTo>
                <a:lnTo>
                  <a:pt x="64490" y="64973"/>
                </a:lnTo>
                <a:lnTo>
                  <a:pt x="64490" y="128460"/>
                </a:lnTo>
                <a:lnTo>
                  <a:pt x="0" y="128460"/>
                </a:lnTo>
                <a:lnTo>
                  <a:pt x="0" y="193217"/>
                </a:lnTo>
                <a:lnTo>
                  <a:pt x="0" y="257962"/>
                </a:lnTo>
                <a:lnTo>
                  <a:pt x="193459" y="257962"/>
                </a:lnTo>
                <a:lnTo>
                  <a:pt x="193459" y="193217"/>
                </a:lnTo>
                <a:close/>
              </a:path>
              <a:path w="451484" h="581025">
                <a:moveTo>
                  <a:pt x="322440" y="0"/>
                </a:moveTo>
                <a:lnTo>
                  <a:pt x="128981" y="0"/>
                </a:lnTo>
                <a:lnTo>
                  <a:pt x="128981" y="64452"/>
                </a:lnTo>
                <a:lnTo>
                  <a:pt x="322440" y="64452"/>
                </a:lnTo>
                <a:lnTo>
                  <a:pt x="322440" y="0"/>
                </a:lnTo>
                <a:close/>
              </a:path>
              <a:path w="451484" h="581025">
                <a:moveTo>
                  <a:pt x="386918" y="515721"/>
                </a:moveTo>
                <a:lnTo>
                  <a:pt x="322440" y="515721"/>
                </a:lnTo>
                <a:lnTo>
                  <a:pt x="322440" y="450964"/>
                </a:lnTo>
                <a:lnTo>
                  <a:pt x="322440" y="386207"/>
                </a:lnTo>
                <a:lnTo>
                  <a:pt x="257949" y="386207"/>
                </a:lnTo>
                <a:lnTo>
                  <a:pt x="257949" y="257962"/>
                </a:lnTo>
                <a:lnTo>
                  <a:pt x="193459" y="257962"/>
                </a:lnTo>
                <a:lnTo>
                  <a:pt x="193459" y="386207"/>
                </a:lnTo>
                <a:lnTo>
                  <a:pt x="193459" y="450964"/>
                </a:lnTo>
                <a:lnTo>
                  <a:pt x="257949" y="450964"/>
                </a:lnTo>
                <a:lnTo>
                  <a:pt x="257949" y="515721"/>
                </a:lnTo>
                <a:lnTo>
                  <a:pt x="257949" y="580478"/>
                </a:lnTo>
                <a:lnTo>
                  <a:pt x="386918" y="580478"/>
                </a:lnTo>
                <a:lnTo>
                  <a:pt x="386918" y="515721"/>
                </a:lnTo>
                <a:close/>
              </a:path>
              <a:path w="451484" h="581025">
                <a:moveTo>
                  <a:pt x="451408" y="451205"/>
                </a:moveTo>
                <a:lnTo>
                  <a:pt x="386918" y="451205"/>
                </a:lnTo>
                <a:lnTo>
                  <a:pt x="386918" y="515658"/>
                </a:lnTo>
                <a:lnTo>
                  <a:pt x="451408" y="515658"/>
                </a:lnTo>
                <a:lnTo>
                  <a:pt x="451408" y="451205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12972390" y="2426715"/>
            <a:ext cx="322580" cy="257810"/>
          </a:xfrm>
          <a:custGeom>
            <a:avLst/>
            <a:gdLst/>
            <a:ahLst/>
            <a:cxnLst/>
            <a:rect l="l" t="t" r="r" b="b"/>
            <a:pathLst>
              <a:path w="322580" h="257810">
                <a:moveTo>
                  <a:pt x="128968" y="64516"/>
                </a:moveTo>
                <a:lnTo>
                  <a:pt x="0" y="64516"/>
                </a:lnTo>
                <a:lnTo>
                  <a:pt x="0" y="129273"/>
                </a:lnTo>
                <a:lnTo>
                  <a:pt x="0" y="257505"/>
                </a:lnTo>
                <a:lnTo>
                  <a:pt x="64490" y="257505"/>
                </a:lnTo>
                <a:lnTo>
                  <a:pt x="64490" y="129273"/>
                </a:lnTo>
                <a:lnTo>
                  <a:pt x="128968" y="129273"/>
                </a:lnTo>
                <a:lnTo>
                  <a:pt x="128968" y="64516"/>
                </a:lnTo>
                <a:close/>
              </a:path>
              <a:path w="322580" h="257810">
                <a:moveTo>
                  <a:pt x="322427" y="0"/>
                </a:moveTo>
                <a:lnTo>
                  <a:pt x="128968" y="0"/>
                </a:lnTo>
                <a:lnTo>
                  <a:pt x="128968" y="64452"/>
                </a:lnTo>
                <a:lnTo>
                  <a:pt x="322427" y="64452"/>
                </a:lnTo>
                <a:lnTo>
                  <a:pt x="322427" y="0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13875210" y="2297789"/>
            <a:ext cx="64769" cy="64769"/>
          </a:xfrm>
          <a:custGeom>
            <a:avLst/>
            <a:gdLst/>
            <a:ahLst/>
            <a:cxnLst/>
            <a:rect l="l" t="t" r="r" b="b"/>
            <a:pathLst>
              <a:path w="64769" h="64769">
                <a:moveTo>
                  <a:pt x="64486" y="64457"/>
                </a:moveTo>
                <a:lnTo>
                  <a:pt x="0" y="64457"/>
                </a:lnTo>
                <a:lnTo>
                  <a:pt x="0" y="0"/>
                </a:lnTo>
                <a:lnTo>
                  <a:pt x="64486" y="0"/>
                </a:lnTo>
                <a:lnTo>
                  <a:pt x="64486" y="64457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13488289" y="2619475"/>
            <a:ext cx="322580" cy="129539"/>
          </a:xfrm>
          <a:custGeom>
            <a:avLst/>
            <a:gdLst/>
            <a:ahLst/>
            <a:cxnLst/>
            <a:rect l="l" t="t" r="r" b="b"/>
            <a:pathLst>
              <a:path w="322580" h="129539">
                <a:moveTo>
                  <a:pt x="322427" y="64744"/>
                </a:moveTo>
                <a:lnTo>
                  <a:pt x="64477" y="64744"/>
                </a:lnTo>
                <a:lnTo>
                  <a:pt x="64477" y="0"/>
                </a:lnTo>
                <a:lnTo>
                  <a:pt x="0" y="0"/>
                </a:lnTo>
                <a:lnTo>
                  <a:pt x="0" y="64744"/>
                </a:lnTo>
                <a:lnTo>
                  <a:pt x="0" y="129501"/>
                </a:lnTo>
                <a:lnTo>
                  <a:pt x="322427" y="129501"/>
                </a:lnTo>
                <a:lnTo>
                  <a:pt x="322427" y="64744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13230341" y="2555619"/>
            <a:ext cx="64769" cy="64769"/>
          </a:xfrm>
          <a:custGeom>
            <a:avLst/>
            <a:gdLst/>
            <a:ahLst/>
            <a:cxnLst/>
            <a:rect l="l" t="t" r="r" b="b"/>
            <a:pathLst>
              <a:path w="64769" h="64769">
                <a:moveTo>
                  <a:pt x="64486" y="64457"/>
                </a:moveTo>
                <a:lnTo>
                  <a:pt x="0" y="64457"/>
                </a:lnTo>
                <a:lnTo>
                  <a:pt x="0" y="0"/>
                </a:lnTo>
                <a:lnTo>
                  <a:pt x="64486" y="0"/>
                </a:lnTo>
                <a:lnTo>
                  <a:pt x="64486" y="64457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12972394" y="2039959"/>
            <a:ext cx="64769" cy="64769"/>
          </a:xfrm>
          <a:custGeom>
            <a:avLst/>
            <a:gdLst/>
            <a:ahLst/>
            <a:cxnLst/>
            <a:rect l="l" t="t" r="r" b="b"/>
            <a:pathLst>
              <a:path w="64769" h="64769">
                <a:moveTo>
                  <a:pt x="64486" y="64457"/>
                </a:moveTo>
                <a:lnTo>
                  <a:pt x="0" y="64457"/>
                </a:lnTo>
                <a:lnTo>
                  <a:pt x="0" y="0"/>
                </a:lnTo>
                <a:lnTo>
                  <a:pt x="64486" y="0"/>
                </a:lnTo>
                <a:lnTo>
                  <a:pt x="64486" y="64457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13036881" y="2168874"/>
            <a:ext cx="64769" cy="64769"/>
          </a:xfrm>
          <a:custGeom>
            <a:avLst/>
            <a:gdLst/>
            <a:ahLst/>
            <a:cxnLst/>
            <a:rect l="l" t="t" r="r" b="b"/>
            <a:pathLst>
              <a:path w="64769" h="64769">
                <a:moveTo>
                  <a:pt x="64486" y="64457"/>
                </a:moveTo>
                <a:lnTo>
                  <a:pt x="0" y="64457"/>
                </a:lnTo>
                <a:lnTo>
                  <a:pt x="0" y="0"/>
                </a:lnTo>
                <a:lnTo>
                  <a:pt x="64486" y="0"/>
                </a:lnTo>
                <a:lnTo>
                  <a:pt x="64486" y="64457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12972394" y="2362247"/>
            <a:ext cx="64769" cy="64769"/>
          </a:xfrm>
          <a:custGeom>
            <a:avLst/>
            <a:gdLst/>
            <a:ahLst/>
            <a:cxnLst/>
            <a:rect l="l" t="t" r="r" b="b"/>
            <a:pathLst>
              <a:path w="64769" h="64769">
                <a:moveTo>
                  <a:pt x="64486" y="64457"/>
                </a:moveTo>
                <a:lnTo>
                  <a:pt x="0" y="64457"/>
                </a:lnTo>
                <a:lnTo>
                  <a:pt x="0" y="0"/>
                </a:lnTo>
                <a:lnTo>
                  <a:pt x="64486" y="0"/>
                </a:lnTo>
                <a:lnTo>
                  <a:pt x="64486" y="64457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12134063" y="2361716"/>
            <a:ext cx="322580" cy="257810"/>
          </a:xfrm>
          <a:custGeom>
            <a:avLst/>
            <a:gdLst/>
            <a:ahLst/>
            <a:cxnLst/>
            <a:rect l="l" t="t" r="r" b="b"/>
            <a:pathLst>
              <a:path w="322579" h="257810">
                <a:moveTo>
                  <a:pt x="257949" y="129514"/>
                </a:moveTo>
                <a:lnTo>
                  <a:pt x="128968" y="129514"/>
                </a:lnTo>
                <a:lnTo>
                  <a:pt x="128968" y="64757"/>
                </a:lnTo>
                <a:lnTo>
                  <a:pt x="128968" y="0"/>
                </a:lnTo>
                <a:lnTo>
                  <a:pt x="64477" y="0"/>
                </a:lnTo>
                <a:lnTo>
                  <a:pt x="64477" y="64757"/>
                </a:lnTo>
                <a:lnTo>
                  <a:pt x="0" y="64757"/>
                </a:lnTo>
                <a:lnTo>
                  <a:pt x="0" y="129514"/>
                </a:lnTo>
                <a:lnTo>
                  <a:pt x="64477" y="129514"/>
                </a:lnTo>
                <a:lnTo>
                  <a:pt x="64477" y="194271"/>
                </a:lnTo>
                <a:lnTo>
                  <a:pt x="64477" y="257759"/>
                </a:lnTo>
                <a:lnTo>
                  <a:pt x="193459" y="257759"/>
                </a:lnTo>
                <a:lnTo>
                  <a:pt x="193459" y="194271"/>
                </a:lnTo>
                <a:lnTo>
                  <a:pt x="257949" y="194271"/>
                </a:lnTo>
                <a:lnTo>
                  <a:pt x="257949" y="129514"/>
                </a:lnTo>
                <a:close/>
              </a:path>
              <a:path w="322579" h="257810">
                <a:moveTo>
                  <a:pt x="322427" y="64998"/>
                </a:moveTo>
                <a:lnTo>
                  <a:pt x="257949" y="64998"/>
                </a:lnTo>
                <a:lnTo>
                  <a:pt x="257949" y="129451"/>
                </a:lnTo>
                <a:lnTo>
                  <a:pt x="322427" y="129451"/>
                </a:lnTo>
                <a:lnTo>
                  <a:pt x="322427" y="64998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14068666" y="2168880"/>
            <a:ext cx="129539" cy="193675"/>
          </a:xfrm>
          <a:custGeom>
            <a:avLst/>
            <a:gdLst/>
            <a:ahLst/>
            <a:cxnLst/>
            <a:rect l="l" t="t" r="r" b="b"/>
            <a:pathLst>
              <a:path w="129540" h="193675">
                <a:moveTo>
                  <a:pt x="64490" y="0"/>
                </a:moveTo>
                <a:lnTo>
                  <a:pt x="0" y="0"/>
                </a:lnTo>
                <a:lnTo>
                  <a:pt x="0" y="128917"/>
                </a:lnTo>
                <a:lnTo>
                  <a:pt x="64490" y="128917"/>
                </a:lnTo>
                <a:lnTo>
                  <a:pt x="64490" y="0"/>
                </a:lnTo>
                <a:close/>
              </a:path>
              <a:path w="129540" h="193675">
                <a:moveTo>
                  <a:pt x="128968" y="128917"/>
                </a:moveTo>
                <a:lnTo>
                  <a:pt x="64490" y="128917"/>
                </a:lnTo>
                <a:lnTo>
                  <a:pt x="64490" y="193370"/>
                </a:lnTo>
                <a:lnTo>
                  <a:pt x="128968" y="193370"/>
                </a:lnTo>
                <a:lnTo>
                  <a:pt x="128968" y="128917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14584553" y="2491231"/>
            <a:ext cx="193675" cy="193040"/>
          </a:xfrm>
          <a:custGeom>
            <a:avLst/>
            <a:gdLst/>
            <a:ahLst/>
            <a:cxnLst/>
            <a:rect l="l" t="t" r="r" b="b"/>
            <a:pathLst>
              <a:path w="193675" h="193039">
                <a:moveTo>
                  <a:pt x="193471" y="0"/>
                </a:moveTo>
                <a:lnTo>
                  <a:pt x="64490" y="0"/>
                </a:lnTo>
                <a:lnTo>
                  <a:pt x="64490" y="64757"/>
                </a:lnTo>
                <a:lnTo>
                  <a:pt x="0" y="64757"/>
                </a:lnTo>
                <a:lnTo>
                  <a:pt x="0" y="128244"/>
                </a:lnTo>
                <a:lnTo>
                  <a:pt x="0" y="192989"/>
                </a:lnTo>
                <a:lnTo>
                  <a:pt x="64490" y="192989"/>
                </a:lnTo>
                <a:lnTo>
                  <a:pt x="64490" y="128244"/>
                </a:lnTo>
                <a:lnTo>
                  <a:pt x="128981" y="128244"/>
                </a:lnTo>
                <a:lnTo>
                  <a:pt x="128981" y="64757"/>
                </a:lnTo>
                <a:lnTo>
                  <a:pt x="193471" y="64757"/>
                </a:lnTo>
                <a:lnTo>
                  <a:pt x="193471" y="0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15100459" y="2555619"/>
            <a:ext cx="129539" cy="129539"/>
          </a:xfrm>
          <a:custGeom>
            <a:avLst/>
            <a:gdLst/>
            <a:ahLst/>
            <a:cxnLst/>
            <a:rect l="l" t="t" r="r" b="b"/>
            <a:pathLst>
              <a:path w="129540" h="129539">
                <a:moveTo>
                  <a:pt x="128973" y="128915"/>
                </a:moveTo>
                <a:lnTo>
                  <a:pt x="0" y="128915"/>
                </a:lnTo>
                <a:lnTo>
                  <a:pt x="0" y="0"/>
                </a:lnTo>
                <a:lnTo>
                  <a:pt x="64486" y="0"/>
                </a:lnTo>
                <a:lnTo>
                  <a:pt x="64486" y="64457"/>
                </a:lnTo>
                <a:lnTo>
                  <a:pt x="128973" y="64457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14649043" y="2619475"/>
            <a:ext cx="451484" cy="129539"/>
          </a:xfrm>
          <a:custGeom>
            <a:avLst/>
            <a:gdLst/>
            <a:ahLst/>
            <a:cxnLst/>
            <a:rect l="l" t="t" r="r" b="b"/>
            <a:pathLst>
              <a:path w="451484" h="129539">
                <a:moveTo>
                  <a:pt x="451408" y="64744"/>
                </a:moveTo>
                <a:lnTo>
                  <a:pt x="128981" y="64744"/>
                </a:lnTo>
                <a:lnTo>
                  <a:pt x="128981" y="0"/>
                </a:lnTo>
                <a:lnTo>
                  <a:pt x="64490" y="0"/>
                </a:lnTo>
                <a:lnTo>
                  <a:pt x="64490" y="64744"/>
                </a:lnTo>
                <a:lnTo>
                  <a:pt x="0" y="64744"/>
                </a:lnTo>
                <a:lnTo>
                  <a:pt x="0" y="129501"/>
                </a:lnTo>
                <a:lnTo>
                  <a:pt x="451408" y="129501"/>
                </a:lnTo>
                <a:lnTo>
                  <a:pt x="451408" y="64744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14068671" y="2555619"/>
            <a:ext cx="64769" cy="64769"/>
          </a:xfrm>
          <a:custGeom>
            <a:avLst/>
            <a:gdLst/>
            <a:ahLst/>
            <a:cxnLst/>
            <a:rect l="l" t="t" r="r" b="b"/>
            <a:pathLst>
              <a:path w="64769" h="64769">
                <a:moveTo>
                  <a:pt x="64486" y="64457"/>
                </a:moveTo>
                <a:lnTo>
                  <a:pt x="0" y="64457"/>
                </a:lnTo>
                <a:lnTo>
                  <a:pt x="0" y="0"/>
                </a:lnTo>
                <a:lnTo>
                  <a:pt x="64486" y="0"/>
                </a:lnTo>
                <a:lnTo>
                  <a:pt x="64486" y="64457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14197635" y="2297797"/>
            <a:ext cx="129539" cy="193675"/>
          </a:xfrm>
          <a:custGeom>
            <a:avLst/>
            <a:gdLst/>
            <a:ahLst/>
            <a:cxnLst/>
            <a:rect l="l" t="t" r="r" b="b"/>
            <a:pathLst>
              <a:path w="129540" h="193675">
                <a:moveTo>
                  <a:pt x="64490" y="64452"/>
                </a:moveTo>
                <a:lnTo>
                  <a:pt x="0" y="64452"/>
                </a:lnTo>
                <a:lnTo>
                  <a:pt x="0" y="128917"/>
                </a:lnTo>
                <a:lnTo>
                  <a:pt x="64490" y="128917"/>
                </a:lnTo>
                <a:lnTo>
                  <a:pt x="64490" y="64452"/>
                </a:lnTo>
                <a:close/>
              </a:path>
              <a:path w="129540" h="193675">
                <a:moveTo>
                  <a:pt x="128981" y="128917"/>
                </a:moveTo>
                <a:lnTo>
                  <a:pt x="64490" y="128917"/>
                </a:lnTo>
                <a:lnTo>
                  <a:pt x="64490" y="193370"/>
                </a:lnTo>
                <a:lnTo>
                  <a:pt x="128981" y="193370"/>
                </a:lnTo>
                <a:lnTo>
                  <a:pt x="128981" y="128917"/>
                </a:lnTo>
                <a:close/>
              </a:path>
              <a:path w="129540" h="193675">
                <a:moveTo>
                  <a:pt x="128981" y="0"/>
                </a:moveTo>
                <a:lnTo>
                  <a:pt x="64490" y="0"/>
                </a:lnTo>
                <a:lnTo>
                  <a:pt x="64490" y="64452"/>
                </a:lnTo>
                <a:lnTo>
                  <a:pt x="128981" y="64452"/>
                </a:lnTo>
                <a:lnTo>
                  <a:pt x="128981" y="0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15164944" y="2104427"/>
            <a:ext cx="451484" cy="580390"/>
          </a:xfrm>
          <a:custGeom>
            <a:avLst/>
            <a:gdLst/>
            <a:ahLst/>
            <a:cxnLst/>
            <a:rect l="l" t="t" r="r" b="b"/>
            <a:pathLst>
              <a:path w="451484" h="580389">
                <a:moveTo>
                  <a:pt x="193459" y="0"/>
                </a:moveTo>
                <a:lnTo>
                  <a:pt x="128968" y="0"/>
                </a:lnTo>
                <a:lnTo>
                  <a:pt x="128968" y="128905"/>
                </a:lnTo>
                <a:lnTo>
                  <a:pt x="193459" y="128905"/>
                </a:lnTo>
                <a:lnTo>
                  <a:pt x="193459" y="0"/>
                </a:lnTo>
                <a:close/>
              </a:path>
              <a:path w="451484" h="580389">
                <a:moveTo>
                  <a:pt x="257949" y="451192"/>
                </a:moveTo>
                <a:lnTo>
                  <a:pt x="193459" y="451192"/>
                </a:lnTo>
                <a:lnTo>
                  <a:pt x="193459" y="386803"/>
                </a:lnTo>
                <a:lnTo>
                  <a:pt x="64490" y="386803"/>
                </a:lnTo>
                <a:lnTo>
                  <a:pt x="64490" y="257822"/>
                </a:lnTo>
                <a:lnTo>
                  <a:pt x="128968" y="257822"/>
                </a:lnTo>
                <a:lnTo>
                  <a:pt x="128968" y="128905"/>
                </a:lnTo>
                <a:lnTo>
                  <a:pt x="64490" y="128905"/>
                </a:lnTo>
                <a:lnTo>
                  <a:pt x="64490" y="257289"/>
                </a:lnTo>
                <a:lnTo>
                  <a:pt x="0" y="257289"/>
                </a:lnTo>
                <a:lnTo>
                  <a:pt x="0" y="386803"/>
                </a:lnTo>
                <a:lnTo>
                  <a:pt x="0" y="451561"/>
                </a:lnTo>
                <a:lnTo>
                  <a:pt x="193459" y="451561"/>
                </a:lnTo>
                <a:lnTo>
                  <a:pt x="193459" y="580110"/>
                </a:lnTo>
                <a:lnTo>
                  <a:pt x="257949" y="580110"/>
                </a:lnTo>
                <a:lnTo>
                  <a:pt x="257949" y="451192"/>
                </a:lnTo>
                <a:close/>
              </a:path>
              <a:path w="451484" h="580389">
                <a:moveTo>
                  <a:pt x="257949" y="322287"/>
                </a:moveTo>
                <a:lnTo>
                  <a:pt x="193459" y="322287"/>
                </a:lnTo>
                <a:lnTo>
                  <a:pt x="193459" y="386740"/>
                </a:lnTo>
                <a:lnTo>
                  <a:pt x="257949" y="386740"/>
                </a:lnTo>
                <a:lnTo>
                  <a:pt x="257949" y="322287"/>
                </a:lnTo>
                <a:close/>
              </a:path>
              <a:path w="451484" h="580389">
                <a:moveTo>
                  <a:pt x="257949" y="193370"/>
                </a:moveTo>
                <a:lnTo>
                  <a:pt x="193459" y="193370"/>
                </a:lnTo>
                <a:lnTo>
                  <a:pt x="193459" y="257822"/>
                </a:lnTo>
                <a:lnTo>
                  <a:pt x="257949" y="257822"/>
                </a:lnTo>
                <a:lnTo>
                  <a:pt x="257949" y="193370"/>
                </a:lnTo>
                <a:close/>
              </a:path>
              <a:path w="451484" h="580389">
                <a:moveTo>
                  <a:pt x="386918" y="257822"/>
                </a:moveTo>
                <a:lnTo>
                  <a:pt x="257949" y="257822"/>
                </a:lnTo>
                <a:lnTo>
                  <a:pt x="257949" y="322287"/>
                </a:lnTo>
                <a:lnTo>
                  <a:pt x="386918" y="322287"/>
                </a:lnTo>
                <a:lnTo>
                  <a:pt x="386918" y="257822"/>
                </a:lnTo>
                <a:close/>
              </a:path>
              <a:path w="451484" h="580389">
                <a:moveTo>
                  <a:pt x="451408" y="193370"/>
                </a:moveTo>
                <a:lnTo>
                  <a:pt x="386918" y="193370"/>
                </a:lnTo>
                <a:lnTo>
                  <a:pt x="386918" y="257822"/>
                </a:lnTo>
                <a:lnTo>
                  <a:pt x="451408" y="257822"/>
                </a:lnTo>
                <a:lnTo>
                  <a:pt x="451408" y="193370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15035973" y="2362247"/>
            <a:ext cx="64769" cy="64769"/>
          </a:xfrm>
          <a:custGeom>
            <a:avLst/>
            <a:gdLst/>
            <a:ahLst/>
            <a:cxnLst/>
            <a:rect l="l" t="t" r="r" b="b"/>
            <a:pathLst>
              <a:path w="64769" h="64769">
                <a:moveTo>
                  <a:pt x="64486" y="64457"/>
                </a:moveTo>
                <a:lnTo>
                  <a:pt x="0" y="64457"/>
                </a:lnTo>
                <a:lnTo>
                  <a:pt x="0" y="0"/>
                </a:lnTo>
                <a:lnTo>
                  <a:pt x="64486" y="0"/>
                </a:lnTo>
                <a:lnTo>
                  <a:pt x="64486" y="64457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15422892" y="2491167"/>
            <a:ext cx="516255" cy="257810"/>
          </a:xfrm>
          <a:custGeom>
            <a:avLst/>
            <a:gdLst/>
            <a:ahLst/>
            <a:cxnLst/>
            <a:rect l="l" t="t" r="r" b="b"/>
            <a:pathLst>
              <a:path w="516255" h="257810">
                <a:moveTo>
                  <a:pt x="451408" y="0"/>
                </a:moveTo>
                <a:lnTo>
                  <a:pt x="386918" y="0"/>
                </a:lnTo>
                <a:lnTo>
                  <a:pt x="386918" y="64452"/>
                </a:lnTo>
                <a:lnTo>
                  <a:pt x="451408" y="64452"/>
                </a:lnTo>
                <a:lnTo>
                  <a:pt x="451408" y="0"/>
                </a:lnTo>
                <a:close/>
              </a:path>
              <a:path w="516255" h="257810">
                <a:moveTo>
                  <a:pt x="515886" y="64820"/>
                </a:moveTo>
                <a:lnTo>
                  <a:pt x="451408" y="64820"/>
                </a:lnTo>
                <a:lnTo>
                  <a:pt x="451408" y="193052"/>
                </a:lnTo>
                <a:lnTo>
                  <a:pt x="0" y="193052"/>
                </a:lnTo>
                <a:lnTo>
                  <a:pt x="0" y="257810"/>
                </a:lnTo>
                <a:lnTo>
                  <a:pt x="515886" y="257810"/>
                </a:lnTo>
                <a:lnTo>
                  <a:pt x="515886" y="193052"/>
                </a:lnTo>
                <a:lnTo>
                  <a:pt x="515886" y="64820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16003271" y="2491231"/>
            <a:ext cx="516255" cy="257810"/>
          </a:xfrm>
          <a:custGeom>
            <a:avLst/>
            <a:gdLst/>
            <a:ahLst/>
            <a:cxnLst/>
            <a:rect l="l" t="t" r="r" b="b"/>
            <a:pathLst>
              <a:path w="516255" h="257810">
                <a:moveTo>
                  <a:pt x="515899" y="64389"/>
                </a:moveTo>
                <a:lnTo>
                  <a:pt x="451408" y="64389"/>
                </a:lnTo>
                <a:lnTo>
                  <a:pt x="451408" y="192989"/>
                </a:lnTo>
                <a:lnTo>
                  <a:pt x="128968" y="192989"/>
                </a:lnTo>
                <a:lnTo>
                  <a:pt x="128968" y="64757"/>
                </a:lnTo>
                <a:lnTo>
                  <a:pt x="128968" y="0"/>
                </a:lnTo>
                <a:lnTo>
                  <a:pt x="64490" y="0"/>
                </a:lnTo>
                <a:lnTo>
                  <a:pt x="64490" y="64757"/>
                </a:lnTo>
                <a:lnTo>
                  <a:pt x="0" y="64757"/>
                </a:lnTo>
                <a:lnTo>
                  <a:pt x="0" y="192989"/>
                </a:lnTo>
                <a:lnTo>
                  <a:pt x="64490" y="192989"/>
                </a:lnTo>
                <a:lnTo>
                  <a:pt x="64490" y="257746"/>
                </a:lnTo>
                <a:lnTo>
                  <a:pt x="451408" y="257746"/>
                </a:lnTo>
                <a:lnTo>
                  <a:pt x="451408" y="193306"/>
                </a:lnTo>
                <a:lnTo>
                  <a:pt x="515899" y="193306"/>
                </a:lnTo>
                <a:lnTo>
                  <a:pt x="515899" y="64389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13875207" y="1717674"/>
            <a:ext cx="193675" cy="258445"/>
          </a:xfrm>
          <a:custGeom>
            <a:avLst/>
            <a:gdLst/>
            <a:ahLst/>
            <a:cxnLst/>
            <a:rect l="l" t="t" r="r" b="b"/>
            <a:pathLst>
              <a:path w="193675" h="258444">
                <a:moveTo>
                  <a:pt x="64477" y="64465"/>
                </a:moveTo>
                <a:lnTo>
                  <a:pt x="0" y="64465"/>
                </a:lnTo>
                <a:lnTo>
                  <a:pt x="0" y="257835"/>
                </a:lnTo>
                <a:lnTo>
                  <a:pt x="64477" y="257835"/>
                </a:lnTo>
                <a:lnTo>
                  <a:pt x="64477" y="64465"/>
                </a:lnTo>
                <a:close/>
              </a:path>
              <a:path w="193675" h="258444">
                <a:moveTo>
                  <a:pt x="193459" y="0"/>
                </a:moveTo>
                <a:lnTo>
                  <a:pt x="64477" y="0"/>
                </a:lnTo>
                <a:lnTo>
                  <a:pt x="64477" y="64465"/>
                </a:lnTo>
                <a:lnTo>
                  <a:pt x="193459" y="64465"/>
                </a:lnTo>
                <a:lnTo>
                  <a:pt x="193459" y="0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14133157" y="1975509"/>
            <a:ext cx="129539" cy="193675"/>
          </a:xfrm>
          <a:custGeom>
            <a:avLst/>
            <a:gdLst/>
            <a:ahLst/>
            <a:cxnLst/>
            <a:rect l="l" t="t" r="r" b="b"/>
            <a:pathLst>
              <a:path w="129540" h="193675">
                <a:moveTo>
                  <a:pt x="64477" y="64452"/>
                </a:moveTo>
                <a:lnTo>
                  <a:pt x="0" y="64452"/>
                </a:lnTo>
                <a:lnTo>
                  <a:pt x="0" y="193370"/>
                </a:lnTo>
                <a:lnTo>
                  <a:pt x="64477" y="193370"/>
                </a:lnTo>
                <a:lnTo>
                  <a:pt x="64477" y="64452"/>
                </a:lnTo>
                <a:close/>
              </a:path>
              <a:path w="129540" h="193675">
                <a:moveTo>
                  <a:pt x="128968" y="0"/>
                </a:moveTo>
                <a:lnTo>
                  <a:pt x="64477" y="0"/>
                </a:lnTo>
                <a:lnTo>
                  <a:pt x="64477" y="64452"/>
                </a:lnTo>
                <a:lnTo>
                  <a:pt x="128968" y="64452"/>
                </a:lnTo>
                <a:lnTo>
                  <a:pt x="128968" y="0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14326618" y="1911044"/>
            <a:ext cx="64769" cy="64769"/>
          </a:xfrm>
          <a:custGeom>
            <a:avLst/>
            <a:gdLst/>
            <a:ahLst/>
            <a:cxnLst/>
            <a:rect l="l" t="t" r="r" b="b"/>
            <a:pathLst>
              <a:path w="64769" h="64769">
                <a:moveTo>
                  <a:pt x="64486" y="64457"/>
                </a:moveTo>
                <a:lnTo>
                  <a:pt x="0" y="64457"/>
                </a:lnTo>
                <a:lnTo>
                  <a:pt x="0" y="0"/>
                </a:lnTo>
                <a:lnTo>
                  <a:pt x="64486" y="0"/>
                </a:lnTo>
                <a:lnTo>
                  <a:pt x="64486" y="64457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/>
          <p:nvPr/>
        </p:nvSpPr>
        <p:spPr>
          <a:xfrm>
            <a:off x="12392012" y="2104416"/>
            <a:ext cx="64769" cy="64769"/>
          </a:xfrm>
          <a:custGeom>
            <a:avLst/>
            <a:gdLst/>
            <a:ahLst/>
            <a:cxnLst/>
            <a:rect l="l" t="t" r="r" b="b"/>
            <a:pathLst>
              <a:path w="64770" h="64769">
                <a:moveTo>
                  <a:pt x="64486" y="64457"/>
                </a:moveTo>
                <a:lnTo>
                  <a:pt x="0" y="64457"/>
                </a:lnTo>
                <a:lnTo>
                  <a:pt x="0" y="0"/>
                </a:lnTo>
                <a:lnTo>
                  <a:pt x="64486" y="0"/>
                </a:lnTo>
                <a:lnTo>
                  <a:pt x="64486" y="64457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4" name="object 274"/>
          <p:cNvSpPr/>
          <p:nvPr/>
        </p:nvSpPr>
        <p:spPr>
          <a:xfrm>
            <a:off x="12198541" y="2168880"/>
            <a:ext cx="193675" cy="129539"/>
          </a:xfrm>
          <a:custGeom>
            <a:avLst/>
            <a:gdLst/>
            <a:ahLst/>
            <a:cxnLst/>
            <a:rect l="l" t="t" r="r" b="b"/>
            <a:pathLst>
              <a:path w="193675" h="129539">
                <a:moveTo>
                  <a:pt x="64490" y="64452"/>
                </a:moveTo>
                <a:lnTo>
                  <a:pt x="0" y="64452"/>
                </a:lnTo>
                <a:lnTo>
                  <a:pt x="0" y="128917"/>
                </a:lnTo>
                <a:lnTo>
                  <a:pt x="64490" y="128917"/>
                </a:lnTo>
                <a:lnTo>
                  <a:pt x="64490" y="64452"/>
                </a:lnTo>
                <a:close/>
              </a:path>
              <a:path w="193675" h="129539">
                <a:moveTo>
                  <a:pt x="193471" y="0"/>
                </a:moveTo>
                <a:lnTo>
                  <a:pt x="64490" y="0"/>
                </a:lnTo>
                <a:lnTo>
                  <a:pt x="64490" y="64452"/>
                </a:lnTo>
                <a:lnTo>
                  <a:pt x="193471" y="64452"/>
                </a:lnTo>
                <a:lnTo>
                  <a:pt x="193471" y="0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5" name="object 275"/>
          <p:cNvSpPr/>
          <p:nvPr/>
        </p:nvSpPr>
        <p:spPr>
          <a:xfrm>
            <a:off x="12778930" y="1846211"/>
            <a:ext cx="516255" cy="516255"/>
          </a:xfrm>
          <a:custGeom>
            <a:avLst/>
            <a:gdLst/>
            <a:ahLst/>
            <a:cxnLst/>
            <a:rect l="l" t="t" r="r" b="b"/>
            <a:pathLst>
              <a:path w="516255" h="516255">
                <a:moveTo>
                  <a:pt x="451408" y="387121"/>
                </a:moveTo>
                <a:lnTo>
                  <a:pt x="386918" y="387121"/>
                </a:lnTo>
                <a:lnTo>
                  <a:pt x="386918" y="516039"/>
                </a:lnTo>
                <a:lnTo>
                  <a:pt x="451408" y="516039"/>
                </a:lnTo>
                <a:lnTo>
                  <a:pt x="451408" y="387121"/>
                </a:lnTo>
                <a:close/>
              </a:path>
              <a:path w="516255" h="516255">
                <a:moveTo>
                  <a:pt x="451408" y="129514"/>
                </a:moveTo>
                <a:lnTo>
                  <a:pt x="386918" y="129514"/>
                </a:lnTo>
                <a:lnTo>
                  <a:pt x="386918" y="64757"/>
                </a:lnTo>
                <a:lnTo>
                  <a:pt x="257949" y="64757"/>
                </a:lnTo>
                <a:lnTo>
                  <a:pt x="257949" y="0"/>
                </a:lnTo>
                <a:lnTo>
                  <a:pt x="0" y="0"/>
                </a:lnTo>
                <a:lnTo>
                  <a:pt x="0" y="64757"/>
                </a:lnTo>
                <a:lnTo>
                  <a:pt x="193459" y="64757"/>
                </a:lnTo>
                <a:lnTo>
                  <a:pt x="193459" y="129514"/>
                </a:lnTo>
                <a:lnTo>
                  <a:pt x="322427" y="129514"/>
                </a:lnTo>
                <a:lnTo>
                  <a:pt x="322427" y="194271"/>
                </a:lnTo>
                <a:lnTo>
                  <a:pt x="386918" y="194271"/>
                </a:lnTo>
                <a:lnTo>
                  <a:pt x="386918" y="257759"/>
                </a:lnTo>
                <a:lnTo>
                  <a:pt x="451408" y="257759"/>
                </a:lnTo>
                <a:lnTo>
                  <a:pt x="451408" y="194271"/>
                </a:lnTo>
                <a:lnTo>
                  <a:pt x="451408" y="129514"/>
                </a:lnTo>
                <a:close/>
              </a:path>
              <a:path w="516255" h="516255">
                <a:moveTo>
                  <a:pt x="515886" y="258216"/>
                </a:moveTo>
                <a:lnTo>
                  <a:pt x="451408" y="258216"/>
                </a:lnTo>
                <a:lnTo>
                  <a:pt x="451408" y="387121"/>
                </a:lnTo>
                <a:lnTo>
                  <a:pt x="515886" y="387121"/>
                </a:lnTo>
                <a:lnTo>
                  <a:pt x="515886" y="258216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6" name="object 276"/>
          <p:cNvSpPr/>
          <p:nvPr/>
        </p:nvSpPr>
        <p:spPr>
          <a:xfrm>
            <a:off x="12456490" y="2233472"/>
            <a:ext cx="193675" cy="193040"/>
          </a:xfrm>
          <a:custGeom>
            <a:avLst/>
            <a:gdLst/>
            <a:ahLst/>
            <a:cxnLst/>
            <a:rect l="l" t="t" r="r" b="b"/>
            <a:pathLst>
              <a:path w="193675" h="193039">
                <a:moveTo>
                  <a:pt x="193459" y="64757"/>
                </a:moveTo>
                <a:lnTo>
                  <a:pt x="128981" y="64757"/>
                </a:lnTo>
                <a:lnTo>
                  <a:pt x="128981" y="0"/>
                </a:lnTo>
                <a:lnTo>
                  <a:pt x="64490" y="0"/>
                </a:lnTo>
                <a:lnTo>
                  <a:pt x="64490" y="64757"/>
                </a:lnTo>
                <a:lnTo>
                  <a:pt x="64490" y="128244"/>
                </a:lnTo>
                <a:lnTo>
                  <a:pt x="0" y="128244"/>
                </a:lnTo>
                <a:lnTo>
                  <a:pt x="0" y="193001"/>
                </a:lnTo>
                <a:lnTo>
                  <a:pt x="128981" y="193001"/>
                </a:lnTo>
                <a:lnTo>
                  <a:pt x="128981" y="128244"/>
                </a:lnTo>
                <a:lnTo>
                  <a:pt x="193459" y="128244"/>
                </a:lnTo>
                <a:lnTo>
                  <a:pt x="193459" y="64757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7" name="object 277"/>
          <p:cNvSpPr/>
          <p:nvPr/>
        </p:nvSpPr>
        <p:spPr>
          <a:xfrm>
            <a:off x="12843420" y="2233331"/>
            <a:ext cx="129539" cy="64769"/>
          </a:xfrm>
          <a:custGeom>
            <a:avLst/>
            <a:gdLst/>
            <a:ahLst/>
            <a:cxnLst/>
            <a:rect l="l" t="t" r="r" b="b"/>
            <a:pathLst>
              <a:path w="129540" h="64769">
                <a:moveTo>
                  <a:pt x="128973" y="64457"/>
                </a:moveTo>
                <a:lnTo>
                  <a:pt x="0" y="64457"/>
                </a:lnTo>
                <a:lnTo>
                  <a:pt x="0" y="0"/>
                </a:lnTo>
                <a:lnTo>
                  <a:pt x="128973" y="0"/>
                </a:lnTo>
                <a:lnTo>
                  <a:pt x="128973" y="64457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8" name="object 278"/>
          <p:cNvSpPr/>
          <p:nvPr/>
        </p:nvSpPr>
        <p:spPr>
          <a:xfrm>
            <a:off x="13294828" y="2426704"/>
            <a:ext cx="129539" cy="64769"/>
          </a:xfrm>
          <a:custGeom>
            <a:avLst/>
            <a:gdLst/>
            <a:ahLst/>
            <a:cxnLst/>
            <a:rect l="l" t="t" r="r" b="b"/>
            <a:pathLst>
              <a:path w="129540" h="64769">
                <a:moveTo>
                  <a:pt x="128973" y="64457"/>
                </a:moveTo>
                <a:lnTo>
                  <a:pt x="0" y="64457"/>
                </a:lnTo>
                <a:lnTo>
                  <a:pt x="0" y="0"/>
                </a:lnTo>
                <a:lnTo>
                  <a:pt x="128973" y="0"/>
                </a:lnTo>
                <a:lnTo>
                  <a:pt x="128973" y="64457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9" name="object 279"/>
          <p:cNvSpPr/>
          <p:nvPr/>
        </p:nvSpPr>
        <p:spPr>
          <a:xfrm>
            <a:off x="13488289" y="2426715"/>
            <a:ext cx="193675" cy="128905"/>
          </a:xfrm>
          <a:custGeom>
            <a:avLst/>
            <a:gdLst/>
            <a:ahLst/>
            <a:cxnLst/>
            <a:rect l="l" t="t" r="r" b="b"/>
            <a:pathLst>
              <a:path w="193675" h="128905">
                <a:moveTo>
                  <a:pt x="128968" y="64452"/>
                </a:moveTo>
                <a:lnTo>
                  <a:pt x="0" y="64452"/>
                </a:lnTo>
                <a:lnTo>
                  <a:pt x="0" y="128905"/>
                </a:lnTo>
                <a:lnTo>
                  <a:pt x="128968" y="128905"/>
                </a:lnTo>
                <a:lnTo>
                  <a:pt x="128968" y="64452"/>
                </a:lnTo>
                <a:close/>
              </a:path>
              <a:path w="193675" h="128905">
                <a:moveTo>
                  <a:pt x="193459" y="0"/>
                </a:moveTo>
                <a:lnTo>
                  <a:pt x="128968" y="0"/>
                </a:lnTo>
                <a:lnTo>
                  <a:pt x="128968" y="64452"/>
                </a:lnTo>
                <a:lnTo>
                  <a:pt x="193459" y="64452"/>
                </a:lnTo>
                <a:lnTo>
                  <a:pt x="193459" y="0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0" name="object 280"/>
          <p:cNvSpPr/>
          <p:nvPr/>
        </p:nvSpPr>
        <p:spPr>
          <a:xfrm>
            <a:off x="13101367" y="2168874"/>
            <a:ext cx="64769" cy="64769"/>
          </a:xfrm>
          <a:custGeom>
            <a:avLst/>
            <a:gdLst/>
            <a:ahLst/>
            <a:cxnLst/>
            <a:rect l="l" t="t" r="r" b="b"/>
            <a:pathLst>
              <a:path w="64769" h="64769">
                <a:moveTo>
                  <a:pt x="64486" y="64457"/>
                </a:moveTo>
                <a:lnTo>
                  <a:pt x="0" y="64457"/>
                </a:lnTo>
                <a:lnTo>
                  <a:pt x="0" y="0"/>
                </a:lnTo>
                <a:lnTo>
                  <a:pt x="64486" y="0"/>
                </a:lnTo>
                <a:lnTo>
                  <a:pt x="64486" y="64457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1" name="object 281"/>
          <p:cNvSpPr/>
          <p:nvPr/>
        </p:nvSpPr>
        <p:spPr>
          <a:xfrm>
            <a:off x="12907907" y="1975501"/>
            <a:ext cx="64769" cy="64769"/>
          </a:xfrm>
          <a:custGeom>
            <a:avLst/>
            <a:gdLst/>
            <a:ahLst/>
            <a:cxnLst/>
            <a:rect l="l" t="t" r="r" b="b"/>
            <a:pathLst>
              <a:path w="64770" h="64769">
                <a:moveTo>
                  <a:pt x="64486" y="64457"/>
                </a:moveTo>
                <a:lnTo>
                  <a:pt x="0" y="64457"/>
                </a:lnTo>
                <a:lnTo>
                  <a:pt x="0" y="0"/>
                </a:lnTo>
                <a:lnTo>
                  <a:pt x="64486" y="0"/>
                </a:lnTo>
                <a:lnTo>
                  <a:pt x="64486" y="64457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2" name="object 282"/>
          <p:cNvSpPr/>
          <p:nvPr/>
        </p:nvSpPr>
        <p:spPr>
          <a:xfrm>
            <a:off x="14068666" y="1653221"/>
            <a:ext cx="322580" cy="258445"/>
          </a:xfrm>
          <a:custGeom>
            <a:avLst/>
            <a:gdLst/>
            <a:ahLst/>
            <a:cxnLst/>
            <a:rect l="l" t="t" r="r" b="b"/>
            <a:pathLst>
              <a:path w="322580" h="258444">
                <a:moveTo>
                  <a:pt x="193459" y="0"/>
                </a:moveTo>
                <a:lnTo>
                  <a:pt x="0" y="0"/>
                </a:lnTo>
                <a:lnTo>
                  <a:pt x="0" y="64452"/>
                </a:lnTo>
                <a:lnTo>
                  <a:pt x="193459" y="64452"/>
                </a:lnTo>
                <a:lnTo>
                  <a:pt x="193459" y="0"/>
                </a:lnTo>
                <a:close/>
              </a:path>
              <a:path w="322580" h="258444">
                <a:moveTo>
                  <a:pt x="257949" y="193370"/>
                </a:moveTo>
                <a:lnTo>
                  <a:pt x="193459" y="193370"/>
                </a:lnTo>
                <a:lnTo>
                  <a:pt x="193459" y="257822"/>
                </a:lnTo>
                <a:lnTo>
                  <a:pt x="257949" y="257822"/>
                </a:lnTo>
                <a:lnTo>
                  <a:pt x="257949" y="193370"/>
                </a:lnTo>
                <a:close/>
              </a:path>
              <a:path w="322580" h="258444">
                <a:moveTo>
                  <a:pt x="257949" y="64452"/>
                </a:moveTo>
                <a:lnTo>
                  <a:pt x="193459" y="64452"/>
                </a:lnTo>
                <a:lnTo>
                  <a:pt x="193459" y="128917"/>
                </a:lnTo>
                <a:lnTo>
                  <a:pt x="257949" y="128917"/>
                </a:lnTo>
                <a:lnTo>
                  <a:pt x="257949" y="64452"/>
                </a:lnTo>
                <a:close/>
              </a:path>
              <a:path w="322580" h="258444">
                <a:moveTo>
                  <a:pt x="322427" y="128917"/>
                </a:moveTo>
                <a:lnTo>
                  <a:pt x="257949" y="128917"/>
                </a:lnTo>
                <a:lnTo>
                  <a:pt x="257949" y="193370"/>
                </a:lnTo>
                <a:lnTo>
                  <a:pt x="322427" y="193370"/>
                </a:lnTo>
                <a:lnTo>
                  <a:pt x="322427" y="128917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3" name="object 283"/>
          <p:cNvSpPr/>
          <p:nvPr/>
        </p:nvSpPr>
        <p:spPr>
          <a:xfrm>
            <a:off x="14326616" y="1846592"/>
            <a:ext cx="516255" cy="516255"/>
          </a:xfrm>
          <a:custGeom>
            <a:avLst/>
            <a:gdLst/>
            <a:ahLst/>
            <a:cxnLst/>
            <a:rect l="l" t="t" r="r" b="b"/>
            <a:pathLst>
              <a:path w="516255" h="516255">
                <a:moveTo>
                  <a:pt x="193459" y="386740"/>
                </a:moveTo>
                <a:lnTo>
                  <a:pt x="0" y="386740"/>
                </a:lnTo>
                <a:lnTo>
                  <a:pt x="0" y="451205"/>
                </a:lnTo>
                <a:lnTo>
                  <a:pt x="193459" y="451205"/>
                </a:lnTo>
                <a:lnTo>
                  <a:pt x="193459" y="386740"/>
                </a:lnTo>
                <a:close/>
              </a:path>
              <a:path w="516255" h="516255">
                <a:moveTo>
                  <a:pt x="257937" y="451205"/>
                </a:moveTo>
                <a:lnTo>
                  <a:pt x="193459" y="451205"/>
                </a:lnTo>
                <a:lnTo>
                  <a:pt x="193459" y="515658"/>
                </a:lnTo>
                <a:lnTo>
                  <a:pt x="257937" y="515658"/>
                </a:lnTo>
                <a:lnTo>
                  <a:pt x="257937" y="451205"/>
                </a:lnTo>
                <a:close/>
              </a:path>
              <a:path w="516255" h="516255">
                <a:moveTo>
                  <a:pt x="322427" y="128917"/>
                </a:moveTo>
                <a:lnTo>
                  <a:pt x="257937" y="128917"/>
                </a:lnTo>
                <a:lnTo>
                  <a:pt x="257937" y="193370"/>
                </a:lnTo>
                <a:lnTo>
                  <a:pt x="322427" y="193370"/>
                </a:lnTo>
                <a:lnTo>
                  <a:pt x="322427" y="128917"/>
                </a:lnTo>
                <a:close/>
              </a:path>
              <a:path w="516255" h="516255">
                <a:moveTo>
                  <a:pt x="322427" y="0"/>
                </a:moveTo>
                <a:lnTo>
                  <a:pt x="128968" y="0"/>
                </a:lnTo>
                <a:lnTo>
                  <a:pt x="128968" y="64452"/>
                </a:lnTo>
                <a:lnTo>
                  <a:pt x="322427" y="64452"/>
                </a:lnTo>
                <a:lnTo>
                  <a:pt x="322427" y="0"/>
                </a:lnTo>
                <a:close/>
              </a:path>
              <a:path w="516255" h="516255">
                <a:moveTo>
                  <a:pt x="386918" y="257835"/>
                </a:moveTo>
                <a:lnTo>
                  <a:pt x="322427" y="257835"/>
                </a:lnTo>
                <a:lnTo>
                  <a:pt x="322427" y="322287"/>
                </a:lnTo>
                <a:lnTo>
                  <a:pt x="386918" y="322287"/>
                </a:lnTo>
                <a:lnTo>
                  <a:pt x="386918" y="257835"/>
                </a:lnTo>
                <a:close/>
              </a:path>
              <a:path w="516255" h="516255">
                <a:moveTo>
                  <a:pt x="386918" y="64452"/>
                </a:moveTo>
                <a:lnTo>
                  <a:pt x="322427" y="64452"/>
                </a:lnTo>
                <a:lnTo>
                  <a:pt x="322427" y="128917"/>
                </a:lnTo>
                <a:lnTo>
                  <a:pt x="386918" y="128917"/>
                </a:lnTo>
                <a:lnTo>
                  <a:pt x="386918" y="64452"/>
                </a:lnTo>
                <a:close/>
              </a:path>
              <a:path w="516255" h="516255">
                <a:moveTo>
                  <a:pt x="451408" y="322287"/>
                </a:moveTo>
                <a:lnTo>
                  <a:pt x="386918" y="322287"/>
                </a:lnTo>
                <a:lnTo>
                  <a:pt x="386918" y="451205"/>
                </a:lnTo>
                <a:lnTo>
                  <a:pt x="451408" y="451205"/>
                </a:lnTo>
                <a:lnTo>
                  <a:pt x="451408" y="322287"/>
                </a:lnTo>
                <a:close/>
              </a:path>
              <a:path w="516255" h="516255">
                <a:moveTo>
                  <a:pt x="451408" y="128917"/>
                </a:moveTo>
                <a:lnTo>
                  <a:pt x="386918" y="128917"/>
                </a:lnTo>
                <a:lnTo>
                  <a:pt x="386918" y="193370"/>
                </a:lnTo>
                <a:lnTo>
                  <a:pt x="451408" y="193370"/>
                </a:lnTo>
                <a:lnTo>
                  <a:pt x="451408" y="128917"/>
                </a:lnTo>
                <a:close/>
              </a:path>
              <a:path w="516255" h="516255">
                <a:moveTo>
                  <a:pt x="515886" y="451205"/>
                </a:moveTo>
                <a:lnTo>
                  <a:pt x="451408" y="451205"/>
                </a:lnTo>
                <a:lnTo>
                  <a:pt x="451408" y="515658"/>
                </a:lnTo>
                <a:lnTo>
                  <a:pt x="515886" y="515658"/>
                </a:lnTo>
                <a:lnTo>
                  <a:pt x="515886" y="451205"/>
                </a:lnTo>
                <a:close/>
              </a:path>
              <a:path w="516255" h="516255">
                <a:moveTo>
                  <a:pt x="515886" y="193370"/>
                </a:moveTo>
                <a:lnTo>
                  <a:pt x="451408" y="193370"/>
                </a:lnTo>
                <a:lnTo>
                  <a:pt x="451408" y="322287"/>
                </a:lnTo>
                <a:lnTo>
                  <a:pt x="515886" y="322287"/>
                </a:lnTo>
                <a:lnTo>
                  <a:pt x="515886" y="193370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4" name="object 284"/>
          <p:cNvSpPr/>
          <p:nvPr/>
        </p:nvSpPr>
        <p:spPr>
          <a:xfrm>
            <a:off x="14971486" y="2297789"/>
            <a:ext cx="193675" cy="64769"/>
          </a:xfrm>
          <a:custGeom>
            <a:avLst/>
            <a:gdLst/>
            <a:ahLst/>
            <a:cxnLst/>
            <a:rect l="l" t="t" r="r" b="b"/>
            <a:pathLst>
              <a:path w="193675" h="64769">
                <a:moveTo>
                  <a:pt x="193460" y="64457"/>
                </a:moveTo>
                <a:lnTo>
                  <a:pt x="0" y="64457"/>
                </a:lnTo>
                <a:lnTo>
                  <a:pt x="0" y="0"/>
                </a:lnTo>
                <a:lnTo>
                  <a:pt x="193460" y="0"/>
                </a:lnTo>
                <a:lnTo>
                  <a:pt x="193460" y="64457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5" name="object 285"/>
          <p:cNvSpPr/>
          <p:nvPr/>
        </p:nvSpPr>
        <p:spPr>
          <a:xfrm>
            <a:off x="14584565" y="2426704"/>
            <a:ext cx="64769" cy="64769"/>
          </a:xfrm>
          <a:custGeom>
            <a:avLst/>
            <a:gdLst/>
            <a:ahLst/>
            <a:cxnLst/>
            <a:rect l="l" t="t" r="r" b="b"/>
            <a:pathLst>
              <a:path w="64769" h="64769">
                <a:moveTo>
                  <a:pt x="64486" y="64457"/>
                </a:moveTo>
                <a:lnTo>
                  <a:pt x="0" y="64457"/>
                </a:lnTo>
                <a:lnTo>
                  <a:pt x="0" y="0"/>
                </a:lnTo>
                <a:lnTo>
                  <a:pt x="64486" y="0"/>
                </a:lnTo>
                <a:lnTo>
                  <a:pt x="64486" y="64457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6" name="object 286"/>
          <p:cNvSpPr/>
          <p:nvPr/>
        </p:nvSpPr>
        <p:spPr>
          <a:xfrm>
            <a:off x="14520078" y="2039959"/>
            <a:ext cx="64769" cy="64769"/>
          </a:xfrm>
          <a:custGeom>
            <a:avLst/>
            <a:gdLst/>
            <a:ahLst/>
            <a:cxnLst/>
            <a:rect l="l" t="t" r="r" b="b"/>
            <a:pathLst>
              <a:path w="64769" h="64769">
                <a:moveTo>
                  <a:pt x="64486" y="64457"/>
                </a:moveTo>
                <a:lnTo>
                  <a:pt x="0" y="64457"/>
                </a:lnTo>
                <a:lnTo>
                  <a:pt x="0" y="0"/>
                </a:lnTo>
                <a:lnTo>
                  <a:pt x="64486" y="0"/>
                </a:lnTo>
                <a:lnTo>
                  <a:pt x="64486" y="64457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7" name="object 287"/>
          <p:cNvSpPr/>
          <p:nvPr/>
        </p:nvSpPr>
        <p:spPr>
          <a:xfrm>
            <a:off x="15358402" y="2104427"/>
            <a:ext cx="322580" cy="193675"/>
          </a:xfrm>
          <a:custGeom>
            <a:avLst/>
            <a:gdLst/>
            <a:ahLst/>
            <a:cxnLst/>
            <a:rect l="l" t="t" r="r" b="b"/>
            <a:pathLst>
              <a:path w="322580" h="193675">
                <a:moveTo>
                  <a:pt x="257949" y="128905"/>
                </a:moveTo>
                <a:lnTo>
                  <a:pt x="193459" y="128905"/>
                </a:lnTo>
                <a:lnTo>
                  <a:pt x="193459" y="193370"/>
                </a:lnTo>
                <a:lnTo>
                  <a:pt x="257949" y="193370"/>
                </a:lnTo>
                <a:lnTo>
                  <a:pt x="257949" y="128905"/>
                </a:lnTo>
                <a:close/>
              </a:path>
              <a:path w="322580" h="193675">
                <a:moveTo>
                  <a:pt x="257949" y="0"/>
                </a:moveTo>
                <a:lnTo>
                  <a:pt x="0" y="0"/>
                </a:lnTo>
                <a:lnTo>
                  <a:pt x="0" y="64452"/>
                </a:lnTo>
                <a:lnTo>
                  <a:pt x="257949" y="64452"/>
                </a:lnTo>
                <a:lnTo>
                  <a:pt x="257949" y="0"/>
                </a:lnTo>
                <a:close/>
              </a:path>
              <a:path w="322580" h="193675">
                <a:moveTo>
                  <a:pt x="322427" y="64452"/>
                </a:moveTo>
                <a:lnTo>
                  <a:pt x="257949" y="64452"/>
                </a:lnTo>
                <a:lnTo>
                  <a:pt x="257949" y="128905"/>
                </a:lnTo>
                <a:lnTo>
                  <a:pt x="322427" y="128905"/>
                </a:lnTo>
                <a:lnTo>
                  <a:pt x="322427" y="64452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8" name="object 288"/>
          <p:cNvSpPr/>
          <p:nvPr/>
        </p:nvSpPr>
        <p:spPr>
          <a:xfrm>
            <a:off x="15809811" y="2168880"/>
            <a:ext cx="258445" cy="258445"/>
          </a:xfrm>
          <a:custGeom>
            <a:avLst/>
            <a:gdLst/>
            <a:ahLst/>
            <a:cxnLst/>
            <a:rect l="l" t="t" r="r" b="b"/>
            <a:pathLst>
              <a:path w="258444" h="258444">
                <a:moveTo>
                  <a:pt x="128968" y="128917"/>
                </a:moveTo>
                <a:lnTo>
                  <a:pt x="64490" y="128917"/>
                </a:lnTo>
                <a:lnTo>
                  <a:pt x="64490" y="193370"/>
                </a:lnTo>
                <a:lnTo>
                  <a:pt x="128968" y="193370"/>
                </a:lnTo>
                <a:lnTo>
                  <a:pt x="128968" y="128917"/>
                </a:lnTo>
                <a:close/>
              </a:path>
              <a:path w="258444" h="258444">
                <a:moveTo>
                  <a:pt x="128968" y="0"/>
                </a:moveTo>
                <a:lnTo>
                  <a:pt x="0" y="0"/>
                </a:lnTo>
                <a:lnTo>
                  <a:pt x="0" y="64452"/>
                </a:lnTo>
                <a:lnTo>
                  <a:pt x="128968" y="64452"/>
                </a:lnTo>
                <a:lnTo>
                  <a:pt x="128968" y="0"/>
                </a:lnTo>
                <a:close/>
              </a:path>
              <a:path w="258444" h="258444">
                <a:moveTo>
                  <a:pt x="193459" y="64452"/>
                </a:moveTo>
                <a:lnTo>
                  <a:pt x="128968" y="64452"/>
                </a:lnTo>
                <a:lnTo>
                  <a:pt x="128968" y="128917"/>
                </a:lnTo>
                <a:lnTo>
                  <a:pt x="193459" y="128917"/>
                </a:lnTo>
                <a:lnTo>
                  <a:pt x="193459" y="64452"/>
                </a:lnTo>
                <a:close/>
              </a:path>
              <a:path w="258444" h="258444">
                <a:moveTo>
                  <a:pt x="257949" y="128917"/>
                </a:moveTo>
                <a:lnTo>
                  <a:pt x="193459" y="128917"/>
                </a:lnTo>
                <a:lnTo>
                  <a:pt x="193459" y="257835"/>
                </a:lnTo>
                <a:lnTo>
                  <a:pt x="257949" y="257835"/>
                </a:lnTo>
                <a:lnTo>
                  <a:pt x="257949" y="128917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9" name="object 289"/>
          <p:cNvSpPr/>
          <p:nvPr/>
        </p:nvSpPr>
        <p:spPr>
          <a:xfrm>
            <a:off x="15809814" y="2555619"/>
            <a:ext cx="64769" cy="64769"/>
          </a:xfrm>
          <a:custGeom>
            <a:avLst/>
            <a:gdLst/>
            <a:ahLst/>
            <a:cxnLst/>
            <a:rect l="l" t="t" r="r" b="b"/>
            <a:pathLst>
              <a:path w="64769" h="64769">
                <a:moveTo>
                  <a:pt x="64486" y="64457"/>
                </a:moveTo>
                <a:lnTo>
                  <a:pt x="0" y="64457"/>
                </a:lnTo>
                <a:lnTo>
                  <a:pt x="0" y="0"/>
                </a:lnTo>
                <a:lnTo>
                  <a:pt x="64486" y="0"/>
                </a:lnTo>
                <a:lnTo>
                  <a:pt x="64486" y="64457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0" name="object 290"/>
          <p:cNvSpPr/>
          <p:nvPr/>
        </p:nvSpPr>
        <p:spPr>
          <a:xfrm>
            <a:off x="15680841" y="2362247"/>
            <a:ext cx="64769" cy="64769"/>
          </a:xfrm>
          <a:custGeom>
            <a:avLst/>
            <a:gdLst/>
            <a:ahLst/>
            <a:cxnLst/>
            <a:rect l="l" t="t" r="r" b="b"/>
            <a:pathLst>
              <a:path w="64769" h="64769">
                <a:moveTo>
                  <a:pt x="64486" y="64457"/>
                </a:moveTo>
                <a:lnTo>
                  <a:pt x="0" y="64457"/>
                </a:lnTo>
                <a:lnTo>
                  <a:pt x="0" y="0"/>
                </a:lnTo>
                <a:lnTo>
                  <a:pt x="64486" y="0"/>
                </a:lnTo>
                <a:lnTo>
                  <a:pt x="64486" y="64457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1" name="object 291"/>
          <p:cNvSpPr/>
          <p:nvPr/>
        </p:nvSpPr>
        <p:spPr>
          <a:xfrm>
            <a:off x="14068666" y="1846592"/>
            <a:ext cx="129539" cy="129539"/>
          </a:xfrm>
          <a:custGeom>
            <a:avLst/>
            <a:gdLst/>
            <a:ahLst/>
            <a:cxnLst/>
            <a:rect l="l" t="t" r="r" b="b"/>
            <a:pathLst>
              <a:path w="129540" h="129539">
                <a:moveTo>
                  <a:pt x="64490" y="0"/>
                </a:moveTo>
                <a:lnTo>
                  <a:pt x="0" y="0"/>
                </a:lnTo>
                <a:lnTo>
                  <a:pt x="0" y="64452"/>
                </a:lnTo>
                <a:lnTo>
                  <a:pt x="64490" y="64452"/>
                </a:lnTo>
                <a:lnTo>
                  <a:pt x="64490" y="0"/>
                </a:lnTo>
                <a:close/>
              </a:path>
              <a:path w="129540" h="129539">
                <a:moveTo>
                  <a:pt x="128968" y="64452"/>
                </a:moveTo>
                <a:lnTo>
                  <a:pt x="64490" y="64452"/>
                </a:lnTo>
                <a:lnTo>
                  <a:pt x="64490" y="128917"/>
                </a:lnTo>
                <a:lnTo>
                  <a:pt x="128968" y="128917"/>
                </a:lnTo>
                <a:lnTo>
                  <a:pt x="128968" y="64452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2" name="object 292"/>
          <p:cNvSpPr/>
          <p:nvPr/>
        </p:nvSpPr>
        <p:spPr>
          <a:xfrm>
            <a:off x="16067761" y="2362250"/>
            <a:ext cx="387350" cy="258445"/>
          </a:xfrm>
          <a:custGeom>
            <a:avLst/>
            <a:gdLst/>
            <a:ahLst/>
            <a:cxnLst/>
            <a:rect l="l" t="t" r="r" b="b"/>
            <a:pathLst>
              <a:path w="387350" h="258444">
                <a:moveTo>
                  <a:pt x="64477" y="64465"/>
                </a:moveTo>
                <a:lnTo>
                  <a:pt x="0" y="64465"/>
                </a:lnTo>
                <a:lnTo>
                  <a:pt x="0" y="128917"/>
                </a:lnTo>
                <a:lnTo>
                  <a:pt x="64477" y="128917"/>
                </a:lnTo>
                <a:lnTo>
                  <a:pt x="64477" y="64465"/>
                </a:lnTo>
                <a:close/>
              </a:path>
              <a:path w="387350" h="258444">
                <a:moveTo>
                  <a:pt x="193459" y="128917"/>
                </a:moveTo>
                <a:lnTo>
                  <a:pt x="128968" y="128917"/>
                </a:lnTo>
                <a:lnTo>
                  <a:pt x="128968" y="193370"/>
                </a:lnTo>
                <a:lnTo>
                  <a:pt x="193459" y="193370"/>
                </a:lnTo>
                <a:lnTo>
                  <a:pt x="193459" y="128917"/>
                </a:lnTo>
                <a:close/>
              </a:path>
              <a:path w="387350" h="258444">
                <a:moveTo>
                  <a:pt x="257937" y="0"/>
                </a:moveTo>
                <a:lnTo>
                  <a:pt x="64477" y="0"/>
                </a:lnTo>
                <a:lnTo>
                  <a:pt x="64477" y="64465"/>
                </a:lnTo>
                <a:lnTo>
                  <a:pt x="257937" y="64465"/>
                </a:lnTo>
                <a:lnTo>
                  <a:pt x="257937" y="0"/>
                </a:lnTo>
                <a:close/>
              </a:path>
              <a:path w="387350" h="258444">
                <a:moveTo>
                  <a:pt x="322427" y="193370"/>
                </a:moveTo>
                <a:lnTo>
                  <a:pt x="257937" y="193370"/>
                </a:lnTo>
                <a:lnTo>
                  <a:pt x="257937" y="257835"/>
                </a:lnTo>
                <a:lnTo>
                  <a:pt x="322427" y="257835"/>
                </a:lnTo>
                <a:lnTo>
                  <a:pt x="322427" y="193370"/>
                </a:lnTo>
                <a:close/>
              </a:path>
              <a:path w="387350" h="258444">
                <a:moveTo>
                  <a:pt x="322427" y="64465"/>
                </a:moveTo>
                <a:lnTo>
                  <a:pt x="257937" y="64465"/>
                </a:lnTo>
                <a:lnTo>
                  <a:pt x="257937" y="128917"/>
                </a:lnTo>
                <a:lnTo>
                  <a:pt x="322427" y="128917"/>
                </a:lnTo>
                <a:lnTo>
                  <a:pt x="322427" y="64465"/>
                </a:lnTo>
                <a:close/>
              </a:path>
              <a:path w="387350" h="258444">
                <a:moveTo>
                  <a:pt x="386918" y="128917"/>
                </a:moveTo>
                <a:lnTo>
                  <a:pt x="322427" y="128917"/>
                </a:lnTo>
                <a:lnTo>
                  <a:pt x="322427" y="193370"/>
                </a:lnTo>
                <a:lnTo>
                  <a:pt x="386918" y="193370"/>
                </a:lnTo>
                <a:lnTo>
                  <a:pt x="386918" y="128917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3" name="object 293"/>
          <p:cNvSpPr/>
          <p:nvPr/>
        </p:nvSpPr>
        <p:spPr>
          <a:xfrm>
            <a:off x="14907000" y="2426704"/>
            <a:ext cx="64769" cy="64769"/>
          </a:xfrm>
          <a:custGeom>
            <a:avLst/>
            <a:gdLst/>
            <a:ahLst/>
            <a:cxnLst/>
            <a:rect l="l" t="t" r="r" b="b"/>
            <a:pathLst>
              <a:path w="64769" h="64769">
                <a:moveTo>
                  <a:pt x="64486" y="64457"/>
                </a:moveTo>
                <a:lnTo>
                  <a:pt x="0" y="64457"/>
                </a:lnTo>
                <a:lnTo>
                  <a:pt x="0" y="0"/>
                </a:lnTo>
                <a:lnTo>
                  <a:pt x="64486" y="0"/>
                </a:lnTo>
                <a:lnTo>
                  <a:pt x="64486" y="64457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4" name="object 294"/>
          <p:cNvSpPr/>
          <p:nvPr/>
        </p:nvSpPr>
        <p:spPr>
          <a:xfrm>
            <a:off x="12456499" y="2039959"/>
            <a:ext cx="64769" cy="64769"/>
          </a:xfrm>
          <a:custGeom>
            <a:avLst/>
            <a:gdLst/>
            <a:ahLst/>
            <a:cxnLst/>
            <a:rect l="l" t="t" r="r" b="b"/>
            <a:pathLst>
              <a:path w="64770" h="64769">
                <a:moveTo>
                  <a:pt x="64486" y="64457"/>
                </a:moveTo>
                <a:lnTo>
                  <a:pt x="0" y="64457"/>
                </a:lnTo>
                <a:lnTo>
                  <a:pt x="0" y="0"/>
                </a:lnTo>
                <a:lnTo>
                  <a:pt x="64486" y="0"/>
                </a:lnTo>
                <a:lnTo>
                  <a:pt x="64486" y="64457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5" name="object 295"/>
          <p:cNvSpPr/>
          <p:nvPr/>
        </p:nvSpPr>
        <p:spPr>
          <a:xfrm>
            <a:off x="12585472" y="2491167"/>
            <a:ext cx="129539" cy="129539"/>
          </a:xfrm>
          <a:custGeom>
            <a:avLst/>
            <a:gdLst/>
            <a:ahLst/>
            <a:cxnLst/>
            <a:rect l="l" t="t" r="r" b="b"/>
            <a:pathLst>
              <a:path w="129540" h="129539">
                <a:moveTo>
                  <a:pt x="64477" y="0"/>
                </a:moveTo>
                <a:lnTo>
                  <a:pt x="0" y="0"/>
                </a:lnTo>
                <a:lnTo>
                  <a:pt x="0" y="64452"/>
                </a:lnTo>
                <a:lnTo>
                  <a:pt x="64477" y="64452"/>
                </a:lnTo>
                <a:lnTo>
                  <a:pt x="64477" y="0"/>
                </a:lnTo>
                <a:close/>
              </a:path>
              <a:path w="129540" h="129539">
                <a:moveTo>
                  <a:pt x="128968" y="64452"/>
                </a:moveTo>
                <a:lnTo>
                  <a:pt x="64477" y="64452"/>
                </a:lnTo>
                <a:lnTo>
                  <a:pt x="64477" y="128917"/>
                </a:lnTo>
                <a:lnTo>
                  <a:pt x="128968" y="128917"/>
                </a:lnTo>
                <a:lnTo>
                  <a:pt x="128968" y="64452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6" name="object 296"/>
          <p:cNvSpPr/>
          <p:nvPr/>
        </p:nvSpPr>
        <p:spPr>
          <a:xfrm>
            <a:off x="12069578" y="2362247"/>
            <a:ext cx="64769" cy="64769"/>
          </a:xfrm>
          <a:custGeom>
            <a:avLst/>
            <a:gdLst/>
            <a:ahLst/>
            <a:cxnLst/>
            <a:rect l="l" t="t" r="r" b="b"/>
            <a:pathLst>
              <a:path w="64770" h="64769">
                <a:moveTo>
                  <a:pt x="64486" y="64457"/>
                </a:moveTo>
                <a:lnTo>
                  <a:pt x="0" y="64457"/>
                </a:lnTo>
                <a:lnTo>
                  <a:pt x="0" y="0"/>
                </a:lnTo>
                <a:lnTo>
                  <a:pt x="64486" y="0"/>
                </a:lnTo>
                <a:lnTo>
                  <a:pt x="64486" y="64457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7" name="object 297"/>
          <p:cNvSpPr/>
          <p:nvPr/>
        </p:nvSpPr>
        <p:spPr>
          <a:xfrm>
            <a:off x="12843409" y="2362250"/>
            <a:ext cx="129539" cy="129539"/>
          </a:xfrm>
          <a:custGeom>
            <a:avLst/>
            <a:gdLst/>
            <a:ahLst/>
            <a:cxnLst/>
            <a:rect l="l" t="t" r="r" b="b"/>
            <a:pathLst>
              <a:path w="129540" h="129539">
                <a:moveTo>
                  <a:pt x="64490" y="64465"/>
                </a:moveTo>
                <a:lnTo>
                  <a:pt x="0" y="64465"/>
                </a:lnTo>
                <a:lnTo>
                  <a:pt x="0" y="128917"/>
                </a:lnTo>
                <a:lnTo>
                  <a:pt x="64490" y="128917"/>
                </a:lnTo>
                <a:lnTo>
                  <a:pt x="64490" y="64465"/>
                </a:lnTo>
                <a:close/>
              </a:path>
              <a:path w="129540" h="129539">
                <a:moveTo>
                  <a:pt x="128981" y="0"/>
                </a:moveTo>
                <a:lnTo>
                  <a:pt x="64490" y="0"/>
                </a:lnTo>
                <a:lnTo>
                  <a:pt x="64490" y="64465"/>
                </a:lnTo>
                <a:lnTo>
                  <a:pt x="128981" y="64465"/>
                </a:lnTo>
                <a:lnTo>
                  <a:pt x="128981" y="0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8" name="object 298"/>
          <p:cNvSpPr/>
          <p:nvPr/>
        </p:nvSpPr>
        <p:spPr>
          <a:xfrm>
            <a:off x="14068671" y="2362247"/>
            <a:ext cx="64769" cy="64769"/>
          </a:xfrm>
          <a:custGeom>
            <a:avLst/>
            <a:gdLst/>
            <a:ahLst/>
            <a:cxnLst/>
            <a:rect l="l" t="t" r="r" b="b"/>
            <a:pathLst>
              <a:path w="64769" h="64769">
                <a:moveTo>
                  <a:pt x="64486" y="64457"/>
                </a:moveTo>
                <a:lnTo>
                  <a:pt x="0" y="64457"/>
                </a:lnTo>
                <a:lnTo>
                  <a:pt x="0" y="0"/>
                </a:lnTo>
                <a:lnTo>
                  <a:pt x="64486" y="0"/>
                </a:lnTo>
                <a:lnTo>
                  <a:pt x="64486" y="64457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9" name="object 299"/>
          <p:cNvSpPr/>
          <p:nvPr/>
        </p:nvSpPr>
        <p:spPr>
          <a:xfrm>
            <a:off x="13875207" y="2039962"/>
            <a:ext cx="193675" cy="258445"/>
          </a:xfrm>
          <a:custGeom>
            <a:avLst/>
            <a:gdLst/>
            <a:ahLst/>
            <a:cxnLst/>
            <a:rect l="l" t="t" r="r" b="b"/>
            <a:pathLst>
              <a:path w="193675" h="258444">
                <a:moveTo>
                  <a:pt x="64477" y="64465"/>
                </a:moveTo>
                <a:lnTo>
                  <a:pt x="0" y="64465"/>
                </a:lnTo>
                <a:lnTo>
                  <a:pt x="0" y="128917"/>
                </a:lnTo>
                <a:lnTo>
                  <a:pt x="64477" y="128917"/>
                </a:lnTo>
                <a:lnTo>
                  <a:pt x="64477" y="64465"/>
                </a:lnTo>
                <a:close/>
              </a:path>
              <a:path w="193675" h="258444">
                <a:moveTo>
                  <a:pt x="128968" y="128917"/>
                </a:moveTo>
                <a:lnTo>
                  <a:pt x="64477" y="128917"/>
                </a:lnTo>
                <a:lnTo>
                  <a:pt x="64477" y="257835"/>
                </a:lnTo>
                <a:lnTo>
                  <a:pt x="128968" y="257835"/>
                </a:lnTo>
                <a:lnTo>
                  <a:pt x="128968" y="128917"/>
                </a:lnTo>
                <a:close/>
              </a:path>
              <a:path w="193675" h="258444">
                <a:moveTo>
                  <a:pt x="193459" y="0"/>
                </a:moveTo>
                <a:lnTo>
                  <a:pt x="128968" y="0"/>
                </a:lnTo>
                <a:lnTo>
                  <a:pt x="128968" y="64465"/>
                </a:lnTo>
                <a:lnTo>
                  <a:pt x="193459" y="64465"/>
                </a:lnTo>
                <a:lnTo>
                  <a:pt x="193459" y="0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0" name="object 300"/>
          <p:cNvSpPr/>
          <p:nvPr/>
        </p:nvSpPr>
        <p:spPr>
          <a:xfrm>
            <a:off x="14391104" y="2620077"/>
            <a:ext cx="64769" cy="64769"/>
          </a:xfrm>
          <a:custGeom>
            <a:avLst/>
            <a:gdLst/>
            <a:ahLst/>
            <a:cxnLst/>
            <a:rect l="l" t="t" r="r" b="b"/>
            <a:pathLst>
              <a:path w="64769" h="64769">
                <a:moveTo>
                  <a:pt x="64486" y="64457"/>
                </a:moveTo>
                <a:lnTo>
                  <a:pt x="0" y="64457"/>
                </a:lnTo>
                <a:lnTo>
                  <a:pt x="0" y="0"/>
                </a:lnTo>
                <a:lnTo>
                  <a:pt x="64486" y="0"/>
                </a:lnTo>
                <a:lnTo>
                  <a:pt x="64486" y="64457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1" name="object 301"/>
          <p:cNvSpPr/>
          <p:nvPr/>
        </p:nvSpPr>
        <p:spPr>
          <a:xfrm>
            <a:off x="14391095" y="2426715"/>
            <a:ext cx="193675" cy="128905"/>
          </a:xfrm>
          <a:custGeom>
            <a:avLst/>
            <a:gdLst/>
            <a:ahLst/>
            <a:cxnLst/>
            <a:rect l="l" t="t" r="r" b="b"/>
            <a:pathLst>
              <a:path w="193675" h="128905">
                <a:moveTo>
                  <a:pt x="64490" y="0"/>
                </a:moveTo>
                <a:lnTo>
                  <a:pt x="0" y="0"/>
                </a:lnTo>
                <a:lnTo>
                  <a:pt x="0" y="64452"/>
                </a:lnTo>
                <a:lnTo>
                  <a:pt x="64490" y="64452"/>
                </a:lnTo>
                <a:lnTo>
                  <a:pt x="64490" y="0"/>
                </a:lnTo>
                <a:close/>
              </a:path>
              <a:path w="193675" h="128905">
                <a:moveTo>
                  <a:pt x="193459" y="64452"/>
                </a:moveTo>
                <a:lnTo>
                  <a:pt x="64490" y="64452"/>
                </a:lnTo>
                <a:lnTo>
                  <a:pt x="64490" y="128905"/>
                </a:lnTo>
                <a:lnTo>
                  <a:pt x="193459" y="128905"/>
                </a:lnTo>
                <a:lnTo>
                  <a:pt x="193459" y="64452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2" name="object 302"/>
          <p:cNvSpPr/>
          <p:nvPr/>
        </p:nvSpPr>
        <p:spPr>
          <a:xfrm>
            <a:off x="15035973" y="2620077"/>
            <a:ext cx="64769" cy="64769"/>
          </a:xfrm>
          <a:custGeom>
            <a:avLst/>
            <a:gdLst/>
            <a:ahLst/>
            <a:cxnLst/>
            <a:rect l="l" t="t" r="r" b="b"/>
            <a:pathLst>
              <a:path w="64769" h="64769">
                <a:moveTo>
                  <a:pt x="64486" y="64457"/>
                </a:moveTo>
                <a:lnTo>
                  <a:pt x="0" y="64457"/>
                </a:lnTo>
                <a:lnTo>
                  <a:pt x="0" y="0"/>
                </a:lnTo>
                <a:lnTo>
                  <a:pt x="64486" y="0"/>
                </a:lnTo>
                <a:lnTo>
                  <a:pt x="64486" y="64457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3" name="object 303"/>
          <p:cNvSpPr/>
          <p:nvPr/>
        </p:nvSpPr>
        <p:spPr>
          <a:xfrm>
            <a:off x="1345412" y="650683"/>
            <a:ext cx="337820" cy="170180"/>
          </a:xfrm>
          <a:custGeom>
            <a:avLst/>
            <a:gdLst/>
            <a:ahLst/>
            <a:cxnLst/>
            <a:rect l="l" t="t" r="r" b="b"/>
            <a:pathLst>
              <a:path w="337819" h="170180">
                <a:moveTo>
                  <a:pt x="281241" y="0"/>
                </a:moveTo>
                <a:lnTo>
                  <a:pt x="112496" y="0"/>
                </a:lnTo>
                <a:lnTo>
                  <a:pt x="112496" y="56527"/>
                </a:lnTo>
                <a:lnTo>
                  <a:pt x="281241" y="56527"/>
                </a:lnTo>
                <a:lnTo>
                  <a:pt x="281241" y="0"/>
                </a:lnTo>
                <a:close/>
              </a:path>
              <a:path w="337819" h="170180">
                <a:moveTo>
                  <a:pt x="337489" y="56781"/>
                </a:moveTo>
                <a:lnTo>
                  <a:pt x="0" y="56781"/>
                </a:lnTo>
                <a:lnTo>
                  <a:pt x="0" y="112801"/>
                </a:lnTo>
                <a:lnTo>
                  <a:pt x="0" y="170091"/>
                </a:lnTo>
                <a:lnTo>
                  <a:pt x="112496" y="170091"/>
                </a:lnTo>
                <a:lnTo>
                  <a:pt x="112496" y="112801"/>
                </a:lnTo>
                <a:lnTo>
                  <a:pt x="168744" y="112801"/>
                </a:lnTo>
                <a:lnTo>
                  <a:pt x="168744" y="170091"/>
                </a:lnTo>
                <a:lnTo>
                  <a:pt x="281241" y="170091"/>
                </a:lnTo>
                <a:lnTo>
                  <a:pt x="281241" y="112801"/>
                </a:lnTo>
                <a:lnTo>
                  <a:pt x="337489" y="112801"/>
                </a:lnTo>
                <a:lnTo>
                  <a:pt x="337489" y="56781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4" name="object 304"/>
          <p:cNvSpPr/>
          <p:nvPr/>
        </p:nvSpPr>
        <p:spPr>
          <a:xfrm>
            <a:off x="332934" y="820278"/>
            <a:ext cx="168910" cy="57150"/>
          </a:xfrm>
          <a:custGeom>
            <a:avLst/>
            <a:gdLst/>
            <a:ahLst/>
            <a:cxnLst/>
            <a:rect l="l" t="t" r="r" b="b"/>
            <a:pathLst>
              <a:path w="168909" h="57150">
                <a:moveTo>
                  <a:pt x="0" y="56534"/>
                </a:moveTo>
                <a:lnTo>
                  <a:pt x="168747" y="56534"/>
                </a:lnTo>
                <a:lnTo>
                  <a:pt x="168747" y="0"/>
                </a:lnTo>
                <a:lnTo>
                  <a:pt x="0" y="0"/>
                </a:lnTo>
                <a:lnTo>
                  <a:pt x="0" y="56534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5" name="object 305"/>
          <p:cNvSpPr/>
          <p:nvPr/>
        </p:nvSpPr>
        <p:spPr>
          <a:xfrm>
            <a:off x="1345416" y="820278"/>
            <a:ext cx="168910" cy="57150"/>
          </a:xfrm>
          <a:custGeom>
            <a:avLst/>
            <a:gdLst/>
            <a:ahLst/>
            <a:cxnLst/>
            <a:rect l="l" t="t" r="r" b="b"/>
            <a:pathLst>
              <a:path w="168909" h="57150">
                <a:moveTo>
                  <a:pt x="0" y="56534"/>
                </a:moveTo>
                <a:lnTo>
                  <a:pt x="168747" y="56534"/>
                </a:lnTo>
                <a:lnTo>
                  <a:pt x="168747" y="0"/>
                </a:lnTo>
                <a:lnTo>
                  <a:pt x="0" y="0"/>
                </a:lnTo>
                <a:lnTo>
                  <a:pt x="0" y="56534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6" name="object 306"/>
          <p:cNvSpPr/>
          <p:nvPr/>
        </p:nvSpPr>
        <p:spPr>
          <a:xfrm>
            <a:off x="1739159" y="820278"/>
            <a:ext cx="225425" cy="57150"/>
          </a:xfrm>
          <a:custGeom>
            <a:avLst/>
            <a:gdLst/>
            <a:ahLst/>
            <a:cxnLst/>
            <a:rect l="l" t="t" r="r" b="b"/>
            <a:pathLst>
              <a:path w="225425" h="57150">
                <a:moveTo>
                  <a:pt x="0" y="56534"/>
                </a:moveTo>
                <a:lnTo>
                  <a:pt x="224996" y="56534"/>
                </a:lnTo>
                <a:lnTo>
                  <a:pt x="224996" y="0"/>
                </a:lnTo>
                <a:lnTo>
                  <a:pt x="0" y="0"/>
                </a:lnTo>
                <a:lnTo>
                  <a:pt x="0" y="56534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7" name="object 307"/>
          <p:cNvSpPr/>
          <p:nvPr/>
        </p:nvSpPr>
        <p:spPr>
          <a:xfrm>
            <a:off x="276685" y="876793"/>
            <a:ext cx="168910" cy="56515"/>
          </a:xfrm>
          <a:custGeom>
            <a:avLst/>
            <a:gdLst/>
            <a:ahLst/>
            <a:cxnLst/>
            <a:rect l="l" t="t" r="r" b="b"/>
            <a:pathLst>
              <a:path w="168909" h="56515">
                <a:moveTo>
                  <a:pt x="0" y="56021"/>
                </a:moveTo>
                <a:lnTo>
                  <a:pt x="168747" y="56021"/>
                </a:lnTo>
                <a:lnTo>
                  <a:pt x="168747" y="0"/>
                </a:lnTo>
                <a:lnTo>
                  <a:pt x="0" y="0"/>
                </a:lnTo>
                <a:lnTo>
                  <a:pt x="0" y="56021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8" name="object 308"/>
          <p:cNvSpPr/>
          <p:nvPr/>
        </p:nvSpPr>
        <p:spPr>
          <a:xfrm>
            <a:off x="276682" y="876794"/>
            <a:ext cx="394335" cy="113664"/>
          </a:xfrm>
          <a:custGeom>
            <a:avLst/>
            <a:gdLst/>
            <a:ahLst/>
            <a:cxnLst/>
            <a:rect l="l" t="t" r="r" b="b"/>
            <a:pathLst>
              <a:path w="394334" h="113665">
                <a:moveTo>
                  <a:pt x="224993" y="56032"/>
                </a:moveTo>
                <a:lnTo>
                  <a:pt x="0" y="56032"/>
                </a:lnTo>
                <a:lnTo>
                  <a:pt x="0" y="113322"/>
                </a:lnTo>
                <a:lnTo>
                  <a:pt x="224993" y="113322"/>
                </a:lnTo>
                <a:lnTo>
                  <a:pt x="224993" y="56032"/>
                </a:lnTo>
                <a:close/>
              </a:path>
              <a:path w="394334" h="113665">
                <a:moveTo>
                  <a:pt x="393738" y="56032"/>
                </a:moveTo>
                <a:lnTo>
                  <a:pt x="337489" y="56032"/>
                </a:lnTo>
                <a:lnTo>
                  <a:pt x="337489" y="0"/>
                </a:lnTo>
                <a:lnTo>
                  <a:pt x="224993" y="0"/>
                </a:lnTo>
                <a:lnTo>
                  <a:pt x="224993" y="56032"/>
                </a:lnTo>
                <a:lnTo>
                  <a:pt x="281241" y="56032"/>
                </a:lnTo>
                <a:lnTo>
                  <a:pt x="281241" y="113322"/>
                </a:lnTo>
                <a:lnTo>
                  <a:pt x="393738" y="113322"/>
                </a:lnTo>
                <a:lnTo>
                  <a:pt x="393738" y="56032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9" name="object 309"/>
          <p:cNvSpPr/>
          <p:nvPr/>
        </p:nvSpPr>
        <p:spPr>
          <a:xfrm>
            <a:off x="1345416" y="876812"/>
            <a:ext cx="168910" cy="57150"/>
          </a:xfrm>
          <a:custGeom>
            <a:avLst/>
            <a:gdLst/>
            <a:ahLst/>
            <a:cxnLst/>
            <a:rect l="l" t="t" r="r" b="b"/>
            <a:pathLst>
              <a:path w="168909" h="57150">
                <a:moveTo>
                  <a:pt x="0" y="56534"/>
                </a:moveTo>
                <a:lnTo>
                  <a:pt x="168747" y="56534"/>
                </a:lnTo>
                <a:lnTo>
                  <a:pt x="168747" y="0"/>
                </a:lnTo>
                <a:lnTo>
                  <a:pt x="0" y="0"/>
                </a:lnTo>
                <a:lnTo>
                  <a:pt x="0" y="56534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0" name="object 310"/>
          <p:cNvSpPr/>
          <p:nvPr/>
        </p:nvSpPr>
        <p:spPr>
          <a:xfrm>
            <a:off x="1626661" y="876812"/>
            <a:ext cx="281305" cy="57150"/>
          </a:xfrm>
          <a:custGeom>
            <a:avLst/>
            <a:gdLst/>
            <a:ahLst/>
            <a:cxnLst/>
            <a:rect l="l" t="t" r="r" b="b"/>
            <a:pathLst>
              <a:path w="281305" h="57150">
                <a:moveTo>
                  <a:pt x="0" y="56534"/>
                </a:moveTo>
                <a:lnTo>
                  <a:pt x="281245" y="56534"/>
                </a:lnTo>
                <a:lnTo>
                  <a:pt x="281245" y="0"/>
                </a:lnTo>
                <a:lnTo>
                  <a:pt x="0" y="0"/>
                </a:lnTo>
                <a:lnTo>
                  <a:pt x="0" y="56534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1" name="object 311"/>
          <p:cNvSpPr/>
          <p:nvPr/>
        </p:nvSpPr>
        <p:spPr>
          <a:xfrm>
            <a:off x="1964155" y="876812"/>
            <a:ext cx="56515" cy="57150"/>
          </a:xfrm>
          <a:custGeom>
            <a:avLst/>
            <a:gdLst/>
            <a:ahLst/>
            <a:cxnLst/>
            <a:rect l="l" t="t" r="r" b="b"/>
            <a:pathLst>
              <a:path w="56514" h="57150">
                <a:moveTo>
                  <a:pt x="0" y="56534"/>
                </a:moveTo>
                <a:lnTo>
                  <a:pt x="56249" y="56534"/>
                </a:lnTo>
                <a:lnTo>
                  <a:pt x="56249" y="0"/>
                </a:lnTo>
                <a:lnTo>
                  <a:pt x="0" y="0"/>
                </a:lnTo>
                <a:lnTo>
                  <a:pt x="0" y="56534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2" name="object 312"/>
          <p:cNvSpPr/>
          <p:nvPr/>
        </p:nvSpPr>
        <p:spPr>
          <a:xfrm>
            <a:off x="1120420" y="932815"/>
            <a:ext cx="281305" cy="57785"/>
          </a:xfrm>
          <a:custGeom>
            <a:avLst/>
            <a:gdLst/>
            <a:ahLst/>
            <a:cxnLst/>
            <a:rect l="l" t="t" r="r" b="b"/>
            <a:pathLst>
              <a:path w="281305" h="57784">
                <a:moveTo>
                  <a:pt x="0" y="57294"/>
                </a:moveTo>
                <a:lnTo>
                  <a:pt x="281245" y="57294"/>
                </a:lnTo>
                <a:lnTo>
                  <a:pt x="281245" y="0"/>
                </a:lnTo>
                <a:lnTo>
                  <a:pt x="0" y="0"/>
                </a:lnTo>
                <a:lnTo>
                  <a:pt x="0" y="57294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3" name="object 313"/>
          <p:cNvSpPr/>
          <p:nvPr/>
        </p:nvSpPr>
        <p:spPr>
          <a:xfrm>
            <a:off x="1570412" y="932815"/>
            <a:ext cx="281305" cy="57785"/>
          </a:xfrm>
          <a:custGeom>
            <a:avLst/>
            <a:gdLst/>
            <a:ahLst/>
            <a:cxnLst/>
            <a:rect l="l" t="t" r="r" b="b"/>
            <a:pathLst>
              <a:path w="281305" h="57784">
                <a:moveTo>
                  <a:pt x="0" y="57294"/>
                </a:moveTo>
                <a:lnTo>
                  <a:pt x="281245" y="57294"/>
                </a:lnTo>
                <a:lnTo>
                  <a:pt x="281245" y="0"/>
                </a:lnTo>
                <a:lnTo>
                  <a:pt x="0" y="0"/>
                </a:lnTo>
                <a:lnTo>
                  <a:pt x="0" y="57294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4" name="object 314"/>
          <p:cNvSpPr/>
          <p:nvPr/>
        </p:nvSpPr>
        <p:spPr>
          <a:xfrm>
            <a:off x="1907906" y="932815"/>
            <a:ext cx="168910" cy="57785"/>
          </a:xfrm>
          <a:custGeom>
            <a:avLst/>
            <a:gdLst/>
            <a:ahLst/>
            <a:cxnLst/>
            <a:rect l="l" t="t" r="r" b="b"/>
            <a:pathLst>
              <a:path w="168910" h="57784">
                <a:moveTo>
                  <a:pt x="0" y="57294"/>
                </a:moveTo>
                <a:lnTo>
                  <a:pt x="168747" y="57294"/>
                </a:lnTo>
                <a:lnTo>
                  <a:pt x="168747" y="0"/>
                </a:lnTo>
                <a:lnTo>
                  <a:pt x="0" y="0"/>
                </a:lnTo>
                <a:lnTo>
                  <a:pt x="0" y="57294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5" name="object 315"/>
          <p:cNvSpPr/>
          <p:nvPr/>
        </p:nvSpPr>
        <p:spPr>
          <a:xfrm>
            <a:off x="1120420" y="990110"/>
            <a:ext cx="168910" cy="56515"/>
          </a:xfrm>
          <a:custGeom>
            <a:avLst/>
            <a:gdLst/>
            <a:ahLst/>
            <a:cxnLst/>
            <a:rect l="l" t="t" r="r" b="b"/>
            <a:pathLst>
              <a:path w="168909" h="56515">
                <a:moveTo>
                  <a:pt x="0" y="56021"/>
                </a:moveTo>
                <a:lnTo>
                  <a:pt x="168747" y="56021"/>
                </a:lnTo>
                <a:lnTo>
                  <a:pt x="168747" y="0"/>
                </a:lnTo>
                <a:lnTo>
                  <a:pt x="0" y="0"/>
                </a:lnTo>
                <a:lnTo>
                  <a:pt x="0" y="56021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6" name="object 316"/>
          <p:cNvSpPr/>
          <p:nvPr/>
        </p:nvSpPr>
        <p:spPr>
          <a:xfrm>
            <a:off x="1345416" y="990110"/>
            <a:ext cx="113030" cy="56515"/>
          </a:xfrm>
          <a:custGeom>
            <a:avLst/>
            <a:gdLst/>
            <a:ahLst/>
            <a:cxnLst/>
            <a:rect l="l" t="t" r="r" b="b"/>
            <a:pathLst>
              <a:path w="113030" h="56515">
                <a:moveTo>
                  <a:pt x="0" y="56021"/>
                </a:moveTo>
                <a:lnTo>
                  <a:pt x="112498" y="56021"/>
                </a:lnTo>
                <a:lnTo>
                  <a:pt x="112498" y="0"/>
                </a:lnTo>
                <a:lnTo>
                  <a:pt x="0" y="0"/>
                </a:lnTo>
                <a:lnTo>
                  <a:pt x="0" y="56021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7" name="object 317"/>
          <p:cNvSpPr/>
          <p:nvPr/>
        </p:nvSpPr>
        <p:spPr>
          <a:xfrm>
            <a:off x="1570412" y="990110"/>
            <a:ext cx="394335" cy="56515"/>
          </a:xfrm>
          <a:custGeom>
            <a:avLst/>
            <a:gdLst/>
            <a:ahLst/>
            <a:cxnLst/>
            <a:rect l="l" t="t" r="r" b="b"/>
            <a:pathLst>
              <a:path w="394335" h="56515">
                <a:moveTo>
                  <a:pt x="0" y="56021"/>
                </a:moveTo>
                <a:lnTo>
                  <a:pt x="393743" y="56021"/>
                </a:lnTo>
                <a:lnTo>
                  <a:pt x="393743" y="0"/>
                </a:lnTo>
                <a:lnTo>
                  <a:pt x="0" y="0"/>
                </a:lnTo>
                <a:lnTo>
                  <a:pt x="0" y="56021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8" name="object 318"/>
          <p:cNvSpPr/>
          <p:nvPr/>
        </p:nvSpPr>
        <p:spPr>
          <a:xfrm>
            <a:off x="2020404" y="990110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4" h="56515">
                <a:moveTo>
                  <a:pt x="0" y="56021"/>
                </a:moveTo>
                <a:lnTo>
                  <a:pt x="56249" y="56021"/>
                </a:lnTo>
                <a:lnTo>
                  <a:pt x="56249" y="0"/>
                </a:lnTo>
                <a:lnTo>
                  <a:pt x="0" y="0"/>
                </a:lnTo>
                <a:lnTo>
                  <a:pt x="0" y="56021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9" name="object 319"/>
          <p:cNvSpPr/>
          <p:nvPr/>
        </p:nvSpPr>
        <p:spPr>
          <a:xfrm>
            <a:off x="1176669" y="1046131"/>
            <a:ext cx="168910" cy="57785"/>
          </a:xfrm>
          <a:custGeom>
            <a:avLst/>
            <a:gdLst/>
            <a:ahLst/>
            <a:cxnLst/>
            <a:rect l="l" t="t" r="r" b="b"/>
            <a:pathLst>
              <a:path w="168909" h="57784">
                <a:moveTo>
                  <a:pt x="0" y="57294"/>
                </a:moveTo>
                <a:lnTo>
                  <a:pt x="168747" y="57294"/>
                </a:lnTo>
                <a:lnTo>
                  <a:pt x="168747" y="0"/>
                </a:lnTo>
                <a:lnTo>
                  <a:pt x="0" y="0"/>
                </a:lnTo>
                <a:lnTo>
                  <a:pt x="0" y="57294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0" name="object 320"/>
          <p:cNvSpPr/>
          <p:nvPr/>
        </p:nvSpPr>
        <p:spPr>
          <a:xfrm>
            <a:off x="1514163" y="1046131"/>
            <a:ext cx="168910" cy="57785"/>
          </a:xfrm>
          <a:custGeom>
            <a:avLst/>
            <a:gdLst/>
            <a:ahLst/>
            <a:cxnLst/>
            <a:rect l="l" t="t" r="r" b="b"/>
            <a:pathLst>
              <a:path w="168910" h="57784">
                <a:moveTo>
                  <a:pt x="0" y="57294"/>
                </a:moveTo>
                <a:lnTo>
                  <a:pt x="168747" y="57294"/>
                </a:lnTo>
                <a:lnTo>
                  <a:pt x="168747" y="0"/>
                </a:lnTo>
                <a:lnTo>
                  <a:pt x="0" y="0"/>
                </a:lnTo>
                <a:lnTo>
                  <a:pt x="0" y="57294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1" name="object 321"/>
          <p:cNvSpPr/>
          <p:nvPr/>
        </p:nvSpPr>
        <p:spPr>
          <a:xfrm>
            <a:off x="1851657" y="1046131"/>
            <a:ext cx="168910" cy="57785"/>
          </a:xfrm>
          <a:custGeom>
            <a:avLst/>
            <a:gdLst/>
            <a:ahLst/>
            <a:cxnLst/>
            <a:rect l="l" t="t" r="r" b="b"/>
            <a:pathLst>
              <a:path w="168910" h="57784">
                <a:moveTo>
                  <a:pt x="0" y="57294"/>
                </a:moveTo>
                <a:lnTo>
                  <a:pt x="168747" y="57294"/>
                </a:lnTo>
                <a:lnTo>
                  <a:pt x="168747" y="0"/>
                </a:lnTo>
                <a:lnTo>
                  <a:pt x="0" y="0"/>
                </a:lnTo>
                <a:lnTo>
                  <a:pt x="0" y="57294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2" name="object 322"/>
          <p:cNvSpPr/>
          <p:nvPr/>
        </p:nvSpPr>
        <p:spPr>
          <a:xfrm>
            <a:off x="1232918" y="1103426"/>
            <a:ext cx="113030" cy="56515"/>
          </a:xfrm>
          <a:custGeom>
            <a:avLst/>
            <a:gdLst/>
            <a:ahLst/>
            <a:cxnLst/>
            <a:rect l="l" t="t" r="r" b="b"/>
            <a:pathLst>
              <a:path w="113030" h="56515">
                <a:moveTo>
                  <a:pt x="0" y="56021"/>
                </a:moveTo>
                <a:lnTo>
                  <a:pt x="112498" y="56021"/>
                </a:lnTo>
                <a:lnTo>
                  <a:pt x="112498" y="0"/>
                </a:lnTo>
                <a:lnTo>
                  <a:pt x="0" y="0"/>
                </a:lnTo>
                <a:lnTo>
                  <a:pt x="0" y="56021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3" name="object 323"/>
          <p:cNvSpPr/>
          <p:nvPr/>
        </p:nvSpPr>
        <p:spPr>
          <a:xfrm>
            <a:off x="1514163" y="1103426"/>
            <a:ext cx="113030" cy="56515"/>
          </a:xfrm>
          <a:custGeom>
            <a:avLst/>
            <a:gdLst/>
            <a:ahLst/>
            <a:cxnLst/>
            <a:rect l="l" t="t" r="r" b="b"/>
            <a:pathLst>
              <a:path w="113030" h="56515">
                <a:moveTo>
                  <a:pt x="0" y="56021"/>
                </a:moveTo>
                <a:lnTo>
                  <a:pt x="112498" y="56021"/>
                </a:lnTo>
                <a:lnTo>
                  <a:pt x="112498" y="0"/>
                </a:lnTo>
                <a:lnTo>
                  <a:pt x="0" y="0"/>
                </a:lnTo>
                <a:lnTo>
                  <a:pt x="0" y="56021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4" name="object 324"/>
          <p:cNvSpPr/>
          <p:nvPr/>
        </p:nvSpPr>
        <p:spPr>
          <a:xfrm>
            <a:off x="1907906" y="1103426"/>
            <a:ext cx="113030" cy="56515"/>
          </a:xfrm>
          <a:custGeom>
            <a:avLst/>
            <a:gdLst/>
            <a:ahLst/>
            <a:cxnLst/>
            <a:rect l="l" t="t" r="r" b="b"/>
            <a:pathLst>
              <a:path w="113030" h="56515">
                <a:moveTo>
                  <a:pt x="0" y="56021"/>
                </a:moveTo>
                <a:lnTo>
                  <a:pt x="112498" y="56021"/>
                </a:lnTo>
                <a:lnTo>
                  <a:pt x="112498" y="0"/>
                </a:lnTo>
                <a:lnTo>
                  <a:pt x="0" y="0"/>
                </a:lnTo>
                <a:lnTo>
                  <a:pt x="0" y="56021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5" name="object 325"/>
          <p:cNvSpPr/>
          <p:nvPr/>
        </p:nvSpPr>
        <p:spPr>
          <a:xfrm>
            <a:off x="51689" y="990110"/>
            <a:ext cx="113030" cy="56515"/>
          </a:xfrm>
          <a:custGeom>
            <a:avLst/>
            <a:gdLst/>
            <a:ahLst/>
            <a:cxnLst/>
            <a:rect l="l" t="t" r="r" b="b"/>
            <a:pathLst>
              <a:path w="113030" h="56515">
                <a:moveTo>
                  <a:pt x="0" y="56021"/>
                </a:moveTo>
                <a:lnTo>
                  <a:pt x="112498" y="56021"/>
                </a:lnTo>
                <a:lnTo>
                  <a:pt x="112498" y="0"/>
                </a:lnTo>
                <a:lnTo>
                  <a:pt x="0" y="0"/>
                </a:lnTo>
                <a:lnTo>
                  <a:pt x="0" y="56021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6" name="object 326"/>
          <p:cNvSpPr/>
          <p:nvPr/>
        </p:nvSpPr>
        <p:spPr>
          <a:xfrm>
            <a:off x="332934" y="990110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4" h="56515">
                <a:moveTo>
                  <a:pt x="0" y="56021"/>
                </a:moveTo>
                <a:lnTo>
                  <a:pt x="56249" y="56021"/>
                </a:lnTo>
                <a:lnTo>
                  <a:pt x="56249" y="0"/>
                </a:lnTo>
                <a:lnTo>
                  <a:pt x="0" y="0"/>
                </a:lnTo>
                <a:lnTo>
                  <a:pt x="0" y="56021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7" name="object 327"/>
          <p:cNvSpPr/>
          <p:nvPr/>
        </p:nvSpPr>
        <p:spPr>
          <a:xfrm>
            <a:off x="501681" y="990110"/>
            <a:ext cx="225425" cy="56515"/>
          </a:xfrm>
          <a:custGeom>
            <a:avLst/>
            <a:gdLst/>
            <a:ahLst/>
            <a:cxnLst/>
            <a:rect l="l" t="t" r="r" b="b"/>
            <a:pathLst>
              <a:path w="225425" h="56515">
                <a:moveTo>
                  <a:pt x="0" y="56021"/>
                </a:moveTo>
                <a:lnTo>
                  <a:pt x="224996" y="56021"/>
                </a:lnTo>
                <a:lnTo>
                  <a:pt x="224996" y="0"/>
                </a:lnTo>
                <a:lnTo>
                  <a:pt x="0" y="0"/>
                </a:lnTo>
                <a:lnTo>
                  <a:pt x="0" y="56021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8" name="object 328"/>
          <p:cNvSpPr/>
          <p:nvPr/>
        </p:nvSpPr>
        <p:spPr>
          <a:xfrm>
            <a:off x="0" y="1046131"/>
            <a:ext cx="107950" cy="57785"/>
          </a:xfrm>
          <a:custGeom>
            <a:avLst/>
            <a:gdLst/>
            <a:ahLst/>
            <a:cxnLst/>
            <a:rect l="l" t="t" r="r" b="b"/>
            <a:pathLst>
              <a:path w="107950" h="57784">
                <a:moveTo>
                  <a:pt x="0" y="57294"/>
                </a:moveTo>
                <a:lnTo>
                  <a:pt x="107938" y="57294"/>
                </a:lnTo>
                <a:lnTo>
                  <a:pt x="107938" y="0"/>
                </a:lnTo>
                <a:lnTo>
                  <a:pt x="0" y="0"/>
                </a:lnTo>
                <a:lnTo>
                  <a:pt x="0" y="57294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9" name="object 329"/>
          <p:cNvSpPr/>
          <p:nvPr/>
        </p:nvSpPr>
        <p:spPr>
          <a:xfrm>
            <a:off x="501681" y="1046131"/>
            <a:ext cx="56515" cy="57785"/>
          </a:xfrm>
          <a:custGeom>
            <a:avLst/>
            <a:gdLst/>
            <a:ahLst/>
            <a:cxnLst/>
            <a:rect l="l" t="t" r="r" b="b"/>
            <a:pathLst>
              <a:path w="56515" h="57784">
                <a:moveTo>
                  <a:pt x="0" y="57294"/>
                </a:moveTo>
                <a:lnTo>
                  <a:pt x="56249" y="57294"/>
                </a:lnTo>
                <a:lnTo>
                  <a:pt x="56249" y="0"/>
                </a:lnTo>
                <a:lnTo>
                  <a:pt x="0" y="0"/>
                </a:lnTo>
                <a:lnTo>
                  <a:pt x="0" y="57294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0" name="object 330"/>
          <p:cNvSpPr/>
          <p:nvPr/>
        </p:nvSpPr>
        <p:spPr>
          <a:xfrm>
            <a:off x="0" y="1046136"/>
            <a:ext cx="895985" cy="340360"/>
          </a:xfrm>
          <a:custGeom>
            <a:avLst/>
            <a:gdLst/>
            <a:ahLst/>
            <a:cxnLst/>
            <a:rect l="l" t="t" r="r" b="b"/>
            <a:pathLst>
              <a:path w="895985" h="340359">
                <a:moveTo>
                  <a:pt x="670420" y="57289"/>
                </a:moveTo>
                <a:lnTo>
                  <a:pt x="0" y="57289"/>
                </a:lnTo>
                <a:lnTo>
                  <a:pt x="0" y="169341"/>
                </a:lnTo>
                <a:lnTo>
                  <a:pt x="0" y="226631"/>
                </a:lnTo>
                <a:lnTo>
                  <a:pt x="51689" y="226631"/>
                </a:lnTo>
                <a:lnTo>
                  <a:pt x="51689" y="282651"/>
                </a:lnTo>
                <a:lnTo>
                  <a:pt x="220433" y="282651"/>
                </a:lnTo>
                <a:lnTo>
                  <a:pt x="220433" y="226631"/>
                </a:lnTo>
                <a:lnTo>
                  <a:pt x="220433" y="169341"/>
                </a:lnTo>
                <a:lnTo>
                  <a:pt x="276682" y="169341"/>
                </a:lnTo>
                <a:lnTo>
                  <a:pt x="276682" y="226631"/>
                </a:lnTo>
                <a:lnTo>
                  <a:pt x="276682" y="282651"/>
                </a:lnTo>
                <a:lnTo>
                  <a:pt x="389178" y="282651"/>
                </a:lnTo>
                <a:lnTo>
                  <a:pt x="389178" y="226631"/>
                </a:lnTo>
                <a:lnTo>
                  <a:pt x="445427" y="226631"/>
                </a:lnTo>
                <a:lnTo>
                  <a:pt x="445427" y="169341"/>
                </a:lnTo>
                <a:lnTo>
                  <a:pt x="557923" y="169341"/>
                </a:lnTo>
                <a:lnTo>
                  <a:pt x="557923" y="226631"/>
                </a:lnTo>
                <a:lnTo>
                  <a:pt x="614172" y="226631"/>
                </a:lnTo>
                <a:lnTo>
                  <a:pt x="614172" y="169341"/>
                </a:lnTo>
                <a:lnTo>
                  <a:pt x="670420" y="169341"/>
                </a:lnTo>
                <a:lnTo>
                  <a:pt x="670420" y="57289"/>
                </a:lnTo>
                <a:close/>
              </a:path>
              <a:path w="895985" h="340359">
                <a:moveTo>
                  <a:pt x="726668" y="0"/>
                </a:moveTo>
                <a:lnTo>
                  <a:pt x="670420" y="0"/>
                </a:lnTo>
                <a:lnTo>
                  <a:pt x="670420" y="57289"/>
                </a:lnTo>
                <a:lnTo>
                  <a:pt x="726668" y="57289"/>
                </a:lnTo>
                <a:lnTo>
                  <a:pt x="726668" y="0"/>
                </a:lnTo>
                <a:close/>
              </a:path>
              <a:path w="895985" h="340359">
                <a:moveTo>
                  <a:pt x="895413" y="282651"/>
                </a:moveTo>
                <a:lnTo>
                  <a:pt x="614172" y="282651"/>
                </a:lnTo>
                <a:lnTo>
                  <a:pt x="614172" y="339953"/>
                </a:lnTo>
                <a:lnTo>
                  <a:pt x="895413" y="339953"/>
                </a:lnTo>
                <a:lnTo>
                  <a:pt x="895413" y="282651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1" name="object 331"/>
          <p:cNvSpPr/>
          <p:nvPr/>
        </p:nvSpPr>
        <p:spPr>
          <a:xfrm>
            <a:off x="1064171" y="1328784"/>
            <a:ext cx="56515" cy="57785"/>
          </a:xfrm>
          <a:custGeom>
            <a:avLst/>
            <a:gdLst/>
            <a:ahLst/>
            <a:cxnLst/>
            <a:rect l="l" t="t" r="r" b="b"/>
            <a:pathLst>
              <a:path w="56515" h="57784">
                <a:moveTo>
                  <a:pt x="0" y="57294"/>
                </a:moveTo>
                <a:lnTo>
                  <a:pt x="56249" y="57294"/>
                </a:lnTo>
                <a:lnTo>
                  <a:pt x="56249" y="0"/>
                </a:lnTo>
                <a:lnTo>
                  <a:pt x="0" y="0"/>
                </a:lnTo>
                <a:lnTo>
                  <a:pt x="0" y="57294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2" name="object 332"/>
          <p:cNvSpPr/>
          <p:nvPr/>
        </p:nvSpPr>
        <p:spPr>
          <a:xfrm>
            <a:off x="1457914" y="1328784"/>
            <a:ext cx="168910" cy="57785"/>
          </a:xfrm>
          <a:custGeom>
            <a:avLst/>
            <a:gdLst/>
            <a:ahLst/>
            <a:cxnLst/>
            <a:rect l="l" t="t" r="r" b="b"/>
            <a:pathLst>
              <a:path w="168910" h="57784">
                <a:moveTo>
                  <a:pt x="0" y="57294"/>
                </a:moveTo>
                <a:lnTo>
                  <a:pt x="168746" y="57294"/>
                </a:lnTo>
                <a:lnTo>
                  <a:pt x="168746" y="0"/>
                </a:lnTo>
                <a:lnTo>
                  <a:pt x="0" y="0"/>
                </a:lnTo>
                <a:lnTo>
                  <a:pt x="0" y="57294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3" name="object 333"/>
          <p:cNvSpPr/>
          <p:nvPr/>
        </p:nvSpPr>
        <p:spPr>
          <a:xfrm>
            <a:off x="1682910" y="1328784"/>
            <a:ext cx="113030" cy="57785"/>
          </a:xfrm>
          <a:custGeom>
            <a:avLst/>
            <a:gdLst/>
            <a:ahLst/>
            <a:cxnLst/>
            <a:rect l="l" t="t" r="r" b="b"/>
            <a:pathLst>
              <a:path w="113030" h="57784">
                <a:moveTo>
                  <a:pt x="0" y="57294"/>
                </a:moveTo>
                <a:lnTo>
                  <a:pt x="112498" y="57294"/>
                </a:lnTo>
                <a:lnTo>
                  <a:pt x="112498" y="0"/>
                </a:lnTo>
                <a:lnTo>
                  <a:pt x="0" y="0"/>
                </a:lnTo>
                <a:lnTo>
                  <a:pt x="0" y="57294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4" name="object 334"/>
          <p:cNvSpPr/>
          <p:nvPr/>
        </p:nvSpPr>
        <p:spPr>
          <a:xfrm>
            <a:off x="2076653" y="1328784"/>
            <a:ext cx="281305" cy="57785"/>
          </a:xfrm>
          <a:custGeom>
            <a:avLst/>
            <a:gdLst/>
            <a:ahLst/>
            <a:cxnLst/>
            <a:rect l="l" t="t" r="r" b="b"/>
            <a:pathLst>
              <a:path w="281305" h="57784">
                <a:moveTo>
                  <a:pt x="0" y="57294"/>
                </a:moveTo>
                <a:lnTo>
                  <a:pt x="281245" y="57294"/>
                </a:lnTo>
                <a:lnTo>
                  <a:pt x="281245" y="0"/>
                </a:lnTo>
                <a:lnTo>
                  <a:pt x="0" y="0"/>
                </a:lnTo>
                <a:lnTo>
                  <a:pt x="0" y="57294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5" name="object 335"/>
          <p:cNvSpPr/>
          <p:nvPr/>
        </p:nvSpPr>
        <p:spPr>
          <a:xfrm>
            <a:off x="2639143" y="1328784"/>
            <a:ext cx="168910" cy="57785"/>
          </a:xfrm>
          <a:custGeom>
            <a:avLst/>
            <a:gdLst/>
            <a:ahLst/>
            <a:cxnLst/>
            <a:rect l="l" t="t" r="r" b="b"/>
            <a:pathLst>
              <a:path w="168910" h="57784">
                <a:moveTo>
                  <a:pt x="0" y="57294"/>
                </a:moveTo>
                <a:lnTo>
                  <a:pt x="168747" y="57294"/>
                </a:lnTo>
                <a:lnTo>
                  <a:pt x="168747" y="0"/>
                </a:lnTo>
                <a:lnTo>
                  <a:pt x="0" y="0"/>
                </a:lnTo>
                <a:lnTo>
                  <a:pt x="0" y="57294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6" name="object 336"/>
          <p:cNvSpPr/>
          <p:nvPr/>
        </p:nvSpPr>
        <p:spPr>
          <a:xfrm>
            <a:off x="2864139" y="1328784"/>
            <a:ext cx="113030" cy="57785"/>
          </a:xfrm>
          <a:custGeom>
            <a:avLst/>
            <a:gdLst/>
            <a:ahLst/>
            <a:cxnLst/>
            <a:rect l="l" t="t" r="r" b="b"/>
            <a:pathLst>
              <a:path w="113030" h="57784">
                <a:moveTo>
                  <a:pt x="0" y="57294"/>
                </a:moveTo>
                <a:lnTo>
                  <a:pt x="112498" y="57294"/>
                </a:lnTo>
                <a:lnTo>
                  <a:pt x="112498" y="0"/>
                </a:lnTo>
                <a:lnTo>
                  <a:pt x="0" y="0"/>
                </a:lnTo>
                <a:lnTo>
                  <a:pt x="0" y="57294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7" name="object 337"/>
          <p:cNvSpPr/>
          <p:nvPr/>
        </p:nvSpPr>
        <p:spPr>
          <a:xfrm>
            <a:off x="3032886" y="1328784"/>
            <a:ext cx="113030" cy="57785"/>
          </a:xfrm>
          <a:custGeom>
            <a:avLst/>
            <a:gdLst/>
            <a:ahLst/>
            <a:cxnLst/>
            <a:rect l="l" t="t" r="r" b="b"/>
            <a:pathLst>
              <a:path w="113030" h="57784">
                <a:moveTo>
                  <a:pt x="0" y="57294"/>
                </a:moveTo>
                <a:lnTo>
                  <a:pt x="112498" y="57294"/>
                </a:lnTo>
                <a:lnTo>
                  <a:pt x="112498" y="0"/>
                </a:lnTo>
                <a:lnTo>
                  <a:pt x="0" y="0"/>
                </a:lnTo>
                <a:lnTo>
                  <a:pt x="0" y="57294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8" name="object 338"/>
          <p:cNvSpPr/>
          <p:nvPr/>
        </p:nvSpPr>
        <p:spPr>
          <a:xfrm>
            <a:off x="3257882" y="1328784"/>
            <a:ext cx="56515" cy="57785"/>
          </a:xfrm>
          <a:custGeom>
            <a:avLst/>
            <a:gdLst/>
            <a:ahLst/>
            <a:cxnLst/>
            <a:rect l="l" t="t" r="r" b="b"/>
            <a:pathLst>
              <a:path w="56514" h="57784">
                <a:moveTo>
                  <a:pt x="0" y="57294"/>
                </a:moveTo>
                <a:lnTo>
                  <a:pt x="56249" y="57294"/>
                </a:lnTo>
                <a:lnTo>
                  <a:pt x="56249" y="0"/>
                </a:lnTo>
                <a:lnTo>
                  <a:pt x="0" y="0"/>
                </a:lnTo>
                <a:lnTo>
                  <a:pt x="0" y="57294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9" name="object 339"/>
          <p:cNvSpPr/>
          <p:nvPr/>
        </p:nvSpPr>
        <p:spPr>
          <a:xfrm>
            <a:off x="3370381" y="1328784"/>
            <a:ext cx="113030" cy="57785"/>
          </a:xfrm>
          <a:custGeom>
            <a:avLst/>
            <a:gdLst/>
            <a:ahLst/>
            <a:cxnLst/>
            <a:rect l="l" t="t" r="r" b="b"/>
            <a:pathLst>
              <a:path w="113029" h="57784">
                <a:moveTo>
                  <a:pt x="0" y="57294"/>
                </a:moveTo>
                <a:lnTo>
                  <a:pt x="112498" y="57294"/>
                </a:lnTo>
                <a:lnTo>
                  <a:pt x="112498" y="0"/>
                </a:lnTo>
                <a:lnTo>
                  <a:pt x="0" y="0"/>
                </a:lnTo>
                <a:lnTo>
                  <a:pt x="0" y="57294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0" name="object 340"/>
          <p:cNvSpPr/>
          <p:nvPr/>
        </p:nvSpPr>
        <p:spPr>
          <a:xfrm>
            <a:off x="107938" y="1386079"/>
            <a:ext cx="113030" cy="56515"/>
          </a:xfrm>
          <a:custGeom>
            <a:avLst/>
            <a:gdLst/>
            <a:ahLst/>
            <a:cxnLst/>
            <a:rect l="l" t="t" r="r" b="b"/>
            <a:pathLst>
              <a:path w="113029" h="56515">
                <a:moveTo>
                  <a:pt x="0" y="56021"/>
                </a:moveTo>
                <a:lnTo>
                  <a:pt x="112498" y="56021"/>
                </a:lnTo>
                <a:lnTo>
                  <a:pt x="112498" y="0"/>
                </a:lnTo>
                <a:lnTo>
                  <a:pt x="0" y="0"/>
                </a:lnTo>
                <a:lnTo>
                  <a:pt x="0" y="56021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1" name="object 341"/>
          <p:cNvSpPr/>
          <p:nvPr/>
        </p:nvSpPr>
        <p:spPr>
          <a:xfrm>
            <a:off x="276685" y="1386079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4" h="56515">
                <a:moveTo>
                  <a:pt x="0" y="56021"/>
                </a:moveTo>
                <a:lnTo>
                  <a:pt x="56249" y="56021"/>
                </a:lnTo>
                <a:lnTo>
                  <a:pt x="56249" y="0"/>
                </a:lnTo>
                <a:lnTo>
                  <a:pt x="0" y="0"/>
                </a:lnTo>
                <a:lnTo>
                  <a:pt x="0" y="56021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2" name="object 342"/>
          <p:cNvSpPr/>
          <p:nvPr/>
        </p:nvSpPr>
        <p:spPr>
          <a:xfrm>
            <a:off x="445432" y="1386079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5">
                <a:moveTo>
                  <a:pt x="0" y="56021"/>
                </a:moveTo>
                <a:lnTo>
                  <a:pt x="56249" y="56021"/>
                </a:lnTo>
                <a:lnTo>
                  <a:pt x="56249" y="0"/>
                </a:lnTo>
                <a:lnTo>
                  <a:pt x="0" y="0"/>
                </a:lnTo>
                <a:lnTo>
                  <a:pt x="0" y="56021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3" name="object 343"/>
          <p:cNvSpPr/>
          <p:nvPr/>
        </p:nvSpPr>
        <p:spPr>
          <a:xfrm>
            <a:off x="557930" y="1386079"/>
            <a:ext cx="168910" cy="56515"/>
          </a:xfrm>
          <a:custGeom>
            <a:avLst/>
            <a:gdLst/>
            <a:ahLst/>
            <a:cxnLst/>
            <a:rect l="l" t="t" r="r" b="b"/>
            <a:pathLst>
              <a:path w="168909" h="56515">
                <a:moveTo>
                  <a:pt x="0" y="56021"/>
                </a:moveTo>
                <a:lnTo>
                  <a:pt x="168747" y="56021"/>
                </a:lnTo>
                <a:lnTo>
                  <a:pt x="168747" y="0"/>
                </a:lnTo>
                <a:lnTo>
                  <a:pt x="0" y="0"/>
                </a:lnTo>
                <a:lnTo>
                  <a:pt x="0" y="56021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4" name="object 344"/>
          <p:cNvSpPr/>
          <p:nvPr/>
        </p:nvSpPr>
        <p:spPr>
          <a:xfrm>
            <a:off x="782926" y="1386079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5">
                <a:moveTo>
                  <a:pt x="0" y="56021"/>
                </a:moveTo>
                <a:lnTo>
                  <a:pt x="56249" y="56021"/>
                </a:lnTo>
                <a:lnTo>
                  <a:pt x="56249" y="0"/>
                </a:lnTo>
                <a:lnTo>
                  <a:pt x="0" y="0"/>
                </a:lnTo>
                <a:lnTo>
                  <a:pt x="0" y="56021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5" name="object 345"/>
          <p:cNvSpPr/>
          <p:nvPr/>
        </p:nvSpPr>
        <p:spPr>
          <a:xfrm>
            <a:off x="895424" y="1386079"/>
            <a:ext cx="281305" cy="56515"/>
          </a:xfrm>
          <a:custGeom>
            <a:avLst/>
            <a:gdLst/>
            <a:ahLst/>
            <a:cxnLst/>
            <a:rect l="l" t="t" r="r" b="b"/>
            <a:pathLst>
              <a:path w="281305" h="56515">
                <a:moveTo>
                  <a:pt x="0" y="56021"/>
                </a:moveTo>
                <a:lnTo>
                  <a:pt x="281245" y="56021"/>
                </a:lnTo>
                <a:lnTo>
                  <a:pt x="281245" y="0"/>
                </a:lnTo>
                <a:lnTo>
                  <a:pt x="0" y="0"/>
                </a:lnTo>
                <a:lnTo>
                  <a:pt x="0" y="56021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6" name="object 346"/>
          <p:cNvSpPr/>
          <p:nvPr/>
        </p:nvSpPr>
        <p:spPr>
          <a:xfrm>
            <a:off x="1401665" y="1386079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5">
                <a:moveTo>
                  <a:pt x="0" y="56021"/>
                </a:moveTo>
                <a:lnTo>
                  <a:pt x="56248" y="56021"/>
                </a:lnTo>
                <a:lnTo>
                  <a:pt x="56248" y="0"/>
                </a:lnTo>
                <a:lnTo>
                  <a:pt x="0" y="0"/>
                </a:lnTo>
                <a:lnTo>
                  <a:pt x="0" y="56021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7" name="object 347"/>
          <p:cNvSpPr/>
          <p:nvPr/>
        </p:nvSpPr>
        <p:spPr>
          <a:xfrm>
            <a:off x="1514163" y="1386079"/>
            <a:ext cx="337820" cy="56515"/>
          </a:xfrm>
          <a:custGeom>
            <a:avLst/>
            <a:gdLst/>
            <a:ahLst/>
            <a:cxnLst/>
            <a:rect l="l" t="t" r="r" b="b"/>
            <a:pathLst>
              <a:path w="337819" h="56515">
                <a:moveTo>
                  <a:pt x="0" y="56021"/>
                </a:moveTo>
                <a:lnTo>
                  <a:pt x="337494" y="56021"/>
                </a:lnTo>
                <a:lnTo>
                  <a:pt x="337494" y="0"/>
                </a:lnTo>
                <a:lnTo>
                  <a:pt x="0" y="0"/>
                </a:lnTo>
                <a:lnTo>
                  <a:pt x="0" y="56021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8" name="object 348"/>
          <p:cNvSpPr/>
          <p:nvPr/>
        </p:nvSpPr>
        <p:spPr>
          <a:xfrm>
            <a:off x="2020404" y="1386079"/>
            <a:ext cx="394335" cy="56515"/>
          </a:xfrm>
          <a:custGeom>
            <a:avLst/>
            <a:gdLst/>
            <a:ahLst/>
            <a:cxnLst/>
            <a:rect l="l" t="t" r="r" b="b"/>
            <a:pathLst>
              <a:path w="394335" h="56515">
                <a:moveTo>
                  <a:pt x="0" y="56021"/>
                </a:moveTo>
                <a:lnTo>
                  <a:pt x="393743" y="56021"/>
                </a:lnTo>
                <a:lnTo>
                  <a:pt x="393743" y="0"/>
                </a:lnTo>
                <a:lnTo>
                  <a:pt x="0" y="0"/>
                </a:lnTo>
                <a:lnTo>
                  <a:pt x="0" y="56021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9" name="object 349"/>
          <p:cNvSpPr/>
          <p:nvPr/>
        </p:nvSpPr>
        <p:spPr>
          <a:xfrm>
            <a:off x="2639143" y="1386079"/>
            <a:ext cx="337820" cy="56515"/>
          </a:xfrm>
          <a:custGeom>
            <a:avLst/>
            <a:gdLst/>
            <a:ahLst/>
            <a:cxnLst/>
            <a:rect l="l" t="t" r="r" b="b"/>
            <a:pathLst>
              <a:path w="337819" h="56515">
                <a:moveTo>
                  <a:pt x="0" y="56021"/>
                </a:moveTo>
                <a:lnTo>
                  <a:pt x="337494" y="56021"/>
                </a:lnTo>
                <a:lnTo>
                  <a:pt x="337494" y="0"/>
                </a:lnTo>
                <a:lnTo>
                  <a:pt x="0" y="0"/>
                </a:lnTo>
                <a:lnTo>
                  <a:pt x="0" y="56021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0" name="object 350"/>
          <p:cNvSpPr/>
          <p:nvPr/>
        </p:nvSpPr>
        <p:spPr>
          <a:xfrm>
            <a:off x="3257882" y="1386079"/>
            <a:ext cx="168910" cy="56515"/>
          </a:xfrm>
          <a:custGeom>
            <a:avLst/>
            <a:gdLst/>
            <a:ahLst/>
            <a:cxnLst/>
            <a:rect l="l" t="t" r="r" b="b"/>
            <a:pathLst>
              <a:path w="168910" h="56515">
                <a:moveTo>
                  <a:pt x="0" y="56021"/>
                </a:moveTo>
                <a:lnTo>
                  <a:pt x="168747" y="56021"/>
                </a:lnTo>
                <a:lnTo>
                  <a:pt x="168747" y="0"/>
                </a:lnTo>
                <a:lnTo>
                  <a:pt x="0" y="0"/>
                </a:lnTo>
                <a:lnTo>
                  <a:pt x="0" y="56021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1" name="object 351"/>
          <p:cNvSpPr/>
          <p:nvPr/>
        </p:nvSpPr>
        <p:spPr>
          <a:xfrm>
            <a:off x="3482878" y="1386079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4" h="56515">
                <a:moveTo>
                  <a:pt x="0" y="56021"/>
                </a:moveTo>
                <a:lnTo>
                  <a:pt x="56249" y="56021"/>
                </a:lnTo>
                <a:lnTo>
                  <a:pt x="56249" y="0"/>
                </a:lnTo>
                <a:lnTo>
                  <a:pt x="0" y="0"/>
                </a:lnTo>
                <a:lnTo>
                  <a:pt x="0" y="56021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2" name="object 352"/>
          <p:cNvSpPr/>
          <p:nvPr/>
        </p:nvSpPr>
        <p:spPr>
          <a:xfrm>
            <a:off x="51689" y="1442101"/>
            <a:ext cx="450215" cy="56515"/>
          </a:xfrm>
          <a:custGeom>
            <a:avLst/>
            <a:gdLst/>
            <a:ahLst/>
            <a:cxnLst/>
            <a:rect l="l" t="t" r="r" b="b"/>
            <a:pathLst>
              <a:path w="450215" h="56515">
                <a:moveTo>
                  <a:pt x="0" y="56021"/>
                </a:moveTo>
                <a:lnTo>
                  <a:pt x="449992" y="56021"/>
                </a:lnTo>
                <a:lnTo>
                  <a:pt x="449992" y="0"/>
                </a:lnTo>
                <a:lnTo>
                  <a:pt x="0" y="0"/>
                </a:lnTo>
                <a:lnTo>
                  <a:pt x="0" y="56021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3" name="object 353"/>
          <p:cNvSpPr/>
          <p:nvPr/>
        </p:nvSpPr>
        <p:spPr>
          <a:xfrm>
            <a:off x="557930" y="1442101"/>
            <a:ext cx="394335" cy="56515"/>
          </a:xfrm>
          <a:custGeom>
            <a:avLst/>
            <a:gdLst/>
            <a:ahLst/>
            <a:cxnLst/>
            <a:rect l="l" t="t" r="r" b="b"/>
            <a:pathLst>
              <a:path w="394334" h="56515">
                <a:moveTo>
                  <a:pt x="0" y="56021"/>
                </a:moveTo>
                <a:lnTo>
                  <a:pt x="393743" y="56021"/>
                </a:lnTo>
                <a:lnTo>
                  <a:pt x="393743" y="0"/>
                </a:lnTo>
                <a:lnTo>
                  <a:pt x="0" y="0"/>
                </a:lnTo>
                <a:lnTo>
                  <a:pt x="0" y="56021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4" name="object 354"/>
          <p:cNvSpPr/>
          <p:nvPr/>
        </p:nvSpPr>
        <p:spPr>
          <a:xfrm>
            <a:off x="1007922" y="1442101"/>
            <a:ext cx="731520" cy="56515"/>
          </a:xfrm>
          <a:custGeom>
            <a:avLst/>
            <a:gdLst/>
            <a:ahLst/>
            <a:cxnLst/>
            <a:rect l="l" t="t" r="r" b="b"/>
            <a:pathLst>
              <a:path w="731519" h="56515">
                <a:moveTo>
                  <a:pt x="0" y="56021"/>
                </a:moveTo>
                <a:lnTo>
                  <a:pt x="731237" y="56021"/>
                </a:lnTo>
                <a:lnTo>
                  <a:pt x="731237" y="0"/>
                </a:lnTo>
                <a:lnTo>
                  <a:pt x="0" y="0"/>
                </a:lnTo>
                <a:lnTo>
                  <a:pt x="0" y="56021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5" name="object 355"/>
          <p:cNvSpPr/>
          <p:nvPr/>
        </p:nvSpPr>
        <p:spPr>
          <a:xfrm>
            <a:off x="1795408" y="1442101"/>
            <a:ext cx="113030" cy="56515"/>
          </a:xfrm>
          <a:custGeom>
            <a:avLst/>
            <a:gdLst/>
            <a:ahLst/>
            <a:cxnLst/>
            <a:rect l="l" t="t" r="r" b="b"/>
            <a:pathLst>
              <a:path w="113030" h="56515">
                <a:moveTo>
                  <a:pt x="0" y="56021"/>
                </a:moveTo>
                <a:lnTo>
                  <a:pt x="112498" y="56021"/>
                </a:lnTo>
                <a:lnTo>
                  <a:pt x="112498" y="0"/>
                </a:lnTo>
                <a:lnTo>
                  <a:pt x="0" y="0"/>
                </a:lnTo>
                <a:lnTo>
                  <a:pt x="0" y="56021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6" name="object 356"/>
          <p:cNvSpPr/>
          <p:nvPr/>
        </p:nvSpPr>
        <p:spPr>
          <a:xfrm>
            <a:off x="1964155" y="1442101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4" h="56515">
                <a:moveTo>
                  <a:pt x="0" y="56021"/>
                </a:moveTo>
                <a:lnTo>
                  <a:pt x="56249" y="56021"/>
                </a:lnTo>
                <a:lnTo>
                  <a:pt x="56249" y="0"/>
                </a:lnTo>
                <a:lnTo>
                  <a:pt x="0" y="0"/>
                </a:lnTo>
                <a:lnTo>
                  <a:pt x="0" y="56021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7" name="object 357"/>
          <p:cNvSpPr/>
          <p:nvPr/>
        </p:nvSpPr>
        <p:spPr>
          <a:xfrm>
            <a:off x="2076653" y="1442101"/>
            <a:ext cx="225425" cy="56515"/>
          </a:xfrm>
          <a:custGeom>
            <a:avLst/>
            <a:gdLst/>
            <a:ahLst/>
            <a:cxnLst/>
            <a:rect l="l" t="t" r="r" b="b"/>
            <a:pathLst>
              <a:path w="225425" h="56515">
                <a:moveTo>
                  <a:pt x="0" y="56021"/>
                </a:moveTo>
                <a:lnTo>
                  <a:pt x="224996" y="56021"/>
                </a:lnTo>
                <a:lnTo>
                  <a:pt x="224996" y="0"/>
                </a:lnTo>
                <a:lnTo>
                  <a:pt x="0" y="0"/>
                </a:lnTo>
                <a:lnTo>
                  <a:pt x="0" y="56021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8" name="object 358"/>
          <p:cNvSpPr/>
          <p:nvPr/>
        </p:nvSpPr>
        <p:spPr>
          <a:xfrm>
            <a:off x="2357898" y="1442101"/>
            <a:ext cx="225425" cy="56515"/>
          </a:xfrm>
          <a:custGeom>
            <a:avLst/>
            <a:gdLst/>
            <a:ahLst/>
            <a:cxnLst/>
            <a:rect l="l" t="t" r="r" b="b"/>
            <a:pathLst>
              <a:path w="225425" h="56515">
                <a:moveTo>
                  <a:pt x="0" y="56021"/>
                </a:moveTo>
                <a:lnTo>
                  <a:pt x="224996" y="56021"/>
                </a:lnTo>
                <a:lnTo>
                  <a:pt x="224996" y="0"/>
                </a:lnTo>
                <a:lnTo>
                  <a:pt x="0" y="0"/>
                </a:lnTo>
                <a:lnTo>
                  <a:pt x="0" y="56021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9" name="object 359"/>
          <p:cNvSpPr/>
          <p:nvPr/>
        </p:nvSpPr>
        <p:spPr>
          <a:xfrm>
            <a:off x="2639143" y="1442101"/>
            <a:ext cx="394335" cy="56515"/>
          </a:xfrm>
          <a:custGeom>
            <a:avLst/>
            <a:gdLst/>
            <a:ahLst/>
            <a:cxnLst/>
            <a:rect l="l" t="t" r="r" b="b"/>
            <a:pathLst>
              <a:path w="394335" h="56515">
                <a:moveTo>
                  <a:pt x="0" y="56021"/>
                </a:moveTo>
                <a:lnTo>
                  <a:pt x="393743" y="56021"/>
                </a:lnTo>
                <a:lnTo>
                  <a:pt x="393743" y="0"/>
                </a:lnTo>
                <a:lnTo>
                  <a:pt x="0" y="0"/>
                </a:lnTo>
                <a:lnTo>
                  <a:pt x="0" y="56021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0" name="object 360"/>
          <p:cNvSpPr/>
          <p:nvPr/>
        </p:nvSpPr>
        <p:spPr>
          <a:xfrm>
            <a:off x="3089135" y="1442101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4" h="56515">
                <a:moveTo>
                  <a:pt x="0" y="56021"/>
                </a:moveTo>
                <a:lnTo>
                  <a:pt x="56249" y="56021"/>
                </a:lnTo>
                <a:lnTo>
                  <a:pt x="56249" y="0"/>
                </a:lnTo>
                <a:lnTo>
                  <a:pt x="0" y="0"/>
                </a:lnTo>
                <a:lnTo>
                  <a:pt x="0" y="56021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1" name="object 361"/>
          <p:cNvSpPr/>
          <p:nvPr/>
        </p:nvSpPr>
        <p:spPr>
          <a:xfrm>
            <a:off x="3257882" y="1442101"/>
            <a:ext cx="281305" cy="56515"/>
          </a:xfrm>
          <a:custGeom>
            <a:avLst/>
            <a:gdLst/>
            <a:ahLst/>
            <a:cxnLst/>
            <a:rect l="l" t="t" r="r" b="b"/>
            <a:pathLst>
              <a:path w="281304" h="56515">
                <a:moveTo>
                  <a:pt x="0" y="56021"/>
                </a:moveTo>
                <a:lnTo>
                  <a:pt x="281245" y="56021"/>
                </a:lnTo>
                <a:lnTo>
                  <a:pt x="281245" y="0"/>
                </a:lnTo>
                <a:lnTo>
                  <a:pt x="0" y="0"/>
                </a:lnTo>
                <a:lnTo>
                  <a:pt x="0" y="56021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2" name="object 362"/>
          <p:cNvSpPr/>
          <p:nvPr/>
        </p:nvSpPr>
        <p:spPr>
          <a:xfrm>
            <a:off x="389183" y="1498122"/>
            <a:ext cx="168910" cy="57785"/>
          </a:xfrm>
          <a:custGeom>
            <a:avLst/>
            <a:gdLst/>
            <a:ahLst/>
            <a:cxnLst/>
            <a:rect l="l" t="t" r="r" b="b"/>
            <a:pathLst>
              <a:path w="168909" h="57784">
                <a:moveTo>
                  <a:pt x="0" y="57294"/>
                </a:moveTo>
                <a:lnTo>
                  <a:pt x="168747" y="57294"/>
                </a:lnTo>
                <a:lnTo>
                  <a:pt x="168747" y="0"/>
                </a:lnTo>
                <a:lnTo>
                  <a:pt x="0" y="0"/>
                </a:lnTo>
                <a:lnTo>
                  <a:pt x="0" y="57294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3" name="object 363"/>
          <p:cNvSpPr/>
          <p:nvPr/>
        </p:nvSpPr>
        <p:spPr>
          <a:xfrm>
            <a:off x="782926" y="1498122"/>
            <a:ext cx="168910" cy="57785"/>
          </a:xfrm>
          <a:custGeom>
            <a:avLst/>
            <a:gdLst/>
            <a:ahLst/>
            <a:cxnLst/>
            <a:rect l="l" t="t" r="r" b="b"/>
            <a:pathLst>
              <a:path w="168909" h="57784">
                <a:moveTo>
                  <a:pt x="0" y="57294"/>
                </a:moveTo>
                <a:lnTo>
                  <a:pt x="168747" y="57294"/>
                </a:lnTo>
                <a:lnTo>
                  <a:pt x="168747" y="0"/>
                </a:lnTo>
                <a:lnTo>
                  <a:pt x="0" y="0"/>
                </a:lnTo>
                <a:lnTo>
                  <a:pt x="0" y="57294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4" name="object 364"/>
          <p:cNvSpPr/>
          <p:nvPr/>
        </p:nvSpPr>
        <p:spPr>
          <a:xfrm>
            <a:off x="3539127" y="1498122"/>
            <a:ext cx="56515" cy="57785"/>
          </a:xfrm>
          <a:custGeom>
            <a:avLst/>
            <a:gdLst/>
            <a:ahLst/>
            <a:cxnLst/>
            <a:rect l="l" t="t" r="r" b="b"/>
            <a:pathLst>
              <a:path w="56514" h="57784">
                <a:moveTo>
                  <a:pt x="0" y="57294"/>
                </a:moveTo>
                <a:lnTo>
                  <a:pt x="56232" y="57294"/>
                </a:lnTo>
                <a:lnTo>
                  <a:pt x="56232" y="0"/>
                </a:lnTo>
                <a:lnTo>
                  <a:pt x="0" y="0"/>
                </a:lnTo>
                <a:lnTo>
                  <a:pt x="0" y="57294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5" name="object 365"/>
          <p:cNvSpPr/>
          <p:nvPr/>
        </p:nvSpPr>
        <p:spPr>
          <a:xfrm>
            <a:off x="2526639" y="1046415"/>
            <a:ext cx="337820" cy="113664"/>
          </a:xfrm>
          <a:custGeom>
            <a:avLst/>
            <a:gdLst/>
            <a:ahLst/>
            <a:cxnLst/>
            <a:rect l="l" t="t" r="r" b="b"/>
            <a:pathLst>
              <a:path w="337819" h="113665">
                <a:moveTo>
                  <a:pt x="281241" y="0"/>
                </a:moveTo>
                <a:lnTo>
                  <a:pt x="56248" y="0"/>
                </a:lnTo>
                <a:lnTo>
                  <a:pt x="56248" y="56540"/>
                </a:lnTo>
                <a:lnTo>
                  <a:pt x="0" y="56540"/>
                </a:lnTo>
                <a:lnTo>
                  <a:pt x="0" y="113080"/>
                </a:lnTo>
                <a:lnTo>
                  <a:pt x="224993" y="113080"/>
                </a:lnTo>
                <a:lnTo>
                  <a:pt x="224993" y="56540"/>
                </a:lnTo>
                <a:lnTo>
                  <a:pt x="281241" y="56540"/>
                </a:lnTo>
                <a:lnTo>
                  <a:pt x="281241" y="0"/>
                </a:lnTo>
                <a:close/>
              </a:path>
              <a:path w="337819" h="113665">
                <a:moveTo>
                  <a:pt x="337489" y="56540"/>
                </a:moveTo>
                <a:lnTo>
                  <a:pt x="281241" y="56540"/>
                </a:lnTo>
                <a:lnTo>
                  <a:pt x="281241" y="113080"/>
                </a:lnTo>
                <a:lnTo>
                  <a:pt x="337489" y="113080"/>
                </a:lnTo>
                <a:lnTo>
                  <a:pt x="337489" y="56540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6" name="object 366"/>
          <p:cNvSpPr/>
          <p:nvPr/>
        </p:nvSpPr>
        <p:spPr>
          <a:xfrm>
            <a:off x="2976637" y="1102950"/>
            <a:ext cx="113030" cy="57150"/>
          </a:xfrm>
          <a:custGeom>
            <a:avLst/>
            <a:gdLst/>
            <a:ahLst/>
            <a:cxnLst/>
            <a:rect l="l" t="t" r="r" b="b"/>
            <a:pathLst>
              <a:path w="113030" h="57150">
                <a:moveTo>
                  <a:pt x="0" y="56534"/>
                </a:moveTo>
                <a:lnTo>
                  <a:pt x="112498" y="56534"/>
                </a:lnTo>
                <a:lnTo>
                  <a:pt x="112498" y="0"/>
                </a:lnTo>
                <a:lnTo>
                  <a:pt x="0" y="0"/>
                </a:lnTo>
                <a:lnTo>
                  <a:pt x="0" y="56534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7" name="object 367"/>
          <p:cNvSpPr/>
          <p:nvPr/>
        </p:nvSpPr>
        <p:spPr>
          <a:xfrm>
            <a:off x="1232918" y="1159484"/>
            <a:ext cx="56515" cy="57150"/>
          </a:xfrm>
          <a:custGeom>
            <a:avLst/>
            <a:gdLst/>
            <a:ahLst/>
            <a:cxnLst/>
            <a:rect l="l" t="t" r="r" b="b"/>
            <a:pathLst>
              <a:path w="56515" h="57150">
                <a:moveTo>
                  <a:pt x="0" y="56534"/>
                </a:moveTo>
                <a:lnTo>
                  <a:pt x="56249" y="56534"/>
                </a:lnTo>
                <a:lnTo>
                  <a:pt x="56249" y="0"/>
                </a:lnTo>
                <a:lnTo>
                  <a:pt x="0" y="0"/>
                </a:lnTo>
                <a:lnTo>
                  <a:pt x="0" y="56534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8" name="object 368"/>
          <p:cNvSpPr/>
          <p:nvPr/>
        </p:nvSpPr>
        <p:spPr>
          <a:xfrm>
            <a:off x="1345416" y="1159484"/>
            <a:ext cx="113030" cy="57150"/>
          </a:xfrm>
          <a:custGeom>
            <a:avLst/>
            <a:gdLst/>
            <a:ahLst/>
            <a:cxnLst/>
            <a:rect l="l" t="t" r="r" b="b"/>
            <a:pathLst>
              <a:path w="113030" h="57150">
                <a:moveTo>
                  <a:pt x="0" y="56534"/>
                </a:moveTo>
                <a:lnTo>
                  <a:pt x="112498" y="56534"/>
                </a:lnTo>
                <a:lnTo>
                  <a:pt x="112498" y="0"/>
                </a:lnTo>
                <a:lnTo>
                  <a:pt x="0" y="0"/>
                </a:lnTo>
                <a:lnTo>
                  <a:pt x="0" y="56534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9" name="object 369"/>
          <p:cNvSpPr/>
          <p:nvPr/>
        </p:nvSpPr>
        <p:spPr>
          <a:xfrm>
            <a:off x="1682910" y="1159484"/>
            <a:ext cx="168910" cy="57150"/>
          </a:xfrm>
          <a:custGeom>
            <a:avLst/>
            <a:gdLst/>
            <a:ahLst/>
            <a:cxnLst/>
            <a:rect l="l" t="t" r="r" b="b"/>
            <a:pathLst>
              <a:path w="168910" h="57150">
                <a:moveTo>
                  <a:pt x="0" y="56534"/>
                </a:moveTo>
                <a:lnTo>
                  <a:pt x="168747" y="56534"/>
                </a:lnTo>
                <a:lnTo>
                  <a:pt x="168747" y="0"/>
                </a:lnTo>
                <a:lnTo>
                  <a:pt x="0" y="0"/>
                </a:lnTo>
                <a:lnTo>
                  <a:pt x="0" y="56534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0" name="object 370"/>
          <p:cNvSpPr/>
          <p:nvPr/>
        </p:nvSpPr>
        <p:spPr>
          <a:xfrm>
            <a:off x="1907906" y="1159484"/>
            <a:ext cx="168910" cy="57150"/>
          </a:xfrm>
          <a:custGeom>
            <a:avLst/>
            <a:gdLst/>
            <a:ahLst/>
            <a:cxnLst/>
            <a:rect l="l" t="t" r="r" b="b"/>
            <a:pathLst>
              <a:path w="168910" h="57150">
                <a:moveTo>
                  <a:pt x="0" y="56534"/>
                </a:moveTo>
                <a:lnTo>
                  <a:pt x="168747" y="56534"/>
                </a:lnTo>
                <a:lnTo>
                  <a:pt x="168747" y="0"/>
                </a:lnTo>
                <a:lnTo>
                  <a:pt x="0" y="0"/>
                </a:lnTo>
                <a:lnTo>
                  <a:pt x="0" y="56534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1" name="object 371"/>
          <p:cNvSpPr/>
          <p:nvPr/>
        </p:nvSpPr>
        <p:spPr>
          <a:xfrm>
            <a:off x="2526645" y="1159447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4" h="56515">
                <a:moveTo>
                  <a:pt x="0" y="56021"/>
                </a:moveTo>
                <a:lnTo>
                  <a:pt x="56249" y="56021"/>
                </a:lnTo>
                <a:lnTo>
                  <a:pt x="56249" y="0"/>
                </a:lnTo>
                <a:lnTo>
                  <a:pt x="0" y="0"/>
                </a:lnTo>
                <a:lnTo>
                  <a:pt x="0" y="56021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2" name="object 372"/>
          <p:cNvSpPr/>
          <p:nvPr/>
        </p:nvSpPr>
        <p:spPr>
          <a:xfrm>
            <a:off x="2639143" y="1159447"/>
            <a:ext cx="113030" cy="56515"/>
          </a:xfrm>
          <a:custGeom>
            <a:avLst/>
            <a:gdLst/>
            <a:ahLst/>
            <a:cxnLst/>
            <a:rect l="l" t="t" r="r" b="b"/>
            <a:pathLst>
              <a:path w="113030" h="56515">
                <a:moveTo>
                  <a:pt x="0" y="56021"/>
                </a:moveTo>
                <a:lnTo>
                  <a:pt x="112498" y="56021"/>
                </a:lnTo>
                <a:lnTo>
                  <a:pt x="112498" y="0"/>
                </a:lnTo>
                <a:lnTo>
                  <a:pt x="0" y="0"/>
                </a:lnTo>
                <a:lnTo>
                  <a:pt x="0" y="56021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3" name="object 373"/>
          <p:cNvSpPr/>
          <p:nvPr/>
        </p:nvSpPr>
        <p:spPr>
          <a:xfrm>
            <a:off x="2864139" y="1159447"/>
            <a:ext cx="168910" cy="56515"/>
          </a:xfrm>
          <a:custGeom>
            <a:avLst/>
            <a:gdLst/>
            <a:ahLst/>
            <a:cxnLst/>
            <a:rect l="l" t="t" r="r" b="b"/>
            <a:pathLst>
              <a:path w="168910" h="56515">
                <a:moveTo>
                  <a:pt x="0" y="56021"/>
                </a:moveTo>
                <a:lnTo>
                  <a:pt x="168747" y="56021"/>
                </a:lnTo>
                <a:lnTo>
                  <a:pt x="168747" y="0"/>
                </a:lnTo>
                <a:lnTo>
                  <a:pt x="0" y="0"/>
                </a:lnTo>
                <a:lnTo>
                  <a:pt x="0" y="56021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4" name="object 374"/>
          <p:cNvSpPr/>
          <p:nvPr/>
        </p:nvSpPr>
        <p:spPr>
          <a:xfrm>
            <a:off x="3089135" y="1159447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4" h="56515">
                <a:moveTo>
                  <a:pt x="0" y="56021"/>
                </a:moveTo>
                <a:lnTo>
                  <a:pt x="56249" y="56021"/>
                </a:lnTo>
                <a:lnTo>
                  <a:pt x="56249" y="0"/>
                </a:lnTo>
                <a:lnTo>
                  <a:pt x="0" y="0"/>
                </a:lnTo>
                <a:lnTo>
                  <a:pt x="0" y="56021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5" name="object 375"/>
          <p:cNvSpPr/>
          <p:nvPr/>
        </p:nvSpPr>
        <p:spPr>
          <a:xfrm>
            <a:off x="1289167" y="1215468"/>
            <a:ext cx="168910" cy="57785"/>
          </a:xfrm>
          <a:custGeom>
            <a:avLst/>
            <a:gdLst/>
            <a:ahLst/>
            <a:cxnLst/>
            <a:rect l="l" t="t" r="r" b="b"/>
            <a:pathLst>
              <a:path w="168909" h="57784">
                <a:moveTo>
                  <a:pt x="0" y="57294"/>
                </a:moveTo>
                <a:lnTo>
                  <a:pt x="168747" y="57294"/>
                </a:lnTo>
                <a:lnTo>
                  <a:pt x="168747" y="0"/>
                </a:lnTo>
                <a:lnTo>
                  <a:pt x="0" y="0"/>
                </a:lnTo>
                <a:lnTo>
                  <a:pt x="0" y="57294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6" name="object 376"/>
          <p:cNvSpPr/>
          <p:nvPr/>
        </p:nvSpPr>
        <p:spPr>
          <a:xfrm>
            <a:off x="1626661" y="1215468"/>
            <a:ext cx="450215" cy="57785"/>
          </a:xfrm>
          <a:custGeom>
            <a:avLst/>
            <a:gdLst/>
            <a:ahLst/>
            <a:cxnLst/>
            <a:rect l="l" t="t" r="r" b="b"/>
            <a:pathLst>
              <a:path w="450214" h="57784">
                <a:moveTo>
                  <a:pt x="0" y="57294"/>
                </a:moveTo>
                <a:lnTo>
                  <a:pt x="449992" y="57294"/>
                </a:lnTo>
                <a:lnTo>
                  <a:pt x="449992" y="0"/>
                </a:lnTo>
                <a:lnTo>
                  <a:pt x="0" y="0"/>
                </a:lnTo>
                <a:lnTo>
                  <a:pt x="0" y="57294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7" name="object 377"/>
          <p:cNvSpPr/>
          <p:nvPr/>
        </p:nvSpPr>
        <p:spPr>
          <a:xfrm>
            <a:off x="2189151" y="1215468"/>
            <a:ext cx="113030" cy="57785"/>
          </a:xfrm>
          <a:custGeom>
            <a:avLst/>
            <a:gdLst/>
            <a:ahLst/>
            <a:cxnLst/>
            <a:rect l="l" t="t" r="r" b="b"/>
            <a:pathLst>
              <a:path w="113030" h="57784">
                <a:moveTo>
                  <a:pt x="0" y="57294"/>
                </a:moveTo>
                <a:lnTo>
                  <a:pt x="112498" y="57294"/>
                </a:lnTo>
                <a:lnTo>
                  <a:pt x="112498" y="0"/>
                </a:lnTo>
                <a:lnTo>
                  <a:pt x="0" y="0"/>
                </a:lnTo>
                <a:lnTo>
                  <a:pt x="0" y="57294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8" name="object 378"/>
          <p:cNvSpPr/>
          <p:nvPr/>
        </p:nvSpPr>
        <p:spPr>
          <a:xfrm>
            <a:off x="2470396" y="1215468"/>
            <a:ext cx="394335" cy="57785"/>
          </a:xfrm>
          <a:custGeom>
            <a:avLst/>
            <a:gdLst/>
            <a:ahLst/>
            <a:cxnLst/>
            <a:rect l="l" t="t" r="r" b="b"/>
            <a:pathLst>
              <a:path w="394335" h="57784">
                <a:moveTo>
                  <a:pt x="0" y="57294"/>
                </a:moveTo>
                <a:lnTo>
                  <a:pt x="393743" y="57294"/>
                </a:lnTo>
                <a:lnTo>
                  <a:pt x="393743" y="0"/>
                </a:lnTo>
                <a:lnTo>
                  <a:pt x="0" y="0"/>
                </a:lnTo>
                <a:lnTo>
                  <a:pt x="0" y="57294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9" name="object 379"/>
          <p:cNvSpPr/>
          <p:nvPr/>
        </p:nvSpPr>
        <p:spPr>
          <a:xfrm>
            <a:off x="2920388" y="1215468"/>
            <a:ext cx="225425" cy="57785"/>
          </a:xfrm>
          <a:custGeom>
            <a:avLst/>
            <a:gdLst/>
            <a:ahLst/>
            <a:cxnLst/>
            <a:rect l="l" t="t" r="r" b="b"/>
            <a:pathLst>
              <a:path w="225425" h="57784">
                <a:moveTo>
                  <a:pt x="0" y="57294"/>
                </a:moveTo>
                <a:lnTo>
                  <a:pt x="224996" y="57294"/>
                </a:lnTo>
                <a:lnTo>
                  <a:pt x="224996" y="0"/>
                </a:lnTo>
                <a:lnTo>
                  <a:pt x="0" y="0"/>
                </a:lnTo>
                <a:lnTo>
                  <a:pt x="0" y="57294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0" name="object 380"/>
          <p:cNvSpPr/>
          <p:nvPr/>
        </p:nvSpPr>
        <p:spPr>
          <a:xfrm>
            <a:off x="1289167" y="1272763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5">
                <a:moveTo>
                  <a:pt x="0" y="56021"/>
                </a:moveTo>
                <a:lnTo>
                  <a:pt x="56249" y="56021"/>
                </a:lnTo>
                <a:lnTo>
                  <a:pt x="56249" y="0"/>
                </a:lnTo>
                <a:lnTo>
                  <a:pt x="0" y="0"/>
                </a:lnTo>
                <a:lnTo>
                  <a:pt x="0" y="56021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1" name="object 381"/>
          <p:cNvSpPr/>
          <p:nvPr/>
        </p:nvSpPr>
        <p:spPr>
          <a:xfrm>
            <a:off x="1682910" y="1272763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4" h="56515">
                <a:moveTo>
                  <a:pt x="0" y="56021"/>
                </a:moveTo>
                <a:lnTo>
                  <a:pt x="56249" y="56021"/>
                </a:lnTo>
                <a:lnTo>
                  <a:pt x="56249" y="0"/>
                </a:lnTo>
                <a:lnTo>
                  <a:pt x="0" y="0"/>
                </a:lnTo>
                <a:lnTo>
                  <a:pt x="0" y="56021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2" name="object 382"/>
          <p:cNvSpPr/>
          <p:nvPr/>
        </p:nvSpPr>
        <p:spPr>
          <a:xfrm>
            <a:off x="1795408" y="1272763"/>
            <a:ext cx="113030" cy="56515"/>
          </a:xfrm>
          <a:custGeom>
            <a:avLst/>
            <a:gdLst/>
            <a:ahLst/>
            <a:cxnLst/>
            <a:rect l="l" t="t" r="r" b="b"/>
            <a:pathLst>
              <a:path w="113030" h="56515">
                <a:moveTo>
                  <a:pt x="0" y="56021"/>
                </a:moveTo>
                <a:lnTo>
                  <a:pt x="112498" y="56021"/>
                </a:lnTo>
                <a:lnTo>
                  <a:pt x="112498" y="0"/>
                </a:lnTo>
                <a:lnTo>
                  <a:pt x="0" y="0"/>
                </a:lnTo>
                <a:lnTo>
                  <a:pt x="0" y="56021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3" name="object 383"/>
          <p:cNvSpPr/>
          <p:nvPr/>
        </p:nvSpPr>
        <p:spPr>
          <a:xfrm>
            <a:off x="2076653" y="1272763"/>
            <a:ext cx="113030" cy="56515"/>
          </a:xfrm>
          <a:custGeom>
            <a:avLst/>
            <a:gdLst/>
            <a:ahLst/>
            <a:cxnLst/>
            <a:rect l="l" t="t" r="r" b="b"/>
            <a:pathLst>
              <a:path w="113030" h="56515">
                <a:moveTo>
                  <a:pt x="0" y="56021"/>
                </a:moveTo>
                <a:lnTo>
                  <a:pt x="112498" y="56021"/>
                </a:lnTo>
                <a:lnTo>
                  <a:pt x="112498" y="0"/>
                </a:lnTo>
                <a:lnTo>
                  <a:pt x="0" y="0"/>
                </a:lnTo>
                <a:lnTo>
                  <a:pt x="0" y="56021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4" name="object 384"/>
          <p:cNvSpPr/>
          <p:nvPr/>
        </p:nvSpPr>
        <p:spPr>
          <a:xfrm>
            <a:off x="2245400" y="1272763"/>
            <a:ext cx="113030" cy="56515"/>
          </a:xfrm>
          <a:custGeom>
            <a:avLst/>
            <a:gdLst/>
            <a:ahLst/>
            <a:cxnLst/>
            <a:rect l="l" t="t" r="r" b="b"/>
            <a:pathLst>
              <a:path w="113030" h="56515">
                <a:moveTo>
                  <a:pt x="0" y="56021"/>
                </a:moveTo>
                <a:lnTo>
                  <a:pt x="112498" y="56021"/>
                </a:lnTo>
                <a:lnTo>
                  <a:pt x="112498" y="0"/>
                </a:lnTo>
                <a:lnTo>
                  <a:pt x="0" y="0"/>
                </a:lnTo>
                <a:lnTo>
                  <a:pt x="0" y="56021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5" name="object 385"/>
          <p:cNvSpPr/>
          <p:nvPr/>
        </p:nvSpPr>
        <p:spPr>
          <a:xfrm>
            <a:off x="2470396" y="1272763"/>
            <a:ext cx="113030" cy="56515"/>
          </a:xfrm>
          <a:custGeom>
            <a:avLst/>
            <a:gdLst/>
            <a:ahLst/>
            <a:cxnLst/>
            <a:rect l="l" t="t" r="r" b="b"/>
            <a:pathLst>
              <a:path w="113030" h="56515">
                <a:moveTo>
                  <a:pt x="0" y="56021"/>
                </a:moveTo>
                <a:lnTo>
                  <a:pt x="112498" y="56021"/>
                </a:lnTo>
                <a:lnTo>
                  <a:pt x="112498" y="0"/>
                </a:lnTo>
                <a:lnTo>
                  <a:pt x="0" y="0"/>
                </a:lnTo>
                <a:lnTo>
                  <a:pt x="0" y="56021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6" name="object 386"/>
          <p:cNvSpPr/>
          <p:nvPr/>
        </p:nvSpPr>
        <p:spPr>
          <a:xfrm>
            <a:off x="2639143" y="1272763"/>
            <a:ext cx="506730" cy="56515"/>
          </a:xfrm>
          <a:custGeom>
            <a:avLst/>
            <a:gdLst/>
            <a:ahLst/>
            <a:cxnLst/>
            <a:rect l="l" t="t" r="r" b="b"/>
            <a:pathLst>
              <a:path w="506730" h="56515">
                <a:moveTo>
                  <a:pt x="0" y="56021"/>
                </a:moveTo>
                <a:lnTo>
                  <a:pt x="506241" y="56021"/>
                </a:lnTo>
                <a:lnTo>
                  <a:pt x="506241" y="0"/>
                </a:lnTo>
                <a:lnTo>
                  <a:pt x="0" y="0"/>
                </a:lnTo>
                <a:lnTo>
                  <a:pt x="0" y="56021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7" name="object 387"/>
          <p:cNvSpPr/>
          <p:nvPr/>
        </p:nvSpPr>
        <p:spPr>
          <a:xfrm>
            <a:off x="3257882" y="1272553"/>
            <a:ext cx="168910" cy="57150"/>
          </a:xfrm>
          <a:custGeom>
            <a:avLst/>
            <a:gdLst/>
            <a:ahLst/>
            <a:cxnLst/>
            <a:rect l="l" t="t" r="r" b="b"/>
            <a:pathLst>
              <a:path w="168910" h="57150">
                <a:moveTo>
                  <a:pt x="0" y="56534"/>
                </a:moveTo>
                <a:lnTo>
                  <a:pt x="168747" y="56534"/>
                </a:lnTo>
                <a:lnTo>
                  <a:pt x="168747" y="0"/>
                </a:lnTo>
                <a:lnTo>
                  <a:pt x="0" y="0"/>
                </a:lnTo>
                <a:lnTo>
                  <a:pt x="0" y="56534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8" name="object 388"/>
          <p:cNvSpPr/>
          <p:nvPr/>
        </p:nvSpPr>
        <p:spPr>
          <a:xfrm>
            <a:off x="107937" y="876794"/>
            <a:ext cx="450215" cy="339725"/>
          </a:xfrm>
          <a:custGeom>
            <a:avLst/>
            <a:gdLst/>
            <a:ahLst/>
            <a:cxnLst/>
            <a:rect l="l" t="t" r="r" b="b"/>
            <a:pathLst>
              <a:path w="450215" h="339725">
                <a:moveTo>
                  <a:pt x="112496" y="0"/>
                </a:moveTo>
                <a:lnTo>
                  <a:pt x="0" y="0"/>
                </a:lnTo>
                <a:lnTo>
                  <a:pt x="0" y="56032"/>
                </a:lnTo>
                <a:lnTo>
                  <a:pt x="0" y="169341"/>
                </a:lnTo>
                <a:lnTo>
                  <a:pt x="0" y="226631"/>
                </a:lnTo>
                <a:lnTo>
                  <a:pt x="56248" y="226631"/>
                </a:lnTo>
                <a:lnTo>
                  <a:pt x="56248" y="282663"/>
                </a:lnTo>
                <a:lnTo>
                  <a:pt x="112496" y="282663"/>
                </a:lnTo>
                <a:lnTo>
                  <a:pt x="112496" y="226631"/>
                </a:lnTo>
                <a:lnTo>
                  <a:pt x="112496" y="169341"/>
                </a:lnTo>
                <a:lnTo>
                  <a:pt x="56248" y="169341"/>
                </a:lnTo>
                <a:lnTo>
                  <a:pt x="56248" y="56032"/>
                </a:lnTo>
                <a:lnTo>
                  <a:pt x="112496" y="56032"/>
                </a:lnTo>
                <a:lnTo>
                  <a:pt x="112496" y="0"/>
                </a:lnTo>
                <a:close/>
              </a:path>
              <a:path w="450215" h="339725">
                <a:moveTo>
                  <a:pt x="168744" y="282702"/>
                </a:moveTo>
                <a:lnTo>
                  <a:pt x="112496" y="282702"/>
                </a:lnTo>
                <a:lnTo>
                  <a:pt x="112496" y="339229"/>
                </a:lnTo>
                <a:lnTo>
                  <a:pt x="168744" y="339229"/>
                </a:lnTo>
                <a:lnTo>
                  <a:pt x="168744" y="282702"/>
                </a:lnTo>
                <a:close/>
              </a:path>
              <a:path w="450215" h="339725">
                <a:moveTo>
                  <a:pt x="281241" y="226161"/>
                </a:moveTo>
                <a:lnTo>
                  <a:pt x="168744" y="226161"/>
                </a:lnTo>
                <a:lnTo>
                  <a:pt x="168744" y="282702"/>
                </a:lnTo>
                <a:lnTo>
                  <a:pt x="281241" y="282702"/>
                </a:lnTo>
                <a:lnTo>
                  <a:pt x="281241" y="226161"/>
                </a:lnTo>
                <a:close/>
              </a:path>
              <a:path w="450215" h="339725">
                <a:moveTo>
                  <a:pt x="393738" y="169621"/>
                </a:moveTo>
                <a:lnTo>
                  <a:pt x="281241" y="169621"/>
                </a:lnTo>
                <a:lnTo>
                  <a:pt x="281241" y="226161"/>
                </a:lnTo>
                <a:lnTo>
                  <a:pt x="393738" y="226161"/>
                </a:lnTo>
                <a:lnTo>
                  <a:pt x="393738" y="169621"/>
                </a:lnTo>
                <a:close/>
              </a:path>
              <a:path w="450215" h="339725">
                <a:moveTo>
                  <a:pt x="449986" y="226161"/>
                </a:moveTo>
                <a:lnTo>
                  <a:pt x="393738" y="226161"/>
                </a:lnTo>
                <a:lnTo>
                  <a:pt x="393738" y="282702"/>
                </a:lnTo>
                <a:lnTo>
                  <a:pt x="449986" y="282702"/>
                </a:lnTo>
                <a:lnTo>
                  <a:pt x="449986" y="226161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9" name="object 389"/>
          <p:cNvSpPr/>
          <p:nvPr/>
        </p:nvSpPr>
        <p:spPr>
          <a:xfrm>
            <a:off x="0" y="1216024"/>
            <a:ext cx="333375" cy="226695"/>
          </a:xfrm>
          <a:custGeom>
            <a:avLst/>
            <a:gdLst/>
            <a:ahLst/>
            <a:cxnLst/>
            <a:rect l="l" t="t" r="r" b="b"/>
            <a:pathLst>
              <a:path w="333375" h="226694">
                <a:moveTo>
                  <a:pt x="51689" y="113068"/>
                </a:moveTo>
                <a:lnTo>
                  <a:pt x="0" y="113068"/>
                </a:lnTo>
                <a:lnTo>
                  <a:pt x="0" y="169608"/>
                </a:lnTo>
                <a:lnTo>
                  <a:pt x="51689" y="169608"/>
                </a:lnTo>
                <a:lnTo>
                  <a:pt x="51689" y="113068"/>
                </a:lnTo>
                <a:close/>
              </a:path>
              <a:path w="333375" h="226694">
                <a:moveTo>
                  <a:pt x="220433" y="0"/>
                </a:moveTo>
                <a:lnTo>
                  <a:pt x="164185" y="0"/>
                </a:lnTo>
                <a:lnTo>
                  <a:pt x="164185" y="56540"/>
                </a:lnTo>
                <a:lnTo>
                  <a:pt x="51689" y="56540"/>
                </a:lnTo>
                <a:lnTo>
                  <a:pt x="51689" y="113068"/>
                </a:lnTo>
                <a:lnTo>
                  <a:pt x="220433" y="113068"/>
                </a:lnTo>
                <a:lnTo>
                  <a:pt x="220433" y="0"/>
                </a:lnTo>
                <a:close/>
              </a:path>
              <a:path w="333375" h="226694">
                <a:moveTo>
                  <a:pt x="276682" y="113068"/>
                </a:moveTo>
                <a:lnTo>
                  <a:pt x="220433" y="113068"/>
                </a:lnTo>
                <a:lnTo>
                  <a:pt x="220433" y="169608"/>
                </a:lnTo>
                <a:lnTo>
                  <a:pt x="276682" y="169608"/>
                </a:lnTo>
                <a:lnTo>
                  <a:pt x="276682" y="113068"/>
                </a:lnTo>
                <a:close/>
              </a:path>
              <a:path w="333375" h="226694">
                <a:moveTo>
                  <a:pt x="332930" y="169608"/>
                </a:moveTo>
                <a:lnTo>
                  <a:pt x="276682" y="169608"/>
                </a:lnTo>
                <a:lnTo>
                  <a:pt x="276682" y="226136"/>
                </a:lnTo>
                <a:lnTo>
                  <a:pt x="332930" y="226136"/>
                </a:lnTo>
                <a:lnTo>
                  <a:pt x="332930" y="169608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0" name="object 390"/>
          <p:cNvSpPr/>
          <p:nvPr/>
        </p:nvSpPr>
        <p:spPr>
          <a:xfrm>
            <a:off x="501675" y="1216024"/>
            <a:ext cx="281305" cy="113664"/>
          </a:xfrm>
          <a:custGeom>
            <a:avLst/>
            <a:gdLst/>
            <a:ahLst/>
            <a:cxnLst/>
            <a:rect l="l" t="t" r="r" b="b"/>
            <a:pathLst>
              <a:path w="281305" h="113665">
                <a:moveTo>
                  <a:pt x="112496" y="56540"/>
                </a:moveTo>
                <a:lnTo>
                  <a:pt x="0" y="56540"/>
                </a:lnTo>
                <a:lnTo>
                  <a:pt x="0" y="113068"/>
                </a:lnTo>
                <a:lnTo>
                  <a:pt x="112496" y="113068"/>
                </a:lnTo>
                <a:lnTo>
                  <a:pt x="112496" y="56540"/>
                </a:lnTo>
                <a:close/>
              </a:path>
              <a:path w="281305" h="113665">
                <a:moveTo>
                  <a:pt x="281241" y="0"/>
                </a:moveTo>
                <a:lnTo>
                  <a:pt x="112496" y="0"/>
                </a:lnTo>
                <a:lnTo>
                  <a:pt x="112496" y="56540"/>
                </a:lnTo>
                <a:lnTo>
                  <a:pt x="281241" y="56540"/>
                </a:lnTo>
                <a:lnTo>
                  <a:pt x="281241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1" name="object 391"/>
          <p:cNvSpPr/>
          <p:nvPr/>
        </p:nvSpPr>
        <p:spPr>
          <a:xfrm>
            <a:off x="895424" y="1329088"/>
            <a:ext cx="56515" cy="57150"/>
          </a:xfrm>
          <a:custGeom>
            <a:avLst/>
            <a:gdLst/>
            <a:ahLst/>
            <a:cxnLst/>
            <a:rect l="l" t="t" r="r" b="b"/>
            <a:pathLst>
              <a:path w="56515" h="57150">
                <a:moveTo>
                  <a:pt x="56249" y="56534"/>
                </a:moveTo>
                <a:lnTo>
                  <a:pt x="0" y="56534"/>
                </a:lnTo>
                <a:lnTo>
                  <a:pt x="0" y="0"/>
                </a:lnTo>
                <a:lnTo>
                  <a:pt x="56249" y="0"/>
                </a:lnTo>
                <a:lnTo>
                  <a:pt x="56249" y="56534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2" name="object 392"/>
          <p:cNvSpPr/>
          <p:nvPr/>
        </p:nvSpPr>
        <p:spPr>
          <a:xfrm>
            <a:off x="1289167" y="876812"/>
            <a:ext cx="56515" cy="57150"/>
          </a:xfrm>
          <a:custGeom>
            <a:avLst/>
            <a:gdLst/>
            <a:ahLst/>
            <a:cxnLst/>
            <a:rect l="l" t="t" r="r" b="b"/>
            <a:pathLst>
              <a:path w="56515" h="57150">
                <a:moveTo>
                  <a:pt x="56249" y="56534"/>
                </a:moveTo>
                <a:lnTo>
                  <a:pt x="0" y="56534"/>
                </a:lnTo>
                <a:lnTo>
                  <a:pt x="0" y="0"/>
                </a:lnTo>
                <a:lnTo>
                  <a:pt x="56249" y="0"/>
                </a:lnTo>
                <a:lnTo>
                  <a:pt x="56249" y="56534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3" name="object 393"/>
          <p:cNvSpPr/>
          <p:nvPr/>
        </p:nvSpPr>
        <p:spPr>
          <a:xfrm>
            <a:off x="1626661" y="1329088"/>
            <a:ext cx="56515" cy="57150"/>
          </a:xfrm>
          <a:custGeom>
            <a:avLst/>
            <a:gdLst/>
            <a:ahLst/>
            <a:cxnLst/>
            <a:rect l="l" t="t" r="r" b="b"/>
            <a:pathLst>
              <a:path w="56514" h="57150">
                <a:moveTo>
                  <a:pt x="56249" y="56534"/>
                </a:moveTo>
                <a:lnTo>
                  <a:pt x="0" y="56534"/>
                </a:lnTo>
                <a:lnTo>
                  <a:pt x="0" y="0"/>
                </a:lnTo>
                <a:lnTo>
                  <a:pt x="56249" y="0"/>
                </a:lnTo>
                <a:lnTo>
                  <a:pt x="56249" y="56534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4" name="object 394"/>
          <p:cNvSpPr/>
          <p:nvPr/>
        </p:nvSpPr>
        <p:spPr>
          <a:xfrm>
            <a:off x="1401660" y="763751"/>
            <a:ext cx="506730" cy="452755"/>
          </a:xfrm>
          <a:custGeom>
            <a:avLst/>
            <a:gdLst/>
            <a:ahLst/>
            <a:cxnLst/>
            <a:rect l="l" t="t" r="r" b="b"/>
            <a:pathLst>
              <a:path w="506730" h="452755">
                <a:moveTo>
                  <a:pt x="56248" y="282663"/>
                </a:moveTo>
                <a:lnTo>
                  <a:pt x="0" y="282663"/>
                </a:lnTo>
                <a:lnTo>
                  <a:pt x="0" y="395744"/>
                </a:lnTo>
                <a:lnTo>
                  <a:pt x="56248" y="395744"/>
                </a:lnTo>
                <a:lnTo>
                  <a:pt x="56248" y="282663"/>
                </a:lnTo>
                <a:close/>
              </a:path>
              <a:path w="506730" h="452755">
                <a:moveTo>
                  <a:pt x="112496" y="395744"/>
                </a:moveTo>
                <a:lnTo>
                  <a:pt x="56248" y="395744"/>
                </a:lnTo>
                <a:lnTo>
                  <a:pt x="56248" y="452272"/>
                </a:lnTo>
                <a:lnTo>
                  <a:pt x="112496" y="452272"/>
                </a:lnTo>
                <a:lnTo>
                  <a:pt x="112496" y="395744"/>
                </a:lnTo>
                <a:close/>
              </a:path>
              <a:path w="506730" h="452755">
                <a:moveTo>
                  <a:pt x="112496" y="169595"/>
                </a:moveTo>
                <a:lnTo>
                  <a:pt x="56248" y="169595"/>
                </a:lnTo>
                <a:lnTo>
                  <a:pt x="56248" y="282663"/>
                </a:lnTo>
                <a:lnTo>
                  <a:pt x="112496" y="282663"/>
                </a:lnTo>
                <a:lnTo>
                  <a:pt x="112496" y="169595"/>
                </a:lnTo>
                <a:close/>
              </a:path>
              <a:path w="506730" h="452755">
                <a:moveTo>
                  <a:pt x="168744" y="113068"/>
                </a:moveTo>
                <a:lnTo>
                  <a:pt x="112496" y="113068"/>
                </a:lnTo>
                <a:lnTo>
                  <a:pt x="112496" y="169595"/>
                </a:lnTo>
                <a:lnTo>
                  <a:pt x="168744" y="169595"/>
                </a:lnTo>
                <a:lnTo>
                  <a:pt x="168744" y="113068"/>
                </a:lnTo>
                <a:close/>
              </a:path>
              <a:path w="506730" h="452755">
                <a:moveTo>
                  <a:pt x="224993" y="395744"/>
                </a:moveTo>
                <a:lnTo>
                  <a:pt x="168744" y="395744"/>
                </a:lnTo>
                <a:lnTo>
                  <a:pt x="168744" y="452272"/>
                </a:lnTo>
                <a:lnTo>
                  <a:pt x="224993" y="452272"/>
                </a:lnTo>
                <a:lnTo>
                  <a:pt x="224993" y="395744"/>
                </a:lnTo>
                <a:close/>
              </a:path>
              <a:path w="506730" h="452755">
                <a:moveTo>
                  <a:pt x="281241" y="339204"/>
                </a:moveTo>
                <a:lnTo>
                  <a:pt x="224993" y="339204"/>
                </a:lnTo>
                <a:lnTo>
                  <a:pt x="224993" y="395744"/>
                </a:lnTo>
                <a:lnTo>
                  <a:pt x="281241" y="395744"/>
                </a:lnTo>
                <a:lnTo>
                  <a:pt x="281241" y="339204"/>
                </a:lnTo>
                <a:close/>
              </a:path>
              <a:path w="506730" h="452755">
                <a:moveTo>
                  <a:pt x="281241" y="56527"/>
                </a:moveTo>
                <a:lnTo>
                  <a:pt x="168744" y="56527"/>
                </a:lnTo>
                <a:lnTo>
                  <a:pt x="168744" y="113068"/>
                </a:lnTo>
                <a:lnTo>
                  <a:pt x="281241" y="113068"/>
                </a:lnTo>
                <a:lnTo>
                  <a:pt x="281241" y="56527"/>
                </a:lnTo>
                <a:close/>
              </a:path>
              <a:path w="506730" h="452755">
                <a:moveTo>
                  <a:pt x="393738" y="0"/>
                </a:moveTo>
                <a:lnTo>
                  <a:pt x="281241" y="0"/>
                </a:lnTo>
                <a:lnTo>
                  <a:pt x="281241" y="56527"/>
                </a:lnTo>
                <a:lnTo>
                  <a:pt x="393738" y="56527"/>
                </a:lnTo>
                <a:lnTo>
                  <a:pt x="393738" y="0"/>
                </a:lnTo>
                <a:close/>
              </a:path>
              <a:path w="506730" h="452755">
                <a:moveTo>
                  <a:pt x="449986" y="282663"/>
                </a:moveTo>
                <a:lnTo>
                  <a:pt x="281241" y="282663"/>
                </a:lnTo>
                <a:lnTo>
                  <a:pt x="281241" y="339204"/>
                </a:lnTo>
                <a:lnTo>
                  <a:pt x="449986" y="339204"/>
                </a:lnTo>
                <a:lnTo>
                  <a:pt x="449986" y="282663"/>
                </a:lnTo>
                <a:close/>
              </a:path>
              <a:path w="506730" h="452755">
                <a:moveTo>
                  <a:pt x="506234" y="339204"/>
                </a:moveTo>
                <a:lnTo>
                  <a:pt x="449986" y="339204"/>
                </a:lnTo>
                <a:lnTo>
                  <a:pt x="449986" y="395744"/>
                </a:lnTo>
                <a:lnTo>
                  <a:pt x="506234" y="395744"/>
                </a:lnTo>
                <a:lnTo>
                  <a:pt x="506234" y="339204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5" name="object 395"/>
          <p:cNvSpPr/>
          <p:nvPr/>
        </p:nvSpPr>
        <p:spPr>
          <a:xfrm>
            <a:off x="1907895" y="1216024"/>
            <a:ext cx="281305" cy="170180"/>
          </a:xfrm>
          <a:custGeom>
            <a:avLst/>
            <a:gdLst/>
            <a:ahLst/>
            <a:cxnLst/>
            <a:rect l="l" t="t" r="r" b="b"/>
            <a:pathLst>
              <a:path w="281305" h="170180">
                <a:moveTo>
                  <a:pt x="56248" y="113068"/>
                </a:moveTo>
                <a:lnTo>
                  <a:pt x="0" y="113068"/>
                </a:lnTo>
                <a:lnTo>
                  <a:pt x="0" y="169608"/>
                </a:lnTo>
                <a:lnTo>
                  <a:pt x="56248" y="169608"/>
                </a:lnTo>
                <a:lnTo>
                  <a:pt x="56248" y="113068"/>
                </a:lnTo>
                <a:close/>
              </a:path>
              <a:path w="281305" h="170180">
                <a:moveTo>
                  <a:pt x="168757" y="56540"/>
                </a:moveTo>
                <a:lnTo>
                  <a:pt x="56248" y="56540"/>
                </a:lnTo>
                <a:lnTo>
                  <a:pt x="56248" y="113068"/>
                </a:lnTo>
                <a:lnTo>
                  <a:pt x="168757" y="113068"/>
                </a:lnTo>
                <a:lnTo>
                  <a:pt x="168757" y="56540"/>
                </a:lnTo>
                <a:close/>
              </a:path>
              <a:path w="281305" h="170180">
                <a:moveTo>
                  <a:pt x="281254" y="0"/>
                </a:moveTo>
                <a:lnTo>
                  <a:pt x="168757" y="0"/>
                </a:lnTo>
                <a:lnTo>
                  <a:pt x="168757" y="56540"/>
                </a:lnTo>
                <a:lnTo>
                  <a:pt x="281254" y="56540"/>
                </a:lnTo>
                <a:lnTo>
                  <a:pt x="281254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6" name="object 396"/>
          <p:cNvSpPr/>
          <p:nvPr/>
        </p:nvSpPr>
        <p:spPr>
          <a:xfrm>
            <a:off x="895413" y="594143"/>
            <a:ext cx="562610" cy="734695"/>
          </a:xfrm>
          <a:custGeom>
            <a:avLst/>
            <a:gdLst/>
            <a:ahLst/>
            <a:cxnLst/>
            <a:rect l="l" t="t" r="r" b="b"/>
            <a:pathLst>
              <a:path w="562610" h="734694">
                <a:moveTo>
                  <a:pt x="225005" y="282676"/>
                </a:moveTo>
                <a:lnTo>
                  <a:pt x="112496" y="282676"/>
                </a:lnTo>
                <a:lnTo>
                  <a:pt x="112496" y="339204"/>
                </a:lnTo>
                <a:lnTo>
                  <a:pt x="56248" y="339204"/>
                </a:lnTo>
                <a:lnTo>
                  <a:pt x="56248" y="395744"/>
                </a:lnTo>
                <a:lnTo>
                  <a:pt x="0" y="395744"/>
                </a:lnTo>
                <a:lnTo>
                  <a:pt x="0" y="508812"/>
                </a:lnTo>
                <a:lnTo>
                  <a:pt x="112496" y="508812"/>
                </a:lnTo>
                <a:lnTo>
                  <a:pt x="112496" y="395744"/>
                </a:lnTo>
                <a:lnTo>
                  <a:pt x="168757" y="395744"/>
                </a:lnTo>
                <a:lnTo>
                  <a:pt x="168757" y="339204"/>
                </a:lnTo>
                <a:lnTo>
                  <a:pt x="225005" y="339204"/>
                </a:lnTo>
                <a:lnTo>
                  <a:pt x="225005" y="282676"/>
                </a:lnTo>
                <a:close/>
              </a:path>
              <a:path w="562610" h="734694">
                <a:moveTo>
                  <a:pt x="281254" y="509282"/>
                </a:moveTo>
                <a:lnTo>
                  <a:pt x="56248" y="509282"/>
                </a:lnTo>
                <a:lnTo>
                  <a:pt x="56248" y="565315"/>
                </a:lnTo>
                <a:lnTo>
                  <a:pt x="112496" y="565315"/>
                </a:lnTo>
                <a:lnTo>
                  <a:pt x="112496" y="621334"/>
                </a:lnTo>
                <a:lnTo>
                  <a:pt x="56248" y="621334"/>
                </a:lnTo>
                <a:lnTo>
                  <a:pt x="56248" y="678624"/>
                </a:lnTo>
                <a:lnTo>
                  <a:pt x="56248" y="734644"/>
                </a:lnTo>
                <a:lnTo>
                  <a:pt x="168757" y="734644"/>
                </a:lnTo>
                <a:lnTo>
                  <a:pt x="168757" y="678624"/>
                </a:lnTo>
                <a:lnTo>
                  <a:pt x="281254" y="678624"/>
                </a:lnTo>
                <a:lnTo>
                  <a:pt x="281254" y="621334"/>
                </a:lnTo>
                <a:lnTo>
                  <a:pt x="281254" y="565315"/>
                </a:lnTo>
                <a:lnTo>
                  <a:pt x="281254" y="509282"/>
                </a:lnTo>
                <a:close/>
              </a:path>
              <a:path w="562610" h="734694">
                <a:moveTo>
                  <a:pt x="393750" y="113322"/>
                </a:moveTo>
                <a:lnTo>
                  <a:pt x="281254" y="113322"/>
                </a:lnTo>
                <a:lnTo>
                  <a:pt x="281254" y="226631"/>
                </a:lnTo>
                <a:lnTo>
                  <a:pt x="168757" y="226631"/>
                </a:lnTo>
                <a:lnTo>
                  <a:pt x="168757" y="282651"/>
                </a:lnTo>
                <a:lnTo>
                  <a:pt x="393750" y="282651"/>
                </a:lnTo>
                <a:lnTo>
                  <a:pt x="393750" y="226631"/>
                </a:lnTo>
                <a:lnTo>
                  <a:pt x="393750" y="113322"/>
                </a:lnTo>
                <a:close/>
              </a:path>
              <a:path w="562610" h="734694">
                <a:moveTo>
                  <a:pt x="562495" y="0"/>
                </a:moveTo>
                <a:lnTo>
                  <a:pt x="393750" y="0"/>
                </a:lnTo>
                <a:lnTo>
                  <a:pt x="393750" y="56540"/>
                </a:lnTo>
                <a:lnTo>
                  <a:pt x="337502" y="56540"/>
                </a:lnTo>
                <a:lnTo>
                  <a:pt x="337502" y="113068"/>
                </a:lnTo>
                <a:lnTo>
                  <a:pt x="449999" y="113068"/>
                </a:lnTo>
                <a:lnTo>
                  <a:pt x="449999" y="56540"/>
                </a:lnTo>
                <a:lnTo>
                  <a:pt x="562495" y="56540"/>
                </a:lnTo>
                <a:lnTo>
                  <a:pt x="562495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7" name="object 397"/>
          <p:cNvSpPr/>
          <p:nvPr/>
        </p:nvSpPr>
        <p:spPr>
          <a:xfrm>
            <a:off x="1514163" y="1216019"/>
            <a:ext cx="56515" cy="57150"/>
          </a:xfrm>
          <a:custGeom>
            <a:avLst/>
            <a:gdLst/>
            <a:ahLst/>
            <a:cxnLst/>
            <a:rect l="l" t="t" r="r" b="b"/>
            <a:pathLst>
              <a:path w="56515" h="57150">
                <a:moveTo>
                  <a:pt x="56249" y="56534"/>
                </a:moveTo>
                <a:lnTo>
                  <a:pt x="0" y="56534"/>
                </a:lnTo>
                <a:lnTo>
                  <a:pt x="0" y="0"/>
                </a:lnTo>
                <a:lnTo>
                  <a:pt x="56249" y="0"/>
                </a:lnTo>
                <a:lnTo>
                  <a:pt x="56249" y="56534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8" name="object 398"/>
          <p:cNvSpPr/>
          <p:nvPr/>
        </p:nvSpPr>
        <p:spPr>
          <a:xfrm>
            <a:off x="1120420" y="1272553"/>
            <a:ext cx="113030" cy="113664"/>
          </a:xfrm>
          <a:custGeom>
            <a:avLst/>
            <a:gdLst/>
            <a:ahLst/>
            <a:cxnLst/>
            <a:rect l="l" t="t" r="r" b="b"/>
            <a:pathLst>
              <a:path w="113030" h="113665">
                <a:moveTo>
                  <a:pt x="112498" y="113068"/>
                </a:moveTo>
                <a:lnTo>
                  <a:pt x="0" y="113068"/>
                </a:lnTo>
                <a:lnTo>
                  <a:pt x="0" y="0"/>
                </a:lnTo>
                <a:lnTo>
                  <a:pt x="112498" y="0"/>
                </a:lnTo>
                <a:lnTo>
                  <a:pt x="112498" y="113068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9" name="object 399"/>
          <p:cNvSpPr/>
          <p:nvPr/>
        </p:nvSpPr>
        <p:spPr>
          <a:xfrm>
            <a:off x="1401665" y="1272553"/>
            <a:ext cx="225425" cy="57150"/>
          </a:xfrm>
          <a:custGeom>
            <a:avLst/>
            <a:gdLst/>
            <a:ahLst/>
            <a:cxnLst/>
            <a:rect l="l" t="t" r="r" b="b"/>
            <a:pathLst>
              <a:path w="225425" h="57150">
                <a:moveTo>
                  <a:pt x="224996" y="56534"/>
                </a:moveTo>
                <a:lnTo>
                  <a:pt x="0" y="56534"/>
                </a:lnTo>
                <a:lnTo>
                  <a:pt x="0" y="0"/>
                </a:lnTo>
                <a:lnTo>
                  <a:pt x="224996" y="0"/>
                </a:lnTo>
                <a:lnTo>
                  <a:pt x="224996" y="56534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0" name="object 400"/>
          <p:cNvSpPr/>
          <p:nvPr/>
        </p:nvSpPr>
        <p:spPr>
          <a:xfrm>
            <a:off x="389178" y="1328787"/>
            <a:ext cx="168910" cy="226695"/>
          </a:xfrm>
          <a:custGeom>
            <a:avLst/>
            <a:gdLst/>
            <a:ahLst/>
            <a:cxnLst/>
            <a:rect l="l" t="t" r="r" b="b"/>
            <a:pathLst>
              <a:path w="168909" h="226694">
                <a:moveTo>
                  <a:pt x="168744" y="169341"/>
                </a:moveTo>
                <a:lnTo>
                  <a:pt x="112496" y="169341"/>
                </a:lnTo>
                <a:lnTo>
                  <a:pt x="112496" y="113322"/>
                </a:lnTo>
                <a:lnTo>
                  <a:pt x="112496" y="0"/>
                </a:lnTo>
                <a:lnTo>
                  <a:pt x="56248" y="0"/>
                </a:lnTo>
                <a:lnTo>
                  <a:pt x="56248" y="113322"/>
                </a:lnTo>
                <a:lnTo>
                  <a:pt x="0" y="113322"/>
                </a:lnTo>
                <a:lnTo>
                  <a:pt x="0" y="169341"/>
                </a:lnTo>
                <a:lnTo>
                  <a:pt x="0" y="226631"/>
                </a:lnTo>
                <a:lnTo>
                  <a:pt x="168744" y="226631"/>
                </a:lnTo>
                <a:lnTo>
                  <a:pt x="168744" y="169341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1" name="object 401"/>
          <p:cNvSpPr/>
          <p:nvPr/>
        </p:nvSpPr>
        <p:spPr>
          <a:xfrm>
            <a:off x="1345416" y="1329088"/>
            <a:ext cx="113030" cy="57150"/>
          </a:xfrm>
          <a:custGeom>
            <a:avLst/>
            <a:gdLst/>
            <a:ahLst/>
            <a:cxnLst/>
            <a:rect l="l" t="t" r="r" b="b"/>
            <a:pathLst>
              <a:path w="113030" h="57150">
                <a:moveTo>
                  <a:pt x="112498" y="56534"/>
                </a:moveTo>
                <a:lnTo>
                  <a:pt x="0" y="56534"/>
                </a:lnTo>
                <a:lnTo>
                  <a:pt x="0" y="0"/>
                </a:lnTo>
                <a:lnTo>
                  <a:pt x="112498" y="0"/>
                </a:lnTo>
                <a:lnTo>
                  <a:pt x="112498" y="56534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2" name="object 402"/>
          <p:cNvSpPr/>
          <p:nvPr/>
        </p:nvSpPr>
        <p:spPr>
          <a:xfrm>
            <a:off x="782916" y="1386090"/>
            <a:ext cx="168910" cy="169545"/>
          </a:xfrm>
          <a:custGeom>
            <a:avLst/>
            <a:gdLst/>
            <a:ahLst/>
            <a:cxnLst/>
            <a:rect l="l" t="t" r="r" b="b"/>
            <a:pathLst>
              <a:path w="168909" h="169544">
                <a:moveTo>
                  <a:pt x="168744" y="112039"/>
                </a:moveTo>
                <a:lnTo>
                  <a:pt x="112496" y="112039"/>
                </a:lnTo>
                <a:lnTo>
                  <a:pt x="112496" y="56019"/>
                </a:lnTo>
                <a:lnTo>
                  <a:pt x="112496" y="0"/>
                </a:lnTo>
                <a:lnTo>
                  <a:pt x="56248" y="0"/>
                </a:lnTo>
                <a:lnTo>
                  <a:pt x="56248" y="56019"/>
                </a:lnTo>
                <a:lnTo>
                  <a:pt x="0" y="56019"/>
                </a:lnTo>
                <a:lnTo>
                  <a:pt x="0" y="112039"/>
                </a:lnTo>
                <a:lnTo>
                  <a:pt x="0" y="169329"/>
                </a:lnTo>
                <a:lnTo>
                  <a:pt x="168744" y="169329"/>
                </a:lnTo>
                <a:lnTo>
                  <a:pt x="168744" y="112039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3" name="object 403"/>
          <p:cNvSpPr/>
          <p:nvPr/>
        </p:nvSpPr>
        <p:spPr>
          <a:xfrm>
            <a:off x="1176667" y="1386090"/>
            <a:ext cx="225425" cy="112395"/>
          </a:xfrm>
          <a:custGeom>
            <a:avLst/>
            <a:gdLst/>
            <a:ahLst/>
            <a:cxnLst/>
            <a:rect l="l" t="t" r="r" b="b"/>
            <a:pathLst>
              <a:path w="225425" h="112394">
                <a:moveTo>
                  <a:pt x="224993" y="0"/>
                </a:moveTo>
                <a:lnTo>
                  <a:pt x="0" y="0"/>
                </a:lnTo>
                <a:lnTo>
                  <a:pt x="0" y="56019"/>
                </a:lnTo>
                <a:lnTo>
                  <a:pt x="0" y="112039"/>
                </a:lnTo>
                <a:lnTo>
                  <a:pt x="168744" y="112039"/>
                </a:lnTo>
                <a:lnTo>
                  <a:pt x="168744" y="56019"/>
                </a:lnTo>
                <a:lnTo>
                  <a:pt x="224993" y="56019"/>
                </a:lnTo>
                <a:lnTo>
                  <a:pt x="224993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4" name="object 404"/>
          <p:cNvSpPr/>
          <p:nvPr/>
        </p:nvSpPr>
        <p:spPr>
          <a:xfrm>
            <a:off x="1795399" y="1386090"/>
            <a:ext cx="113030" cy="112395"/>
          </a:xfrm>
          <a:custGeom>
            <a:avLst/>
            <a:gdLst/>
            <a:ahLst/>
            <a:cxnLst/>
            <a:rect l="l" t="t" r="r" b="b"/>
            <a:pathLst>
              <a:path w="113030" h="112394">
                <a:moveTo>
                  <a:pt x="112496" y="0"/>
                </a:moveTo>
                <a:lnTo>
                  <a:pt x="56248" y="0"/>
                </a:lnTo>
                <a:lnTo>
                  <a:pt x="56248" y="56019"/>
                </a:lnTo>
                <a:lnTo>
                  <a:pt x="0" y="56019"/>
                </a:lnTo>
                <a:lnTo>
                  <a:pt x="0" y="112039"/>
                </a:lnTo>
                <a:lnTo>
                  <a:pt x="112496" y="112039"/>
                </a:lnTo>
                <a:lnTo>
                  <a:pt x="112496" y="56019"/>
                </a:lnTo>
                <a:lnTo>
                  <a:pt x="112496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5" name="object 405"/>
          <p:cNvSpPr/>
          <p:nvPr/>
        </p:nvSpPr>
        <p:spPr>
          <a:xfrm>
            <a:off x="2414143" y="1386090"/>
            <a:ext cx="168910" cy="112395"/>
          </a:xfrm>
          <a:custGeom>
            <a:avLst/>
            <a:gdLst/>
            <a:ahLst/>
            <a:cxnLst/>
            <a:rect l="l" t="t" r="r" b="b"/>
            <a:pathLst>
              <a:path w="168910" h="112394">
                <a:moveTo>
                  <a:pt x="168744" y="0"/>
                </a:moveTo>
                <a:lnTo>
                  <a:pt x="0" y="0"/>
                </a:lnTo>
                <a:lnTo>
                  <a:pt x="0" y="56019"/>
                </a:lnTo>
                <a:lnTo>
                  <a:pt x="56248" y="56019"/>
                </a:lnTo>
                <a:lnTo>
                  <a:pt x="56248" y="112039"/>
                </a:lnTo>
                <a:lnTo>
                  <a:pt x="168744" y="112039"/>
                </a:lnTo>
                <a:lnTo>
                  <a:pt x="168744" y="56019"/>
                </a:lnTo>
                <a:lnTo>
                  <a:pt x="168744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6" name="object 406"/>
          <p:cNvSpPr/>
          <p:nvPr/>
        </p:nvSpPr>
        <p:spPr>
          <a:xfrm>
            <a:off x="3089135" y="1386090"/>
            <a:ext cx="113030" cy="169545"/>
          </a:xfrm>
          <a:custGeom>
            <a:avLst/>
            <a:gdLst/>
            <a:ahLst/>
            <a:cxnLst/>
            <a:rect l="l" t="t" r="r" b="b"/>
            <a:pathLst>
              <a:path w="113030" h="169544">
                <a:moveTo>
                  <a:pt x="112496" y="112039"/>
                </a:moveTo>
                <a:lnTo>
                  <a:pt x="56248" y="112039"/>
                </a:lnTo>
                <a:lnTo>
                  <a:pt x="56248" y="0"/>
                </a:lnTo>
                <a:lnTo>
                  <a:pt x="0" y="0"/>
                </a:lnTo>
                <a:lnTo>
                  <a:pt x="0" y="112039"/>
                </a:lnTo>
                <a:lnTo>
                  <a:pt x="0" y="169329"/>
                </a:lnTo>
                <a:lnTo>
                  <a:pt x="112496" y="169329"/>
                </a:lnTo>
                <a:lnTo>
                  <a:pt x="112496" y="112039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7" name="object 407"/>
          <p:cNvSpPr/>
          <p:nvPr/>
        </p:nvSpPr>
        <p:spPr>
          <a:xfrm>
            <a:off x="1232918" y="1498691"/>
            <a:ext cx="168910" cy="57150"/>
          </a:xfrm>
          <a:custGeom>
            <a:avLst/>
            <a:gdLst/>
            <a:ahLst/>
            <a:cxnLst/>
            <a:rect l="l" t="t" r="r" b="b"/>
            <a:pathLst>
              <a:path w="168909" h="57150">
                <a:moveTo>
                  <a:pt x="168747" y="56534"/>
                </a:moveTo>
                <a:lnTo>
                  <a:pt x="0" y="56534"/>
                </a:lnTo>
                <a:lnTo>
                  <a:pt x="0" y="0"/>
                </a:lnTo>
                <a:lnTo>
                  <a:pt x="168747" y="0"/>
                </a:lnTo>
                <a:lnTo>
                  <a:pt x="168747" y="56534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8" name="object 408"/>
          <p:cNvSpPr/>
          <p:nvPr/>
        </p:nvSpPr>
        <p:spPr>
          <a:xfrm>
            <a:off x="1739159" y="1498691"/>
            <a:ext cx="225425" cy="57150"/>
          </a:xfrm>
          <a:custGeom>
            <a:avLst/>
            <a:gdLst/>
            <a:ahLst/>
            <a:cxnLst/>
            <a:rect l="l" t="t" r="r" b="b"/>
            <a:pathLst>
              <a:path w="225425" h="57150">
                <a:moveTo>
                  <a:pt x="224996" y="56534"/>
                </a:moveTo>
                <a:lnTo>
                  <a:pt x="0" y="56534"/>
                </a:lnTo>
                <a:lnTo>
                  <a:pt x="0" y="0"/>
                </a:lnTo>
                <a:lnTo>
                  <a:pt x="224996" y="0"/>
                </a:lnTo>
                <a:lnTo>
                  <a:pt x="224996" y="56534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9" name="object 409"/>
          <p:cNvSpPr/>
          <p:nvPr/>
        </p:nvSpPr>
        <p:spPr>
          <a:xfrm>
            <a:off x="0" y="1498700"/>
            <a:ext cx="3539490" cy="113664"/>
          </a:xfrm>
          <a:custGeom>
            <a:avLst/>
            <a:gdLst/>
            <a:ahLst/>
            <a:cxnLst/>
            <a:rect l="l" t="t" r="r" b="b"/>
            <a:pathLst>
              <a:path w="3539490" h="113665">
                <a:moveTo>
                  <a:pt x="3539121" y="56527"/>
                </a:moveTo>
                <a:lnTo>
                  <a:pt x="2639136" y="56527"/>
                </a:lnTo>
                <a:lnTo>
                  <a:pt x="2639136" y="0"/>
                </a:lnTo>
                <a:lnTo>
                  <a:pt x="2357894" y="0"/>
                </a:lnTo>
                <a:lnTo>
                  <a:pt x="2357894" y="56527"/>
                </a:lnTo>
                <a:lnTo>
                  <a:pt x="0" y="56527"/>
                </a:lnTo>
                <a:lnTo>
                  <a:pt x="0" y="113068"/>
                </a:lnTo>
                <a:lnTo>
                  <a:pt x="3539121" y="113068"/>
                </a:lnTo>
                <a:lnTo>
                  <a:pt x="3539121" y="56527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0" name="object 410"/>
          <p:cNvSpPr/>
          <p:nvPr/>
        </p:nvSpPr>
        <p:spPr>
          <a:xfrm>
            <a:off x="220436" y="820278"/>
            <a:ext cx="56515" cy="57150"/>
          </a:xfrm>
          <a:custGeom>
            <a:avLst/>
            <a:gdLst/>
            <a:ahLst/>
            <a:cxnLst/>
            <a:rect l="l" t="t" r="r" b="b"/>
            <a:pathLst>
              <a:path w="56514" h="57150">
                <a:moveTo>
                  <a:pt x="56249" y="56534"/>
                </a:moveTo>
                <a:lnTo>
                  <a:pt x="0" y="56534"/>
                </a:lnTo>
                <a:lnTo>
                  <a:pt x="0" y="0"/>
                </a:lnTo>
                <a:lnTo>
                  <a:pt x="56249" y="0"/>
                </a:lnTo>
                <a:lnTo>
                  <a:pt x="56249" y="56534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1" name="object 411"/>
          <p:cNvSpPr/>
          <p:nvPr/>
        </p:nvSpPr>
        <p:spPr>
          <a:xfrm>
            <a:off x="2357894" y="1102956"/>
            <a:ext cx="113030" cy="283210"/>
          </a:xfrm>
          <a:custGeom>
            <a:avLst/>
            <a:gdLst/>
            <a:ahLst/>
            <a:cxnLst/>
            <a:rect l="l" t="t" r="r" b="b"/>
            <a:pathLst>
              <a:path w="113030" h="283209">
                <a:moveTo>
                  <a:pt x="56248" y="113068"/>
                </a:moveTo>
                <a:lnTo>
                  <a:pt x="0" y="113068"/>
                </a:lnTo>
                <a:lnTo>
                  <a:pt x="0" y="282676"/>
                </a:lnTo>
                <a:lnTo>
                  <a:pt x="56248" y="282676"/>
                </a:lnTo>
                <a:lnTo>
                  <a:pt x="56248" y="113068"/>
                </a:lnTo>
                <a:close/>
              </a:path>
              <a:path w="113030" h="283209">
                <a:moveTo>
                  <a:pt x="112496" y="0"/>
                </a:moveTo>
                <a:lnTo>
                  <a:pt x="56248" y="0"/>
                </a:lnTo>
                <a:lnTo>
                  <a:pt x="56248" y="113068"/>
                </a:lnTo>
                <a:lnTo>
                  <a:pt x="112496" y="113068"/>
                </a:lnTo>
                <a:lnTo>
                  <a:pt x="112496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2" name="object 412"/>
          <p:cNvSpPr/>
          <p:nvPr/>
        </p:nvSpPr>
        <p:spPr>
          <a:xfrm>
            <a:off x="2582888" y="1216024"/>
            <a:ext cx="281305" cy="170180"/>
          </a:xfrm>
          <a:custGeom>
            <a:avLst/>
            <a:gdLst/>
            <a:ahLst/>
            <a:cxnLst/>
            <a:rect l="l" t="t" r="r" b="b"/>
            <a:pathLst>
              <a:path w="281305" h="170180">
                <a:moveTo>
                  <a:pt x="56248" y="113068"/>
                </a:moveTo>
                <a:lnTo>
                  <a:pt x="0" y="113068"/>
                </a:lnTo>
                <a:lnTo>
                  <a:pt x="0" y="169608"/>
                </a:lnTo>
                <a:lnTo>
                  <a:pt x="56248" y="169608"/>
                </a:lnTo>
                <a:lnTo>
                  <a:pt x="56248" y="113068"/>
                </a:lnTo>
                <a:close/>
              </a:path>
              <a:path w="281305" h="170180">
                <a:moveTo>
                  <a:pt x="224993" y="0"/>
                </a:moveTo>
                <a:lnTo>
                  <a:pt x="168744" y="0"/>
                </a:lnTo>
                <a:lnTo>
                  <a:pt x="168744" y="56540"/>
                </a:lnTo>
                <a:lnTo>
                  <a:pt x="56248" y="56540"/>
                </a:lnTo>
                <a:lnTo>
                  <a:pt x="56248" y="113068"/>
                </a:lnTo>
                <a:lnTo>
                  <a:pt x="224993" y="113068"/>
                </a:lnTo>
                <a:lnTo>
                  <a:pt x="224993" y="0"/>
                </a:lnTo>
                <a:close/>
              </a:path>
              <a:path w="281305" h="170180">
                <a:moveTo>
                  <a:pt x="281241" y="113068"/>
                </a:moveTo>
                <a:lnTo>
                  <a:pt x="224993" y="113068"/>
                </a:lnTo>
                <a:lnTo>
                  <a:pt x="224993" y="169608"/>
                </a:lnTo>
                <a:lnTo>
                  <a:pt x="281241" y="169608"/>
                </a:lnTo>
                <a:lnTo>
                  <a:pt x="281241" y="113068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3" name="object 413"/>
          <p:cNvSpPr/>
          <p:nvPr/>
        </p:nvSpPr>
        <p:spPr>
          <a:xfrm>
            <a:off x="3145384" y="1329088"/>
            <a:ext cx="56515" cy="57150"/>
          </a:xfrm>
          <a:custGeom>
            <a:avLst/>
            <a:gdLst/>
            <a:ahLst/>
            <a:cxnLst/>
            <a:rect l="l" t="t" r="r" b="b"/>
            <a:pathLst>
              <a:path w="56514" h="57150">
                <a:moveTo>
                  <a:pt x="56249" y="56534"/>
                </a:moveTo>
                <a:lnTo>
                  <a:pt x="0" y="56534"/>
                </a:lnTo>
                <a:lnTo>
                  <a:pt x="0" y="0"/>
                </a:lnTo>
                <a:lnTo>
                  <a:pt x="56249" y="0"/>
                </a:lnTo>
                <a:lnTo>
                  <a:pt x="56249" y="56534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4" name="object 414"/>
          <p:cNvSpPr/>
          <p:nvPr/>
        </p:nvSpPr>
        <p:spPr>
          <a:xfrm>
            <a:off x="2807881" y="1102956"/>
            <a:ext cx="168910" cy="113664"/>
          </a:xfrm>
          <a:custGeom>
            <a:avLst/>
            <a:gdLst/>
            <a:ahLst/>
            <a:cxnLst/>
            <a:rect l="l" t="t" r="r" b="b"/>
            <a:pathLst>
              <a:path w="168910" h="113665">
                <a:moveTo>
                  <a:pt x="56248" y="56540"/>
                </a:moveTo>
                <a:lnTo>
                  <a:pt x="0" y="56540"/>
                </a:lnTo>
                <a:lnTo>
                  <a:pt x="0" y="113068"/>
                </a:lnTo>
                <a:lnTo>
                  <a:pt x="56248" y="113068"/>
                </a:lnTo>
                <a:lnTo>
                  <a:pt x="56248" y="56540"/>
                </a:lnTo>
                <a:close/>
              </a:path>
              <a:path w="168910" h="113665">
                <a:moveTo>
                  <a:pt x="168744" y="0"/>
                </a:moveTo>
                <a:lnTo>
                  <a:pt x="56248" y="0"/>
                </a:lnTo>
                <a:lnTo>
                  <a:pt x="56248" y="56540"/>
                </a:lnTo>
                <a:lnTo>
                  <a:pt x="168744" y="56540"/>
                </a:lnTo>
                <a:lnTo>
                  <a:pt x="168744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5" name="object 415"/>
          <p:cNvSpPr/>
          <p:nvPr/>
        </p:nvSpPr>
        <p:spPr>
          <a:xfrm>
            <a:off x="2470396" y="1046415"/>
            <a:ext cx="56515" cy="57150"/>
          </a:xfrm>
          <a:custGeom>
            <a:avLst/>
            <a:gdLst/>
            <a:ahLst/>
            <a:cxnLst/>
            <a:rect l="l" t="t" r="r" b="b"/>
            <a:pathLst>
              <a:path w="56514" h="57150">
                <a:moveTo>
                  <a:pt x="56249" y="56534"/>
                </a:moveTo>
                <a:lnTo>
                  <a:pt x="0" y="56534"/>
                </a:lnTo>
                <a:lnTo>
                  <a:pt x="0" y="0"/>
                </a:lnTo>
                <a:lnTo>
                  <a:pt x="56249" y="0"/>
                </a:lnTo>
                <a:lnTo>
                  <a:pt x="56249" y="56534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6" name="object 416"/>
          <p:cNvSpPr/>
          <p:nvPr/>
        </p:nvSpPr>
        <p:spPr>
          <a:xfrm>
            <a:off x="164185" y="820279"/>
            <a:ext cx="337820" cy="339725"/>
          </a:xfrm>
          <a:custGeom>
            <a:avLst/>
            <a:gdLst/>
            <a:ahLst/>
            <a:cxnLst/>
            <a:rect l="l" t="t" r="r" b="b"/>
            <a:pathLst>
              <a:path w="337820" h="339725">
                <a:moveTo>
                  <a:pt x="337489" y="169608"/>
                </a:moveTo>
                <a:lnTo>
                  <a:pt x="224993" y="169608"/>
                </a:lnTo>
                <a:lnTo>
                  <a:pt x="224993" y="225856"/>
                </a:lnTo>
                <a:lnTo>
                  <a:pt x="168744" y="225856"/>
                </a:lnTo>
                <a:lnTo>
                  <a:pt x="168744" y="169837"/>
                </a:lnTo>
                <a:lnTo>
                  <a:pt x="112496" y="169837"/>
                </a:lnTo>
                <a:lnTo>
                  <a:pt x="112496" y="112547"/>
                </a:lnTo>
                <a:lnTo>
                  <a:pt x="112496" y="56540"/>
                </a:lnTo>
                <a:lnTo>
                  <a:pt x="168744" y="56540"/>
                </a:lnTo>
                <a:lnTo>
                  <a:pt x="168744" y="0"/>
                </a:lnTo>
                <a:lnTo>
                  <a:pt x="112496" y="0"/>
                </a:lnTo>
                <a:lnTo>
                  <a:pt x="112496" y="56515"/>
                </a:lnTo>
                <a:lnTo>
                  <a:pt x="56248" y="56515"/>
                </a:lnTo>
                <a:lnTo>
                  <a:pt x="56248" y="112547"/>
                </a:lnTo>
                <a:lnTo>
                  <a:pt x="0" y="112547"/>
                </a:lnTo>
                <a:lnTo>
                  <a:pt x="0" y="169837"/>
                </a:lnTo>
                <a:lnTo>
                  <a:pt x="0" y="225856"/>
                </a:lnTo>
                <a:lnTo>
                  <a:pt x="56248" y="225856"/>
                </a:lnTo>
                <a:lnTo>
                  <a:pt x="56248" y="283146"/>
                </a:lnTo>
                <a:lnTo>
                  <a:pt x="56248" y="339178"/>
                </a:lnTo>
                <a:lnTo>
                  <a:pt x="112496" y="339178"/>
                </a:lnTo>
                <a:lnTo>
                  <a:pt x="112496" y="283146"/>
                </a:lnTo>
                <a:lnTo>
                  <a:pt x="224993" y="283146"/>
                </a:lnTo>
                <a:lnTo>
                  <a:pt x="224993" y="226136"/>
                </a:lnTo>
                <a:lnTo>
                  <a:pt x="337489" y="226136"/>
                </a:lnTo>
                <a:lnTo>
                  <a:pt x="337489" y="169608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7" name="object 417"/>
          <p:cNvSpPr/>
          <p:nvPr/>
        </p:nvSpPr>
        <p:spPr>
          <a:xfrm>
            <a:off x="220433" y="1159496"/>
            <a:ext cx="281305" cy="283210"/>
          </a:xfrm>
          <a:custGeom>
            <a:avLst/>
            <a:gdLst/>
            <a:ahLst/>
            <a:cxnLst/>
            <a:rect l="l" t="t" r="r" b="b"/>
            <a:pathLst>
              <a:path w="281305" h="283209">
                <a:moveTo>
                  <a:pt x="168744" y="0"/>
                </a:moveTo>
                <a:lnTo>
                  <a:pt x="56248" y="0"/>
                </a:lnTo>
                <a:lnTo>
                  <a:pt x="56248" y="56527"/>
                </a:lnTo>
                <a:lnTo>
                  <a:pt x="168744" y="56527"/>
                </a:lnTo>
                <a:lnTo>
                  <a:pt x="168744" y="0"/>
                </a:lnTo>
                <a:close/>
              </a:path>
              <a:path w="281305" h="283209">
                <a:moveTo>
                  <a:pt x="281241" y="113068"/>
                </a:moveTo>
                <a:lnTo>
                  <a:pt x="224993" y="113068"/>
                </a:lnTo>
                <a:lnTo>
                  <a:pt x="224993" y="169291"/>
                </a:lnTo>
                <a:lnTo>
                  <a:pt x="56248" y="169291"/>
                </a:lnTo>
                <a:lnTo>
                  <a:pt x="56248" y="56527"/>
                </a:lnTo>
                <a:lnTo>
                  <a:pt x="0" y="56527"/>
                </a:lnTo>
                <a:lnTo>
                  <a:pt x="0" y="169595"/>
                </a:lnTo>
                <a:lnTo>
                  <a:pt x="56248" y="169595"/>
                </a:lnTo>
                <a:lnTo>
                  <a:pt x="56248" y="226593"/>
                </a:lnTo>
                <a:lnTo>
                  <a:pt x="112496" y="226593"/>
                </a:lnTo>
                <a:lnTo>
                  <a:pt x="112496" y="282613"/>
                </a:lnTo>
                <a:lnTo>
                  <a:pt x="224993" y="282613"/>
                </a:lnTo>
                <a:lnTo>
                  <a:pt x="224993" y="226593"/>
                </a:lnTo>
                <a:lnTo>
                  <a:pt x="224993" y="169595"/>
                </a:lnTo>
                <a:lnTo>
                  <a:pt x="281241" y="169595"/>
                </a:lnTo>
                <a:lnTo>
                  <a:pt x="281241" y="113068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8" name="object 418"/>
          <p:cNvSpPr/>
          <p:nvPr/>
        </p:nvSpPr>
        <p:spPr>
          <a:xfrm>
            <a:off x="0" y="1329092"/>
            <a:ext cx="389255" cy="226695"/>
          </a:xfrm>
          <a:custGeom>
            <a:avLst/>
            <a:gdLst/>
            <a:ahLst/>
            <a:cxnLst/>
            <a:rect l="l" t="t" r="r" b="b"/>
            <a:pathLst>
              <a:path w="389255" h="226694">
                <a:moveTo>
                  <a:pt x="164185" y="0"/>
                </a:moveTo>
                <a:lnTo>
                  <a:pt x="51689" y="0"/>
                </a:lnTo>
                <a:lnTo>
                  <a:pt x="51689" y="56540"/>
                </a:lnTo>
                <a:lnTo>
                  <a:pt x="164185" y="56540"/>
                </a:lnTo>
                <a:lnTo>
                  <a:pt x="164185" y="0"/>
                </a:lnTo>
                <a:close/>
              </a:path>
              <a:path w="389255" h="226694">
                <a:moveTo>
                  <a:pt x="389178" y="169037"/>
                </a:moveTo>
                <a:lnTo>
                  <a:pt x="51689" y="169037"/>
                </a:lnTo>
                <a:lnTo>
                  <a:pt x="51689" y="113017"/>
                </a:lnTo>
                <a:lnTo>
                  <a:pt x="107937" y="113017"/>
                </a:lnTo>
                <a:lnTo>
                  <a:pt x="107937" y="56997"/>
                </a:lnTo>
                <a:lnTo>
                  <a:pt x="0" y="56997"/>
                </a:lnTo>
                <a:lnTo>
                  <a:pt x="0" y="113017"/>
                </a:lnTo>
                <a:lnTo>
                  <a:pt x="0" y="169037"/>
                </a:lnTo>
                <a:lnTo>
                  <a:pt x="0" y="226326"/>
                </a:lnTo>
                <a:lnTo>
                  <a:pt x="389178" y="226326"/>
                </a:lnTo>
                <a:lnTo>
                  <a:pt x="389178" y="169037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9" name="object 419"/>
          <p:cNvSpPr/>
          <p:nvPr/>
        </p:nvSpPr>
        <p:spPr>
          <a:xfrm>
            <a:off x="557930" y="1498691"/>
            <a:ext cx="225425" cy="57150"/>
          </a:xfrm>
          <a:custGeom>
            <a:avLst/>
            <a:gdLst/>
            <a:ahLst/>
            <a:cxnLst/>
            <a:rect l="l" t="t" r="r" b="b"/>
            <a:pathLst>
              <a:path w="225425" h="57150">
                <a:moveTo>
                  <a:pt x="224996" y="56534"/>
                </a:moveTo>
                <a:lnTo>
                  <a:pt x="0" y="56534"/>
                </a:lnTo>
                <a:lnTo>
                  <a:pt x="0" y="0"/>
                </a:lnTo>
                <a:lnTo>
                  <a:pt x="224996" y="0"/>
                </a:lnTo>
                <a:lnTo>
                  <a:pt x="224996" y="56534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0" name="object 420"/>
          <p:cNvSpPr/>
          <p:nvPr/>
        </p:nvSpPr>
        <p:spPr>
          <a:xfrm>
            <a:off x="1401665" y="1498691"/>
            <a:ext cx="337820" cy="57150"/>
          </a:xfrm>
          <a:custGeom>
            <a:avLst/>
            <a:gdLst/>
            <a:ahLst/>
            <a:cxnLst/>
            <a:rect l="l" t="t" r="r" b="b"/>
            <a:pathLst>
              <a:path w="337819" h="57150">
                <a:moveTo>
                  <a:pt x="337494" y="56534"/>
                </a:moveTo>
                <a:lnTo>
                  <a:pt x="0" y="56534"/>
                </a:lnTo>
                <a:lnTo>
                  <a:pt x="0" y="0"/>
                </a:lnTo>
                <a:lnTo>
                  <a:pt x="337494" y="0"/>
                </a:lnTo>
                <a:lnTo>
                  <a:pt x="337494" y="56534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1" name="object 421"/>
          <p:cNvSpPr/>
          <p:nvPr/>
        </p:nvSpPr>
        <p:spPr>
          <a:xfrm>
            <a:off x="1007910" y="876820"/>
            <a:ext cx="394335" cy="509270"/>
          </a:xfrm>
          <a:custGeom>
            <a:avLst/>
            <a:gdLst/>
            <a:ahLst/>
            <a:cxnLst/>
            <a:rect l="l" t="t" r="r" b="b"/>
            <a:pathLst>
              <a:path w="394334" h="509269">
                <a:moveTo>
                  <a:pt x="281254" y="0"/>
                </a:moveTo>
                <a:lnTo>
                  <a:pt x="112509" y="0"/>
                </a:lnTo>
                <a:lnTo>
                  <a:pt x="112509" y="56007"/>
                </a:lnTo>
                <a:lnTo>
                  <a:pt x="56261" y="56007"/>
                </a:lnTo>
                <a:lnTo>
                  <a:pt x="56261" y="113296"/>
                </a:lnTo>
                <a:lnTo>
                  <a:pt x="0" y="113296"/>
                </a:lnTo>
                <a:lnTo>
                  <a:pt x="0" y="169316"/>
                </a:lnTo>
                <a:lnTo>
                  <a:pt x="0" y="226606"/>
                </a:lnTo>
                <a:lnTo>
                  <a:pt x="168757" y="226606"/>
                </a:lnTo>
                <a:lnTo>
                  <a:pt x="168757" y="169316"/>
                </a:lnTo>
                <a:lnTo>
                  <a:pt x="112509" y="169316"/>
                </a:lnTo>
                <a:lnTo>
                  <a:pt x="112509" y="113296"/>
                </a:lnTo>
                <a:lnTo>
                  <a:pt x="112509" y="56527"/>
                </a:lnTo>
                <a:lnTo>
                  <a:pt x="281254" y="56527"/>
                </a:lnTo>
                <a:lnTo>
                  <a:pt x="281254" y="0"/>
                </a:lnTo>
                <a:close/>
              </a:path>
              <a:path w="394334" h="509269">
                <a:moveTo>
                  <a:pt x="393750" y="395744"/>
                </a:moveTo>
                <a:lnTo>
                  <a:pt x="337502" y="395744"/>
                </a:lnTo>
                <a:lnTo>
                  <a:pt x="337502" y="451967"/>
                </a:lnTo>
                <a:lnTo>
                  <a:pt x="281254" y="451967"/>
                </a:lnTo>
                <a:lnTo>
                  <a:pt x="281254" y="395947"/>
                </a:lnTo>
                <a:lnTo>
                  <a:pt x="281254" y="338658"/>
                </a:lnTo>
                <a:lnTo>
                  <a:pt x="225005" y="338658"/>
                </a:lnTo>
                <a:lnTo>
                  <a:pt x="225005" y="226606"/>
                </a:lnTo>
                <a:lnTo>
                  <a:pt x="168757" y="226606"/>
                </a:lnTo>
                <a:lnTo>
                  <a:pt x="168757" y="338658"/>
                </a:lnTo>
                <a:lnTo>
                  <a:pt x="168757" y="395947"/>
                </a:lnTo>
                <a:lnTo>
                  <a:pt x="225005" y="395947"/>
                </a:lnTo>
                <a:lnTo>
                  <a:pt x="225005" y="451967"/>
                </a:lnTo>
                <a:lnTo>
                  <a:pt x="225005" y="509270"/>
                </a:lnTo>
                <a:lnTo>
                  <a:pt x="337502" y="509270"/>
                </a:lnTo>
                <a:lnTo>
                  <a:pt x="337502" y="452272"/>
                </a:lnTo>
                <a:lnTo>
                  <a:pt x="393750" y="452272"/>
                </a:lnTo>
                <a:lnTo>
                  <a:pt x="393750" y="395744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2" name="object 422"/>
          <p:cNvSpPr/>
          <p:nvPr/>
        </p:nvSpPr>
        <p:spPr>
          <a:xfrm>
            <a:off x="501675" y="1272564"/>
            <a:ext cx="281305" cy="226060"/>
          </a:xfrm>
          <a:custGeom>
            <a:avLst/>
            <a:gdLst/>
            <a:ahLst/>
            <a:cxnLst/>
            <a:rect l="l" t="t" r="r" b="b"/>
            <a:pathLst>
              <a:path w="281305" h="226059">
                <a:moveTo>
                  <a:pt x="281241" y="0"/>
                </a:moveTo>
                <a:lnTo>
                  <a:pt x="112496" y="0"/>
                </a:lnTo>
                <a:lnTo>
                  <a:pt x="112496" y="56222"/>
                </a:lnTo>
                <a:lnTo>
                  <a:pt x="0" y="56222"/>
                </a:lnTo>
                <a:lnTo>
                  <a:pt x="0" y="113525"/>
                </a:lnTo>
                <a:lnTo>
                  <a:pt x="0" y="225564"/>
                </a:lnTo>
                <a:lnTo>
                  <a:pt x="56248" y="225564"/>
                </a:lnTo>
                <a:lnTo>
                  <a:pt x="56248" y="113525"/>
                </a:lnTo>
                <a:lnTo>
                  <a:pt x="112496" y="113525"/>
                </a:lnTo>
                <a:lnTo>
                  <a:pt x="112496" y="56527"/>
                </a:lnTo>
                <a:lnTo>
                  <a:pt x="281241" y="56527"/>
                </a:lnTo>
                <a:lnTo>
                  <a:pt x="281241" y="0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3" name="object 423"/>
          <p:cNvSpPr/>
          <p:nvPr/>
        </p:nvSpPr>
        <p:spPr>
          <a:xfrm>
            <a:off x="1289167" y="1159484"/>
            <a:ext cx="56515" cy="57150"/>
          </a:xfrm>
          <a:custGeom>
            <a:avLst/>
            <a:gdLst/>
            <a:ahLst/>
            <a:cxnLst/>
            <a:rect l="l" t="t" r="r" b="b"/>
            <a:pathLst>
              <a:path w="56515" h="57150">
                <a:moveTo>
                  <a:pt x="56249" y="56534"/>
                </a:moveTo>
                <a:lnTo>
                  <a:pt x="0" y="56534"/>
                </a:lnTo>
                <a:lnTo>
                  <a:pt x="0" y="0"/>
                </a:lnTo>
                <a:lnTo>
                  <a:pt x="56249" y="0"/>
                </a:lnTo>
                <a:lnTo>
                  <a:pt x="56249" y="56534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4" name="object 424"/>
          <p:cNvSpPr/>
          <p:nvPr/>
        </p:nvSpPr>
        <p:spPr>
          <a:xfrm>
            <a:off x="951661" y="1442109"/>
            <a:ext cx="281305" cy="113664"/>
          </a:xfrm>
          <a:custGeom>
            <a:avLst/>
            <a:gdLst/>
            <a:ahLst/>
            <a:cxnLst/>
            <a:rect l="l" t="t" r="r" b="b"/>
            <a:pathLst>
              <a:path w="281305" h="113665">
                <a:moveTo>
                  <a:pt x="281254" y="56019"/>
                </a:moveTo>
                <a:lnTo>
                  <a:pt x="56248" y="56019"/>
                </a:lnTo>
                <a:lnTo>
                  <a:pt x="56248" y="0"/>
                </a:lnTo>
                <a:lnTo>
                  <a:pt x="0" y="0"/>
                </a:lnTo>
                <a:lnTo>
                  <a:pt x="0" y="56019"/>
                </a:lnTo>
                <a:lnTo>
                  <a:pt x="0" y="113309"/>
                </a:lnTo>
                <a:lnTo>
                  <a:pt x="281254" y="113309"/>
                </a:lnTo>
                <a:lnTo>
                  <a:pt x="281254" y="56019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5" name="object 425"/>
          <p:cNvSpPr/>
          <p:nvPr/>
        </p:nvSpPr>
        <p:spPr>
          <a:xfrm>
            <a:off x="726677" y="1385622"/>
            <a:ext cx="56515" cy="57150"/>
          </a:xfrm>
          <a:custGeom>
            <a:avLst/>
            <a:gdLst/>
            <a:ahLst/>
            <a:cxnLst/>
            <a:rect l="l" t="t" r="r" b="b"/>
            <a:pathLst>
              <a:path w="56515" h="57150">
                <a:moveTo>
                  <a:pt x="56249" y="56534"/>
                </a:moveTo>
                <a:lnTo>
                  <a:pt x="0" y="56534"/>
                </a:lnTo>
                <a:lnTo>
                  <a:pt x="0" y="0"/>
                </a:lnTo>
                <a:lnTo>
                  <a:pt x="56249" y="0"/>
                </a:lnTo>
                <a:lnTo>
                  <a:pt x="56249" y="56534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6" name="object 426"/>
          <p:cNvSpPr/>
          <p:nvPr/>
        </p:nvSpPr>
        <p:spPr>
          <a:xfrm>
            <a:off x="501681" y="933347"/>
            <a:ext cx="56515" cy="57150"/>
          </a:xfrm>
          <a:custGeom>
            <a:avLst/>
            <a:gdLst/>
            <a:ahLst/>
            <a:cxnLst/>
            <a:rect l="l" t="t" r="r" b="b"/>
            <a:pathLst>
              <a:path w="56515" h="57150">
                <a:moveTo>
                  <a:pt x="56249" y="56534"/>
                </a:moveTo>
                <a:lnTo>
                  <a:pt x="0" y="56534"/>
                </a:lnTo>
                <a:lnTo>
                  <a:pt x="0" y="0"/>
                </a:lnTo>
                <a:lnTo>
                  <a:pt x="56249" y="0"/>
                </a:lnTo>
                <a:lnTo>
                  <a:pt x="56249" y="56534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7" name="object 427"/>
          <p:cNvSpPr/>
          <p:nvPr/>
        </p:nvSpPr>
        <p:spPr>
          <a:xfrm>
            <a:off x="557930" y="1046415"/>
            <a:ext cx="56515" cy="57150"/>
          </a:xfrm>
          <a:custGeom>
            <a:avLst/>
            <a:gdLst/>
            <a:ahLst/>
            <a:cxnLst/>
            <a:rect l="l" t="t" r="r" b="b"/>
            <a:pathLst>
              <a:path w="56515" h="57150">
                <a:moveTo>
                  <a:pt x="56249" y="56534"/>
                </a:moveTo>
                <a:lnTo>
                  <a:pt x="0" y="56534"/>
                </a:lnTo>
                <a:lnTo>
                  <a:pt x="0" y="0"/>
                </a:lnTo>
                <a:lnTo>
                  <a:pt x="56249" y="0"/>
                </a:lnTo>
                <a:lnTo>
                  <a:pt x="56249" y="56534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8" name="object 428"/>
          <p:cNvSpPr/>
          <p:nvPr/>
        </p:nvSpPr>
        <p:spPr>
          <a:xfrm>
            <a:off x="501681" y="1216019"/>
            <a:ext cx="56515" cy="57150"/>
          </a:xfrm>
          <a:custGeom>
            <a:avLst/>
            <a:gdLst/>
            <a:ahLst/>
            <a:cxnLst/>
            <a:rect l="l" t="t" r="r" b="b"/>
            <a:pathLst>
              <a:path w="56515" h="57150">
                <a:moveTo>
                  <a:pt x="56249" y="56534"/>
                </a:moveTo>
                <a:lnTo>
                  <a:pt x="0" y="56534"/>
                </a:lnTo>
                <a:lnTo>
                  <a:pt x="0" y="0"/>
                </a:lnTo>
                <a:lnTo>
                  <a:pt x="56249" y="0"/>
                </a:lnTo>
                <a:lnTo>
                  <a:pt x="56249" y="56534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9" name="object 429"/>
          <p:cNvSpPr/>
          <p:nvPr/>
        </p:nvSpPr>
        <p:spPr>
          <a:xfrm>
            <a:off x="0" y="1272553"/>
            <a:ext cx="52069" cy="57150"/>
          </a:xfrm>
          <a:custGeom>
            <a:avLst/>
            <a:gdLst/>
            <a:ahLst/>
            <a:cxnLst/>
            <a:rect l="l" t="t" r="r" b="b"/>
            <a:pathLst>
              <a:path w="52069" h="57150">
                <a:moveTo>
                  <a:pt x="51689" y="56534"/>
                </a:moveTo>
                <a:lnTo>
                  <a:pt x="0" y="56534"/>
                </a:lnTo>
                <a:lnTo>
                  <a:pt x="0" y="0"/>
                </a:lnTo>
                <a:lnTo>
                  <a:pt x="51689" y="0"/>
                </a:lnTo>
                <a:lnTo>
                  <a:pt x="51689" y="56534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0" name="object 430"/>
          <p:cNvSpPr/>
          <p:nvPr/>
        </p:nvSpPr>
        <p:spPr>
          <a:xfrm>
            <a:off x="1457909" y="1046415"/>
            <a:ext cx="113030" cy="170180"/>
          </a:xfrm>
          <a:custGeom>
            <a:avLst/>
            <a:gdLst/>
            <a:ahLst/>
            <a:cxnLst/>
            <a:rect l="l" t="t" r="r" b="b"/>
            <a:pathLst>
              <a:path w="113030" h="170180">
                <a:moveTo>
                  <a:pt x="56248" y="0"/>
                </a:moveTo>
                <a:lnTo>
                  <a:pt x="0" y="0"/>
                </a:lnTo>
                <a:lnTo>
                  <a:pt x="0" y="113080"/>
                </a:lnTo>
                <a:lnTo>
                  <a:pt x="56248" y="113080"/>
                </a:lnTo>
                <a:lnTo>
                  <a:pt x="56248" y="0"/>
                </a:lnTo>
                <a:close/>
              </a:path>
              <a:path w="113030" h="170180">
                <a:moveTo>
                  <a:pt x="112496" y="113080"/>
                </a:moveTo>
                <a:lnTo>
                  <a:pt x="56248" y="113080"/>
                </a:lnTo>
                <a:lnTo>
                  <a:pt x="56248" y="169608"/>
                </a:lnTo>
                <a:lnTo>
                  <a:pt x="112496" y="169608"/>
                </a:lnTo>
                <a:lnTo>
                  <a:pt x="112496" y="113080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1" name="object 431"/>
          <p:cNvSpPr/>
          <p:nvPr/>
        </p:nvSpPr>
        <p:spPr>
          <a:xfrm>
            <a:off x="1907895" y="1328787"/>
            <a:ext cx="168910" cy="169545"/>
          </a:xfrm>
          <a:custGeom>
            <a:avLst/>
            <a:gdLst/>
            <a:ahLst/>
            <a:cxnLst/>
            <a:rect l="l" t="t" r="r" b="b"/>
            <a:pathLst>
              <a:path w="168910" h="169544">
                <a:moveTo>
                  <a:pt x="168757" y="0"/>
                </a:moveTo>
                <a:lnTo>
                  <a:pt x="56248" y="0"/>
                </a:lnTo>
                <a:lnTo>
                  <a:pt x="56248" y="57302"/>
                </a:lnTo>
                <a:lnTo>
                  <a:pt x="0" y="57302"/>
                </a:lnTo>
                <a:lnTo>
                  <a:pt x="0" y="113322"/>
                </a:lnTo>
                <a:lnTo>
                  <a:pt x="0" y="169341"/>
                </a:lnTo>
                <a:lnTo>
                  <a:pt x="56248" y="169341"/>
                </a:lnTo>
                <a:lnTo>
                  <a:pt x="56248" y="113322"/>
                </a:lnTo>
                <a:lnTo>
                  <a:pt x="112496" y="113322"/>
                </a:lnTo>
                <a:lnTo>
                  <a:pt x="112496" y="57302"/>
                </a:lnTo>
                <a:lnTo>
                  <a:pt x="168757" y="57302"/>
                </a:lnTo>
                <a:lnTo>
                  <a:pt x="168757" y="0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2" name="object 432"/>
          <p:cNvSpPr/>
          <p:nvPr/>
        </p:nvSpPr>
        <p:spPr>
          <a:xfrm>
            <a:off x="2357898" y="1385622"/>
            <a:ext cx="113030" cy="113664"/>
          </a:xfrm>
          <a:custGeom>
            <a:avLst/>
            <a:gdLst/>
            <a:ahLst/>
            <a:cxnLst/>
            <a:rect l="l" t="t" r="r" b="b"/>
            <a:pathLst>
              <a:path w="113030" h="113665">
                <a:moveTo>
                  <a:pt x="112498" y="113068"/>
                </a:moveTo>
                <a:lnTo>
                  <a:pt x="0" y="113068"/>
                </a:lnTo>
                <a:lnTo>
                  <a:pt x="0" y="0"/>
                </a:lnTo>
                <a:lnTo>
                  <a:pt x="56249" y="0"/>
                </a:lnTo>
                <a:lnTo>
                  <a:pt x="56249" y="56534"/>
                </a:lnTo>
                <a:lnTo>
                  <a:pt x="112498" y="56534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3" name="object 433"/>
          <p:cNvSpPr/>
          <p:nvPr/>
        </p:nvSpPr>
        <p:spPr>
          <a:xfrm>
            <a:off x="1964144" y="1442109"/>
            <a:ext cx="394335" cy="113664"/>
          </a:xfrm>
          <a:custGeom>
            <a:avLst/>
            <a:gdLst/>
            <a:ahLst/>
            <a:cxnLst/>
            <a:rect l="l" t="t" r="r" b="b"/>
            <a:pathLst>
              <a:path w="394335" h="113665">
                <a:moveTo>
                  <a:pt x="393750" y="56019"/>
                </a:moveTo>
                <a:lnTo>
                  <a:pt x="112509" y="56019"/>
                </a:lnTo>
                <a:lnTo>
                  <a:pt x="112509" y="0"/>
                </a:lnTo>
                <a:lnTo>
                  <a:pt x="56248" y="0"/>
                </a:lnTo>
                <a:lnTo>
                  <a:pt x="56248" y="56019"/>
                </a:lnTo>
                <a:lnTo>
                  <a:pt x="0" y="56019"/>
                </a:lnTo>
                <a:lnTo>
                  <a:pt x="0" y="113309"/>
                </a:lnTo>
                <a:lnTo>
                  <a:pt x="393750" y="113309"/>
                </a:lnTo>
                <a:lnTo>
                  <a:pt x="393750" y="56019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4" name="object 434"/>
          <p:cNvSpPr/>
          <p:nvPr/>
        </p:nvSpPr>
        <p:spPr>
          <a:xfrm>
            <a:off x="1457914" y="1385622"/>
            <a:ext cx="56515" cy="57150"/>
          </a:xfrm>
          <a:custGeom>
            <a:avLst/>
            <a:gdLst/>
            <a:ahLst/>
            <a:cxnLst/>
            <a:rect l="l" t="t" r="r" b="b"/>
            <a:pathLst>
              <a:path w="56515" h="57150">
                <a:moveTo>
                  <a:pt x="56249" y="56534"/>
                </a:moveTo>
                <a:lnTo>
                  <a:pt x="0" y="56534"/>
                </a:lnTo>
                <a:lnTo>
                  <a:pt x="0" y="0"/>
                </a:lnTo>
                <a:lnTo>
                  <a:pt x="56249" y="0"/>
                </a:lnTo>
                <a:lnTo>
                  <a:pt x="56249" y="56534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5" name="object 435"/>
          <p:cNvSpPr/>
          <p:nvPr/>
        </p:nvSpPr>
        <p:spPr>
          <a:xfrm>
            <a:off x="1570405" y="1159496"/>
            <a:ext cx="113030" cy="170180"/>
          </a:xfrm>
          <a:custGeom>
            <a:avLst/>
            <a:gdLst/>
            <a:ahLst/>
            <a:cxnLst/>
            <a:rect l="l" t="t" r="r" b="b"/>
            <a:pathLst>
              <a:path w="113030" h="170180">
                <a:moveTo>
                  <a:pt x="56248" y="56527"/>
                </a:moveTo>
                <a:lnTo>
                  <a:pt x="0" y="56527"/>
                </a:lnTo>
                <a:lnTo>
                  <a:pt x="0" y="113068"/>
                </a:lnTo>
                <a:lnTo>
                  <a:pt x="56248" y="113068"/>
                </a:lnTo>
                <a:lnTo>
                  <a:pt x="56248" y="56527"/>
                </a:lnTo>
                <a:close/>
              </a:path>
              <a:path w="113030" h="170180">
                <a:moveTo>
                  <a:pt x="112496" y="113068"/>
                </a:moveTo>
                <a:lnTo>
                  <a:pt x="56248" y="113068"/>
                </a:lnTo>
                <a:lnTo>
                  <a:pt x="56248" y="169595"/>
                </a:lnTo>
                <a:lnTo>
                  <a:pt x="112496" y="169595"/>
                </a:lnTo>
                <a:lnTo>
                  <a:pt x="112496" y="113068"/>
                </a:lnTo>
                <a:close/>
              </a:path>
              <a:path w="113030" h="170180">
                <a:moveTo>
                  <a:pt x="112496" y="0"/>
                </a:moveTo>
                <a:lnTo>
                  <a:pt x="56248" y="0"/>
                </a:lnTo>
                <a:lnTo>
                  <a:pt x="56248" y="56527"/>
                </a:lnTo>
                <a:lnTo>
                  <a:pt x="112496" y="56527"/>
                </a:lnTo>
                <a:lnTo>
                  <a:pt x="112496" y="0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6" name="object 436"/>
          <p:cNvSpPr/>
          <p:nvPr/>
        </p:nvSpPr>
        <p:spPr>
          <a:xfrm>
            <a:off x="2414143" y="989888"/>
            <a:ext cx="394335" cy="509270"/>
          </a:xfrm>
          <a:custGeom>
            <a:avLst/>
            <a:gdLst/>
            <a:ahLst/>
            <a:cxnLst/>
            <a:rect l="l" t="t" r="r" b="b"/>
            <a:pathLst>
              <a:path w="394335" h="509269">
                <a:moveTo>
                  <a:pt x="168744" y="0"/>
                </a:moveTo>
                <a:lnTo>
                  <a:pt x="112496" y="0"/>
                </a:lnTo>
                <a:lnTo>
                  <a:pt x="112496" y="113068"/>
                </a:lnTo>
                <a:lnTo>
                  <a:pt x="168744" y="113068"/>
                </a:lnTo>
                <a:lnTo>
                  <a:pt x="168744" y="0"/>
                </a:lnTo>
                <a:close/>
              </a:path>
              <a:path w="394335" h="509269">
                <a:moveTo>
                  <a:pt x="224993" y="282676"/>
                </a:moveTo>
                <a:lnTo>
                  <a:pt x="168744" y="282676"/>
                </a:lnTo>
                <a:lnTo>
                  <a:pt x="168744" y="338899"/>
                </a:lnTo>
                <a:lnTo>
                  <a:pt x="56248" y="338899"/>
                </a:lnTo>
                <a:lnTo>
                  <a:pt x="56248" y="226136"/>
                </a:lnTo>
                <a:lnTo>
                  <a:pt x="112496" y="226136"/>
                </a:lnTo>
                <a:lnTo>
                  <a:pt x="112496" y="113068"/>
                </a:lnTo>
                <a:lnTo>
                  <a:pt x="56248" y="113068"/>
                </a:lnTo>
                <a:lnTo>
                  <a:pt x="56248" y="225590"/>
                </a:lnTo>
                <a:lnTo>
                  <a:pt x="0" y="225590"/>
                </a:lnTo>
                <a:lnTo>
                  <a:pt x="0" y="338899"/>
                </a:lnTo>
                <a:lnTo>
                  <a:pt x="0" y="396201"/>
                </a:lnTo>
                <a:lnTo>
                  <a:pt x="168744" y="396201"/>
                </a:lnTo>
                <a:lnTo>
                  <a:pt x="168744" y="508812"/>
                </a:lnTo>
                <a:lnTo>
                  <a:pt x="224993" y="508812"/>
                </a:lnTo>
                <a:lnTo>
                  <a:pt x="224993" y="395744"/>
                </a:lnTo>
                <a:lnTo>
                  <a:pt x="168744" y="395744"/>
                </a:lnTo>
                <a:lnTo>
                  <a:pt x="168744" y="339204"/>
                </a:lnTo>
                <a:lnTo>
                  <a:pt x="224993" y="339204"/>
                </a:lnTo>
                <a:lnTo>
                  <a:pt x="224993" y="282676"/>
                </a:lnTo>
                <a:close/>
              </a:path>
              <a:path w="394335" h="509269">
                <a:moveTo>
                  <a:pt x="224993" y="169608"/>
                </a:moveTo>
                <a:lnTo>
                  <a:pt x="168744" y="169608"/>
                </a:lnTo>
                <a:lnTo>
                  <a:pt x="168744" y="226136"/>
                </a:lnTo>
                <a:lnTo>
                  <a:pt x="224993" y="226136"/>
                </a:lnTo>
                <a:lnTo>
                  <a:pt x="224993" y="169608"/>
                </a:lnTo>
                <a:close/>
              </a:path>
              <a:path w="394335" h="509269">
                <a:moveTo>
                  <a:pt x="337489" y="226136"/>
                </a:moveTo>
                <a:lnTo>
                  <a:pt x="224993" y="226136"/>
                </a:lnTo>
                <a:lnTo>
                  <a:pt x="224993" y="282676"/>
                </a:lnTo>
                <a:lnTo>
                  <a:pt x="337489" y="282676"/>
                </a:lnTo>
                <a:lnTo>
                  <a:pt x="337489" y="226136"/>
                </a:lnTo>
                <a:close/>
              </a:path>
              <a:path w="394335" h="509269">
                <a:moveTo>
                  <a:pt x="393738" y="169608"/>
                </a:moveTo>
                <a:lnTo>
                  <a:pt x="337489" y="169608"/>
                </a:lnTo>
                <a:lnTo>
                  <a:pt x="337489" y="226136"/>
                </a:lnTo>
                <a:lnTo>
                  <a:pt x="393738" y="226136"/>
                </a:lnTo>
                <a:lnTo>
                  <a:pt x="393738" y="169608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7" name="object 437"/>
          <p:cNvSpPr/>
          <p:nvPr/>
        </p:nvSpPr>
        <p:spPr>
          <a:xfrm>
            <a:off x="2301649" y="1216019"/>
            <a:ext cx="56515" cy="57150"/>
          </a:xfrm>
          <a:custGeom>
            <a:avLst/>
            <a:gdLst/>
            <a:ahLst/>
            <a:cxnLst/>
            <a:rect l="l" t="t" r="r" b="b"/>
            <a:pathLst>
              <a:path w="56514" h="57150">
                <a:moveTo>
                  <a:pt x="56249" y="56534"/>
                </a:moveTo>
                <a:lnTo>
                  <a:pt x="0" y="56534"/>
                </a:lnTo>
                <a:lnTo>
                  <a:pt x="0" y="0"/>
                </a:lnTo>
                <a:lnTo>
                  <a:pt x="56249" y="0"/>
                </a:lnTo>
                <a:lnTo>
                  <a:pt x="56249" y="56534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8" name="object 438"/>
          <p:cNvSpPr/>
          <p:nvPr/>
        </p:nvSpPr>
        <p:spPr>
          <a:xfrm>
            <a:off x="2639136" y="1329092"/>
            <a:ext cx="450215" cy="226695"/>
          </a:xfrm>
          <a:custGeom>
            <a:avLst/>
            <a:gdLst/>
            <a:ahLst/>
            <a:cxnLst/>
            <a:rect l="l" t="t" r="r" b="b"/>
            <a:pathLst>
              <a:path w="450214" h="226694">
                <a:moveTo>
                  <a:pt x="393738" y="0"/>
                </a:moveTo>
                <a:lnTo>
                  <a:pt x="337489" y="0"/>
                </a:lnTo>
                <a:lnTo>
                  <a:pt x="337489" y="56540"/>
                </a:lnTo>
                <a:lnTo>
                  <a:pt x="393738" y="56540"/>
                </a:lnTo>
                <a:lnTo>
                  <a:pt x="393738" y="0"/>
                </a:lnTo>
                <a:close/>
              </a:path>
              <a:path w="450214" h="226694">
                <a:moveTo>
                  <a:pt x="449999" y="56997"/>
                </a:moveTo>
                <a:lnTo>
                  <a:pt x="393738" y="56997"/>
                </a:lnTo>
                <a:lnTo>
                  <a:pt x="393738" y="169037"/>
                </a:lnTo>
                <a:lnTo>
                  <a:pt x="0" y="169037"/>
                </a:lnTo>
                <a:lnTo>
                  <a:pt x="0" y="226326"/>
                </a:lnTo>
                <a:lnTo>
                  <a:pt x="449999" y="226326"/>
                </a:lnTo>
                <a:lnTo>
                  <a:pt x="449999" y="169037"/>
                </a:lnTo>
                <a:lnTo>
                  <a:pt x="449999" y="56997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9" name="object 439"/>
          <p:cNvSpPr/>
          <p:nvPr/>
        </p:nvSpPr>
        <p:spPr>
          <a:xfrm>
            <a:off x="3145383" y="1328787"/>
            <a:ext cx="450215" cy="226695"/>
          </a:xfrm>
          <a:custGeom>
            <a:avLst/>
            <a:gdLst/>
            <a:ahLst/>
            <a:cxnLst/>
            <a:rect l="l" t="t" r="r" b="b"/>
            <a:pathLst>
              <a:path w="450214" h="226694">
                <a:moveTo>
                  <a:pt x="449986" y="56845"/>
                </a:moveTo>
                <a:lnTo>
                  <a:pt x="393738" y="56845"/>
                </a:lnTo>
                <a:lnTo>
                  <a:pt x="393738" y="169341"/>
                </a:lnTo>
                <a:lnTo>
                  <a:pt x="112496" y="169341"/>
                </a:lnTo>
                <a:lnTo>
                  <a:pt x="112496" y="57302"/>
                </a:lnTo>
                <a:lnTo>
                  <a:pt x="112496" y="0"/>
                </a:lnTo>
                <a:lnTo>
                  <a:pt x="56248" y="0"/>
                </a:lnTo>
                <a:lnTo>
                  <a:pt x="56248" y="57302"/>
                </a:lnTo>
                <a:lnTo>
                  <a:pt x="0" y="57302"/>
                </a:lnTo>
                <a:lnTo>
                  <a:pt x="0" y="169341"/>
                </a:lnTo>
                <a:lnTo>
                  <a:pt x="56248" y="169341"/>
                </a:lnTo>
                <a:lnTo>
                  <a:pt x="56248" y="226631"/>
                </a:lnTo>
                <a:lnTo>
                  <a:pt x="393738" y="226631"/>
                </a:lnTo>
                <a:lnTo>
                  <a:pt x="393738" y="169913"/>
                </a:lnTo>
                <a:lnTo>
                  <a:pt x="449986" y="169913"/>
                </a:lnTo>
                <a:lnTo>
                  <a:pt x="449986" y="56845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0" name="object 440"/>
          <p:cNvSpPr/>
          <p:nvPr/>
        </p:nvSpPr>
        <p:spPr>
          <a:xfrm>
            <a:off x="1289164" y="650683"/>
            <a:ext cx="168910" cy="226695"/>
          </a:xfrm>
          <a:custGeom>
            <a:avLst/>
            <a:gdLst/>
            <a:ahLst/>
            <a:cxnLst/>
            <a:rect l="l" t="t" r="r" b="b"/>
            <a:pathLst>
              <a:path w="168909" h="226694">
                <a:moveTo>
                  <a:pt x="56248" y="56527"/>
                </a:moveTo>
                <a:lnTo>
                  <a:pt x="0" y="56527"/>
                </a:lnTo>
                <a:lnTo>
                  <a:pt x="0" y="226136"/>
                </a:lnTo>
                <a:lnTo>
                  <a:pt x="56248" y="226136"/>
                </a:lnTo>
                <a:lnTo>
                  <a:pt x="56248" y="56527"/>
                </a:lnTo>
                <a:close/>
              </a:path>
              <a:path w="168909" h="226694">
                <a:moveTo>
                  <a:pt x="168744" y="0"/>
                </a:moveTo>
                <a:lnTo>
                  <a:pt x="56248" y="0"/>
                </a:lnTo>
                <a:lnTo>
                  <a:pt x="56248" y="56527"/>
                </a:lnTo>
                <a:lnTo>
                  <a:pt x="168744" y="56527"/>
                </a:lnTo>
                <a:lnTo>
                  <a:pt x="168744" y="0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1" name="object 441"/>
          <p:cNvSpPr/>
          <p:nvPr/>
        </p:nvSpPr>
        <p:spPr>
          <a:xfrm>
            <a:off x="1514157" y="876820"/>
            <a:ext cx="113030" cy="170180"/>
          </a:xfrm>
          <a:custGeom>
            <a:avLst/>
            <a:gdLst/>
            <a:ahLst/>
            <a:cxnLst/>
            <a:rect l="l" t="t" r="r" b="b"/>
            <a:pathLst>
              <a:path w="113030" h="170180">
                <a:moveTo>
                  <a:pt x="56248" y="56527"/>
                </a:moveTo>
                <a:lnTo>
                  <a:pt x="0" y="56527"/>
                </a:lnTo>
                <a:lnTo>
                  <a:pt x="0" y="169595"/>
                </a:lnTo>
                <a:lnTo>
                  <a:pt x="56248" y="169595"/>
                </a:lnTo>
                <a:lnTo>
                  <a:pt x="56248" y="56527"/>
                </a:lnTo>
                <a:close/>
              </a:path>
              <a:path w="113030" h="170180">
                <a:moveTo>
                  <a:pt x="112496" y="0"/>
                </a:moveTo>
                <a:lnTo>
                  <a:pt x="56248" y="0"/>
                </a:lnTo>
                <a:lnTo>
                  <a:pt x="56248" y="56527"/>
                </a:lnTo>
                <a:lnTo>
                  <a:pt x="112496" y="56527"/>
                </a:lnTo>
                <a:lnTo>
                  <a:pt x="112496" y="0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2" name="object 442"/>
          <p:cNvSpPr/>
          <p:nvPr/>
        </p:nvSpPr>
        <p:spPr>
          <a:xfrm>
            <a:off x="1682910" y="820278"/>
            <a:ext cx="56515" cy="57150"/>
          </a:xfrm>
          <a:custGeom>
            <a:avLst/>
            <a:gdLst/>
            <a:ahLst/>
            <a:cxnLst/>
            <a:rect l="l" t="t" r="r" b="b"/>
            <a:pathLst>
              <a:path w="56514" h="57150">
                <a:moveTo>
                  <a:pt x="56249" y="56534"/>
                </a:moveTo>
                <a:lnTo>
                  <a:pt x="0" y="56534"/>
                </a:lnTo>
                <a:lnTo>
                  <a:pt x="0" y="0"/>
                </a:lnTo>
                <a:lnTo>
                  <a:pt x="56249" y="0"/>
                </a:lnTo>
                <a:lnTo>
                  <a:pt x="56249" y="56534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3" name="object 443"/>
          <p:cNvSpPr/>
          <p:nvPr/>
        </p:nvSpPr>
        <p:spPr>
          <a:xfrm>
            <a:off x="0" y="989881"/>
            <a:ext cx="52069" cy="57150"/>
          </a:xfrm>
          <a:custGeom>
            <a:avLst/>
            <a:gdLst/>
            <a:ahLst/>
            <a:cxnLst/>
            <a:rect l="l" t="t" r="r" b="b"/>
            <a:pathLst>
              <a:path w="52069" h="57150">
                <a:moveTo>
                  <a:pt x="51689" y="56534"/>
                </a:moveTo>
                <a:lnTo>
                  <a:pt x="0" y="56534"/>
                </a:lnTo>
                <a:lnTo>
                  <a:pt x="0" y="0"/>
                </a:lnTo>
                <a:lnTo>
                  <a:pt x="51689" y="0"/>
                </a:lnTo>
                <a:lnTo>
                  <a:pt x="51689" y="56534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4" name="object 444"/>
          <p:cNvSpPr/>
          <p:nvPr/>
        </p:nvSpPr>
        <p:spPr>
          <a:xfrm>
            <a:off x="332930" y="763485"/>
            <a:ext cx="450215" cy="452755"/>
          </a:xfrm>
          <a:custGeom>
            <a:avLst/>
            <a:gdLst/>
            <a:ahLst/>
            <a:cxnLst/>
            <a:rect l="l" t="t" r="r" b="b"/>
            <a:pathLst>
              <a:path w="450215" h="452755">
                <a:moveTo>
                  <a:pt x="393738" y="339471"/>
                </a:moveTo>
                <a:lnTo>
                  <a:pt x="337489" y="339471"/>
                </a:lnTo>
                <a:lnTo>
                  <a:pt x="337489" y="452539"/>
                </a:lnTo>
                <a:lnTo>
                  <a:pt x="393738" y="452539"/>
                </a:lnTo>
                <a:lnTo>
                  <a:pt x="393738" y="339471"/>
                </a:lnTo>
                <a:close/>
              </a:path>
              <a:path w="450215" h="452755">
                <a:moveTo>
                  <a:pt x="449986" y="226402"/>
                </a:moveTo>
                <a:lnTo>
                  <a:pt x="393738" y="226402"/>
                </a:lnTo>
                <a:lnTo>
                  <a:pt x="393738" y="169341"/>
                </a:lnTo>
                <a:lnTo>
                  <a:pt x="393738" y="113309"/>
                </a:lnTo>
                <a:lnTo>
                  <a:pt x="337489" y="113309"/>
                </a:lnTo>
                <a:lnTo>
                  <a:pt x="337489" y="57289"/>
                </a:lnTo>
                <a:lnTo>
                  <a:pt x="224993" y="57289"/>
                </a:lnTo>
                <a:lnTo>
                  <a:pt x="224993" y="0"/>
                </a:lnTo>
                <a:lnTo>
                  <a:pt x="0" y="0"/>
                </a:lnTo>
                <a:lnTo>
                  <a:pt x="0" y="57289"/>
                </a:lnTo>
                <a:lnTo>
                  <a:pt x="168744" y="57289"/>
                </a:lnTo>
                <a:lnTo>
                  <a:pt x="168744" y="113309"/>
                </a:lnTo>
                <a:lnTo>
                  <a:pt x="281241" y="113309"/>
                </a:lnTo>
                <a:lnTo>
                  <a:pt x="281241" y="169341"/>
                </a:lnTo>
                <a:lnTo>
                  <a:pt x="337489" y="169341"/>
                </a:lnTo>
                <a:lnTo>
                  <a:pt x="337489" y="226631"/>
                </a:lnTo>
                <a:lnTo>
                  <a:pt x="393738" y="226631"/>
                </a:lnTo>
                <a:lnTo>
                  <a:pt x="393738" y="339471"/>
                </a:lnTo>
                <a:lnTo>
                  <a:pt x="449986" y="339471"/>
                </a:lnTo>
                <a:lnTo>
                  <a:pt x="449986" y="226402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5" name="object 445"/>
          <p:cNvSpPr/>
          <p:nvPr/>
        </p:nvSpPr>
        <p:spPr>
          <a:xfrm>
            <a:off x="51689" y="1103426"/>
            <a:ext cx="168910" cy="169545"/>
          </a:xfrm>
          <a:custGeom>
            <a:avLst/>
            <a:gdLst/>
            <a:ahLst/>
            <a:cxnLst/>
            <a:rect l="l" t="t" r="r" b="b"/>
            <a:pathLst>
              <a:path w="168910" h="169544">
                <a:moveTo>
                  <a:pt x="168744" y="56032"/>
                </a:moveTo>
                <a:lnTo>
                  <a:pt x="112496" y="56032"/>
                </a:lnTo>
                <a:lnTo>
                  <a:pt x="112496" y="0"/>
                </a:lnTo>
                <a:lnTo>
                  <a:pt x="56248" y="0"/>
                </a:lnTo>
                <a:lnTo>
                  <a:pt x="56248" y="56032"/>
                </a:lnTo>
                <a:lnTo>
                  <a:pt x="56248" y="112052"/>
                </a:lnTo>
                <a:lnTo>
                  <a:pt x="0" y="112052"/>
                </a:lnTo>
                <a:lnTo>
                  <a:pt x="0" y="169341"/>
                </a:lnTo>
                <a:lnTo>
                  <a:pt x="112496" y="169341"/>
                </a:lnTo>
                <a:lnTo>
                  <a:pt x="112496" y="112052"/>
                </a:lnTo>
                <a:lnTo>
                  <a:pt x="168744" y="112052"/>
                </a:lnTo>
                <a:lnTo>
                  <a:pt x="168744" y="56032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6" name="object 446"/>
          <p:cNvSpPr/>
          <p:nvPr/>
        </p:nvSpPr>
        <p:spPr>
          <a:xfrm>
            <a:off x="389183" y="1102950"/>
            <a:ext cx="113030" cy="57150"/>
          </a:xfrm>
          <a:custGeom>
            <a:avLst/>
            <a:gdLst/>
            <a:ahLst/>
            <a:cxnLst/>
            <a:rect l="l" t="t" r="r" b="b"/>
            <a:pathLst>
              <a:path w="113029" h="57150">
                <a:moveTo>
                  <a:pt x="112498" y="56534"/>
                </a:moveTo>
                <a:lnTo>
                  <a:pt x="0" y="56534"/>
                </a:lnTo>
                <a:lnTo>
                  <a:pt x="0" y="0"/>
                </a:lnTo>
                <a:lnTo>
                  <a:pt x="112498" y="0"/>
                </a:lnTo>
                <a:lnTo>
                  <a:pt x="112498" y="56534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7" name="object 447"/>
          <p:cNvSpPr/>
          <p:nvPr/>
        </p:nvSpPr>
        <p:spPr>
          <a:xfrm>
            <a:off x="782926" y="1272553"/>
            <a:ext cx="113030" cy="57150"/>
          </a:xfrm>
          <a:custGeom>
            <a:avLst/>
            <a:gdLst/>
            <a:ahLst/>
            <a:cxnLst/>
            <a:rect l="l" t="t" r="r" b="b"/>
            <a:pathLst>
              <a:path w="113030" h="57150">
                <a:moveTo>
                  <a:pt x="112498" y="56534"/>
                </a:moveTo>
                <a:lnTo>
                  <a:pt x="0" y="56534"/>
                </a:lnTo>
                <a:lnTo>
                  <a:pt x="0" y="0"/>
                </a:lnTo>
                <a:lnTo>
                  <a:pt x="112498" y="0"/>
                </a:lnTo>
                <a:lnTo>
                  <a:pt x="112498" y="56534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8" name="object 448"/>
          <p:cNvSpPr/>
          <p:nvPr/>
        </p:nvSpPr>
        <p:spPr>
          <a:xfrm>
            <a:off x="951661" y="1272564"/>
            <a:ext cx="168910" cy="113664"/>
          </a:xfrm>
          <a:custGeom>
            <a:avLst/>
            <a:gdLst/>
            <a:ahLst/>
            <a:cxnLst/>
            <a:rect l="l" t="t" r="r" b="b"/>
            <a:pathLst>
              <a:path w="168909" h="113665">
                <a:moveTo>
                  <a:pt x="112509" y="56527"/>
                </a:moveTo>
                <a:lnTo>
                  <a:pt x="0" y="56527"/>
                </a:lnTo>
                <a:lnTo>
                  <a:pt x="0" y="113068"/>
                </a:lnTo>
                <a:lnTo>
                  <a:pt x="112509" y="113068"/>
                </a:lnTo>
                <a:lnTo>
                  <a:pt x="112509" y="56527"/>
                </a:lnTo>
                <a:close/>
              </a:path>
              <a:path w="168909" h="113665">
                <a:moveTo>
                  <a:pt x="168757" y="0"/>
                </a:moveTo>
                <a:lnTo>
                  <a:pt x="112509" y="0"/>
                </a:lnTo>
                <a:lnTo>
                  <a:pt x="112509" y="56527"/>
                </a:lnTo>
                <a:lnTo>
                  <a:pt x="168757" y="56527"/>
                </a:lnTo>
                <a:lnTo>
                  <a:pt x="168757" y="0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9" name="object 449"/>
          <p:cNvSpPr/>
          <p:nvPr/>
        </p:nvSpPr>
        <p:spPr>
          <a:xfrm>
            <a:off x="614179" y="1046415"/>
            <a:ext cx="56515" cy="57150"/>
          </a:xfrm>
          <a:custGeom>
            <a:avLst/>
            <a:gdLst/>
            <a:ahLst/>
            <a:cxnLst/>
            <a:rect l="l" t="t" r="r" b="b"/>
            <a:pathLst>
              <a:path w="56515" h="57150">
                <a:moveTo>
                  <a:pt x="56249" y="56534"/>
                </a:moveTo>
                <a:lnTo>
                  <a:pt x="0" y="56534"/>
                </a:lnTo>
                <a:lnTo>
                  <a:pt x="0" y="0"/>
                </a:lnTo>
                <a:lnTo>
                  <a:pt x="56249" y="0"/>
                </a:lnTo>
                <a:lnTo>
                  <a:pt x="56249" y="56534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0" name="object 450"/>
          <p:cNvSpPr/>
          <p:nvPr/>
        </p:nvSpPr>
        <p:spPr>
          <a:xfrm>
            <a:off x="445432" y="876812"/>
            <a:ext cx="56515" cy="57150"/>
          </a:xfrm>
          <a:custGeom>
            <a:avLst/>
            <a:gdLst/>
            <a:ahLst/>
            <a:cxnLst/>
            <a:rect l="l" t="t" r="r" b="b"/>
            <a:pathLst>
              <a:path w="56515" h="57150">
                <a:moveTo>
                  <a:pt x="56249" y="56534"/>
                </a:moveTo>
                <a:lnTo>
                  <a:pt x="0" y="56534"/>
                </a:lnTo>
                <a:lnTo>
                  <a:pt x="0" y="0"/>
                </a:lnTo>
                <a:lnTo>
                  <a:pt x="56249" y="0"/>
                </a:lnTo>
                <a:lnTo>
                  <a:pt x="56249" y="56534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1" name="object 451"/>
          <p:cNvSpPr/>
          <p:nvPr/>
        </p:nvSpPr>
        <p:spPr>
          <a:xfrm>
            <a:off x="1457909" y="594143"/>
            <a:ext cx="281305" cy="226695"/>
          </a:xfrm>
          <a:custGeom>
            <a:avLst/>
            <a:gdLst/>
            <a:ahLst/>
            <a:cxnLst/>
            <a:rect l="l" t="t" r="r" b="b"/>
            <a:pathLst>
              <a:path w="281305" h="226694">
                <a:moveTo>
                  <a:pt x="168744" y="0"/>
                </a:moveTo>
                <a:lnTo>
                  <a:pt x="0" y="0"/>
                </a:lnTo>
                <a:lnTo>
                  <a:pt x="0" y="56540"/>
                </a:lnTo>
                <a:lnTo>
                  <a:pt x="168744" y="56540"/>
                </a:lnTo>
                <a:lnTo>
                  <a:pt x="168744" y="0"/>
                </a:lnTo>
                <a:close/>
              </a:path>
              <a:path w="281305" h="226694">
                <a:moveTo>
                  <a:pt x="224993" y="169608"/>
                </a:moveTo>
                <a:lnTo>
                  <a:pt x="168744" y="169608"/>
                </a:lnTo>
                <a:lnTo>
                  <a:pt x="168744" y="226136"/>
                </a:lnTo>
                <a:lnTo>
                  <a:pt x="224993" y="226136"/>
                </a:lnTo>
                <a:lnTo>
                  <a:pt x="224993" y="169608"/>
                </a:lnTo>
                <a:close/>
              </a:path>
              <a:path w="281305" h="226694">
                <a:moveTo>
                  <a:pt x="224993" y="56540"/>
                </a:moveTo>
                <a:lnTo>
                  <a:pt x="168744" y="56540"/>
                </a:lnTo>
                <a:lnTo>
                  <a:pt x="168744" y="113068"/>
                </a:lnTo>
                <a:lnTo>
                  <a:pt x="224993" y="113068"/>
                </a:lnTo>
                <a:lnTo>
                  <a:pt x="224993" y="56540"/>
                </a:lnTo>
                <a:close/>
              </a:path>
              <a:path w="281305" h="226694">
                <a:moveTo>
                  <a:pt x="281241" y="113068"/>
                </a:moveTo>
                <a:lnTo>
                  <a:pt x="224993" y="113068"/>
                </a:lnTo>
                <a:lnTo>
                  <a:pt x="224993" y="169608"/>
                </a:lnTo>
                <a:lnTo>
                  <a:pt x="281241" y="169608"/>
                </a:lnTo>
                <a:lnTo>
                  <a:pt x="281241" y="113068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2" name="object 452"/>
          <p:cNvSpPr/>
          <p:nvPr/>
        </p:nvSpPr>
        <p:spPr>
          <a:xfrm>
            <a:off x="1682902" y="763751"/>
            <a:ext cx="450215" cy="452755"/>
          </a:xfrm>
          <a:custGeom>
            <a:avLst/>
            <a:gdLst/>
            <a:ahLst/>
            <a:cxnLst/>
            <a:rect l="l" t="t" r="r" b="b"/>
            <a:pathLst>
              <a:path w="450214" h="452755">
                <a:moveTo>
                  <a:pt x="168744" y="339204"/>
                </a:moveTo>
                <a:lnTo>
                  <a:pt x="0" y="339204"/>
                </a:lnTo>
                <a:lnTo>
                  <a:pt x="0" y="395744"/>
                </a:lnTo>
                <a:lnTo>
                  <a:pt x="168744" y="395744"/>
                </a:lnTo>
                <a:lnTo>
                  <a:pt x="168744" y="339204"/>
                </a:lnTo>
                <a:close/>
              </a:path>
              <a:path w="450214" h="452755">
                <a:moveTo>
                  <a:pt x="224993" y="395744"/>
                </a:moveTo>
                <a:lnTo>
                  <a:pt x="168744" y="395744"/>
                </a:lnTo>
                <a:lnTo>
                  <a:pt x="168744" y="452272"/>
                </a:lnTo>
                <a:lnTo>
                  <a:pt x="224993" y="452272"/>
                </a:lnTo>
                <a:lnTo>
                  <a:pt x="224993" y="395744"/>
                </a:lnTo>
                <a:close/>
              </a:path>
              <a:path w="450214" h="452755">
                <a:moveTo>
                  <a:pt x="281241" y="113068"/>
                </a:moveTo>
                <a:lnTo>
                  <a:pt x="224993" y="113068"/>
                </a:lnTo>
                <a:lnTo>
                  <a:pt x="224993" y="169595"/>
                </a:lnTo>
                <a:lnTo>
                  <a:pt x="281241" y="169595"/>
                </a:lnTo>
                <a:lnTo>
                  <a:pt x="281241" y="113068"/>
                </a:lnTo>
                <a:close/>
              </a:path>
              <a:path w="450214" h="452755">
                <a:moveTo>
                  <a:pt x="281241" y="0"/>
                </a:moveTo>
                <a:lnTo>
                  <a:pt x="112496" y="0"/>
                </a:lnTo>
                <a:lnTo>
                  <a:pt x="112496" y="56527"/>
                </a:lnTo>
                <a:lnTo>
                  <a:pt x="281241" y="56527"/>
                </a:lnTo>
                <a:lnTo>
                  <a:pt x="281241" y="0"/>
                </a:lnTo>
                <a:close/>
              </a:path>
              <a:path w="450214" h="452755">
                <a:moveTo>
                  <a:pt x="337489" y="226136"/>
                </a:moveTo>
                <a:lnTo>
                  <a:pt x="281241" y="226136"/>
                </a:lnTo>
                <a:lnTo>
                  <a:pt x="281241" y="282663"/>
                </a:lnTo>
                <a:lnTo>
                  <a:pt x="337489" y="282663"/>
                </a:lnTo>
                <a:lnTo>
                  <a:pt x="337489" y="226136"/>
                </a:lnTo>
                <a:close/>
              </a:path>
              <a:path w="450214" h="452755">
                <a:moveTo>
                  <a:pt x="337489" y="56527"/>
                </a:moveTo>
                <a:lnTo>
                  <a:pt x="281241" y="56527"/>
                </a:lnTo>
                <a:lnTo>
                  <a:pt x="281241" y="113068"/>
                </a:lnTo>
                <a:lnTo>
                  <a:pt x="337489" y="113068"/>
                </a:lnTo>
                <a:lnTo>
                  <a:pt x="337489" y="56527"/>
                </a:lnTo>
                <a:close/>
              </a:path>
              <a:path w="450214" h="452755">
                <a:moveTo>
                  <a:pt x="393750" y="282663"/>
                </a:moveTo>
                <a:lnTo>
                  <a:pt x="337489" y="282663"/>
                </a:lnTo>
                <a:lnTo>
                  <a:pt x="337489" y="395744"/>
                </a:lnTo>
                <a:lnTo>
                  <a:pt x="393750" y="395744"/>
                </a:lnTo>
                <a:lnTo>
                  <a:pt x="393750" y="282663"/>
                </a:lnTo>
                <a:close/>
              </a:path>
              <a:path w="450214" h="452755">
                <a:moveTo>
                  <a:pt x="393750" y="113068"/>
                </a:moveTo>
                <a:lnTo>
                  <a:pt x="337489" y="113068"/>
                </a:lnTo>
                <a:lnTo>
                  <a:pt x="337489" y="169595"/>
                </a:lnTo>
                <a:lnTo>
                  <a:pt x="393750" y="169595"/>
                </a:lnTo>
                <a:lnTo>
                  <a:pt x="393750" y="113068"/>
                </a:lnTo>
                <a:close/>
              </a:path>
              <a:path w="450214" h="452755">
                <a:moveTo>
                  <a:pt x="449999" y="395744"/>
                </a:moveTo>
                <a:lnTo>
                  <a:pt x="393750" y="395744"/>
                </a:lnTo>
                <a:lnTo>
                  <a:pt x="393750" y="452272"/>
                </a:lnTo>
                <a:lnTo>
                  <a:pt x="449999" y="452272"/>
                </a:lnTo>
                <a:lnTo>
                  <a:pt x="449999" y="395744"/>
                </a:lnTo>
                <a:close/>
              </a:path>
              <a:path w="450214" h="452755">
                <a:moveTo>
                  <a:pt x="449999" y="169595"/>
                </a:moveTo>
                <a:lnTo>
                  <a:pt x="393750" y="169595"/>
                </a:lnTo>
                <a:lnTo>
                  <a:pt x="393750" y="282663"/>
                </a:lnTo>
                <a:lnTo>
                  <a:pt x="449999" y="282663"/>
                </a:lnTo>
                <a:lnTo>
                  <a:pt x="449999" y="169595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3" name="object 453"/>
          <p:cNvSpPr/>
          <p:nvPr/>
        </p:nvSpPr>
        <p:spPr>
          <a:xfrm>
            <a:off x="2245400" y="1159484"/>
            <a:ext cx="168910" cy="57150"/>
          </a:xfrm>
          <a:custGeom>
            <a:avLst/>
            <a:gdLst/>
            <a:ahLst/>
            <a:cxnLst/>
            <a:rect l="l" t="t" r="r" b="b"/>
            <a:pathLst>
              <a:path w="168910" h="57150">
                <a:moveTo>
                  <a:pt x="168747" y="56534"/>
                </a:moveTo>
                <a:lnTo>
                  <a:pt x="0" y="56534"/>
                </a:lnTo>
                <a:lnTo>
                  <a:pt x="0" y="0"/>
                </a:lnTo>
                <a:lnTo>
                  <a:pt x="168747" y="0"/>
                </a:lnTo>
                <a:lnTo>
                  <a:pt x="168747" y="56534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4" name="object 454"/>
          <p:cNvSpPr/>
          <p:nvPr/>
        </p:nvSpPr>
        <p:spPr>
          <a:xfrm>
            <a:off x="1907906" y="1272553"/>
            <a:ext cx="56515" cy="57150"/>
          </a:xfrm>
          <a:custGeom>
            <a:avLst/>
            <a:gdLst/>
            <a:ahLst/>
            <a:cxnLst/>
            <a:rect l="l" t="t" r="r" b="b"/>
            <a:pathLst>
              <a:path w="56514" h="57150">
                <a:moveTo>
                  <a:pt x="56249" y="56534"/>
                </a:moveTo>
                <a:lnTo>
                  <a:pt x="0" y="56534"/>
                </a:lnTo>
                <a:lnTo>
                  <a:pt x="0" y="0"/>
                </a:lnTo>
                <a:lnTo>
                  <a:pt x="56249" y="0"/>
                </a:lnTo>
                <a:lnTo>
                  <a:pt x="56249" y="56534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5" name="object 455"/>
          <p:cNvSpPr/>
          <p:nvPr/>
        </p:nvSpPr>
        <p:spPr>
          <a:xfrm>
            <a:off x="1851657" y="933347"/>
            <a:ext cx="56515" cy="57150"/>
          </a:xfrm>
          <a:custGeom>
            <a:avLst/>
            <a:gdLst/>
            <a:ahLst/>
            <a:cxnLst/>
            <a:rect l="l" t="t" r="r" b="b"/>
            <a:pathLst>
              <a:path w="56514" h="57150">
                <a:moveTo>
                  <a:pt x="56249" y="56534"/>
                </a:moveTo>
                <a:lnTo>
                  <a:pt x="0" y="56534"/>
                </a:lnTo>
                <a:lnTo>
                  <a:pt x="0" y="0"/>
                </a:lnTo>
                <a:lnTo>
                  <a:pt x="56249" y="0"/>
                </a:lnTo>
                <a:lnTo>
                  <a:pt x="56249" y="56534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6" name="object 456"/>
          <p:cNvSpPr/>
          <p:nvPr/>
        </p:nvSpPr>
        <p:spPr>
          <a:xfrm>
            <a:off x="2582888" y="989888"/>
            <a:ext cx="281305" cy="170180"/>
          </a:xfrm>
          <a:custGeom>
            <a:avLst/>
            <a:gdLst/>
            <a:ahLst/>
            <a:cxnLst/>
            <a:rect l="l" t="t" r="r" b="b"/>
            <a:pathLst>
              <a:path w="281305" h="170180">
                <a:moveTo>
                  <a:pt x="224993" y="113068"/>
                </a:moveTo>
                <a:lnTo>
                  <a:pt x="168744" y="113068"/>
                </a:lnTo>
                <a:lnTo>
                  <a:pt x="168744" y="169608"/>
                </a:lnTo>
                <a:lnTo>
                  <a:pt x="224993" y="169608"/>
                </a:lnTo>
                <a:lnTo>
                  <a:pt x="224993" y="113068"/>
                </a:lnTo>
                <a:close/>
              </a:path>
              <a:path w="281305" h="170180">
                <a:moveTo>
                  <a:pt x="224993" y="0"/>
                </a:moveTo>
                <a:lnTo>
                  <a:pt x="0" y="0"/>
                </a:lnTo>
                <a:lnTo>
                  <a:pt x="0" y="56527"/>
                </a:lnTo>
                <a:lnTo>
                  <a:pt x="224993" y="56527"/>
                </a:lnTo>
                <a:lnTo>
                  <a:pt x="224993" y="0"/>
                </a:lnTo>
                <a:close/>
              </a:path>
              <a:path w="281305" h="170180">
                <a:moveTo>
                  <a:pt x="281241" y="56527"/>
                </a:moveTo>
                <a:lnTo>
                  <a:pt x="224993" y="56527"/>
                </a:lnTo>
                <a:lnTo>
                  <a:pt x="224993" y="113068"/>
                </a:lnTo>
                <a:lnTo>
                  <a:pt x="281241" y="113068"/>
                </a:lnTo>
                <a:lnTo>
                  <a:pt x="281241" y="56527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7" name="object 457"/>
          <p:cNvSpPr/>
          <p:nvPr/>
        </p:nvSpPr>
        <p:spPr>
          <a:xfrm>
            <a:off x="2976626" y="1046415"/>
            <a:ext cx="225425" cy="226695"/>
          </a:xfrm>
          <a:custGeom>
            <a:avLst/>
            <a:gdLst/>
            <a:ahLst/>
            <a:cxnLst/>
            <a:rect l="l" t="t" r="r" b="b"/>
            <a:pathLst>
              <a:path w="225425" h="226694">
                <a:moveTo>
                  <a:pt x="112509" y="113080"/>
                </a:moveTo>
                <a:lnTo>
                  <a:pt x="56248" y="113080"/>
                </a:lnTo>
                <a:lnTo>
                  <a:pt x="56248" y="169608"/>
                </a:lnTo>
                <a:lnTo>
                  <a:pt x="112509" y="169608"/>
                </a:lnTo>
                <a:lnTo>
                  <a:pt x="112509" y="113080"/>
                </a:lnTo>
                <a:close/>
              </a:path>
              <a:path w="225425" h="226694">
                <a:moveTo>
                  <a:pt x="112509" y="0"/>
                </a:moveTo>
                <a:lnTo>
                  <a:pt x="0" y="0"/>
                </a:lnTo>
                <a:lnTo>
                  <a:pt x="0" y="56540"/>
                </a:lnTo>
                <a:lnTo>
                  <a:pt x="112509" y="56540"/>
                </a:lnTo>
                <a:lnTo>
                  <a:pt x="112509" y="0"/>
                </a:lnTo>
                <a:close/>
              </a:path>
              <a:path w="225425" h="226694">
                <a:moveTo>
                  <a:pt x="168757" y="56540"/>
                </a:moveTo>
                <a:lnTo>
                  <a:pt x="112509" y="56540"/>
                </a:lnTo>
                <a:lnTo>
                  <a:pt x="112509" y="113080"/>
                </a:lnTo>
                <a:lnTo>
                  <a:pt x="168757" y="113080"/>
                </a:lnTo>
                <a:lnTo>
                  <a:pt x="168757" y="56540"/>
                </a:lnTo>
                <a:close/>
              </a:path>
              <a:path w="225425" h="226694">
                <a:moveTo>
                  <a:pt x="225005" y="113080"/>
                </a:moveTo>
                <a:lnTo>
                  <a:pt x="168757" y="113080"/>
                </a:lnTo>
                <a:lnTo>
                  <a:pt x="168757" y="226148"/>
                </a:lnTo>
                <a:lnTo>
                  <a:pt x="225005" y="226148"/>
                </a:lnTo>
                <a:lnTo>
                  <a:pt x="225005" y="113080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8" name="object 458"/>
          <p:cNvSpPr/>
          <p:nvPr/>
        </p:nvSpPr>
        <p:spPr>
          <a:xfrm>
            <a:off x="2976637" y="1385622"/>
            <a:ext cx="56515" cy="57150"/>
          </a:xfrm>
          <a:custGeom>
            <a:avLst/>
            <a:gdLst/>
            <a:ahLst/>
            <a:cxnLst/>
            <a:rect l="l" t="t" r="r" b="b"/>
            <a:pathLst>
              <a:path w="56514" h="57150">
                <a:moveTo>
                  <a:pt x="56249" y="56534"/>
                </a:moveTo>
                <a:lnTo>
                  <a:pt x="0" y="56534"/>
                </a:lnTo>
                <a:lnTo>
                  <a:pt x="0" y="0"/>
                </a:lnTo>
                <a:lnTo>
                  <a:pt x="56249" y="0"/>
                </a:lnTo>
                <a:lnTo>
                  <a:pt x="56249" y="56534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9" name="object 459"/>
          <p:cNvSpPr/>
          <p:nvPr/>
        </p:nvSpPr>
        <p:spPr>
          <a:xfrm>
            <a:off x="2864139" y="1216019"/>
            <a:ext cx="56515" cy="57150"/>
          </a:xfrm>
          <a:custGeom>
            <a:avLst/>
            <a:gdLst/>
            <a:ahLst/>
            <a:cxnLst/>
            <a:rect l="l" t="t" r="r" b="b"/>
            <a:pathLst>
              <a:path w="56514" h="57150">
                <a:moveTo>
                  <a:pt x="56249" y="56534"/>
                </a:moveTo>
                <a:lnTo>
                  <a:pt x="0" y="56534"/>
                </a:lnTo>
                <a:lnTo>
                  <a:pt x="0" y="0"/>
                </a:lnTo>
                <a:lnTo>
                  <a:pt x="56249" y="0"/>
                </a:lnTo>
                <a:lnTo>
                  <a:pt x="56249" y="56534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0" name="object 460"/>
          <p:cNvSpPr/>
          <p:nvPr/>
        </p:nvSpPr>
        <p:spPr>
          <a:xfrm>
            <a:off x="1457909" y="763751"/>
            <a:ext cx="113030" cy="113664"/>
          </a:xfrm>
          <a:custGeom>
            <a:avLst/>
            <a:gdLst/>
            <a:ahLst/>
            <a:cxnLst/>
            <a:rect l="l" t="t" r="r" b="b"/>
            <a:pathLst>
              <a:path w="113030" h="113665">
                <a:moveTo>
                  <a:pt x="56248" y="0"/>
                </a:moveTo>
                <a:lnTo>
                  <a:pt x="0" y="0"/>
                </a:lnTo>
                <a:lnTo>
                  <a:pt x="0" y="56527"/>
                </a:lnTo>
                <a:lnTo>
                  <a:pt x="56248" y="56527"/>
                </a:lnTo>
                <a:lnTo>
                  <a:pt x="56248" y="0"/>
                </a:lnTo>
                <a:close/>
              </a:path>
              <a:path w="113030" h="113665">
                <a:moveTo>
                  <a:pt x="112496" y="56527"/>
                </a:moveTo>
                <a:lnTo>
                  <a:pt x="56248" y="56527"/>
                </a:lnTo>
                <a:lnTo>
                  <a:pt x="56248" y="113068"/>
                </a:lnTo>
                <a:lnTo>
                  <a:pt x="112496" y="113068"/>
                </a:lnTo>
                <a:lnTo>
                  <a:pt x="112496" y="56527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1" name="object 461"/>
          <p:cNvSpPr/>
          <p:nvPr/>
        </p:nvSpPr>
        <p:spPr>
          <a:xfrm>
            <a:off x="3201632" y="1216024"/>
            <a:ext cx="337820" cy="226695"/>
          </a:xfrm>
          <a:custGeom>
            <a:avLst/>
            <a:gdLst/>
            <a:ahLst/>
            <a:cxnLst/>
            <a:rect l="l" t="t" r="r" b="b"/>
            <a:pathLst>
              <a:path w="337820" h="226694">
                <a:moveTo>
                  <a:pt x="56248" y="56540"/>
                </a:moveTo>
                <a:lnTo>
                  <a:pt x="0" y="56540"/>
                </a:lnTo>
                <a:lnTo>
                  <a:pt x="0" y="113068"/>
                </a:lnTo>
                <a:lnTo>
                  <a:pt x="56248" y="113068"/>
                </a:lnTo>
                <a:lnTo>
                  <a:pt x="56248" y="56540"/>
                </a:lnTo>
                <a:close/>
              </a:path>
              <a:path w="337820" h="226694">
                <a:moveTo>
                  <a:pt x="168744" y="113068"/>
                </a:moveTo>
                <a:lnTo>
                  <a:pt x="112496" y="113068"/>
                </a:lnTo>
                <a:lnTo>
                  <a:pt x="112496" y="169608"/>
                </a:lnTo>
                <a:lnTo>
                  <a:pt x="168744" y="169608"/>
                </a:lnTo>
                <a:lnTo>
                  <a:pt x="168744" y="113068"/>
                </a:lnTo>
                <a:close/>
              </a:path>
              <a:path w="337820" h="226694">
                <a:moveTo>
                  <a:pt x="224993" y="0"/>
                </a:moveTo>
                <a:lnTo>
                  <a:pt x="56248" y="0"/>
                </a:lnTo>
                <a:lnTo>
                  <a:pt x="56248" y="56540"/>
                </a:lnTo>
                <a:lnTo>
                  <a:pt x="224993" y="56540"/>
                </a:lnTo>
                <a:lnTo>
                  <a:pt x="224993" y="0"/>
                </a:lnTo>
                <a:close/>
              </a:path>
              <a:path w="337820" h="226694">
                <a:moveTo>
                  <a:pt x="281241" y="169608"/>
                </a:moveTo>
                <a:lnTo>
                  <a:pt x="224993" y="169608"/>
                </a:lnTo>
                <a:lnTo>
                  <a:pt x="224993" y="226136"/>
                </a:lnTo>
                <a:lnTo>
                  <a:pt x="281241" y="226136"/>
                </a:lnTo>
                <a:lnTo>
                  <a:pt x="281241" y="169608"/>
                </a:lnTo>
                <a:close/>
              </a:path>
              <a:path w="337820" h="226694">
                <a:moveTo>
                  <a:pt x="281241" y="56540"/>
                </a:moveTo>
                <a:lnTo>
                  <a:pt x="224993" y="56540"/>
                </a:lnTo>
                <a:lnTo>
                  <a:pt x="224993" y="113068"/>
                </a:lnTo>
                <a:lnTo>
                  <a:pt x="281241" y="113068"/>
                </a:lnTo>
                <a:lnTo>
                  <a:pt x="281241" y="56540"/>
                </a:lnTo>
                <a:close/>
              </a:path>
              <a:path w="337820" h="226694">
                <a:moveTo>
                  <a:pt x="337489" y="113068"/>
                </a:moveTo>
                <a:lnTo>
                  <a:pt x="281241" y="113068"/>
                </a:lnTo>
                <a:lnTo>
                  <a:pt x="281241" y="169608"/>
                </a:lnTo>
                <a:lnTo>
                  <a:pt x="337489" y="169608"/>
                </a:lnTo>
                <a:lnTo>
                  <a:pt x="337489" y="113068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2" name="object 462"/>
          <p:cNvSpPr/>
          <p:nvPr/>
        </p:nvSpPr>
        <p:spPr>
          <a:xfrm>
            <a:off x="2189151" y="1272553"/>
            <a:ext cx="56515" cy="57150"/>
          </a:xfrm>
          <a:custGeom>
            <a:avLst/>
            <a:gdLst/>
            <a:ahLst/>
            <a:cxnLst/>
            <a:rect l="l" t="t" r="r" b="b"/>
            <a:pathLst>
              <a:path w="56514" h="57150">
                <a:moveTo>
                  <a:pt x="56249" y="56534"/>
                </a:moveTo>
                <a:lnTo>
                  <a:pt x="0" y="56534"/>
                </a:lnTo>
                <a:lnTo>
                  <a:pt x="0" y="0"/>
                </a:lnTo>
                <a:lnTo>
                  <a:pt x="56249" y="0"/>
                </a:lnTo>
                <a:lnTo>
                  <a:pt x="56249" y="56534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3" name="object 463"/>
          <p:cNvSpPr/>
          <p:nvPr/>
        </p:nvSpPr>
        <p:spPr>
          <a:xfrm>
            <a:off x="51689" y="933347"/>
            <a:ext cx="56515" cy="57150"/>
          </a:xfrm>
          <a:custGeom>
            <a:avLst/>
            <a:gdLst/>
            <a:ahLst/>
            <a:cxnLst/>
            <a:rect l="l" t="t" r="r" b="b"/>
            <a:pathLst>
              <a:path w="56514" h="57150">
                <a:moveTo>
                  <a:pt x="56249" y="56534"/>
                </a:moveTo>
                <a:lnTo>
                  <a:pt x="0" y="56534"/>
                </a:lnTo>
                <a:lnTo>
                  <a:pt x="0" y="0"/>
                </a:lnTo>
                <a:lnTo>
                  <a:pt x="56249" y="0"/>
                </a:lnTo>
                <a:lnTo>
                  <a:pt x="56249" y="56534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4" name="object 464"/>
          <p:cNvSpPr/>
          <p:nvPr/>
        </p:nvSpPr>
        <p:spPr>
          <a:xfrm>
            <a:off x="164185" y="1329092"/>
            <a:ext cx="113030" cy="113664"/>
          </a:xfrm>
          <a:custGeom>
            <a:avLst/>
            <a:gdLst/>
            <a:ahLst/>
            <a:cxnLst/>
            <a:rect l="l" t="t" r="r" b="b"/>
            <a:pathLst>
              <a:path w="113029" h="113665">
                <a:moveTo>
                  <a:pt x="56248" y="0"/>
                </a:moveTo>
                <a:lnTo>
                  <a:pt x="0" y="0"/>
                </a:lnTo>
                <a:lnTo>
                  <a:pt x="0" y="56540"/>
                </a:lnTo>
                <a:lnTo>
                  <a:pt x="56248" y="56540"/>
                </a:lnTo>
                <a:lnTo>
                  <a:pt x="56248" y="0"/>
                </a:lnTo>
                <a:close/>
              </a:path>
              <a:path w="113029" h="113665">
                <a:moveTo>
                  <a:pt x="112496" y="56540"/>
                </a:moveTo>
                <a:lnTo>
                  <a:pt x="56248" y="56540"/>
                </a:lnTo>
                <a:lnTo>
                  <a:pt x="56248" y="113068"/>
                </a:lnTo>
                <a:lnTo>
                  <a:pt x="112496" y="113068"/>
                </a:lnTo>
                <a:lnTo>
                  <a:pt x="112496" y="56540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5" name="object 465"/>
          <p:cNvSpPr/>
          <p:nvPr/>
        </p:nvSpPr>
        <p:spPr>
          <a:xfrm>
            <a:off x="389178" y="1216024"/>
            <a:ext cx="113030" cy="113664"/>
          </a:xfrm>
          <a:custGeom>
            <a:avLst/>
            <a:gdLst/>
            <a:ahLst/>
            <a:cxnLst/>
            <a:rect l="l" t="t" r="r" b="b"/>
            <a:pathLst>
              <a:path w="113029" h="113665">
                <a:moveTo>
                  <a:pt x="56248" y="56540"/>
                </a:moveTo>
                <a:lnTo>
                  <a:pt x="0" y="56540"/>
                </a:lnTo>
                <a:lnTo>
                  <a:pt x="0" y="113068"/>
                </a:lnTo>
                <a:lnTo>
                  <a:pt x="56248" y="113068"/>
                </a:lnTo>
                <a:lnTo>
                  <a:pt x="56248" y="56540"/>
                </a:lnTo>
                <a:close/>
              </a:path>
              <a:path w="113029" h="113665">
                <a:moveTo>
                  <a:pt x="112496" y="0"/>
                </a:moveTo>
                <a:lnTo>
                  <a:pt x="56248" y="0"/>
                </a:lnTo>
                <a:lnTo>
                  <a:pt x="56248" y="56540"/>
                </a:lnTo>
                <a:lnTo>
                  <a:pt x="112496" y="56540"/>
                </a:lnTo>
                <a:lnTo>
                  <a:pt x="112496" y="0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6" name="object 466"/>
          <p:cNvSpPr/>
          <p:nvPr/>
        </p:nvSpPr>
        <p:spPr>
          <a:xfrm>
            <a:off x="1457914" y="1216019"/>
            <a:ext cx="56515" cy="57150"/>
          </a:xfrm>
          <a:custGeom>
            <a:avLst/>
            <a:gdLst/>
            <a:ahLst/>
            <a:cxnLst/>
            <a:rect l="l" t="t" r="r" b="b"/>
            <a:pathLst>
              <a:path w="56515" h="57150">
                <a:moveTo>
                  <a:pt x="56249" y="56534"/>
                </a:moveTo>
                <a:lnTo>
                  <a:pt x="0" y="56534"/>
                </a:lnTo>
                <a:lnTo>
                  <a:pt x="0" y="0"/>
                </a:lnTo>
                <a:lnTo>
                  <a:pt x="56249" y="0"/>
                </a:lnTo>
                <a:lnTo>
                  <a:pt x="56249" y="56534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7" name="object 467"/>
          <p:cNvSpPr/>
          <p:nvPr/>
        </p:nvSpPr>
        <p:spPr>
          <a:xfrm>
            <a:off x="1289164" y="933347"/>
            <a:ext cx="168910" cy="226695"/>
          </a:xfrm>
          <a:custGeom>
            <a:avLst/>
            <a:gdLst/>
            <a:ahLst/>
            <a:cxnLst/>
            <a:rect l="l" t="t" r="r" b="b"/>
            <a:pathLst>
              <a:path w="168909" h="226694">
                <a:moveTo>
                  <a:pt x="56248" y="56540"/>
                </a:moveTo>
                <a:lnTo>
                  <a:pt x="0" y="56540"/>
                </a:lnTo>
                <a:lnTo>
                  <a:pt x="0" y="113068"/>
                </a:lnTo>
                <a:lnTo>
                  <a:pt x="56248" y="113068"/>
                </a:lnTo>
                <a:lnTo>
                  <a:pt x="56248" y="56540"/>
                </a:lnTo>
                <a:close/>
              </a:path>
              <a:path w="168909" h="226694">
                <a:moveTo>
                  <a:pt x="112496" y="113068"/>
                </a:moveTo>
                <a:lnTo>
                  <a:pt x="56248" y="113068"/>
                </a:lnTo>
                <a:lnTo>
                  <a:pt x="56248" y="226148"/>
                </a:lnTo>
                <a:lnTo>
                  <a:pt x="112496" y="226148"/>
                </a:lnTo>
                <a:lnTo>
                  <a:pt x="112496" y="113068"/>
                </a:lnTo>
                <a:close/>
              </a:path>
              <a:path w="168909" h="226694">
                <a:moveTo>
                  <a:pt x="168744" y="0"/>
                </a:moveTo>
                <a:lnTo>
                  <a:pt x="112496" y="0"/>
                </a:lnTo>
                <a:lnTo>
                  <a:pt x="112496" y="56540"/>
                </a:lnTo>
                <a:lnTo>
                  <a:pt x="168744" y="56540"/>
                </a:lnTo>
                <a:lnTo>
                  <a:pt x="168744" y="0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8" name="object 468"/>
          <p:cNvSpPr/>
          <p:nvPr/>
        </p:nvSpPr>
        <p:spPr>
          <a:xfrm>
            <a:off x="1739159" y="1442157"/>
            <a:ext cx="56515" cy="57150"/>
          </a:xfrm>
          <a:custGeom>
            <a:avLst/>
            <a:gdLst/>
            <a:ahLst/>
            <a:cxnLst/>
            <a:rect l="l" t="t" r="r" b="b"/>
            <a:pathLst>
              <a:path w="56514" h="57150">
                <a:moveTo>
                  <a:pt x="56249" y="56534"/>
                </a:moveTo>
                <a:lnTo>
                  <a:pt x="0" y="56534"/>
                </a:lnTo>
                <a:lnTo>
                  <a:pt x="0" y="0"/>
                </a:lnTo>
                <a:lnTo>
                  <a:pt x="56249" y="0"/>
                </a:lnTo>
                <a:lnTo>
                  <a:pt x="56249" y="56534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9" name="object 469"/>
          <p:cNvSpPr/>
          <p:nvPr/>
        </p:nvSpPr>
        <p:spPr>
          <a:xfrm>
            <a:off x="1739150" y="1272564"/>
            <a:ext cx="168910" cy="113664"/>
          </a:xfrm>
          <a:custGeom>
            <a:avLst/>
            <a:gdLst/>
            <a:ahLst/>
            <a:cxnLst/>
            <a:rect l="l" t="t" r="r" b="b"/>
            <a:pathLst>
              <a:path w="168910" h="113665">
                <a:moveTo>
                  <a:pt x="56248" y="0"/>
                </a:moveTo>
                <a:lnTo>
                  <a:pt x="0" y="0"/>
                </a:lnTo>
                <a:lnTo>
                  <a:pt x="0" y="56527"/>
                </a:lnTo>
                <a:lnTo>
                  <a:pt x="56248" y="56527"/>
                </a:lnTo>
                <a:lnTo>
                  <a:pt x="56248" y="0"/>
                </a:lnTo>
                <a:close/>
              </a:path>
              <a:path w="168910" h="113665">
                <a:moveTo>
                  <a:pt x="168744" y="56527"/>
                </a:moveTo>
                <a:lnTo>
                  <a:pt x="56248" y="56527"/>
                </a:lnTo>
                <a:lnTo>
                  <a:pt x="56248" y="113068"/>
                </a:lnTo>
                <a:lnTo>
                  <a:pt x="168744" y="113068"/>
                </a:lnTo>
                <a:lnTo>
                  <a:pt x="168744" y="56527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0" name="object 470"/>
          <p:cNvSpPr/>
          <p:nvPr/>
        </p:nvSpPr>
        <p:spPr>
          <a:xfrm>
            <a:off x="2301649" y="1442157"/>
            <a:ext cx="56515" cy="57150"/>
          </a:xfrm>
          <a:custGeom>
            <a:avLst/>
            <a:gdLst/>
            <a:ahLst/>
            <a:cxnLst/>
            <a:rect l="l" t="t" r="r" b="b"/>
            <a:pathLst>
              <a:path w="56514" h="57150">
                <a:moveTo>
                  <a:pt x="56249" y="56534"/>
                </a:moveTo>
                <a:lnTo>
                  <a:pt x="0" y="56534"/>
                </a:lnTo>
                <a:lnTo>
                  <a:pt x="0" y="0"/>
                </a:lnTo>
                <a:lnTo>
                  <a:pt x="56249" y="0"/>
                </a:lnTo>
                <a:lnTo>
                  <a:pt x="56249" y="56534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1" name="object 471"/>
          <p:cNvSpPr/>
          <p:nvPr/>
        </p:nvSpPr>
        <p:spPr>
          <a:xfrm>
            <a:off x="16911879" y="5832664"/>
            <a:ext cx="1376680" cy="1153160"/>
          </a:xfrm>
          <a:custGeom>
            <a:avLst/>
            <a:gdLst/>
            <a:ahLst/>
            <a:cxnLst/>
            <a:rect l="l" t="t" r="r" b="b"/>
            <a:pathLst>
              <a:path w="1376680" h="1153159">
                <a:moveTo>
                  <a:pt x="1376108" y="229819"/>
                </a:moveTo>
                <a:lnTo>
                  <a:pt x="1153502" y="229819"/>
                </a:lnTo>
                <a:lnTo>
                  <a:pt x="1153502" y="0"/>
                </a:lnTo>
                <a:lnTo>
                  <a:pt x="692099" y="0"/>
                </a:lnTo>
                <a:lnTo>
                  <a:pt x="692099" y="229819"/>
                </a:lnTo>
                <a:lnTo>
                  <a:pt x="230695" y="229819"/>
                </a:lnTo>
                <a:lnTo>
                  <a:pt x="230695" y="690714"/>
                </a:lnTo>
                <a:lnTo>
                  <a:pt x="0" y="690714"/>
                </a:lnTo>
                <a:lnTo>
                  <a:pt x="0" y="921791"/>
                </a:lnTo>
                <a:lnTo>
                  <a:pt x="0" y="1152867"/>
                </a:lnTo>
                <a:lnTo>
                  <a:pt x="692099" y="1152867"/>
                </a:lnTo>
                <a:lnTo>
                  <a:pt x="692099" y="921791"/>
                </a:lnTo>
                <a:lnTo>
                  <a:pt x="922807" y="921791"/>
                </a:lnTo>
                <a:lnTo>
                  <a:pt x="922807" y="1152867"/>
                </a:lnTo>
                <a:lnTo>
                  <a:pt x="1376108" y="1152867"/>
                </a:lnTo>
                <a:lnTo>
                  <a:pt x="1376108" y="921791"/>
                </a:lnTo>
                <a:lnTo>
                  <a:pt x="1376108" y="690714"/>
                </a:lnTo>
                <a:lnTo>
                  <a:pt x="1376108" y="229819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2" name="object 472"/>
          <p:cNvSpPr/>
          <p:nvPr/>
        </p:nvSpPr>
        <p:spPr>
          <a:xfrm>
            <a:off x="15527672" y="6985531"/>
            <a:ext cx="461645" cy="229870"/>
          </a:xfrm>
          <a:custGeom>
            <a:avLst/>
            <a:gdLst/>
            <a:ahLst/>
            <a:cxnLst/>
            <a:rect l="l" t="t" r="r" b="b"/>
            <a:pathLst>
              <a:path w="461644" h="229870">
                <a:moveTo>
                  <a:pt x="0" y="229811"/>
                </a:moveTo>
                <a:lnTo>
                  <a:pt x="461403" y="229811"/>
                </a:lnTo>
                <a:lnTo>
                  <a:pt x="461403" y="0"/>
                </a:lnTo>
                <a:lnTo>
                  <a:pt x="0" y="0"/>
                </a:lnTo>
                <a:lnTo>
                  <a:pt x="0" y="229811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3" name="object 473"/>
          <p:cNvSpPr/>
          <p:nvPr/>
        </p:nvSpPr>
        <p:spPr>
          <a:xfrm>
            <a:off x="17142583" y="6985531"/>
            <a:ext cx="461645" cy="229870"/>
          </a:xfrm>
          <a:custGeom>
            <a:avLst/>
            <a:gdLst/>
            <a:ahLst/>
            <a:cxnLst/>
            <a:rect l="l" t="t" r="r" b="b"/>
            <a:pathLst>
              <a:path w="461644" h="229870">
                <a:moveTo>
                  <a:pt x="0" y="229811"/>
                </a:moveTo>
                <a:lnTo>
                  <a:pt x="461403" y="229811"/>
                </a:lnTo>
                <a:lnTo>
                  <a:pt x="461403" y="0"/>
                </a:lnTo>
                <a:lnTo>
                  <a:pt x="0" y="0"/>
                </a:lnTo>
                <a:lnTo>
                  <a:pt x="0" y="229811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4" name="object 474"/>
          <p:cNvSpPr/>
          <p:nvPr/>
        </p:nvSpPr>
        <p:spPr>
          <a:xfrm>
            <a:off x="17834688" y="6985531"/>
            <a:ext cx="453390" cy="229870"/>
          </a:xfrm>
          <a:custGeom>
            <a:avLst/>
            <a:gdLst/>
            <a:ahLst/>
            <a:cxnLst/>
            <a:rect l="l" t="t" r="r" b="b"/>
            <a:pathLst>
              <a:path w="453390" h="229870">
                <a:moveTo>
                  <a:pt x="0" y="229811"/>
                </a:moveTo>
                <a:lnTo>
                  <a:pt x="453311" y="229811"/>
                </a:lnTo>
                <a:lnTo>
                  <a:pt x="453311" y="0"/>
                </a:lnTo>
                <a:lnTo>
                  <a:pt x="0" y="0"/>
                </a:lnTo>
                <a:lnTo>
                  <a:pt x="0" y="229811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5" name="object 475"/>
          <p:cNvSpPr/>
          <p:nvPr/>
        </p:nvSpPr>
        <p:spPr>
          <a:xfrm>
            <a:off x="15066267" y="7215343"/>
            <a:ext cx="923290" cy="231140"/>
          </a:xfrm>
          <a:custGeom>
            <a:avLst/>
            <a:gdLst/>
            <a:ahLst/>
            <a:cxnLst/>
            <a:rect l="l" t="t" r="r" b="b"/>
            <a:pathLst>
              <a:path w="923290" h="231140">
                <a:moveTo>
                  <a:pt x="0" y="231081"/>
                </a:moveTo>
                <a:lnTo>
                  <a:pt x="922806" y="231081"/>
                </a:lnTo>
                <a:lnTo>
                  <a:pt x="922806" y="0"/>
                </a:lnTo>
                <a:lnTo>
                  <a:pt x="0" y="0"/>
                </a:lnTo>
                <a:lnTo>
                  <a:pt x="0" y="231081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6" name="object 476"/>
          <p:cNvSpPr/>
          <p:nvPr/>
        </p:nvSpPr>
        <p:spPr>
          <a:xfrm>
            <a:off x="15066264" y="7215352"/>
            <a:ext cx="3221990" cy="692150"/>
          </a:xfrm>
          <a:custGeom>
            <a:avLst/>
            <a:gdLst/>
            <a:ahLst/>
            <a:cxnLst/>
            <a:rect l="l" t="t" r="r" b="b"/>
            <a:pathLst>
              <a:path w="3221990" h="692150">
                <a:moveTo>
                  <a:pt x="3221723" y="231076"/>
                </a:moveTo>
                <a:lnTo>
                  <a:pt x="2768422" y="231076"/>
                </a:lnTo>
                <a:lnTo>
                  <a:pt x="2768422" y="0"/>
                </a:lnTo>
                <a:lnTo>
                  <a:pt x="1614906" y="0"/>
                </a:lnTo>
                <a:lnTo>
                  <a:pt x="1614906" y="231076"/>
                </a:lnTo>
                <a:lnTo>
                  <a:pt x="0" y="231076"/>
                </a:lnTo>
                <a:lnTo>
                  <a:pt x="0" y="691972"/>
                </a:lnTo>
                <a:lnTo>
                  <a:pt x="3221723" y="691972"/>
                </a:lnTo>
                <a:lnTo>
                  <a:pt x="3221723" y="231076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7" name="object 477"/>
          <p:cNvSpPr/>
          <p:nvPr/>
        </p:nvSpPr>
        <p:spPr>
          <a:xfrm>
            <a:off x="13682059" y="7907317"/>
            <a:ext cx="692150" cy="231140"/>
          </a:xfrm>
          <a:custGeom>
            <a:avLst/>
            <a:gdLst/>
            <a:ahLst/>
            <a:cxnLst/>
            <a:rect l="l" t="t" r="r" b="b"/>
            <a:pathLst>
              <a:path w="692150" h="231140">
                <a:moveTo>
                  <a:pt x="0" y="231081"/>
                </a:moveTo>
                <a:lnTo>
                  <a:pt x="692104" y="231081"/>
                </a:lnTo>
                <a:lnTo>
                  <a:pt x="692104" y="0"/>
                </a:lnTo>
                <a:lnTo>
                  <a:pt x="0" y="0"/>
                </a:lnTo>
                <a:lnTo>
                  <a:pt x="0" y="231081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8" name="object 478"/>
          <p:cNvSpPr/>
          <p:nvPr/>
        </p:nvSpPr>
        <p:spPr>
          <a:xfrm>
            <a:off x="14835567" y="7907317"/>
            <a:ext cx="1384300" cy="231140"/>
          </a:xfrm>
          <a:custGeom>
            <a:avLst/>
            <a:gdLst/>
            <a:ahLst/>
            <a:cxnLst/>
            <a:rect l="l" t="t" r="r" b="b"/>
            <a:pathLst>
              <a:path w="1384300" h="231140">
                <a:moveTo>
                  <a:pt x="0" y="231081"/>
                </a:moveTo>
                <a:lnTo>
                  <a:pt x="1384209" y="231081"/>
                </a:lnTo>
                <a:lnTo>
                  <a:pt x="1384209" y="0"/>
                </a:lnTo>
                <a:lnTo>
                  <a:pt x="0" y="0"/>
                </a:lnTo>
                <a:lnTo>
                  <a:pt x="0" y="231081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9" name="object 479"/>
          <p:cNvSpPr/>
          <p:nvPr/>
        </p:nvSpPr>
        <p:spPr>
          <a:xfrm>
            <a:off x="16450478" y="7907317"/>
            <a:ext cx="461645" cy="231140"/>
          </a:xfrm>
          <a:custGeom>
            <a:avLst/>
            <a:gdLst/>
            <a:ahLst/>
            <a:cxnLst/>
            <a:rect l="l" t="t" r="r" b="b"/>
            <a:pathLst>
              <a:path w="461644" h="231140">
                <a:moveTo>
                  <a:pt x="0" y="231081"/>
                </a:moveTo>
                <a:lnTo>
                  <a:pt x="461403" y="231081"/>
                </a:lnTo>
                <a:lnTo>
                  <a:pt x="461403" y="0"/>
                </a:lnTo>
                <a:lnTo>
                  <a:pt x="0" y="0"/>
                </a:lnTo>
                <a:lnTo>
                  <a:pt x="0" y="231081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0" name="object 480"/>
          <p:cNvSpPr/>
          <p:nvPr/>
        </p:nvSpPr>
        <p:spPr>
          <a:xfrm>
            <a:off x="13451357" y="8138397"/>
            <a:ext cx="692150" cy="229870"/>
          </a:xfrm>
          <a:custGeom>
            <a:avLst/>
            <a:gdLst/>
            <a:ahLst/>
            <a:cxnLst/>
            <a:rect l="l" t="t" r="r" b="b"/>
            <a:pathLst>
              <a:path w="692150" h="229870">
                <a:moveTo>
                  <a:pt x="0" y="229811"/>
                </a:moveTo>
                <a:lnTo>
                  <a:pt x="692104" y="229811"/>
                </a:lnTo>
                <a:lnTo>
                  <a:pt x="692104" y="0"/>
                </a:lnTo>
                <a:lnTo>
                  <a:pt x="0" y="0"/>
                </a:lnTo>
                <a:lnTo>
                  <a:pt x="0" y="229811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1" name="object 481"/>
          <p:cNvSpPr/>
          <p:nvPr/>
        </p:nvSpPr>
        <p:spPr>
          <a:xfrm>
            <a:off x="14835567" y="8138397"/>
            <a:ext cx="692150" cy="229870"/>
          </a:xfrm>
          <a:custGeom>
            <a:avLst/>
            <a:gdLst/>
            <a:ahLst/>
            <a:cxnLst/>
            <a:rect l="l" t="t" r="r" b="b"/>
            <a:pathLst>
              <a:path w="692150" h="229870">
                <a:moveTo>
                  <a:pt x="0" y="229811"/>
                </a:moveTo>
                <a:lnTo>
                  <a:pt x="692104" y="229811"/>
                </a:lnTo>
                <a:lnTo>
                  <a:pt x="692104" y="0"/>
                </a:lnTo>
                <a:lnTo>
                  <a:pt x="0" y="0"/>
                </a:lnTo>
                <a:lnTo>
                  <a:pt x="0" y="229811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2" name="object 482"/>
          <p:cNvSpPr/>
          <p:nvPr/>
        </p:nvSpPr>
        <p:spPr>
          <a:xfrm>
            <a:off x="15758373" y="8138397"/>
            <a:ext cx="1153795" cy="229870"/>
          </a:xfrm>
          <a:custGeom>
            <a:avLst/>
            <a:gdLst/>
            <a:ahLst/>
            <a:cxnLst/>
            <a:rect l="l" t="t" r="r" b="b"/>
            <a:pathLst>
              <a:path w="1153794" h="229870">
                <a:moveTo>
                  <a:pt x="0" y="229811"/>
                </a:moveTo>
                <a:lnTo>
                  <a:pt x="1153507" y="229811"/>
                </a:lnTo>
                <a:lnTo>
                  <a:pt x="1153507" y="0"/>
                </a:lnTo>
                <a:lnTo>
                  <a:pt x="0" y="0"/>
                </a:lnTo>
                <a:lnTo>
                  <a:pt x="0" y="229811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3" name="object 483"/>
          <p:cNvSpPr/>
          <p:nvPr/>
        </p:nvSpPr>
        <p:spPr>
          <a:xfrm>
            <a:off x="17834688" y="8138397"/>
            <a:ext cx="453390" cy="229870"/>
          </a:xfrm>
          <a:custGeom>
            <a:avLst/>
            <a:gdLst/>
            <a:ahLst/>
            <a:cxnLst/>
            <a:rect l="l" t="t" r="r" b="b"/>
            <a:pathLst>
              <a:path w="453390" h="229870">
                <a:moveTo>
                  <a:pt x="0" y="229811"/>
                </a:moveTo>
                <a:lnTo>
                  <a:pt x="453311" y="229811"/>
                </a:lnTo>
                <a:lnTo>
                  <a:pt x="453311" y="0"/>
                </a:lnTo>
                <a:lnTo>
                  <a:pt x="0" y="0"/>
                </a:lnTo>
                <a:lnTo>
                  <a:pt x="0" y="229811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4" name="object 484"/>
          <p:cNvSpPr/>
          <p:nvPr/>
        </p:nvSpPr>
        <p:spPr>
          <a:xfrm>
            <a:off x="12989954" y="8368209"/>
            <a:ext cx="1615440" cy="231140"/>
          </a:xfrm>
          <a:custGeom>
            <a:avLst/>
            <a:gdLst/>
            <a:ahLst/>
            <a:cxnLst/>
            <a:rect l="l" t="t" r="r" b="b"/>
            <a:pathLst>
              <a:path w="1615440" h="231140">
                <a:moveTo>
                  <a:pt x="0" y="230969"/>
                </a:moveTo>
                <a:lnTo>
                  <a:pt x="1614911" y="230969"/>
                </a:lnTo>
                <a:lnTo>
                  <a:pt x="1614911" y="0"/>
                </a:lnTo>
                <a:lnTo>
                  <a:pt x="0" y="0"/>
                </a:lnTo>
                <a:lnTo>
                  <a:pt x="0" y="230969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5" name="object 485"/>
          <p:cNvSpPr/>
          <p:nvPr/>
        </p:nvSpPr>
        <p:spPr>
          <a:xfrm>
            <a:off x="14835567" y="8368209"/>
            <a:ext cx="1845945" cy="231140"/>
          </a:xfrm>
          <a:custGeom>
            <a:avLst/>
            <a:gdLst/>
            <a:ahLst/>
            <a:cxnLst/>
            <a:rect l="l" t="t" r="r" b="b"/>
            <a:pathLst>
              <a:path w="1845944" h="231140">
                <a:moveTo>
                  <a:pt x="0" y="230969"/>
                </a:moveTo>
                <a:lnTo>
                  <a:pt x="1845612" y="230969"/>
                </a:lnTo>
                <a:lnTo>
                  <a:pt x="1845612" y="0"/>
                </a:lnTo>
                <a:lnTo>
                  <a:pt x="0" y="0"/>
                </a:lnTo>
                <a:lnTo>
                  <a:pt x="0" y="230969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6" name="object 486"/>
          <p:cNvSpPr/>
          <p:nvPr/>
        </p:nvSpPr>
        <p:spPr>
          <a:xfrm>
            <a:off x="17373283" y="8368209"/>
            <a:ext cx="915035" cy="231140"/>
          </a:xfrm>
          <a:custGeom>
            <a:avLst/>
            <a:gdLst/>
            <a:ahLst/>
            <a:cxnLst/>
            <a:rect l="l" t="t" r="r" b="b"/>
            <a:pathLst>
              <a:path w="915034" h="231140">
                <a:moveTo>
                  <a:pt x="0" y="230969"/>
                </a:moveTo>
                <a:lnTo>
                  <a:pt x="914714" y="230969"/>
                </a:lnTo>
                <a:lnTo>
                  <a:pt x="914714" y="0"/>
                </a:lnTo>
                <a:lnTo>
                  <a:pt x="0" y="0"/>
                </a:lnTo>
                <a:lnTo>
                  <a:pt x="0" y="230969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7" name="object 487"/>
          <p:cNvSpPr/>
          <p:nvPr/>
        </p:nvSpPr>
        <p:spPr>
          <a:xfrm>
            <a:off x="12759252" y="8599178"/>
            <a:ext cx="3922395" cy="461009"/>
          </a:xfrm>
          <a:custGeom>
            <a:avLst/>
            <a:gdLst/>
            <a:ahLst/>
            <a:cxnLst/>
            <a:rect l="l" t="t" r="r" b="b"/>
            <a:pathLst>
              <a:path w="3922394" h="461009">
                <a:moveTo>
                  <a:pt x="0" y="461004"/>
                </a:moveTo>
                <a:lnTo>
                  <a:pt x="3921927" y="461004"/>
                </a:lnTo>
                <a:lnTo>
                  <a:pt x="3921927" y="0"/>
                </a:lnTo>
                <a:lnTo>
                  <a:pt x="0" y="0"/>
                </a:lnTo>
                <a:lnTo>
                  <a:pt x="0" y="461004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8" name="object 488"/>
          <p:cNvSpPr/>
          <p:nvPr/>
        </p:nvSpPr>
        <p:spPr>
          <a:xfrm>
            <a:off x="17603985" y="8599178"/>
            <a:ext cx="684530" cy="461009"/>
          </a:xfrm>
          <a:custGeom>
            <a:avLst/>
            <a:gdLst/>
            <a:ahLst/>
            <a:cxnLst/>
            <a:rect l="l" t="t" r="r" b="b"/>
            <a:pathLst>
              <a:path w="684530" h="461009">
                <a:moveTo>
                  <a:pt x="0" y="461004"/>
                </a:moveTo>
                <a:lnTo>
                  <a:pt x="684013" y="461004"/>
                </a:lnTo>
                <a:lnTo>
                  <a:pt x="684013" y="0"/>
                </a:lnTo>
                <a:lnTo>
                  <a:pt x="0" y="0"/>
                </a:lnTo>
                <a:lnTo>
                  <a:pt x="0" y="461004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9" name="object 489"/>
          <p:cNvSpPr/>
          <p:nvPr/>
        </p:nvSpPr>
        <p:spPr>
          <a:xfrm>
            <a:off x="14374164" y="9060183"/>
            <a:ext cx="461645" cy="231140"/>
          </a:xfrm>
          <a:custGeom>
            <a:avLst/>
            <a:gdLst/>
            <a:ahLst/>
            <a:cxnLst/>
            <a:rect l="l" t="t" r="r" b="b"/>
            <a:pathLst>
              <a:path w="461644" h="231140">
                <a:moveTo>
                  <a:pt x="0" y="231081"/>
                </a:moveTo>
                <a:lnTo>
                  <a:pt x="461403" y="231081"/>
                </a:lnTo>
                <a:lnTo>
                  <a:pt x="461403" y="0"/>
                </a:lnTo>
                <a:lnTo>
                  <a:pt x="0" y="0"/>
                </a:lnTo>
                <a:lnTo>
                  <a:pt x="0" y="231081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0" name="object 490"/>
          <p:cNvSpPr/>
          <p:nvPr/>
        </p:nvSpPr>
        <p:spPr>
          <a:xfrm>
            <a:off x="17603985" y="9060183"/>
            <a:ext cx="684530" cy="231140"/>
          </a:xfrm>
          <a:custGeom>
            <a:avLst/>
            <a:gdLst/>
            <a:ahLst/>
            <a:cxnLst/>
            <a:rect l="l" t="t" r="r" b="b"/>
            <a:pathLst>
              <a:path w="684530" h="231140">
                <a:moveTo>
                  <a:pt x="0" y="231081"/>
                </a:moveTo>
                <a:lnTo>
                  <a:pt x="684013" y="231081"/>
                </a:lnTo>
                <a:lnTo>
                  <a:pt x="684013" y="0"/>
                </a:lnTo>
                <a:lnTo>
                  <a:pt x="0" y="0"/>
                </a:lnTo>
                <a:lnTo>
                  <a:pt x="0" y="231081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1" name="object 491"/>
          <p:cNvSpPr/>
          <p:nvPr/>
        </p:nvSpPr>
        <p:spPr>
          <a:xfrm>
            <a:off x="12759252" y="9291264"/>
            <a:ext cx="923290" cy="229870"/>
          </a:xfrm>
          <a:custGeom>
            <a:avLst/>
            <a:gdLst/>
            <a:ahLst/>
            <a:cxnLst/>
            <a:rect l="l" t="t" r="r" b="b"/>
            <a:pathLst>
              <a:path w="923290" h="229870">
                <a:moveTo>
                  <a:pt x="0" y="229811"/>
                </a:moveTo>
                <a:lnTo>
                  <a:pt x="922806" y="229811"/>
                </a:lnTo>
                <a:lnTo>
                  <a:pt x="922806" y="0"/>
                </a:lnTo>
                <a:lnTo>
                  <a:pt x="0" y="0"/>
                </a:lnTo>
                <a:lnTo>
                  <a:pt x="0" y="229811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2" name="object 492"/>
          <p:cNvSpPr/>
          <p:nvPr/>
        </p:nvSpPr>
        <p:spPr>
          <a:xfrm>
            <a:off x="14143462" y="9291264"/>
            <a:ext cx="461645" cy="229870"/>
          </a:xfrm>
          <a:custGeom>
            <a:avLst/>
            <a:gdLst/>
            <a:ahLst/>
            <a:cxnLst/>
            <a:rect l="l" t="t" r="r" b="b"/>
            <a:pathLst>
              <a:path w="461644" h="229870">
                <a:moveTo>
                  <a:pt x="0" y="229811"/>
                </a:moveTo>
                <a:lnTo>
                  <a:pt x="461403" y="229811"/>
                </a:lnTo>
                <a:lnTo>
                  <a:pt x="461403" y="0"/>
                </a:lnTo>
                <a:lnTo>
                  <a:pt x="0" y="0"/>
                </a:lnTo>
                <a:lnTo>
                  <a:pt x="0" y="229811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3" name="object 493"/>
          <p:cNvSpPr/>
          <p:nvPr/>
        </p:nvSpPr>
        <p:spPr>
          <a:xfrm>
            <a:off x="15527672" y="9291264"/>
            <a:ext cx="692150" cy="229870"/>
          </a:xfrm>
          <a:custGeom>
            <a:avLst/>
            <a:gdLst/>
            <a:ahLst/>
            <a:cxnLst/>
            <a:rect l="l" t="t" r="r" b="b"/>
            <a:pathLst>
              <a:path w="692150" h="229870">
                <a:moveTo>
                  <a:pt x="0" y="229811"/>
                </a:moveTo>
                <a:lnTo>
                  <a:pt x="692104" y="229811"/>
                </a:lnTo>
                <a:lnTo>
                  <a:pt x="692104" y="0"/>
                </a:lnTo>
                <a:lnTo>
                  <a:pt x="0" y="0"/>
                </a:lnTo>
                <a:lnTo>
                  <a:pt x="0" y="229811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4" name="object 494"/>
          <p:cNvSpPr/>
          <p:nvPr/>
        </p:nvSpPr>
        <p:spPr>
          <a:xfrm>
            <a:off x="17834688" y="9291264"/>
            <a:ext cx="453390" cy="229870"/>
          </a:xfrm>
          <a:custGeom>
            <a:avLst/>
            <a:gdLst/>
            <a:ahLst/>
            <a:cxnLst/>
            <a:rect l="l" t="t" r="r" b="b"/>
            <a:pathLst>
              <a:path w="453390" h="229870">
                <a:moveTo>
                  <a:pt x="0" y="229811"/>
                </a:moveTo>
                <a:lnTo>
                  <a:pt x="453311" y="229811"/>
                </a:lnTo>
                <a:lnTo>
                  <a:pt x="453311" y="0"/>
                </a:lnTo>
                <a:lnTo>
                  <a:pt x="0" y="0"/>
                </a:lnTo>
                <a:lnTo>
                  <a:pt x="0" y="229811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5" name="object 495"/>
          <p:cNvSpPr/>
          <p:nvPr/>
        </p:nvSpPr>
        <p:spPr>
          <a:xfrm>
            <a:off x="12297849" y="9983238"/>
            <a:ext cx="2307590" cy="229870"/>
          </a:xfrm>
          <a:custGeom>
            <a:avLst/>
            <a:gdLst/>
            <a:ahLst/>
            <a:cxnLst/>
            <a:rect l="l" t="t" r="r" b="b"/>
            <a:pathLst>
              <a:path w="2307590" h="229870">
                <a:moveTo>
                  <a:pt x="0" y="229811"/>
                </a:moveTo>
                <a:lnTo>
                  <a:pt x="2307015" y="229811"/>
                </a:lnTo>
                <a:lnTo>
                  <a:pt x="2307015" y="0"/>
                </a:lnTo>
                <a:lnTo>
                  <a:pt x="0" y="0"/>
                </a:lnTo>
                <a:lnTo>
                  <a:pt x="0" y="229811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6" name="object 496"/>
          <p:cNvSpPr/>
          <p:nvPr/>
        </p:nvSpPr>
        <p:spPr>
          <a:xfrm>
            <a:off x="14835567" y="9983238"/>
            <a:ext cx="923290" cy="229870"/>
          </a:xfrm>
          <a:custGeom>
            <a:avLst/>
            <a:gdLst/>
            <a:ahLst/>
            <a:cxnLst/>
            <a:rect l="l" t="t" r="r" b="b"/>
            <a:pathLst>
              <a:path w="923290" h="229870">
                <a:moveTo>
                  <a:pt x="0" y="229811"/>
                </a:moveTo>
                <a:lnTo>
                  <a:pt x="922806" y="229811"/>
                </a:lnTo>
                <a:lnTo>
                  <a:pt x="922806" y="0"/>
                </a:lnTo>
                <a:lnTo>
                  <a:pt x="0" y="0"/>
                </a:lnTo>
                <a:lnTo>
                  <a:pt x="0" y="229811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7" name="object 497"/>
          <p:cNvSpPr/>
          <p:nvPr/>
        </p:nvSpPr>
        <p:spPr>
          <a:xfrm>
            <a:off x="15989075" y="9983238"/>
            <a:ext cx="461645" cy="229870"/>
          </a:xfrm>
          <a:custGeom>
            <a:avLst/>
            <a:gdLst/>
            <a:ahLst/>
            <a:cxnLst/>
            <a:rect l="l" t="t" r="r" b="b"/>
            <a:pathLst>
              <a:path w="461644" h="229870">
                <a:moveTo>
                  <a:pt x="0" y="229811"/>
                </a:moveTo>
                <a:lnTo>
                  <a:pt x="461403" y="229811"/>
                </a:lnTo>
                <a:lnTo>
                  <a:pt x="461403" y="0"/>
                </a:lnTo>
                <a:lnTo>
                  <a:pt x="0" y="0"/>
                </a:lnTo>
                <a:lnTo>
                  <a:pt x="0" y="229811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8" name="object 498"/>
          <p:cNvSpPr/>
          <p:nvPr/>
        </p:nvSpPr>
        <p:spPr>
          <a:xfrm>
            <a:off x="16681180" y="9983238"/>
            <a:ext cx="461645" cy="229870"/>
          </a:xfrm>
          <a:custGeom>
            <a:avLst/>
            <a:gdLst/>
            <a:ahLst/>
            <a:cxnLst/>
            <a:rect l="l" t="t" r="r" b="b"/>
            <a:pathLst>
              <a:path w="461644" h="229870">
                <a:moveTo>
                  <a:pt x="0" y="229811"/>
                </a:moveTo>
                <a:lnTo>
                  <a:pt x="461403" y="229811"/>
                </a:lnTo>
                <a:lnTo>
                  <a:pt x="461403" y="0"/>
                </a:lnTo>
                <a:lnTo>
                  <a:pt x="0" y="0"/>
                </a:lnTo>
                <a:lnTo>
                  <a:pt x="0" y="229811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9" name="object 499"/>
          <p:cNvSpPr/>
          <p:nvPr/>
        </p:nvSpPr>
        <p:spPr>
          <a:xfrm>
            <a:off x="12297849" y="9752100"/>
            <a:ext cx="2307590" cy="231140"/>
          </a:xfrm>
          <a:custGeom>
            <a:avLst/>
            <a:gdLst/>
            <a:ahLst/>
            <a:cxnLst/>
            <a:rect l="l" t="t" r="r" b="b"/>
            <a:pathLst>
              <a:path w="2307590" h="231140">
                <a:moveTo>
                  <a:pt x="0" y="231138"/>
                </a:moveTo>
                <a:lnTo>
                  <a:pt x="2307015" y="231138"/>
                </a:lnTo>
                <a:lnTo>
                  <a:pt x="2307015" y="0"/>
                </a:lnTo>
                <a:lnTo>
                  <a:pt x="0" y="0"/>
                </a:lnTo>
                <a:lnTo>
                  <a:pt x="0" y="231138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0" name="object 500"/>
          <p:cNvSpPr/>
          <p:nvPr/>
        </p:nvSpPr>
        <p:spPr>
          <a:xfrm>
            <a:off x="14835567" y="9752100"/>
            <a:ext cx="923290" cy="231140"/>
          </a:xfrm>
          <a:custGeom>
            <a:avLst/>
            <a:gdLst/>
            <a:ahLst/>
            <a:cxnLst/>
            <a:rect l="l" t="t" r="r" b="b"/>
            <a:pathLst>
              <a:path w="923290" h="231140">
                <a:moveTo>
                  <a:pt x="0" y="231138"/>
                </a:moveTo>
                <a:lnTo>
                  <a:pt x="922806" y="231138"/>
                </a:lnTo>
                <a:lnTo>
                  <a:pt x="922806" y="0"/>
                </a:lnTo>
                <a:lnTo>
                  <a:pt x="0" y="0"/>
                </a:lnTo>
                <a:lnTo>
                  <a:pt x="0" y="231138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1" name="object 501"/>
          <p:cNvSpPr/>
          <p:nvPr/>
        </p:nvSpPr>
        <p:spPr>
          <a:xfrm>
            <a:off x="15989075" y="9752100"/>
            <a:ext cx="923290" cy="231140"/>
          </a:xfrm>
          <a:custGeom>
            <a:avLst/>
            <a:gdLst/>
            <a:ahLst/>
            <a:cxnLst/>
            <a:rect l="l" t="t" r="r" b="b"/>
            <a:pathLst>
              <a:path w="923290" h="231140">
                <a:moveTo>
                  <a:pt x="0" y="231138"/>
                </a:moveTo>
                <a:lnTo>
                  <a:pt x="922806" y="231138"/>
                </a:lnTo>
                <a:lnTo>
                  <a:pt x="922806" y="0"/>
                </a:lnTo>
                <a:lnTo>
                  <a:pt x="0" y="0"/>
                </a:lnTo>
                <a:lnTo>
                  <a:pt x="0" y="231138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2" name="object 502"/>
          <p:cNvSpPr/>
          <p:nvPr/>
        </p:nvSpPr>
        <p:spPr>
          <a:xfrm>
            <a:off x="18065388" y="9752100"/>
            <a:ext cx="222885" cy="231140"/>
          </a:xfrm>
          <a:custGeom>
            <a:avLst/>
            <a:gdLst/>
            <a:ahLst/>
            <a:cxnLst/>
            <a:rect l="l" t="t" r="r" b="b"/>
            <a:pathLst>
              <a:path w="222884" h="231140">
                <a:moveTo>
                  <a:pt x="0" y="231138"/>
                </a:moveTo>
                <a:lnTo>
                  <a:pt x="222610" y="231138"/>
                </a:lnTo>
                <a:lnTo>
                  <a:pt x="222610" y="0"/>
                </a:lnTo>
                <a:lnTo>
                  <a:pt x="0" y="0"/>
                </a:lnTo>
                <a:lnTo>
                  <a:pt x="0" y="231138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3" name="object 503"/>
          <p:cNvSpPr/>
          <p:nvPr/>
        </p:nvSpPr>
        <p:spPr>
          <a:xfrm>
            <a:off x="12297849" y="9521076"/>
            <a:ext cx="461645" cy="231140"/>
          </a:xfrm>
          <a:custGeom>
            <a:avLst/>
            <a:gdLst/>
            <a:ahLst/>
            <a:cxnLst/>
            <a:rect l="l" t="t" r="r" b="b"/>
            <a:pathLst>
              <a:path w="461645" h="231140">
                <a:moveTo>
                  <a:pt x="0" y="231023"/>
                </a:moveTo>
                <a:lnTo>
                  <a:pt x="461403" y="231023"/>
                </a:lnTo>
                <a:lnTo>
                  <a:pt x="461403" y="0"/>
                </a:lnTo>
                <a:lnTo>
                  <a:pt x="0" y="0"/>
                </a:lnTo>
                <a:lnTo>
                  <a:pt x="0" y="231023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4" name="object 504"/>
          <p:cNvSpPr/>
          <p:nvPr/>
        </p:nvSpPr>
        <p:spPr>
          <a:xfrm>
            <a:off x="12989954" y="9521076"/>
            <a:ext cx="1153795" cy="231140"/>
          </a:xfrm>
          <a:custGeom>
            <a:avLst/>
            <a:gdLst/>
            <a:ahLst/>
            <a:cxnLst/>
            <a:rect l="l" t="t" r="r" b="b"/>
            <a:pathLst>
              <a:path w="1153794" h="231140">
                <a:moveTo>
                  <a:pt x="0" y="231023"/>
                </a:moveTo>
                <a:lnTo>
                  <a:pt x="1153507" y="231023"/>
                </a:lnTo>
                <a:lnTo>
                  <a:pt x="1153507" y="0"/>
                </a:lnTo>
                <a:lnTo>
                  <a:pt x="0" y="0"/>
                </a:lnTo>
                <a:lnTo>
                  <a:pt x="0" y="231023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5" name="object 505"/>
          <p:cNvSpPr/>
          <p:nvPr/>
        </p:nvSpPr>
        <p:spPr>
          <a:xfrm>
            <a:off x="15066267" y="9521076"/>
            <a:ext cx="923290" cy="231140"/>
          </a:xfrm>
          <a:custGeom>
            <a:avLst/>
            <a:gdLst/>
            <a:ahLst/>
            <a:cxnLst/>
            <a:rect l="l" t="t" r="r" b="b"/>
            <a:pathLst>
              <a:path w="923290" h="231140">
                <a:moveTo>
                  <a:pt x="0" y="231023"/>
                </a:moveTo>
                <a:lnTo>
                  <a:pt x="922806" y="231023"/>
                </a:lnTo>
                <a:lnTo>
                  <a:pt x="922806" y="0"/>
                </a:lnTo>
                <a:lnTo>
                  <a:pt x="0" y="0"/>
                </a:lnTo>
                <a:lnTo>
                  <a:pt x="0" y="231023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6" name="object 506"/>
          <p:cNvSpPr/>
          <p:nvPr/>
        </p:nvSpPr>
        <p:spPr>
          <a:xfrm>
            <a:off x="16219775" y="9521076"/>
            <a:ext cx="231140" cy="231140"/>
          </a:xfrm>
          <a:custGeom>
            <a:avLst/>
            <a:gdLst/>
            <a:ahLst/>
            <a:cxnLst/>
            <a:rect l="l" t="t" r="r" b="b"/>
            <a:pathLst>
              <a:path w="231140" h="231140">
                <a:moveTo>
                  <a:pt x="0" y="231023"/>
                </a:moveTo>
                <a:lnTo>
                  <a:pt x="230701" y="231023"/>
                </a:lnTo>
                <a:lnTo>
                  <a:pt x="230701" y="0"/>
                </a:lnTo>
                <a:lnTo>
                  <a:pt x="0" y="0"/>
                </a:lnTo>
                <a:lnTo>
                  <a:pt x="0" y="231023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7" name="object 507"/>
          <p:cNvSpPr/>
          <p:nvPr/>
        </p:nvSpPr>
        <p:spPr>
          <a:xfrm>
            <a:off x="17834688" y="9521076"/>
            <a:ext cx="453390" cy="231140"/>
          </a:xfrm>
          <a:custGeom>
            <a:avLst/>
            <a:gdLst/>
            <a:ahLst/>
            <a:cxnLst/>
            <a:rect l="l" t="t" r="r" b="b"/>
            <a:pathLst>
              <a:path w="453390" h="231140">
                <a:moveTo>
                  <a:pt x="0" y="231023"/>
                </a:moveTo>
                <a:lnTo>
                  <a:pt x="453311" y="231023"/>
                </a:lnTo>
                <a:lnTo>
                  <a:pt x="453311" y="0"/>
                </a:lnTo>
                <a:lnTo>
                  <a:pt x="0" y="0"/>
                </a:lnTo>
                <a:lnTo>
                  <a:pt x="0" y="231023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8" name="object 508"/>
          <p:cNvSpPr/>
          <p:nvPr/>
        </p:nvSpPr>
        <p:spPr>
          <a:xfrm>
            <a:off x="12989954" y="10213050"/>
            <a:ext cx="461645" cy="73660"/>
          </a:xfrm>
          <a:custGeom>
            <a:avLst/>
            <a:gdLst/>
            <a:ahLst/>
            <a:cxnLst/>
            <a:rect l="l" t="t" r="r" b="b"/>
            <a:pathLst>
              <a:path w="461644" h="73659">
                <a:moveTo>
                  <a:pt x="0" y="73641"/>
                </a:moveTo>
                <a:lnTo>
                  <a:pt x="461403" y="73641"/>
                </a:lnTo>
                <a:lnTo>
                  <a:pt x="461403" y="0"/>
                </a:lnTo>
                <a:lnTo>
                  <a:pt x="0" y="0"/>
                </a:lnTo>
                <a:lnTo>
                  <a:pt x="0" y="73641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9" name="object 509"/>
          <p:cNvSpPr/>
          <p:nvPr/>
        </p:nvSpPr>
        <p:spPr>
          <a:xfrm>
            <a:off x="13682059" y="10213050"/>
            <a:ext cx="692150" cy="73660"/>
          </a:xfrm>
          <a:custGeom>
            <a:avLst/>
            <a:gdLst/>
            <a:ahLst/>
            <a:cxnLst/>
            <a:rect l="l" t="t" r="r" b="b"/>
            <a:pathLst>
              <a:path w="692150" h="73659">
                <a:moveTo>
                  <a:pt x="0" y="73641"/>
                </a:moveTo>
                <a:lnTo>
                  <a:pt x="692104" y="73641"/>
                </a:lnTo>
                <a:lnTo>
                  <a:pt x="692104" y="0"/>
                </a:lnTo>
                <a:lnTo>
                  <a:pt x="0" y="0"/>
                </a:lnTo>
                <a:lnTo>
                  <a:pt x="0" y="73641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0" name="object 510"/>
          <p:cNvSpPr/>
          <p:nvPr/>
        </p:nvSpPr>
        <p:spPr>
          <a:xfrm>
            <a:off x="15066267" y="10213050"/>
            <a:ext cx="461645" cy="73660"/>
          </a:xfrm>
          <a:custGeom>
            <a:avLst/>
            <a:gdLst/>
            <a:ahLst/>
            <a:cxnLst/>
            <a:rect l="l" t="t" r="r" b="b"/>
            <a:pathLst>
              <a:path w="461644" h="73659">
                <a:moveTo>
                  <a:pt x="0" y="73641"/>
                </a:moveTo>
                <a:lnTo>
                  <a:pt x="461403" y="73641"/>
                </a:lnTo>
                <a:lnTo>
                  <a:pt x="461403" y="0"/>
                </a:lnTo>
                <a:lnTo>
                  <a:pt x="0" y="0"/>
                </a:lnTo>
                <a:lnTo>
                  <a:pt x="0" y="73641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1" name="object 511"/>
          <p:cNvSpPr/>
          <p:nvPr/>
        </p:nvSpPr>
        <p:spPr>
          <a:xfrm>
            <a:off x="15758373" y="10213050"/>
            <a:ext cx="231140" cy="73660"/>
          </a:xfrm>
          <a:custGeom>
            <a:avLst/>
            <a:gdLst/>
            <a:ahLst/>
            <a:cxnLst/>
            <a:rect l="l" t="t" r="r" b="b"/>
            <a:pathLst>
              <a:path w="231140" h="73659">
                <a:moveTo>
                  <a:pt x="0" y="73641"/>
                </a:moveTo>
                <a:lnTo>
                  <a:pt x="230701" y="73641"/>
                </a:lnTo>
                <a:lnTo>
                  <a:pt x="230701" y="0"/>
                </a:lnTo>
                <a:lnTo>
                  <a:pt x="0" y="0"/>
                </a:lnTo>
                <a:lnTo>
                  <a:pt x="0" y="73641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2" name="object 512"/>
          <p:cNvSpPr/>
          <p:nvPr/>
        </p:nvSpPr>
        <p:spPr>
          <a:xfrm>
            <a:off x="16450478" y="10213050"/>
            <a:ext cx="692150" cy="73660"/>
          </a:xfrm>
          <a:custGeom>
            <a:avLst/>
            <a:gdLst/>
            <a:ahLst/>
            <a:cxnLst/>
            <a:rect l="l" t="t" r="r" b="b"/>
            <a:pathLst>
              <a:path w="692150" h="73659">
                <a:moveTo>
                  <a:pt x="0" y="73641"/>
                </a:moveTo>
                <a:lnTo>
                  <a:pt x="692104" y="73641"/>
                </a:lnTo>
                <a:lnTo>
                  <a:pt x="692104" y="0"/>
                </a:lnTo>
                <a:lnTo>
                  <a:pt x="0" y="0"/>
                </a:lnTo>
                <a:lnTo>
                  <a:pt x="0" y="73641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3" name="object 513"/>
          <p:cNvSpPr/>
          <p:nvPr/>
        </p:nvSpPr>
        <p:spPr>
          <a:xfrm>
            <a:off x="17373283" y="10213050"/>
            <a:ext cx="461645" cy="73660"/>
          </a:xfrm>
          <a:custGeom>
            <a:avLst/>
            <a:gdLst/>
            <a:ahLst/>
            <a:cxnLst/>
            <a:rect l="l" t="t" r="r" b="b"/>
            <a:pathLst>
              <a:path w="461644" h="73659">
                <a:moveTo>
                  <a:pt x="0" y="73641"/>
                </a:moveTo>
                <a:lnTo>
                  <a:pt x="461403" y="73641"/>
                </a:lnTo>
                <a:lnTo>
                  <a:pt x="461403" y="0"/>
                </a:lnTo>
                <a:lnTo>
                  <a:pt x="0" y="0"/>
                </a:lnTo>
                <a:lnTo>
                  <a:pt x="0" y="73641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4" name="object 514"/>
          <p:cNvSpPr/>
          <p:nvPr/>
        </p:nvSpPr>
        <p:spPr>
          <a:xfrm>
            <a:off x="13682059" y="7676841"/>
            <a:ext cx="692150" cy="231140"/>
          </a:xfrm>
          <a:custGeom>
            <a:avLst/>
            <a:gdLst/>
            <a:ahLst/>
            <a:cxnLst/>
            <a:rect l="l" t="t" r="r" b="b"/>
            <a:pathLst>
              <a:path w="692150" h="231140">
                <a:moveTo>
                  <a:pt x="692104" y="230584"/>
                </a:moveTo>
                <a:lnTo>
                  <a:pt x="0" y="230584"/>
                </a:lnTo>
                <a:lnTo>
                  <a:pt x="0" y="0"/>
                </a:lnTo>
                <a:lnTo>
                  <a:pt x="692104" y="0"/>
                </a:lnTo>
                <a:lnTo>
                  <a:pt x="692104" y="230584"/>
                </a:lnTo>
                <a:close/>
              </a:path>
            </a:pathLst>
          </a:custGeom>
          <a:solidFill>
            <a:srgbClr val="BE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5" name="object 515"/>
          <p:cNvSpPr/>
          <p:nvPr/>
        </p:nvSpPr>
        <p:spPr>
          <a:xfrm>
            <a:off x="12989954" y="8368594"/>
            <a:ext cx="231140" cy="231140"/>
          </a:xfrm>
          <a:custGeom>
            <a:avLst/>
            <a:gdLst/>
            <a:ahLst/>
            <a:cxnLst/>
            <a:rect l="l" t="t" r="r" b="b"/>
            <a:pathLst>
              <a:path w="231140" h="231140">
                <a:moveTo>
                  <a:pt x="230701" y="230584"/>
                </a:moveTo>
                <a:lnTo>
                  <a:pt x="0" y="230584"/>
                </a:lnTo>
                <a:lnTo>
                  <a:pt x="0" y="0"/>
                </a:lnTo>
                <a:lnTo>
                  <a:pt x="230701" y="0"/>
                </a:lnTo>
                <a:lnTo>
                  <a:pt x="230701" y="230584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6" name="object 516"/>
          <p:cNvSpPr/>
          <p:nvPr/>
        </p:nvSpPr>
        <p:spPr>
          <a:xfrm>
            <a:off x="13220650" y="7907324"/>
            <a:ext cx="1153795" cy="1384300"/>
          </a:xfrm>
          <a:custGeom>
            <a:avLst/>
            <a:gdLst/>
            <a:ahLst/>
            <a:cxnLst/>
            <a:rect l="l" t="t" r="r" b="b"/>
            <a:pathLst>
              <a:path w="1153794" h="1384300">
                <a:moveTo>
                  <a:pt x="461403" y="460895"/>
                </a:moveTo>
                <a:lnTo>
                  <a:pt x="230695" y="460895"/>
                </a:lnTo>
                <a:lnTo>
                  <a:pt x="230695" y="691972"/>
                </a:lnTo>
                <a:lnTo>
                  <a:pt x="0" y="691972"/>
                </a:lnTo>
                <a:lnTo>
                  <a:pt x="0" y="923048"/>
                </a:lnTo>
                <a:lnTo>
                  <a:pt x="461403" y="923048"/>
                </a:lnTo>
                <a:lnTo>
                  <a:pt x="461403" y="691972"/>
                </a:lnTo>
                <a:lnTo>
                  <a:pt x="461403" y="460895"/>
                </a:lnTo>
                <a:close/>
              </a:path>
              <a:path w="1153794" h="1384300">
                <a:moveTo>
                  <a:pt x="461403" y="0"/>
                </a:moveTo>
                <a:lnTo>
                  <a:pt x="0" y="0"/>
                </a:lnTo>
                <a:lnTo>
                  <a:pt x="0" y="231076"/>
                </a:lnTo>
                <a:lnTo>
                  <a:pt x="0" y="460895"/>
                </a:lnTo>
                <a:lnTo>
                  <a:pt x="230695" y="460895"/>
                </a:lnTo>
                <a:lnTo>
                  <a:pt x="230695" y="231076"/>
                </a:lnTo>
                <a:lnTo>
                  <a:pt x="461403" y="231076"/>
                </a:lnTo>
                <a:lnTo>
                  <a:pt x="461403" y="0"/>
                </a:lnTo>
                <a:close/>
              </a:path>
              <a:path w="1153794" h="1384300">
                <a:moveTo>
                  <a:pt x="1153502" y="1152867"/>
                </a:moveTo>
                <a:lnTo>
                  <a:pt x="922807" y="1152867"/>
                </a:lnTo>
                <a:lnTo>
                  <a:pt x="922807" y="923048"/>
                </a:lnTo>
                <a:lnTo>
                  <a:pt x="461403" y="923048"/>
                </a:lnTo>
                <a:lnTo>
                  <a:pt x="461403" y="1152867"/>
                </a:lnTo>
                <a:lnTo>
                  <a:pt x="692099" y="1152867"/>
                </a:lnTo>
                <a:lnTo>
                  <a:pt x="692099" y="1383944"/>
                </a:lnTo>
                <a:lnTo>
                  <a:pt x="1153502" y="1383944"/>
                </a:lnTo>
                <a:lnTo>
                  <a:pt x="1153502" y="1152867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7" name="object 517"/>
          <p:cNvSpPr/>
          <p:nvPr/>
        </p:nvSpPr>
        <p:spPr>
          <a:xfrm>
            <a:off x="12297842" y="9290939"/>
            <a:ext cx="692150" cy="996315"/>
          </a:xfrm>
          <a:custGeom>
            <a:avLst/>
            <a:gdLst/>
            <a:ahLst/>
            <a:cxnLst/>
            <a:rect l="l" t="t" r="r" b="b"/>
            <a:pathLst>
              <a:path w="692150" h="996315">
                <a:moveTo>
                  <a:pt x="461403" y="0"/>
                </a:moveTo>
                <a:lnTo>
                  <a:pt x="230708" y="0"/>
                </a:lnTo>
                <a:lnTo>
                  <a:pt x="230708" y="230149"/>
                </a:lnTo>
                <a:lnTo>
                  <a:pt x="0" y="230149"/>
                </a:lnTo>
                <a:lnTo>
                  <a:pt x="0" y="692302"/>
                </a:lnTo>
                <a:lnTo>
                  <a:pt x="0" y="922121"/>
                </a:lnTo>
                <a:lnTo>
                  <a:pt x="461403" y="922121"/>
                </a:lnTo>
                <a:lnTo>
                  <a:pt x="461403" y="692302"/>
                </a:lnTo>
                <a:lnTo>
                  <a:pt x="230708" y="692302"/>
                </a:lnTo>
                <a:lnTo>
                  <a:pt x="230708" y="230581"/>
                </a:lnTo>
                <a:lnTo>
                  <a:pt x="461403" y="230581"/>
                </a:lnTo>
                <a:lnTo>
                  <a:pt x="461403" y="0"/>
                </a:lnTo>
                <a:close/>
              </a:path>
              <a:path w="692150" h="996315">
                <a:moveTo>
                  <a:pt x="692111" y="922337"/>
                </a:moveTo>
                <a:lnTo>
                  <a:pt x="230708" y="922337"/>
                </a:lnTo>
                <a:lnTo>
                  <a:pt x="230708" y="996061"/>
                </a:lnTo>
                <a:lnTo>
                  <a:pt x="692111" y="996061"/>
                </a:lnTo>
                <a:lnTo>
                  <a:pt x="692111" y="922337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8" name="object 518"/>
          <p:cNvSpPr/>
          <p:nvPr/>
        </p:nvSpPr>
        <p:spPr>
          <a:xfrm>
            <a:off x="14374164" y="9752100"/>
            <a:ext cx="231140" cy="535305"/>
          </a:xfrm>
          <a:custGeom>
            <a:avLst/>
            <a:gdLst/>
            <a:ahLst/>
            <a:cxnLst/>
            <a:rect l="l" t="t" r="r" b="b"/>
            <a:pathLst>
              <a:path w="231140" h="535304">
                <a:moveTo>
                  <a:pt x="230701" y="0"/>
                </a:moveTo>
                <a:lnTo>
                  <a:pt x="0" y="0"/>
                </a:lnTo>
                <a:lnTo>
                  <a:pt x="0" y="534899"/>
                </a:lnTo>
                <a:lnTo>
                  <a:pt x="230701" y="534899"/>
                </a:lnTo>
                <a:lnTo>
                  <a:pt x="230701" y="0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9" name="object 519"/>
          <p:cNvSpPr/>
          <p:nvPr/>
        </p:nvSpPr>
        <p:spPr>
          <a:xfrm>
            <a:off x="12759252" y="9521515"/>
            <a:ext cx="231140" cy="231140"/>
          </a:xfrm>
          <a:custGeom>
            <a:avLst/>
            <a:gdLst/>
            <a:ahLst/>
            <a:cxnLst/>
            <a:rect l="l" t="t" r="r" b="b"/>
            <a:pathLst>
              <a:path w="231140" h="231140">
                <a:moveTo>
                  <a:pt x="230701" y="230584"/>
                </a:moveTo>
                <a:lnTo>
                  <a:pt x="0" y="230584"/>
                </a:lnTo>
                <a:lnTo>
                  <a:pt x="0" y="0"/>
                </a:lnTo>
                <a:lnTo>
                  <a:pt x="230701" y="0"/>
                </a:lnTo>
                <a:lnTo>
                  <a:pt x="230701" y="230584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0" name="object 520"/>
          <p:cNvSpPr/>
          <p:nvPr/>
        </p:nvSpPr>
        <p:spPr>
          <a:xfrm>
            <a:off x="13451357" y="10213268"/>
            <a:ext cx="231140" cy="74295"/>
          </a:xfrm>
          <a:custGeom>
            <a:avLst/>
            <a:gdLst/>
            <a:ahLst/>
            <a:cxnLst/>
            <a:rect l="l" t="t" r="r" b="b"/>
            <a:pathLst>
              <a:path w="231140" h="74295">
                <a:moveTo>
                  <a:pt x="0" y="0"/>
                </a:moveTo>
                <a:lnTo>
                  <a:pt x="230701" y="0"/>
                </a:lnTo>
                <a:lnTo>
                  <a:pt x="230701" y="73730"/>
                </a:lnTo>
                <a:lnTo>
                  <a:pt x="0" y="73730"/>
                </a:lnTo>
                <a:lnTo>
                  <a:pt x="0" y="0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1" name="object 521"/>
          <p:cNvSpPr/>
          <p:nvPr/>
        </p:nvSpPr>
        <p:spPr>
          <a:xfrm>
            <a:off x="14604860" y="6985101"/>
            <a:ext cx="2076450" cy="2075814"/>
          </a:xfrm>
          <a:custGeom>
            <a:avLst/>
            <a:gdLst/>
            <a:ahLst/>
            <a:cxnLst/>
            <a:rect l="l" t="t" r="r" b="b"/>
            <a:pathLst>
              <a:path w="2076450" h="2075815">
                <a:moveTo>
                  <a:pt x="230695" y="922337"/>
                </a:moveTo>
                <a:lnTo>
                  <a:pt x="0" y="922337"/>
                </a:lnTo>
                <a:lnTo>
                  <a:pt x="0" y="1383499"/>
                </a:lnTo>
                <a:lnTo>
                  <a:pt x="230695" y="1383499"/>
                </a:lnTo>
                <a:lnTo>
                  <a:pt x="230695" y="922337"/>
                </a:lnTo>
                <a:close/>
              </a:path>
              <a:path w="2076450" h="2075815">
                <a:moveTo>
                  <a:pt x="461403" y="230581"/>
                </a:moveTo>
                <a:lnTo>
                  <a:pt x="230695" y="230581"/>
                </a:lnTo>
                <a:lnTo>
                  <a:pt x="230695" y="922337"/>
                </a:lnTo>
                <a:lnTo>
                  <a:pt x="461403" y="922337"/>
                </a:lnTo>
                <a:lnTo>
                  <a:pt x="461403" y="230581"/>
                </a:lnTo>
                <a:close/>
              </a:path>
              <a:path w="2076450" h="2075815">
                <a:moveTo>
                  <a:pt x="692099" y="0"/>
                </a:moveTo>
                <a:lnTo>
                  <a:pt x="461403" y="0"/>
                </a:lnTo>
                <a:lnTo>
                  <a:pt x="461403" y="230581"/>
                </a:lnTo>
                <a:lnTo>
                  <a:pt x="692099" y="230581"/>
                </a:lnTo>
                <a:lnTo>
                  <a:pt x="692099" y="0"/>
                </a:lnTo>
                <a:close/>
              </a:path>
              <a:path w="2076450" h="2075815">
                <a:moveTo>
                  <a:pt x="922807" y="1383499"/>
                </a:moveTo>
                <a:lnTo>
                  <a:pt x="230695" y="1383499"/>
                </a:lnTo>
                <a:lnTo>
                  <a:pt x="230695" y="1614081"/>
                </a:lnTo>
                <a:lnTo>
                  <a:pt x="922807" y="1614081"/>
                </a:lnTo>
                <a:lnTo>
                  <a:pt x="922807" y="1383499"/>
                </a:lnTo>
                <a:close/>
              </a:path>
              <a:path w="2076450" h="2075815">
                <a:moveTo>
                  <a:pt x="1153502" y="1152918"/>
                </a:moveTo>
                <a:lnTo>
                  <a:pt x="922807" y="1152918"/>
                </a:lnTo>
                <a:lnTo>
                  <a:pt x="922807" y="1383499"/>
                </a:lnTo>
                <a:lnTo>
                  <a:pt x="1153502" y="1383499"/>
                </a:lnTo>
                <a:lnTo>
                  <a:pt x="1153502" y="1152918"/>
                </a:lnTo>
                <a:close/>
              </a:path>
              <a:path w="2076450" h="2075815">
                <a:moveTo>
                  <a:pt x="1614906" y="1614081"/>
                </a:moveTo>
                <a:lnTo>
                  <a:pt x="922807" y="1614081"/>
                </a:lnTo>
                <a:lnTo>
                  <a:pt x="922807" y="1844662"/>
                </a:lnTo>
                <a:lnTo>
                  <a:pt x="1614906" y="1844662"/>
                </a:lnTo>
                <a:lnTo>
                  <a:pt x="1614906" y="1614081"/>
                </a:lnTo>
                <a:close/>
              </a:path>
              <a:path w="2076450" h="2075815">
                <a:moveTo>
                  <a:pt x="2076310" y="1844662"/>
                </a:moveTo>
                <a:lnTo>
                  <a:pt x="1614906" y="1844662"/>
                </a:lnTo>
                <a:lnTo>
                  <a:pt x="1614906" y="2075256"/>
                </a:lnTo>
                <a:lnTo>
                  <a:pt x="2076310" y="2075256"/>
                </a:lnTo>
                <a:lnTo>
                  <a:pt x="2076310" y="1844662"/>
                </a:lnTo>
                <a:close/>
              </a:path>
              <a:path w="2076450" h="2075815">
                <a:moveTo>
                  <a:pt x="2076310" y="1383499"/>
                </a:moveTo>
                <a:lnTo>
                  <a:pt x="1845614" y="1383499"/>
                </a:lnTo>
                <a:lnTo>
                  <a:pt x="1845614" y="1614081"/>
                </a:lnTo>
                <a:lnTo>
                  <a:pt x="2076310" y="1614081"/>
                </a:lnTo>
                <a:lnTo>
                  <a:pt x="2076310" y="1383499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2" name="object 522"/>
          <p:cNvSpPr/>
          <p:nvPr/>
        </p:nvSpPr>
        <p:spPr>
          <a:xfrm>
            <a:off x="14835556" y="9290939"/>
            <a:ext cx="692150" cy="996315"/>
          </a:xfrm>
          <a:custGeom>
            <a:avLst/>
            <a:gdLst/>
            <a:ahLst/>
            <a:cxnLst/>
            <a:rect l="l" t="t" r="r" b="b"/>
            <a:pathLst>
              <a:path w="692150" h="996315">
                <a:moveTo>
                  <a:pt x="692111" y="0"/>
                </a:moveTo>
                <a:lnTo>
                  <a:pt x="230708" y="0"/>
                </a:lnTo>
                <a:lnTo>
                  <a:pt x="230708" y="230149"/>
                </a:lnTo>
                <a:lnTo>
                  <a:pt x="0" y="230149"/>
                </a:lnTo>
                <a:lnTo>
                  <a:pt x="0" y="461225"/>
                </a:lnTo>
                <a:lnTo>
                  <a:pt x="0" y="692302"/>
                </a:lnTo>
                <a:lnTo>
                  <a:pt x="0" y="995756"/>
                </a:lnTo>
                <a:lnTo>
                  <a:pt x="230708" y="995756"/>
                </a:lnTo>
                <a:lnTo>
                  <a:pt x="230708" y="692302"/>
                </a:lnTo>
                <a:lnTo>
                  <a:pt x="461403" y="692302"/>
                </a:lnTo>
                <a:lnTo>
                  <a:pt x="461403" y="461225"/>
                </a:lnTo>
                <a:lnTo>
                  <a:pt x="230708" y="461225"/>
                </a:lnTo>
                <a:lnTo>
                  <a:pt x="230708" y="230581"/>
                </a:lnTo>
                <a:lnTo>
                  <a:pt x="692111" y="230581"/>
                </a:lnTo>
                <a:lnTo>
                  <a:pt x="692111" y="0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3" name="object 523"/>
          <p:cNvSpPr/>
          <p:nvPr/>
        </p:nvSpPr>
        <p:spPr>
          <a:xfrm>
            <a:off x="16450478" y="9521515"/>
            <a:ext cx="231140" cy="231140"/>
          </a:xfrm>
          <a:custGeom>
            <a:avLst/>
            <a:gdLst/>
            <a:ahLst/>
            <a:cxnLst/>
            <a:rect l="l" t="t" r="r" b="b"/>
            <a:pathLst>
              <a:path w="231140" h="231140">
                <a:moveTo>
                  <a:pt x="230701" y="230584"/>
                </a:moveTo>
                <a:lnTo>
                  <a:pt x="0" y="230584"/>
                </a:lnTo>
                <a:lnTo>
                  <a:pt x="0" y="0"/>
                </a:lnTo>
                <a:lnTo>
                  <a:pt x="230701" y="0"/>
                </a:lnTo>
                <a:lnTo>
                  <a:pt x="230701" y="230584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4" name="object 524"/>
          <p:cNvSpPr/>
          <p:nvPr/>
        </p:nvSpPr>
        <p:spPr>
          <a:xfrm>
            <a:off x="17142583" y="10213268"/>
            <a:ext cx="231140" cy="74295"/>
          </a:xfrm>
          <a:custGeom>
            <a:avLst/>
            <a:gdLst/>
            <a:ahLst/>
            <a:cxnLst/>
            <a:rect l="l" t="t" r="r" b="b"/>
            <a:pathLst>
              <a:path w="231140" h="74295">
                <a:moveTo>
                  <a:pt x="0" y="0"/>
                </a:moveTo>
                <a:lnTo>
                  <a:pt x="230701" y="0"/>
                </a:lnTo>
                <a:lnTo>
                  <a:pt x="230701" y="73730"/>
                </a:lnTo>
                <a:lnTo>
                  <a:pt x="0" y="73730"/>
                </a:lnTo>
                <a:lnTo>
                  <a:pt x="0" y="0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5" name="object 525"/>
          <p:cNvSpPr/>
          <p:nvPr/>
        </p:nvSpPr>
        <p:spPr>
          <a:xfrm>
            <a:off x="16450476" y="5601588"/>
            <a:ext cx="1837689" cy="4612005"/>
          </a:xfrm>
          <a:custGeom>
            <a:avLst/>
            <a:gdLst/>
            <a:ahLst/>
            <a:cxnLst/>
            <a:rect l="l" t="t" r="r" b="b"/>
            <a:pathLst>
              <a:path w="1837690" h="4612005">
                <a:moveTo>
                  <a:pt x="1384211" y="1844840"/>
                </a:moveTo>
                <a:lnTo>
                  <a:pt x="692099" y="1844840"/>
                </a:lnTo>
                <a:lnTo>
                  <a:pt x="692099" y="1383944"/>
                </a:lnTo>
                <a:lnTo>
                  <a:pt x="461403" y="1383944"/>
                </a:lnTo>
                <a:lnTo>
                  <a:pt x="461403" y="921791"/>
                </a:lnTo>
                <a:lnTo>
                  <a:pt x="692099" y="921791"/>
                </a:lnTo>
                <a:lnTo>
                  <a:pt x="692099" y="460895"/>
                </a:lnTo>
                <a:lnTo>
                  <a:pt x="922807" y="460895"/>
                </a:lnTo>
                <a:lnTo>
                  <a:pt x="922807" y="231076"/>
                </a:lnTo>
                <a:lnTo>
                  <a:pt x="1153502" y="231076"/>
                </a:lnTo>
                <a:lnTo>
                  <a:pt x="1153502" y="0"/>
                </a:lnTo>
                <a:lnTo>
                  <a:pt x="692099" y="0"/>
                </a:lnTo>
                <a:lnTo>
                  <a:pt x="692099" y="231076"/>
                </a:lnTo>
                <a:lnTo>
                  <a:pt x="461403" y="231076"/>
                </a:lnTo>
                <a:lnTo>
                  <a:pt x="461403" y="460895"/>
                </a:lnTo>
                <a:lnTo>
                  <a:pt x="230695" y="460895"/>
                </a:lnTo>
                <a:lnTo>
                  <a:pt x="230695" y="921791"/>
                </a:lnTo>
                <a:lnTo>
                  <a:pt x="0" y="921791"/>
                </a:lnTo>
                <a:lnTo>
                  <a:pt x="0" y="1383944"/>
                </a:lnTo>
                <a:lnTo>
                  <a:pt x="230695" y="1383944"/>
                </a:lnTo>
                <a:lnTo>
                  <a:pt x="230695" y="1844840"/>
                </a:lnTo>
                <a:lnTo>
                  <a:pt x="461403" y="1844840"/>
                </a:lnTo>
                <a:lnTo>
                  <a:pt x="461403" y="2074659"/>
                </a:lnTo>
                <a:lnTo>
                  <a:pt x="1384211" y="2074659"/>
                </a:lnTo>
                <a:lnTo>
                  <a:pt x="1384211" y="1844840"/>
                </a:lnTo>
                <a:close/>
              </a:path>
              <a:path w="1837690" h="4612005">
                <a:moveTo>
                  <a:pt x="1384211" y="1383512"/>
                </a:moveTo>
                <a:lnTo>
                  <a:pt x="1153502" y="1383512"/>
                </a:lnTo>
                <a:lnTo>
                  <a:pt x="1153502" y="1614093"/>
                </a:lnTo>
                <a:lnTo>
                  <a:pt x="1384211" y="1614093"/>
                </a:lnTo>
                <a:lnTo>
                  <a:pt x="1384211" y="1383512"/>
                </a:lnTo>
                <a:close/>
              </a:path>
              <a:path w="1837690" h="4612005">
                <a:moveTo>
                  <a:pt x="1837512" y="2074659"/>
                </a:moveTo>
                <a:lnTo>
                  <a:pt x="1614906" y="2074659"/>
                </a:lnTo>
                <a:lnTo>
                  <a:pt x="1614906" y="2305735"/>
                </a:lnTo>
                <a:lnTo>
                  <a:pt x="1153502" y="2305735"/>
                </a:lnTo>
                <a:lnTo>
                  <a:pt x="1153502" y="2536431"/>
                </a:lnTo>
                <a:lnTo>
                  <a:pt x="922807" y="2536431"/>
                </a:lnTo>
                <a:lnTo>
                  <a:pt x="922807" y="2997593"/>
                </a:lnTo>
                <a:lnTo>
                  <a:pt x="692099" y="2997593"/>
                </a:lnTo>
                <a:lnTo>
                  <a:pt x="692099" y="3689350"/>
                </a:lnTo>
                <a:lnTo>
                  <a:pt x="922807" y="3689350"/>
                </a:lnTo>
                <a:lnTo>
                  <a:pt x="922807" y="4150512"/>
                </a:lnTo>
                <a:lnTo>
                  <a:pt x="1153502" y="4150512"/>
                </a:lnTo>
                <a:lnTo>
                  <a:pt x="1153502" y="4381106"/>
                </a:lnTo>
                <a:lnTo>
                  <a:pt x="1384211" y="4381106"/>
                </a:lnTo>
                <a:lnTo>
                  <a:pt x="1384211" y="4611687"/>
                </a:lnTo>
                <a:lnTo>
                  <a:pt x="1837512" y="4611687"/>
                </a:lnTo>
                <a:lnTo>
                  <a:pt x="1837512" y="4381106"/>
                </a:lnTo>
                <a:lnTo>
                  <a:pt x="1614906" y="4381106"/>
                </a:lnTo>
                <a:lnTo>
                  <a:pt x="1614906" y="4150512"/>
                </a:lnTo>
                <a:lnTo>
                  <a:pt x="1384211" y="4150512"/>
                </a:lnTo>
                <a:lnTo>
                  <a:pt x="1384211" y="3689350"/>
                </a:lnTo>
                <a:lnTo>
                  <a:pt x="1153502" y="3689350"/>
                </a:lnTo>
                <a:lnTo>
                  <a:pt x="1153502" y="2997593"/>
                </a:lnTo>
                <a:lnTo>
                  <a:pt x="1384211" y="2997593"/>
                </a:lnTo>
                <a:lnTo>
                  <a:pt x="1384211" y="2536812"/>
                </a:lnTo>
                <a:lnTo>
                  <a:pt x="1837512" y="2536812"/>
                </a:lnTo>
                <a:lnTo>
                  <a:pt x="1837512" y="2305735"/>
                </a:lnTo>
                <a:lnTo>
                  <a:pt x="1837512" y="2074659"/>
                </a:lnTo>
                <a:close/>
              </a:path>
              <a:path w="1837690" h="4612005">
                <a:moveTo>
                  <a:pt x="1837512" y="1614093"/>
                </a:moveTo>
                <a:lnTo>
                  <a:pt x="1384211" y="1614093"/>
                </a:lnTo>
                <a:lnTo>
                  <a:pt x="1384211" y="1844675"/>
                </a:lnTo>
                <a:lnTo>
                  <a:pt x="1837512" y="1844675"/>
                </a:lnTo>
                <a:lnTo>
                  <a:pt x="1837512" y="1614093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6" name="object 526"/>
          <p:cNvSpPr/>
          <p:nvPr/>
        </p:nvSpPr>
        <p:spPr>
          <a:xfrm>
            <a:off x="15527667" y="9521519"/>
            <a:ext cx="1153795" cy="765810"/>
          </a:xfrm>
          <a:custGeom>
            <a:avLst/>
            <a:gdLst/>
            <a:ahLst/>
            <a:cxnLst/>
            <a:rect l="l" t="t" r="r" b="b"/>
            <a:pathLst>
              <a:path w="1153794" h="765809">
                <a:moveTo>
                  <a:pt x="230695" y="691756"/>
                </a:moveTo>
                <a:lnTo>
                  <a:pt x="0" y="691756"/>
                </a:lnTo>
                <a:lnTo>
                  <a:pt x="0" y="765479"/>
                </a:lnTo>
                <a:lnTo>
                  <a:pt x="230695" y="765479"/>
                </a:lnTo>
                <a:lnTo>
                  <a:pt x="230695" y="691756"/>
                </a:lnTo>
                <a:close/>
              </a:path>
              <a:path w="1153794" h="765809">
                <a:moveTo>
                  <a:pt x="461403" y="230581"/>
                </a:moveTo>
                <a:lnTo>
                  <a:pt x="230695" y="230581"/>
                </a:lnTo>
                <a:lnTo>
                  <a:pt x="230695" y="691756"/>
                </a:lnTo>
                <a:lnTo>
                  <a:pt x="461403" y="691756"/>
                </a:lnTo>
                <a:lnTo>
                  <a:pt x="461403" y="230581"/>
                </a:lnTo>
                <a:close/>
              </a:path>
              <a:path w="1153794" h="765809">
                <a:moveTo>
                  <a:pt x="692099" y="0"/>
                </a:moveTo>
                <a:lnTo>
                  <a:pt x="461403" y="0"/>
                </a:lnTo>
                <a:lnTo>
                  <a:pt x="461403" y="230581"/>
                </a:lnTo>
                <a:lnTo>
                  <a:pt x="692099" y="230581"/>
                </a:lnTo>
                <a:lnTo>
                  <a:pt x="692099" y="0"/>
                </a:lnTo>
                <a:close/>
              </a:path>
              <a:path w="1153794" h="765809">
                <a:moveTo>
                  <a:pt x="922807" y="691756"/>
                </a:moveTo>
                <a:lnTo>
                  <a:pt x="461403" y="691756"/>
                </a:lnTo>
                <a:lnTo>
                  <a:pt x="461403" y="765479"/>
                </a:lnTo>
                <a:lnTo>
                  <a:pt x="922807" y="765479"/>
                </a:lnTo>
                <a:lnTo>
                  <a:pt x="922807" y="691756"/>
                </a:lnTo>
                <a:close/>
              </a:path>
              <a:path w="1153794" h="765809">
                <a:moveTo>
                  <a:pt x="1153502" y="461175"/>
                </a:moveTo>
                <a:lnTo>
                  <a:pt x="922807" y="461175"/>
                </a:lnTo>
                <a:lnTo>
                  <a:pt x="922807" y="691756"/>
                </a:lnTo>
                <a:lnTo>
                  <a:pt x="1153502" y="691756"/>
                </a:lnTo>
                <a:lnTo>
                  <a:pt x="1153502" y="461175"/>
                </a:lnTo>
                <a:close/>
              </a:path>
            </a:pathLst>
          </a:custGeom>
          <a:solidFill>
            <a:srgbClr val="D8B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7" name="object 527"/>
          <p:cNvSpPr/>
          <p:nvPr/>
        </p:nvSpPr>
        <p:spPr>
          <a:xfrm>
            <a:off x="17834688" y="10213268"/>
            <a:ext cx="453390" cy="74295"/>
          </a:xfrm>
          <a:custGeom>
            <a:avLst/>
            <a:gdLst/>
            <a:ahLst/>
            <a:cxnLst/>
            <a:rect l="l" t="t" r="r" b="b"/>
            <a:pathLst>
              <a:path w="453390" h="74295">
                <a:moveTo>
                  <a:pt x="0" y="73730"/>
                </a:moveTo>
                <a:lnTo>
                  <a:pt x="453311" y="73730"/>
                </a:lnTo>
                <a:lnTo>
                  <a:pt x="453311" y="0"/>
                </a:lnTo>
                <a:lnTo>
                  <a:pt x="0" y="0"/>
                </a:lnTo>
                <a:lnTo>
                  <a:pt x="0" y="7373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8" name="object 528"/>
          <p:cNvSpPr/>
          <p:nvPr/>
        </p:nvSpPr>
        <p:spPr>
          <a:xfrm>
            <a:off x="14374152" y="6985101"/>
            <a:ext cx="692150" cy="1614170"/>
          </a:xfrm>
          <a:custGeom>
            <a:avLst/>
            <a:gdLst/>
            <a:ahLst/>
            <a:cxnLst/>
            <a:rect l="l" t="t" r="r" b="b"/>
            <a:pathLst>
              <a:path w="692150" h="1614170">
                <a:moveTo>
                  <a:pt x="230708" y="922337"/>
                </a:moveTo>
                <a:lnTo>
                  <a:pt x="0" y="922337"/>
                </a:lnTo>
                <a:lnTo>
                  <a:pt x="0" y="1383499"/>
                </a:lnTo>
                <a:lnTo>
                  <a:pt x="230708" y="1383499"/>
                </a:lnTo>
                <a:lnTo>
                  <a:pt x="230708" y="922337"/>
                </a:lnTo>
                <a:close/>
              </a:path>
              <a:path w="692150" h="1614170">
                <a:moveTo>
                  <a:pt x="461403" y="1383499"/>
                </a:moveTo>
                <a:lnTo>
                  <a:pt x="230708" y="1383499"/>
                </a:lnTo>
                <a:lnTo>
                  <a:pt x="230708" y="1614081"/>
                </a:lnTo>
                <a:lnTo>
                  <a:pt x="461403" y="1614081"/>
                </a:lnTo>
                <a:lnTo>
                  <a:pt x="461403" y="1383499"/>
                </a:lnTo>
                <a:close/>
              </a:path>
              <a:path w="692150" h="1614170">
                <a:moveTo>
                  <a:pt x="461403" y="230581"/>
                </a:moveTo>
                <a:lnTo>
                  <a:pt x="230708" y="230581"/>
                </a:lnTo>
                <a:lnTo>
                  <a:pt x="230708" y="922337"/>
                </a:lnTo>
                <a:lnTo>
                  <a:pt x="461403" y="922337"/>
                </a:lnTo>
                <a:lnTo>
                  <a:pt x="461403" y="230581"/>
                </a:lnTo>
                <a:close/>
              </a:path>
              <a:path w="692150" h="1614170">
                <a:moveTo>
                  <a:pt x="692111" y="0"/>
                </a:moveTo>
                <a:lnTo>
                  <a:pt x="461403" y="0"/>
                </a:lnTo>
                <a:lnTo>
                  <a:pt x="461403" y="230581"/>
                </a:lnTo>
                <a:lnTo>
                  <a:pt x="692111" y="230581"/>
                </a:lnTo>
                <a:lnTo>
                  <a:pt x="692111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9" name="object 529"/>
          <p:cNvSpPr/>
          <p:nvPr/>
        </p:nvSpPr>
        <p:spPr>
          <a:xfrm>
            <a:off x="15989072" y="5832664"/>
            <a:ext cx="923290" cy="1844039"/>
          </a:xfrm>
          <a:custGeom>
            <a:avLst/>
            <a:gdLst/>
            <a:ahLst/>
            <a:cxnLst/>
            <a:rect l="l" t="t" r="r" b="b"/>
            <a:pathLst>
              <a:path w="923290" h="1844040">
                <a:moveTo>
                  <a:pt x="922807" y="0"/>
                </a:moveTo>
                <a:lnTo>
                  <a:pt x="461403" y="0"/>
                </a:lnTo>
                <a:lnTo>
                  <a:pt x="461403" y="229819"/>
                </a:lnTo>
                <a:lnTo>
                  <a:pt x="230695" y="229819"/>
                </a:lnTo>
                <a:lnTo>
                  <a:pt x="230695" y="690714"/>
                </a:lnTo>
                <a:lnTo>
                  <a:pt x="0" y="690714"/>
                </a:lnTo>
                <a:lnTo>
                  <a:pt x="0" y="1152867"/>
                </a:lnTo>
                <a:lnTo>
                  <a:pt x="230695" y="1152867"/>
                </a:lnTo>
                <a:lnTo>
                  <a:pt x="230695" y="1613763"/>
                </a:lnTo>
                <a:lnTo>
                  <a:pt x="461403" y="1613763"/>
                </a:lnTo>
                <a:lnTo>
                  <a:pt x="461403" y="1843582"/>
                </a:lnTo>
                <a:lnTo>
                  <a:pt x="922807" y="1843582"/>
                </a:lnTo>
                <a:lnTo>
                  <a:pt x="922807" y="1613763"/>
                </a:lnTo>
                <a:lnTo>
                  <a:pt x="692099" y="1613763"/>
                </a:lnTo>
                <a:lnTo>
                  <a:pt x="692099" y="1152867"/>
                </a:lnTo>
                <a:lnTo>
                  <a:pt x="461403" y="1152867"/>
                </a:lnTo>
                <a:lnTo>
                  <a:pt x="461403" y="690714"/>
                </a:lnTo>
                <a:lnTo>
                  <a:pt x="692099" y="690714"/>
                </a:lnTo>
                <a:lnTo>
                  <a:pt x="692099" y="229819"/>
                </a:lnTo>
                <a:lnTo>
                  <a:pt x="922807" y="229819"/>
                </a:lnTo>
                <a:lnTo>
                  <a:pt x="922807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0" name="object 530"/>
          <p:cNvSpPr/>
          <p:nvPr/>
        </p:nvSpPr>
        <p:spPr>
          <a:xfrm>
            <a:off x="12067147" y="9290939"/>
            <a:ext cx="461645" cy="996315"/>
          </a:xfrm>
          <a:custGeom>
            <a:avLst/>
            <a:gdLst/>
            <a:ahLst/>
            <a:cxnLst/>
            <a:rect l="l" t="t" r="r" b="b"/>
            <a:pathLst>
              <a:path w="461645" h="996315">
                <a:moveTo>
                  <a:pt x="230695" y="230581"/>
                </a:moveTo>
                <a:lnTo>
                  <a:pt x="0" y="230581"/>
                </a:lnTo>
                <a:lnTo>
                  <a:pt x="0" y="922337"/>
                </a:lnTo>
                <a:lnTo>
                  <a:pt x="230695" y="922337"/>
                </a:lnTo>
                <a:lnTo>
                  <a:pt x="230695" y="230581"/>
                </a:lnTo>
                <a:close/>
              </a:path>
              <a:path w="461645" h="996315">
                <a:moveTo>
                  <a:pt x="461403" y="922337"/>
                </a:moveTo>
                <a:lnTo>
                  <a:pt x="230695" y="922337"/>
                </a:lnTo>
                <a:lnTo>
                  <a:pt x="230695" y="996061"/>
                </a:lnTo>
                <a:lnTo>
                  <a:pt x="461403" y="996061"/>
                </a:lnTo>
                <a:lnTo>
                  <a:pt x="461403" y="922337"/>
                </a:lnTo>
                <a:close/>
              </a:path>
              <a:path w="461645" h="996315">
                <a:moveTo>
                  <a:pt x="461403" y="0"/>
                </a:moveTo>
                <a:lnTo>
                  <a:pt x="230695" y="0"/>
                </a:lnTo>
                <a:lnTo>
                  <a:pt x="230695" y="230581"/>
                </a:lnTo>
                <a:lnTo>
                  <a:pt x="461403" y="230581"/>
                </a:lnTo>
                <a:lnTo>
                  <a:pt x="461403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1" name="object 531"/>
          <p:cNvSpPr/>
          <p:nvPr/>
        </p:nvSpPr>
        <p:spPr>
          <a:xfrm>
            <a:off x="13682059" y="9060347"/>
            <a:ext cx="231140" cy="231140"/>
          </a:xfrm>
          <a:custGeom>
            <a:avLst/>
            <a:gdLst/>
            <a:ahLst/>
            <a:cxnLst/>
            <a:rect l="l" t="t" r="r" b="b"/>
            <a:pathLst>
              <a:path w="231140" h="231140">
                <a:moveTo>
                  <a:pt x="230701" y="230584"/>
                </a:moveTo>
                <a:lnTo>
                  <a:pt x="0" y="230584"/>
                </a:lnTo>
                <a:lnTo>
                  <a:pt x="0" y="0"/>
                </a:lnTo>
                <a:lnTo>
                  <a:pt x="230701" y="0"/>
                </a:lnTo>
                <a:lnTo>
                  <a:pt x="230701" y="230584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2" name="object 532"/>
          <p:cNvSpPr/>
          <p:nvPr/>
        </p:nvSpPr>
        <p:spPr>
          <a:xfrm>
            <a:off x="14374152" y="8599182"/>
            <a:ext cx="1845945" cy="1687830"/>
          </a:xfrm>
          <a:custGeom>
            <a:avLst/>
            <a:gdLst/>
            <a:ahLst/>
            <a:cxnLst/>
            <a:rect l="l" t="t" r="r" b="b"/>
            <a:pathLst>
              <a:path w="1845944" h="1687829">
                <a:moveTo>
                  <a:pt x="1845614" y="230581"/>
                </a:moveTo>
                <a:lnTo>
                  <a:pt x="1153515" y="230581"/>
                </a:lnTo>
                <a:lnTo>
                  <a:pt x="1153515" y="0"/>
                </a:lnTo>
                <a:lnTo>
                  <a:pt x="461403" y="0"/>
                </a:lnTo>
                <a:lnTo>
                  <a:pt x="461403" y="230581"/>
                </a:lnTo>
                <a:lnTo>
                  <a:pt x="692111" y="230581"/>
                </a:lnTo>
                <a:lnTo>
                  <a:pt x="692111" y="461175"/>
                </a:lnTo>
                <a:lnTo>
                  <a:pt x="461403" y="461175"/>
                </a:lnTo>
                <a:lnTo>
                  <a:pt x="461403" y="691756"/>
                </a:lnTo>
                <a:lnTo>
                  <a:pt x="230708" y="691756"/>
                </a:lnTo>
                <a:lnTo>
                  <a:pt x="230708" y="921905"/>
                </a:lnTo>
                <a:lnTo>
                  <a:pt x="0" y="921905"/>
                </a:lnTo>
                <a:lnTo>
                  <a:pt x="0" y="1152982"/>
                </a:lnTo>
                <a:lnTo>
                  <a:pt x="230708" y="1152982"/>
                </a:lnTo>
                <a:lnTo>
                  <a:pt x="230708" y="1687512"/>
                </a:lnTo>
                <a:lnTo>
                  <a:pt x="461403" y="1687512"/>
                </a:lnTo>
                <a:lnTo>
                  <a:pt x="461403" y="1152982"/>
                </a:lnTo>
                <a:lnTo>
                  <a:pt x="461403" y="922337"/>
                </a:lnTo>
                <a:lnTo>
                  <a:pt x="692111" y="922337"/>
                </a:lnTo>
                <a:lnTo>
                  <a:pt x="692111" y="691756"/>
                </a:lnTo>
                <a:lnTo>
                  <a:pt x="1153515" y="691756"/>
                </a:lnTo>
                <a:lnTo>
                  <a:pt x="1153515" y="461175"/>
                </a:lnTo>
                <a:lnTo>
                  <a:pt x="1845614" y="461175"/>
                </a:lnTo>
                <a:lnTo>
                  <a:pt x="1845614" y="230581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3" name="object 533"/>
          <p:cNvSpPr/>
          <p:nvPr/>
        </p:nvSpPr>
        <p:spPr>
          <a:xfrm>
            <a:off x="12989954" y="8138010"/>
            <a:ext cx="231140" cy="231140"/>
          </a:xfrm>
          <a:custGeom>
            <a:avLst/>
            <a:gdLst/>
            <a:ahLst/>
            <a:cxnLst/>
            <a:rect l="l" t="t" r="r" b="b"/>
            <a:pathLst>
              <a:path w="231140" h="231140">
                <a:moveTo>
                  <a:pt x="230701" y="230584"/>
                </a:moveTo>
                <a:lnTo>
                  <a:pt x="0" y="230584"/>
                </a:lnTo>
                <a:lnTo>
                  <a:pt x="0" y="0"/>
                </a:lnTo>
                <a:lnTo>
                  <a:pt x="230701" y="0"/>
                </a:lnTo>
                <a:lnTo>
                  <a:pt x="230701" y="230584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4" name="object 534"/>
          <p:cNvSpPr/>
          <p:nvPr/>
        </p:nvSpPr>
        <p:spPr>
          <a:xfrm>
            <a:off x="16219768" y="7446263"/>
            <a:ext cx="2068830" cy="2767330"/>
          </a:xfrm>
          <a:custGeom>
            <a:avLst/>
            <a:gdLst/>
            <a:ahLst/>
            <a:cxnLst/>
            <a:rect l="l" t="t" r="r" b="b"/>
            <a:pathLst>
              <a:path w="2068830" h="2767329">
                <a:moveTo>
                  <a:pt x="2068220" y="0"/>
                </a:moveTo>
                <a:lnTo>
                  <a:pt x="1614919" y="0"/>
                </a:lnTo>
                <a:lnTo>
                  <a:pt x="1614919" y="229984"/>
                </a:lnTo>
                <a:lnTo>
                  <a:pt x="692111" y="229984"/>
                </a:lnTo>
                <a:lnTo>
                  <a:pt x="692111" y="461060"/>
                </a:lnTo>
                <a:lnTo>
                  <a:pt x="692111" y="692137"/>
                </a:lnTo>
                <a:lnTo>
                  <a:pt x="692111" y="921956"/>
                </a:lnTo>
                <a:lnTo>
                  <a:pt x="461403" y="921956"/>
                </a:lnTo>
                <a:lnTo>
                  <a:pt x="461403" y="1153033"/>
                </a:lnTo>
                <a:lnTo>
                  <a:pt x="461403" y="1613928"/>
                </a:lnTo>
                <a:lnTo>
                  <a:pt x="0" y="1613928"/>
                </a:lnTo>
                <a:lnTo>
                  <a:pt x="0" y="1845005"/>
                </a:lnTo>
                <a:lnTo>
                  <a:pt x="461403" y="1845005"/>
                </a:lnTo>
                <a:lnTo>
                  <a:pt x="461403" y="2074824"/>
                </a:lnTo>
                <a:lnTo>
                  <a:pt x="692111" y="2074824"/>
                </a:lnTo>
                <a:lnTo>
                  <a:pt x="692111" y="2305901"/>
                </a:lnTo>
                <a:lnTo>
                  <a:pt x="922807" y="2305901"/>
                </a:lnTo>
                <a:lnTo>
                  <a:pt x="922807" y="2536431"/>
                </a:lnTo>
                <a:lnTo>
                  <a:pt x="1153515" y="2536431"/>
                </a:lnTo>
                <a:lnTo>
                  <a:pt x="1153515" y="2767012"/>
                </a:lnTo>
                <a:lnTo>
                  <a:pt x="1614919" y="2767012"/>
                </a:lnTo>
                <a:lnTo>
                  <a:pt x="1614919" y="2536431"/>
                </a:lnTo>
                <a:lnTo>
                  <a:pt x="1384211" y="2536431"/>
                </a:lnTo>
                <a:lnTo>
                  <a:pt x="1384211" y="2305837"/>
                </a:lnTo>
                <a:lnTo>
                  <a:pt x="1153515" y="2305837"/>
                </a:lnTo>
                <a:lnTo>
                  <a:pt x="1153515" y="2074824"/>
                </a:lnTo>
                <a:lnTo>
                  <a:pt x="1153515" y="1845005"/>
                </a:lnTo>
                <a:lnTo>
                  <a:pt x="922807" y="1845005"/>
                </a:lnTo>
                <a:lnTo>
                  <a:pt x="922807" y="1613928"/>
                </a:lnTo>
                <a:lnTo>
                  <a:pt x="922807" y="1153033"/>
                </a:lnTo>
                <a:lnTo>
                  <a:pt x="1153515" y="1153033"/>
                </a:lnTo>
                <a:lnTo>
                  <a:pt x="1153515" y="921956"/>
                </a:lnTo>
                <a:lnTo>
                  <a:pt x="1153515" y="692137"/>
                </a:lnTo>
                <a:lnTo>
                  <a:pt x="1384211" y="692137"/>
                </a:lnTo>
                <a:lnTo>
                  <a:pt x="1384211" y="461060"/>
                </a:lnTo>
                <a:lnTo>
                  <a:pt x="1845614" y="461060"/>
                </a:lnTo>
                <a:lnTo>
                  <a:pt x="1845614" y="230581"/>
                </a:lnTo>
                <a:lnTo>
                  <a:pt x="2068220" y="230581"/>
                </a:lnTo>
                <a:lnTo>
                  <a:pt x="2068220" y="0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5" name="object 535"/>
          <p:cNvSpPr/>
          <p:nvPr/>
        </p:nvSpPr>
        <p:spPr>
          <a:xfrm>
            <a:off x="12528550" y="8368220"/>
            <a:ext cx="1153795" cy="923290"/>
          </a:xfrm>
          <a:custGeom>
            <a:avLst/>
            <a:gdLst/>
            <a:ahLst/>
            <a:cxnLst/>
            <a:rect l="l" t="t" r="r" b="b"/>
            <a:pathLst>
              <a:path w="1153794" h="923290">
                <a:moveTo>
                  <a:pt x="1153502" y="462153"/>
                </a:moveTo>
                <a:lnTo>
                  <a:pt x="692099" y="462153"/>
                </a:lnTo>
                <a:lnTo>
                  <a:pt x="692099" y="231076"/>
                </a:lnTo>
                <a:lnTo>
                  <a:pt x="461403" y="231076"/>
                </a:lnTo>
                <a:lnTo>
                  <a:pt x="461403" y="0"/>
                </a:lnTo>
                <a:lnTo>
                  <a:pt x="230695" y="0"/>
                </a:lnTo>
                <a:lnTo>
                  <a:pt x="230695" y="231076"/>
                </a:lnTo>
                <a:lnTo>
                  <a:pt x="230695" y="462153"/>
                </a:lnTo>
                <a:lnTo>
                  <a:pt x="230695" y="691972"/>
                </a:lnTo>
                <a:lnTo>
                  <a:pt x="0" y="691972"/>
                </a:lnTo>
                <a:lnTo>
                  <a:pt x="0" y="923048"/>
                </a:lnTo>
                <a:lnTo>
                  <a:pt x="461403" y="923048"/>
                </a:lnTo>
                <a:lnTo>
                  <a:pt x="461403" y="691972"/>
                </a:lnTo>
                <a:lnTo>
                  <a:pt x="1153502" y="691972"/>
                </a:lnTo>
                <a:lnTo>
                  <a:pt x="1153502" y="462153"/>
                </a:lnTo>
                <a:close/>
              </a:path>
            </a:pathLst>
          </a:custGeom>
          <a:solidFill>
            <a:srgbClr val="7C9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6" name="object 536"/>
          <p:cNvSpPr/>
          <p:nvPr/>
        </p:nvSpPr>
        <p:spPr>
          <a:xfrm>
            <a:off x="17142575" y="5601588"/>
            <a:ext cx="1145540" cy="692150"/>
          </a:xfrm>
          <a:custGeom>
            <a:avLst/>
            <a:gdLst/>
            <a:ahLst/>
            <a:cxnLst/>
            <a:rect l="l" t="t" r="r" b="b"/>
            <a:pathLst>
              <a:path w="1145540" h="692150">
                <a:moveTo>
                  <a:pt x="230708" y="461175"/>
                </a:moveTo>
                <a:lnTo>
                  <a:pt x="0" y="461175"/>
                </a:lnTo>
                <a:lnTo>
                  <a:pt x="0" y="691756"/>
                </a:lnTo>
                <a:lnTo>
                  <a:pt x="230708" y="691756"/>
                </a:lnTo>
                <a:lnTo>
                  <a:pt x="230708" y="461175"/>
                </a:lnTo>
                <a:close/>
              </a:path>
              <a:path w="1145540" h="692150">
                <a:moveTo>
                  <a:pt x="461403" y="230581"/>
                </a:moveTo>
                <a:lnTo>
                  <a:pt x="230708" y="230581"/>
                </a:lnTo>
                <a:lnTo>
                  <a:pt x="230708" y="461175"/>
                </a:lnTo>
                <a:lnTo>
                  <a:pt x="461403" y="461175"/>
                </a:lnTo>
                <a:lnTo>
                  <a:pt x="461403" y="230581"/>
                </a:lnTo>
                <a:close/>
              </a:path>
              <a:path w="1145540" h="692150">
                <a:moveTo>
                  <a:pt x="922807" y="461175"/>
                </a:moveTo>
                <a:lnTo>
                  <a:pt x="692111" y="461175"/>
                </a:lnTo>
                <a:lnTo>
                  <a:pt x="692111" y="691756"/>
                </a:lnTo>
                <a:lnTo>
                  <a:pt x="922807" y="691756"/>
                </a:lnTo>
                <a:lnTo>
                  <a:pt x="922807" y="461175"/>
                </a:lnTo>
                <a:close/>
              </a:path>
              <a:path w="1145540" h="692150">
                <a:moveTo>
                  <a:pt x="1145413" y="0"/>
                </a:moveTo>
                <a:lnTo>
                  <a:pt x="461403" y="0"/>
                </a:lnTo>
                <a:lnTo>
                  <a:pt x="461403" y="230581"/>
                </a:lnTo>
                <a:lnTo>
                  <a:pt x="922807" y="230581"/>
                </a:lnTo>
                <a:lnTo>
                  <a:pt x="922807" y="461175"/>
                </a:lnTo>
                <a:lnTo>
                  <a:pt x="1145413" y="461175"/>
                </a:lnTo>
                <a:lnTo>
                  <a:pt x="1145413" y="230581"/>
                </a:lnTo>
                <a:lnTo>
                  <a:pt x="1145413" y="0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7" name="object 537"/>
          <p:cNvSpPr/>
          <p:nvPr/>
        </p:nvSpPr>
        <p:spPr>
          <a:xfrm>
            <a:off x="15296960" y="6754456"/>
            <a:ext cx="692150" cy="461009"/>
          </a:xfrm>
          <a:custGeom>
            <a:avLst/>
            <a:gdLst/>
            <a:ahLst/>
            <a:cxnLst/>
            <a:rect l="l" t="t" r="r" b="b"/>
            <a:pathLst>
              <a:path w="692150" h="461009">
                <a:moveTo>
                  <a:pt x="692111" y="0"/>
                </a:moveTo>
                <a:lnTo>
                  <a:pt x="0" y="0"/>
                </a:lnTo>
                <a:lnTo>
                  <a:pt x="0" y="231076"/>
                </a:lnTo>
                <a:lnTo>
                  <a:pt x="0" y="460895"/>
                </a:lnTo>
                <a:lnTo>
                  <a:pt x="230708" y="460895"/>
                </a:lnTo>
                <a:lnTo>
                  <a:pt x="230708" y="231076"/>
                </a:lnTo>
                <a:lnTo>
                  <a:pt x="692111" y="231076"/>
                </a:lnTo>
                <a:lnTo>
                  <a:pt x="692111" y="0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8" name="object 538"/>
          <p:cNvSpPr/>
          <p:nvPr/>
        </p:nvSpPr>
        <p:spPr>
          <a:xfrm>
            <a:off x="13682053" y="7676844"/>
            <a:ext cx="692150" cy="692150"/>
          </a:xfrm>
          <a:custGeom>
            <a:avLst/>
            <a:gdLst/>
            <a:ahLst/>
            <a:cxnLst/>
            <a:rect l="l" t="t" r="r" b="b"/>
            <a:pathLst>
              <a:path w="692150" h="692150">
                <a:moveTo>
                  <a:pt x="692099" y="461175"/>
                </a:moveTo>
                <a:lnTo>
                  <a:pt x="461403" y="461175"/>
                </a:lnTo>
                <a:lnTo>
                  <a:pt x="461403" y="691756"/>
                </a:lnTo>
                <a:lnTo>
                  <a:pt x="692099" y="691756"/>
                </a:lnTo>
                <a:lnTo>
                  <a:pt x="692099" y="461175"/>
                </a:lnTo>
                <a:close/>
              </a:path>
              <a:path w="692150" h="692150">
                <a:moveTo>
                  <a:pt x="692099" y="0"/>
                </a:moveTo>
                <a:lnTo>
                  <a:pt x="0" y="0"/>
                </a:lnTo>
                <a:lnTo>
                  <a:pt x="0" y="461175"/>
                </a:lnTo>
                <a:lnTo>
                  <a:pt x="230695" y="461175"/>
                </a:lnTo>
                <a:lnTo>
                  <a:pt x="230695" y="230593"/>
                </a:lnTo>
                <a:lnTo>
                  <a:pt x="692099" y="230593"/>
                </a:lnTo>
                <a:lnTo>
                  <a:pt x="692099" y="0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9" name="object 539"/>
          <p:cNvSpPr/>
          <p:nvPr/>
        </p:nvSpPr>
        <p:spPr>
          <a:xfrm>
            <a:off x="14143462" y="8829763"/>
            <a:ext cx="231140" cy="231140"/>
          </a:xfrm>
          <a:custGeom>
            <a:avLst/>
            <a:gdLst/>
            <a:ahLst/>
            <a:cxnLst/>
            <a:rect l="l" t="t" r="r" b="b"/>
            <a:pathLst>
              <a:path w="231140" h="231140">
                <a:moveTo>
                  <a:pt x="230701" y="230584"/>
                </a:moveTo>
                <a:lnTo>
                  <a:pt x="0" y="230584"/>
                </a:lnTo>
                <a:lnTo>
                  <a:pt x="0" y="0"/>
                </a:lnTo>
                <a:lnTo>
                  <a:pt x="230701" y="0"/>
                </a:lnTo>
                <a:lnTo>
                  <a:pt x="230701" y="230584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0" name="object 540"/>
          <p:cNvSpPr/>
          <p:nvPr/>
        </p:nvSpPr>
        <p:spPr>
          <a:xfrm>
            <a:off x="12989954" y="9060357"/>
            <a:ext cx="1384300" cy="692150"/>
          </a:xfrm>
          <a:custGeom>
            <a:avLst/>
            <a:gdLst/>
            <a:ahLst/>
            <a:cxnLst/>
            <a:rect l="l" t="t" r="r" b="b"/>
            <a:pathLst>
              <a:path w="1384300" h="692150">
                <a:moveTo>
                  <a:pt x="692099" y="0"/>
                </a:moveTo>
                <a:lnTo>
                  <a:pt x="0" y="0"/>
                </a:lnTo>
                <a:lnTo>
                  <a:pt x="0" y="230581"/>
                </a:lnTo>
                <a:lnTo>
                  <a:pt x="692099" y="230581"/>
                </a:lnTo>
                <a:lnTo>
                  <a:pt x="692099" y="0"/>
                </a:lnTo>
                <a:close/>
              </a:path>
              <a:path w="1384300" h="692150">
                <a:moveTo>
                  <a:pt x="1153502" y="230581"/>
                </a:moveTo>
                <a:lnTo>
                  <a:pt x="692099" y="230581"/>
                </a:lnTo>
                <a:lnTo>
                  <a:pt x="692099" y="461162"/>
                </a:lnTo>
                <a:lnTo>
                  <a:pt x="1153502" y="461162"/>
                </a:lnTo>
                <a:lnTo>
                  <a:pt x="1153502" y="230581"/>
                </a:lnTo>
                <a:close/>
              </a:path>
              <a:path w="1384300" h="692150">
                <a:moveTo>
                  <a:pt x="1384198" y="461162"/>
                </a:moveTo>
                <a:lnTo>
                  <a:pt x="1153502" y="461162"/>
                </a:lnTo>
                <a:lnTo>
                  <a:pt x="1153502" y="691743"/>
                </a:lnTo>
                <a:lnTo>
                  <a:pt x="1384198" y="691743"/>
                </a:lnTo>
                <a:lnTo>
                  <a:pt x="1384198" y="461162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1" name="object 541"/>
          <p:cNvSpPr/>
          <p:nvPr/>
        </p:nvSpPr>
        <p:spPr>
          <a:xfrm>
            <a:off x="15527667" y="9060357"/>
            <a:ext cx="1384300" cy="692150"/>
          </a:xfrm>
          <a:custGeom>
            <a:avLst/>
            <a:gdLst/>
            <a:ahLst/>
            <a:cxnLst/>
            <a:rect l="l" t="t" r="r" b="b"/>
            <a:pathLst>
              <a:path w="1384300" h="692150">
                <a:moveTo>
                  <a:pt x="692099" y="0"/>
                </a:moveTo>
                <a:lnTo>
                  <a:pt x="0" y="0"/>
                </a:lnTo>
                <a:lnTo>
                  <a:pt x="0" y="230581"/>
                </a:lnTo>
                <a:lnTo>
                  <a:pt x="692099" y="230581"/>
                </a:lnTo>
                <a:lnTo>
                  <a:pt x="692099" y="0"/>
                </a:lnTo>
                <a:close/>
              </a:path>
              <a:path w="1384300" h="692150">
                <a:moveTo>
                  <a:pt x="1153502" y="230581"/>
                </a:moveTo>
                <a:lnTo>
                  <a:pt x="692099" y="230581"/>
                </a:lnTo>
                <a:lnTo>
                  <a:pt x="692099" y="461162"/>
                </a:lnTo>
                <a:lnTo>
                  <a:pt x="1153502" y="461162"/>
                </a:lnTo>
                <a:lnTo>
                  <a:pt x="1153502" y="230581"/>
                </a:lnTo>
                <a:close/>
              </a:path>
              <a:path w="1384300" h="692150">
                <a:moveTo>
                  <a:pt x="1384211" y="461162"/>
                </a:moveTo>
                <a:lnTo>
                  <a:pt x="1153502" y="461162"/>
                </a:lnTo>
                <a:lnTo>
                  <a:pt x="1153502" y="691743"/>
                </a:lnTo>
                <a:lnTo>
                  <a:pt x="1384211" y="691743"/>
                </a:lnTo>
                <a:lnTo>
                  <a:pt x="1384211" y="461162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2" name="object 542"/>
          <p:cNvSpPr/>
          <p:nvPr/>
        </p:nvSpPr>
        <p:spPr>
          <a:xfrm>
            <a:off x="15758363" y="6985101"/>
            <a:ext cx="461645" cy="692150"/>
          </a:xfrm>
          <a:custGeom>
            <a:avLst/>
            <a:gdLst/>
            <a:ahLst/>
            <a:cxnLst/>
            <a:rect l="l" t="t" r="r" b="b"/>
            <a:pathLst>
              <a:path w="461644" h="692150">
                <a:moveTo>
                  <a:pt x="230708" y="461162"/>
                </a:moveTo>
                <a:lnTo>
                  <a:pt x="0" y="461162"/>
                </a:lnTo>
                <a:lnTo>
                  <a:pt x="0" y="691743"/>
                </a:lnTo>
                <a:lnTo>
                  <a:pt x="230708" y="691743"/>
                </a:lnTo>
                <a:lnTo>
                  <a:pt x="230708" y="461162"/>
                </a:lnTo>
                <a:close/>
              </a:path>
              <a:path w="461644" h="692150">
                <a:moveTo>
                  <a:pt x="461403" y="0"/>
                </a:moveTo>
                <a:lnTo>
                  <a:pt x="230708" y="0"/>
                </a:lnTo>
                <a:lnTo>
                  <a:pt x="230708" y="461162"/>
                </a:lnTo>
                <a:lnTo>
                  <a:pt x="461403" y="461162"/>
                </a:lnTo>
                <a:lnTo>
                  <a:pt x="461403" y="0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3" name="object 543"/>
          <p:cNvSpPr/>
          <p:nvPr/>
        </p:nvSpPr>
        <p:spPr>
          <a:xfrm>
            <a:off x="16219768" y="7676844"/>
            <a:ext cx="692150" cy="461645"/>
          </a:xfrm>
          <a:custGeom>
            <a:avLst/>
            <a:gdLst/>
            <a:ahLst/>
            <a:cxnLst/>
            <a:rect l="l" t="t" r="r" b="b"/>
            <a:pathLst>
              <a:path w="692150" h="461645">
                <a:moveTo>
                  <a:pt x="230708" y="230593"/>
                </a:moveTo>
                <a:lnTo>
                  <a:pt x="0" y="230593"/>
                </a:lnTo>
                <a:lnTo>
                  <a:pt x="0" y="461175"/>
                </a:lnTo>
                <a:lnTo>
                  <a:pt x="230708" y="461175"/>
                </a:lnTo>
                <a:lnTo>
                  <a:pt x="230708" y="230593"/>
                </a:lnTo>
                <a:close/>
              </a:path>
              <a:path w="692150" h="461645">
                <a:moveTo>
                  <a:pt x="692111" y="0"/>
                </a:moveTo>
                <a:lnTo>
                  <a:pt x="230708" y="0"/>
                </a:lnTo>
                <a:lnTo>
                  <a:pt x="230708" y="230593"/>
                </a:lnTo>
                <a:lnTo>
                  <a:pt x="692111" y="230593"/>
                </a:lnTo>
                <a:lnTo>
                  <a:pt x="692111" y="0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4" name="object 544"/>
          <p:cNvSpPr/>
          <p:nvPr/>
        </p:nvSpPr>
        <p:spPr>
          <a:xfrm>
            <a:off x="17603985" y="6754504"/>
            <a:ext cx="231140" cy="231140"/>
          </a:xfrm>
          <a:custGeom>
            <a:avLst/>
            <a:gdLst/>
            <a:ahLst/>
            <a:cxnLst/>
            <a:rect l="l" t="t" r="r" b="b"/>
            <a:pathLst>
              <a:path w="231140" h="231140">
                <a:moveTo>
                  <a:pt x="230701" y="230584"/>
                </a:moveTo>
                <a:lnTo>
                  <a:pt x="0" y="230584"/>
                </a:lnTo>
                <a:lnTo>
                  <a:pt x="0" y="0"/>
                </a:lnTo>
                <a:lnTo>
                  <a:pt x="230701" y="0"/>
                </a:lnTo>
                <a:lnTo>
                  <a:pt x="230701" y="230584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5" name="object 545"/>
          <p:cNvSpPr/>
          <p:nvPr/>
        </p:nvSpPr>
        <p:spPr>
          <a:xfrm>
            <a:off x="16911879" y="9752100"/>
            <a:ext cx="461645" cy="461645"/>
          </a:xfrm>
          <a:custGeom>
            <a:avLst/>
            <a:gdLst/>
            <a:ahLst/>
            <a:cxnLst/>
            <a:rect l="l" t="t" r="r" b="b"/>
            <a:pathLst>
              <a:path w="461644" h="461645">
                <a:moveTo>
                  <a:pt x="230695" y="0"/>
                </a:moveTo>
                <a:lnTo>
                  <a:pt x="0" y="0"/>
                </a:lnTo>
                <a:lnTo>
                  <a:pt x="0" y="230593"/>
                </a:lnTo>
                <a:lnTo>
                  <a:pt x="230695" y="230593"/>
                </a:lnTo>
                <a:lnTo>
                  <a:pt x="230695" y="0"/>
                </a:lnTo>
                <a:close/>
              </a:path>
              <a:path w="461644" h="461645">
                <a:moveTo>
                  <a:pt x="461403" y="230593"/>
                </a:moveTo>
                <a:lnTo>
                  <a:pt x="230695" y="230593"/>
                </a:lnTo>
                <a:lnTo>
                  <a:pt x="230695" y="461175"/>
                </a:lnTo>
                <a:lnTo>
                  <a:pt x="461403" y="461175"/>
                </a:lnTo>
                <a:lnTo>
                  <a:pt x="461403" y="230593"/>
                </a:lnTo>
                <a:close/>
              </a:path>
            </a:pathLst>
          </a:custGeom>
          <a:solidFill>
            <a:srgbClr val="F1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6" name="object 546"/>
          <p:cNvSpPr/>
          <p:nvPr/>
        </p:nvSpPr>
        <p:spPr>
          <a:xfrm>
            <a:off x="7991716" y="5194655"/>
            <a:ext cx="2308860" cy="2632710"/>
          </a:xfrm>
          <a:custGeom>
            <a:avLst/>
            <a:gdLst/>
            <a:ahLst/>
            <a:cxnLst/>
            <a:rect l="l" t="t" r="r" b="b"/>
            <a:pathLst>
              <a:path w="2308859" h="2632709">
                <a:moveTo>
                  <a:pt x="104178" y="145554"/>
                </a:moveTo>
                <a:lnTo>
                  <a:pt x="85128" y="126479"/>
                </a:lnTo>
                <a:lnTo>
                  <a:pt x="77673" y="127838"/>
                </a:lnTo>
                <a:lnTo>
                  <a:pt x="46024" y="168236"/>
                </a:lnTo>
                <a:lnTo>
                  <a:pt x="26466" y="209804"/>
                </a:lnTo>
                <a:lnTo>
                  <a:pt x="12560" y="255270"/>
                </a:lnTo>
                <a:lnTo>
                  <a:pt x="3873" y="303161"/>
                </a:lnTo>
                <a:lnTo>
                  <a:pt x="0" y="352031"/>
                </a:lnTo>
                <a:lnTo>
                  <a:pt x="508" y="400380"/>
                </a:lnTo>
                <a:lnTo>
                  <a:pt x="4991" y="446747"/>
                </a:lnTo>
                <a:lnTo>
                  <a:pt x="13030" y="489673"/>
                </a:lnTo>
                <a:lnTo>
                  <a:pt x="44018" y="513207"/>
                </a:lnTo>
                <a:lnTo>
                  <a:pt x="48082" y="513334"/>
                </a:lnTo>
                <a:lnTo>
                  <a:pt x="56248" y="512216"/>
                </a:lnTo>
                <a:lnTo>
                  <a:pt x="83261" y="484098"/>
                </a:lnTo>
                <a:lnTo>
                  <a:pt x="79438" y="437616"/>
                </a:lnTo>
                <a:lnTo>
                  <a:pt x="77203" y="395173"/>
                </a:lnTo>
                <a:lnTo>
                  <a:pt x="76949" y="352679"/>
                </a:lnTo>
                <a:lnTo>
                  <a:pt x="78676" y="310134"/>
                </a:lnTo>
                <a:lnTo>
                  <a:pt x="84759" y="268859"/>
                </a:lnTo>
                <a:lnTo>
                  <a:pt x="92862" y="227952"/>
                </a:lnTo>
                <a:lnTo>
                  <a:pt x="100241" y="186982"/>
                </a:lnTo>
                <a:lnTo>
                  <a:pt x="104178" y="145554"/>
                </a:lnTo>
                <a:close/>
              </a:path>
              <a:path w="2308859" h="2632709">
                <a:moveTo>
                  <a:pt x="266915" y="166738"/>
                </a:moveTo>
                <a:lnTo>
                  <a:pt x="261302" y="161290"/>
                </a:lnTo>
                <a:lnTo>
                  <a:pt x="253111" y="159626"/>
                </a:lnTo>
                <a:lnTo>
                  <a:pt x="245440" y="162572"/>
                </a:lnTo>
                <a:lnTo>
                  <a:pt x="212496" y="198056"/>
                </a:lnTo>
                <a:lnTo>
                  <a:pt x="186512" y="238163"/>
                </a:lnTo>
                <a:lnTo>
                  <a:pt x="167220" y="281901"/>
                </a:lnTo>
                <a:lnTo>
                  <a:pt x="154305" y="328320"/>
                </a:lnTo>
                <a:lnTo>
                  <a:pt x="147485" y="376440"/>
                </a:lnTo>
                <a:lnTo>
                  <a:pt x="146443" y="425297"/>
                </a:lnTo>
                <a:lnTo>
                  <a:pt x="150901" y="473913"/>
                </a:lnTo>
                <a:lnTo>
                  <a:pt x="160553" y="521309"/>
                </a:lnTo>
                <a:lnTo>
                  <a:pt x="175107" y="566534"/>
                </a:lnTo>
                <a:lnTo>
                  <a:pt x="193306" y="585533"/>
                </a:lnTo>
                <a:lnTo>
                  <a:pt x="217639" y="586955"/>
                </a:lnTo>
                <a:lnTo>
                  <a:pt x="236308" y="573925"/>
                </a:lnTo>
                <a:lnTo>
                  <a:pt x="237528" y="549516"/>
                </a:lnTo>
                <a:lnTo>
                  <a:pt x="222173" y="501205"/>
                </a:lnTo>
                <a:lnTo>
                  <a:pt x="213499" y="453656"/>
                </a:lnTo>
                <a:lnTo>
                  <a:pt x="210896" y="406692"/>
                </a:lnTo>
                <a:lnTo>
                  <a:pt x="213715" y="360146"/>
                </a:lnTo>
                <a:lnTo>
                  <a:pt x="221348" y="313893"/>
                </a:lnTo>
                <a:lnTo>
                  <a:pt x="233159" y="267754"/>
                </a:lnTo>
                <a:lnTo>
                  <a:pt x="248526" y="221564"/>
                </a:lnTo>
                <a:lnTo>
                  <a:pt x="266839" y="175183"/>
                </a:lnTo>
                <a:lnTo>
                  <a:pt x="266915" y="166738"/>
                </a:lnTo>
                <a:close/>
              </a:path>
              <a:path w="2308859" h="2632709">
                <a:moveTo>
                  <a:pt x="1308303" y="1989010"/>
                </a:moveTo>
                <a:lnTo>
                  <a:pt x="1282179" y="1913178"/>
                </a:lnTo>
                <a:lnTo>
                  <a:pt x="1254620" y="1870075"/>
                </a:lnTo>
                <a:lnTo>
                  <a:pt x="1223695" y="1830006"/>
                </a:lnTo>
                <a:lnTo>
                  <a:pt x="1189723" y="1792846"/>
                </a:lnTo>
                <a:lnTo>
                  <a:pt x="1152994" y="1758492"/>
                </a:lnTo>
                <a:lnTo>
                  <a:pt x="1113802" y="1726844"/>
                </a:lnTo>
                <a:lnTo>
                  <a:pt x="1072464" y="1697761"/>
                </a:lnTo>
                <a:lnTo>
                  <a:pt x="1029258" y="1671142"/>
                </a:lnTo>
                <a:lnTo>
                  <a:pt x="984491" y="1646872"/>
                </a:lnTo>
                <a:lnTo>
                  <a:pt x="938466" y="1624838"/>
                </a:lnTo>
                <a:lnTo>
                  <a:pt x="891489" y="1604924"/>
                </a:lnTo>
                <a:lnTo>
                  <a:pt x="843838" y="1587030"/>
                </a:lnTo>
                <a:lnTo>
                  <a:pt x="795832" y="1571015"/>
                </a:lnTo>
                <a:lnTo>
                  <a:pt x="759117" y="1571891"/>
                </a:lnTo>
                <a:lnTo>
                  <a:pt x="734923" y="1593888"/>
                </a:lnTo>
                <a:lnTo>
                  <a:pt x="726160" y="1626400"/>
                </a:lnTo>
                <a:lnTo>
                  <a:pt x="735736" y="1658874"/>
                </a:lnTo>
                <a:lnTo>
                  <a:pt x="766533" y="1680743"/>
                </a:lnTo>
                <a:lnTo>
                  <a:pt x="817943" y="1697393"/>
                </a:lnTo>
                <a:lnTo>
                  <a:pt x="868057" y="1716747"/>
                </a:lnTo>
                <a:lnTo>
                  <a:pt x="916863" y="1738769"/>
                </a:lnTo>
                <a:lnTo>
                  <a:pt x="964374" y="1763483"/>
                </a:lnTo>
                <a:lnTo>
                  <a:pt x="1010589" y="1790890"/>
                </a:lnTo>
                <a:lnTo>
                  <a:pt x="1055509" y="1820964"/>
                </a:lnTo>
                <a:lnTo>
                  <a:pt x="1096721" y="1854441"/>
                </a:lnTo>
                <a:lnTo>
                  <a:pt x="1134922" y="1891093"/>
                </a:lnTo>
                <a:lnTo>
                  <a:pt x="1171143" y="1929815"/>
                </a:lnTo>
                <a:lnTo>
                  <a:pt x="1241907" y="2009013"/>
                </a:lnTo>
                <a:lnTo>
                  <a:pt x="1268539" y="2022182"/>
                </a:lnTo>
                <a:lnTo>
                  <a:pt x="1293228" y="2012721"/>
                </a:lnTo>
                <a:lnTo>
                  <a:pt x="1308303" y="1989010"/>
                </a:lnTo>
                <a:close/>
              </a:path>
              <a:path w="2308859" h="2632709">
                <a:moveTo>
                  <a:pt x="2195461" y="774255"/>
                </a:moveTo>
                <a:lnTo>
                  <a:pt x="2185898" y="731113"/>
                </a:lnTo>
                <a:lnTo>
                  <a:pt x="2159825" y="691515"/>
                </a:lnTo>
                <a:lnTo>
                  <a:pt x="2123148" y="669950"/>
                </a:lnTo>
                <a:lnTo>
                  <a:pt x="2080209" y="663905"/>
                </a:lnTo>
                <a:lnTo>
                  <a:pt x="2035302" y="670852"/>
                </a:lnTo>
                <a:lnTo>
                  <a:pt x="1992769" y="688276"/>
                </a:lnTo>
                <a:lnTo>
                  <a:pt x="1953399" y="715530"/>
                </a:lnTo>
                <a:lnTo>
                  <a:pt x="1920697" y="749325"/>
                </a:lnTo>
                <a:lnTo>
                  <a:pt x="1893519" y="787984"/>
                </a:lnTo>
                <a:lnTo>
                  <a:pt x="1870735" y="829805"/>
                </a:lnTo>
                <a:lnTo>
                  <a:pt x="1851202" y="873099"/>
                </a:lnTo>
                <a:lnTo>
                  <a:pt x="1773072" y="1078382"/>
                </a:lnTo>
                <a:lnTo>
                  <a:pt x="1750021" y="1136180"/>
                </a:lnTo>
                <a:lnTo>
                  <a:pt x="1729003" y="1184084"/>
                </a:lnTo>
                <a:lnTo>
                  <a:pt x="1711756" y="1215809"/>
                </a:lnTo>
                <a:lnTo>
                  <a:pt x="1699983" y="1225143"/>
                </a:lnTo>
                <a:lnTo>
                  <a:pt x="1692033" y="1205318"/>
                </a:lnTo>
                <a:lnTo>
                  <a:pt x="1695030" y="1163637"/>
                </a:lnTo>
                <a:lnTo>
                  <a:pt x="1705254" y="1108748"/>
                </a:lnTo>
                <a:lnTo>
                  <a:pt x="1718995" y="1049312"/>
                </a:lnTo>
                <a:lnTo>
                  <a:pt x="1732546" y="993990"/>
                </a:lnTo>
                <a:lnTo>
                  <a:pt x="1742186" y="951433"/>
                </a:lnTo>
                <a:lnTo>
                  <a:pt x="1781568" y="758723"/>
                </a:lnTo>
                <a:lnTo>
                  <a:pt x="1793036" y="700608"/>
                </a:lnTo>
                <a:lnTo>
                  <a:pt x="1804073" y="641121"/>
                </a:lnTo>
                <a:lnTo>
                  <a:pt x="1814144" y="581571"/>
                </a:lnTo>
                <a:lnTo>
                  <a:pt x="1822716" y="523252"/>
                </a:lnTo>
                <a:lnTo>
                  <a:pt x="1829244" y="467461"/>
                </a:lnTo>
                <a:lnTo>
                  <a:pt x="1833206" y="415518"/>
                </a:lnTo>
                <a:lnTo>
                  <a:pt x="1834045" y="368719"/>
                </a:lnTo>
                <a:lnTo>
                  <a:pt x="1831238" y="328371"/>
                </a:lnTo>
                <a:lnTo>
                  <a:pt x="1821980" y="288823"/>
                </a:lnTo>
                <a:lnTo>
                  <a:pt x="1799691" y="251434"/>
                </a:lnTo>
                <a:lnTo>
                  <a:pt x="1766468" y="223342"/>
                </a:lnTo>
                <a:lnTo>
                  <a:pt x="1725917" y="207594"/>
                </a:lnTo>
                <a:lnTo>
                  <a:pt x="1696986" y="204876"/>
                </a:lnTo>
                <a:lnTo>
                  <a:pt x="1689722" y="205397"/>
                </a:lnTo>
                <a:lnTo>
                  <a:pt x="1643392" y="213563"/>
                </a:lnTo>
                <a:lnTo>
                  <a:pt x="1604352" y="232600"/>
                </a:lnTo>
                <a:lnTo>
                  <a:pt x="1571726" y="260883"/>
                </a:lnTo>
                <a:lnTo>
                  <a:pt x="1544637" y="296824"/>
                </a:lnTo>
                <a:lnTo>
                  <a:pt x="1522234" y="338810"/>
                </a:lnTo>
                <a:lnTo>
                  <a:pt x="1503616" y="385229"/>
                </a:lnTo>
                <a:lnTo>
                  <a:pt x="1466316" y="506272"/>
                </a:lnTo>
                <a:lnTo>
                  <a:pt x="1342478" y="936472"/>
                </a:lnTo>
                <a:lnTo>
                  <a:pt x="1319339" y="1012342"/>
                </a:lnTo>
                <a:lnTo>
                  <a:pt x="1302600" y="926528"/>
                </a:lnTo>
                <a:lnTo>
                  <a:pt x="1299133" y="874420"/>
                </a:lnTo>
                <a:lnTo>
                  <a:pt x="1296733" y="822299"/>
                </a:lnTo>
                <a:lnTo>
                  <a:pt x="1295438" y="770140"/>
                </a:lnTo>
                <a:lnTo>
                  <a:pt x="1295222" y="717956"/>
                </a:lnTo>
                <a:lnTo>
                  <a:pt x="1296098" y="665759"/>
                </a:lnTo>
                <a:lnTo>
                  <a:pt x="1298054" y="613511"/>
                </a:lnTo>
                <a:lnTo>
                  <a:pt x="1301102" y="561251"/>
                </a:lnTo>
                <a:lnTo>
                  <a:pt x="1302486" y="510006"/>
                </a:lnTo>
                <a:lnTo>
                  <a:pt x="1302118" y="458914"/>
                </a:lnTo>
                <a:lnTo>
                  <a:pt x="1300010" y="408000"/>
                </a:lnTo>
                <a:lnTo>
                  <a:pt x="1296162" y="357238"/>
                </a:lnTo>
                <a:lnTo>
                  <a:pt x="1290561" y="306641"/>
                </a:lnTo>
                <a:lnTo>
                  <a:pt x="1283220" y="256197"/>
                </a:lnTo>
                <a:lnTo>
                  <a:pt x="1274127" y="205930"/>
                </a:lnTo>
                <a:lnTo>
                  <a:pt x="1263294" y="155816"/>
                </a:lnTo>
                <a:lnTo>
                  <a:pt x="1250492" y="117386"/>
                </a:lnTo>
                <a:lnTo>
                  <a:pt x="1230350" y="81292"/>
                </a:lnTo>
                <a:lnTo>
                  <a:pt x="1203934" y="49530"/>
                </a:lnTo>
                <a:lnTo>
                  <a:pt x="1172298" y="24066"/>
                </a:lnTo>
                <a:lnTo>
                  <a:pt x="1136472" y="6896"/>
                </a:lnTo>
                <a:lnTo>
                  <a:pt x="1097534" y="0"/>
                </a:lnTo>
                <a:lnTo>
                  <a:pt x="1056513" y="5372"/>
                </a:lnTo>
                <a:lnTo>
                  <a:pt x="1014476" y="24980"/>
                </a:lnTo>
                <a:lnTo>
                  <a:pt x="979373" y="54876"/>
                </a:lnTo>
                <a:lnTo>
                  <a:pt x="951623" y="92557"/>
                </a:lnTo>
                <a:lnTo>
                  <a:pt x="930325" y="136271"/>
                </a:lnTo>
                <a:lnTo>
                  <a:pt x="914590" y="184302"/>
                </a:lnTo>
                <a:lnTo>
                  <a:pt x="903516" y="234911"/>
                </a:lnTo>
                <a:lnTo>
                  <a:pt x="896200" y="286359"/>
                </a:lnTo>
                <a:lnTo>
                  <a:pt x="891755" y="336905"/>
                </a:lnTo>
                <a:lnTo>
                  <a:pt x="889279" y="384822"/>
                </a:lnTo>
                <a:lnTo>
                  <a:pt x="887869" y="428358"/>
                </a:lnTo>
                <a:lnTo>
                  <a:pt x="887476" y="473875"/>
                </a:lnTo>
                <a:lnTo>
                  <a:pt x="888250" y="525678"/>
                </a:lnTo>
                <a:lnTo>
                  <a:pt x="896048" y="760336"/>
                </a:lnTo>
                <a:lnTo>
                  <a:pt x="897445" y="816978"/>
                </a:lnTo>
                <a:lnTo>
                  <a:pt x="897915" y="869251"/>
                </a:lnTo>
                <a:lnTo>
                  <a:pt x="897128" y="915403"/>
                </a:lnTo>
                <a:lnTo>
                  <a:pt x="894715" y="953630"/>
                </a:lnTo>
                <a:lnTo>
                  <a:pt x="883691" y="999236"/>
                </a:lnTo>
                <a:lnTo>
                  <a:pt x="874382" y="1003058"/>
                </a:lnTo>
                <a:lnTo>
                  <a:pt x="860183" y="991489"/>
                </a:lnTo>
                <a:lnTo>
                  <a:pt x="846924" y="955141"/>
                </a:lnTo>
                <a:lnTo>
                  <a:pt x="834669" y="902627"/>
                </a:lnTo>
                <a:lnTo>
                  <a:pt x="823493" y="842492"/>
                </a:lnTo>
                <a:lnTo>
                  <a:pt x="804633" y="733755"/>
                </a:lnTo>
                <a:lnTo>
                  <a:pt x="784212" y="626872"/>
                </a:lnTo>
                <a:lnTo>
                  <a:pt x="774903" y="584009"/>
                </a:lnTo>
                <a:lnTo>
                  <a:pt x="763892" y="539483"/>
                </a:lnTo>
                <a:lnTo>
                  <a:pt x="750938" y="494436"/>
                </a:lnTo>
                <a:lnTo>
                  <a:pt x="735761" y="450049"/>
                </a:lnTo>
                <a:lnTo>
                  <a:pt x="718108" y="407492"/>
                </a:lnTo>
                <a:lnTo>
                  <a:pt x="697712" y="367919"/>
                </a:lnTo>
                <a:lnTo>
                  <a:pt x="674306" y="332498"/>
                </a:lnTo>
                <a:lnTo>
                  <a:pt x="647649" y="302387"/>
                </a:lnTo>
                <a:lnTo>
                  <a:pt x="617448" y="278777"/>
                </a:lnTo>
                <a:lnTo>
                  <a:pt x="545414" y="255663"/>
                </a:lnTo>
                <a:lnTo>
                  <a:pt x="503059" y="258495"/>
                </a:lnTo>
                <a:lnTo>
                  <a:pt x="465455" y="277698"/>
                </a:lnTo>
                <a:lnTo>
                  <a:pt x="443382" y="313067"/>
                </a:lnTo>
                <a:lnTo>
                  <a:pt x="432460" y="357022"/>
                </a:lnTo>
                <a:lnTo>
                  <a:pt x="428320" y="401955"/>
                </a:lnTo>
                <a:lnTo>
                  <a:pt x="426681" y="454812"/>
                </a:lnTo>
                <a:lnTo>
                  <a:pt x="426732" y="507771"/>
                </a:lnTo>
                <a:lnTo>
                  <a:pt x="428256" y="560768"/>
                </a:lnTo>
                <a:lnTo>
                  <a:pt x="431025" y="613765"/>
                </a:lnTo>
                <a:lnTo>
                  <a:pt x="434848" y="666750"/>
                </a:lnTo>
                <a:lnTo>
                  <a:pt x="439483" y="719683"/>
                </a:lnTo>
                <a:lnTo>
                  <a:pt x="473290" y="1029296"/>
                </a:lnTo>
                <a:lnTo>
                  <a:pt x="508038" y="1327823"/>
                </a:lnTo>
                <a:lnTo>
                  <a:pt x="476923" y="1296822"/>
                </a:lnTo>
                <a:lnTo>
                  <a:pt x="444804" y="1266939"/>
                </a:lnTo>
                <a:lnTo>
                  <a:pt x="411708" y="1238148"/>
                </a:lnTo>
                <a:lnTo>
                  <a:pt x="377621" y="1210475"/>
                </a:lnTo>
                <a:lnTo>
                  <a:pt x="340321" y="1181227"/>
                </a:lnTo>
                <a:lnTo>
                  <a:pt x="301218" y="1153604"/>
                </a:lnTo>
                <a:lnTo>
                  <a:pt x="259791" y="1130630"/>
                </a:lnTo>
                <a:lnTo>
                  <a:pt x="215480" y="1115326"/>
                </a:lnTo>
                <a:lnTo>
                  <a:pt x="167779" y="1110729"/>
                </a:lnTo>
                <a:lnTo>
                  <a:pt x="157607" y="1111034"/>
                </a:lnTo>
                <a:lnTo>
                  <a:pt x="118097" y="1119784"/>
                </a:lnTo>
                <a:lnTo>
                  <a:pt x="82943" y="1139812"/>
                </a:lnTo>
                <a:lnTo>
                  <a:pt x="55232" y="1169314"/>
                </a:lnTo>
                <a:lnTo>
                  <a:pt x="33223" y="1242593"/>
                </a:lnTo>
                <a:lnTo>
                  <a:pt x="34569" y="1288999"/>
                </a:lnTo>
                <a:lnTo>
                  <a:pt x="43624" y="1335011"/>
                </a:lnTo>
                <a:lnTo>
                  <a:pt x="59029" y="1380350"/>
                </a:lnTo>
                <a:lnTo>
                  <a:pt x="79489" y="1424698"/>
                </a:lnTo>
                <a:lnTo>
                  <a:pt x="103682" y="1467802"/>
                </a:lnTo>
                <a:lnTo>
                  <a:pt x="130263" y="1509331"/>
                </a:lnTo>
                <a:lnTo>
                  <a:pt x="157937" y="1549019"/>
                </a:lnTo>
                <a:lnTo>
                  <a:pt x="185356" y="1586572"/>
                </a:lnTo>
                <a:lnTo>
                  <a:pt x="217131" y="1628101"/>
                </a:lnTo>
                <a:lnTo>
                  <a:pt x="247434" y="1670596"/>
                </a:lnTo>
                <a:lnTo>
                  <a:pt x="276275" y="1714080"/>
                </a:lnTo>
                <a:lnTo>
                  <a:pt x="303644" y="1758530"/>
                </a:lnTo>
                <a:lnTo>
                  <a:pt x="329552" y="1803958"/>
                </a:lnTo>
                <a:lnTo>
                  <a:pt x="352602" y="1851380"/>
                </a:lnTo>
                <a:lnTo>
                  <a:pt x="417410" y="1995919"/>
                </a:lnTo>
                <a:lnTo>
                  <a:pt x="440042" y="2043633"/>
                </a:lnTo>
                <a:lnTo>
                  <a:pt x="461200" y="2082838"/>
                </a:lnTo>
                <a:lnTo>
                  <a:pt x="485368" y="2121992"/>
                </a:lnTo>
                <a:lnTo>
                  <a:pt x="511594" y="2161222"/>
                </a:lnTo>
                <a:lnTo>
                  <a:pt x="566470" y="2240508"/>
                </a:lnTo>
                <a:lnTo>
                  <a:pt x="593255" y="2280805"/>
                </a:lnTo>
                <a:lnTo>
                  <a:pt x="618350" y="2321712"/>
                </a:lnTo>
                <a:lnTo>
                  <a:pt x="640791" y="2363381"/>
                </a:lnTo>
                <a:lnTo>
                  <a:pt x="659676" y="2405913"/>
                </a:lnTo>
                <a:lnTo>
                  <a:pt x="674039" y="2449474"/>
                </a:lnTo>
                <a:lnTo>
                  <a:pt x="682955" y="2494165"/>
                </a:lnTo>
                <a:lnTo>
                  <a:pt x="685469" y="2540152"/>
                </a:lnTo>
                <a:lnTo>
                  <a:pt x="680656" y="2587536"/>
                </a:lnTo>
                <a:lnTo>
                  <a:pt x="679754" y="2592171"/>
                </a:lnTo>
                <a:lnTo>
                  <a:pt x="679729" y="2596819"/>
                </a:lnTo>
                <a:lnTo>
                  <a:pt x="702945" y="2629624"/>
                </a:lnTo>
                <a:lnTo>
                  <a:pt x="716661" y="2632532"/>
                </a:lnTo>
                <a:lnTo>
                  <a:pt x="726059" y="2631554"/>
                </a:lnTo>
                <a:lnTo>
                  <a:pt x="762571" y="2559050"/>
                </a:lnTo>
                <a:lnTo>
                  <a:pt x="765276" y="2511996"/>
                </a:lnTo>
                <a:lnTo>
                  <a:pt x="761644" y="2466200"/>
                </a:lnTo>
                <a:lnTo>
                  <a:pt x="752449" y="2421585"/>
                </a:lnTo>
                <a:lnTo>
                  <a:pt x="738492" y="2378062"/>
                </a:lnTo>
                <a:lnTo>
                  <a:pt x="720521" y="2335530"/>
                </a:lnTo>
                <a:lnTo>
                  <a:pt x="699325" y="2293912"/>
                </a:lnTo>
                <a:lnTo>
                  <a:pt x="675690" y="2253094"/>
                </a:lnTo>
                <a:lnTo>
                  <a:pt x="650379" y="2213000"/>
                </a:lnTo>
                <a:lnTo>
                  <a:pt x="572223" y="2096147"/>
                </a:lnTo>
                <a:lnTo>
                  <a:pt x="548297" y="2054225"/>
                </a:lnTo>
                <a:lnTo>
                  <a:pt x="525513" y="2011743"/>
                </a:lnTo>
                <a:lnTo>
                  <a:pt x="503885" y="1968703"/>
                </a:lnTo>
                <a:lnTo>
                  <a:pt x="483400" y="1925104"/>
                </a:lnTo>
                <a:lnTo>
                  <a:pt x="464083" y="1880946"/>
                </a:lnTo>
                <a:lnTo>
                  <a:pt x="445909" y="1836216"/>
                </a:lnTo>
                <a:lnTo>
                  <a:pt x="424865" y="1790865"/>
                </a:lnTo>
                <a:lnTo>
                  <a:pt x="402259" y="1746427"/>
                </a:lnTo>
                <a:lnTo>
                  <a:pt x="378091" y="1702892"/>
                </a:lnTo>
                <a:lnTo>
                  <a:pt x="352336" y="1660271"/>
                </a:lnTo>
                <a:lnTo>
                  <a:pt x="325031" y="1618564"/>
                </a:lnTo>
                <a:lnTo>
                  <a:pt x="296138" y="1577771"/>
                </a:lnTo>
                <a:lnTo>
                  <a:pt x="237921" y="1498244"/>
                </a:lnTo>
                <a:lnTo>
                  <a:pt x="210413" y="1457566"/>
                </a:lnTo>
                <a:lnTo>
                  <a:pt x="185166" y="1415656"/>
                </a:lnTo>
                <a:lnTo>
                  <a:pt x="163042" y="1372069"/>
                </a:lnTo>
                <a:lnTo>
                  <a:pt x="144919" y="1326349"/>
                </a:lnTo>
                <a:lnTo>
                  <a:pt x="132702" y="1267917"/>
                </a:lnTo>
                <a:lnTo>
                  <a:pt x="139915" y="1232750"/>
                </a:lnTo>
                <a:lnTo>
                  <a:pt x="159537" y="1215593"/>
                </a:lnTo>
                <a:lnTo>
                  <a:pt x="184543" y="1211186"/>
                </a:lnTo>
                <a:lnTo>
                  <a:pt x="207924" y="1214285"/>
                </a:lnTo>
                <a:lnTo>
                  <a:pt x="253339" y="1234528"/>
                </a:lnTo>
                <a:lnTo>
                  <a:pt x="299643" y="1268323"/>
                </a:lnTo>
                <a:lnTo>
                  <a:pt x="343801" y="1309192"/>
                </a:lnTo>
                <a:lnTo>
                  <a:pt x="382816" y="1350645"/>
                </a:lnTo>
                <a:lnTo>
                  <a:pt x="433298" y="1409369"/>
                </a:lnTo>
                <a:lnTo>
                  <a:pt x="466432" y="1449451"/>
                </a:lnTo>
                <a:lnTo>
                  <a:pt x="497928" y="1490853"/>
                </a:lnTo>
                <a:lnTo>
                  <a:pt x="565111" y="1581759"/>
                </a:lnTo>
                <a:lnTo>
                  <a:pt x="571398" y="1588096"/>
                </a:lnTo>
                <a:lnTo>
                  <a:pt x="582269" y="1595843"/>
                </a:lnTo>
                <a:lnTo>
                  <a:pt x="594499" y="1601177"/>
                </a:lnTo>
                <a:lnTo>
                  <a:pt x="607568" y="1603883"/>
                </a:lnTo>
                <a:lnTo>
                  <a:pt x="620915" y="1603857"/>
                </a:lnTo>
                <a:lnTo>
                  <a:pt x="657021" y="1587868"/>
                </a:lnTo>
                <a:lnTo>
                  <a:pt x="677100" y="1553857"/>
                </a:lnTo>
                <a:lnTo>
                  <a:pt x="678700" y="1540598"/>
                </a:lnTo>
                <a:lnTo>
                  <a:pt x="677532" y="1527289"/>
                </a:lnTo>
                <a:lnTo>
                  <a:pt x="673671" y="1514500"/>
                </a:lnTo>
                <a:lnTo>
                  <a:pt x="667270" y="1502778"/>
                </a:lnTo>
                <a:lnTo>
                  <a:pt x="607974" y="1433728"/>
                </a:lnTo>
                <a:lnTo>
                  <a:pt x="607352" y="1382420"/>
                </a:lnTo>
                <a:lnTo>
                  <a:pt x="605586" y="1331150"/>
                </a:lnTo>
                <a:lnTo>
                  <a:pt x="602805" y="1279906"/>
                </a:lnTo>
                <a:lnTo>
                  <a:pt x="599135" y="1228686"/>
                </a:lnTo>
                <a:lnTo>
                  <a:pt x="594715" y="1177493"/>
                </a:lnTo>
                <a:lnTo>
                  <a:pt x="584187" y="1075169"/>
                </a:lnTo>
                <a:lnTo>
                  <a:pt x="554189" y="819607"/>
                </a:lnTo>
                <a:lnTo>
                  <a:pt x="543547" y="717423"/>
                </a:lnTo>
                <a:lnTo>
                  <a:pt x="539051" y="666330"/>
                </a:lnTo>
                <a:lnTo>
                  <a:pt x="535292" y="615238"/>
                </a:lnTo>
                <a:lnTo>
                  <a:pt x="532269" y="563918"/>
                </a:lnTo>
                <a:lnTo>
                  <a:pt x="530021" y="512559"/>
                </a:lnTo>
                <a:lnTo>
                  <a:pt x="528866" y="461187"/>
                </a:lnTo>
                <a:lnTo>
                  <a:pt x="529145" y="409879"/>
                </a:lnTo>
                <a:lnTo>
                  <a:pt x="531025" y="382079"/>
                </a:lnTo>
                <a:lnTo>
                  <a:pt x="538264" y="359791"/>
                </a:lnTo>
                <a:lnTo>
                  <a:pt x="553250" y="352120"/>
                </a:lnTo>
                <a:lnTo>
                  <a:pt x="578370" y="368223"/>
                </a:lnTo>
                <a:lnTo>
                  <a:pt x="611098" y="414401"/>
                </a:lnTo>
                <a:lnTo>
                  <a:pt x="653313" y="510806"/>
                </a:lnTo>
                <a:lnTo>
                  <a:pt x="668756" y="556869"/>
                </a:lnTo>
                <a:lnTo>
                  <a:pt x="681939" y="603656"/>
                </a:lnTo>
                <a:lnTo>
                  <a:pt x="693267" y="651014"/>
                </a:lnTo>
                <a:lnTo>
                  <a:pt x="703122" y="698779"/>
                </a:lnTo>
                <a:lnTo>
                  <a:pt x="711911" y="746798"/>
                </a:lnTo>
                <a:lnTo>
                  <a:pt x="735761" y="890701"/>
                </a:lnTo>
                <a:lnTo>
                  <a:pt x="748220" y="972807"/>
                </a:lnTo>
                <a:lnTo>
                  <a:pt x="757796" y="1021981"/>
                </a:lnTo>
                <a:lnTo>
                  <a:pt x="771296" y="1070902"/>
                </a:lnTo>
                <a:lnTo>
                  <a:pt x="789978" y="1115288"/>
                </a:lnTo>
                <a:lnTo>
                  <a:pt x="815136" y="1150861"/>
                </a:lnTo>
                <a:lnTo>
                  <a:pt x="848029" y="1173353"/>
                </a:lnTo>
                <a:lnTo>
                  <a:pt x="889914" y="1178496"/>
                </a:lnTo>
                <a:lnTo>
                  <a:pt x="931037" y="1166456"/>
                </a:lnTo>
                <a:lnTo>
                  <a:pt x="962152" y="1141895"/>
                </a:lnTo>
                <a:lnTo>
                  <a:pt x="984656" y="1107528"/>
                </a:lnTo>
                <a:lnTo>
                  <a:pt x="999959" y="1066063"/>
                </a:lnTo>
                <a:lnTo>
                  <a:pt x="1009472" y="1020191"/>
                </a:lnTo>
                <a:lnTo>
                  <a:pt x="1014590" y="972616"/>
                </a:lnTo>
                <a:lnTo>
                  <a:pt x="1016736" y="926045"/>
                </a:lnTo>
                <a:lnTo>
                  <a:pt x="1019048" y="746633"/>
                </a:lnTo>
                <a:lnTo>
                  <a:pt x="1019708" y="546252"/>
                </a:lnTo>
                <a:lnTo>
                  <a:pt x="1020572" y="496189"/>
                </a:lnTo>
                <a:lnTo>
                  <a:pt x="1022108" y="446138"/>
                </a:lnTo>
                <a:lnTo>
                  <a:pt x="1024509" y="396151"/>
                </a:lnTo>
                <a:lnTo>
                  <a:pt x="1031468" y="298589"/>
                </a:lnTo>
                <a:lnTo>
                  <a:pt x="1036967" y="248348"/>
                </a:lnTo>
                <a:lnTo>
                  <a:pt x="1047407" y="199148"/>
                </a:lnTo>
                <a:lnTo>
                  <a:pt x="1065758" y="154647"/>
                </a:lnTo>
                <a:lnTo>
                  <a:pt x="1088644" y="130124"/>
                </a:lnTo>
                <a:lnTo>
                  <a:pt x="1110132" y="132461"/>
                </a:lnTo>
                <a:lnTo>
                  <a:pt x="1145476" y="182219"/>
                </a:lnTo>
                <a:lnTo>
                  <a:pt x="1158849" y="220129"/>
                </a:lnTo>
                <a:lnTo>
                  <a:pt x="1169123" y="258724"/>
                </a:lnTo>
                <a:lnTo>
                  <a:pt x="1176286" y="298018"/>
                </a:lnTo>
                <a:lnTo>
                  <a:pt x="1185494" y="391807"/>
                </a:lnTo>
                <a:lnTo>
                  <a:pt x="1189634" y="445808"/>
                </a:lnTo>
                <a:lnTo>
                  <a:pt x="1192809" y="499884"/>
                </a:lnTo>
                <a:lnTo>
                  <a:pt x="1194981" y="553948"/>
                </a:lnTo>
                <a:lnTo>
                  <a:pt x="1196187" y="607898"/>
                </a:lnTo>
                <a:lnTo>
                  <a:pt x="1196187" y="800735"/>
                </a:lnTo>
                <a:lnTo>
                  <a:pt x="1196924" y="849020"/>
                </a:lnTo>
                <a:lnTo>
                  <a:pt x="1198664" y="897242"/>
                </a:lnTo>
                <a:lnTo>
                  <a:pt x="1201724" y="945362"/>
                </a:lnTo>
                <a:lnTo>
                  <a:pt x="1206474" y="993343"/>
                </a:lnTo>
                <a:lnTo>
                  <a:pt x="1213256" y="1041120"/>
                </a:lnTo>
                <a:lnTo>
                  <a:pt x="1222413" y="1088682"/>
                </a:lnTo>
                <a:lnTo>
                  <a:pt x="1234287" y="1135964"/>
                </a:lnTo>
                <a:lnTo>
                  <a:pt x="1280363" y="1175931"/>
                </a:lnTo>
                <a:lnTo>
                  <a:pt x="1318361" y="1169289"/>
                </a:lnTo>
                <a:lnTo>
                  <a:pt x="1360309" y="1133614"/>
                </a:lnTo>
                <a:lnTo>
                  <a:pt x="1387335" y="1081100"/>
                </a:lnTo>
                <a:lnTo>
                  <a:pt x="1404429" y="1038364"/>
                </a:lnTo>
                <a:lnTo>
                  <a:pt x="1423212" y="987298"/>
                </a:lnTo>
                <a:lnTo>
                  <a:pt x="1443164" y="929906"/>
                </a:lnTo>
                <a:lnTo>
                  <a:pt x="1463776" y="868197"/>
                </a:lnTo>
                <a:lnTo>
                  <a:pt x="1504899" y="739800"/>
                </a:lnTo>
                <a:lnTo>
                  <a:pt x="1590078" y="458863"/>
                </a:lnTo>
                <a:lnTo>
                  <a:pt x="1599857" y="428358"/>
                </a:lnTo>
                <a:lnTo>
                  <a:pt x="1614830" y="389216"/>
                </a:lnTo>
                <a:lnTo>
                  <a:pt x="1634477" y="350100"/>
                </a:lnTo>
                <a:lnTo>
                  <a:pt x="1658327" y="319646"/>
                </a:lnTo>
                <a:lnTo>
                  <a:pt x="1685899" y="306463"/>
                </a:lnTo>
                <a:lnTo>
                  <a:pt x="1716684" y="319227"/>
                </a:lnTo>
                <a:lnTo>
                  <a:pt x="1737067" y="355955"/>
                </a:lnTo>
                <a:lnTo>
                  <a:pt x="1739074" y="403161"/>
                </a:lnTo>
                <a:lnTo>
                  <a:pt x="1731568" y="452856"/>
                </a:lnTo>
                <a:lnTo>
                  <a:pt x="1723428" y="497001"/>
                </a:lnTo>
                <a:lnTo>
                  <a:pt x="1715871" y="546823"/>
                </a:lnTo>
                <a:lnTo>
                  <a:pt x="1699107" y="646214"/>
                </a:lnTo>
                <a:lnTo>
                  <a:pt x="1626743" y="1033792"/>
                </a:lnTo>
                <a:lnTo>
                  <a:pt x="1618945" y="1081074"/>
                </a:lnTo>
                <a:lnTo>
                  <a:pt x="1613154" y="1128826"/>
                </a:lnTo>
                <a:lnTo>
                  <a:pt x="1610525" y="1176312"/>
                </a:lnTo>
                <a:lnTo>
                  <a:pt x="1612214" y="1222844"/>
                </a:lnTo>
                <a:lnTo>
                  <a:pt x="1619389" y="1267675"/>
                </a:lnTo>
                <a:lnTo>
                  <a:pt x="1642605" y="1313040"/>
                </a:lnTo>
                <a:lnTo>
                  <a:pt x="1691779" y="1324305"/>
                </a:lnTo>
                <a:lnTo>
                  <a:pt x="1727987" y="1309598"/>
                </a:lnTo>
                <a:lnTo>
                  <a:pt x="1757095" y="1283919"/>
                </a:lnTo>
                <a:lnTo>
                  <a:pt x="1780425" y="1251813"/>
                </a:lnTo>
                <a:lnTo>
                  <a:pt x="1799336" y="1217803"/>
                </a:lnTo>
                <a:lnTo>
                  <a:pt x="1819846" y="1174610"/>
                </a:lnTo>
                <a:lnTo>
                  <a:pt x="1838744" y="1129131"/>
                </a:lnTo>
                <a:lnTo>
                  <a:pt x="1874964" y="1034884"/>
                </a:lnTo>
                <a:lnTo>
                  <a:pt x="1893925" y="987882"/>
                </a:lnTo>
                <a:lnTo>
                  <a:pt x="1914550" y="942149"/>
                </a:lnTo>
                <a:lnTo>
                  <a:pt x="1937639" y="898575"/>
                </a:lnTo>
                <a:lnTo>
                  <a:pt x="1964029" y="858062"/>
                </a:lnTo>
                <a:lnTo>
                  <a:pt x="1994522" y="821474"/>
                </a:lnTo>
                <a:lnTo>
                  <a:pt x="2039442" y="785901"/>
                </a:lnTo>
                <a:lnTo>
                  <a:pt x="2067306" y="774763"/>
                </a:lnTo>
                <a:lnTo>
                  <a:pt x="2088311" y="782447"/>
                </a:lnTo>
                <a:lnTo>
                  <a:pt x="2086559" y="806551"/>
                </a:lnTo>
                <a:lnTo>
                  <a:pt x="2075154" y="852678"/>
                </a:lnTo>
                <a:lnTo>
                  <a:pt x="2049919" y="941158"/>
                </a:lnTo>
                <a:lnTo>
                  <a:pt x="2035632" y="993432"/>
                </a:lnTo>
                <a:lnTo>
                  <a:pt x="2022043" y="1045794"/>
                </a:lnTo>
                <a:lnTo>
                  <a:pt x="1996503" y="1150823"/>
                </a:lnTo>
                <a:lnTo>
                  <a:pt x="1972538" y="1256233"/>
                </a:lnTo>
                <a:lnTo>
                  <a:pt x="1950859" y="1357947"/>
                </a:lnTo>
                <a:lnTo>
                  <a:pt x="1919808" y="1511147"/>
                </a:lnTo>
                <a:lnTo>
                  <a:pt x="1897811" y="1613014"/>
                </a:lnTo>
                <a:lnTo>
                  <a:pt x="1885823" y="1663674"/>
                </a:lnTo>
                <a:lnTo>
                  <a:pt x="1872932" y="1714093"/>
                </a:lnTo>
                <a:lnTo>
                  <a:pt x="1858937" y="1764207"/>
                </a:lnTo>
                <a:lnTo>
                  <a:pt x="1843620" y="1813941"/>
                </a:lnTo>
                <a:lnTo>
                  <a:pt x="1826818" y="1863242"/>
                </a:lnTo>
                <a:lnTo>
                  <a:pt x="1808302" y="1912061"/>
                </a:lnTo>
                <a:lnTo>
                  <a:pt x="1787906" y="1960321"/>
                </a:lnTo>
                <a:lnTo>
                  <a:pt x="1766366" y="2002828"/>
                </a:lnTo>
                <a:lnTo>
                  <a:pt x="1743036" y="2044331"/>
                </a:lnTo>
                <a:lnTo>
                  <a:pt x="1718411" y="2085136"/>
                </a:lnTo>
                <a:lnTo>
                  <a:pt x="1641805" y="2206599"/>
                </a:lnTo>
                <a:lnTo>
                  <a:pt x="1617040" y="2247811"/>
                </a:lnTo>
                <a:lnTo>
                  <a:pt x="1598231" y="2286000"/>
                </a:lnTo>
                <a:lnTo>
                  <a:pt x="1581607" y="2325039"/>
                </a:lnTo>
                <a:lnTo>
                  <a:pt x="1567192" y="2364956"/>
                </a:lnTo>
                <a:lnTo>
                  <a:pt x="1554962" y="2405735"/>
                </a:lnTo>
                <a:lnTo>
                  <a:pt x="1545005" y="2447125"/>
                </a:lnTo>
                <a:lnTo>
                  <a:pt x="1537373" y="2488869"/>
                </a:lnTo>
                <a:lnTo>
                  <a:pt x="1532077" y="2530983"/>
                </a:lnTo>
                <a:lnTo>
                  <a:pt x="1529118" y="2573451"/>
                </a:lnTo>
                <a:lnTo>
                  <a:pt x="1538630" y="2609418"/>
                </a:lnTo>
                <a:lnTo>
                  <a:pt x="1566583" y="2627477"/>
                </a:lnTo>
                <a:lnTo>
                  <a:pt x="1601495" y="2627566"/>
                </a:lnTo>
                <a:lnTo>
                  <a:pt x="1631899" y="2609583"/>
                </a:lnTo>
                <a:lnTo>
                  <a:pt x="1646351" y="2573451"/>
                </a:lnTo>
                <a:lnTo>
                  <a:pt x="1648942" y="2532164"/>
                </a:lnTo>
                <a:lnTo>
                  <a:pt x="1654136" y="2491295"/>
                </a:lnTo>
                <a:lnTo>
                  <a:pt x="1661909" y="2450846"/>
                </a:lnTo>
                <a:lnTo>
                  <a:pt x="1672259" y="2410803"/>
                </a:lnTo>
                <a:lnTo>
                  <a:pt x="1685112" y="2371483"/>
                </a:lnTo>
                <a:lnTo>
                  <a:pt x="1700364" y="2333218"/>
                </a:lnTo>
                <a:lnTo>
                  <a:pt x="1718030" y="2296007"/>
                </a:lnTo>
                <a:lnTo>
                  <a:pt x="1738083" y="2259838"/>
                </a:lnTo>
                <a:lnTo>
                  <a:pt x="1766620" y="2215096"/>
                </a:lnTo>
                <a:lnTo>
                  <a:pt x="1794040" y="2169731"/>
                </a:lnTo>
                <a:lnTo>
                  <a:pt x="1820341" y="2123744"/>
                </a:lnTo>
                <a:lnTo>
                  <a:pt x="1845525" y="2077123"/>
                </a:lnTo>
                <a:lnTo>
                  <a:pt x="1869592" y="2029891"/>
                </a:lnTo>
                <a:lnTo>
                  <a:pt x="1892528" y="1982025"/>
                </a:lnTo>
                <a:lnTo>
                  <a:pt x="1911921" y="1934387"/>
                </a:lnTo>
                <a:lnTo>
                  <a:pt x="1929599" y="1886280"/>
                </a:lnTo>
                <a:lnTo>
                  <a:pt x="1945767" y="1837766"/>
                </a:lnTo>
                <a:lnTo>
                  <a:pt x="1960587" y="1788858"/>
                </a:lnTo>
                <a:lnTo>
                  <a:pt x="1974240" y="1739633"/>
                </a:lnTo>
                <a:lnTo>
                  <a:pt x="1986902" y="1690116"/>
                </a:lnTo>
                <a:lnTo>
                  <a:pt x="1998738" y="1640357"/>
                </a:lnTo>
                <a:lnTo>
                  <a:pt x="2020684" y="1540294"/>
                </a:lnTo>
                <a:lnTo>
                  <a:pt x="2062518" y="1339265"/>
                </a:lnTo>
                <a:lnTo>
                  <a:pt x="2095347" y="1193901"/>
                </a:lnTo>
                <a:lnTo>
                  <a:pt x="2118741" y="1097368"/>
                </a:lnTo>
                <a:lnTo>
                  <a:pt x="2143988" y="1001306"/>
                </a:lnTo>
                <a:lnTo>
                  <a:pt x="2156663" y="959510"/>
                </a:lnTo>
                <a:lnTo>
                  <a:pt x="2171395" y="914374"/>
                </a:lnTo>
                <a:lnTo>
                  <a:pt x="2184946" y="867422"/>
                </a:lnTo>
                <a:lnTo>
                  <a:pt x="2194052" y="820204"/>
                </a:lnTo>
                <a:lnTo>
                  <a:pt x="2195461" y="774255"/>
                </a:lnTo>
                <a:close/>
              </a:path>
              <a:path w="2308859" h="2632709">
                <a:moveTo>
                  <a:pt x="2222081" y="1762734"/>
                </a:moveTo>
                <a:lnTo>
                  <a:pt x="2221280" y="1756117"/>
                </a:lnTo>
                <a:lnTo>
                  <a:pt x="2218144" y="1750237"/>
                </a:lnTo>
                <a:lnTo>
                  <a:pt x="2213089" y="1745907"/>
                </a:lnTo>
                <a:lnTo>
                  <a:pt x="2206802" y="1743710"/>
                </a:lnTo>
                <a:lnTo>
                  <a:pt x="2200148" y="1743951"/>
                </a:lnTo>
                <a:lnTo>
                  <a:pt x="2194039" y="1746592"/>
                </a:lnTo>
                <a:lnTo>
                  <a:pt x="2189302" y="1751266"/>
                </a:lnTo>
                <a:lnTo>
                  <a:pt x="2187371" y="1755254"/>
                </a:lnTo>
                <a:lnTo>
                  <a:pt x="2169591" y="1805203"/>
                </a:lnTo>
                <a:lnTo>
                  <a:pt x="2150681" y="1854568"/>
                </a:lnTo>
                <a:lnTo>
                  <a:pt x="2130641" y="1903349"/>
                </a:lnTo>
                <a:lnTo>
                  <a:pt x="2109457" y="1951558"/>
                </a:lnTo>
                <a:lnTo>
                  <a:pt x="2087156" y="1999170"/>
                </a:lnTo>
                <a:lnTo>
                  <a:pt x="2063711" y="2046211"/>
                </a:lnTo>
                <a:lnTo>
                  <a:pt x="2039137" y="2092655"/>
                </a:lnTo>
                <a:lnTo>
                  <a:pt x="2013432" y="2138527"/>
                </a:lnTo>
                <a:lnTo>
                  <a:pt x="1986584" y="2183815"/>
                </a:lnTo>
                <a:lnTo>
                  <a:pt x="1958619" y="2228519"/>
                </a:lnTo>
                <a:lnTo>
                  <a:pt x="1929511" y="2272639"/>
                </a:lnTo>
                <a:lnTo>
                  <a:pt x="1899272" y="2316175"/>
                </a:lnTo>
                <a:lnTo>
                  <a:pt x="1894205" y="2340114"/>
                </a:lnTo>
                <a:lnTo>
                  <a:pt x="1908873" y="2357640"/>
                </a:lnTo>
                <a:lnTo>
                  <a:pt x="1932660" y="2362581"/>
                </a:lnTo>
                <a:lnTo>
                  <a:pt x="1954961" y="2348738"/>
                </a:lnTo>
                <a:lnTo>
                  <a:pt x="1986292" y="2304783"/>
                </a:lnTo>
                <a:lnTo>
                  <a:pt x="2016010" y="2259888"/>
                </a:lnTo>
                <a:lnTo>
                  <a:pt x="2044115" y="2214041"/>
                </a:lnTo>
                <a:lnTo>
                  <a:pt x="2070608" y="2167242"/>
                </a:lnTo>
                <a:lnTo>
                  <a:pt x="2095500" y="2119477"/>
                </a:lnTo>
                <a:lnTo>
                  <a:pt x="2118766" y="2070773"/>
                </a:lnTo>
                <a:lnTo>
                  <a:pt x="2140356" y="2021293"/>
                </a:lnTo>
                <a:lnTo>
                  <a:pt x="2160155" y="1971217"/>
                </a:lnTo>
                <a:lnTo>
                  <a:pt x="2178189" y="1920544"/>
                </a:lnTo>
                <a:lnTo>
                  <a:pt x="2194458" y="1869274"/>
                </a:lnTo>
                <a:lnTo>
                  <a:pt x="2208936" y="1817408"/>
                </a:lnTo>
                <a:lnTo>
                  <a:pt x="2222081" y="1762734"/>
                </a:lnTo>
                <a:close/>
              </a:path>
              <a:path w="2308859" h="2632709">
                <a:moveTo>
                  <a:pt x="2308707" y="2030425"/>
                </a:moveTo>
                <a:lnTo>
                  <a:pt x="2304986" y="2017395"/>
                </a:lnTo>
                <a:lnTo>
                  <a:pt x="2294559" y="2011540"/>
                </a:lnTo>
                <a:lnTo>
                  <a:pt x="2281834" y="2012569"/>
                </a:lnTo>
                <a:lnTo>
                  <a:pt x="2271191" y="2020163"/>
                </a:lnTo>
                <a:lnTo>
                  <a:pt x="2252434" y="2047824"/>
                </a:lnTo>
                <a:lnTo>
                  <a:pt x="2235428" y="2076640"/>
                </a:lnTo>
                <a:lnTo>
                  <a:pt x="2202319" y="2134870"/>
                </a:lnTo>
                <a:lnTo>
                  <a:pt x="2183650" y="2162759"/>
                </a:lnTo>
                <a:lnTo>
                  <a:pt x="2143785" y="2217089"/>
                </a:lnTo>
                <a:lnTo>
                  <a:pt x="2123973" y="2249220"/>
                </a:lnTo>
                <a:lnTo>
                  <a:pt x="2122551" y="2253221"/>
                </a:lnTo>
                <a:lnTo>
                  <a:pt x="2121166" y="2261730"/>
                </a:lnTo>
                <a:lnTo>
                  <a:pt x="2121243" y="2265972"/>
                </a:lnTo>
                <a:lnTo>
                  <a:pt x="2150656" y="2298700"/>
                </a:lnTo>
                <a:lnTo>
                  <a:pt x="2154859" y="2299220"/>
                </a:lnTo>
                <a:lnTo>
                  <a:pt x="2163470" y="2298738"/>
                </a:lnTo>
                <a:lnTo>
                  <a:pt x="2207374" y="2260320"/>
                </a:lnTo>
                <a:lnTo>
                  <a:pt x="2249576" y="2197531"/>
                </a:lnTo>
                <a:lnTo>
                  <a:pt x="2282253" y="2131758"/>
                </a:lnTo>
                <a:lnTo>
                  <a:pt x="2303348" y="2065312"/>
                </a:lnTo>
                <a:lnTo>
                  <a:pt x="2308707" y="2030425"/>
                </a:lnTo>
                <a:close/>
              </a:path>
            </a:pathLst>
          </a:custGeom>
          <a:solidFill>
            <a:srgbClr val="B833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7" name="object 54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pc="1510"/>
              <a:t>TERIMA</a:t>
            </a:r>
            <a:r>
              <a:rPr dirty="0" spc="950"/>
              <a:t> </a:t>
            </a:r>
            <a:r>
              <a:rPr dirty="0" spc="1595"/>
              <a:t>KASIH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Someone</dc:creator>
  <cp:keywords>DAFhz7__zh8,BADky5mnztI</cp:keywords>
  <dc:title>Copy of Let's Play</dc:title>
  <dcterms:created xsi:type="dcterms:W3CDTF">2023-05-09T03:58:09Z</dcterms:created>
  <dcterms:modified xsi:type="dcterms:W3CDTF">2023-05-09T03:58:09Z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2023-05-09T00:00:00Z</vt:filetime>
  </property>
  <property fmtid="{D5CDD505-2E9C-101B-9397-08002B2CF9AE}" pid="3" name="Creator">
    <vt:lpwstr>Canva</vt:lpwstr>
  </property>
  <property fmtid="{D5CDD505-2E9C-101B-9397-08002B2CF9AE}" pid="4" name="LastSaved">
    <vt:filetime>2023-05-09T00:00:00Z</vt:filetime>
  </property>
</Properties>
</file>