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584F-C396-2303-0078-159FB704B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1D52F-0587-042C-39D7-DB6C43FA3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F9A47-60BF-6D86-0CEB-8C4FAE76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55EA-76ED-4405-AC8E-DFB5C574741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2EBE5-959B-A37B-FEF6-B0B562E0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8F0E9-E07A-5304-23D3-431AC93A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2C5C-6855-464B-860D-35CF59BF8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7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AFB2-5988-83FB-50F3-038F61BD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CB649-DEB5-A45E-0310-C15472FE8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24FBD-05DD-DF31-8354-F216FDE6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55EA-76ED-4405-AC8E-DFB5C574741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D6BE1-7D3F-4DA9-3BD5-84F680B5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5DB52-6B73-425D-BAC0-9D4ABCD7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2C5C-6855-464B-860D-35CF59BF8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8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0F84B-8A83-9B97-5C94-D2F99ECFE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968B6-A88E-3449-AC3D-F21F94576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ADED1-776A-421D-B669-D7C43542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55EA-76ED-4405-AC8E-DFB5C574741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F5AB-5418-1A6E-79DB-C87C7DBB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3E1DB-6D9F-1E75-B3BA-D4C7D964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2C5C-6855-464B-860D-35CF59BF8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E5E5-AABC-0755-2D7F-8D89E3FE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47B05-C6F9-AF86-06B8-FAAD56A0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68BF-FA9E-8E06-988B-A2B96DF2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55EA-76ED-4405-AC8E-DFB5C574741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B5B57-5D06-9AD0-A6CB-20FE6CBC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71E32-3771-9A48-7CC7-54E924F0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2C5C-6855-464B-860D-35CF59BF8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5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451C-083C-1D84-2489-1ED2D4CF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A286B-9789-D420-33EE-68A2B6C82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AAD0F-5C7F-09AD-4949-312CC5F1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55EA-76ED-4405-AC8E-DFB5C574741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2CCA3-2F53-B285-A591-400DBC27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67C41-216D-53ED-2CA1-08B4451D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2C5C-6855-464B-860D-35CF59BF8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4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A5EA-4B62-9BB4-DFAC-7392E453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C4708-E444-5C50-1CC5-513441995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C9990-3146-4516-27AD-2ACDA1017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7929D-C270-0339-BCD3-98A39FF9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55EA-76ED-4405-AC8E-DFB5C574741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4F414-4BE5-E284-3D56-1AEF1741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5A38F-5DF1-6B23-6D89-7B4ECC4A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2C5C-6855-464B-860D-35CF59BF8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B80E-AFC5-6F2B-A5E9-41E9E813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75825-857E-E408-D92A-01C56FEB6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B8576-E5C9-7E68-C04D-11E975097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54548-812E-8235-F6B6-D38CF81D6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3C94C-D111-2979-CFA9-7986488F7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7E8E9-6F58-D35E-3DEA-3E21ED48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55EA-76ED-4405-AC8E-DFB5C574741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1E38F-68D0-7FD4-8B7D-7EA8C5F7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7150F-842B-EEF5-1BE1-5A3B3317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2C5C-6855-464B-860D-35CF59BF8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767C-22EC-CAEE-4B78-23AE6302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C22F7-4C40-64E3-D3C2-12C3A06D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55EA-76ED-4405-AC8E-DFB5C574741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D4EC2-32CD-AE53-BAE1-16BBC8F8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D8E27-002B-0D08-8873-2747E4F4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2C5C-6855-464B-860D-35CF59BF8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15C3A-92C2-ABA7-A7FF-5C22C866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55EA-76ED-4405-AC8E-DFB5C574741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60445-FA07-7197-E783-B3780128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E5A6C-9B2F-FC5B-2076-E9DFA394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2C5C-6855-464B-860D-35CF59BF8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3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C0EF-590B-A85C-2E6E-736D1D1D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3EDF-668B-0ADB-EC4D-D04103EDB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CD69D-70F6-E9BE-B6FA-13CDE83FA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12524-2FE8-408F-4558-4686847E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55EA-76ED-4405-AC8E-DFB5C574741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7F0D-6364-040B-0945-423A509F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75D29-5DE3-DD09-7692-C7AC208E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2C5C-6855-464B-860D-35CF59BF8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7FEA-DE8E-1717-76D2-75050ACD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50877-B920-7A16-44EE-8C76824E3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480B3-9967-FDAD-D612-9D48379CB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E0034-A9FE-780C-C3E2-35C4A6E7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55EA-76ED-4405-AC8E-DFB5C574741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36D25-BED4-DA0C-6F92-4393A76F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D5240-2EC7-8634-0F5B-C64019F9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2C5C-6855-464B-860D-35CF59BF8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9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99D16-CD0B-4DA6-806F-6BD15D86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6C338-A21B-BB31-4B42-708168301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66C93-3031-E78A-2809-25B9BBC3A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D55EA-76ED-4405-AC8E-DFB5C574741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62843-5962-E3FA-76EC-993BC79D5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E914-1F03-152B-4CFB-69B23E6B8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2C5C-6855-464B-860D-35CF59BF8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8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7CCDFB-8C2B-9A43-71BB-0BED7575812B}"/>
              </a:ext>
            </a:extLst>
          </p:cNvPr>
          <p:cNvCxnSpPr>
            <a:cxnSpLocks/>
          </p:cNvCxnSpPr>
          <p:nvPr/>
        </p:nvCxnSpPr>
        <p:spPr>
          <a:xfrm>
            <a:off x="5269892" y="2915458"/>
            <a:ext cx="207772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13A99F3-43BE-D524-56CB-6A26C5F70E4F}"/>
              </a:ext>
            </a:extLst>
          </p:cNvPr>
          <p:cNvCxnSpPr>
            <a:cxnSpLocks/>
          </p:cNvCxnSpPr>
          <p:nvPr/>
        </p:nvCxnSpPr>
        <p:spPr>
          <a:xfrm flipH="1">
            <a:off x="4081172" y="2917046"/>
            <a:ext cx="1196657" cy="1424826"/>
          </a:xfrm>
          <a:prstGeom prst="bentConnector4">
            <a:avLst>
              <a:gd name="adj1" fmla="val -17865"/>
              <a:gd name="adj2" fmla="val 56406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0333BFD-5141-34AA-BD86-89CE52E6321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26830" y="3243881"/>
            <a:ext cx="1431758" cy="1142047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DFB5B6-AAF7-3245-8CD2-D8A016154206}"/>
              </a:ext>
            </a:extLst>
          </p:cNvPr>
          <p:cNvCxnSpPr>
            <a:cxnSpLocks/>
          </p:cNvCxnSpPr>
          <p:nvPr/>
        </p:nvCxnSpPr>
        <p:spPr>
          <a:xfrm>
            <a:off x="3981477" y="4706413"/>
            <a:ext cx="43275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C98AED-CA60-2CE1-7671-566F195CA37D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081172" y="4343195"/>
            <a:ext cx="19970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7D96CB-ED61-8A22-B3B2-DF0DBC8D4CDD}"/>
              </a:ext>
            </a:extLst>
          </p:cNvPr>
          <p:cNvCxnSpPr>
            <a:cxnSpLocks/>
          </p:cNvCxnSpPr>
          <p:nvPr/>
        </p:nvCxnSpPr>
        <p:spPr>
          <a:xfrm>
            <a:off x="5196867" y="4526021"/>
            <a:ext cx="207772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3AF389-6E8C-8DAF-2CA4-32F9BE8AEA79}"/>
              </a:ext>
            </a:extLst>
          </p:cNvPr>
          <p:cNvSpPr txBox="1"/>
          <p:nvPr/>
        </p:nvSpPr>
        <p:spPr>
          <a:xfrm>
            <a:off x="7279349" y="2707778"/>
            <a:ext cx="30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978C34-5B0A-5D8C-1D61-77DEBA25E8F5}"/>
              </a:ext>
            </a:extLst>
          </p:cNvPr>
          <p:cNvSpPr txBox="1"/>
          <p:nvPr/>
        </p:nvSpPr>
        <p:spPr>
          <a:xfrm>
            <a:off x="7259187" y="4295318"/>
            <a:ext cx="54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Q’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B5FA5B-014A-3B95-F039-2DDB86B51F3D}"/>
              </a:ext>
            </a:extLst>
          </p:cNvPr>
          <p:cNvCxnSpPr>
            <a:cxnSpLocks/>
          </p:cNvCxnSpPr>
          <p:nvPr/>
        </p:nvCxnSpPr>
        <p:spPr>
          <a:xfrm>
            <a:off x="3981477" y="2734660"/>
            <a:ext cx="38406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828">
            <a:extLst>
              <a:ext uri="{FF2B5EF4-FFF2-40B4-BE49-F238E27FC236}">
                <a16:creationId xmlns:a16="http://schemas.microsoft.com/office/drawing/2014/main" id="{FCB3BDF0-D100-47EB-6069-95A2700E656E}"/>
              </a:ext>
            </a:extLst>
          </p:cNvPr>
          <p:cNvGrpSpPr>
            <a:grpSpLocks/>
          </p:cNvGrpSpPr>
          <p:nvPr/>
        </p:nvGrpSpPr>
        <p:grpSpPr bwMode="auto">
          <a:xfrm>
            <a:off x="4360254" y="2641615"/>
            <a:ext cx="917575" cy="549275"/>
            <a:chOff x="3456" y="3427"/>
            <a:chExt cx="578" cy="346"/>
          </a:xfrm>
        </p:grpSpPr>
        <p:grpSp>
          <p:nvGrpSpPr>
            <p:cNvPr id="14" name="Group 98">
              <a:extLst>
                <a:ext uri="{FF2B5EF4-FFF2-40B4-BE49-F238E27FC236}">
                  <a16:creationId xmlns:a16="http://schemas.microsoft.com/office/drawing/2014/main" id="{2494C0FC-8781-BCB1-F553-F45FC23DB6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3427"/>
              <a:ext cx="577" cy="346"/>
              <a:chOff x="2303" y="3542"/>
              <a:chExt cx="577" cy="346"/>
            </a:xfrm>
          </p:grpSpPr>
          <p:sp>
            <p:nvSpPr>
              <p:cNvPr id="16" name="Line 72">
                <a:extLst>
                  <a:ext uri="{FF2B5EF4-FFF2-40B4-BE49-F238E27FC236}">
                    <a16:creationId xmlns:a16="http://schemas.microsoft.com/office/drawing/2014/main" id="{EAE0A61A-9521-F1BC-9BB5-7DFB92E65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73">
                <a:extLst>
                  <a:ext uri="{FF2B5EF4-FFF2-40B4-BE49-F238E27FC236}">
                    <a16:creationId xmlns:a16="http://schemas.microsoft.com/office/drawing/2014/main" id="{6423134A-82BC-D991-1D06-8E5FADB0F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360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74">
                <a:extLst>
                  <a:ext uri="{FF2B5EF4-FFF2-40B4-BE49-F238E27FC236}">
                    <a16:creationId xmlns:a16="http://schemas.microsoft.com/office/drawing/2014/main" id="{81644F25-D8B5-F79A-4864-184836F86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Oval 62">
                <a:extLst>
                  <a:ext uri="{FF2B5EF4-FFF2-40B4-BE49-F238E27FC236}">
                    <a16:creationId xmlns:a16="http://schemas.microsoft.com/office/drawing/2014/main" id="{D5C3073C-3C96-2860-CACC-AB65CCBD3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" y="3685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20" name="Group 88">
                <a:extLst>
                  <a:ext uri="{FF2B5EF4-FFF2-40B4-BE49-F238E27FC236}">
                    <a16:creationId xmlns:a16="http://schemas.microsoft.com/office/drawing/2014/main" id="{5F9A1B71-DCC8-C14E-A849-BE4F3006F2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5" y="3542"/>
                <a:ext cx="380" cy="346"/>
                <a:chOff x="2419" y="3542"/>
                <a:chExt cx="346" cy="346"/>
              </a:xfrm>
            </p:grpSpPr>
            <p:grpSp>
              <p:nvGrpSpPr>
                <p:cNvPr id="21" name="Group 84">
                  <a:extLst>
                    <a:ext uri="{FF2B5EF4-FFF2-40B4-BE49-F238E27FC236}">
                      <a16:creationId xmlns:a16="http://schemas.microsoft.com/office/drawing/2014/main" id="{6068C768-C448-8BBC-4B2D-E9F93F1DA8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23" name="Freeform 78">
                    <a:extLst>
                      <a:ext uri="{FF2B5EF4-FFF2-40B4-BE49-F238E27FC236}">
                        <a16:creationId xmlns:a16="http://schemas.microsoft.com/office/drawing/2014/main" id="{767F65FD-2245-BD5C-BA35-4CA19E76CF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79">
                    <a:extLst>
                      <a:ext uri="{FF2B5EF4-FFF2-40B4-BE49-F238E27FC236}">
                        <a16:creationId xmlns:a16="http://schemas.microsoft.com/office/drawing/2014/main" id="{6AC55C1A-BE38-4A97-B79E-41F5BAA905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" name="Freeform 87">
                  <a:extLst>
                    <a:ext uri="{FF2B5EF4-FFF2-40B4-BE49-F238E27FC236}">
                      <a16:creationId xmlns:a16="http://schemas.microsoft.com/office/drawing/2014/main" id="{57D7C4FE-746A-DCFB-82F1-A2AFBCD7E9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" name="Freeform 827">
              <a:extLst>
                <a:ext uri="{FF2B5EF4-FFF2-40B4-BE49-F238E27FC236}">
                  <a16:creationId xmlns:a16="http://schemas.microsoft.com/office/drawing/2014/main" id="{5EACCFDB-36E2-E07E-8B22-602AA5FA9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576 w 576"/>
                <a:gd name="T3" fmla="*/ 115 h 230"/>
                <a:gd name="T4" fmla="*/ 0 w 576"/>
                <a:gd name="T5" fmla="*/ 230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828">
            <a:extLst>
              <a:ext uri="{FF2B5EF4-FFF2-40B4-BE49-F238E27FC236}">
                <a16:creationId xmlns:a16="http://schemas.microsoft.com/office/drawing/2014/main" id="{E448C976-6BDB-826F-9F5A-7A42A63109F4}"/>
              </a:ext>
            </a:extLst>
          </p:cNvPr>
          <p:cNvGrpSpPr>
            <a:grpSpLocks/>
          </p:cNvGrpSpPr>
          <p:nvPr/>
        </p:nvGrpSpPr>
        <p:grpSpPr bwMode="auto">
          <a:xfrm>
            <a:off x="4279292" y="4251120"/>
            <a:ext cx="917575" cy="549275"/>
            <a:chOff x="3456" y="3427"/>
            <a:chExt cx="578" cy="346"/>
          </a:xfrm>
        </p:grpSpPr>
        <p:grpSp>
          <p:nvGrpSpPr>
            <p:cNvPr id="26" name="Group 98">
              <a:extLst>
                <a:ext uri="{FF2B5EF4-FFF2-40B4-BE49-F238E27FC236}">
                  <a16:creationId xmlns:a16="http://schemas.microsoft.com/office/drawing/2014/main" id="{39090AFE-3C5B-68B0-5B84-3EB9CB0D5B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3427"/>
              <a:ext cx="577" cy="346"/>
              <a:chOff x="2303" y="3542"/>
              <a:chExt cx="577" cy="346"/>
            </a:xfrm>
          </p:grpSpPr>
          <p:sp>
            <p:nvSpPr>
              <p:cNvPr id="28" name="Line 72">
                <a:extLst>
                  <a:ext uri="{FF2B5EF4-FFF2-40B4-BE49-F238E27FC236}">
                    <a16:creationId xmlns:a16="http://schemas.microsoft.com/office/drawing/2014/main" id="{FBE305CC-C67F-F938-1F56-4F7F0ACE4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3">
                <a:extLst>
                  <a:ext uri="{FF2B5EF4-FFF2-40B4-BE49-F238E27FC236}">
                    <a16:creationId xmlns:a16="http://schemas.microsoft.com/office/drawing/2014/main" id="{89FB630C-A681-7EE7-73D2-EE9D05470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360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4">
                <a:extLst>
                  <a:ext uri="{FF2B5EF4-FFF2-40B4-BE49-F238E27FC236}">
                    <a16:creationId xmlns:a16="http://schemas.microsoft.com/office/drawing/2014/main" id="{9BC7144C-782A-9491-0F64-96AF5BD1A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Oval 62">
                <a:extLst>
                  <a:ext uri="{FF2B5EF4-FFF2-40B4-BE49-F238E27FC236}">
                    <a16:creationId xmlns:a16="http://schemas.microsoft.com/office/drawing/2014/main" id="{1ED8CA30-2BE7-3A55-8F28-45D499BD7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" y="3685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32" name="Group 88">
                <a:extLst>
                  <a:ext uri="{FF2B5EF4-FFF2-40B4-BE49-F238E27FC236}">
                    <a16:creationId xmlns:a16="http://schemas.microsoft.com/office/drawing/2014/main" id="{BD190A21-A45E-213F-3D62-7E52D5D5B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5" y="3542"/>
                <a:ext cx="380" cy="346"/>
                <a:chOff x="2419" y="3542"/>
                <a:chExt cx="346" cy="346"/>
              </a:xfrm>
            </p:grpSpPr>
            <p:grpSp>
              <p:nvGrpSpPr>
                <p:cNvPr id="33" name="Group 84">
                  <a:extLst>
                    <a:ext uri="{FF2B5EF4-FFF2-40B4-BE49-F238E27FC236}">
                      <a16:creationId xmlns:a16="http://schemas.microsoft.com/office/drawing/2014/main" id="{025560ED-9CC4-AC87-B309-3E6980529D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35" name="Freeform 78">
                    <a:extLst>
                      <a:ext uri="{FF2B5EF4-FFF2-40B4-BE49-F238E27FC236}">
                        <a16:creationId xmlns:a16="http://schemas.microsoft.com/office/drawing/2014/main" id="{A280CE4D-86AF-29DE-673A-C3BF67D433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79">
                    <a:extLst>
                      <a:ext uri="{FF2B5EF4-FFF2-40B4-BE49-F238E27FC236}">
                        <a16:creationId xmlns:a16="http://schemas.microsoft.com/office/drawing/2014/main" id="{A3A2DE68-E92D-A6A4-387F-68EFFA56E7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" name="Freeform 87">
                  <a:extLst>
                    <a:ext uri="{FF2B5EF4-FFF2-40B4-BE49-F238E27FC236}">
                      <a16:creationId xmlns:a16="http://schemas.microsoft.com/office/drawing/2014/main" id="{3F522C27-EA2F-C389-EDC8-6208176A4E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" name="Freeform 827">
              <a:extLst>
                <a:ext uri="{FF2B5EF4-FFF2-40B4-BE49-F238E27FC236}">
                  <a16:creationId xmlns:a16="http://schemas.microsoft.com/office/drawing/2014/main" id="{96E9439F-2F74-82B8-6579-42817DEE4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576 w 576"/>
                <a:gd name="T3" fmla="*/ 115 h 230"/>
                <a:gd name="T4" fmla="*/ 0 w 576"/>
                <a:gd name="T5" fmla="*/ 230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47591621-93D0-843B-3A85-F21938A6AE00}"/>
              </a:ext>
            </a:extLst>
          </p:cNvPr>
          <p:cNvSpPr/>
          <p:nvPr/>
        </p:nvSpPr>
        <p:spPr>
          <a:xfrm>
            <a:off x="5462034" y="4498796"/>
            <a:ext cx="103400" cy="10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10B0923-4F4B-D146-22AB-1689ACC4B438}"/>
              </a:ext>
            </a:extLst>
          </p:cNvPr>
          <p:cNvSpPr/>
          <p:nvPr/>
        </p:nvSpPr>
        <p:spPr>
          <a:xfrm>
            <a:off x="5438799" y="2872711"/>
            <a:ext cx="103400" cy="10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5D91EA-1633-D4FD-3875-DFE40060B558}"/>
              </a:ext>
            </a:extLst>
          </p:cNvPr>
          <p:cNvSpPr txBox="1"/>
          <p:nvPr/>
        </p:nvSpPr>
        <p:spPr>
          <a:xfrm>
            <a:off x="3714222" y="2523112"/>
            <a:ext cx="30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68C87C-4E53-927E-B895-9837B32588ED}"/>
              </a:ext>
            </a:extLst>
          </p:cNvPr>
          <p:cNvSpPr txBox="1"/>
          <p:nvPr/>
        </p:nvSpPr>
        <p:spPr>
          <a:xfrm>
            <a:off x="3668979" y="4514015"/>
            <a:ext cx="30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DD144E-5EC0-EC36-4A37-9B7B0DBA5894}"/>
              </a:ext>
            </a:extLst>
          </p:cNvPr>
          <p:cNvSpPr txBox="1"/>
          <p:nvPr/>
        </p:nvSpPr>
        <p:spPr>
          <a:xfrm>
            <a:off x="4453917" y="1695607"/>
            <a:ext cx="21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RS Flip-Flop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22D5FC-D27B-8A2A-1FD7-B6C01AEBBE7D}"/>
              </a:ext>
            </a:extLst>
          </p:cNvPr>
          <p:cNvSpPr/>
          <p:nvPr/>
        </p:nvSpPr>
        <p:spPr>
          <a:xfrm>
            <a:off x="3341263" y="2214474"/>
            <a:ext cx="4813300" cy="30588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0C7FAD-93F4-1C1C-4EB0-719D4E21472D}"/>
              </a:ext>
            </a:extLst>
          </p:cNvPr>
          <p:cNvSpPr txBox="1"/>
          <p:nvPr/>
        </p:nvSpPr>
        <p:spPr>
          <a:xfrm>
            <a:off x="4569974" y="2757338"/>
            <a:ext cx="61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63557-A465-087D-12EE-E9FCE1381D19}"/>
              </a:ext>
            </a:extLst>
          </p:cNvPr>
          <p:cNvSpPr txBox="1"/>
          <p:nvPr/>
        </p:nvSpPr>
        <p:spPr>
          <a:xfrm>
            <a:off x="4483925" y="4369752"/>
            <a:ext cx="61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AE8322-63BB-D0AE-9C03-8836BCDF2F50}"/>
              </a:ext>
            </a:extLst>
          </p:cNvPr>
          <p:cNvSpPr txBox="1"/>
          <p:nvPr/>
        </p:nvSpPr>
        <p:spPr>
          <a:xfrm>
            <a:off x="186490" y="203359"/>
            <a:ext cx="475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Muhammad Farhan Bin Ahmad</a:t>
            </a:r>
          </a:p>
          <a:p>
            <a:r>
              <a:rPr lang="en-US" dirty="0"/>
              <a:t>Course : CSD1101</a:t>
            </a:r>
          </a:p>
          <a:p>
            <a:r>
              <a:rPr lang="en-US" dirty="0"/>
              <a:t>Section : B</a:t>
            </a:r>
          </a:p>
          <a:p>
            <a:r>
              <a:rPr lang="en-US" dirty="0"/>
              <a:t>Email : b.muhammadfarhan@digipen.edu</a:t>
            </a:r>
          </a:p>
        </p:txBody>
      </p:sp>
    </p:spTree>
    <p:extLst>
      <p:ext uri="{BB962C8B-B14F-4D97-AF65-F5344CB8AC3E}">
        <p14:creationId xmlns:p14="http://schemas.microsoft.com/office/powerpoint/2010/main" val="1249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5C355B-496B-B77B-EC15-7D13A8FBBD30}"/>
              </a:ext>
            </a:extLst>
          </p:cNvPr>
          <p:cNvCxnSpPr>
            <a:cxnSpLocks/>
          </p:cNvCxnSpPr>
          <p:nvPr/>
        </p:nvCxnSpPr>
        <p:spPr>
          <a:xfrm>
            <a:off x="7233920" y="1608252"/>
            <a:ext cx="207772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AEAA5C1-6F08-CF4D-C79B-740B0CF7216C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045200" y="1609840"/>
            <a:ext cx="1196657" cy="1424826"/>
          </a:xfrm>
          <a:prstGeom prst="bentConnector4">
            <a:avLst>
              <a:gd name="adj1" fmla="val -17865"/>
              <a:gd name="adj2" fmla="val 56406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B0D62C4-0E55-2BA7-3DDD-D9401BD57A2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90858" y="1936675"/>
            <a:ext cx="1431758" cy="1142047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F351E5F-68F3-09A6-FF93-8734764CD169}"/>
              </a:ext>
            </a:extLst>
          </p:cNvPr>
          <p:cNvCxnSpPr>
            <a:cxnSpLocks/>
          </p:cNvCxnSpPr>
          <p:nvPr/>
        </p:nvCxnSpPr>
        <p:spPr>
          <a:xfrm>
            <a:off x="5945505" y="3399207"/>
            <a:ext cx="43275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190B9-9379-502E-9EE0-97D7D5DA65C0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045200" y="3035989"/>
            <a:ext cx="19970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E32911-86F9-220F-7EB4-20675E74194E}"/>
              </a:ext>
            </a:extLst>
          </p:cNvPr>
          <p:cNvCxnSpPr>
            <a:cxnSpLocks/>
          </p:cNvCxnSpPr>
          <p:nvPr/>
        </p:nvCxnSpPr>
        <p:spPr>
          <a:xfrm>
            <a:off x="7160895" y="3218815"/>
            <a:ext cx="207772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AD5D40E-A968-97AF-B489-5978FD3A57F8}"/>
              </a:ext>
            </a:extLst>
          </p:cNvPr>
          <p:cNvSpPr txBox="1"/>
          <p:nvPr/>
        </p:nvSpPr>
        <p:spPr>
          <a:xfrm>
            <a:off x="5793581" y="1102396"/>
            <a:ext cx="30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423BFE-0A38-9035-CE77-87073748980A}"/>
              </a:ext>
            </a:extLst>
          </p:cNvPr>
          <p:cNvSpPr txBox="1"/>
          <p:nvPr/>
        </p:nvSpPr>
        <p:spPr>
          <a:xfrm>
            <a:off x="5748338" y="3093299"/>
            <a:ext cx="30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F01E07-ED58-342A-4BE2-322CE2B43D4B}"/>
              </a:ext>
            </a:extLst>
          </p:cNvPr>
          <p:cNvSpPr txBox="1"/>
          <p:nvPr/>
        </p:nvSpPr>
        <p:spPr>
          <a:xfrm>
            <a:off x="9243377" y="1400572"/>
            <a:ext cx="30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8C7A24-10E4-4F61-15E0-326316E6BB64}"/>
              </a:ext>
            </a:extLst>
          </p:cNvPr>
          <p:cNvSpPr txBox="1"/>
          <p:nvPr/>
        </p:nvSpPr>
        <p:spPr>
          <a:xfrm>
            <a:off x="9223215" y="2988112"/>
            <a:ext cx="54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Q’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B17C6B7-ABF7-07A4-250E-83CA6DC1E395}"/>
              </a:ext>
            </a:extLst>
          </p:cNvPr>
          <p:cNvCxnSpPr>
            <a:cxnSpLocks/>
          </p:cNvCxnSpPr>
          <p:nvPr/>
        </p:nvCxnSpPr>
        <p:spPr>
          <a:xfrm>
            <a:off x="5941218" y="1426483"/>
            <a:ext cx="38406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828">
            <a:extLst>
              <a:ext uri="{FF2B5EF4-FFF2-40B4-BE49-F238E27FC236}">
                <a16:creationId xmlns:a16="http://schemas.microsoft.com/office/drawing/2014/main" id="{F93A42DD-C1D1-4C56-C2E5-4187ADA2476D}"/>
              </a:ext>
            </a:extLst>
          </p:cNvPr>
          <p:cNvGrpSpPr>
            <a:grpSpLocks/>
          </p:cNvGrpSpPr>
          <p:nvPr/>
        </p:nvGrpSpPr>
        <p:grpSpPr bwMode="auto">
          <a:xfrm>
            <a:off x="6324282" y="1334409"/>
            <a:ext cx="917575" cy="549275"/>
            <a:chOff x="3456" y="3427"/>
            <a:chExt cx="578" cy="346"/>
          </a:xfrm>
        </p:grpSpPr>
        <p:grpSp>
          <p:nvGrpSpPr>
            <p:cNvPr id="45" name="Group 98">
              <a:extLst>
                <a:ext uri="{FF2B5EF4-FFF2-40B4-BE49-F238E27FC236}">
                  <a16:creationId xmlns:a16="http://schemas.microsoft.com/office/drawing/2014/main" id="{DEF8B273-3E27-4212-7558-AC4E369345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3427"/>
              <a:ext cx="577" cy="346"/>
              <a:chOff x="2303" y="3542"/>
              <a:chExt cx="577" cy="346"/>
            </a:xfrm>
          </p:grpSpPr>
          <p:sp>
            <p:nvSpPr>
              <p:cNvPr id="47" name="Line 72">
                <a:extLst>
                  <a:ext uri="{FF2B5EF4-FFF2-40B4-BE49-F238E27FC236}">
                    <a16:creationId xmlns:a16="http://schemas.microsoft.com/office/drawing/2014/main" id="{8FA2E389-7D3E-D1F7-E0A7-73EE50C27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73">
                <a:extLst>
                  <a:ext uri="{FF2B5EF4-FFF2-40B4-BE49-F238E27FC236}">
                    <a16:creationId xmlns:a16="http://schemas.microsoft.com/office/drawing/2014/main" id="{FAF6656F-382A-97B1-76FB-DBA65461E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360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74">
                <a:extLst>
                  <a:ext uri="{FF2B5EF4-FFF2-40B4-BE49-F238E27FC236}">
                    <a16:creationId xmlns:a16="http://schemas.microsoft.com/office/drawing/2014/main" id="{1A8AB353-5028-D31A-E1D4-69E31B4A0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Oval 62">
                <a:extLst>
                  <a:ext uri="{FF2B5EF4-FFF2-40B4-BE49-F238E27FC236}">
                    <a16:creationId xmlns:a16="http://schemas.microsoft.com/office/drawing/2014/main" id="{B342AB48-9644-6A86-D242-8D251BCFF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" y="3685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61" name="Group 88">
                <a:extLst>
                  <a:ext uri="{FF2B5EF4-FFF2-40B4-BE49-F238E27FC236}">
                    <a16:creationId xmlns:a16="http://schemas.microsoft.com/office/drawing/2014/main" id="{A3668489-35D1-A955-3161-374BE814A7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5" y="3542"/>
                <a:ext cx="380" cy="346"/>
                <a:chOff x="2419" y="3542"/>
                <a:chExt cx="346" cy="346"/>
              </a:xfrm>
            </p:grpSpPr>
            <p:grpSp>
              <p:nvGrpSpPr>
                <p:cNvPr id="62" name="Group 84">
                  <a:extLst>
                    <a:ext uri="{FF2B5EF4-FFF2-40B4-BE49-F238E27FC236}">
                      <a16:creationId xmlns:a16="http://schemas.microsoft.com/office/drawing/2014/main" id="{4871ED95-3049-E43C-EFA1-5D06BEBC79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64" name="Freeform 78">
                    <a:extLst>
                      <a:ext uri="{FF2B5EF4-FFF2-40B4-BE49-F238E27FC236}">
                        <a16:creationId xmlns:a16="http://schemas.microsoft.com/office/drawing/2014/main" id="{A557C253-32DF-7F29-C087-FD77A3D7D7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79">
                    <a:extLst>
                      <a:ext uri="{FF2B5EF4-FFF2-40B4-BE49-F238E27FC236}">
                        <a16:creationId xmlns:a16="http://schemas.microsoft.com/office/drawing/2014/main" id="{53A5777C-3E1D-EBFD-268E-302C438E6D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3" name="Freeform 87">
                  <a:extLst>
                    <a:ext uri="{FF2B5EF4-FFF2-40B4-BE49-F238E27FC236}">
                      <a16:creationId xmlns:a16="http://schemas.microsoft.com/office/drawing/2014/main" id="{E7BB5A38-F13D-D903-9733-DCCCB5ED2C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6" name="Freeform 827">
              <a:extLst>
                <a:ext uri="{FF2B5EF4-FFF2-40B4-BE49-F238E27FC236}">
                  <a16:creationId xmlns:a16="http://schemas.microsoft.com/office/drawing/2014/main" id="{E89945A7-A94D-2ECB-698E-D4BFCB29B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576 w 576"/>
                <a:gd name="T3" fmla="*/ 115 h 230"/>
                <a:gd name="T4" fmla="*/ 0 w 576"/>
                <a:gd name="T5" fmla="*/ 230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Group 828">
            <a:extLst>
              <a:ext uri="{FF2B5EF4-FFF2-40B4-BE49-F238E27FC236}">
                <a16:creationId xmlns:a16="http://schemas.microsoft.com/office/drawing/2014/main" id="{7C2B011D-1D83-66C9-F977-0818FCDFB1E4}"/>
              </a:ext>
            </a:extLst>
          </p:cNvPr>
          <p:cNvGrpSpPr>
            <a:grpSpLocks/>
          </p:cNvGrpSpPr>
          <p:nvPr/>
        </p:nvGrpSpPr>
        <p:grpSpPr bwMode="auto">
          <a:xfrm>
            <a:off x="6243320" y="2943914"/>
            <a:ext cx="917575" cy="549275"/>
            <a:chOff x="3456" y="3427"/>
            <a:chExt cx="578" cy="346"/>
          </a:xfrm>
        </p:grpSpPr>
        <p:grpSp>
          <p:nvGrpSpPr>
            <p:cNvPr id="68" name="Group 98">
              <a:extLst>
                <a:ext uri="{FF2B5EF4-FFF2-40B4-BE49-F238E27FC236}">
                  <a16:creationId xmlns:a16="http://schemas.microsoft.com/office/drawing/2014/main" id="{154A0CE6-C408-272C-07AE-03FA4EF0C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3427"/>
              <a:ext cx="577" cy="346"/>
              <a:chOff x="2303" y="3542"/>
              <a:chExt cx="577" cy="346"/>
            </a:xfrm>
          </p:grpSpPr>
          <p:sp>
            <p:nvSpPr>
              <p:cNvPr id="70" name="Line 72">
                <a:extLst>
                  <a:ext uri="{FF2B5EF4-FFF2-40B4-BE49-F238E27FC236}">
                    <a16:creationId xmlns:a16="http://schemas.microsoft.com/office/drawing/2014/main" id="{5076C173-4268-BEF3-4FD6-0A2C38A65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73">
                <a:extLst>
                  <a:ext uri="{FF2B5EF4-FFF2-40B4-BE49-F238E27FC236}">
                    <a16:creationId xmlns:a16="http://schemas.microsoft.com/office/drawing/2014/main" id="{7704052A-57A7-D14D-CAF1-29CF25106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360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74">
                <a:extLst>
                  <a:ext uri="{FF2B5EF4-FFF2-40B4-BE49-F238E27FC236}">
                    <a16:creationId xmlns:a16="http://schemas.microsoft.com/office/drawing/2014/main" id="{45AC6C49-5AC8-D91A-AEDA-CD11D5991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Oval 62">
                <a:extLst>
                  <a:ext uri="{FF2B5EF4-FFF2-40B4-BE49-F238E27FC236}">
                    <a16:creationId xmlns:a16="http://schemas.microsoft.com/office/drawing/2014/main" id="{65774351-859F-97C7-076E-E33AE89AF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" y="3685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74" name="Group 88">
                <a:extLst>
                  <a:ext uri="{FF2B5EF4-FFF2-40B4-BE49-F238E27FC236}">
                    <a16:creationId xmlns:a16="http://schemas.microsoft.com/office/drawing/2014/main" id="{9B1ACC9C-902A-2685-B996-BD4B7A8FE5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5" y="3542"/>
                <a:ext cx="380" cy="346"/>
                <a:chOff x="2419" y="3542"/>
                <a:chExt cx="346" cy="346"/>
              </a:xfrm>
            </p:grpSpPr>
            <p:grpSp>
              <p:nvGrpSpPr>
                <p:cNvPr id="75" name="Group 84">
                  <a:extLst>
                    <a:ext uri="{FF2B5EF4-FFF2-40B4-BE49-F238E27FC236}">
                      <a16:creationId xmlns:a16="http://schemas.microsoft.com/office/drawing/2014/main" id="{DC3CA268-1B58-FE28-01A4-4344152AF9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78" name="Freeform 78">
                    <a:extLst>
                      <a:ext uri="{FF2B5EF4-FFF2-40B4-BE49-F238E27FC236}">
                        <a16:creationId xmlns:a16="http://schemas.microsoft.com/office/drawing/2014/main" id="{6B271E96-B817-07B4-E014-4EB92881A2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 79">
                    <a:extLst>
                      <a:ext uri="{FF2B5EF4-FFF2-40B4-BE49-F238E27FC236}">
                        <a16:creationId xmlns:a16="http://schemas.microsoft.com/office/drawing/2014/main" id="{22A1930D-7242-E941-D8DD-A779921418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" name="Freeform 87">
                  <a:extLst>
                    <a:ext uri="{FF2B5EF4-FFF2-40B4-BE49-F238E27FC236}">
                      <a16:creationId xmlns:a16="http://schemas.microsoft.com/office/drawing/2014/main" id="{5E5E773D-2E4F-883A-D0F7-29A4D2204A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9" name="Freeform 827">
              <a:extLst>
                <a:ext uri="{FF2B5EF4-FFF2-40B4-BE49-F238E27FC236}">
                  <a16:creationId xmlns:a16="http://schemas.microsoft.com/office/drawing/2014/main" id="{7F2E803C-3C4D-BAD9-6C2E-1FDF32BCF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576 w 576"/>
                <a:gd name="T3" fmla="*/ 115 h 230"/>
                <a:gd name="T4" fmla="*/ 0 w 576"/>
                <a:gd name="T5" fmla="*/ 230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" name="Group 818">
            <a:extLst>
              <a:ext uri="{FF2B5EF4-FFF2-40B4-BE49-F238E27FC236}">
                <a16:creationId xmlns:a16="http://schemas.microsoft.com/office/drawing/2014/main" id="{2AFB9368-4F14-AB29-AB1D-371697C3B4E0}"/>
              </a:ext>
            </a:extLst>
          </p:cNvPr>
          <p:cNvGrpSpPr>
            <a:grpSpLocks/>
          </p:cNvGrpSpPr>
          <p:nvPr/>
        </p:nvGrpSpPr>
        <p:grpSpPr bwMode="auto">
          <a:xfrm>
            <a:off x="5039518" y="1151846"/>
            <a:ext cx="914400" cy="549275"/>
            <a:chOff x="2650" y="605"/>
            <a:chExt cx="576" cy="346"/>
          </a:xfrm>
        </p:grpSpPr>
        <p:grpSp>
          <p:nvGrpSpPr>
            <p:cNvPr id="97" name="Group 69">
              <a:extLst>
                <a:ext uri="{FF2B5EF4-FFF2-40B4-BE49-F238E27FC236}">
                  <a16:creationId xmlns:a16="http://schemas.microsoft.com/office/drawing/2014/main" id="{51500AF0-E097-39FE-DB97-1AB5B10548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99" name="AutoShape 65">
                <a:extLst>
                  <a:ext uri="{FF2B5EF4-FFF2-40B4-BE49-F238E27FC236}">
                    <a16:creationId xmlns:a16="http://schemas.microsoft.com/office/drawing/2014/main" id="{35550133-9B8B-A3C7-1F49-1E2F3C2CD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0" name="Line 66">
                <a:extLst>
                  <a:ext uri="{FF2B5EF4-FFF2-40B4-BE49-F238E27FC236}">
                    <a16:creationId xmlns:a16="http://schemas.microsoft.com/office/drawing/2014/main" id="{4EE0122F-6374-038C-AB09-69E9E3082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7">
                <a:extLst>
                  <a:ext uri="{FF2B5EF4-FFF2-40B4-BE49-F238E27FC236}">
                    <a16:creationId xmlns:a16="http://schemas.microsoft.com/office/drawing/2014/main" id="{ECAA890B-5968-8092-1F45-E84C0AFDE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8">
                <a:extLst>
                  <a:ext uri="{FF2B5EF4-FFF2-40B4-BE49-F238E27FC236}">
                    <a16:creationId xmlns:a16="http://schemas.microsoft.com/office/drawing/2014/main" id="{50586A6C-6F2C-682F-4D02-F32A46E65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" name="Freeform 815">
              <a:extLst>
                <a:ext uri="{FF2B5EF4-FFF2-40B4-BE49-F238E27FC236}">
                  <a16:creationId xmlns:a16="http://schemas.microsoft.com/office/drawing/2014/main" id="{7A5E1D8E-95B9-AE0C-1367-1F5F14DC9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662"/>
              <a:ext cx="566" cy="228"/>
            </a:xfrm>
            <a:custGeom>
              <a:avLst/>
              <a:gdLst>
                <a:gd name="T0" fmla="*/ 0 w 566"/>
                <a:gd name="T1" fmla="*/ 0 h 228"/>
                <a:gd name="T2" fmla="*/ 566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" name="Group 866">
            <a:extLst>
              <a:ext uri="{FF2B5EF4-FFF2-40B4-BE49-F238E27FC236}">
                <a16:creationId xmlns:a16="http://schemas.microsoft.com/office/drawing/2014/main" id="{88A875F8-5ED3-4253-7CAB-192B11C44E51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4406026" y="786721"/>
            <a:ext cx="365125" cy="914400"/>
            <a:chOff x="1325" y="893"/>
            <a:chExt cx="230" cy="576"/>
          </a:xfrm>
        </p:grpSpPr>
        <p:grpSp>
          <p:nvGrpSpPr>
            <p:cNvPr id="104" name="Group 622">
              <a:extLst>
                <a:ext uri="{FF2B5EF4-FFF2-40B4-BE49-F238E27FC236}">
                  <a16:creationId xmlns:a16="http://schemas.microsoft.com/office/drawing/2014/main" id="{5726B4A4-2702-5142-2F98-D8DF998C75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06" name="AutoShape 616">
                <a:extLst>
                  <a:ext uri="{FF2B5EF4-FFF2-40B4-BE49-F238E27FC236}">
                    <a16:creationId xmlns:a16="http://schemas.microsoft.com/office/drawing/2014/main" id="{90F09DCE-DE36-C0C6-B86B-22AFB5F66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7" name="Line 617">
                <a:extLst>
                  <a:ext uri="{FF2B5EF4-FFF2-40B4-BE49-F238E27FC236}">
                    <a16:creationId xmlns:a16="http://schemas.microsoft.com/office/drawing/2014/main" id="{45DE40FA-C6D7-C644-C779-F372035F3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618">
                <a:extLst>
                  <a:ext uri="{FF2B5EF4-FFF2-40B4-BE49-F238E27FC236}">
                    <a16:creationId xmlns:a16="http://schemas.microsoft.com/office/drawing/2014/main" id="{4D041BAC-C91E-4ACF-3D80-38235520D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Oval 621">
                <a:extLst>
                  <a:ext uri="{FF2B5EF4-FFF2-40B4-BE49-F238E27FC236}">
                    <a16:creationId xmlns:a16="http://schemas.microsoft.com/office/drawing/2014/main" id="{703EA53E-7CD5-5945-FB6B-135D52D58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105" name="Freeform 865">
              <a:extLst>
                <a:ext uri="{FF2B5EF4-FFF2-40B4-BE49-F238E27FC236}">
                  <a16:creationId xmlns:a16="http://schemas.microsoft.com/office/drawing/2014/main" id="{D05A6694-491D-5F1C-D8A0-9E3F142E1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818">
            <a:extLst>
              <a:ext uri="{FF2B5EF4-FFF2-40B4-BE49-F238E27FC236}">
                <a16:creationId xmlns:a16="http://schemas.microsoft.com/office/drawing/2014/main" id="{5DD24BFE-7C96-37FA-5FFC-EE9BAE7EF644}"/>
              </a:ext>
            </a:extLst>
          </p:cNvPr>
          <p:cNvGrpSpPr>
            <a:grpSpLocks/>
          </p:cNvGrpSpPr>
          <p:nvPr/>
        </p:nvGrpSpPr>
        <p:grpSpPr bwMode="auto">
          <a:xfrm>
            <a:off x="5039518" y="3124569"/>
            <a:ext cx="914400" cy="549275"/>
            <a:chOff x="2650" y="605"/>
            <a:chExt cx="576" cy="346"/>
          </a:xfrm>
        </p:grpSpPr>
        <p:grpSp>
          <p:nvGrpSpPr>
            <p:cNvPr id="111" name="Group 69">
              <a:extLst>
                <a:ext uri="{FF2B5EF4-FFF2-40B4-BE49-F238E27FC236}">
                  <a16:creationId xmlns:a16="http://schemas.microsoft.com/office/drawing/2014/main" id="{183AB3E9-EFC7-E250-B566-F107A46FF4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113" name="AutoShape 65">
                <a:extLst>
                  <a:ext uri="{FF2B5EF4-FFF2-40B4-BE49-F238E27FC236}">
                    <a16:creationId xmlns:a16="http://schemas.microsoft.com/office/drawing/2014/main" id="{A6F5289C-0842-CBC9-D857-342824D49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4" name="Line 66">
                <a:extLst>
                  <a:ext uri="{FF2B5EF4-FFF2-40B4-BE49-F238E27FC236}">
                    <a16:creationId xmlns:a16="http://schemas.microsoft.com/office/drawing/2014/main" id="{AF2712EE-D0AB-605B-30C7-DFBAFFB87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67">
                <a:extLst>
                  <a:ext uri="{FF2B5EF4-FFF2-40B4-BE49-F238E27FC236}">
                    <a16:creationId xmlns:a16="http://schemas.microsoft.com/office/drawing/2014/main" id="{37735514-8A58-39FA-BC43-E325891070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68">
                <a:extLst>
                  <a:ext uri="{FF2B5EF4-FFF2-40B4-BE49-F238E27FC236}">
                    <a16:creationId xmlns:a16="http://schemas.microsoft.com/office/drawing/2014/main" id="{705ECA12-5A04-6EB7-6AD2-51A3A21FF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" name="Freeform 815">
              <a:extLst>
                <a:ext uri="{FF2B5EF4-FFF2-40B4-BE49-F238E27FC236}">
                  <a16:creationId xmlns:a16="http://schemas.microsoft.com/office/drawing/2014/main" id="{710D6442-39BE-F68C-FE00-1C33E21D8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662"/>
              <a:ext cx="566" cy="228"/>
            </a:xfrm>
            <a:custGeom>
              <a:avLst/>
              <a:gdLst>
                <a:gd name="T0" fmla="*/ 0 w 566"/>
                <a:gd name="T1" fmla="*/ 0 h 228"/>
                <a:gd name="T2" fmla="*/ 566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F733BE6B-56BC-B3A2-ACF0-F9AFE6909033}"/>
              </a:ext>
            </a:extLst>
          </p:cNvPr>
          <p:cNvCxnSpPr>
            <a:cxnSpLocks/>
            <a:stCxn id="102" idx="0"/>
          </p:cNvCxnSpPr>
          <p:nvPr/>
        </p:nvCxnSpPr>
        <p:spPr>
          <a:xfrm rot="5400000">
            <a:off x="3931794" y="2469282"/>
            <a:ext cx="1967961" cy="247489"/>
          </a:xfrm>
          <a:prstGeom prst="bentConnector3">
            <a:avLst>
              <a:gd name="adj1" fmla="val 94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9EC88BA9-30DA-D9A5-53CF-CEB50D1A9F37}"/>
              </a:ext>
            </a:extLst>
          </p:cNvPr>
          <p:cNvCxnSpPr>
            <a:cxnSpLocks/>
            <a:endCxn id="112" idx="0"/>
          </p:cNvCxnSpPr>
          <p:nvPr/>
        </p:nvCxnSpPr>
        <p:spPr>
          <a:xfrm rot="16200000" flipH="1">
            <a:off x="3606883" y="1779247"/>
            <a:ext cx="1970080" cy="901540"/>
          </a:xfrm>
          <a:prstGeom prst="bentConnector4">
            <a:avLst>
              <a:gd name="adj1" fmla="val 50000"/>
              <a:gd name="adj2" fmla="val -37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2C44767-20E6-BCF0-51B4-34C35357F3B4}"/>
              </a:ext>
            </a:extLst>
          </p:cNvPr>
          <p:cNvCxnSpPr>
            <a:cxnSpLocks/>
          </p:cNvCxnSpPr>
          <p:nvPr/>
        </p:nvCxnSpPr>
        <p:spPr>
          <a:xfrm>
            <a:off x="3255433" y="3581771"/>
            <a:ext cx="178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E0D13B9-D368-E87B-CB92-C397D69E6AF2}"/>
              </a:ext>
            </a:extLst>
          </p:cNvPr>
          <p:cNvCxnSpPr>
            <a:cxnSpLocks/>
          </p:cNvCxnSpPr>
          <p:nvPr/>
        </p:nvCxnSpPr>
        <p:spPr>
          <a:xfrm>
            <a:off x="3290519" y="1244978"/>
            <a:ext cx="850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26AFBAE6-BFCA-5334-4F5B-9E5C62B6E002}"/>
              </a:ext>
            </a:extLst>
          </p:cNvPr>
          <p:cNvSpPr/>
          <p:nvPr/>
        </p:nvSpPr>
        <p:spPr>
          <a:xfrm>
            <a:off x="4738743" y="3539544"/>
            <a:ext cx="103400" cy="10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89820B5-CDBB-B6F1-3F9D-A31E1126B724}"/>
              </a:ext>
            </a:extLst>
          </p:cNvPr>
          <p:cNvSpPr/>
          <p:nvPr/>
        </p:nvSpPr>
        <p:spPr>
          <a:xfrm>
            <a:off x="7426062" y="3191590"/>
            <a:ext cx="103400" cy="10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4C682531-8E38-C60A-AA75-C9323CC712FF}"/>
              </a:ext>
            </a:extLst>
          </p:cNvPr>
          <p:cNvSpPr/>
          <p:nvPr/>
        </p:nvSpPr>
        <p:spPr>
          <a:xfrm>
            <a:off x="7402827" y="1565505"/>
            <a:ext cx="103400" cy="10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C5AC2A1-FC3F-90B0-78EE-7DD09DB83F55}"/>
              </a:ext>
            </a:extLst>
          </p:cNvPr>
          <p:cNvSpPr txBox="1"/>
          <p:nvPr/>
        </p:nvSpPr>
        <p:spPr>
          <a:xfrm>
            <a:off x="5704822" y="403743"/>
            <a:ext cx="21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Flip-Flop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A608820-D9D8-5F4E-6770-205B461E078D}"/>
              </a:ext>
            </a:extLst>
          </p:cNvPr>
          <p:cNvSpPr/>
          <p:nvPr/>
        </p:nvSpPr>
        <p:spPr>
          <a:xfrm>
            <a:off x="3085304" y="865412"/>
            <a:ext cx="6687185" cy="30588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8B7D8-218C-651B-F15C-EB0C5B1CD859}"/>
              </a:ext>
            </a:extLst>
          </p:cNvPr>
          <p:cNvSpPr txBox="1"/>
          <p:nvPr/>
        </p:nvSpPr>
        <p:spPr>
          <a:xfrm>
            <a:off x="6549478" y="1454497"/>
            <a:ext cx="61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5D0D6-4CAC-69EB-EB9C-E0462252E047}"/>
              </a:ext>
            </a:extLst>
          </p:cNvPr>
          <p:cNvSpPr txBox="1"/>
          <p:nvPr/>
        </p:nvSpPr>
        <p:spPr>
          <a:xfrm>
            <a:off x="6460500" y="3069689"/>
            <a:ext cx="61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9F898-40E4-E990-4C38-F80E55912C56}"/>
              </a:ext>
            </a:extLst>
          </p:cNvPr>
          <p:cNvSpPr txBox="1"/>
          <p:nvPr/>
        </p:nvSpPr>
        <p:spPr>
          <a:xfrm>
            <a:off x="4334280" y="1125329"/>
            <a:ext cx="619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EB125-792C-B57E-4D59-5B5A6C986547}"/>
              </a:ext>
            </a:extLst>
          </p:cNvPr>
          <p:cNvSpPr txBox="1"/>
          <p:nvPr/>
        </p:nvSpPr>
        <p:spPr>
          <a:xfrm>
            <a:off x="5226921" y="1266968"/>
            <a:ext cx="61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8BAE3-F796-6F72-B1DF-EF002640C60F}"/>
              </a:ext>
            </a:extLst>
          </p:cNvPr>
          <p:cNvSpPr txBox="1"/>
          <p:nvPr/>
        </p:nvSpPr>
        <p:spPr>
          <a:xfrm>
            <a:off x="5233521" y="3257672"/>
            <a:ext cx="61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28758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8FEAF-1D6C-30A1-E8A0-AB597890EE2A}"/>
              </a:ext>
            </a:extLst>
          </p:cNvPr>
          <p:cNvSpPr/>
          <p:nvPr/>
        </p:nvSpPr>
        <p:spPr>
          <a:xfrm>
            <a:off x="6096000" y="1532586"/>
            <a:ext cx="1574681" cy="1574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825A4-414E-6581-BF3B-B6A249CCB737}"/>
              </a:ext>
            </a:extLst>
          </p:cNvPr>
          <p:cNvSpPr txBox="1"/>
          <p:nvPr/>
        </p:nvSpPr>
        <p:spPr>
          <a:xfrm>
            <a:off x="6211213" y="1650670"/>
            <a:ext cx="32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6237A-43CB-CD92-FA54-4DD9AB550936}"/>
              </a:ext>
            </a:extLst>
          </p:cNvPr>
          <p:cNvSpPr txBox="1"/>
          <p:nvPr/>
        </p:nvSpPr>
        <p:spPr>
          <a:xfrm>
            <a:off x="6211213" y="2698935"/>
            <a:ext cx="32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1F4A-BA7A-FF1A-91B8-C1F05357E366}"/>
              </a:ext>
            </a:extLst>
          </p:cNvPr>
          <p:cNvSpPr txBox="1"/>
          <p:nvPr/>
        </p:nvSpPr>
        <p:spPr>
          <a:xfrm>
            <a:off x="7240090" y="1621739"/>
            <a:ext cx="32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FB2A4-780C-200C-89DE-B76D9CDBBE93}"/>
              </a:ext>
            </a:extLst>
          </p:cNvPr>
          <p:cNvSpPr txBox="1"/>
          <p:nvPr/>
        </p:nvSpPr>
        <p:spPr>
          <a:xfrm>
            <a:off x="7240090" y="2698935"/>
            <a:ext cx="43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Q’</a:t>
            </a:r>
          </a:p>
        </p:txBody>
      </p:sp>
      <p:grpSp>
        <p:nvGrpSpPr>
          <p:cNvPr id="9" name="Group 818">
            <a:extLst>
              <a:ext uri="{FF2B5EF4-FFF2-40B4-BE49-F238E27FC236}">
                <a16:creationId xmlns:a16="http://schemas.microsoft.com/office/drawing/2014/main" id="{F17EBFFE-8002-3797-E0BA-37460C0BFB08}"/>
              </a:ext>
            </a:extLst>
          </p:cNvPr>
          <p:cNvGrpSpPr>
            <a:grpSpLocks/>
          </p:cNvGrpSpPr>
          <p:nvPr/>
        </p:nvGrpSpPr>
        <p:grpSpPr bwMode="auto">
          <a:xfrm>
            <a:off x="8179753" y="1135381"/>
            <a:ext cx="914400" cy="549275"/>
            <a:chOff x="2650" y="605"/>
            <a:chExt cx="576" cy="346"/>
          </a:xfrm>
        </p:grpSpPr>
        <p:grpSp>
          <p:nvGrpSpPr>
            <p:cNvPr id="10" name="Group 69">
              <a:extLst>
                <a:ext uri="{FF2B5EF4-FFF2-40B4-BE49-F238E27FC236}">
                  <a16:creationId xmlns:a16="http://schemas.microsoft.com/office/drawing/2014/main" id="{4F4A7A65-8516-9CD2-FF13-FA957F7BF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12" name="AutoShape 65">
                <a:extLst>
                  <a:ext uri="{FF2B5EF4-FFF2-40B4-BE49-F238E27FC236}">
                    <a16:creationId xmlns:a16="http://schemas.microsoft.com/office/drawing/2014/main" id="{EB11FEB5-C071-2468-8B93-B0322CB8F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3" name="Line 66">
                <a:extLst>
                  <a:ext uri="{FF2B5EF4-FFF2-40B4-BE49-F238E27FC236}">
                    <a16:creationId xmlns:a16="http://schemas.microsoft.com/office/drawing/2014/main" id="{53C3F794-DF8C-886F-9EF4-7D5F7DE9E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67">
                <a:extLst>
                  <a:ext uri="{FF2B5EF4-FFF2-40B4-BE49-F238E27FC236}">
                    <a16:creationId xmlns:a16="http://schemas.microsoft.com/office/drawing/2014/main" id="{EFCEFCA6-9AF0-A7A9-9690-18D51B776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68">
                <a:extLst>
                  <a:ext uri="{FF2B5EF4-FFF2-40B4-BE49-F238E27FC236}">
                    <a16:creationId xmlns:a16="http://schemas.microsoft.com/office/drawing/2014/main" id="{937066D3-FC89-DD1E-FFFC-FC8EE6D95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Freeform 815">
              <a:extLst>
                <a:ext uri="{FF2B5EF4-FFF2-40B4-BE49-F238E27FC236}">
                  <a16:creationId xmlns:a16="http://schemas.microsoft.com/office/drawing/2014/main" id="{EF566B01-36F5-2F3D-03F7-73A39EAF8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662"/>
              <a:ext cx="566" cy="228"/>
            </a:xfrm>
            <a:custGeom>
              <a:avLst/>
              <a:gdLst>
                <a:gd name="T0" fmla="*/ 0 w 566"/>
                <a:gd name="T1" fmla="*/ 0 h 228"/>
                <a:gd name="T2" fmla="*/ 566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D668B5-5150-E0E6-1071-31D0044FF59B}"/>
              </a:ext>
            </a:extLst>
          </p:cNvPr>
          <p:cNvCxnSpPr>
            <a:cxnSpLocks/>
          </p:cNvCxnSpPr>
          <p:nvPr/>
        </p:nvCxnSpPr>
        <p:spPr>
          <a:xfrm>
            <a:off x="7670681" y="1593542"/>
            <a:ext cx="50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0B8CCB-E3BC-F7F1-471E-5DB7A52950D8}"/>
              </a:ext>
            </a:extLst>
          </p:cNvPr>
          <p:cNvCxnSpPr>
            <a:cxnSpLocks/>
          </p:cNvCxnSpPr>
          <p:nvPr/>
        </p:nvCxnSpPr>
        <p:spPr>
          <a:xfrm>
            <a:off x="4368800" y="1229044"/>
            <a:ext cx="38315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C376E7-B3B8-ADEB-FEC3-5038BCD087F7}"/>
              </a:ext>
            </a:extLst>
          </p:cNvPr>
          <p:cNvCxnSpPr>
            <a:cxnSpLocks/>
          </p:cNvCxnSpPr>
          <p:nvPr/>
        </p:nvCxnSpPr>
        <p:spPr>
          <a:xfrm>
            <a:off x="3429000" y="1806405"/>
            <a:ext cx="2667000" cy="13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818">
            <a:extLst>
              <a:ext uri="{FF2B5EF4-FFF2-40B4-BE49-F238E27FC236}">
                <a16:creationId xmlns:a16="http://schemas.microsoft.com/office/drawing/2014/main" id="{A6D02CF5-DB3A-1F9A-1092-A85E2E170848}"/>
              </a:ext>
            </a:extLst>
          </p:cNvPr>
          <p:cNvGrpSpPr>
            <a:grpSpLocks/>
          </p:cNvGrpSpPr>
          <p:nvPr/>
        </p:nvGrpSpPr>
        <p:grpSpPr bwMode="auto">
          <a:xfrm>
            <a:off x="4749800" y="2608963"/>
            <a:ext cx="914400" cy="549275"/>
            <a:chOff x="2650" y="605"/>
            <a:chExt cx="576" cy="346"/>
          </a:xfrm>
        </p:grpSpPr>
        <p:grpSp>
          <p:nvGrpSpPr>
            <p:cNvPr id="24" name="Group 69">
              <a:extLst>
                <a:ext uri="{FF2B5EF4-FFF2-40B4-BE49-F238E27FC236}">
                  <a16:creationId xmlns:a16="http://schemas.microsoft.com/office/drawing/2014/main" id="{5195F574-538F-70D9-A553-7751A375A7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26" name="AutoShape 65">
                <a:extLst>
                  <a:ext uri="{FF2B5EF4-FFF2-40B4-BE49-F238E27FC236}">
                    <a16:creationId xmlns:a16="http://schemas.microsoft.com/office/drawing/2014/main" id="{C090F93A-1C8D-F04C-E5E9-6950A5089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7" name="Line 66">
                <a:extLst>
                  <a:ext uri="{FF2B5EF4-FFF2-40B4-BE49-F238E27FC236}">
                    <a16:creationId xmlns:a16="http://schemas.microsoft.com/office/drawing/2014/main" id="{7E10ACED-CADD-D8B6-82B2-EFAA31F4A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67">
                <a:extLst>
                  <a:ext uri="{FF2B5EF4-FFF2-40B4-BE49-F238E27FC236}">
                    <a16:creationId xmlns:a16="http://schemas.microsoft.com/office/drawing/2014/main" id="{3FBE9C80-C48A-E67B-AF9D-DBA112A51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68">
                <a:extLst>
                  <a:ext uri="{FF2B5EF4-FFF2-40B4-BE49-F238E27FC236}">
                    <a16:creationId xmlns:a16="http://schemas.microsoft.com/office/drawing/2014/main" id="{141DD50B-44AE-986B-7ACD-C43046085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Freeform 815">
              <a:extLst>
                <a:ext uri="{FF2B5EF4-FFF2-40B4-BE49-F238E27FC236}">
                  <a16:creationId xmlns:a16="http://schemas.microsoft.com/office/drawing/2014/main" id="{4F2D3ADF-0114-368B-6D08-1427FB820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662"/>
              <a:ext cx="566" cy="228"/>
            </a:xfrm>
            <a:custGeom>
              <a:avLst/>
              <a:gdLst>
                <a:gd name="T0" fmla="*/ 0 w 566"/>
                <a:gd name="T1" fmla="*/ 0 h 228"/>
                <a:gd name="T2" fmla="*/ 566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29CAE1-2802-537D-969C-9B708684E9E4}"/>
              </a:ext>
            </a:extLst>
          </p:cNvPr>
          <p:cNvCxnSpPr>
            <a:cxnSpLocks/>
          </p:cNvCxnSpPr>
          <p:nvPr/>
        </p:nvCxnSpPr>
        <p:spPr>
          <a:xfrm>
            <a:off x="5664200" y="2883601"/>
            <a:ext cx="43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A860AA-87B9-8A4F-9522-05638BB0229F}"/>
              </a:ext>
            </a:extLst>
          </p:cNvPr>
          <p:cNvCxnSpPr>
            <a:cxnSpLocks/>
          </p:cNvCxnSpPr>
          <p:nvPr/>
        </p:nvCxnSpPr>
        <p:spPr>
          <a:xfrm>
            <a:off x="4378325" y="1214083"/>
            <a:ext cx="0" cy="2265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9D531F-8186-F3E0-0A5C-F5598FA1C25D}"/>
              </a:ext>
            </a:extLst>
          </p:cNvPr>
          <p:cNvCxnSpPr>
            <a:cxnSpLocks/>
          </p:cNvCxnSpPr>
          <p:nvPr/>
        </p:nvCxnSpPr>
        <p:spPr>
          <a:xfrm>
            <a:off x="3498850" y="2702110"/>
            <a:ext cx="1250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E6F5C41-79B8-F9D0-7D78-E8DAE4135667}"/>
              </a:ext>
            </a:extLst>
          </p:cNvPr>
          <p:cNvCxnSpPr>
            <a:cxnSpLocks/>
          </p:cNvCxnSpPr>
          <p:nvPr/>
        </p:nvCxnSpPr>
        <p:spPr>
          <a:xfrm flipV="1">
            <a:off x="4368800" y="3065597"/>
            <a:ext cx="441325" cy="2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8C77388-8DD0-CB88-2654-9ACC7AC99E66}"/>
              </a:ext>
            </a:extLst>
          </p:cNvPr>
          <p:cNvSpPr/>
          <p:nvPr/>
        </p:nvSpPr>
        <p:spPr>
          <a:xfrm>
            <a:off x="4326625" y="3016567"/>
            <a:ext cx="103400" cy="10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818">
            <a:extLst>
              <a:ext uri="{FF2B5EF4-FFF2-40B4-BE49-F238E27FC236}">
                <a16:creationId xmlns:a16="http://schemas.microsoft.com/office/drawing/2014/main" id="{B1FF44C2-F196-4CAF-C761-AAFE4540A553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921125" y="3515096"/>
            <a:ext cx="914400" cy="549275"/>
            <a:chOff x="2650" y="605"/>
            <a:chExt cx="576" cy="346"/>
          </a:xfrm>
        </p:grpSpPr>
        <p:grpSp>
          <p:nvGrpSpPr>
            <p:cNvPr id="55" name="Group 69">
              <a:extLst>
                <a:ext uri="{FF2B5EF4-FFF2-40B4-BE49-F238E27FC236}">
                  <a16:creationId xmlns:a16="http://schemas.microsoft.com/office/drawing/2014/main" id="{DE129C12-0E3B-6946-00E4-3334841D1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57" name="AutoShape 65">
                <a:extLst>
                  <a:ext uri="{FF2B5EF4-FFF2-40B4-BE49-F238E27FC236}">
                    <a16:creationId xmlns:a16="http://schemas.microsoft.com/office/drawing/2014/main" id="{C2A1E95F-D49B-9638-ED2C-DF5F0C0B6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8" name="Line 66">
                <a:extLst>
                  <a:ext uri="{FF2B5EF4-FFF2-40B4-BE49-F238E27FC236}">
                    <a16:creationId xmlns:a16="http://schemas.microsoft.com/office/drawing/2014/main" id="{90C0E5F0-D04B-F084-74B4-64611063D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67">
                <a:extLst>
                  <a:ext uri="{FF2B5EF4-FFF2-40B4-BE49-F238E27FC236}">
                    <a16:creationId xmlns:a16="http://schemas.microsoft.com/office/drawing/2014/main" id="{0A7F0A6D-E0D5-4D93-19A3-62A97929A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68">
                <a:extLst>
                  <a:ext uri="{FF2B5EF4-FFF2-40B4-BE49-F238E27FC236}">
                    <a16:creationId xmlns:a16="http://schemas.microsoft.com/office/drawing/2014/main" id="{CAD81C4B-EFEB-6CA6-AD55-71E5F0A04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" name="Freeform 815">
              <a:extLst>
                <a:ext uri="{FF2B5EF4-FFF2-40B4-BE49-F238E27FC236}">
                  <a16:creationId xmlns:a16="http://schemas.microsoft.com/office/drawing/2014/main" id="{A29D894A-311B-0F3C-AAE2-466DFF7B3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662"/>
              <a:ext cx="566" cy="228"/>
            </a:xfrm>
            <a:custGeom>
              <a:avLst/>
              <a:gdLst>
                <a:gd name="T0" fmla="*/ 0 w 566"/>
                <a:gd name="T1" fmla="*/ 0 h 228"/>
                <a:gd name="T2" fmla="*/ 566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47D935-324D-BB7F-876C-BFE099A46A62}"/>
              </a:ext>
            </a:extLst>
          </p:cNvPr>
          <p:cNvCxnSpPr>
            <a:cxnSpLocks/>
          </p:cNvCxnSpPr>
          <p:nvPr/>
        </p:nvCxnSpPr>
        <p:spPr>
          <a:xfrm>
            <a:off x="3667125" y="4247119"/>
            <a:ext cx="536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96053FA-F16B-4549-484D-C2A2E30DA05D}"/>
              </a:ext>
            </a:extLst>
          </p:cNvPr>
          <p:cNvCxnSpPr>
            <a:cxnSpLocks/>
          </p:cNvCxnSpPr>
          <p:nvPr/>
        </p:nvCxnSpPr>
        <p:spPr>
          <a:xfrm>
            <a:off x="4559301" y="4243759"/>
            <a:ext cx="0" cy="33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4412883-7D4F-0D78-85B8-7FB641006CC7}"/>
              </a:ext>
            </a:extLst>
          </p:cNvPr>
          <p:cNvSpPr/>
          <p:nvPr/>
        </p:nvSpPr>
        <p:spPr>
          <a:xfrm>
            <a:off x="3538538" y="3821485"/>
            <a:ext cx="136523" cy="8445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75FD1F-A983-E673-06B0-E2D2422C6E23}"/>
              </a:ext>
            </a:extLst>
          </p:cNvPr>
          <p:cNvSpPr/>
          <p:nvPr/>
        </p:nvSpPr>
        <p:spPr>
          <a:xfrm rot="5400000">
            <a:off x="4487865" y="4219764"/>
            <a:ext cx="136523" cy="8445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B8ED4D-4F06-C3CC-74A5-3CDAFAA5E2E7}"/>
              </a:ext>
            </a:extLst>
          </p:cNvPr>
          <p:cNvSpPr txBox="1"/>
          <p:nvPr/>
        </p:nvSpPr>
        <p:spPr>
          <a:xfrm>
            <a:off x="2693987" y="4041630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E9B956-E845-37B8-2367-19863144DDD0}"/>
              </a:ext>
            </a:extLst>
          </p:cNvPr>
          <p:cNvSpPr txBox="1"/>
          <p:nvPr/>
        </p:nvSpPr>
        <p:spPr>
          <a:xfrm>
            <a:off x="4289425" y="4687412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E38083-BFDA-992B-09A6-2780FF50A0B9}"/>
              </a:ext>
            </a:extLst>
          </p:cNvPr>
          <p:cNvSpPr txBox="1"/>
          <p:nvPr/>
        </p:nvSpPr>
        <p:spPr>
          <a:xfrm>
            <a:off x="2168922" y="2479013"/>
            <a:ext cx="143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Enable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855DDE7-D24A-16C6-677E-E9C28C3408C3}"/>
              </a:ext>
            </a:extLst>
          </p:cNvPr>
          <p:cNvSpPr txBox="1"/>
          <p:nvPr/>
        </p:nvSpPr>
        <p:spPr>
          <a:xfrm>
            <a:off x="2640012" y="1582736"/>
            <a:ext cx="143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FB538-2F26-D909-EE1C-FAF06462E353}"/>
              </a:ext>
            </a:extLst>
          </p:cNvPr>
          <p:cNvSpPr txBox="1"/>
          <p:nvPr/>
        </p:nvSpPr>
        <p:spPr>
          <a:xfrm>
            <a:off x="9092567" y="1213020"/>
            <a:ext cx="143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out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46DCDE-EFDB-5875-B52B-FCB7532A1992}"/>
              </a:ext>
            </a:extLst>
          </p:cNvPr>
          <p:cNvSpPr/>
          <p:nvPr/>
        </p:nvSpPr>
        <p:spPr>
          <a:xfrm>
            <a:off x="2182811" y="965094"/>
            <a:ext cx="8027985" cy="42422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ACE351-3A6B-59DE-852C-C8CCA6D743D5}"/>
              </a:ext>
            </a:extLst>
          </p:cNvPr>
          <p:cNvSpPr txBox="1"/>
          <p:nvPr/>
        </p:nvSpPr>
        <p:spPr>
          <a:xfrm>
            <a:off x="5704822" y="403743"/>
            <a:ext cx="23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1-bit storage element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20941A-61B3-8591-EDD8-7F9607183E0D}"/>
              </a:ext>
            </a:extLst>
          </p:cNvPr>
          <p:cNvSpPr txBox="1"/>
          <p:nvPr/>
        </p:nvSpPr>
        <p:spPr>
          <a:xfrm>
            <a:off x="4927446" y="2730876"/>
            <a:ext cx="61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B2805-DECC-65D9-72B6-B797FB569871}"/>
              </a:ext>
            </a:extLst>
          </p:cNvPr>
          <p:cNvSpPr txBox="1"/>
          <p:nvPr/>
        </p:nvSpPr>
        <p:spPr>
          <a:xfrm>
            <a:off x="4120308" y="3584324"/>
            <a:ext cx="61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E03695-BCF1-7932-3EEA-488C0CD8193A}"/>
              </a:ext>
            </a:extLst>
          </p:cNvPr>
          <p:cNvSpPr txBox="1"/>
          <p:nvPr/>
        </p:nvSpPr>
        <p:spPr>
          <a:xfrm>
            <a:off x="8373430" y="1243797"/>
            <a:ext cx="61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276049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B5CFB8-ADFE-8652-0D09-DCB82A51E2CB}"/>
              </a:ext>
            </a:extLst>
          </p:cNvPr>
          <p:cNvCxnSpPr>
            <a:cxnSpLocks/>
          </p:cNvCxnSpPr>
          <p:nvPr/>
        </p:nvCxnSpPr>
        <p:spPr>
          <a:xfrm>
            <a:off x="655660" y="637415"/>
            <a:ext cx="0" cy="4314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3A1BE0-D09B-744C-EBD6-A044272E5D3C}"/>
              </a:ext>
            </a:extLst>
          </p:cNvPr>
          <p:cNvCxnSpPr>
            <a:cxnSpLocks/>
          </p:cNvCxnSpPr>
          <p:nvPr/>
        </p:nvCxnSpPr>
        <p:spPr>
          <a:xfrm>
            <a:off x="655660" y="957920"/>
            <a:ext cx="800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8C63AA-0794-5FFF-8DAE-AD270563EBCA}"/>
              </a:ext>
            </a:extLst>
          </p:cNvPr>
          <p:cNvCxnSpPr>
            <a:cxnSpLocks/>
          </p:cNvCxnSpPr>
          <p:nvPr/>
        </p:nvCxnSpPr>
        <p:spPr>
          <a:xfrm>
            <a:off x="1455760" y="957920"/>
            <a:ext cx="0" cy="339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866">
            <a:extLst>
              <a:ext uri="{FF2B5EF4-FFF2-40B4-BE49-F238E27FC236}">
                <a16:creationId xmlns:a16="http://schemas.microsoft.com/office/drawing/2014/main" id="{D8D21763-F1A0-6074-B016-08DFF807E567}"/>
              </a:ext>
            </a:extLst>
          </p:cNvPr>
          <p:cNvGrpSpPr>
            <a:grpSpLocks/>
          </p:cNvGrpSpPr>
          <p:nvPr/>
        </p:nvGrpSpPr>
        <p:grpSpPr bwMode="auto">
          <a:xfrm>
            <a:off x="1273197" y="1278426"/>
            <a:ext cx="365125" cy="914400"/>
            <a:chOff x="1325" y="893"/>
            <a:chExt cx="230" cy="576"/>
          </a:xfrm>
        </p:grpSpPr>
        <p:grpSp>
          <p:nvGrpSpPr>
            <p:cNvPr id="21" name="Group 622">
              <a:extLst>
                <a:ext uri="{FF2B5EF4-FFF2-40B4-BE49-F238E27FC236}">
                  <a16:creationId xmlns:a16="http://schemas.microsoft.com/office/drawing/2014/main" id="{34D3953B-ED7C-35B1-AC6F-C8D56952EE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23" name="AutoShape 616">
                <a:extLst>
                  <a:ext uri="{FF2B5EF4-FFF2-40B4-BE49-F238E27FC236}">
                    <a16:creationId xmlns:a16="http://schemas.microsoft.com/office/drawing/2014/main" id="{8BC8A5D4-8E4E-D3BB-786D-B2DB871AB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" name="Line 617">
                <a:extLst>
                  <a:ext uri="{FF2B5EF4-FFF2-40B4-BE49-F238E27FC236}">
                    <a16:creationId xmlns:a16="http://schemas.microsoft.com/office/drawing/2014/main" id="{1530F3F8-57AD-8E6D-EA01-5DEFAFF8C9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618">
                <a:extLst>
                  <a:ext uri="{FF2B5EF4-FFF2-40B4-BE49-F238E27FC236}">
                    <a16:creationId xmlns:a16="http://schemas.microsoft.com/office/drawing/2014/main" id="{AEF14565-1686-C9FD-2667-A05D35823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Oval 621">
                <a:extLst>
                  <a:ext uri="{FF2B5EF4-FFF2-40B4-BE49-F238E27FC236}">
                    <a16:creationId xmlns:a16="http://schemas.microsoft.com/office/drawing/2014/main" id="{30404DEB-735D-F9EA-596D-6071C8048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2" name="Freeform 865">
              <a:extLst>
                <a:ext uri="{FF2B5EF4-FFF2-40B4-BE49-F238E27FC236}">
                  <a16:creationId xmlns:a16="http://schemas.microsoft.com/office/drawing/2014/main" id="{D9258B35-FA51-D75A-544A-F062ED522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12C3A8-C994-D291-3C24-188147306567}"/>
              </a:ext>
            </a:extLst>
          </p:cNvPr>
          <p:cNvCxnSpPr>
            <a:cxnSpLocks/>
          </p:cNvCxnSpPr>
          <p:nvPr/>
        </p:nvCxnSpPr>
        <p:spPr>
          <a:xfrm>
            <a:off x="1458800" y="2193611"/>
            <a:ext cx="0" cy="2738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55F658-CBEC-1B49-C427-763120716506}"/>
              </a:ext>
            </a:extLst>
          </p:cNvPr>
          <p:cNvCxnSpPr>
            <a:cxnSpLocks/>
          </p:cNvCxnSpPr>
          <p:nvPr/>
        </p:nvCxnSpPr>
        <p:spPr>
          <a:xfrm>
            <a:off x="2025114" y="637415"/>
            <a:ext cx="0" cy="4314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FCA04F2-BAF3-CF5D-549B-B7ABB000F1AC}"/>
              </a:ext>
            </a:extLst>
          </p:cNvPr>
          <p:cNvCxnSpPr>
            <a:cxnSpLocks/>
          </p:cNvCxnSpPr>
          <p:nvPr/>
        </p:nvCxnSpPr>
        <p:spPr>
          <a:xfrm>
            <a:off x="2025114" y="957920"/>
            <a:ext cx="800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936B5D-1BAB-0BE0-6583-0A50E706BCC3}"/>
              </a:ext>
            </a:extLst>
          </p:cNvPr>
          <p:cNvCxnSpPr>
            <a:cxnSpLocks/>
          </p:cNvCxnSpPr>
          <p:nvPr/>
        </p:nvCxnSpPr>
        <p:spPr>
          <a:xfrm>
            <a:off x="2825214" y="957920"/>
            <a:ext cx="0" cy="339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5" name="Group 866">
            <a:extLst>
              <a:ext uri="{FF2B5EF4-FFF2-40B4-BE49-F238E27FC236}">
                <a16:creationId xmlns:a16="http://schemas.microsoft.com/office/drawing/2014/main" id="{446D716F-8888-E0AC-15DD-A18E334F4BCF}"/>
              </a:ext>
            </a:extLst>
          </p:cNvPr>
          <p:cNvGrpSpPr>
            <a:grpSpLocks/>
          </p:cNvGrpSpPr>
          <p:nvPr/>
        </p:nvGrpSpPr>
        <p:grpSpPr bwMode="auto">
          <a:xfrm>
            <a:off x="2642651" y="1278426"/>
            <a:ext cx="365125" cy="914400"/>
            <a:chOff x="1325" y="893"/>
            <a:chExt cx="230" cy="576"/>
          </a:xfrm>
        </p:grpSpPr>
        <p:grpSp>
          <p:nvGrpSpPr>
            <p:cNvPr id="36" name="Group 622">
              <a:extLst>
                <a:ext uri="{FF2B5EF4-FFF2-40B4-BE49-F238E27FC236}">
                  <a16:creationId xmlns:a16="http://schemas.microsoft.com/office/drawing/2014/main" id="{7026E1B2-EBE9-3A36-7D5D-22F8582B7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8" name="AutoShape 616">
                <a:extLst>
                  <a:ext uri="{FF2B5EF4-FFF2-40B4-BE49-F238E27FC236}">
                    <a16:creationId xmlns:a16="http://schemas.microsoft.com/office/drawing/2014/main" id="{82068CC3-1707-DD23-0313-D40E124B6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9" name="Line 617">
                <a:extLst>
                  <a:ext uri="{FF2B5EF4-FFF2-40B4-BE49-F238E27FC236}">
                    <a16:creationId xmlns:a16="http://schemas.microsoft.com/office/drawing/2014/main" id="{92367893-E626-C1CD-A7C5-3FE64B8324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618">
                <a:extLst>
                  <a:ext uri="{FF2B5EF4-FFF2-40B4-BE49-F238E27FC236}">
                    <a16:creationId xmlns:a16="http://schemas.microsoft.com/office/drawing/2014/main" id="{F4B683BA-B3BD-B421-CE1C-C84596EC6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Oval 621">
                <a:extLst>
                  <a:ext uri="{FF2B5EF4-FFF2-40B4-BE49-F238E27FC236}">
                    <a16:creationId xmlns:a16="http://schemas.microsoft.com/office/drawing/2014/main" id="{8C926A61-9EE5-AA66-B200-0791EDF3E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37" name="Freeform 865">
              <a:extLst>
                <a:ext uri="{FF2B5EF4-FFF2-40B4-BE49-F238E27FC236}">
                  <a16:creationId xmlns:a16="http://schemas.microsoft.com/office/drawing/2014/main" id="{B94AA0E8-FF09-2853-BA2A-B32B6D97F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468127-8ECF-CC9C-0E10-DED9DE68307B}"/>
              </a:ext>
            </a:extLst>
          </p:cNvPr>
          <p:cNvCxnSpPr>
            <a:cxnSpLocks/>
          </p:cNvCxnSpPr>
          <p:nvPr/>
        </p:nvCxnSpPr>
        <p:spPr>
          <a:xfrm>
            <a:off x="2828343" y="2193611"/>
            <a:ext cx="0" cy="2738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D093B88-CD21-2E80-47D7-F37400EA85A8}"/>
              </a:ext>
            </a:extLst>
          </p:cNvPr>
          <p:cNvSpPr/>
          <p:nvPr/>
        </p:nvSpPr>
        <p:spPr>
          <a:xfrm>
            <a:off x="1353234" y="2134544"/>
            <a:ext cx="173864" cy="173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818">
            <a:extLst>
              <a:ext uri="{FF2B5EF4-FFF2-40B4-BE49-F238E27FC236}">
                <a16:creationId xmlns:a16="http://schemas.microsoft.com/office/drawing/2014/main" id="{A1297B16-4A2A-8A6E-4145-04FF0260EA31}"/>
              </a:ext>
            </a:extLst>
          </p:cNvPr>
          <p:cNvGrpSpPr>
            <a:grpSpLocks/>
          </p:cNvGrpSpPr>
          <p:nvPr/>
        </p:nvGrpSpPr>
        <p:grpSpPr bwMode="auto">
          <a:xfrm>
            <a:off x="3646852" y="2124480"/>
            <a:ext cx="914400" cy="549275"/>
            <a:chOff x="2650" y="605"/>
            <a:chExt cx="576" cy="346"/>
          </a:xfrm>
        </p:grpSpPr>
        <p:grpSp>
          <p:nvGrpSpPr>
            <p:cNvPr id="80" name="Group 69">
              <a:extLst>
                <a:ext uri="{FF2B5EF4-FFF2-40B4-BE49-F238E27FC236}">
                  <a16:creationId xmlns:a16="http://schemas.microsoft.com/office/drawing/2014/main" id="{750A6278-81D6-4EEC-F507-21547D1B30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82" name="AutoShape 65">
                <a:extLst>
                  <a:ext uri="{FF2B5EF4-FFF2-40B4-BE49-F238E27FC236}">
                    <a16:creationId xmlns:a16="http://schemas.microsoft.com/office/drawing/2014/main" id="{1187AC97-AB62-199A-9414-D79CB4E6E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3" name="Line 66">
                <a:extLst>
                  <a:ext uri="{FF2B5EF4-FFF2-40B4-BE49-F238E27FC236}">
                    <a16:creationId xmlns:a16="http://schemas.microsoft.com/office/drawing/2014/main" id="{5992F19E-1B6F-2977-36A1-96E7E820B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67">
                <a:extLst>
                  <a:ext uri="{FF2B5EF4-FFF2-40B4-BE49-F238E27FC236}">
                    <a16:creationId xmlns:a16="http://schemas.microsoft.com/office/drawing/2014/main" id="{85A5E420-6BDB-545C-C56A-E8BC8E148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68">
                <a:extLst>
                  <a:ext uri="{FF2B5EF4-FFF2-40B4-BE49-F238E27FC236}">
                    <a16:creationId xmlns:a16="http://schemas.microsoft.com/office/drawing/2014/main" id="{5CCFCF0A-111F-EDD6-14B3-D2EAF28E86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" name="Freeform 815">
              <a:extLst>
                <a:ext uri="{FF2B5EF4-FFF2-40B4-BE49-F238E27FC236}">
                  <a16:creationId xmlns:a16="http://schemas.microsoft.com/office/drawing/2014/main" id="{748A4780-58C9-8EE1-0DAD-255713AF0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662"/>
              <a:ext cx="566" cy="228"/>
            </a:xfrm>
            <a:custGeom>
              <a:avLst/>
              <a:gdLst>
                <a:gd name="T0" fmla="*/ 0 w 566"/>
                <a:gd name="T1" fmla="*/ 0 h 228"/>
                <a:gd name="T2" fmla="*/ 566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FAE705B-DEA3-DAA8-F190-48876D67A886}"/>
              </a:ext>
            </a:extLst>
          </p:cNvPr>
          <p:cNvCxnSpPr>
            <a:cxnSpLocks/>
            <a:stCxn id="70" idx="6"/>
            <a:endCxn id="81" idx="0"/>
          </p:cNvCxnSpPr>
          <p:nvPr/>
        </p:nvCxnSpPr>
        <p:spPr>
          <a:xfrm flipV="1">
            <a:off x="1527098" y="2214968"/>
            <a:ext cx="2122929" cy="650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9" name="Group 818">
            <a:extLst>
              <a:ext uri="{FF2B5EF4-FFF2-40B4-BE49-F238E27FC236}">
                <a16:creationId xmlns:a16="http://schemas.microsoft.com/office/drawing/2014/main" id="{6A25CFF8-2774-E2C5-4CF2-3FF4FF4A36C9}"/>
              </a:ext>
            </a:extLst>
          </p:cNvPr>
          <p:cNvGrpSpPr>
            <a:grpSpLocks/>
          </p:cNvGrpSpPr>
          <p:nvPr/>
        </p:nvGrpSpPr>
        <p:grpSpPr bwMode="auto">
          <a:xfrm>
            <a:off x="3650028" y="2794671"/>
            <a:ext cx="914400" cy="549275"/>
            <a:chOff x="2650" y="605"/>
            <a:chExt cx="576" cy="346"/>
          </a:xfrm>
        </p:grpSpPr>
        <p:grpSp>
          <p:nvGrpSpPr>
            <p:cNvPr id="130" name="Group 69">
              <a:extLst>
                <a:ext uri="{FF2B5EF4-FFF2-40B4-BE49-F238E27FC236}">
                  <a16:creationId xmlns:a16="http://schemas.microsoft.com/office/drawing/2014/main" id="{39D519B5-236B-6B93-448A-257BD1013E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132" name="AutoShape 65">
                <a:extLst>
                  <a:ext uri="{FF2B5EF4-FFF2-40B4-BE49-F238E27FC236}">
                    <a16:creationId xmlns:a16="http://schemas.microsoft.com/office/drawing/2014/main" id="{476940D4-2C39-90DA-4869-F0185E1D4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33" name="Line 66">
                <a:extLst>
                  <a:ext uri="{FF2B5EF4-FFF2-40B4-BE49-F238E27FC236}">
                    <a16:creationId xmlns:a16="http://schemas.microsoft.com/office/drawing/2014/main" id="{724190DC-9ECF-3CA5-FF04-FDE13D079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67">
                <a:extLst>
                  <a:ext uri="{FF2B5EF4-FFF2-40B4-BE49-F238E27FC236}">
                    <a16:creationId xmlns:a16="http://schemas.microsoft.com/office/drawing/2014/main" id="{E9229030-5EE2-63C2-F32E-2319D7836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68">
                <a:extLst>
                  <a:ext uri="{FF2B5EF4-FFF2-40B4-BE49-F238E27FC236}">
                    <a16:creationId xmlns:a16="http://schemas.microsoft.com/office/drawing/2014/main" id="{B0579B03-4F47-8A42-616A-EE35E339F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Freeform 815">
              <a:extLst>
                <a:ext uri="{FF2B5EF4-FFF2-40B4-BE49-F238E27FC236}">
                  <a16:creationId xmlns:a16="http://schemas.microsoft.com/office/drawing/2014/main" id="{D90F6EE4-03C7-C099-95CA-6C25F656A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662"/>
              <a:ext cx="566" cy="228"/>
            </a:xfrm>
            <a:custGeom>
              <a:avLst/>
              <a:gdLst>
                <a:gd name="T0" fmla="*/ 0 w 566"/>
                <a:gd name="T1" fmla="*/ 0 h 228"/>
                <a:gd name="T2" fmla="*/ 566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9" name="Oval 148">
            <a:extLst>
              <a:ext uri="{FF2B5EF4-FFF2-40B4-BE49-F238E27FC236}">
                <a16:creationId xmlns:a16="http://schemas.microsoft.com/office/drawing/2014/main" id="{F143E0FE-6DFF-8BD8-0AFE-4EE8F1E53D54}"/>
              </a:ext>
            </a:extLst>
          </p:cNvPr>
          <p:cNvSpPr/>
          <p:nvPr/>
        </p:nvSpPr>
        <p:spPr>
          <a:xfrm>
            <a:off x="2756691" y="2496717"/>
            <a:ext cx="173864" cy="173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E6D4874-4EE0-E0EF-18C8-258E6EF903E2}"/>
              </a:ext>
            </a:extLst>
          </p:cNvPr>
          <p:cNvCxnSpPr>
            <a:cxnSpLocks/>
            <a:stCxn id="149" idx="6"/>
          </p:cNvCxnSpPr>
          <p:nvPr/>
        </p:nvCxnSpPr>
        <p:spPr>
          <a:xfrm flipV="1">
            <a:off x="2930555" y="2580093"/>
            <a:ext cx="719472" cy="35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7B517256-6334-6C35-2365-FCEF8A442CD4}"/>
              </a:ext>
            </a:extLst>
          </p:cNvPr>
          <p:cNvSpPr/>
          <p:nvPr/>
        </p:nvSpPr>
        <p:spPr>
          <a:xfrm>
            <a:off x="1938182" y="2797937"/>
            <a:ext cx="173864" cy="173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F930BC4-1794-5A72-371D-3B41F7338D23}"/>
              </a:ext>
            </a:extLst>
          </p:cNvPr>
          <p:cNvCxnSpPr>
            <a:cxnSpLocks/>
            <a:stCxn id="156" idx="6"/>
            <a:endCxn id="131" idx="0"/>
          </p:cNvCxnSpPr>
          <p:nvPr/>
        </p:nvCxnSpPr>
        <p:spPr>
          <a:xfrm>
            <a:off x="2112046" y="2884869"/>
            <a:ext cx="1541157" cy="29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D97E7FF6-1A7A-5E13-F302-53D218E820B5}"/>
              </a:ext>
            </a:extLst>
          </p:cNvPr>
          <p:cNvSpPr/>
          <p:nvPr/>
        </p:nvSpPr>
        <p:spPr>
          <a:xfrm>
            <a:off x="1353234" y="3160177"/>
            <a:ext cx="173864" cy="173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9AC541-BFD2-F50F-06AF-6E881937F10E}"/>
              </a:ext>
            </a:extLst>
          </p:cNvPr>
          <p:cNvCxnSpPr>
            <a:cxnSpLocks/>
            <a:stCxn id="159" idx="6"/>
            <a:endCxn id="131" idx="2"/>
          </p:cNvCxnSpPr>
          <p:nvPr/>
        </p:nvCxnSpPr>
        <p:spPr>
          <a:xfrm>
            <a:off x="1527098" y="3247109"/>
            <a:ext cx="212610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4" name="Group 818">
            <a:extLst>
              <a:ext uri="{FF2B5EF4-FFF2-40B4-BE49-F238E27FC236}">
                <a16:creationId xmlns:a16="http://schemas.microsoft.com/office/drawing/2014/main" id="{8535C16C-FB94-B4D7-EE61-6AD1A9A05871}"/>
              </a:ext>
            </a:extLst>
          </p:cNvPr>
          <p:cNvGrpSpPr>
            <a:grpSpLocks/>
          </p:cNvGrpSpPr>
          <p:nvPr/>
        </p:nvGrpSpPr>
        <p:grpSpPr bwMode="auto">
          <a:xfrm>
            <a:off x="3634152" y="3464862"/>
            <a:ext cx="914400" cy="549275"/>
            <a:chOff x="2650" y="605"/>
            <a:chExt cx="576" cy="346"/>
          </a:xfrm>
        </p:grpSpPr>
        <p:grpSp>
          <p:nvGrpSpPr>
            <p:cNvPr id="165" name="Group 69">
              <a:extLst>
                <a:ext uri="{FF2B5EF4-FFF2-40B4-BE49-F238E27FC236}">
                  <a16:creationId xmlns:a16="http://schemas.microsoft.com/office/drawing/2014/main" id="{63214B7D-14AD-6671-89E1-16D3D9417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167" name="AutoShape 65">
                <a:extLst>
                  <a:ext uri="{FF2B5EF4-FFF2-40B4-BE49-F238E27FC236}">
                    <a16:creationId xmlns:a16="http://schemas.microsoft.com/office/drawing/2014/main" id="{784D07E7-6B94-A553-E250-D9B24B6FB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8" name="Line 66">
                <a:extLst>
                  <a:ext uri="{FF2B5EF4-FFF2-40B4-BE49-F238E27FC236}">
                    <a16:creationId xmlns:a16="http://schemas.microsoft.com/office/drawing/2014/main" id="{A12442C6-6221-7D6C-EC61-8BB1A0064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67">
                <a:extLst>
                  <a:ext uri="{FF2B5EF4-FFF2-40B4-BE49-F238E27FC236}">
                    <a16:creationId xmlns:a16="http://schemas.microsoft.com/office/drawing/2014/main" id="{C45B1782-E772-0031-497B-5ADBF1F38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68">
                <a:extLst>
                  <a:ext uri="{FF2B5EF4-FFF2-40B4-BE49-F238E27FC236}">
                    <a16:creationId xmlns:a16="http://schemas.microsoft.com/office/drawing/2014/main" id="{A7E314EA-28F1-E59C-E97F-1A4B7D236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" name="Freeform 815">
              <a:extLst>
                <a:ext uri="{FF2B5EF4-FFF2-40B4-BE49-F238E27FC236}">
                  <a16:creationId xmlns:a16="http://schemas.microsoft.com/office/drawing/2014/main" id="{56A76EE9-7A39-3FF8-D927-1B37B8C6C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662"/>
              <a:ext cx="566" cy="228"/>
            </a:xfrm>
            <a:custGeom>
              <a:avLst/>
              <a:gdLst>
                <a:gd name="T0" fmla="*/ 0 w 566"/>
                <a:gd name="T1" fmla="*/ 0 h 228"/>
                <a:gd name="T2" fmla="*/ 566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818">
            <a:extLst>
              <a:ext uri="{FF2B5EF4-FFF2-40B4-BE49-F238E27FC236}">
                <a16:creationId xmlns:a16="http://schemas.microsoft.com/office/drawing/2014/main" id="{F3DC5A01-09B3-FD6C-1844-CEAB711CD42C}"/>
              </a:ext>
            </a:extLst>
          </p:cNvPr>
          <p:cNvGrpSpPr>
            <a:grpSpLocks/>
          </p:cNvGrpSpPr>
          <p:nvPr/>
        </p:nvGrpSpPr>
        <p:grpSpPr bwMode="auto">
          <a:xfrm>
            <a:off x="3637328" y="4135053"/>
            <a:ext cx="914400" cy="549275"/>
            <a:chOff x="2650" y="605"/>
            <a:chExt cx="576" cy="346"/>
          </a:xfrm>
        </p:grpSpPr>
        <p:grpSp>
          <p:nvGrpSpPr>
            <p:cNvPr id="172" name="Group 69">
              <a:extLst>
                <a:ext uri="{FF2B5EF4-FFF2-40B4-BE49-F238E27FC236}">
                  <a16:creationId xmlns:a16="http://schemas.microsoft.com/office/drawing/2014/main" id="{203C1226-48B2-E0DE-F385-C2D995CFE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174" name="AutoShape 65">
                <a:extLst>
                  <a:ext uri="{FF2B5EF4-FFF2-40B4-BE49-F238E27FC236}">
                    <a16:creationId xmlns:a16="http://schemas.microsoft.com/office/drawing/2014/main" id="{6D80EBAD-3CDC-A257-7144-9D736DB22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75" name="Line 66">
                <a:extLst>
                  <a:ext uri="{FF2B5EF4-FFF2-40B4-BE49-F238E27FC236}">
                    <a16:creationId xmlns:a16="http://schemas.microsoft.com/office/drawing/2014/main" id="{FF18D01A-B26E-C504-0EC3-170268B17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Line 67">
                <a:extLst>
                  <a:ext uri="{FF2B5EF4-FFF2-40B4-BE49-F238E27FC236}">
                    <a16:creationId xmlns:a16="http://schemas.microsoft.com/office/drawing/2014/main" id="{46149FC5-B50C-C23D-7323-3F698D42D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68">
                <a:extLst>
                  <a:ext uri="{FF2B5EF4-FFF2-40B4-BE49-F238E27FC236}">
                    <a16:creationId xmlns:a16="http://schemas.microsoft.com/office/drawing/2014/main" id="{1A1AB495-2061-8598-8670-F6B13390E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3" name="Freeform 815">
              <a:extLst>
                <a:ext uri="{FF2B5EF4-FFF2-40B4-BE49-F238E27FC236}">
                  <a16:creationId xmlns:a16="http://schemas.microsoft.com/office/drawing/2014/main" id="{8AFD35AB-18A2-FC0B-BB74-20A6723D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662"/>
              <a:ext cx="566" cy="228"/>
            </a:xfrm>
            <a:custGeom>
              <a:avLst/>
              <a:gdLst>
                <a:gd name="T0" fmla="*/ 0 w 566"/>
                <a:gd name="T1" fmla="*/ 0 h 228"/>
                <a:gd name="T2" fmla="*/ 566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8" name="Oval 177">
            <a:extLst>
              <a:ext uri="{FF2B5EF4-FFF2-40B4-BE49-F238E27FC236}">
                <a16:creationId xmlns:a16="http://schemas.microsoft.com/office/drawing/2014/main" id="{C1B735A1-8374-6DF9-E8E4-C2BC836CC5C4}"/>
              </a:ext>
            </a:extLst>
          </p:cNvPr>
          <p:cNvSpPr/>
          <p:nvPr/>
        </p:nvSpPr>
        <p:spPr>
          <a:xfrm>
            <a:off x="537318" y="3469727"/>
            <a:ext cx="173864" cy="173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A34C56A-A233-CD71-B8A8-CBD7005E30D7}"/>
              </a:ext>
            </a:extLst>
          </p:cNvPr>
          <p:cNvCxnSpPr>
            <a:cxnSpLocks/>
            <a:stCxn id="178" idx="6"/>
            <a:endCxn id="169" idx="0"/>
          </p:cNvCxnSpPr>
          <p:nvPr/>
        </p:nvCxnSpPr>
        <p:spPr>
          <a:xfrm>
            <a:off x="711182" y="3556659"/>
            <a:ext cx="2922970" cy="27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F53C99DD-D665-4032-5AB4-90E11DC25F0A}"/>
              </a:ext>
            </a:extLst>
          </p:cNvPr>
          <p:cNvSpPr/>
          <p:nvPr/>
        </p:nvSpPr>
        <p:spPr>
          <a:xfrm>
            <a:off x="2750072" y="3836560"/>
            <a:ext cx="173864" cy="173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82A108C-92E9-DAE0-C7CD-D39063B060A7}"/>
              </a:ext>
            </a:extLst>
          </p:cNvPr>
          <p:cNvCxnSpPr>
            <a:cxnSpLocks/>
            <a:stCxn id="180" idx="6"/>
          </p:cNvCxnSpPr>
          <p:nvPr/>
        </p:nvCxnSpPr>
        <p:spPr>
          <a:xfrm flipV="1">
            <a:off x="2923936" y="3919936"/>
            <a:ext cx="719472" cy="35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25B6A25B-EE1D-B062-EFEB-D336E13D0B41}"/>
              </a:ext>
            </a:extLst>
          </p:cNvPr>
          <p:cNvSpPr/>
          <p:nvPr/>
        </p:nvSpPr>
        <p:spPr>
          <a:xfrm>
            <a:off x="1931563" y="4137780"/>
            <a:ext cx="173864" cy="173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8C61AFCE-DDFF-8270-A94D-24B69DD704EA}"/>
              </a:ext>
            </a:extLst>
          </p:cNvPr>
          <p:cNvCxnSpPr>
            <a:cxnSpLocks/>
            <a:stCxn id="182" idx="6"/>
          </p:cNvCxnSpPr>
          <p:nvPr/>
        </p:nvCxnSpPr>
        <p:spPr>
          <a:xfrm>
            <a:off x="2105427" y="4224712"/>
            <a:ext cx="1541157" cy="29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Oval 183">
            <a:extLst>
              <a:ext uri="{FF2B5EF4-FFF2-40B4-BE49-F238E27FC236}">
                <a16:creationId xmlns:a16="http://schemas.microsoft.com/office/drawing/2014/main" id="{1F57B383-2950-2993-D9AC-563EAD65F244}"/>
              </a:ext>
            </a:extLst>
          </p:cNvPr>
          <p:cNvSpPr/>
          <p:nvPr/>
        </p:nvSpPr>
        <p:spPr>
          <a:xfrm>
            <a:off x="541546" y="4515716"/>
            <a:ext cx="173864" cy="173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26AEFEF-EDA9-542D-4449-1563B96C13E4}"/>
              </a:ext>
            </a:extLst>
          </p:cNvPr>
          <p:cNvCxnSpPr>
            <a:cxnSpLocks/>
            <a:stCxn id="184" idx="6"/>
            <a:endCxn id="173" idx="2"/>
          </p:cNvCxnSpPr>
          <p:nvPr/>
        </p:nvCxnSpPr>
        <p:spPr>
          <a:xfrm flipV="1">
            <a:off x="715410" y="4587491"/>
            <a:ext cx="2925093" cy="151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587EDC5D-889F-9B11-40F5-A340D332DA88}"/>
              </a:ext>
            </a:extLst>
          </p:cNvPr>
          <p:cNvSpPr txBox="1"/>
          <p:nvPr/>
        </p:nvSpPr>
        <p:spPr>
          <a:xfrm>
            <a:off x="449598" y="301304"/>
            <a:ext cx="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I0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952621B-A5AB-CA83-9BEC-B49D13AEABAA}"/>
              </a:ext>
            </a:extLst>
          </p:cNvPr>
          <p:cNvSpPr txBox="1"/>
          <p:nvPr/>
        </p:nvSpPr>
        <p:spPr>
          <a:xfrm>
            <a:off x="1819052" y="290145"/>
            <a:ext cx="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B7631F0-A7E4-8C9A-CC2A-5C014DA3F173}"/>
              </a:ext>
            </a:extLst>
          </p:cNvPr>
          <p:cNvSpPr txBox="1"/>
          <p:nvPr/>
        </p:nvSpPr>
        <p:spPr>
          <a:xfrm>
            <a:off x="4381866" y="2061413"/>
            <a:ext cx="54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41C8361-93C3-4A48-4F21-C76C7AF5A26E}"/>
              </a:ext>
            </a:extLst>
          </p:cNvPr>
          <p:cNvSpPr txBox="1"/>
          <p:nvPr/>
        </p:nvSpPr>
        <p:spPr>
          <a:xfrm>
            <a:off x="4396720" y="2691826"/>
            <a:ext cx="54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F64C807-C4FB-A9AD-6945-CE0A7D91D616}"/>
              </a:ext>
            </a:extLst>
          </p:cNvPr>
          <p:cNvSpPr txBox="1"/>
          <p:nvPr/>
        </p:nvSpPr>
        <p:spPr>
          <a:xfrm>
            <a:off x="4347885" y="3362016"/>
            <a:ext cx="54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9D73518-0A34-3AE6-A89E-6D5A8628E7C1}"/>
              </a:ext>
            </a:extLst>
          </p:cNvPr>
          <p:cNvSpPr txBox="1"/>
          <p:nvPr/>
        </p:nvSpPr>
        <p:spPr>
          <a:xfrm>
            <a:off x="4378690" y="4092426"/>
            <a:ext cx="54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853D0DB-05A3-E278-F1A3-2153E4B77EE0}"/>
              </a:ext>
            </a:extLst>
          </p:cNvPr>
          <p:cNvSpPr txBox="1"/>
          <p:nvPr/>
        </p:nvSpPr>
        <p:spPr>
          <a:xfrm>
            <a:off x="1791986" y="659192"/>
            <a:ext cx="27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26D6713-8EC3-A617-8189-D7A6BC0541F7}"/>
              </a:ext>
            </a:extLst>
          </p:cNvPr>
          <p:cNvSpPr txBox="1"/>
          <p:nvPr/>
        </p:nvSpPr>
        <p:spPr>
          <a:xfrm>
            <a:off x="353701" y="651839"/>
            <a:ext cx="27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3A6B6E0-4A12-34A6-F6A7-9E2D56C28DFC}"/>
              </a:ext>
            </a:extLst>
          </p:cNvPr>
          <p:cNvSpPr txBox="1"/>
          <p:nvPr/>
        </p:nvSpPr>
        <p:spPr>
          <a:xfrm>
            <a:off x="1349928" y="645631"/>
            <a:ext cx="291976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5F43192-0175-3A08-4CCB-389A862CC193}"/>
              </a:ext>
            </a:extLst>
          </p:cNvPr>
          <p:cNvSpPr txBox="1"/>
          <p:nvPr/>
        </p:nvSpPr>
        <p:spPr>
          <a:xfrm>
            <a:off x="2708354" y="668803"/>
            <a:ext cx="27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D58C2CB-802B-322C-F18E-E1B70D591332}"/>
              </a:ext>
            </a:extLst>
          </p:cNvPr>
          <p:cNvCxnSpPr>
            <a:cxnSpLocks/>
          </p:cNvCxnSpPr>
          <p:nvPr/>
        </p:nvCxnSpPr>
        <p:spPr>
          <a:xfrm>
            <a:off x="5236276" y="730855"/>
            <a:ext cx="0" cy="4314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40BCC334-C780-14A3-CE23-C6008E2D47BD}"/>
              </a:ext>
            </a:extLst>
          </p:cNvPr>
          <p:cNvCxnSpPr>
            <a:cxnSpLocks/>
          </p:cNvCxnSpPr>
          <p:nvPr/>
        </p:nvCxnSpPr>
        <p:spPr>
          <a:xfrm>
            <a:off x="5236276" y="1051360"/>
            <a:ext cx="800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5773828-9510-7EA1-2E49-6BEBCC4016B4}"/>
              </a:ext>
            </a:extLst>
          </p:cNvPr>
          <p:cNvCxnSpPr>
            <a:cxnSpLocks/>
          </p:cNvCxnSpPr>
          <p:nvPr/>
        </p:nvCxnSpPr>
        <p:spPr>
          <a:xfrm>
            <a:off x="6036376" y="1051360"/>
            <a:ext cx="0" cy="339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3" name="Group 866">
            <a:extLst>
              <a:ext uri="{FF2B5EF4-FFF2-40B4-BE49-F238E27FC236}">
                <a16:creationId xmlns:a16="http://schemas.microsoft.com/office/drawing/2014/main" id="{101F8C20-FCC5-044E-7FC5-2B5A1B471D38}"/>
              </a:ext>
            </a:extLst>
          </p:cNvPr>
          <p:cNvGrpSpPr>
            <a:grpSpLocks/>
          </p:cNvGrpSpPr>
          <p:nvPr/>
        </p:nvGrpSpPr>
        <p:grpSpPr bwMode="auto">
          <a:xfrm>
            <a:off x="5853813" y="1371866"/>
            <a:ext cx="365125" cy="914400"/>
            <a:chOff x="1325" y="893"/>
            <a:chExt cx="230" cy="576"/>
          </a:xfrm>
        </p:grpSpPr>
        <p:grpSp>
          <p:nvGrpSpPr>
            <p:cNvPr id="204" name="Group 622">
              <a:extLst>
                <a:ext uri="{FF2B5EF4-FFF2-40B4-BE49-F238E27FC236}">
                  <a16:creationId xmlns:a16="http://schemas.microsoft.com/office/drawing/2014/main" id="{38A89AB2-452F-1BEC-2D53-B101CEF075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206" name="AutoShape 616">
                <a:extLst>
                  <a:ext uri="{FF2B5EF4-FFF2-40B4-BE49-F238E27FC236}">
                    <a16:creationId xmlns:a16="http://schemas.microsoft.com/office/drawing/2014/main" id="{FDEB8B4B-ABA2-9129-A8B2-F763E8044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7" name="Line 617">
                <a:extLst>
                  <a:ext uri="{FF2B5EF4-FFF2-40B4-BE49-F238E27FC236}">
                    <a16:creationId xmlns:a16="http://schemas.microsoft.com/office/drawing/2014/main" id="{18D7E0F5-E0EE-754C-B2F1-81809E31C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618">
                <a:extLst>
                  <a:ext uri="{FF2B5EF4-FFF2-40B4-BE49-F238E27FC236}">
                    <a16:creationId xmlns:a16="http://schemas.microsoft.com/office/drawing/2014/main" id="{36829506-B2E1-A1F3-B2D1-971D33155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Oval 621">
                <a:extLst>
                  <a:ext uri="{FF2B5EF4-FFF2-40B4-BE49-F238E27FC236}">
                    <a16:creationId xmlns:a16="http://schemas.microsoft.com/office/drawing/2014/main" id="{4FD9A348-2838-DF18-E607-57B89506B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05" name="Freeform 865">
              <a:extLst>
                <a:ext uri="{FF2B5EF4-FFF2-40B4-BE49-F238E27FC236}">
                  <a16:creationId xmlns:a16="http://schemas.microsoft.com/office/drawing/2014/main" id="{6F3424DB-8F15-F536-A37F-E34446261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26F3330-5708-16C6-12D7-36284F378376}"/>
              </a:ext>
            </a:extLst>
          </p:cNvPr>
          <p:cNvCxnSpPr>
            <a:cxnSpLocks/>
          </p:cNvCxnSpPr>
          <p:nvPr/>
        </p:nvCxnSpPr>
        <p:spPr>
          <a:xfrm>
            <a:off x="6039416" y="2287051"/>
            <a:ext cx="0" cy="2738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1A68F42-B631-A2D4-F51F-3C905CED264C}"/>
              </a:ext>
            </a:extLst>
          </p:cNvPr>
          <p:cNvCxnSpPr>
            <a:cxnSpLocks/>
          </p:cNvCxnSpPr>
          <p:nvPr/>
        </p:nvCxnSpPr>
        <p:spPr>
          <a:xfrm>
            <a:off x="6605730" y="730855"/>
            <a:ext cx="0" cy="4314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7D7A7EF-FE39-CCD5-AE7B-39A06F983A58}"/>
              </a:ext>
            </a:extLst>
          </p:cNvPr>
          <p:cNvCxnSpPr>
            <a:cxnSpLocks/>
          </p:cNvCxnSpPr>
          <p:nvPr/>
        </p:nvCxnSpPr>
        <p:spPr>
          <a:xfrm>
            <a:off x="6605730" y="1051360"/>
            <a:ext cx="800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A1B7724-BA3B-E550-6231-BC564CB8AA26}"/>
              </a:ext>
            </a:extLst>
          </p:cNvPr>
          <p:cNvCxnSpPr>
            <a:cxnSpLocks/>
          </p:cNvCxnSpPr>
          <p:nvPr/>
        </p:nvCxnSpPr>
        <p:spPr>
          <a:xfrm>
            <a:off x="7405830" y="1051360"/>
            <a:ext cx="0" cy="339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4" name="Group 866">
            <a:extLst>
              <a:ext uri="{FF2B5EF4-FFF2-40B4-BE49-F238E27FC236}">
                <a16:creationId xmlns:a16="http://schemas.microsoft.com/office/drawing/2014/main" id="{4A12BAAF-DE7D-E64E-A6C2-DA788F1A7FAC}"/>
              </a:ext>
            </a:extLst>
          </p:cNvPr>
          <p:cNvGrpSpPr>
            <a:grpSpLocks/>
          </p:cNvGrpSpPr>
          <p:nvPr/>
        </p:nvGrpSpPr>
        <p:grpSpPr bwMode="auto">
          <a:xfrm>
            <a:off x="7223267" y="1371866"/>
            <a:ext cx="365125" cy="914400"/>
            <a:chOff x="1325" y="893"/>
            <a:chExt cx="230" cy="576"/>
          </a:xfrm>
        </p:grpSpPr>
        <p:grpSp>
          <p:nvGrpSpPr>
            <p:cNvPr id="215" name="Group 622">
              <a:extLst>
                <a:ext uri="{FF2B5EF4-FFF2-40B4-BE49-F238E27FC236}">
                  <a16:creationId xmlns:a16="http://schemas.microsoft.com/office/drawing/2014/main" id="{6873ECDD-8D63-A547-331A-7BD256C3E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217" name="AutoShape 616">
                <a:extLst>
                  <a:ext uri="{FF2B5EF4-FFF2-40B4-BE49-F238E27FC236}">
                    <a16:creationId xmlns:a16="http://schemas.microsoft.com/office/drawing/2014/main" id="{0F77ADD2-AF6F-EB2A-DE5E-4444FB3D3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18" name="Line 617">
                <a:extLst>
                  <a:ext uri="{FF2B5EF4-FFF2-40B4-BE49-F238E27FC236}">
                    <a16:creationId xmlns:a16="http://schemas.microsoft.com/office/drawing/2014/main" id="{8A104F9C-0B02-A48A-BA94-6D68F183C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618">
                <a:extLst>
                  <a:ext uri="{FF2B5EF4-FFF2-40B4-BE49-F238E27FC236}">
                    <a16:creationId xmlns:a16="http://schemas.microsoft.com/office/drawing/2014/main" id="{D6523C19-1FA8-015D-8F03-4980A00360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Oval 621">
                <a:extLst>
                  <a:ext uri="{FF2B5EF4-FFF2-40B4-BE49-F238E27FC236}">
                    <a16:creationId xmlns:a16="http://schemas.microsoft.com/office/drawing/2014/main" id="{8CBE1845-8441-D67C-2B78-A64CFEE5A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16" name="Freeform 865">
              <a:extLst>
                <a:ext uri="{FF2B5EF4-FFF2-40B4-BE49-F238E27FC236}">
                  <a16:creationId xmlns:a16="http://schemas.microsoft.com/office/drawing/2014/main" id="{AC4B1B4F-2E30-651E-92F3-5CB2F9D69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CE5D6FA-0F93-4444-8904-987DE6769C2D}"/>
              </a:ext>
            </a:extLst>
          </p:cNvPr>
          <p:cNvCxnSpPr>
            <a:cxnSpLocks/>
          </p:cNvCxnSpPr>
          <p:nvPr/>
        </p:nvCxnSpPr>
        <p:spPr>
          <a:xfrm>
            <a:off x="7408959" y="2287051"/>
            <a:ext cx="0" cy="2738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ED11FD1A-2B3F-574D-5D40-5D4C0BB4C95D}"/>
              </a:ext>
            </a:extLst>
          </p:cNvPr>
          <p:cNvSpPr/>
          <p:nvPr/>
        </p:nvSpPr>
        <p:spPr>
          <a:xfrm>
            <a:off x="5933850" y="2227984"/>
            <a:ext cx="173864" cy="173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818">
            <a:extLst>
              <a:ext uri="{FF2B5EF4-FFF2-40B4-BE49-F238E27FC236}">
                <a16:creationId xmlns:a16="http://schemas.microsoft.com/office/drawing/2014/main" id="{D3790960-B11C-76C9-F326-5BAFA6CB085C}"/>
              </a:ext>
            </a:extLst>
          </p:cNvPr>
          <p:cNvGrpSpPr>
            <a:grpSpLocks/>
          </p:cNvGrpSpPr>
          <p:nvPr/>
        </p:nvGrpSpPr>
        <p:grpSpPr bwMode="auto">
          <a:xfrm>
            <a:off x="8227468" y="2217920"/>
            <a:ext cx="914400" cy="549275"/>
            <a:chOff x="2650" y="605"/>
            <a:chExt cx="576" cy="346"/>
          </a:xfrm>
        </p:grpSpPr>
        <p:grpSp>
          <p:nvGrpSpPr>
            <p:cNvPr id="224" name="Group 69">
              <a:extLst>
                <a:ext uri="{FF2B5EF4-FFF2-40B4-BE49-F238E27FC236}">
                  <a16:creationId xmlns:a16="http://schemas.microsoft.com/office/drawing/2014/main" id="{C193448C-EBBD-5989-8080-0410916EA9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226" name="AutoShape 65">
                <a:extLst>
                  <a:ext uri="{FF2B5EF4-FFF2-40B4-BE49-F238E27FC236}">
                    <a16:creationId xmlns:a16="http://schemas.microsoft.com/office/drawing/2014/main" id="{B1E2CC5D-9AAD-5AE3-643E-C53C4C80B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27" name="Line 66">
                <a:extLst>
                  <a:ext uri="{FF2B5EF4-FFF2-40B4-BE49-F238E27FC236}">
                    <a16:creationId xmlns:a16="http://schemas.microsoft.com/office/drawing/2014/main" id="{F0665824-CB83-33D7-9339-E553B581E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67">
                <a:extLst>
                  <a:ext uri="{FF2B5EF4-FFF2-40B4-BE49-F238E27FC236}">
                    <a16:creationId xmlns:a16="http://schemas.microsoft.com/office/drawing/2014/main" id="{09150EAD-1D6E-CDFF-E758-E9BB9FB15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68">
                <a:extLst>
                  <a:ext uri="{FF2B5EF4-FFF2-40B4-BE49-F238E27FC236}">
                    <a16:creationId xmlns:a16="http://schemas.microsoft.com/office/drawing/2014/main" id="{8A3062D4-D82B-D9E5-CFFC-923D364B8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" name="Freeform 815">
              <a:extLst>
                <a:ext uri="{FF2B5EF4-FFF2-40B4-BE49-F238E27FC236}">
                  <a16:creationId xmlns:a16="http://schemas.microsoft.com/office/drawing/2014/main" id="{3DDDAA41-4EAE-ACC6-C591-23D27F6DE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662"/>
              <a:ext cx="566" cy="228"/>
            </a:xfrm>
            <a:custGeom>
              <a:avLst/>
              <a:gdLst>
                <a:gd name="T0" fmla="*/ 0 w 566"/>
                <a:gd name="T1" fmla="*/ 0 h 228"/>
                <a:gd name="T2" fmla="*/ 566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E975BDB-DAB8-53C9-450C-96C9C29AEA97}"/>
              </a:ext>
            </a:extLst>
          </p:cNvPr>
          <p:cNvCxnSpPr>
            <a:cxnSpLocks/>
            <a:stCxn id="222" idx="6"/>
            <a:endCxn id="225" idx="0"/>
          </p:cNvCxnSpPr>
          <p:nvPr/>
        </p:nvCxnSpPr>
        <p:spPr>
          <a:xfrm flipV="1">
            <a:off x="6107714" y="2308408"/>
            <a:ext cx="2122929" cy="650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1" name="Group 818">
            <a:extLst>
              <a:ext uri="{FF2B5EF4-FFF2-40B4-BE49-F238E27FC236}">
                <a16:creationId xmlns:a16="http://schemas.microsoft.com/office/drawing/2014/main" id="{1CBDB3A3-81C1-FBC0-79A6-7EDB8A23D2E4}"/>
              </a:ext>
            </a:extLst>
          </p:cNvPr>
          <p:cNvGrpSpPr>
            <a:grpSpLocks/>
          </p:cNvGrpSpPr>
          <p:nvPr/>
        </p:nvGrpSpPr>
        <p:grpSpPr bwMode="auto">
          <a:xfrm>
            <a:off x="8230644" y="2888111"/>
            <a:ext cx="914400" cy="549275"/>
            <a:chOff x="2650" y="605"/>
            <a:chExt cx="576" cy="346"/>
          </a:xfrm>
        </p:grpSpPr>
        <p:grpSp>
          <p:nvGrpSpPr>
            <p:cNvPr id="232" name="Group 69">
              <a:extLst>
                <a:ext uri="{FF2B5EF4-FFF2-40B4-BE49-F238E27FC236}">
                  <a16:creationId xmlns:a16="http://schemas.microsoft.com/office/drawing/2014/main" id="{511C5A80-F250-0739-1EF7-331B753A59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234" name="AutoShape 65">
                <a:extLst>
                  <a:ext uri="{FF2B5EF4-FFF2-40B4-BE49-F238E27FC236}">
                    <a16:creationId xmlns:a16="http://schemas.microsoft.com/office/drawing/2014/main" id="{F06615A8-F8F4-D1BE-6933-3378D417B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5" name="Line 66">
                <a:extLst>
                  <a:ext uri="{FF2B5EF4-FFF2-40B4-BE49-F238E27FC236}">
                    <a16:creationId xmlns:a16="http://schemas.microsoft.com/office/drawing/2014/main" id="{DBA3E19A-0892-ECB6-8CB3-56CCFBE7D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Line 67">
                <a:extLst>
                  <a:ext uri="{FF2B5EF4-FFF2-40B4-BE49-F238E27FC236}">
                    <a16:creationId xmlns:a16="http://schemas.microsoft.com/office/drawing/2014/main" id="{F837C0BD-8D0A-05A7-8240-E2AD5E840B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Line 68">
                <a:extLst>
                  <a:ext uri="{FF2B5EF4-FFF2-40B4-BE49-F238E27FC236}">
                    <a16:creationId xmlns:a16="http://schemas.microsoft.com/office/drawing/2014/main" id="{B02D33E8-3B79-B06D-1FF5-73AD90922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3" name="Freeform 815">
              <a:extLst>
                <a:ext uri="{FF2B5EF4-FFF2-40B4-BE49-F238E27FC236}">
                  <a16:creationId xmlns:a16="http://schemas.microsoft.com/office/drawing/2014/main" id="{6C80053F-93FB-0F21-53C1-0F58A47CA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662"/>
              <a:ext cx="566" cy="228"/>
            </a:xfrm>
            <a:custGeom>
              <a:avLst/>
              <a:gdLst>
                <a:gd name="T0" fmla="*/ 0 w 566"/>
                <a:gd name="T1" fmla="*/ 0 h 228"/>
                <a:gd name="T2" fmla="*/ 566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8" name="Oval 237">
            <a:extLst>
              <a:ext uri="{FF2B5EF4-FFF2-40B4-BE49-F238E27FC236}">
                <a16:creationId xmlns:a16="http://schemas.microsoft.com/office/drawing/2014/main" id="{A3859E8F-54E2-B8DD-B177-5522F8908561}"/>
              </a:ext>
            </a:extLst>
          </p:cNvPr>
          <p:cNvSpPr/>
          <p:nvPr/>
        </p:nvSpPr>
        <p:spPr>
          <a:xfrm>
            <a:off x="7337307" y="2590157"/>
            <a:ext cx="173864" cy="173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EE83A873-6787-ABE6-AC43-89893232885D}"/>
              </a:ext>
            </a:extLst>
          </p:cNvPr>
          <p:cNvCxnSpPr>
            <a:cxnSpLocks/>
            <a:stCxn id="238" idx="6"/>
          </p:cNvCxnSpPr>
          <p:nvPr/>
        </p:nvCxnSpPr>
        <p:spPr>
          <a:xfrm flipV="1">
            <a:off x="7511171" y="2673533"/>
            <a:ext cx="719472" cy="35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411A1B62-3587-81E3-68AF-CD49AF832C56}"/>
              </a:ext>
            </a:extLst>
          </p:cNvPr>
          <p:cNvSpPr/>
          <p:nvPr/>
        </p:nvSpPr>
        <p:spPr>
          <a:xfrm>
            <a:off x="6518798" y="2891377"/>
            <a:ext cx="173864" cy="173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1D310629-847F-94EA-1450-B3C62097BBDE}"/>
              </a:ext>
            </a:extLst>
          </p:cNvPr>
          <p:cNvCxnSpPr>
            <a:cxnSpLocks/>
            <a:stCxn id="240" idx="6"/>
            <a:endCxn id="233" idx="0"/>
          </p:cNvCxnSpPr>
          <p:nvPr/>
        </p:nvCxnSpPr>
        <p:spPr>
          <a:xfrm>
            <a:off x="6692662" y="2978309"/>
            <a:ext cx="1541157" cy="29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3AF116B0-D2A7-5FA6-0AAB-1511C58EEED6}"/>
              </a:ext>
            </a:extLst>
          </p:cNvPr>
          <p:cNvSpPr/>
          <p:nvPr/>
        </p:nvSpPr>
        <p:spPr>
          <a:xfrm>
            <a:off x="5933850" y="3253617"/>
            <a:ext cx="173864" cy="173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41AAC77F-47AC-4599-9AD1-F80196873453}"/>
              </a:ext>
            </a:extLst>
          </p:cNvPr>
          <p:cNvCxnSpPr>
            <a:cxnSpLocks/>
            <a:stCxn id="242" idx="6"/>
            <a:endCxn id="233" idx="2"/>
          </p:cNvCxnSpPr>
          <p:nvPr/>
        </p:nvCxnSpPr>
        <p:spPr>
          <a:xfrm>
            <a:off x="6107714" y="3340549"/>
            <a:ext cx="212610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4" name="Group 818">
            <a:extLst>
              <a:ext uri="{FF2B5EF4-FFF2-40B4-BE49-F238E27FC236}">
                <a16:creationId xmlns:a16="http://schemas.microsoft.com/office/drawing/2014/main" id="{C7746A23-F29F-6B59-3693-6E75FFE3EEE3}"/>
              </a:ext>
            </a:extLst>
          </p:cNvPr>
          <p:cNvGrpSpPr>
            <a:grpSpLocks/>
          </p:cNvGrpSpPr>
          <p:nvPr/>
        </p:nvGrpSpPr>
        <p:grpSpPr bwMode="auto">
          <a:xfrm>
            <a:off x="8214768" y="3558302"/>
            <a:ext cx="914400" cy="549275"/>
            <a:chOff x="2650" y="605"/>
            <a:chExt cx="576" cy="346"/>
          </a:xfrm>
        </p:grpSpPr>
        <p:grpSp>
          <p:nvGrpSpPr>
            <p:cNvPr id="245" name="Group 69">
              <a:extLst>
                <a:ext uri="{FF2B5EF4-FFF2-40B4-BE49-F238E27FC236}">
                  <a16:creationId xmlns:a16="http://schemas.microsoft.com/office/drawing/2014/main" id="{2593F03D-52ED-44AA-7427-42A1FBC1C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247" name="AutoShape 65">
                <a:extLst>
                  <a:ext uri="{FF2B5EF4-FFF2-40B4-BE49-F238E27FC236}">
                    <a16:creationId xmlns:a16="http://schemas.microsoft.com/office/drawing/2014/main" id="{DA802794-A595-2B07-5ABA-C9DE0E4DA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8" name="Line 66">
                <a:extLst>
                  <a:ext uri="{FF2B5EF4-FFF2-40B4-BE49-F238E27FC236}">
                    <a16:creationId xmlns:a16="http://schemas.microsoft.com/office/drawing/2014/main" id="{16611192-ABAF-C92D-5E10-67F92010B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Line 67">
                <a:extLst>
                  <a:ext uri="{FF2B5EF4-FFF2-40B4-BE49-F238E27FC236}">
                    <a16:creationId xmlns:a16="http://schemas.microsoft.com/office/drawing/2014/main" id="{90845B22-74D2-101B-EA16-8A0E74F36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Line 68">
                <a:extLst>
                  <a:ext uri="{FF2B5EF4-FFF2-40B4-BE49-F238E27FC236}">
                    <a16:creationId xmlns:a16="http://schemas.microsoft.com/office/drawing/2014/main" id="{C9AE72E2-F022-C36E-5F5D-448A32124E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" name="Freeform 815">
              <a:extLst>
                <a:ext uri="{FF2B5EF4-FFF2-40B4-BE49-F238E27FC236}">
                  <a16:creationId xmlns:a16="http://schemas.microsoft.com/office/drawing/2014/main" id="{E74309D7-AF5B-F1D5-3423-7DCDB2AA2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662"/>
              <a:ext cx="566" cy="228"/>
            </a:xfrm>
            <a:custGeom>
              <a:avLst/>
              <a:gdLst>
                <a:gd name="T0" fmla="*/ 0 w 566"/>
                <a:gd name="T1" fmla="*/ 0 h 228"/>
                <a:gd name="T2" fmla="*/ 566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818">
            <a:extLst>
              <a:ext uri="{FF2B5EF4-FFF2-40B4-BE49-F238E27FC236}">
                <a16:creationId xmlns:a16="http://schemas.microsoft.com/office/drawing/2014/main" id="{C1057341-50B3-DD49-77DA-4070BBB7159E}"/>
              </a:ext>
            </a:extLst>
          </p:cNvPr>
          <p:cNvGrpSpPr>
            <a:grpSpLocks/>
          </p:cNvGrpSpPr>
          <p:nvPr/>
        </p:nvGrpSpPr>
        <p:grpSpPr bwMode="auto">
          <a:xfrm>
            <a:off x="8217944" y="4228493"/>
            <a:ext cx="914400" cy="549275"/>
            <a:chOff x="2650" y="605"/>
            <a:chExt cx="576" cy="346"/>
          </a:xfrm>
        </p:grpSpPr>
        <p:grpSp>
          <p:nvGrpSpPr>
            <p:cNvPr id="252" name="Group 69">
              <a:extLst>
                <a:ext uri="{FF2B5EF4-FFF2-40B4-BE49-F238E27FC236}">
                  <a16:creationId xmlns:a16="http://schemas.microsoft.com/office/drawing/2014/main" id="{6F7734BF-3280-F2C3-7109-B749453A2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254" name="AutoShape 65">
                <a:extLst>
                  <a:ext uri="{FF2B5EF4-FFF2-40B4-BE49-F238E27FC236}">
                    <a16:creationId xmlns:a16="http://schemas.microsoft.com/office/drawing/2014/main" id="{FD11D7B8-C9A5-2E21-D06F-F54BE4D02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55" name="Line 66">
                <a:extLst>
                  <a:ext uri="{FF2B5EF4-FFF2-40B4-BE49-F238E27FC236}">
                    <a16:creationId xmlns:a16="http://schemas.microsoft.com/office/drawing/2014/main" id="{F986E59D-01C0-4FB0-5552-2334B46D9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67">
                <a:extLst>
                  <a:ext uri="{FF2B5EF4-FFF2-40B4-BE49-F238E27FC236}">
                    <a16:creationId xmlns:a16="http://schemas.microsoft.com/office/drawing/2014/main" id="{9AAEFE6B-47E6-0C4E-588E-4E445ED5E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68">
                <a:extLst>
                  <a:ext uri="{FF2B5EF4-FFF2-40B4-BE49-F238E27FC236}">
                    <a16:creationId xmlns:a16="http://schemas.microsoft.com/office/drawing/2014/main" id="{95A170B3-D31A-33D3-935C-660FF5943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3" name="Freeform 815">
              <a:extLst>
                <a:ext uri="{FF2B5EF4-FFF2-40B4-BE49-F238E27FC236}">
                  <a16:creationId xmlns:a16="http://schemas.microsoft.com/office/drawing/2014/main" id="{0044D4D9-9EC7-0056-D361-280912D06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662"/>
              <a:ext cx="566" cy="228"/>
            </a:xfrm>
            <a:custGeom>
              <a:avLst/>
              <a:gdLst>
                <a:gd name="T0" fmla="*/ 0 w 566"/>
                <a:gd name="T1" fmla="*/ 0 h 228"/>
                <a:gd name="T2" fmla="*/ 566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" name="Oval 257">
            <a:extLst>
              <a:ext uri="{FF2B5EF4-FFF2-40B4-BE49-F238E27FC236}">
                <a16:creationId xmlns:a16="http://schemas.microsoft.com/office/drawing/2014/main" id="{26B676C1-EBF0-43C3-17EC-741223248D17}"/>
              </a:ext>
            </a:extLst>
          </p:cNvPr>
          <p:cNvSpPr/>
          <p:nvPr/>
        </p:nvSpPr>
        <p:spPr>
          <a:xfrm>
            <a:off x="5117934" y="3563167"/>
            <a:ext cx="173864" cy="173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D7447911-56D8-8B55-3DF5-748C6FFB413D}"/>
              </a:ext>
            </a:extLst>
          </p:cNvPr>
          <p:cNvCxnSpPr>
            <a:cxnSpLocks/>
            <a:stCxn id="258" idx="6"/>
            <a:endCxn id="249" idx="0"/>
          </p:cNvCxnSpPr>
          <p:nvPr/>
        </p:nvCxnSpPr>
        <p:spPr>
          <a:xfrm>
            <a:off x="5291798" y="3650099"/>
            <a:ext cx="2922970" cy="27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DF54EDE4-F1ED-E643-2832-1D627F2A3496}"/>
              </a:ext>
            </a:extLst>
          </p:cNvPr>
          <p:cNvSpPr/>
          <p:nvPr/>
        </p:nvSpPr>
        <p:spPr>
          <a:xfrm>
            <a:off x="7330688" y="3930000"/>
            <a:ext cx="173864" cy="173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A9DF365-9A9A-972E-17CD-C2C26B286EA5}"/>
              </a:ext>
            </a:extLst>
          </p:cNvPr>
          <p:cNvCxnSpPr>
            <a:cxnSpLocks/>
            <a:stCxn id="260" idx="6"/>
          </p:cNvCxnSpPr>
          <p:nvPr/>
        </p:nvCxnSpPr>
        <p:spPr>
          <a:xfrm flipV="1">
            <a:off x="7504552" y="4013376"/>
            <a:ext cx="719472" cy="35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2BB3C623-5E41-298E-C3C7-3D197B78D575}"/>
              </a:ext>
            </a:extLst>
          </p:cNvPr>
          <p:cNvSpPr/>
          <p:nvPr/>
        </p:nvSpPr>
        <p:spPr>
          <a:xfrm>
            <a:off x="6512179" y="4231220"/>
            <a:ext cx="173864" cy="173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D5E4CDD8-87FE-1AD9-FB9C-722A9714D617}"/>
              </a:ext>
            </a:extLst>
          </p:cNvPr>
          <p:cNvCxnSpPr>
            <a:cxnSpLocks/>
            <a:stCxn id="262" idx="6"/>
          </p:cNvCxnSpPr>
          <p:nvPr/>
        </p:nvCxnSpPr>
        <p:spPr>
          <a:xfrm>
            <a:off x="6686043" y="4318152"/>
            <a:ext cx="1541157" cy="29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4" name="Oval 263">
            <a:extLst>
              <a:ext uri="{FF2B5EF4-FFF2-40B4-BE49-F238E27FC236}">
                <a16:creationId xmlns:a16="http://schemas.microsoft.com/office/drawing/2014/main" id="{944D4FC2-E7AE-FE5D-75A2-95D0DB5D5739}"/>
              </a:ext>
            </a:extLst>
          </p:cNvPr>
          <p:cNvSpPr/>
          <p:nvPr/>
        </p:nvSpPr>
        <p:spPr>
          <a:xfrm>
            <a:off x="5122162" y="4609156"/>
            <a:ext cx="173864" cy="173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FDD9F66B-1245-FE94-3F00-2EB10D46E47B}"/>
              </a:ext>
            </a:extLst>
          </p:cNvPr>
          <p:cNvCxnSpPr>
            <a:cxnSpLocks/>
            <a:stCxn id="264" idx="6"/>
            <a:endCxn id="253" idx="2"/>
          </p:cNvCxnSpPr>
          <p:nvPr/>
        </p:nvCxnSpPr>
        <p:spPr>
          <a:xfrm flipV="1">
            <a:off x="5296026" y="4680931"/>
            <a:ext cx="2925093" cy="151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028CD7C4-26A9-09FB-6ED2-F4262363CE40}"/>
              </a:ext>
            </a:extLst>
          </p:cNvPr>
          <p:cNvSpPr txBox="1"/>
          <p:nvPr/>
        </p:nvSpPr>
        <p:spPr>
          <a:xfrm>
            <a:off x="5030214" y="394744"/>
            <a:ext cx="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EE23B9BA-0E35-9CD2-4C4D-5CFD146F304B}"/>
              </a:ext>
            </a:extLst>
          </p:cNvPr>
          <p:cNvSpPr txBox="1"/>
          <p:nvPr/>
        </p:nvSpPr>
        <p:spPr>
          <a:xfrm>
            <a:off x="6399668" y="383585"/>
            <a:ext cx="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I3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CBEBEEA-2735-5A6D-8B19-BDB5D13A1AE6}"/>
              </a:ext>
            </a:extLst>
          </p:cNvPr>
          <p:cNvSpPr txBox="1"/>
          <p:nvPr/>
        </p:nvSpPr>
        <p:spPr>
          <a:xfrm>
            <a:off x="8962482" y="2154853"/>
            <a:ext cx="54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DD52ADCB-35F2-F728-C15D-FADAB5A1F116}"/>
              </a:ext>
            </a:extLst>
          </p:cNvPr>
          <p:cNvSpPr txBox="1"/>
          <p:nvPr/>
        </p:nvSpPr>
        <p:spPr>
          <a:xfrm>
            <a:off x="8977336" y="2785266"/>
            <a:ext cx="54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2BC66EE3-9D39-0566-B7BC-3797EFBBCEB6}"/>
              </a:ext>
            </a:extLst>
          </p:cNvPr>
          <p:cNvSpPr txBox="1"/>
          <p:nvPr/>
        </p:nvSpPr>
        <p:spPr>
          <a:xfrm>
            <a:off x="8928501" y="3455456"/>
            <a:ext cx="54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DD77097-AA37-EC06-5832-05B3A36892C5}"/>
              </a:ext>
            </a:extLst>
          </p:cNvPr>
          <p:cNvSpPr txBox="1"/>
          <p:nvPr/>
        </p:nvSpPr>
        <p:spPr>
          <a:xfrm>
            <a:off x="8959306" y="4185866"/>
            <a:ext cx="54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10030B1-70B6-8F1A-6F9D-834B5050B7C8}"/>
              </a:ext>
            </a:extLst>
          </p:cNvPr>
          <p:cNvSpPr txBox="1"/>
          <p:nvPr/>
        </p:nvSpPr>
        <p:spPr>
          <a:xfrm>
            <a:off x="6372602" y="752632"/>
            <a:ext cx="27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DDDF1C3E-C3B7-F4AC-E385-B8C3B4961F68}"/>
              </a:ext>
            </a:extLst>
          </p:cNvPr>
          <p:cNvSpPr txBox="1"/>
          <p:nvPr/>
        </p:nvSpPr>
        <p:spPr>
          <a:xfrm>
            <a:off x="4934317" y="745279"/>
            <a:ext cx="27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3269B86-CA82-C0B4-FF76-875AFAAEE525}"/>
              </a:ext>
            </a:extLst>
          </p:cNvPr>
          <p:cNvSpPr txBox="1"/>
          <p:nvPr/>
        </p:nvSpPr>
        <p:spPr>
          <a:xfrm>
            <a:off x="5930544" y="739071"/>
            <a:ext cx="291976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416B48D-D3D1-8E79-36DB-D511BCA6D5EC}"/>
              </a:ext>
            </a:extLst>
          </p:cNvPr>
          <p:cNvSpPr txBox="1"/>
          <p:nvPr/>
        </p:nvSpPr>
        <p:spPr>
          <a:xfrm>
            <a:off x="7288970" y="762243"/>
            <a:ext cx="27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5746679-4810-9FE2-D841-6FE5F1D71026}"/>
              </a:ext>
            </a:extLst>
          </p:cNvPr>
          <p:cNvSpPr txBox="1"/>
          <p:nvPr/>
        </p:nvSpPr>
        <p:spPr>
          <a:xfrm>
            <a:off x="1692621" y="5201207"/>
            <a:ext cx="83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F5E80FC-32DF-3F39-55D8-09B450D7505A}"/>
              </a:ext>
            </a:extLst>
          </p:cNvPr>
          <p:cNvSpPr txBox="1"/>
          <p:nvPr/>
        </p:nvSpPr>
        <p:spPr>
          <a:xfrm>
            <a:off x="6263344" y="5250972"/>
            <a:ext cx="114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8EE83-2E84-BB76-1876-1CD4247DC1C1}"/>
              </a:ext>
            </a:extLst>
          </p:cNvPr>
          <p:cNvSpPr txBox="1"/>
          <p:nvPr/>
        </p:nvSpPr>
        <p:spPr>
          <a:xfrm>
            <a:off x="3830909" y="2246888"/>
            <a:ext cx="61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6E4C2-F51B-A1A7-A734-5B2AA6B3B589}"/>
              </a:ext>
            </a:extLst>
          </p:cNvPr>
          <p:cNvSpPr txBox="1"/>
          <p:nvPr/>
        </p:nvSpPr>
        <p:spPr>
          <a:xfrm>
            <a:off x="3829701" y="2933323"/>
            <a:ext cx="61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E9059-D692-F261-DF3E-4B4B64E9B923}"/>
              </a:ext>
            </a:extLst>
          </p:cNvPr>
          <p:cNvSpPr txBox="1"/>
          <p:nvPr/>
        </p:nvSpPr>
        <p:spPr>
          <a:xfrm>
            <a:off x="3814976" y="3593538"/>
            <a:ext cx="61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2CA0D-E131-6059-9E27-E08D7D9EC618}"/>
              </a:ext>
            </a:extLst>
          </p:cNvPr>
          <p:cNvSpPr txBox="1"/>
          <p:nvPr/>
        </p:nvSpPr>
        <p:spPr>
          <a:xfrm>
            <a:off x="3821549" y="4257978"/>
            <a:ext cx="61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4A8E1-3D6D-1358-BB37-CB3D0856D65C}"/>
              </a:ext>
            </a:extLst>
          </p:cNvPr>
          <p:cNvSpPr txBox="1"/>
          <p:nvPr/>
        </p:nvSpPr>
        <p:spPr>
          <a:xfrm>
            <a:off x="1260540" y="1541852"/>
            <a:ext cx="619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4F327-1B7C-75BE-0A39-D3AEA7B32C70}"/>
              </a:ext>
            </a:extLst>
          </p:cNvPr>
          <p:cNvSpPr txBox="1"/>
          <p:nvPr/>
        </p:nvSpPr>
        <p:spPr>
          <a:xfrm>
            <a:off x="8411125" y="2322608"/>
            <a:ext cx="61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E449C-DA68-893D-0D94-75CE0107061B}"/>
              </a:ext>
            </a:extLst>
          </p:cNvPr>
          <p:cNvSpPr txBox="1"/>
          <p:nvPr/>
        </p:nvSpPr>
        <p:spPr>
          <a:xfrm>
            <a:off x="8409917" y="3009043"/>
            <a:ext cx="61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F0A38-0B4F-5C66-CB1B-E90E37D73448}"/>
              </a:ext>
            </a:extLst>
          </p:cNvPr>
          <p:cNvSpPr txBox="1"/>
          <p:nvPr/>
        </p:nvSpPr>
        <p:spPr>
          <a:xfrm>
            <a:off x="8395192" y="3669258"/>
            <a:ext cx="61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3F712-084C-FCD7-0162-4F986326FAC9}"/>
              </a:ext>
            </a:extLst>
          </p:cNvPr>
          <p:cNvSpPr txBox="1"/>
          <p:nvPr/>
        </p:nvSpPr>
        <p:spPr>
          <a:xfrm>
            <a:off x="8401765" y="4333698"/>
            <a:ext cx="61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2C2F8-3A48-5B50-BFDE-F9130E7EC05D}"/>
              </a:ext>
            </a:extLst>
          </p:cNvPr>
          <p:cNvSpPr txBox="1"/>
          <p:nvPr/>
        </p:nvSpPr>
        <p:spPr>
          <a:xfrm>
            <a:off x="5840756" y="1617572"/>
            <a:ext cx="619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04F9CF-88DE-9F1C-FCDC-4857BB41A7B0}"/>
              </a:ext>
            </a:extLst>
          </p:cNvPr>
          <p:cNvSpPr txBox="1"/>
          <p:nvPr/>
        </p:nvSpPr>
        <p:spPr>
          <a:xfrm>
            <a:off x="2629993" y="1515656"/>
            <a:ext cx="619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25E396-4D6B-7D1E-7293-188F69CAC99F}"/>
              </a:ext>
            </a:extLst>
          </p:cNvPr>
          <p:cNvSpPr txBox="1"/>
          <p:nvPr/>
        </p:nvSpPr>
        <p:spPr>
          <a:xfrm>
            <a:off x="7210209" y="1591376"/>
            <a:ext cx="619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201496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135609-5B4A-141C-D906-D7ED00A637C0}"/>
              </a:ext>
            </a:extLst>
          </p:cNvPr>
          <p:cNvSpPr/>
          <p:nvPr/>
        </p:nvSpPr>
        <p:spPr>
          <a:xfrm>
            <a:off x="3560955" y="2791515"/>
            <a:ext cx="1055666" cy="69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BBF50-ACE6-A4B7-785A-862AD4A8FE05}"/>
              </a:ext>
            </a:extLst>
          </p:cNvPr>
          <p:cNvSpPr txBox="1"/>
          <p:nvPr/>
        </p:nvSpPr>
        <p:spPr>
          <a:xfrm>
            <a:off x="3567701" y="2844836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E71D9-BF4E-9015-FA46-1C0E79BCCA19}"/>
              </a:ext>
            </a:extLst>
          </p:cNvPr>
          <p:cNvSpPr txBox="1"/>
          <p:nvPr/>
        </p:nvSpPr>
        <p:spPr>
          <a:xfrm>
            <a:off x="4149688" y="2852530"/>
            <a:ext cx="573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DOUT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CD3D7-D477-0DF8-43DA-737E822DB8E2}"/>
              </a:ext>
            </a:extLst>
          </p:cNvPr>
          <p:cNvSpPr txBox="1"/>
          <p:nvPr/>
        </p:nvSpPr>
        <p:spPr>
          <a:xfrm>
            <a:off x="3558824" y="3241601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DIN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09880-E454-DB0B-A344-FBA062BEBF8C}"/>
              </a:ext>
            </a:extLst>
          </p:cNvPr>
          <p:cNvSpPr txBox="1"/>
          <p:nvPr/>
        </p:nvSpPr>
        <p:spPr>
          <a:xfrm>
            <a:off x="4102506" y="3247718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WE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A28CD5-6126-5BA4-EB33-DD6D1BDD43B0}"/>
              </a:ext>
            </a:extLst>
          </p:cNvPr>
          <p:cNvSpPr/>
          <p:nvPr/>
        </p:nvSpPr>
        <p:spPr>
          <a:xfrm>
            <a:off x="1912452" y="2155222"/>
            <a:ext cx="682581" cy="355364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417BC-2297-E69F-9681-89F7BBB3C5EE}"/>
              </a:ext>
            </a:extLst>
          </p:cNvPr>
          <p:cNvSpPr txBox="1"/>
          <p:nvPr/>
        </p:nvSpPr>
        <p:spPr>
          <a:xfrm rot="16200000">
            <a:off x="1303463" y="3731990"/>
            <a:ext cx="180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Bit Decoder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634170-A132-B06B-1829-7843BD262FC2}"/>
              </a:ext>
            </a:extLst>
          </p:cNvPr>
          <p:cNvSpPr/>
          <p:nvPr/>
        </p:nvSpPr>
        <p:spPr>
          <a:xfrm rot="5400000">
            <a:off x="6532834" y="-795629"/>
            <a:ext cx="490537" cy="534139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6191C2-BF2A-9B03-2E7F-D83885376F6C}"/>
              </a:ext>
            </a:extLst>
          </p:cNvPr>
          <p:cNvSpPr txBox="1"/>
          <p:nvPr/>
        </p:nvSpPr>
        <p:spPr>
          <a:xfrm>
            <a:off x="5914777" y="1683801"/>
            <a:ext cx="16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Bit Decoder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D451D84-71B3-F377-F3A1-667B978B1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315832"/>
              </p:ext>
            </p:extLst>
          </p:nvPr>
        </p:nvGraphicFramePr>
        <p:xfrm>
          <a:off x="1781423" y="360511"/>
          <a:ext cx="23896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415">
                  <a:extLst>
                    <a:ext uri="{9D8B030D-6E8A-4147-A177-3AD203B41FA5}">
                      <a16:colId xmlns:a16="http://schemas.microsoft.com/office/drawing/2014/main" val="3578561764"/>
                    </a:ext>
                  </a:extLst>
                </a:gridCol>
                <a:gridCol w="597415">
                  <a:extLst>
                    <a:ext uri="{9D8B030D-6E8A-4147-A177-3AD203B41FA5}">
                      <a16:colId xmlns:a16="http://schemas.microsoft.com/office/drawing/2014/main" val="2753873292"/>
                    </a:ext>
                  </a:extLst>
                </a:gridCol>
                <a:gridCol w="597415">
                  <a:extLst>
                    <a:ext uri="{9D8B030D-6E8A-4147-A177-3AD203B41FA5}">
                      <a16:colId xmlns:a16="http://schemas.microsoft.com/office/drawing/2014/main" val="1733879379"/>
                    </a:ext>
                  </a:extLst>
                </a:gridCol>
                <a:gridCol w="597415">
                  <a:extLst>
                    <a:ext uri="{9D8B030D-6E8A-4147-A177-3AD203B41FA5}">
                      <a16:colId xmlns:a16="http://schemas.microsoft.com/office/drawing/2014/main" val="3304031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0297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FE795F3-83EB-35EA-7A28-5B298DA28276}"/>
              </a:ext>
            </a:extLst>
          </p:cNvPr>
          <p:cNvSpPr txBox="1"/>
          <p:nvPr/>
        </p:nvSpPr>
        <p:spPr>
          <a:xfrm>
            <a:off x="2298920" y="0"/>
            <a:ext cx="135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Address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D48DF52-EEEC-3E6E-50AA-EA0AF2BD893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20471" y="725683"/>
            <a:ext cx="2757631" cy="904119"/>
          </a:xfrm>
          <a:prstGeom prst="bentConnector4">
            <a:avLst>
              <a:gd name="adj1" fmla="val -3018"/>
              <a:gd name="adj2" fmla="val 3222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0313F14-C47C-2B31-A742-A3E8D7E9C4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68264" y="731524"/>
            <a:ext cx="904118" cy="901521"/>
          </a:xfrm>
          <a:prstGeom prst="bentConnector3">
            <a:avLst>
              <a:gd name="adj1" fmla="val 6451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D07867-F31C-6224-A4B8-BF835167147A}"/>
              </a:ext>
            </a:extLst>
          </p:cNvPr>
          <p:cNvCxnSpPr>
            <a:cxnSpLocks/>
          </p:cNvCxnSpPr>
          <p:nvPr/>
        </p:nvCxnSpPr>
        <p:spPr>
          <a:xfrm>
            <a:off x="2058562" y="725682"/>
            <a:ext cx="0" cy="1394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6EB833-A773-AF2F-9345-C0560F07DC90}"/>
              </a:ext>
            </a:extLst>
          </p:cNvPr>
          <p:cNvCxnSpPr>
            <a:cxnSpLocks/>
          </p:cNvCxnSpPr>
          <p:nvPr/>
        </p:nvCxnSpPr>
        <p:spPr>
          <a:xfrm flipH="1">
            <a:off x="2527298" y="725682"/>
            <a:ext cx="1" cy="1465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82169E2-6B3E-5B79-DF24-33E3FD95E4A4}"/>
              </a:ext>
            </a:extLst>
          </p:cNvPr>
          <p:cNvSpPr txBox="1"/>
          <p:nvPr/>
        </p:nvSpPr>
        <p:spPr>
          <a:xfrm>
            <a:off x="3707546" y="2954106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Bit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67B2EE3-DB64-DF83-56C2-FF3316860074}"/>
              </a:ext>
            </a:extLst>
          </p:cNvPr>
          <p:cNvCxnSpPr>
            <a:cxnSpLocks/>
          </p:cNvCxnSpPr>
          <p:nvPr/>
        </p:nvCxnSpPr>
        <p:spPr>
          <a:xfrm rot="5400000">
            <a:off x="1485287" y="3852002"/>
            <a:ext cx="4562921" cy="1099595"/>
          </a:xfrm>
          <a:prstGeom prst="bentConnector3">
            <a:avLst>
              <a:gd name="adj1" fmla="val 644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F984F10-EB96-697E-54AE-9284EDAF3D9F}"/>
              </a:ext>
            </a:extLst>
          </p:cNvPr>
          <p:cNvCxnSpPr>
            <a:cxnSpLocks/>
          </p:cNvCxnSpPr>
          <p:nvPr/>
        </p:nvCxnSpPr>
        <p:spPr>
          <a:xfrm>
            <a:off x="3757731" y="3476273"/>
            <a:ext cx="0" cy="19305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AF25AA-ECD9-7AB3-A110-91CED608998A}"/>
              </a:ext>
            </a:extLst>
          </p:cNvPr>
          <p:cNvCxnSpPr>
            <a:cxnSpLocks/>
          </p:cNvCxnSpPr>
          <p:nvPr/>
        </p:nvCxnSpPr>
        <p:spPr>
          <a:xfrm flipH="1" flipV="1">
            <a:off x="3217734" y="2950089"/>
            <a:ext cx="343221" cy="4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2E6FE3A-F90C-7AA3-EBF6-DCA436032CB4}"/>
              </a:ext>
            </a:extLst>
          </p:cNvPr>
          <p:cNvCxnSpPr>
            <a:cxnSpLocks/>
          </p:cNvCxnSpPr>
          <p:nvPr/>
        </p:nvCxnSpPr>
        <p:spPr>
          <a:xfrm flipV="1">
            <a:off x="4599296" y="2520401"/>
            <a:ext cx="4573099" cy="477502"/>
          </a:xfrm>
          <a:prstGeom prst="bentConnector3">
            <a:avLst>
              <a:gd name="adj1" fmla="val 3678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8462B9C-AF3C-9B8D-B718-93816BC89D16}"/>
              </a:ext>
            </a:extLst>
          </p:cNvPr>
          <p:cNvSpPr txBox="1"/>
          <p:nvPr/>
        </p:nvSpPr>
        <p:spPr>
          <a:xfrm>
            <a:off x="9692257" y="3789644"/>
            <a:ext cx="95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DATA Out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E259C7D-EB5D-72EB-2D9A-CFA45719881A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2810073" y="3669326"/>
            <a:ext cx="136327" cy="2274682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6007ECF-C722-6908-8421-CE70DEBCA932}"/>
              </a:ext>
            </a:extLst>
          </p:cNvPr>
          <p:cNvSpPr txBox="1"/>
          <p:nvPr/>
        </p:nvSpPr>
        <p:spPr>
          <a:xfrm>
            <a:off x="828259" y="5994485"/>
            <a:ext cx="170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ENABLE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CF918E4-E413-51BC-4824-B6C8C04B562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99447" y="4620697"/>
            <a:ext cx="2411463" cy="705445"/>
          </a:xfrm>
          <a:prstGeom prst="bentConnector3">
            <a:avLst>
              <a:gd name="adj1" fmla="val -34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6ACCA03-15D9-8969-8CD4-FC7698ACE0CA}"/>
              </a:ext>
            </a:extLst>
          </p:cNvPr>
          <p:cNvCxnSpPr>
            <a:cxnSpLocks/>
          </p:cNvCxnSpPr>
          <p:nvPr/>
        </p:nvCxnSpPr>
        <p:spPr>
          <a:xfrm flipH="1">
            <a:off x="2946400" y="3658056"/>
            <a:ext cx="6111240" cy="1127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AA12733-1AEB-C605-F587-145CC6D8DE05}"/>
              </a:ext>
            </a:extLst>
          </p:cNvPr>
          <p:cNvSpPr txBox="1"/>
          <p:nvPr/>
        </p:nvSpPr>
        <p:spPr>
          <a:xfrm>
            <a:off x="1851223" y="5759342"/>
            <a:ext cx="95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IN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49D690-FF73-9AC2-FBB7-D560E25FCB6F}"/>
              </a:ext>
            </a:extLst>
          </p:cNvPr>
          <p:cNvSpPr/>
          <p:nvPr/>
        </p:nvSpPr>
        <p:spPr>
          <a:xfrm>
            <a:off x="4964470" y="2789058"/>
            <a:ext cx="1055666" cy="69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72CAC5F-D974-D245-A0C6-859014DD99D9}"/>
              </a:ext>
            </a:extLst>
          </p:cNvPr>
          <p:cNvSpPr txBox="1"/>
          <p:nvPr/>
        </p:nvSpPr>
        <p:spPr>
          <a:xfrm>
            <a:off x="4971079" y="2787557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E33FB40-B987-D47B-A442-88CE06FE8F96}"/>
              </a:ext>
            </a:extLst>
          </p:cNvPr>
          <p:cNvSpPr txBox="1"/>
          <p:nvPr/>
        </p:nvSpPr>
        <p:spPr>
          <a:xfrm>
            <a:off x="4962339" y="3239144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DIN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7A348F-2D60-437E-085E-03910CEAB23E}"/>
              </a:ext>
            </a:extLst>
          </p:cNvPr>
          <p:cNvSpPr txBox="1"/>
          <p:nvPr/>
        </p:nvSpPr>
        <p:spPr>
          <a:xfrm>
            <a:off x="5506021" y="3245261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WE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0864E4F-3B56-1FCE-EB15-FC2EEA96E130}"/>
              </a:ext>
            </a:extLst>
          </p:cNvPr>
          <p:cNvSpPr txBox="1"/>
          <p:nvPr/>
        </p:nvSpPr>
        <p:spPr>
          <a:xfrm>
            <a:off x="5111061" y="2951649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Bit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DEEADBF-CAD3-96FA-02D8-354358431C74}"/>
              </a:ext>
            </a:extLst>
          </p:cNvPr>
          <p:cNvCxnSpPr>
            <a:cxnSpLocks/>
          </p:cNvCxnSpPr>
          <p:nvPr/>
        </p:nvCxnSpPr>
        <p:spPr>
          <a:xfrm>
            <a:off x="3050290" y="3752006"/>
            <a:ext cx="59396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4FE200F-6194-56C2-2EF0-76D1F2627FED}"/>
              </a:ext>
            </a:extLst>
          </p:cNvPr>
          <p:cNvCxnSpPr>
            <a:cxnSpLocks/>
          </p:cNvCxnSpPr>
          <p:nvPr/>
        </p:nvCxnSpPr>
        <p:spPr>
          <a:xfrm>
            <a:off x="4280547" y="3476158"/>
            <a:ext cx="0" cy="275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76616D-9C27-88F4-19C1-F8C613CD1DE7}"/>
              </a:ext>
            </a:extLst>
          </p:cNvPr>
          <p:cNvCxnSpPr>
            <a:cxnSpLocks/>
          </p:cNvCxnSpPr>
          <p:nvPr/>
        </p:nvCxnSpPr>
        <p:spPr>
          <a:xfrm>
            <a:off x="5175051" y="3483687"/>
            <a:ext cx="0" cy="18563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18BF407-0EA2-DA62-630D-E935AB143198}"/>
              </a:ext>
            </a:extLst>
          </p:cNvPr>
          <p:cNvCxnSpPr>
            <a:cxnSpLocks/>
          </p:cNvCxnSpPr>
          <p:nvPr/>
        </p:nvCxnSpPr>
        <p:spPr>
          <a:xfrm>
            <a:off x="5697867" y="3483572"/>
            <a:ext cx="0" cy="2684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56CB73F-C3AA-3EB1-FAD3-CDEA27DD39A3}"/>
              </a:ext>
            </a:extLst>
          </p:cNvPr>
          <p:cNvSpPr/>
          <p:nvPr/>
        </p:nvSpPr>
        <p:spPr>
          <a:xfrm>
            <a:off x="6350107" y="2765963"/>
            <a:ext cx="1055666" cy="69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D85D4C-BC82-C914-E5EA-595FAA5708A0}"/>
              </a:ext>
            </a:extLst>
          </p:cNvPr>
          <p:cNvSpPr txBox="1"/>
          <p:nvPr/>
        </p:nvSpPr>
        <p:spPr>
          <a:xfrm>
            <a:off x="6347976" y="3216049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DIN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53D6766-C4C2-DDE7-EB1D-A998FE4D4B14}"/>
              </a:ext>
            </a:extLst>
          </p:cNvPr>
          <p:cNvSpPr txBox="1"/>
          <p:nvPr/>
        </p:nvSpPr>
        <p:spPr>
          <a:xfrm>
            <a:off x="6891658" y="3222166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WE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3553A42-393B-77B7-6995-7F613D783865}"/>
              </a:ext>
            </a:extLst>
          </p:cNvPr>
          <p:cNvSpPr txBox="1"/>
          <p:nvPr/>
        </p:nvSpPr>
        <p:spPr>
          <a:xfrm>
            <a:off x="6496698" y="2928554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Bit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5B9C710-3BCF-37D7-3B96-CA8876F3F58F}"/>
              </a:ext>
            </a:extLst>
          </p:cNvPr>
          <p:cNvCxnSpPr>
            <a:cxnSpLocks/>
          </p:cNvCxnSpPr>
          <p:nvPr/>
        </p:nvCxnSpPr>
        <p:spPr>
          <a:xfrm>
            <a:off x="6560688" y="3460592"/>
            <a:ext cx="0" cy="2087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FDFE6EE-7B15-84BF-A516-89AEED473326}"/>
              </a:ext>
            </a:extLst>
          </p:cNvPr>
          <p:cNvCxnSpPr>
            <a:cxnSpLocks/>
          </p:cNvCxnSpPr>
          <p:nvPr/>
        </p:nvCxnSpPr>
        <p:spPr>
          <a:xfrm>
            <a:off x="7083504" y="3460477"/>
            <a:ext cx="0" cy="3072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4631DBB-2F8A-7FD4-941C-469F5ECC82E9}"/>
              </a:ext>
            </a:extLst>
          </p:cNvPr>
          <p:cNvSpPr/>
          <p:nvPr/>
        </p:nvSpPr>
        <p:spPr>
          <a:xfrm>
            <a:off x="7744342" y="2756122"/>
            <a:ext cx="1055666" cy="69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F3F509C-F2B1-5DBF-C195-D8056F6A2B55}"/>
              </a:ext>
            </a:extLst>
          </p:cNvPr>
          <p:cNvSpPr txBox="1"/>
          <p:nvPr/>
        </p:nvSpPr>
        <p:spPr>
          <a:xfrm>
            <a:off x="7742211" y="3206208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DIN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F03E15D-54A6-ABFC-1ED4-5CA85F5C5B09}"/>
              </a:ext>
            </a:extLst>
          </p:cNvPr>
          <p:cNvSpPr txBox="1"/>
          <p:nvPr/>
        </p:nvSpPr>
        <p:spPr>
          <a:xfrm>
            <a:off x="8285893" y="3212325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WE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ECF7A75-BC64-05BC-081F-081CC36D6CCF}"/>
              </a:ext>
            </a:extLst>
          </p:cNvPr>
          <p:cNvSpPr txBox="1"/>
          <p:nvPr/>
        </p:nvSpPr>
        <p:spPr>
          <a:xfrm>
            <a:off x="7890933" y="2918713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Bit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661EEE8-EF72-5325-EA47-07DEA5AB9792}"/>
              </a:ext>
            </a:extLst>
          </p:cNvPr>
          <p:cNvCxnSpPr>
            <a:cxnSpLocks/>
          </p:cNvCxnSpPr>
          <p:nvPr/>
        </p:nvCxnSpPr>
        <p:spPr>
          <a:xfrm>
            <a:off x="7954923" y="3450751"/>
            <a:ext cx="0" cy="2185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8FA8E94-6650-615A-C869-F7299D102226}"/>
              </a:ext>
            </a:extLst>
          </p:cNvPr>
          <p:cNvCxnSpPr>
            <a:cxnSpLocks/>
          </p:cNvCxnSpPr>
          <p:nvPr/>
        </p:nvCxnSpPr>
        <p:spPr>
          <a:xfrm>
            <a:off x="8477739" y="3450636"/>
            <a:ext cx="0" cy="3013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A1AD8079-C30C-C141-EC62-9F449BD69A8A}"/>
              </a:ext>
            </a:extLst>
          </p:cNvPr>
          <p:cNvSpPr txBox="1"/>
          <p:nvPr/>
        </p:nvSpPr>
        <p:spPr>
          <a:xfrm>
            <a:off x="6913601" y="2823131"/>
            <a:ext cx="573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DOUT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FB9E0EA-124D-D2ED-C560-50E14936020B}"/>
              </a:ext>
            </a:extLst>
          </p:cNvPr>
          <p:cNvSpPr txBox="1"/>
          <p:nvPr/>
        </p:nvSpPr>
        <p:spPr>
          <a:xfrm>
            <a:off x="5545785" y="2846752"/>
            <a:ext cx="573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DOUT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F1C0311-B63B-5F22-8A7F-5DC2FADE9199}"/>
              </a:ext>
            </a:extLst>
          </p:cNvPr>
          <p:cNvSpPr txBox="1"/>
          <p:nvPr/>
        </p:nvSpPr>
        <p:spPr>
          <a:xfrm>
            <a:off x="8323309" y="2781229"/>
            <a:ext cx="573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DOUT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47D0152-0B59-53D0-F9AC-E8FEF948F2FF}"/>
              </a:ext>
            </a:extLst>
          </p:cNvPr>
          <p:cNvCxnSpPr>
            <a:cxnSpLocks/>
          </p:cNvCxnSpPr>
          <p:nvPr/>
        </p:nvCxnSpPr>
        <p:spPr>
          <a:xfrm>
            <a:off x="5792657" y="2498890"/>
            <a:ext cx="0" cy="28741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8A0477E-F7BE-58A7-2544-2EC989669974}"/>
              </a:ext>
            </a:extLst>
          </p:cNvPr>
          <p:cNvCxnSpPr>
            <a:cxnSpLocks/>
          </p:cNvCxnSpPr>
          <p:nvPr/>
        </p:nvCxnSpPr>
        <p:spPr>
          <a:xfrm>
            <a:off x="7178294" y="2493810"/>
            <a:ext cx="0" cy="28741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3F7489A-F929-7FFA-F0CA-70501F9923C6}"/>
              </a:ext>
            </a:extLst>
          </p:cNvPr>
          <p:cNvCxnSpPr>
            <a:cxnSpLocks/>
          </p:cNvCxnSpPr>
          <p:nvPr/>
        </p:nvCxnSpPr>
        <p:spPr>
          <a:xfrm>
            <a:off x="8572529" y="2520401"/>
            <a:ext cx="0" cy="235721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9DBDCC3-F7D5-CC4A-7AE6-8670DDF7D596}"/>
              </a:ext>
            </a:extLst>
          </p:cNvPr>
          <p:cNvCxnSpPr>
            <a:cxnSpLocks/>
          </p:cNvCxnSpPr>
          <p:nvPr/>
        </p:nvCxnSpPr>
        <p:spPr>
          <a:xfrm flipH="1">
            <a:off x="4810242" y="2120339"/>
            <a:ext cx="11632" cy="3898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3F55411-CE90-46E5-D3F4-6E963F74B244}"/>
              </a:ext>
            </a:extLst>
          </p:cNvPr>
          <p:cNvCxnSpPr>
            <a:cxnSpLocks/>
          </p:cNvCxnSpPr>
          <p:nvPr/>
        </p:nvCxnSpPr>
        <p:spPr>
          <a:xfrm flipH="1">
            <a:off x="6183589" y="2120339"/>
            <a:ext cx="9392" cy="3766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04953DC-B755-002E-21FA-F4345D121746}"/>
              </a:ext>
            </a:extLst>
          </p:cNvPr>
          <p:cNvCxnSpPr>
            <a:cxnSpLocks/>
          </p:cNvCxnSpPr>
          <p:nvPr/>
        </p:nvCxnSpPr>
        <p:spPr>
          <a:xfrm flipH="1">
            <a:off x="7543176" y="2155222"/>
            <a:ext cx="11115" cy="3724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28BE8BF-98E2-992E-0DFA-94AF4778143D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4821874" y="2918362"/>
            <a:ext cx="149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408FED9-51F0-CCED-0B5B-0E54BF790860}"/>
              </a:ext>
            </a:extLst>
          </p:cNvPr>
          <p:cNvSpPr txBox="1"/>
          <p:nvPr/>
        </p:nvSpPr>
        <p:spPr>
          <a:xfrm>
            <a:off x="6293920" y="2749973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D5DA6EF-69EE-67D8-E38C-73C2C1553F45}"/>
              </a:ext>
            </a:extLst>
          </p:cNvPr>
          <p:cNvCxnSpPr>
            <a:cxnSpLocks/>
          </p:cNvCxnSpPr>
          <p:nvPr/>
        </p:nvCxnSpPr>
        <p:spPr>
          <a:xfrm flipH="1">
            <a:off x="6218239" y="2880683"/>
            <a:ext cx="1159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B2E0B1F-7408-FA04-8944-F7D68E953EB8}"/>
              </a:ext>
            </a:extLst>
          </p:cNvPr>
          <p:cNvSpPr txBox="1"/>
          <p:nvPr/>
        </p:nvSpPr>
        <p:spPr>
          <a:xfrm>
            <a:off x="7681409" y="2745051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933C587-E3CE-BC8B-19DA-D4B783DF26B8}"/>
              </a:ext>
            </a:extLst>
          </p:cNvPr>
          <p:cNvCxnSpPr>
            <a:cxnSpLocks/>
          </p:cNvCxnSpPr>
          <p:nvPr/>
        </p:nvCxnSpPr>
        <p:spPr>
          <a:xfrm flipH="1">
            <a:off x="7577826" y="2875761"/>
            <a:ext cx="1438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0F67E62-F6A2-2078-238B-8C2407CAA329}"/>
              </a:ext>
            </a:extLst>
          </p:cNvPr>
          <p:cNvCxnSpPr>
            <a:cxnSpLocks/>
          </p:cNvCxnSpPr>
          <p:nvPr/>
        </p:nvCxnSpPr>
        <p:spPr>
          <a:xfrm flipH="1">
            <a:off x="2626272" y="2562584"/>
            <a:ext cx="67877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3F6BBC3-B621-DDE0-FF0A-3E39B34CD9A8}"/>
              </a:ext>
            </a:extLst>
          </p:cNvPr>
          <p:cNvCxnSpPr>
            <a:cxnSpLocks/>
          </p:cNvCxnSpPr>
          <p:nvPr/>
        </p:nvCxnSpPr>
        <p:spPr>
          <a:xfrm flipH="1">
            <a:off x="2595033" y="3579869"/>
            <a:ext cx="74104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6F91AB1-2DB6-0D63-E570-CBA590165594}"/>
              </a:ext>
            </a:extLst>
          </p:cNvPr>
          <p:cNvCxnSpPr>
            <a:cxnSpLocks/>
          </p:cNvCxnSpPr>
          <p:nvPr/>
        </p:nvCxnSpPr>
        <p:spPr>
          <a:xfrm>
            <a:off x="3706692" y="2552650"/>
            <a:ext cx="0" cy="236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6546FC2-A003-8D41-C6FE-1A23662E9530}"/>
              </a:ext>
            </a:extLst>
          </p:cNvPr>
          <p:cNvCxnSpPr>
            <a:cxnSpLocks/>
          </p:cNvCxnSpPr>
          <p:nvPr/>
        </p:nvCxnSpPr>
        <p:spPr>
          <a:xfrm>
            <a:off x="5111061" y="2562584"/>
            <a:ext cx="0" cy="236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AAF4C76-39A3-1A5F-8DA7-F6FD48CA4212}"/>
              </a:ext>
            </a:extLst>
          </p:cNvPr>
          <p:cNvCxnSpPr>
            <a:cxnSpLocks/>
          </p:cNvCxnSpPr>
          <p:nvPr/>
        </p:nvCxnSpPr>
        <p:spPr>
          <a:xfrm>
            <a:off x="6449270" y="2562584"/>
            <a:ext cx="0" cy="236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A5BAF54-EC86-70EE-5225-1877A75E76FA}"/>
              </a:ext>
            </a:extLst>
          </p:cNvPr>
          <p:cNvCxnSpPr>
            <a:cxnSpLocks/>
          </p:cNvCxnSpPr>
          <p:nvPr/>
        </p:nvCxnSpPr>
        <p:spPr>
          <a:xfrm>
            <a:off x="7807945" y="2547344"/>
            <a:ext cx="0" cy="226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D74DB18-A358-6A2F-A6F6-145BD573B84B}"/>
              </a:ext>
            </a:extLst>
          </p:cNvPr>
          <p:cNvSpPr/>
          <p:nvPr/>
        </p:nvSpPr>
        <p:spPr>
          <a:xfrm>
            <a:off x="3543630" y="3816629"/>
            <a:ext cx="1055666" cy="69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22990EC-9531-C21B-8C7A-21F2BBDE1DD0}"/>
              </a:ext>
            </a:extLst>
          </p:cNvPr>
          <p:cNvSpPr txBox="1"/>
          <p:nvPr/>
        </p:nvSpPr>
        <p:spPr>
          <a:xfrm>
            <a:off x="3550376" y="3869950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86EAB9C-1EA1-12AD-2B34-64E6CA46C3E2}"/>
              </a:ext>
            </a:extLst>
          </p:cNvPr>
          <p:cNvSpPr txBox="1"/>
          <p:nvPr/>
        </p:nvSpPr>
        <p:spPr>
          <a:xfrm>
            <a:off x="4132363" y="3877644"/>
            <a:ext cx="573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DOUT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09F5919-6D59-C9B1-7892-E3203C435650}"/>
              </a:ext>
            </a:extLst>
          </p:cNvPr>
          <p:cNvSpPr txBox="1"/>
          <p:nvPr/>
        </p:nvSpPr>
        <p:spPr>
          <a:xfrm>
            <a:off x="3541499" y="4266715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DIN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9B53360-E175-2D35-D9C3-2A5F61FE8AF4}"/>
              </a:ext>
            </a:extLst>
          </p:cNvPr>
          <p:cNvSpPr txBox="1"/>
          <p:nvPr/>
        </p:nvSpPr>
        <p:spPr>
          <a:xfrm>
            <a:off x="4085181" y="4272832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WE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6DB041-C04A-29F1-BFAC-A6E5CE9549A9}"/>
              </a:ext>
            </a:extLst>
          </p:cNvPr>
          <p:cNvSpPr txBox="1"/>
          <p:nvPr/>
        </p:nvSpPr>
        <p:spPr>
          <a:xfrm>
            <a:off x="3690221" y="3979220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Bit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5D7DAF6-656F-DD71-5C28-48278325A418}"/>
              </a:ext>
            </a:extLst>
          </p:cNvPr>
          <p:cNvSpPr/>
          <p:nvPr/>
        </p:nvSpPr>
        <p:spPr>
          <a:xfrm>
            <a:off x="4947145" y="3814172"/>
            <a:ext cx="1055666" cy="69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79A97E9-ABD0-38D6-46C2-5BECE46411A1}"/>
              </a:ext>
            </a:extLst>
          </p:cNvPr>
          <p:cNvSpPr txBox="1"/>
          <p:nvPr/>
        </p:nvSpPr>
        <p:spPr>
          <a:xfrm>
            <a:off x="4953754" y="3812671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0266607-C520-3588-F9C4-D3030596CF6C}"/>
              </a:ext>
            </a:extLst>
          </p:cNvPr>
          <p:cNvSpPr txBox="1"/>
          <p:nvPr/>
        </p:nvSpPr>
        <p:spPr>
          <a:xfrm>
            <a:off x="4945014" y="4264258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DIN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0159B63-F1F8-43E9-5D90-FB5BB7B6A507}"/>
              </a:ext>
            </a:extLst>
          </p:cNvPr>
          <p:cNvSpPr txBox="1"/>
          <p:nvPr/>
        </p:nvSpPr>
        <p:spPr>
          <a:xfrm>
            <a:off x="5488696" y="4270375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WE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DA725B3-6DC1-1DB7-A7C5-A0AE180B7CE9}"/>
              </a:ext>
            </a:extLst>
          </p:cNvPr>
          <p:cNvSpPr txBox="1"/>
          <p:nvPr/>
        </p:nvSpPr>
        <p:spPr>
          <a:xfrm>
            <a:off x="5093736" y="3976763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Bit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482AF61-E469-E068-168C-221A79948A78}"/>
              </a:ext>
            </a:extLst>
          </p:cNvPr>
          <p:cNvSpPr/>
          <p:nvPr/>
        </p:nvSpPr>
        <p:spPr>
          <a:xfrm>
            <a:off x="6332782" y="3791077"/>
            <a:ext cx="1055666" cy="69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8CDB590-C589-80E2-F90A-DF4054A8BDB2}"/>
              </a:ext>
            </a:extLst>
          </p:cNvPr>
          <p:cNvSpPr txBox="1"/>
          <p:nvPr/>
        </p:nvSpPr>
        <p:spPr>
          <a:xfrm>
            <a:off x="6330651" y="4241163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DIN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DEAC555-B53A-BB1B-1B76-4905AEAE3ADC}"/>
              </a:ext>
            </a:extLst>
          </p:cNvPr>
          <p:cNvSpPr txBox="1"/>
          <p:nvPr/>
        </p:nvSpPr>
        <p:spPr>
          <a:xfrm>
            <a:off x="6874333" y="4247280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WE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08A33D2-8B13-51C5-13AD-4948AEB030DE}"/>
              </a:ext>
            </a:extLst>
          </p:cNvPr>
          <p:cNvSpPr txBox="1"/>
          <p:nvPr/>
        </p:nvSpPr>
        <p:spPr>
          <a:xfrm>
            <a:off x="6479373" y="3953668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Bit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DF02F38D-D064-D064-4F3E-FBA0C2607364}"/>
              </a:ext>
            </a:extLst>
          </p:cNvPr>
          <p:cNvSpPr/>
          <p:nvPr/>
        </p:nvSpPr>
        <p:spPr>
          <a:xfrm>
            <a:off x="7727017" y="3781236"/>
            <a:ext cx="1055666" cy="69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F0DEB07-9FDB-A707-18C4-E30EBDFEC93B}"/>
              </a:ext>
            </a:extLst>
          </p:cNvPr>
          <p:cNvSpPr txBox="1"/>
          <p:nvPr/>
        </p:nvSpPr>
        <p:spPr>
          <a:xfrm>
            <a:off x="7724886" y="4231322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DIN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6DEAFBC-B029-C4F3-F8D9-B6D96E9F6159}"/>
              </a:ext>
            </a:extLst>
          </p:cNvPr>
          <p:cNvSpPr txBox="1"/>
          <p:nvPr/>
        </p:nvSpPr>
        <p:spPr>
          <a:xfrm>
            <a:off x="8268568" y="4237439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WE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3CF71F1-59E8-66F4-3050-B823E4992CD2}"/>
              </a:ext>
            </a:extLst>
          </p:cNvPr>
          <p:cNvSpPr txBox="1"/>
          <p:nvPr/>
        </p:nvSpPr>
        <p:spPr>
          <a:xfrm>
            <a:off x="7873608" y="3943827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Bit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38568BF-717E-01E8-AE6A-94FEC651D8F8}"/>
              </a:ext>
            </a:extLst>
          </p:cNvPr>
          <p:cNvSpPr txBox="1"/>
          <p:nvPr/>
        </p:nvSpPr>
        <p:spPr>
          <a:xfrm>
            <a:off x="6896276" y="3848245"/>
            <a:ext cx="573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DOUT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A891221-0097-24BD-DC85-FFD643761F0F}"/>
              </a:ext>
            </a:extLst>
          </p:cNvPr>
          <p:cNvSpPr txBox="1"/>
          <p:nvPr/>
        </p:nvSpPr>
        <p:spPr>
          <a:xfrm>
            <a:off x="5528460" y="3871866"/>
            <a:ext cx="573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DOUT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1D51687-5BB0-1311-9015-168EA8089308}"/>
              </a:ext>
            </a:extLst>
          </p:cNvPr>
          <p:cNvSpPr txBox="1"/>
          <p:nvPr/>
        </p:nvSpPr>
        <p:spPr>
          <a:xfrm>
            <a:off x="8305984" y="3806343"/>
            <a:ext cx="573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DOUT</a:t>
            </a: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772BB6A9-8BAF-37B6-582C-9C766BA88004}"/>
              </a:ext>
            </a:extLst>
          </p:cNvPr>
          <p:cNvCxnSpPr>
            <a:cxnSpLocks/>
            <a:stCxn id="225" idx="1"/>
          </p:cNvCxnSpPr>
          <p:nvPr/>
        </p:nvCxnSpPr>
        <p:spPr>
          <a:xfrm flipH="1">
            <a:off x="4821874" y="3943476"/>
            <a:ext cx="131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B6945DC-24FD-5966-7B86-2B398600F248}"/>
              </a:ext>
            </a:extLst>
          </p:cNvPr>
          <p:cNvSpPr txBox="1"/>
          <p:nvPr/>
        </p:nvSpPr>
        <p:spPr>
          <a:xfrm>
            <a:off x="6276595" y="3775087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ACAA999-4D97-CA61-0819-DE33D75FE514}"/>
              </a:ext>
            </a:extLst>
          </p:cNvPr>
          <p:cNvCxnSpPr>
            <a:cxnSpLocks/>
          </p:cNvCxnSpPr>
          <p:nvPr/>
        </p:nvCxnSpPr>
        <p:spPr>
          <a:xfrm flipH="1">
            <a:off x="6200914" y="3905797"/>
            <a:ext cx="1159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6CACFEAB-27CD-E896-84C3-88B61B03A716}"/>
              </a:ext>
            </a:extLst>
          </p:cNvPr>
          <p:cNvSpPr txBox="1"/>
          <p:nvPr/>
        </p:nvSpPr>
        <p:spPr>
          <a:xfrm>
            <a:off x="7664084" y="3770165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7EA2408-BA3A-CEA1-70A4-B86552FAFEFA}"/>
              </a:ext>
            </a:extLst>
          </p:cNvPr>
          <p:cNvCxnSpPr>
            <a:cxnSpLocks/>
          </p:cNvCxnSpPr>
          <p:nvPr/>
        </p:nvCxnSpPr>
        <p:spPr>
          <a:xfrm flipH="1">
            <a:off x="7560501" y="3900875"/>
            <a:ext cx="1438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DE2F9B25-3ABA-E9F9-ABB4-78B3DD7904E3}"/>
              </a:ext>
            </a:extLst>
          </p:cNvPr>
          <p:cNvCxnSpPr>
            <a:cxnSpLocks/>
            <a:stCxn id="219" idx="1"/>
          </p:cNvCxnSpPr>
          <p:nvPr/>
        </p:nvCxnSpPr>
        <p:spPr>
          <a:xfrm flipH="1" flipV="1">
            <a:off x="3236018" y="3998517"/>
            <a:ext cx="314358" cy="22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A6D66FAA-4A17-0F50-78DE-B22B280FF1C6}"/>
              </a:ext>
            </a:extLst>
          </p:cNvPr>
          <p:cNvCxnSpPr>
            <a:cxnSpLocks/>
          </p:cNvCxnSpPr>
          <p:nvPr/>
        </p:nvCxnSpPr>
        <p:spPr>
          <a:xfrm flipV="1">
            <a:off x="4548553" y="3526252"/>
            <a:ext cx="4638202" cy="487888"/>
          </a:xfrm>
          <a:prstGeom prst="bentConnector3">
            <a:avLst>
              <a:gd name="adj1" fmla="val 2083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1CD580CB-ABF5-327F-6015-4F72C0589859}"/>
              </a:ext>
            </a:extLst>
          </p:cNvPr>
          <p:cNvCxnSpPr>
            <a:cxnSpLocks/>
          </p:cNvCxnSpPr>
          <p:nvPr/>
        </p:nvCxnSpPr>
        <p:spPr>
          <a:xfrm>
            <a:off x="5792657" y="3524004"/>
            <a:ext cx="0" cy="28741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B645747-A5A8-CE2B-CB90-E35B081DD53C}"/>
              </a:ext>
            </a:extLst>
          </p:cNvPr>
          <p:cNvCxnSpPr>
            <a:cxnSpLocks/>
          </p:cNvCxnSpPr>
          <p:nvPr/>
        </p:nvCxnSpPr>
        <p:spPr>
          <a:xfrm>
            <a:off x="7178294" y="3518924"/>
            <a:ext cx="0" cy="28741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8A5AA3CC-BBFA-FB48-72A6-9583EF7072C2}"/>
              </a:ext>
            </a:extLst>
          </p:cNvPr>
          <p:cNvCxnSpPr>
            <a:cxnSpLocks/>
          </p:cNvCxnSpPr>
          <p:nvPr/>
        </p:nvCxnSpPr>
        <p:spPr>
          <a:xfrm>
            <a:off x="8572529" y="3536638"/>
            <a:ext cx="0" cy="24459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9A8C65E7-4ED1-5FCB-6ED3-F7B7867F6011}"/>
              </a:ext>
            </a:extLst>
          </p:cNvPr>
          <p:cNvCxnSpPr>
            <a:cxnSpLocks/>
          </p:cNvCxnSpPr>
          <p:nvPr/>
        </p:nvCxnSpPr>
        <p:spPr>
          <a:xfrm>
            <a:off x="3742478" y="4522541"/>
            <a:ext cx="0" cy="19305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D04176A6-6985-394C-6EF9-5E1BDAEA5463}"/>
              </a:ext>
            </a:extLst>
          </p:cNvPr>
          <p:cNvCxnSpPr>
            <a:cxnSpLocks/>
          </p:cNvCxnSpPr>
          <p:nvPr/>
        </p:nvCxnSpPr>
        <p:spPr>
          <a:xfrm flipH="1">
            <a:off x="2931147" y="4704324"/>
            <a:ext cx="6111240" cy="1127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C60BE96-FD78-5B1A-53B4-21AB2328A863}"/>
              </a:ext>
            </a:extLst>
          </p:cNvPr>
          <p:cNvCxnSpPr>
            <a:cxnSpLocks/>
          </p:cNvCxnSpPr>
          <p:nvPr/>
        </p:nvCxnSpPr>
        <p:spPr>
          <a:xfrm>
            <a:off x="3035037" y="4798274"/>
            <a:ext cx="59396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EB28E3AA-088E-3C81-0C38-CA1250EC9B4E}"/>
              </a:ext>
            </a:extLst>
          </p:cNvPr>
          <p:cNvCxnSpPr>
            <a:cxnSpLocks/>
          </p:cNvCxnSpPr>
          <p:nvPr/>
        </p:nvCxnSpPr>
        <p:spPr>
          <a:xfrm>
            <a:off x="4265294" y="4522426"/>
            <a:ext cx="0" cy="275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024DE6F-8EC7-08FC-C331-D1E8FAE3BED0}"/>
              </a:ext>
            </a:extLst>
          </p:cNvPr>
          <p:cNvCxnSpPr>
            <a:cxnSpLocks/>
          </p:cNvCxnSpPr>
          <p:nvPr/>
        </p:nvCxnSpPr>
        <p:spPr>
          <a:xfrm>
            <a:off x="5159798" y="4529955"/>
            <a:ext cx="0" cy="18563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A0333EF-D562-8726-2029-74B44944B943}"/>
              </a:ext>
            </a:extLst>
          </p:cNvPr>
          <p:cNvCxnSpPr>
            <a:cxnSpLocks/>
          </p:cNvCxnSpPr>
          <p:nvPr/>
        </p:nvCxnSpPr>
        <p:spPr>
          <a:xfrm>
            <a:off x="5682614" y="4529840"/>
            <a:ext cx="0" cy="2684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37EFB35D-6753-B604-E029-1762965321FB}"/>
              </a:ext>
            </a:extLst>
          </p:cNvPr>
          <p:cNvCxnSpPr>
            <a:cxnSpLocks/>
          </p:cNvCxnSpPr>
          <p:nvPr/>
        </p:nvCxnSpPr>
        <p:spPr>
          <a:xfrm>
            <a:off x="6545435" y="4506860"/>
            <a:ext cx="0" cy="2087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A6BE8D04-F695-439F-F6D4-C76CB4C75451}"/>
              </a:ext>
            </a:extLst>
          </p:cNvPr>
          <p:cNvCxnSpPr>
            <a:cxnSpLocks/>
          </p:cNvCxnSpPr>
          <p:nvPr/>
        </p:nvCxnSpPr>
        <p:spPr>
          <a:xfrm>
            <a:off x="7068251" y="4506745"/>
            <a:ext cx="0" cy="3072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15556F3E-6E0C-9D45-3511-7F25884A2294}"/>
              </a:ext>
            </a:extLst>
          </p:cNvPr>
          <p:cNvCxnSpPr>
            <a:cxnSpLocks/>
          </p:cNvCxnSpPr>
          <p:nvPr/>
        </p:nvCxnSpPr>
        <p:spPr>
          <a:xfrm>
            <a:off x="7939670" y="4497019"/>
            <a:ext cx="0" cy="2185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613C31B7-9FD7-EDF4-892F-13CDBF68C088}"/>
              </a:ext>
            </a:extLst>
          </p:cNvPr>
          <p:cNvCxnSpPr>
            <a:cxnSpLocks/>
          </p:cNvCxnSpPr>
          <p:nvPr/>
        </p:nvCxnSpPr>
        <p:spPr>
          <a:xfrm>
            <a:off x="8462486" y="4496904"/>
            <a:ext cx="0" cy="3013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1D6C9872-BF17-8804-511B-E079ECD8B920}"/>
              </a:ext>
            </a:extLst>
          </p:cNvPr>
          <p:cNvCxnSpPr>
            <a:cxnSpLocks/>
          </p:cNvCxnSpPr>
          <p:nvPr/>
        </p:nvCxnSpPr>
        <p:spPr>
          <a:xfrm>
            <a:off x="3668193" y="3569935"/>
            <a:ext cx="0" cy="236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68C68A8-F4FF-9A8B-046A-E9C5EED74D83}"/>
              </a:ext>
            </a:extLst>
          </p:cNvPr>
          <p:cNvCxnSpPr>
            <a:cxnSpLocks/>
          </p:cNvCxnSpPr>
          <p:nvPr/>
        </p:nvCxnSpPr>
        <p:spPr>
          <a:xfrm>
            <a:off x="5072562" y="3579869"/>
            <a:ext cx="0" cy="236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A5B300BF-63AA-C63D-9266-66E07A7FDE82}"/>
              </a:ext>
            </a:extLst>
          </p:cNvPr>
          <p:cNvCxnSpPr>
            <a:cxnSpLocks/>
          </p:cNvCxnSpPr>
          <p:nvPr/>
        </p:nvCxnSpPr>
        <p:spPr>
          <a:xfrm>
            <a:off x="6410771" y="3579869"/>
            <a:ext cx="0" cy="236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6D73527-D744-4899-6832-051C90761CD0}"/>
              </a:ext>
            </a:extLst>
          </p:cNvPr>
          <p:cNvCxnSpPr>
            <a:cxnSpLocks/>
          </p:cNvCxnSpPr>
          <p:nvPr/>
        </p:nvCxnSpPr>
        <p:spPr>
          <a:xfrm>
            <a:off x="7769446" y="3564629"/>
            <a:ext cx="0" cy="226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8FCF215A-6F06-87E0-EADF-76A7C6DF6664}"/>
              </a:ext>
            </a:extLst>
          </p:cNvPr>
          <p:cNvCxnSpPr>
            <a:cxnSpLocks/>
          </p:cNvCxnSpPr>
          <p:nvPr/>
        </p:nvCxnSpPr>
        <p:spPr>
          <a:xfrm>
            <a:off x="3740406" y="5461788"/>
            <a:ext cx="0" cy="19305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F61F815B-9C97-DF96-521E-E8C9FD9F272E}"/>
              </a:ext>
            </a:extLst>
          </p:cNvPr>
          <p:cNvCxnSpPr>
            <a:cxnSpLocks/>
          </p:cNvCxnSpPr>
          <p:nvPr/>
        </p:nvCxnSpPr>
        <p:spPr>
          <a:xfrm flipH="1" flipV="1">
            <a:off x="3200409" y="4935604"/>
            <a:ext cx="343221" cy="4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FF01812C-FFF8-C117-D519-7490DCADABF8}"/>
              </a:ext>
            </a:extLst>
          </p:cNvPr>
          <p:cNvCxnSpPr>
            <a:cxnSpLocks/>
          </p:cNvCxnSpPr>
          <p:nvPr/>
        </p:nvCxnSpPr>
        <p:spPr>
          <a:xfrm flipH="1">
            <a:off x="2929075" y="5643571"/>
            <a:ext cx="6111240" cy="1127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BBA64050-42A2-0D00-5B7C-626913C0C696}"/>
              </a:ext>
            </a:extLst>
          </p:cNvPr>
          <p:cNvCxnSpPr>
            <a:cxnSpLocks/>
          </p:cNvCxnSpPr>
          <p:nvPr/>
        </p:nvCxnSpPr>
        <p:spPr>
          <a:xfrm>
            <a:off x="3032965" y="5737521"/>
            <a:ext cx="59396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C60B890D-9EDB-F1F3-D0D6-9F4367BB1C2A}"/>
              </a:ext>
            </a:extLst>
          </p:cNvPr>
          <p:cNvCxnSpPr>
            <a:cxnSpLocks/>
          </p:cNvCxnSpPr>
          <p:nvPr/>
        </p:nvCxnSpPr>
        <p:spPr>
          <a:xfrm>
            <a:off x="4263222" y="5461673"/>
            <a:ext cx="0" cy="275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4E2C812-9EF2-8684-87EF-63AE465BDD53}"/>
              </a:ext>
            </a:extLst>
          </p:cNvPr>
          <p:cNvCxnSpPr>
            <a:cxnSpLocks/>
          </p:cNvCxnSpPr>
          <p:nvPr/>
        </p:nvCxnSpPr>
        <p:spPr>
          <a:xfrm>
            <a:off x="5157726" y="5469202"/>
            <a:ext cx="0" cy="18563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5E4DEE5E-250C-519F-50FA-8177A4A7AB33}"/>
              </a:ext>
            </a:extLst>
          </p:cNvPr>
          <p:cNvCxnSpPr>
            <a:cxnSpLocks/>
          </p:cNvCxnSpPr>
          <p:nvPr/>
        </p:nvCxnSpPr>
        <p:spPr>
          <a:xfrm>
            <a:off x="5680542" y="5469087"/>
            <a:ext cx="0" cy="2684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84C52DC8-AD88-7C08-6708-A2DB2B4F7419}"/>
              </a:ext>
            </a:extLst>
          </p:cNvPr>
          <p:cNvCxnSpPr>
            <a:cxnSpLocks/>
          </p:cNvCxnSpPr>
          <p:nvPr/>
        </p:nvCxnSpPr>
        <p:spPr>
          <a:xfrm>
            <a:off x="6543363" y="5446107"/>
            <a:ext cx="0" cy="2087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68FEE9BF-26E0-91EB-85D5-1F56478AA30F}"/>
              </a:ext>
            </a:extLst>
          </p:cNvPr>
          <p:cNvCxnSpPr>
            <a:cxnSpLocks/>
          </p:cNvCxnSpPr>
          <p:nvPr/>
        </p:nvCxnSpPr>
        <p:spPr>
          <a:xfrm>
            <a:off x="7066179" y="5445992"/>
            <a:ext cx="0" cy="3072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E3E7172A-DCB3-809E-0376-4CB203348A36}"/>
              </a:ext>
            </a:extLst>
          </p:cNvPr>
          <p:cNvCxnSpPr>
            <a:cxnSpLocks/>
          </p:cNvCxnSpPr>
          <p:nvPr/>
        </p:nvCxnSpPr>
        <p:spPr>
          <a:xfrm>
            <a:off x="7855048" y="5436266"/>
            <a:ext cx="0" cy="2185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109A987A-456F-AA48-8A90-E11B21766516}"/>
              </a:ext>
            </a:extLst>
          </p:cNvPr>
          <p:cNvCxnSpPr>
            <a:cxnSpLocks/>
          </p:cNvCxnSpPr>
          <p:nvPr/>
        </p:nvCxnSpPr>
        <p:spPr>
          <a:xfrm>
            <a:off x="8460414" y="5436151"/>
            <a:ext cx="0" cy="3013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FFFBABFE-914C-DB20-4D88-3941FA58A281}"/>
              </a:ext>
            </a:extLst>
          </p:cNvPr>
          <p:cNvCxnSpPr>
            <a:cxnSpLocks/>
          </p:cNvCxnSpPr>
          <p:nvPr/>
        </p:nvCxnSpPr>
        <p:spPr>
          <a:xfrm flipH="1">
            <a:off x="4821874" y="4903877"/>
            <a:ext cx="131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5E66EC32-35EC-52F5-7250-4F1F3E7C4C47}"/>
              </a:ext>
            </a:extLst>
          </p:cNvPr>
          <p:cNvCxnSpPr>
            <a:cxnSpLocks/>
          </p:cNvCxnSpPr>
          <p:nvPr/>
        </p:nvCxnSpPr>
        <p:spPr>
          <a:xfrm flipH="1">
            <a:off x="6200914" y="4866198"/>
            <a:ext cx="1159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03EF5879-D9B2-BD44-7539-7F67A3AEE922}"/>
              </a:ext>
            </a:extLst>
          </p:cNvPr>
          <p:cNvCxnSpPr>
            <a:cxnSpLocks/>
          </p:cNvCxnSpPr>
          <p:nvPr/>
        </p:nvCxnSpPr>
        <p:spPr>
          <a:xfrm flipH="1">
            <a:off x="7560501" y="4861276"/>
            <a:ext cx="1438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6164D6B4-4975-1FD9-4CD1-5E70DE8996D1}"/>
              </a:ext>
            </a:extLst>
          </p:cNvPr>
          <p:cNvCxnSpPr>
            <a:cxnSpLocks/>
          </p:cNvCxnSpPr>
          <p:nvPr/>
        </p:nvCxnSpPr>
        <p:spPr>
          <a:xfrm flipH="1">
            <a:off x="2608947" y="4548099"/>
            <a:ext cx="67877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E8CC856D-5544-B795-2B01-4FAC879877CF}"/>
              </a:ext>
            </a:extLst>
          </p:cNvPr>
          <p:cNvCxnSpPr>
            <a:cxnSpLocks/>
          </p:cNvCxnSpPr>
          <p:nvPr/>
        </p:nvCxnSpPr>
        <p:spPr>
          <a:xfrm flipH="1">
            <a:off x="2577708" y="5565384"/>
            <a:ext cx="74104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A9892BC5-92D1-FA89-65D7-1C00FA9591E7}"/>
              </a:ext>
            </a:extLst>
          </p:cNvPr>
          <p:cNvCxnSpPr>
            <a:cxnSpLocks/>
          </p:cNvCxnSpPr>
          <p:nvPr/>
        </p:nvCxnSpPr>
        <p:spPr>
          <a:xfrm>
            <a:off x="3689367" y="4538165"/>
            <a:ext cx="854" cy="2874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8EBA7FC-790C-B947-2EFE-896983DE032A}"/>
              </a:ext>
            </a:extLst>
          </p:cNvPr>
          <p:cNvCxnSpPr>
            <a:cxnSpLocks/>
          </p:cNvCxnSpPr>
          <p:nvPr/>
        </p:nvCxnSpPr>
        <p:spPr>
          <a:xfrm>
            <a:off x="5093736" y="4548099"/>
            <a:ext cx="0" cy="2614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DDC53FFC-6326-99C6-A165-D223D30CEBF5}"/>
              </a:ext>
            </a:extLst>
          </p:cNvPr>
          <p:cNvCxnSpPr>
            <a:cxnSpLocks/>
          </p:cNvCxnSpPr>
          <p:nvPr/>
        </p:nvCxnSpPr>
        <p:spPr>
          <a:xfrm>
            <a:off x="6431945" y="4548099"/>
            <a:ext cx="0" cy="268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CDDFACE8-1B13-35E0-1FBF-28ECB202F022}"/>
              </a:ext>
            </a:extLst>
          </p:cNvPr>
          <p:cNvCxnSpPr>
            <a:cxnSpLocks/>
          </p:cNvCxnSpPr>
          <p:nvPr/>
        </p:nvCxnSpPr>
        <p:spPr>
          <a:xfrm>
            <a:off x="7790620" y="4532859"/>
            <a:ext cx="0" cy="292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BFD34EC0-7443-D522-BA23-35B04497E02A}"/>
              </a:ext>
            </a:extLst>
          </p:cNvPr>
          <p:cNvCxnSpPr>
            <a:cxnSpLocks/>
          </p:cNvCxnSpPr>
          <p:nvPr/>
        </p:nvCxnSpPr>
        <p:spPr>
          <a:xfrm flipH="1">
            <a:off x="6183589" y="5891312"/>
            <a:ext cx="1159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EE87EEB7-0CF2-16E9-4BFB-85365C7549C7}"/>
              </a:ext>
            </a:extLst>
          </p:cNvPr>
          <p:cNvCxnSpPr>
            <a:cxnSpLocks/>
          </p:cNvCxnSpPr>
          <p:nvPr/>
        </p:nvCxnSpPr>
        <p:spPr>
          <a:xfrm flipH="1">
            <a:off x="7543176" y="5886390"/>
            <a:ext cx="1438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3A0413C2-A58C-4F3D-A35B-850D762DF238}"/>
              </a:ext>
            </a:extLst>
          </p:cNvPr>
          <p:cNvCxnSpPr>
            <a:cxnSpLocks/>
          </p:cNvCxnSpPr>
          <p:nvPr/>
        </p:nvCxnSpPr>
        <p:spPr>
          <a:xfrm flipH="1" flipV="1">
            <a:off x="3218693" y="5984032"/>
            <a:ext cx="314358" cy="22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E42A70A0-DB67-2461-0D41-2B371626C2E4}"/>
              </a:ext>
            </a:extLst>
          </p:cNvPr>
          <p:cNvCxnSpPr>
            <a:cxnSpLocks/>
          </p:cNvCxnSpPr>
          <p:nvPr/>
        </p:nvCxnSpPr>
        <p:spPr>
          <a:xfrm>
            <a:off x="3725153" y="6508056"/>
            <a:ext cx="0" cy="19305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5FB0B922-A681-39FD-5ACE-072A114BEF45}"/>
              </a:ext>
            </a:extLst>
          </p:cNvPr>
          <p:cNvCxnSpPr>
            <a:cxnSpLocks/>
          </p:cNvCxnSpPr>
          <p:nvPr/>
        </p:nvCxnSpPr>
        <p:spPr>
          <a:xfrm flipH="1">
            <a:off x="2929075" y="6689839"/>
            <a:ext cx="6095987" cy="192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F2D9E23E-A409-3159-9FBC-51C007F9170D}"/>
              </a:ext>
            </a:extLst>
          </p:cNvPr>
          <p:cNvCxnSpPr>
            <a:cxnSpLocks/>
          </p:cNvCxnSpPr>
          <p:nvPr/>
        </p:nvCxnSpPr>
        <p:spPr>
          <a:xfrm>
            <a:off x="3050290" y="6783789"/>
            <a:ext cx="590711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ACB75774-7FD6-20B5-A705-AB6AFA954719}"/>
              </a:ext>
            </a:extLst>
          </p:cNvPr>
          <p:cNvCxnSpPr>
            <a:cxnSpLocks/>
          </p:cNvCxnSpPr>
          <p:nvPr/>
        </p:nvCxnSpPr>
        <p:spPr>
          <a:xfrm>
            <a:off x="4247969" y="6467340"/>
            <a:ext cx="0" cy="316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541CC1FC-28F5-D7B3-1E43-B0C671083F78}"/>
              </a:ext>
            </a:extLst>
          </p:cNvPr>
          <p:cNvCxnSpPr>
            <a:cxnSpLocks/>
          </p:cNvCxnSpPr>
          <p:nvPr/>
        </p:nvCxnSpPr>
        <p:spPr>
          <a:xfrm>
            <a:off x="5142473" y="6515470"/>
            <a:ext cx="0" cy="18563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731F61C5-A261-0C92-39E1-E9A00DF295C3}"/>
              </a:ext>
            </a:extLst>
          </p:cNvPr>
          <p:cNvCxnSpPr>
            <a:cxnSpLocks/>
          </p:cNvCxnSpPr>
          <p:nvPr/>
        </p:nvCxnSpPr>
        <p:spPr>
          <a:xfrm>
            <a:off x="5665289" y="6515355"/>
            <a:ext cx="0" cy="2684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CD225430-37BC-6C8D-F93D-BEF8E5879EB1}"/>
              </a:ext>
            </a:extLst>
          </p:cNvPr>
          <p:cNvCxnSpPr>
            <a:cxnSpLocks/>
          </p:cNvCxnSpPr>
          <p:nvPr/>
        </p:nvCxnSpPr>
        <p:spPr>
          <a:xfrm>
            <a:off x="6528110" y="6492375"/>
            <a:ext cx="0" cy="2087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D36BA4E9-96FA-E04E-C10F-DC5138ABC520}"/>
              </a:ext>
            </a:extLst>
          </p:cNvPr>
          <p:cNvCxnSpPr>
            <a:cxnSpLocks/>
          </p:cNvCxnSpPr>
          <p:nvPr/>
        </p:nvCxnSpPr>
        <p:spPr>
          <a:xfrm>
            <a:off x="7050926" y="6492260"/>
            <a:ext cx="0" cy="3072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8CC28E4B-8370-59EC-7262-1413ABCBC8BC}"/>
              </a:ext>
            </a:extLst>
          </p:cNvPr>
          <p:cNvCxnSpPr>
            <a:cxnSpLocks/>
          </p:cNvCxnSpPr>
          <p:nvPr/>
        </p:nvCxnSpPr>
        <p:spPr>
          <a:xfrm>
            <a:off x="7922345" y="6482534"/>
            <a:ext cx="0" cy="2185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F12449DE-56EF-4D6E-90D7-51AEEA0D533F}"/>
              </a:ext>
            </a:extLst>
          </p:cNvPr>
          <p:cNvCxnSpPr>
            <a:cxnSpLocks/>
          </p:cNvCxnSpPr>
          <p:nvPr/>
        </p:nvCxnSpPr>
        <p:spPr>
          <a:xfrm>
            <a:off x="8445161" y="6482419"/>
            <a:ext cx="0" cy="3013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29E1D3E7-6CAB-3867-BADB-DBD486AAAF19}"/>
              </a:ext>
            </a:extLst>
          </p:cNvPr>
          <p:cNvCxnSpPr>
            <a:cxnSpLocks/>
          </p:cNvCxnSpPr>
          <p:nvPr/>
        </p:nvCxnSpPr>
        <p:spPr>
          <a:xfrm>
            <a:off x="3650868" y="5555450"/>
            <a:ext cx="0" cy="236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8813DB22-52C7-0E27-7E8F-E0FE9F4063F2}"/>
              </a:ext>
            </a:extLst>
          </p:cNvPr>
          <p:cNvCxnSpPr>
            <a:cxnSpLocks/>
          </p:cNvCxnSpPr>
          <p:nvPr/>
        </p:nvCxnSpPr>
        <p:spPr>
          <a:xfrm>
            <a:off x="5055237" y="5565384"/>
            <a:ext cx="0" cy="236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45E00459-40E6-57F1-2F0F-D388230F3FB3}"/>
              </a:ext>
            </a:extLst>
          </p:cNvPr>
          <p:cNvCxnSpPr>
            <a:cxnSpLocks/>
          </p:cNvCxnSpPr>
          <p:nvPr/>
        </p:nvCxnSpPr>
        <p:spPr>
          <a:xfrm>
            <a:off x="6393446" y="5565384"/>
            <a:ext cx="0" cy="236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CB66811-C2C5-9B91-002A-5179DF70CB58}"/>
              </a:ext>
            </a:extLst>
          </p:cNvPr>
          <p:cNvCxnSpPr>
            <a:cxnSpLocks/>
          </p:cNvCxnSpPr>
          <p:nvPr/>
        </p:nvCxnSpPr>
        <p:spPr>
          <a:xfrm>
            <a:off x="7752121" y="5550144"/>
            <a:ext cx="0" cy="226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angle 386">
            <a:extLst>
              <a:ext uri="{FF2B5EF4-FFF2-40B4-BE49-F238E27FC236}">
                <a16:creationId xmlns:a16="http://schemas.microsoft.com/office/drawing/2014/main" id="{E565CF2A-938E-96CF-8844-E40B2AA752DA}"/>
              </a:ext>
            </a:extLst>
          </p:cNvPr>
          <p:cNvSpPr/>
          <p:nvPr/>
        </p:nvSpPr>
        <p:spPr>
          <a:xfrm>
            <a:off x="3531231" y="4816483"/>
            <a:ext cx="1055666" cy="69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0A012237-80C8-76B8-0508-77271702023A}"/>
              </a:ext>
            </a:extLst>
          </p:cNvPr>
          <p:cNvSpPr txBox="1"/>
          <p:nvPr/>
        </p:nvSpPr>
        <p:spPr>
          <a:xfrm>
            <a:off x="3537977" y="4869804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0F6AFF6B-636C-DC68-8C9A-74273716152C}"/>
              </a:ext>
            </a:extLst>
          </p:cNvPr>
          <p:cNvSpPr txBox="1"/>
          <p:nvPr/>
        </p:nvSpPr>
        <p:spPr>
          <a:xfrm>
            <a:off x="4120130" y="4923515"/>
            <a:ext cx="573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DOUT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A2468922-751A-F560-3FAB-31274E5BF015}"/>
              </a:ext>
            </a:extLst>
          </p:cNvPr>
          <p:cNvSpPr txBox="1"/>
          <p:nvPr/>
        </p:nvSpPr>
        <p:spPr>
          <a:xfrm>
            <a:off x="3529100" y="5266569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DIN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85E93874-C2CD-5D13-CB84-EFA83B0F1F20}"/>
              </a:ext>
            </a:extLst>
          </p:cNvPr>
          <p:cNvSpPr txBox="1"/>
          <p:nvPr/>
        </p:nvSpPr>
        <p:spPr>
          <a:xfrm>
            <a:off x="4072782" y="5272686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WE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E4E9F361-22A7-9FCD-BA9C-751137DB077A}"/>
              </a:ext>
            </a:extLst>
          </p:cNvPr>
          <p:cNvSpPr txBox="1"/>
          <p:nvPr/>
        </p:nvSpPr>
        <p:spPr>
          <a:xfrm>
            <a:off x="3677822" y="4979074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Bit</a:t>
            </a: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BBE6B1CE-2997-3648-B640-CBAD69EC8544}"/>
              </a:ext>
            </a:extLst>
          </p:cNvPr>
          <p:cNvSpPr/>
          <p:nvPr/>
        </p:nvSpPr>
        <p:spPr>
          <a:xfrm>
            <a:off x="4962547" y="4815884"/>
            <a:ext cx="1055666" cy="69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1C7934EA-D400-EE3F-FEFE-1816133FE164}"/>
              </a:ext>
            </a:extLst>
          </p:cNvPr>
          <p:cNvSpPr txBox="1"/>
          <p:nvPr/>
        </p:nvSpPr>
        <p:spPr>
          <a:xfrm>
            <a:off x="4969293" y="4869205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82C5CF38-9B30-ABCA-87F6-A9552A1D5BA8}"/>
              </a:ext>
            </a:extLst>
          </p:cNvPr>
          <p:cNvSpPr txBox="1"/>
          <p:nvPr/>
        </p:nvSpPr>
        <p:spPr>
          <a:xfrm>
            <a:off x="5551280" y="4876899"/>
            <a:ext cx="573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DOUT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926FFCEE-A964-523A-DFE1-18BCEF068221}"/>
              </a:ext>
            </a:extLst>
          </p:cNvPr>
          <p:cNvSpPr txBox="1"/>
          <p:nvPr/>
        </p:nvSpPr>
        <p:spPr>
          <a:xfrm>
            <a:off x="4960416" y="5265970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DIN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23B01ABE-04B5-5225-556A-05BB9FF2D89A}"/>
              </a:ext>
            </a:extLst>
          </p:cNvPr>
          <p:cNvSpPr txBox="1"/>
          <p:nvPr/>
        </p:nvSpPr>
        <p:spPr>
          <a:xfrm>
            <a:off x="5504098" y="5272087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WE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E1F60C58-1159-81F6-7E67-76B14C570C66}"/>
              </a:ext>
            </a:extLst>
          </p:cNvPr>
          <p:cNvSpPr txBox="1"/>
          <p:nvPr/>
        </p:nvSpPr>
        <p:spPr>
          <a:xfrm>
            <a:off x="5109138" y="4978475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Bit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CF2910A4-4A9E-2BCE-550A-1706735DDD65}"/>
              </a:ext>
            </a:extLst>
          </p:cNvPr>
          <p:cNvSpPr/>
          <p:nvPr/>
        </p:nvSpPr>
        <p:spPr>
          <a:xfrm>
            <a:off x="6316559" y="4825653"/>
            <a:ext cx="1055666" cy="69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75D80DF8-1B19-6FE0-01D7-7315D522A75B}"/>
              </a:ext>
            </a:extLst>
          </p:cNvPr>
          <p:cNvSpPr txBox="1"/>
          <p:nvPr/>
        </p:nvSpPr>
        <p:spPr>
          <a:xfrm>
            <a:off x="6323305" y="4878974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C0555ADE-80E7-1941-4952-559AF00836BD}"/>
              </a:ext>
            </a:extLst>
          </p:cNvPr>
          <p:cNvSpPr txBox="1"/>
          <p:nvPr/>
        </p:nvSpPr>
        <p:spPr>
          <a:xfrm>
            <a:off x="6905292" y="4886668"/>
            <a:ext cx="573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DOUT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22951B97-49BB-4C82-D8DE-C4D1973BF5FF}"/>
              </a:ext>
            </a:extLst>
          </p:cNvPr>
          <p:cNvSpPr txBox="1"/>
          <p:nvPr/>
        </p:nvSpPr>
        <p:spPr>
          <a:xfrm>
            <a:off x="6314428" y="5275739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DIN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CAE50804-235A-989F-BFA5-8EE2E50C6636}"/>
              </a:ext>
            </a:extLst>
          </p:cNvPr>
          <p:cNvSpPr txBox="1"/>
          <p:nvPr/>
        </p:nvSpPr>
        <p:spPr>
          <a:xfrm>
            <a:off x="6858110" y="5281856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WE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3AA836CB-163A-40F1-E6C1-4C7DB4153F77}"/>
              </a:ext>
            </a:extLst>
          </p:cNvPr>
          <p:cNvSpPr txBox="1"/>
          <p:nvPr/>
        </p:nvSpPr>
        <p:spPr>
          <a:xfrm>
            <a:off x="6463150" y="4988244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Bit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42A96F70-5D03-0086-233B-85FDE0584329}"/>
              </a:ext>
            </a:extLst>
          </p:cNvPr>
          <p:cNvSpPr/>
          <p:nvPr/>
        </p:nvSpPr>
        <p:spPr>
          <a:xfrm>
            <a:off x="7699341" y="4809551"/>
            <a:ext cx="1055666" cy="69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F7FB6C53-0C8C-EFAB-0264-1D88232693C5}"/>
              </a:ext>
            </a:extLst>
          </p:cNvPr>
          <p:cNvSpPr txBox="1"/>
          <p:nvPr/>
        </p:nvSpPr>
        <p:spPr>
          <a:xfrm>
            <a:off x="7706087" y="4862872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4B5B6EB-F645-9C43-21A7-03952910F294}"/>
              </a:ext>
            </a:extLst>
          </p:cNvPr>
          <p:cNvSpPr txBox="1"/>
          <p:nvPr/>
        </p:nvSpPr>
        <p:spPr>
          <a:xfrm>
            <a:off x="8288074" y="4870566"/>
            <a:ext cx="573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DOUT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E295B49B-0B98-7144-8A39-10516EC935AF}"/>
              </a:ext>
            </a:extLst>
          </p:cNvPr>
          <p:cNvSpPr txBox="1"/>
          <p:nvPr/>
        </p:nvSpPr>
        <p:spPr>
          <a:xfrm>
            <a:off x="7697210" y="5259637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DIN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2D7501C0-9A5C-DAD1-F725-2F286BAE2759}"/>
              </a:ext>
            </a:extLst>
          </p:cNvPr>
          <p:cNvSpPr txBox="1"/>
          <p:nvPr/>
        </p:nvSpPr>
        <p:spPr>
          <a:xfrm>
            <a:off x="8240892" y="5265754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WE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96E7CC56-FA49-3532-8272-280959085E40}"/>
              </a:ext>
            </a:extLst>
          </p:cNvPr>
          <p:cNvSpPr txBox="1"/>
          <p:nvPr/>
        </p:nvSpPr>
        <p:spPr>
          <a:xfrm>
            <a:off x="7845932" y="4972142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Bit</a:t>
            </a:r>
          </a:p>
        </p:txBody>
      </p:sp>
      <p:cxnSp>
        <p:nvCxnSpPr>
          <p:cNvPr id="420" name="Connector: Elbow 419">
            <a:extLst>
              <a:ext uri="{FF2B5EF4-FFF2-40B4-BE49-F238E27FC236}">
                <a16:creationId xmlns:a16="http://schemas.microsoft.com/office/drawing/2014/main" id="{437899EF-7884-117E-5991-BFEB5B3CDDA8}"/>
              </a:ext>
            </a:extLst>
          </p:cNvPr>
          <p:cNvCxnSpPr>
            <a:cxnSpLocks/>
          </p:cNvCxnSpPr>
          <p:nvPr/>
        </p:nvCxnSpPr>
        <p:spPr>
          <a:xfrm flipV="1">
            <a:off x="4578067" y="4608049"/>
            <a:ext cx="4585394" cy="433025"/>
          </a:xfrm>
          <a:prstGeom prst="bentConnector3">
            <a:avLst>
              <a:gd name="adj1" fmla="val 1254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E688884F-C8D3-7C41-5946-482CB63367D4}"/>
              </a:ext>
            </a:extLst>
          </p:cNvPr>
          <p:cNvCxnSpPr>
            <a:cxnSpLocks/>
          </p:cNvCxnSpPr>
          <p:nvPr/>
        </p:nvCxnSpPr>
        <p:spPr>
          <a:xfrm>
            <a:off x="5810379" y="4575886"/>
            <a:ext cx="0" cy="23807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481B64B1-ACFF-4ADE-07C6-1CE882D9BF05}"/>
              </a:ext>
            </a:extLst>
          </p:cNvPr>
          <p:cNvCxnSpPr>
            <a:cxnSpLocks/>
          </p:cNvCxnSpPr>
          <p:nvPr/>
        </p:nvCxnSpPr>
        <p:spPr>
          <a:xfrm>
            <a:off x="7196016" y="4570806"/>
            <a:ext cx="4221" cy="24315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FDA3CC38-E55D-4929-D065-D9CE896250CB}"/>
              </a:ext>
            </a:extLst>
          </p:cNvPr>
          <p:cNvCxnSpPr>
            <a:cxnSpLocks/>
          </p:cNvCxnSpPr>
          <p:nvPr/>
        </p:nvCxnSpPr>
        <p:spPr>
          <a:xfrm>
            <a:off x="8590251" y="4588520"/>
            <a:ext cx="2369" cy="209754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Rectangle 428">
            <a:extLst>
              <a:ext uri="{FF2B5EF4-FFF2-40B4-BE49-F238E27FC236}">
                <a16:creationId xmlns:a16="http://schemas.microsoft.com/office/drawing/2014/main" id="{192F3F02-0D19-7F01-2F59-D970387C01A6}"/>
              </a:ext>
            </a:extLst>
          </p:cNvPr>
          <p:cNvSpPr/>
          <p:nvPr/>
        </p:nvSpPr>
        <p:spPr>
          <a:xfrm>
            <a:off x="3531231" y="5784407"/>
            <a:ext cx="1055666" cy="69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D4730581-26E2-AA65-787A-6360D295BDB9}"/>
              </a:ext>
            </a:extLst>
          </p:cNvPr>
          <p:cNvSpPr txBox="1"/>
          <p:nvPr/>
        </p:nvSpPr>
        <p:spPr>
          <a:xfrm>
            <a:off x="3537977" y="5837728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57E4C089-6314-E6F1-1BAA-189E5A10AB15}"/>
              </a:ext>
            </a:extLst>
          </p:cNvPr>
          <p:cNvSpPr txBox="1"/>
          <p:nvPr/>
        </p:nvSpPr>
        <p:spPr>
          <a:xfrm>
            <a:off x="4120130" y="5891439"/>
            <a:ext cx="573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DOUT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92DE4665-FA7C-BDDD-31E4-3DE91B2B2B35}"/>
              </a:ext>
            </a:extLst>
          </p:cNvPr>
          <p:cNvSpPr txBox="1"/>
          <p:nvPr/>
        </p:nvSpPr>
        <p:spPr>
          <a:xfrm>
            <a:off x="3529100" y="6234493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DIN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12079DC2-A0C4-8AAA-183D-B3162023766F}"/>
              </a:ext>
            </a:extLst>
          </p:cNvPr>
          <p:cNvSpPr txBox="1"/>
          <p:nvPr/>
        </p:nvSpPr>
        <p:spPr>
          <a:xfrm>
            <a:off x="4072782" y="6240610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WE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57B914AA-BAC4-372A-5D1E-71221FBD9EE4}"/>
              </a:ext>
            </a:extLst>
          </p:cNvPr>
          <p:cNvSpPr txBox="1"/>
          <p:nvPr/>
        </p:nvSpPr>
        <p:spPr>
          <a:xfrm>
            <a:off x="3677822" y="5946998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Bit</a:t>
            </a:r>
          </a:p>
        </p:txBody>
      </p:sp>
      <p:cxnSp>
        <p:nvCxnSpPr>
          <p:cNvPr id="435" name="Connector: Elbow 434">
            <a:extLst>
              <a:ext uri="{FF2B5EF4-FFF2-40B4-BE49-F238E27FC236}">
                <a16:creationId xmlns:a16="http://schemas.microsoft.com/office/drawing/2014/main" id="{F4E90398-0103-2367-FCA1-744D4938C405}"/>
              </a:ext>
            </a:extLst>
          </p:cNvPr>
          <p:cNvCxnSpPr>
            <a:cxnSpLocks/>
          </p:cNvCxnSpPr>
          <p:nvPr/>
        </p:nvCxnSpPr>
        <p:spPr>
          <a:xfrm flipV="1">
            <a:off x="4578067" y="5609637"/>
            <a:ext cx="4598575" cy="399361"/>
          </a:xfrm>
          <a:prstGeom prst="bentConnector3">
            <a:avLst>
              <a:gd name="adj1" fmla="val 1302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DD83BD2B-87C5-DB18-F117-3151971AEB82}"/>
              </a:ext>
            </a:extLst>
          </p:cNvPr>
          <p:cNvSpPr/>
          <p:nvPr/>
        </p:nvSpPr>
        <p:spPr>
          <a:xfrm>
            <a:off x="4917563" y="5808170"/>
            <a:ext cx="1055666" cy="69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CCC22D25-E617-70C9-FFF1-87ABE166B709}"/>
              </a:ext>
            </a:extLst>
          </p:cNvPr>
          <p:cNvSpPr txBox="1"/>
          <p:nvPr/>
        </p:nvSpPr>
        <p:spPr>
          <a:xfrm>
            <a:off x="4924309" y="5861491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8162519-7398-6A1C-A1C3-543434926017}"/>
              </a:ext>
            </a:extLst>
          </p:cNvPr>
          <p:cNvSpPr txBox="1"/>
          <p:nvPr/>
        </p:nvSpPr>
        <p:spPr>
          <a:xfrm>
            <a:off x="5506462" y="5915202"/>
            <a:ext cx="573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DOUT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90541CFE-33D0-2BAA-EDDE-6A19F031CDF5}"/>
              </a:ext>
            </a:extLst>
          </p:cNvPr>
          <p:cNvSpPr txBox="1"/>
          <p:nvPr/>
        </p:nvSpPr>
        <p:spPr>
          <a:xfrm>
            <a:off x="4915432" y="6258256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DIN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AD00A06D-7794-4802-C690-75E5D245DDB9}"/>
              </a:ext>
            </a:extLst>
          </p:cNvPr>
          <p:cNvSpPr txBox="1"/>
          <p:nvPr/>
        </p:nvSpPr>
        <p:spPr>
          <a:xfrm>
            <a:off x="5459114" y="6264373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WE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B6356C8A-5533-5851-1C5B-2826D88081AC}"/>
              </a:ext>
            </a:extLst>
          </p:cNvPr>
          <p:cNvSpPr txBox="1"/>
          <p:nvPr/>
        </p:nvSpPr>
        <p:spPr>
          <a:xfrm>
            <a:off x="5064154" y="5970761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Bit</a:t>
            </a: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9F8274B7-27A4-5CBF-1762-018C8575288E}"/>
              </a:ext>
            </a:extLst>
          </p:cNvPr>
          <p:cNvSpPr/>
          <p:nvPr/>
        </p:nvSpPr>
        <p:spPr>
          <a:xfrm>
            <a:off x="6304270" y="5806248"/>
            <a:ext cx="1055666" cy="69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871AC9F-A1EC-64ED-7804-552D2BB13607}"/>
              </a:ext>
            </a:extLst>
          </p:cNvPr>
          <p:cNvSpPr txBox="1"/>
          <p:nvPr/>
        </p:nvSpPr>
        <p:spPr>
          <a:xfrm>
            <a:off x="6311016" y="5859569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15461F64-BF6A-A478-ED78-0ABC41EDE11F}"/>
              </a:ext>
            </a:extLst>
          </p:cNvPr>
          <p:cNvSpPr txBox="1"/>
          <p:nvPr/>
        </p:nvSpPr>
        <p:spPr>
          <a:xfrm>
            <a:off x="6893169" y="5913280"/>
            <a:ext cx="573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DOUT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6DBAE94C-7990-45BB-E931-96186290F52D}"/>
              </a:ext>
            </a:extLst>
          </p:cNvPr>
          <p:cNvSpPr txBox="1"/>
          <p:nvPr/>
        </p:nvSpPr>
        <p:spPr>
          <a:xfrm>
            <a:off x="6302139" y="6256334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DIN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85CA4348-17BA-7BA6-DFA4-1D1A59994A88}"/>
              </a:ext>
            </a:extLst>
          </p:cNvPr>
          <p:cNvSpPr txBox="1"/>
          <p:nvPr/>
        </p:nvSpPr>
        <p:spPr>
          <a:xfrm>
            <a:off x="6845821" y="6262451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WE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AD318FFF-0BAA-8C52-A154-6C157AB319D4}"/>
              </a:ext>
            </a:extLst>
          </p:cNvPr>
          <p:cNvSpPr txBox="1"/>
          <p:nvPr/>
        </p:nvSpPr>
        <p:spPr>
          <a:xfrm>
            <a:off x="6450861" y="5968839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Bit</a:t>
            </a: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F1264371-BBC5-82E2-DA00-A2D463DB6FFC}"/>
              </a:ext>
            </a:extLst>
          </p:cNvPr>
          <p:cNvSpPr/>
          <p:nvPr/>
        </p:nvSpPr>
        <p:spPr>
          <a:xfrm>
            <a:off x="7691810" y="5772826"/>
            <a:ext cx="1055666" cy="69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0CBE8C87-D734-6344-BCFD-574AB7F360B2}"/>
              </a:ext>
            </a:extLst>
          </p:cNvPr>
          <p:cNvSpPr txBox="1"/>
          <p:nvPr/>
        </p:nvSpPr>
        <p:spPr>
          <a:xfrm>
            <a:off x="7698556" y="5826147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301AFC34-1665-F33C-7689-DEC4220A547E}"/>
              </a:ext>
            </a:extLst>
          </p:cNvPr>
          <p:cNvSpPr txBox="1"/>
          <p:nvPr/>
        </p:nvSpPr>
        <p:spPr>
          <a:xfrm>
            <a:off x="8280709" y="5879858"/>
            <a:ext cx="573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DOUT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571D7432-CFD9-F91D-48BC-EC9A4E07FDEE}"/>
              </a:ext>
            </a:extLst>
          </p:cNvPr>
          <p:cNvSpPr txBox="1"/>
          <p:nvPr/>
        </p:nvSpPr>
        <p:spPr>
          <a:xfrm>
            <a:off x="7689679" y="6222912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DIN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57A8EC71-4CC9-D791-59EF-32E58A835323}"/>
              </a:ext>
            </a:extLst>
          </p:cNvPr>
          <p:cNvSpPr txBox="1"/>
          <p:nvPr/>
        </p:nvSpPr>
        <p:spPr>
          <a:xfrm>
            <a:off x="8233361" y="6229029"/>
            <a:ext cx="57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WE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92413F6E-E323-7B0C-D490-E683DE2BB91B}"/>
              </a:ext>
            </a:extLst>
          </p:cNvPr>
          <p:cNvSpPr txBox="1"/>
          <p:nvPr/>
        </p:nvSpPr>
        <p:spPr>
          <a:xfrm>
            <a:off x="7838401" y="5935417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Bit</a:t>
            </a: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64074861-6331-3AFA-61CC-227675785CFB}"/>
              </a:ext>
            </a:extLst>
          </p:cNvPr>
          <p:cNvCxnSpPr>
            <a:cxnSpLocks/>
          </p:cNvCxnSpPr>
          <p:nvPr/>
        </p:nvCxnSpPr>
        <p:spPr>
          <a:xfrm>
            <a:off x="5741027" y="5613311"/>
            <a:ext cx="0" cy="18574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5F689FF7-D260-D22F-7A90-7DB93D16BE52}"/>
              </a:ext>
            </a:extLst>
          </p:cNvPr>
          <p:cNvCxnSpPr>
            <a:cxnSpLocks/>
          </p:cNvCxnSpPr>
          <p:nvPr/>
        </p:nvCxnSpPr>
        <p:spPr>
          <a:xfrm>
            <a:off x="7130885" y="5602590"/>
            <a:ext cx="0" cy="19647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286F5088-B0E7-240F-23BD-8B2E0FE96B1C}"/>
              </a:ext>
            </a:extLst>
          </p:cNvPr>
          <p:cNvCxnSpPr>
            <a:cxnSpLocks/>
          </p:cNvCxnSpPr>
          <p:nvPr/>
        </p:nvCxnSpPr>
        <p:spPr>
          <a:xfrm>
            <a:off x="8523268" y="5609522"/>
            <a:ext cx="0" cy="17385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AF08FFD5-F938-1432-7205-0B0392849296}"/>
              </a:ext>
            </a:extLst>
          </p:cNvPr>
          <p:cNvCxnSpPr>
            <a:cxnSpLocks/>
          </p:cNvCxnSpPr>
          <p:nvPr/>
        </p:nvCxnSpPr>
        <p:spPr>
          <a:xfrm>
            <a:off x="3057901" y="5913280"/>
            <a:ext cx="0" cy="870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21968DD0-F1E5-02CB-3884-7D2A91AE0845}"/>
              </a:ext>
            </a:extLst>
          </p:cNvPr>
          <p:cNvCxnSpPr>
            <a:cxnSpLocks/>
          </p:cNvCxnSpPr>
          <p:nvPr/>
        </p:nvCxnSpPr>
        <p:spPr>
          <a:xfrm>
            <a:off x="2946400" y="5922191"/>
            <a:ext cx="0" cy="78127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C5C5EBE1-C748-175E-CA77-277285F645E5}"/>
              </a:ext>
            </a:extLst>
          </p:cNvPr>
          <p:cNvCxnSpPr>
            <a:cxnSpLocks/>
          </p:cNvCxnSpPr>
          <p:nvPr/>
        </p:nvCxnSpPr>
        <p:spPr>
          <a:xfrm>
            <a:off x="9172395" y="2520401"/>
            <a:ext cx="0" cy="3089121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2055EC59-0859-4FEB-B69D-13AF1C0217C8}"/>
              </a:ext>
            </a:extLst>
          </p:cNvPr>
          <p:cNvCxnSpPr>
            <a:cxnSpLocks/>
          </p:cNvCxnSpPr>
          <p:nvPr/>
        </p:nvCxnSpPr>
        <p:spPr>
          <a:xfrm flipH="1">
            <a:off x="4799492" y="5984032"/>
            <a:ext cx="1159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04B453F1-35B0-1725-8807-318A25EF45A3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9155070" y="4112809"/>
            <a:ext cx="537187" cy="1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88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204</Words>
  <Application>Microsoft Office PowerPoint</Application>
  <PresentationFormat>Widescreen</PresentationFormat>
  <Paragraphs>154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Ahmad</dc:creator>
  <cp:lastModifiedBy>Farhan Ahmad</cp:lastModifiedBy>
  <cp:revision>6</cp:revision>
  <dcterms:created xsi:type="dcterms:W3CDTF">2022-10-27T03:15:01Z</dcterms:created>
  <dcterms:modified xsi:type="dcterms:W3CDTF">2022-11-04T03:06:33Z</dcterms:modified>
</cp:coreProperties>
</file>