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41"/>
  </p:notesMasterIdLst>
  <p:sldIdLst>
    <p:sldId id="607" r:id="rId2"/>
    <p:sldId id="639" r:id="rId3"/>
    <p:sldId id="662" r:id="rId4"/>
    <p:sldId id="661" r:id="rId5"/>
    <p:sldId id="642" r:id="rId6"/>
    <p:sldId id="665" r:id="rId7"/>
    <p:sldId id="666" r:id="rId8"/>
    <p:sldId id="663" r:id="rId9"/>
    <p:sldId id="682" r:id="rId10"/>
    <p:sldId id="664" r:id="rId11"/>
    <p:sldId id="667" r:id="rId12"/>
    <p:sldId id="668" r:id="rId13"/>
    <p:sldId id="684" r:id="rId14"/>
    <p:sldId id="640" r:id="rId15"/>
    <p:sldId id="669" r:id="rId16"/>
    <p:sldId id="645" r:id="rId17"/>
    <p:sldId id="647" r:id="rId18"/>
    <p:sldId id="670" r:id="rId19"/>
    <p:sldId id="672" r:id="rId20"/>
    <p:sldId id="683" r:id="rId21"/>
    <p:sldId id="660" r:id="rId22"/>
    <p:sldId id="671" r:id="rId23"/>
    <p:sldId id="658" r:id="rId24"/>
    <p:sldId id="681" r:id="rId25"/>
    <p:sldId id="673" r:id="rId26"/>
    <p:sldId id="674" r:id="rId27"/>
    <p:sldId id="649" r:id="rId28"/>
    <p:sldId id="650" r:id="rId29"/>
    <p:sldId id="676" r:id="rId30"/>
    <p:sldId id="685" r:id="rId31"/>
    <p:sldId id="677" r:id="rId32"/>
    <p:sldId id="652" r:id="rId33"/>
    <p:sldId id="450" r:id="rId34"/>
    <p:sldId id="433" r:id="rId35"/>
    <p:sldId id="678" r:id="rId36"/>
    <p:sldId id="679" r:id="rId37"/>
    <p:sldId id="654" r:id="rId38"/>
    <p:sldId id="655" r:id="rId39"/>
    <p:sldId id="680" r:id="rId40"/>
  </p:sldIdLst>
  <p:sldSz cx="9144000" cy="6858000" type="screen4x3"/>
  <p:notesSz cx="6858000" cy="9144000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atang" pitchFamily="18" charset="-127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14A7C-BA9E-48C0-ABA2-934D698D7A61}" v="3" dt="2022-07-13T06:21:31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75329" autoAdjust="0"/>
  </p:normalViewPr>
  <p:slideViewPr>
    <p:cSldViewPr>
      <p:cViewPr varScale="1">
        <p:scale>
          <a:sx n="45" d="100"/>
          <a:sy n="45" d="100"/>
        </p:scale>
        <p:origin x="1359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0E3DEC02-BDD7-4919-9B82-C17CAACE89E7}"/>
    <pc:docChg chg="undo custSel delSld modSld">
      <pc:chgData name="Cheng Ding Xiang" userId="5d49a64f78317fbe" providerId="LiveId" clId="{0E3DEC02-BDD7-4919-9B82-C17CAACE89E7}" dt="2020-05-05T08:17:34.825" v="289" actId="20577"/>
      <pc:docMkLst>
        <pc:docMk/>
      </pc:docMkLst>
      <pc:sldChg chg="modSp mod">
        <pc:chgData name="Cheng Ding Xiang" userId="5d49a64f78317fbe" providerId="LiveId" clId="{0E3DEC02-BDD7-4919-9B82-C17CAACE89E7}" dt="2020-05-05T07:56:21.448" v="51" actId="14100"/>
        <pc:sldMkLst>
          <pc:docMk/>
          <pc:sldMk cId="1247742904" sldId="607"/>
        </pc:sldMkLst>
        <pc:spChg chg="mod">
          <ac:chgData name="Cheng Ding Xiang" userId="5d49a64f78317fbe" providerId="LiveId" clId="{0E3DEC02-BDD7-4919-9B82-C17CAACE89E7}" dt="2020-05-05T07:56:21.448" v="51" actId="14100"/>
          <ac:spMkLst>
            <pc:docMk/>
            <pc:sldMk cId="1247742904" sldId="607"/>
            <ac:spMk id="5" creationId="{00000000-0000-0000-0000-000000000000}"/>
          </ac:spMkLst>
        </pc:spChg>
        <pc:spChg chg="mod">
          <ac:chgData name="Cheng Ding Xiang" userId="5d49a64f78317fbe" providerId="LiveId" clId="{0E3DEC02-BDD7-4919-9B82-C17CAACE89E7}" dt="2020-05-05T07:55:26.810" v="7" actId="20577"/>
          <ac:spMkLst>
            <pc:docMk/>
            <pc:sldMk cId="1247742904" sldId="607"/>
            <ac:spMk id="8" creationId="{00000000-0000-0000-0000-000000000000}"/>
          </ac:spMkLst>
        </pc:spChg>
      </pc:sldChg>
      <pc:sldChg chg="addSp delSp modSp mod setBg">
        <pc:chgData name="Cheng Ding Xiang" userId="5d49a64f78317fbe" providerId="LiveId" clId="{0E3DEC02-BDD7-4919-9B82-C17CAACE89E7}" dt="2020-05-05T08:10:19.340" v="288" actId="1076"/>
        <pc:sldMkLst>
          <pc:docMk/>
          <pc:sldMk cId="4218597399" sldId="608"/>
        </pc:sldMkLst>
        <pc:spChg chg="mod">
          <ac:chgData name="Cheng Ding Xiang" userId="5d49a64f78317fbe" providerId="LiveId" clId="{0E3DEC02-BDD7-4919-9B82-C17CAACE89E7}" dt="2020-05-05T07:55:40.016" v="11" actId="20577"/>
          <ac:spMkLst>
            <pc:docMk/>
            <pc:sldMk cId="4218597399" sldId="608"/>
            <ac:spMk id="4" creationId="{00000000-0000-0000-0000-000000000000}"/>
          </ac:spMkLst>
        </pc:spChg>
        <pc:spChg chg="add del mod">
          <ac:chgData name="Cheng Ding Xiang" userId="5d49a64f78317fbe" providerId="LiveId" clId="{0E3DEC02-BDD7-4919-9B82-C17CAACE89E7}" dt="2020-05-05T07:57:08.993" v="53"/>
          <ac:spMkLst>
            <pc:docMk/>
            <pc:sldMk cId="4218597399" sldId="608"/>
            <ac:spMk id="12" creationId="{061B51F1-252E-4AB0-B24C-DE8484A6759A}"/>
          </ac:spMkLst>
        </pc:sp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7:56:39.451" v="52" actId="478"/>
          <ac:picMkLst>
            <pc:docMk/>
            <pc:sldMk cId="4218597399" sldId="608"/>
            <ac:picMk id="11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10:19.340" v="288" actId="1076"/>
          <ac:picMkLst>
            <pc:docMk/>
            <pc:sldMk cId="4218597399" sldId="608"/>
            <ac:picMk id="1026" creationId="{474D0877-424D-4339-A204-6AD8B115E28B}"/>
          </ac:picMkLst>
        </pc:picChg>
        <pc:picChg chg="add mod">
          <ac:chgData name="Cheng Ding Xiang" userId="5d49a64f78317fbe" providerId="LiveId" clId="{0E3DEC02-BDD7-4919-9B82-C17CAACE89E7}" dt="2020-05-05T07:59:45.902" v="66" actId="207"/>
          <ac:picMkLst>
            <pc:docMk/>
            <pc:sldMk cId="4218597399" sldId="608"/>
            <ac:picMk id="1028" creationId="{0E5A43C6-4168-4FBE-8803-47BFC1579637}"/>
          </ac:picMkLst>
        </pc:picChg>
      </pc:sldChg>
      <pc:sldChg chg="addSp delSp modSp mod modNotesTx">
        <pc:chgData name="Cheng Ding Xiang" userId="5d49a64f78317fbe" providerId="LiveId" clId="{0E3DEC02-BDD7-4919-9B82-C17CAACE89E7}" dt="2020-05-05T08:17:34.825" v="289" actId="20577"/>
        <pc:sldMkLst>
          <pc:docMk/>
          <pc:sldMk cId="4223532535" sldId="622"/>
        </pc:sldMkLst>
        <pc:spChg chg="add del mod">
          <ac:chgData name="Cheng Ding Xiang" userId="5d49a64f78317fbe" providerId="LiveId" clId="{0E3DEC02-BDD7-4919-9B82-C17CAACE89E7}" dt="2020-05-05T08:04:04.011" v="81"/>
          <ac:spMkLst>
            <pc:docMk/>
            <pc:sldMk cId="4223532535" sldId="622"/>
            <ac:spMk id="14" creationId="{BA788B3A-68E8-4449-903C-BDBC868FA91D}"/>
          </ac:spMkLst>
        </pc:spChg>
        <pc:picChg chg="del">
          <ac:chgData name="Cheng Ding Xiang" userId="5d49a64f78317fbe" providerId="LiveId" clId="{0E3DEC02-BDD7-4919-9B82-C17CAACE89E7}" dt="2020-05-05T08:01:20.621" v="73" actId="478"/>
          <ac:picMkLst>
            <pc:docMk/>
            <pc:sldMk cId="4223532535" sldId="622"/>
            <ac:picMk id="6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2.041" v="74" actId="478"/>
          <ac:picMkLst>
            <pc:docMk/>
            <pc:sldMk cId="4223532535" sldId="622"/>
            <ac:picMk id="7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8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8.558" v="70" actId="478"/>
          <ac:picMkLst>
            <pc:docMk/>
            <pc:sldMk cId="4223532535" sldId="622"/>
            <ac:picMk id="9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0.292" v="72" actId="478"/>
          <ac:picMkLst>
            <pc:docMk/>
            <pc:sldMk cId="4223532535" sldId="622"/>
            <ac:picMk id="10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7.380" v="69" actId="478"/>
          <ac:picMkLst>
            <pc:docMk/>
            <pc:sldMk cId="4223532535" sldId="622"/>
            <ac:picMk id="11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24.405" v="75" actId="478"/>
          <ac:picMkLst>
            <pc:docMk/>
            <pc:sldMk cId="4223532535" sldId="622"/>
            <ac:picMk id="12" creationId="{00000000-0000-0000-0000-000000000000}"/>
          </ac:picMkLst>
        </pc:picChg>
        <pc:picChg chg="del">
          <ac:chgData name="Cheng Ding Xiang" userId="5d49a64f78317fbe" providerId="LiveId" clId="{0E3DEC02-BDD7-4919-9B82-C17CAACE89E7}" dt="2020-05-05T08:01:19.299" v="71" actId="478"/>
          <ac:picMkLst>
            <pc:docMk/>
            <pc:sldMk cId="4223532535" sldId="622"/>
            <ac:picMk id="13" creationId="{00000000-0000-0000-0000-000000000000}"/>
          </ac:picMkLst>
        </pc:picChg>
        <pc:picChg chg="add mod">
          <ac:chgData name="Cheng Ding Xiang" userId="5d49a64f78317fbe" providerId="LiveId" clId="{0E3DEC02-BDD7-4919-9B82-C17CAACE89E7}" dt="2020-05-05T08:04:21.596" v="89" actId="1076"/>
          <ac:picMkLst>
            <pc:docMk/>
            <pc:sldMk cId="4223532535" sldId="622"/>
            <ac:picMk id="2050" creationId="{4AD5848B-4BD6-46C6-8FA2-0ED798BCD5E2}"/>
          </ac:picMkLst>
        </pc:picChg>
        <pc:picChg chg="add mod">
          <ac:chgData name="Cheng Ding Xiang" userId="5d49a64f78317fbe" providerId="LiveId" clId="{0E3DEC02-BDD7-4919-9B82-C17CAACE89E7}" dt="2020-05-05T08:04:17.968" v="86" actId="1076"/>
          <ac:picMkLst>
            <pc:docMk/>
            <pc:sldMk cId="4223532535" sldId="622"/>
            <ac:picMk id="2052" creationId="{E28D3753-1E24-48A2-831B-165F0B2FCD28}"/>
          </ac:picMkLst>
        </pc:picChg>
        <pc:picChg chg="add mod">
          <ac:chgData name="Cheng Ding Xiang" userId="5d49a64f78317fbe" providerId="LiveId" clId="{0E3DEC02-BDD7-4919-9B82-C17CAACE89E7}" dt="2020-05-05T08:05:11.824" v="96" actId="1076"/>
          <ac:picMkLst>
            <pc:docMk/>
            <pc:sldMk cId="4223532535" sldId="622"/>
            <ac:picMk id="2054" creationId="{BCD82952-60C9-4E16-9B21-B774E3D3273B}"/>
          </ac:picMkLst>
        </pc:picChg>
      </pc:sldChg>
      <pc:sldChg chg="modSp mod">
        <pc:chgData name="Cheng Ding Xiang" userId="5d49a64f78317fbe" providerId="LiveId" clId="{0E3DEC02-BDD7-4919-9B82-C17CAACE89E7}" dt="2020-05-05T08:08:36.623" v="283" actId="20577"/>
        <pc:sldMkLst>
          <pc:docMk/>
          <pc:sldMk cId="2153884255" sldId="623"/>
        </pc:sldMkLst>
        <pc:spChg chg="mod">
          <ac:chgData name="Cheng Ding Xiang" userId="5d49a64f78317fbe" providerId="LiveId" clId="{0E3DEC02-BDD7-4919-9B82-C17CAACE89E7}" dt="2020-05-05T08:08:36.623" v="283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0E3DEC02-BDD7-4919-9B82-C17CAACE89E7}" dt="2020-05-05T08:01:03.394" v="68" actId="47"/>
        <pc:sldMkLst>
          <pc:docMk/>
          <pc:sldMk cId="3055603007" sldId="624"/>
        </pc:sldMkLst>
      </pc:sldChg>
    </pc:docChg>
  </pc:docChgLst>
  <pc:docChgLst>
    <pc:chgData name="Cheng Ding Xiang" userId="5d49a64f78317fbe" providerId="LiveId" clId="{CB914A7C-BA9E-48C0-ABA2-934D698D7A61}"/>
    <pc:docChg chg="undo custSel addSld delSld modSld">
      <pc:chgData name="Cheng Ding Xiang" userId="5d49a64f78317fbe" providerId="LiveId" clId="{CB914A7C-BA9E-48C0-ABA2-934D698D7A61}" dt="2022-07-22T04:54:36.567" v="627" actId="20577"/>
      <pc:docMkLst>
        <pc:docMk/>
      </pc:docMkLst>
      <pc:sldChg chg="modSp add del mod">
        <pc:chgData name="Cheng Ding Xiang" userId="5d49a64f78317fbe" providerId="LiveId" clId="{CB914A7C-BA9E-48C0-ABA2-934D698D7A61}" dt="2022-07-13T06:17:57.281" v="113" actId="20577"/>
        <pc:sldMkLst>
          <pc:docMk/>
          <pc:sldMk cId="3801908053" sldId="645"/>
        </pc:sldMkLst>
        <pc:spChg chg="mod">
          <ac:chgData name="Cheng Ding Xiang" userId="5d49a64f78317fbe" providerId="LiveId" clId="{CB914A7C-BA9E-48C0-ABA2-934D698D7A61}" dt="2022-07-13T06:17:57.281" v="113" actId="20577"/>
          <ac:spMkLst>
            <pc:docMk/>
            <pc:sldMk cId="3801908053" sldId="645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CB914A7C-BA9E-48C0-ABA2-934D698D7A61}" dt="2022-07-13T06:18:02.286" v="114" actId="20577"/>
        <pc:sldMkLst>
          <pc:docMk/>
          <pc:sldMk cId="3087491197" sldId="647"/>
        </pc:sldMkLst>
        <pc:spChg chg="mod">
          <ac:chgData name="Cheng Ding Xiang" userId="5d49a64f78317fbe" providerId="LiveId" clId="{CB914A7C-BA9E-48C0-ABA2-934D698D7A61}" dt="2022-07-13T06:18:02.286" v="114" actId="20577"/>
          <ac:spMkLst>
            <pc:docMk/>
            <pc:sldMk cId="3087491197" sldId="647"/>
            <ac:spMk id="3" creationId="{BCA13AEF-5AC1-44C9-9203-2C2607BB1126}"/>
          </ac:spMkLst>
        </pc:spChg>
      </pc:sldChg>
      <pc:sldChg chg="modSp">
        <pc:chgData name="Cheng Ding Xiang" userId="5d49a64f78317fbe" providerId="LiveId" clId="{CB914A7C-BA9E-48C0-ABA2-934D698D7A61}" dt="2022-07-13T06:21:15.418" v="182" actId="113"/>
        <pc:sldMkLst>
          <pc:docMk/>
          <pc:sldMk cId="3286250396" sldId="649"/>
        </pc:sldMkLst>
        <pc:spChg chg="mod">
          <ac:chgData name="Cheng Ding Xiang" userId="5d49a64f78317fbe" providerId="LiveId" clId="{CB914A7C-BA9E-48C0-ABA2-934D698D7A61}" dt="2022-07-13T06:21:15.418" v="182" actId="113"/>
          <ac:spMkLst>
            <pc:docMk/>
            <pc:sldMk cId="3286250396" sldId="649"/>
            <ac:spMk id="3" creationId="{A4C86839-10B3-46B3-823D-4785A41F3D16}"/>
          </ac:spMkLst>
        </pc:spChg>
      </pc:sldChg>
      <pc:sldChg chg="modSp">
        <pc:chgData name="Cheng Ding Xiang" userId="5d49a64f78317fbe" providerId="LiveId" clId="{CB914A7C-BA9E-48C0-ABA2-934D698D7A61}" dt="2022-07-13T06:21:31.215" v="183" actId="20577"/>
        <pc:sldMkLst>
          <pc:docMk/>
          <pc:sldMk cId="3034633243" sldId="650"/>
        </pc:sldMkLst>
        <pc:spChg chg="mod">
          <ac:chgData name="Cheng Ding Xiang" userId="5d49a64f78317fbe" providerId="LiveId" clId="{CB914A7C-BA9E-48C0-ABA2-934D698D7A61}" dt="2022-07-13T06:21:31.215" v="183" actId="20577"/>
          <ac:spMkLst>
            <pc:docMk/>
            <pc:sldMk cId="3034633243" sldId="650"/>
            <ac:spMk id="3" creationId="{A4C86839-10B3-46B3-823D-4785A41F3D16}"/>
          </ac:spMkLst>
        </pc:spChg>
      </pc:sldChg>
      <pc:sldChg chg="del">
        <pc:chgData name="Cheng Ding Xiang" userId="5d49a64f78317fbe" providerId="LiveId" clId="{CB914A7C-BA9E-48C0-ABA2-934D698D7A61}" dt="2022-07-13T06:18:51.357" v="135" actId="47"/>
        <pc:sldMkLst>
          <pc:docMk/>
          <pc:sldMk cId="1334910360" sldId="656"/>
        </pc:sldMkLst>
      </pc:sldChg>
      <pc:sldChg chg="modSp mod">
        <pc:chgData name="Cheng Ding Xiang" userId="5d49a64f78317fbe" providerId="LiveId" clId="{CB914A7C-BA9E-48C0-ABA2-934D698D7A61}" dt="2022-07-22T04:54:36.567" v="627" actId="20577"/>
        <pc:sldMkLst>
          <pc:docMk/>
          <pc:sldMk cId="3538522561" sldId="658"/>
        </pc:sldMkLst>
        <pc:graphicFrameChg chg="modGraphic">
          <ac:chgData name="Cheng Ding Xiang" userId="5d49a64f78317fbe" providerId="LiveId" clId="{CB914A7C-BA9E-48C0-ABA2-934D698D7A61}" dt="2022-07-22T04:54:36.567" v="627" actId="20577"/>
          <ac:graphicFrameMkLst>
            <pc:docMk/>
            <pc:sldMk cId="3538522561" sldId="658"/>
            <ac:graphicFrameMk id="6" creationId="{EAAC44A5-EA12-4C73-9836-0DAF6C59F20B}"/>
          </ac:graphicFrameMkLst>
        </pc:graphicFrameChg>
      </pc:sldChg>
      <pc:sldChg chg="modSp mod">
        <pc:chgData name="Cheng Ding Xiang" userId="5d49a64f78317fbe" providerId="LiveId" clId="{CB914A7C-BA9E-48C0-ABA2-934D698D7A61}" dt="2022-07-13T06:01:32.995" v="92" actId="20577"/>
        <pc:sldMkLst>
          <pc:docMk/>
          <pc:sldMk cId="2451399802" sldId="669"/>
        </pc:sldMkLst>
        <pc:spChg chg="mod">
          <ac:chgData name="Cheng Ding Xiang" userId="5d49a64f78317fbe" providerId="LiveId" clId="{CB914A7C-BA9E-48C0-ABA2-934D698D7A61}" dt="2022-07-13T06:01:32.995" v="92" actId="20577"/>
          <ac:spMkLst>
            <pc:docMk/>
            <pc:sldMk cId="2451399802" sldId="669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CB914A7C-BA9E-48C0-ABA2-934D698D7A61}" dt="2022-07-13T06:18:44.550" v="134" actId="20577"/>
        <pc:sldMkLst>
          <pc:docMk/>
          <pc:sldMk cId="2252433818" sldId="670"/>
        </pc:sldMkLst>
        <pc:spChg chg="mod">
          <ac:chgData name="Cheng Ding Xiang" userId="5d49a64f78317fbe" providerId="LiveId" clId="{CB914A7C-BA9E-48C0-ABA2-934D698D7A61}" dt="2022-07-13T06:18:44.550" v="134" actId="20577"/>
          <ac:spMkLst>
            <pc:docMk/>
            <pc:sldMk cId="2252433818" sldId="670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CB914A7C-BA9E-48C0-ABA2-934D698D7A61}" dt="2022-07-13T06:26:44.696" v="262" actId="20577"/>
        <pc:sldMkLst>
          <pc:docMk/>
          <pc:sldMk cId="115929543" sldId="676"/>
        </pc:sldMkLst>
        <pc:spChg chg="mod">
          <ac:chgData name="Cheng Ding Xiang" userId="5d49a64f78317fbe" providerId="LiveId" clId="{CB914A7C-BA9E-48C0-ABA2-934D698D7A61}" dt="2022-07-13T06:26:28.208" v="255" actId="20577"/>
          <ac:spMkLst>
            <pc:docMk/>
            <pc:sldMk cId="115929543" sldId="676"/>
            <ac:spMk id="2" creationId="{661AAFA2-B246-41FF-899A-32E0C798B841}"/>
          </ac:spMkLst>
        </pc:spChg>
        <pc:spChg chg="mod">
          <ac:chgData name="Cheng Ding Xiang" userId="5d49a64f78317fbe" providerId="LiveId" clId="{CB914A7C-BA9E-48C0-ABA2-934D698D7A61}" dt="2022-07-13T06:26:44.696" v="262" actId="20577"/>
          <ac:spMkLst>
            <pc:docMk/>
            <pc:sldMk cId="115929543" sldId="676"/>
            <ac:spMk id="3" creationId="{00000000-0000-0000-0000-000000000000}"/>
          </ac:spMkLst>
        </pc:spChg>
      </pc:sldChg>
      <pc:sldChg chg="modSp mod">
        <pc:chgData name="Cheng Ding Xiang" userId="5d49a64f78317fbe" providerId="LiveId" clId="{CB914A7C-BA9E-48C0-ABA2-934D698D7A61}" dt="2022-07-13T06:40:22.123" v="598" actId="6549"/>
        <pc:sldMkLst>
          <pc:docMk/>
          <pc:sldMk cId="54809912" sldId="677"/>
        </pc:sldMkLst>
        <pc:spChg chg="mod">
          <ac:chgData name="Cheng Ding Xiang" userId="5d49a64f78317fbe" providerId="LiveId" clId="{CB914A7C-BA9E-48C0-ABA2-934D698D7A61}" dt="2022-07-13T06:40:13.107" v="595" actId="20577"/>
          <ac:spMkLst>
            <pc:docMk/>
            <pc:sldMk cId="54809912" sldId="677"/>
            <ac:spMk id="2" creationId="{661AAFA2-B246-41FF-899A-32E0C798B841}"/>
          </ac:spMkLst>
        </pc:spChg>
        <pc:spChg chg="mod">
          <ac:chgData name="Cheng Ding Xiang" userId="5d49a64f78317fbe" providerId="LiveId" clId="{CB914A7C-BA9E-48C0-ABA2-934D698D7A61}" dt="2022-07-13T06:40:22.123" v="598" actId="6549"/>
          <ac:spMkLst>
            <pc:docMk/>
            <pc:sldMk cId="54809912" sldId="677"/>
            <ac:spMk id="3" creationId="{00000000-0000-0000-0000-000000000000}"/>
          </ac:spMkLst>
        </pc:spChg>
      </pc:sldChg>
      <pc:sldChg chg="modSp new mod">
        <pc:chgData name="Cheng Ding Xiang" userId="5d49a64f78317fbe" providerId="LiveId" clId="{CB914A7C-BA9E-48C0-ABA2-934D698D7A61}" dt="2022-07-13T06:39:52.667" v="582" actId="20577"/>
        <pc:sldMkLst>
          <pc:docMk/>
          <pc:sldMk cId="1312060959" sldId="685"/>
        </pc:sldMkLst>
        <pc:spChg chg="mod">
          <ac:chgData name="Cheng Ding Xiang" userId="5d49a64f78317fbe" providerId="LiveId" clId="{CB914A7C-BA9E-48C0-ABA2-934D698D7A61}" dt="2022-07-13T06:39:07.299" v="511" actId="20577"/>
          <ac:spMkLst>
            <pc:docMk/>
            <pc:sldMk cId="1312060959" sldId="685"/>
            <ac:spMk id="2" creationId="{074F896C-559B-DDDA-5152-F62505D361BB}"/>
          </ac:spMkLst>
        </pc:spChg>
        <pc:spChg chg="mod">
          <ac:chgData name="Cheng Ding Xiang" userId="5d49a64f78317fbe" providerId="LiveId" clId="{CB914A7C-BA9E-48C0-ABA2-934D698D7A61}" dt="2022-07-13T06:39:52.667" v="582" actId="20577"/>
          <ac:spMkLst>
            <pc:docMk/>
            <pc:sldMk cId="1312060959" sldId="685"/>
            <ac:spMk id="3" creationId="{CDF8038B-36AC-15A8-9609-6458E135B916}"/>
          </ac:spMkLst>
        </pc:spChg>
      </pc:sldChg>
    </pc:docChg>
  </pc:docChgLst>
  <pc:docChgLst>
    <pc:chgData name="Cheng Ding Xiang" userId="5d49a64f78317fbe" providerId="LiveId" clId="{C3C5DA39-6253-4E70-90B2-079A05A9A9CD}"/>
    <pc:docChg chg="undo custSel addSld delSld modSld sldOrd">
      <pc:chgData name="Cheng Ding Xiang" userId="5d49a64f78317fbe" providerId="LiveId" clId="{C3C5DA39-6253-4E70-90B2-079A05A9A9CD}" dt="2020-09-05T09:53:42.806" v="6378" actId="20577"/>
      <pc:docMkLst>
        <pc:docMk/>
      </pc:docMkLst>
      <pc:sldChg chg="modSp add mod">
        <pc:chgData name="Cheng Ding Xiang" userId="5d49a64f78317fbe" providerId="LiveId" clId="{C3C5DA39-6253-4E70-90B2-079A05A9A9CD}" dt="2020-09-01T09:49:59.780" v="884" actId="1076"/>
        <pc:sldMkLst>
          <pc:docMk/>
          <pc:sldMk cId="3632435764" sldId="433"/>
        </pc:sldMkLst>
        <pc:spChg chg="mod">
          <ac:chgData name="Cheng Ding Xiang" userId="5d49a64f78317fbe" providerId="LiveId" clId="{C3C5DA39-6253-4E70-90B2-079A05A9A9CD}" dt="2020-09-01T09:49:59.780" v="884" actId="1076"/>
          <ac:spMkLst>
            <pc:docMk/>
            <pc:sldMk cId="3632435764" sldId="433"/>
            <ac:spMk id="68" creationId="{00000000-0000-0000-0000-000000000000}"/>
          </ac:spMkLst>
        </pc:spChg>
      </pc:sldChg>
      <pc:sldChg chg="add">
        <pc:chgData name="Cheng Ding Xiang" userId="5d49a64f78317fbe" providerId="LiveId" clId="{C3C5DA39-6253-4E70-90B2-079A05A9A9CD}" dt="2020-09-01T09:49:45.689" v="883"/>
        <pc:sldMkLst>
          <pc:docMk/>
          <pc:sldMk cId="1044398367" sldId="450"/>
        </pc:sldMkLst>
      </pc:sldChg>
      <pc:sldChg chg="del">
        <pc:chgData name="Cheng Ding Xiang" userId="5d49a64f78317fbe" providerId="LiveId" clId="{C3C5DA39-6253-4E70-90B2-079A05A9A9CD}" dt="2020-09-01T09:01:03.613" v="202" actId="47"/>
        <pc:sldMkLst>
          <pc:docMk/>
          <pc:sldMk cId="1712475632" sldId="564"/>
        </pc:sldMkLst>
      </pc:sldChg>
      <pc:sldChg chg="modSp mod">
        <pc:chgData name="Cheng Ding Xiang" userId="5d49a64f78317fbe" providerId="LiveId" clId="{C3C5DA39-6253-4E70-90B2-079A05A9A9CD}" dt="2020-09-01T08:40:22.937" v="198" actId="20577"/>
        <pc:sldMkLst>
          <pc:docMk/>
          <pc:sldMk cId="1247742904" sldId="607"/>
        </pc:sldMkLst>
        <pc:spChg chg="mod">
          <ac:chgData name="Cheng Ding Xiang" userId="5d49a64f78317fbe" providerId="LiveId" clId="{C3C5DA39-6253-4E70-90B2-079A05A9A9CD}" dt="2020-09-01T08:40:22.937" v="198" actId="20577"/>
          <ac:spMkLst>
            <pc:docMk/>
            <pc:sldMk cId="1247742904" sldId="60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7:26:14.861" v="25" actId="20577"/>
          <ac:spMkLst>
            <pc:docMk/>
            <pc:sldMk cId="1247742904" sldId="607"/>
            <ac:spMk id="4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8:00:48.779" v="55" actId="20577"/>
          <ac:spMkLst>
            <pc:docMk/>
            <pc:sldMk cId="1247742904" sldId="607"/>
            <ac:spMk id="5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18597399" sldId="608"/>
        </pc:sldMkLst>
      </pc:sldChg>
      <pc:sldChg chg="del">
        <pc:chgData name="Cheng Ding Xiang" userId="5d49a64f78317fbe" providerId="LiveId" clId="{C3C5DA39-6253-4E70-90B2-079A05A9A9CD}" dt="2020-09-01T09:05:46.991" v="262" actId="47"/>
        <pc:sldMkLst>
          <pc:docMk/>
          <pc:sldMk cId="4095714701" sldId="614"/>
        </pc:sldMkLst>
      </pc:sldChg>
      <pc:sldChg chg="addSp delSp modSp del mod">
        <pc:chgData name="Cheng Ding Xiang" userId="5d49a64f78317fbe" providerId="LiveId" clId="{C3C5DA39-6253-4E70-90B2-079A05A9A9CD}" dt="2020-09-01T13:10:10.079" v="3641" actId="47"/>
        <pc:sldMkLst>
          <pc:docMk/>
          <pc:sldMk cId="357022774" sldId="617"/>
        </pc:sldMkLst>
        <pc:spChg chg="mod">
          <ac:chgData name="Cheng Ding Xiang" userId="5d49a64f78317fbe" providerId="LiveId" clId="{C3C5DA39-6253-4E70-90B2-079A05A9A9CD}" dt="2020-09-01T12:31:22.230" v="3002" actId="20577"/>
          <ac:spMkLst>
            <pc:docMk/>
            <pc:sldMk cId="357022774" sldId="617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12:31:29.903" v="3003" actId="6549"/>
          <ac:spMkLst>
            <pc:docMk/>
            <pc:sldMk cId="357022774" sldId="617"/>
            <ac:spMk id="3" creationId="{00000000-0000-0000-0000-000000000000}"/>
          </ac:spMkLst>
        </pc:spChg>
        <pc:graphicFrameChg chg="add del mod modGraphic">
          <ac:chgData name="Cheng Ding Xiang" userId="5d49a64f78317fbe" providerId="LiveId" clId="{C3C5DA39-6253-4E70-90B2-079A05A9A9CD}" dt="2020-09-01T13:04:48.270" v="3172" actId="478"/>
          <ac:graphicFrameMkLst>
            <pc:docMk/>
            <pc:sldMk cId="357022774" sldId="617"/>
            <ac:graphicFrameMk id="6" creationId="{14FA94C3-2075-4141-A2FC-CCDD9DB8CCC8}"/>
          </ac:graphicFrameMkLst>
        </pc:graphicFrameChg>
      </pc:sldChg>
      <pc:sldChg chg="del">
        <pc:chgData name="Cheng Ding Xiang" userId="5d49a64f78317fbe" providerId="LiveId" clId="{C3C5DA39-6253-4E70-90B2-079A05A9A9CD}" dt="2020-09-01T09:00:58.645" v="201" actId="47"/>
        <pc:sldMkLst>
          <pc:docMk/>
          <pc:sldMk cId="2270790801" sldId="618"/>
        </pc:sldMkLst>
      </pc:sldChg>
      <pc:sldChg chg="del">
        <pc:chgData name="Cheng Ding Xiang" userId="5d49a64f78317fbe" providerId="LiveId" clId="{C3C5DA39-6253-4E70-90B2-079A05A9A9CD}" dt="2020-09-05T06:58:26.730" v="4181" actId="47"/>
        <pc:sldMkLst>
          <pc:docMk/>
          <pc:sldMk cId="4223532535" sldId="622"/>
        </pc:sldMkLst>
      </pc:sldChg>
      <pc:sldChg chg="modSp del mod">
        <pc:chgData name="Cheng Ding Xiang" userId="5d49a64f78317fbe" providerId="LiveId" clId="{C3C5DA39-6253-4E70-90B2-079A05A9A9CD}" dt="2020-09-01T09:27:44.621" v="826" actId="47"/>
        <pc:sldMkLst>
          <pc:docMk/>
          <pc:sldMk cId="2153884255" sldId="623"/>
        </pc:sldMkLst>
        <pc:spChg chg="mod">
          <ac:chgData name="Cheng Ding Xiang" userId="5d49a64f78317fbe" providerId="LiveId" clId="{C3C5DA39-6253-4E70-90B2-079A05A9A9CD}" dt="2020-09-01T09:06:01.037" v="288" actId="20577"/>
          <ac:spMkLst>
            <pc:docMk/>
            <pc:sldMk cId="2153884255" sldId="623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1T09:13:36.640" v="748" actId="20577"/>
          <ac:spMkLst>
            <pc:docMk/>
            <pc:sldMk cId="2153884255" sldId="623"/>
            <ac:spMk id="3" creationId="{00000000-0000-0000-0000-000000000000}"/>
          </ac:spMkLst>
        </pc:spChg>
      </pc:sldChg>
      <pc:sldChg chg="del">
        <pc:chgData name="Cheng Ding Xiang" userId="5d49a64f78317fbe" providerId="LiveId" clId="{C3C5DA39-6253-4E70-90B2-079A05A9A9CD}" dt="2020-09-01T13:14:50.141" v="3901" actId="47"/>
        <pc:sldMkLst>
          <pc:docMk/>
          <pc:sldMk cId="987196024" sldId="626"/>
        </pc:sldMkLst>
      </pc:sldChg>
      <pc:sldChg chg="del">
        <pc:chgData name="Cheng Ding Xiang" userId="5d49a64f78317fbe" providerId="LiveId" clId="{C3C5DA39-6253-4E70-90B2-079A05A9A9CD}" dt="2020-09-01T09:00:56.588" v="200" actId="47"/>
        <pc:sldMkLst>
          <pc:docMk/>
          <pc:sldMk cId="932585416" sldId="628"/>
        </pc:sldMkLst>
      </pc:sldChg>
      <pc:sldChg chg="del">
        <pc:chgData name="Cheng Ding Xiang" userId="5d49a64f78317fbe" providerId="LiveId" clId="{C3C5DA39-6253-4E70-90B2-079A05A9A9CD}" dt="2020-09-01T13:14:49.195" v="3900" actId="47"/>
        <pc:sldMkLst>
          <pc:docMk/>
          <pc:sldMk cId="460044292" sldId="630"/>
        </pc:sldMkLst>
      </pc:sldChg>
      <pc:sldChg chg="del">
        <pc:chgData name="Cheng Ding Xiang" userId="5d49a64f78317fbe" providerId="LiveId" clId="{C3C5DA39-6253-4E70-90B2-079A05A9A9CD}" dt="2020-09-01T13:14:48.138" v="3899" actId="47"/>
        <pc:sldMkLst>
          <pc:docMk/>
          <pc:sldMk cId="233088948" sldId="631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2395017267" sldId="632"/>
        </pc:sldMkLst>
      </pc:sldChg>
      <pc:sldChg chg="del">
        <pc:chgData name="Cheng Ding Xiang" userId="5d49a64f78317fbe" providerId="LiveId" clId="{C3C5DA39-6253-4E70-90B2-079A05A9A9CD}" dt="2020-09-01T09:00:47.694" v="199" actId="47"/>
        <pc:sldMkLst>
          <pc:docMk/>
          <pc:sldMk cId="1859572264" sldId="633"/>
        </pc:sldMkLst>
      </pc:sldChg>
      <pc:sldChg chg="del">
        <pc:chgData name="Cheng Ding Xiang" userId="5d49a64f78317fbe" providerId="LiveId" clId="{C3C5DA39-6253-4E70-90B2-079A05A9A9CD}" dt="2020-09-01T13:14:52.098" v="3902" actId="47"/>
        <pc:sldMkLst>
          <pc:docMk/>
          <pc:sldMk cId="2357956247" sldId="634"/>
        </pc:sldMkLst>
      </pc:sldChg>
      <pc:sldChg chg="del">
        <pc:chgData name="Cheng Ding Xiang" userId="5d49a64f78317fbe" providerId="LiveId" clId="{C3C5DA39-6253-4E70-90B2-079A05A9A9CD}" dt="2020-09-01T13:14:53.833" v="3903" actId="47"/>
        <pc:sldMkLst>
          <pc:docMk/>
          <pc:sldMk cId="3990914822" sldId="635"/>
        </pc:sldMkLst>
      </pc:sldChg>
      <pc:sldChg chg="del">
        <pc:chgData name="Cheng Ding Xiang" userId="5d49a64f78317fbe" providerId="LiveId" clId="{C3C5DA39-6253-4E70-90B2-079A05A9A9CD}" dt="2020-09-01T13:14:54.900" v="3904" actId="47"/>
        <pc:sldMkLst>
          <pc:docMk/>
          <pc:sldMk cId="993012514" sldId="636"/>
        </pc:sldMkLst>
      </pc:sldChg>
      <pc:sldChg chg="del">
        <pc:chgData name="Cheng Ding Xiang" userId="5d49a64f78317fbe" providerId="LiveId" clId="{C3C5DA39-6253-4E70-90B2-079A05A9A9CD}" dt="2020-09-01T13:14:56.234" v="3905" actId="47"/>
        <pc:sldMkLst>
          <pc:docMk/>
          <pc:sldMk cId="82841565" sldId="637"/>
        </pc:sldMkLst>
      </pc:sldChg>
      <pc:sldChg chg="modSp del mod ord">
        <pc:chgData name="Cheng Ding Xiang" userId="5d49a64f78317fbe" providerId="LiveId" clId="{C3C5DA39-6253-4E70-90B2-079A05A9A9CD}" dt="2020-09-01T13:16:16.971" v="3909" actId="47"/>
        <pc:sldMkLst>
          <pc:docMk/>
          <pc:sldMk cId="1718692007" sldId="638"/>
        </pc:sldMkLst>
        <pc:spChg chg="mod">
          <ac:chgData name="Cheng Ding Xiang" userId="5d49a64f78317fbe" providerId="LiveId" clId="{C3C5DA39-6253-4E70-90B2-079A05A9A9CD}" dt="2020-09-01T13:15:46.577" v="3908" actId="6549"/>
          <ac:spMkLst>
            <pc:docMk/>
            <pc:sldMk cId="1718692007" sldId="638"/>
            <ac:spMk id="3" creationId="{00000000-0000-0000-0000-000000000000}"/>
          </ac:spMkLst>
        </pc:spChg>
      </pc:sldChg>
      <pc:sldChg chg="addSp delSp modSp new mod">
        <pc:chgData name="Cheng Ding Xiang" userId="5d49a64f78317fbe" providerId="LiveId" clId="{C3C5DA39-6253-4E70-90B2-079A05A9A9CD}" dt="2020-09-05T07:08:49.395" v="4216" actId="14100"/>
        <pc:sldMkLst>
          <pc:docMk/>
          <pc:sldMk cId="2807479195" sldId="639"/>
        </pc:sldMkLst>
        <pc:spChg chg="mod">
          <ac:chgData name="Cheng Ding Xiang" userId="5d49a64f78317fbe" providerId="LiveId" clId="{C3C5DA39-6253-4E70-90B2-079A05A9A9CD}" dt="2020-09-01T08:23:12.371" v="69" actId="20577"/>
          <ac:spMkLst>
            <pc:docMk/>
            <pc:sldMk cId="2807479195" sldId="639"/>
            <ac:spMk id="2" creationId="{BEFDA42E-268E-4788-AEDB-E0F1C40F3AA5}"/>
          </ac:spMkLst>
        </pc:spChg>
        <pc:spChg chg="mod">
          <ac:chgData name="Cheng Ding Xiang" userId="5d49a64f78317fbe" providerId="LiveId" clId="{C3C5DA39-6253-4E70-90B2-079A05A9A9CD}" dt="2020-09-05T07:01:12.003" v="4204" actId="1076"/>
          <ac:spMkLst>
            <pc:docMk/>
            <pc:sldMk cId="2807479195" sldId="639"/>
            <ac:spMk id="3" creationId="{87EB5D02-6FB9-494F-833E-B6A00AF6E67A}"/>
          </ac:spMkLst>
        </pc:spChg>
        <pc:spChg chg="add mod">
          <ac:chgData name="Cheng Ding Xiang" userId="5d49a64f78317fbe" providerId="LiveId" clId="{C3C5DA39-6253-4E70-90B2-079A05A9A9CD}" dt="2020-09-05T07:00:54.111" v="4197" actId="1076"/>
          <ac:spMkLst>
            <pc:docMk/>
            <pc:sldMk cId="2807479195" sldId="639"/>
            <ac:spMk id="8" creationId="{312E6827-27E5-473A-BC7C-006D76C6C4F4}"/>
          </ac:spMkLst>
        </pc:spChg>
        <pc:picChg chg="add mod">
          <ac:chgData name="Cheng Ding Xiang" userId="5d49a64f78317fbe" providerId="LiveId" clId="{C3C5DA39-6253-4E70-90B2-079A05A9A9CD}" dt="2020-09-05T07:00:58.193" v="4198" actId="1076"/>
          <ac:picMkLst>
            <pc:docMk/>
            <pc:sldMk cId="2807479195" sldId="639"/>
            <ac:picMk id="7" creationId="{D492BEF0-57D3-427C-B287-FEDE45853804}"/>
          </ac:picMkLst>
        </pc:picChg>
        <pc:picChg chg="add mod">
          <ac:chgData name="Cheng Ding Xiang" userId="5d49a64f78317fbe" providerId="LiveId" clId="{C3C5DA39-6253-4E70-90B2-079A05A9A9CD}" dt="2020-09-05T07:08:49.395" v="4216" actId="14100"/>
          <ac:picMkLst>
            <pc:docMk/>
            <pc:sldMk cId="2807479195" sldId="639"/>
            <ac:picMk id="10" creationId="{CA1AA4D5-3FB8-4E48-A121-355BEC5FFB51}"/>
          </ac:picMkLst>
        </pc:picChg>
        <pc:picChg chg="add del mod">
          <ac:chgData name="Cheng Ding Xiang" userId="5d49a64f78317fbe" providerId="LiveId" clId="{C3C5DA39-6253-4E70-90B2-079A05A9A9CD}" dt="2020-09-05T07:08:02.317" v="4212"/>
          <ac:picMkLst>
            <pc:docMk/>
            <pc:sldMk cId="2807479195" sldId="639"/>
            <ac:picMk id="1026" creationId="{337F1A2D-23FD-434F-BDF6-F197DF232AC9}"/>
          </ac:picMkLst>
        </pc:picChg>
      </pc:sldChg>
      <pc:sldChg chg="new del">
        <pc:chgData name="Cheng Ding Xiang" userId="5d49a64f78317fbe" providerId="LiveId" clId="{C3C5DA39-6253-4E70-90B2-079A05A9A9CD}" dt="2020-09-01T08:01:07.928" v="57" actId="47"/>
        <pc:sldMkLst>
          <pc:docMk/>
          <pc:sldMk cId="3772440411" sldId="639"/>
        </pc:sldMkLst>
      </pc:sldChg>
      <pc:sldChg chg="modSp add mod ord">
        <pc:chgData name="Cheng Ding Xiang" userId="5d49a64f78317fbe" providerId="LiveId" clId="{C3C5DA39-6253-4E70-90B2-079A05A9A9CD}" dt="2020-09-01T12:09:54.277" v="2115" actId="20577"/>
        <pc:sldMkLst>
          <pc:docMk/>
          <pc:sldMk cId="1644469863" sldId="640"/>
        </pc:sldMkLst>
        <pc:spChg chg="mod">
          <ac:chgData name="Cheng Ding Xiang" userId="5d49a64f78317fbe" providerId="LiveId" clId="{C3C5DA39-6253-4E70-90B2-079A05A9A9CD}" dt="2020-09-01T12:09:54.277" v="2115" actId="20577"/>
          <ac:spMkLst>
            <pc:docMk/>
            <pc:sldMk cId="1644469863" sldId="640"/>
            <ac:spMk id="3" creationId="{00000000-0000-0000-0000-000000000000}"/>
          </ac:spMkLst>
        </pc:spChg>
      </pc:sldChg>
      <pc:sldChg chg="addSp modSp new del mod">
        <pc:chgData name="Cheng Ding Xiang" userId="5d49a64f78317fbe" providerId="LiveId" clId="{C3C5DA39-6253-4E70-90B2-079A05A9A9CD}" dt="2020-09-01T10:48:41.972" v="1833" actId="47"/>
        <pc:sldMkLst>
          <pc:docMk/>
          <pc:sldMk cId="3556870797" sldId="641"/>
        </pc:sldMkLst>
        <pc:spChg chg="mod">
          <ac:chgData name="Cheng Ding Xiang" userId="5d49a64f78317fbe" providerId="LiveId" clId="{C3C5DA39-6253-4E70-90B2-079A05A9A9CD}" dt="2020-09-01T09:47:44.962" v="864" actId="20577"/>
          <ac:spMkLst>
            <pc:docMk/>
            <pc:sldMk cId="3556870797" sldId="641"/>
            <ac:spMk id="2" creationId="{9FB07359-8DCC-4E9B-B6EF-DF04F1B8F65E}"/>
          </ac:spMkLst>
        </pc:spChg>
        <pc:spChg chg="mod">
          <ac:chgData name="Cheng Ding Xiang" userId="5d49a64f78317fbe" providerId="LiveId" clId="{C3C5DA39-6253-4E70-90B2-079A05A9A9CD}" dt="2020-09-01T09:52:37.280" v="918" actId="1076"/>
          <ac:spMkLst>
            <pc:docMk/>
            <pc:sldMk cId="3556870797" sldId="641"/>
            <ac:spMk id="3" creationId="{78241EC8-957E-466E-8FEA-367A6F4948AE}"/>
          </ac:spMkLst>
        </pc:spChg>
        <pc:picChg chg="add mod">
          <ac:chgData name="Cheng Ding Xiang" userId="5d49a64f78317fbe" providerId="LiveId" clId="{C3C5DA39-6253-4E70-90B2-079A05A9A9CD}" dt="2020-09-01T09:52:52.160" v="924" actId="1076"/>
          <ac:picMkLst>
            <pc:docMk/>
            <pc:sldMk cId="3556870797" sldId="641"/>
            <ac:picMk id="1026" creationId="{271D1B42-B552-4B4B-B429-95CDDCDB3842}"/>
          </ac:picMkLst>
        </pc:picChg>
      </pc:sldChg>
      <pc:sldChg chg="modSp new mod ord">
        <pc:chgData name="Cheng Ding Xiang" userId="5d49a64f78317fbe" providerId="LiveId" clId="{C3C5DA39-6253-4E70-90B2-079A05A9A9CD}" dt="2020-09-05T07:13:19.601" v="4541" actId="20577"/>
        <pc:sldMkLst>
          <pc:docMk/>
          <pc:sldMk cId="1111053450" sldId="642"/>
        </pc:sldMkLst>
        <pc:spChg chg="mod">
          <ac:chgData name="Cheng Ding Xiang" userId="5d49a64f78317fbe" providerId="LiveId" clId="{C3C5DA39-6253-4E70-90B2-079A05A9A9CD}" dt="2020-09-01T10:47:29.850" v="1830" actId="20577"/>
          <ac:spMkLst>
            <pc:docMk/>
            <pc:sldMk cId="1111053450" sldId="642"/>
            <ac:spMk id="2" creationId="{E52344B3-69B1-4B20-8EE0-34B5DF2EB1E0}"/>
          </ac:spMkLst>
        </pc:spChg>
        <pc:spChg chg="mod">
          <ac:chgData name="Cheng Ding Xiang" userId="5d49a64f78317fbe" providerId="LiveId" clId="{C3C5DA39-6253-4E70-90B2-079A05A9A9CD}" dt="2020-09-05T07:13:19.601" v="4541" actId="20577"/>
          <ac:spMkLst>
            <pc:docMk/>
            <pc:sldMk cId="1111053450" sldId="642"/>
            <ac:spMk id="3" creationId="{746B0716-589D-4AA1-B8D5-D0C48040AD47}"/>
          </ac:spMkLst>
        </pc:spChg>
      </pc:sldChg>
      <pc:sldChg chg="addSp modSp new mod ord">
        <pc:chgData name="Cheng Ding Xiang" userId="5d49a64f78317fbe" providerId="LiveId" clId="{C3C5DA39-6253-4E70-90B2-079A05A9A9CD}" dt="2020-09-05T07:40:56.556" v="4875" actId="20577"/>
        <pc:sldMkLst>
          <pc:docMk/>
          <pc:sldMk cId="1562366299" sldId="643"/>
        </pc:sldMkLst>
        <pc:spChg chg="mod">
          <ac:chgData name="Cheng Ding Xiang" userId="5d49a64f78317fbe" providerId="LiveId" clId="{C3C5DA39-6253-4E70-90B2-079A05A9A9CD}" dt="2020-09-01T10:25:47.875" v="1452" actId="20577"/>
          <ac:spMkLst>
            <pc:docMk/>
            <pc:sldMk cId="1562366299" sldId="643"/>
            <ac:spMk id="2" creationId="{0F5AD34D-4D09-4115-B7EB-801515DB3D79}"/>
          </ac:spMkLst>
        </pc:spChg>
        <pc:spChg chg="add mod">
          <ac:chgData name="Cheng Ding Xiang" userId="5d49a64f78317fbe" providerId="LiveId" clId="{C3C5DA39-6253-4E70-90B2-079A05A9A9CD}" dt="2020-09-05T07:40:56.556" v="4875" actId="20577"/>
          <ac:spMkLst>
            <pc:docMk/>
            <pc:sldMk cId="1562366299" sldId="643"/>
            <ac:spMk id="5" creationId="{BDB04BB3-4B28-4EBF-9709-115D193DA212}"/>
          </ac:spMkLst>
        </pc:spChg>
      </pc:sldChg>
      <pc:sldChg chg="modSp new mod">
        <pc:chgData name="Cheng Ding Xiang" userId="5d49a64f78317fbe" providerId="LiveId" clId="{C3C5DA39-6253-4E70-90B2-079A05A9A9CD}" dt="2020-09-01T12:24:47.912" v="2988" actId="27636"/>
        <pc:sldMkLst>
          <pc:docMk/>
          <pc:sldMk cId="3269604546" sldId="644"/>
        </pc:sldMkLst>
        <pc:spChg chg="mod">
          <ac:chgData name="Cheng Ding Xiang" userId="5d49a64f78317fbe" providerId="LiveId" clId="{C3C5DA39-6253-4E70-90B2-079A05A9A9CD}" dt="2020-09-01T10:26:56.145" v="1530" actId="20577"/>
          <ac:spMkLst>
            <pc:docMk/>
            <pc:sldMk cId="3269604546" sldId="644"/>
            <ac:spMk id="2" creationId="{61920F8E-9260-48AC-A347-9D68CE1549AD}"/>
          </ac:spMkLst>
        </pc:spChg>
        <pc:spChg chg="mod">
          <ac:chgData name="Cheng Ding Xiang" userId="5d49a64f78317fbe" providerId="LiveId" clId="{C3C5DA39-6253-4E70-90B2-079A05A9A9CD}" dt="2020-09-01T12:24:47.912" v="2988" actId="27636"/>
          <ac:spMkLst>
            <pc:docMk/>
            <pc:sldMk cId="3269604546" sldId="644"/>
            <ac:spMk id="3" creationId="{7499E2D5-BD09-410F-91E8-A95BBBC67524}"/>
          </ac:spMkLst>
        </pc:spChg>
      </pc:sldChg>
      <pc:sldChg chg="modSp add mod">
        <pc:chgData name="Cheng Ding Xiang" userId="5d49a64f78317fbe" providerId="LiveId" clId="{C3C5DA39-6253-4E70-90B2-079A05A9A9CD}" dt="2020-09-05T08:13:54.574" v="5749" actId="14100"/>
        <pc:sldMkLst>
          <pc:docMk/>
          <pc:sldMk cId="3801908053" sldId="645"/>
        </pc:sldMkLst>
        <pc:spChg chg="mod">
          <ac:chgData name="Cheng Ding Xiang" userId="5d49a64f78317fbe" providerId="LiveId" clId="{C3C5DA39-6253-4E70-90B2-079A05A9A9CD}" dt="2020-09-01T12:10:10.392" v="2136" actId="20577"/>
          <ac:spMkLst>
            <pc:docMk/>
            <pc:sldMk cId="3801908053" sldId="645"/>
            <ac:spMk id="2" creationId="{00000000-0000-0000-0000-000000000000}"/>
          </ac:spMkLst>
        </pc:spChg>
        <pc:spChg chg="mod">
          <ac:chgData name="Cheng Ding Xiang" userId="5d49a64f78317fbe" providerId="LiveId" clId="{C3C5DA39-6253-4E70-90B2-079A05A9A9CD}" dt="2020-09-05T08:13:54.574" v="5749" actId="14100"/>
          <ac:spMkLst>
            <pc:docMk/>
            <pc:sldMk cId="3801908053" sldId="645"/>
            <ac:spMk id="3" creationId="{00000000-0000-0000-0000-000000000000}"/>
          </ac:spMkLst>
        </pc:spChg>
      </pc:sldChg>
      <pc:sldChg chg="add del">
        <pc:chgData name="Cheng Ding Xiang" userId="5d49a64f78317fbe" providerId="LiveId" clId="{C3C5DA39-6253-4E70-90B2-079A05A9A9CD}" dt="2020-09-01T12:21:37.820" v="2840" actId="47"/>
        <pc:sldMkLst>
          <pc:docMk/>
          <pc:sldMk cId="938731608" sldId="646"/>
        </pc:sldMkLst>
      </pc:sldChg>
      <pc:sldChg chg="modSp new mod modNotesTx">
        <pc:chgData name="Cheng Ding Xiang" userId="5d49a64f78317fbe" providerId="LiveId" clId="{C3C5DA39-6253-4E70-90B2-079A05A9A9CD}" dt="2020-09-01T13:27:40.364" v="4160" actId="20577"/>
        <pc:sldMkLst>
          <pc:docMk/>
          <pc:sldMk cId="3087491197" sldId="647"/>
        </pc:sldMkLst>
        <pc:spChg chg="mod">
          <ac:chgData name="Cheng Ding Xiang" userId="5d49a64f78317fbe" providerId="LiveId" clId="{C3C5DA39-6253-4E70-90B2-079A05A9A9CD}" dt="2020-09-01T12:17:28.300" v="2769" actId="20577"/>
          <ac:spMkLst>
            <pc:docMk/>
            <pc:sldMk cId="3087491197" sldId="647"/>
            <ac:spMk id="2" creationId="{EC5EF981-0AFE-4D26-8E14-61F82BCB003B}"/>
          </ac:spMkLst>
        </pc:spChg>
        <pc:spChg chg="mod">
          <ac:chgData name="Cheng Ding Xiang" userId="5d49a64f78317fbe" providerId="LiveId" clId="{C3C5DA39-6253-4E70-90B2-079A05A9A9CD}" dt="2020-09-01T13:27:40.364" v="4160" actId="20577"/>
          <ac:spMkLst>
            <pc:docMk/>
            <pc:sldMk cId="3087491197" sldId="647"/>
            <ac:spMk id="3" creationId="{BCA13AEF-5AC1-44C9-9203-2C2607BB1126}"/>
          </ac:spMkLst>
        </pc:spChg>
      </pc:sldChg>
      <pc:sldChg chg="modSp new del mod ord">
        <pc:chgData name="Cheng Ding Xiang" userId="5d49a64f78317fbe" providerId="LiveId" clId="{C3C5DA39-6253-4E70-90B2-079A05A9A9CD}" dt="2020-09-01T12:21:57.311" v="2850" actId="47"/>
        <pc:sldMkLst>
          <pc:docMk/>
          <pc:sldMk cId="149554255" sldId="648"/>
        </pc:sldMkLst>
        <pc:spChg chg="mod">
          <ac:chgData name="Cheng Ding Xiang" userId="5d49a64f78317fbe" providerId="LiveId" clId="{C3C5DA39-6253-4E70-90B2-079A05A9A9CD}" dt="2020-09-01T12:21:44.556" v="2847" actId="20577"/>
          <ac:spMkLst>
            <pc:docMk/>
            <pc:sldMk cId="149554255" sldId="648"/>
            <ac:spMk id="2" creationId="{D49ADCB3-D3B6-459F-BA89-689AF0BF0512}"/>
          </ac:spMkLst>
        </pc:spChg>
      </pc:sldChg>
      <pc:sldChg chg="modSp add mod">
        <pc:chgData name="Cheng Ding Xiang" userId="5d49a64f78317fbe" providerId="LiveId" clId="{C3C5DA39-6253-4E70-90B2-079A05A9A9CD}" dt="2020-09-05T07:41:15.994" v="4876" actId="20577"/>
        <pc:sldMkLst>
          <pc:docMk/>
          <pc:sldMk cId="2958838465" sldId="648"/>
        </pc:sldMkLst>
        <pc:spChg chg="mod">
          <ac:chgData name="Cheng Ding Xiang" userId="5d49a64f78317fbe" providerId="LiveId" clId="{C3C5DA39-6253-4E70-90B2-079A05A9A9CD}" dt="2020-09-05T07:41:15.994" v="4876" actId="20577"/>
          <ac:spMkLst>
            <pc:docMk/>
            <pc:sldMk cId="2958838465" sldId="648"/>
            <ac:spMk id="5" creationId="{BDB04BB3-4B28-4EBF-9709-115D193DA212}"/>
          </ac:spMkLst>
        </pc:spChg>
      </pc:sldChg>
      <pc:sldChg chg="addSp modSp new mod">
        <pc:chgData name="Cheng Ding Xiang" userId="5d49a64f78317fbe" providerId="LiveId" clId="{C3C5DA39-6253-4E70-90B2-079A05A9A9CD}" dt="2020-09-05T07:38:34.444" v="4605" actId="27636"/>
        <pc:sldMkLst>
          <pc:docMk/>
          <pc:sldMk cId="3286250396" sldId="649"/>
        </pc:sldMkLst>
        <pc:spChg chg="mod">
          <ac:chgData name="Cheng Ding Xiang" userId="5d49a64f78317fbe" providerId="LiveId" clId="{C3C5DA39-6253-4E70-90B2-079A05A9A9CD}" dt="2020-09-01T13:05:16.106" v="3187" actId="20577"/>
          <ac:spMkLst>
            <pc:docMk/>
            <pc:sldMk cId="3286250396" sldId="649"/>
            <ac:spMk id="2" creationId="{ECFC53AE-57BE-40DE-BE9D-BD1F0728D848}"/>
          </ac:spMkLst>
        </pc:spChg>
        <pc:spChg chg="mod">
          <ac:chgData name="Cheng Ding Xiang" userId="5d49a64f78317fbe" providerId="LiveId" clId="{C3C5DA39-6253-4E70-90B2-079A05A9A9CD}" dt="2020-09-05T07:38:34.444" v="4605" actId="27636"/>
          <ac:spMkLst>
            <pc:docMk/>
            <pc:sldMk cId="3286250396" sldId="649"/>
            <ac:spMk id="3" creationId="{A4C86839-10B3-46B3-823D-4785A41F3D16}"/>
          </ac:spMkLst>
        </pc:spChg>
        <pc:graphicFrameChg chg="add mod modGraphic">
          <ac:chgData name="Cheng Ding Xiang" userId="5d49a64f78317fbe" providerId="LiveId" clId="{C3C5DA39-6253-4E70-90B2-079A05A9A9CD}" dt="2020-09-01T13:09:59.774" v="3639" actId="1076"/>
          <ac:graphicFrameMkLst>
            <pc:docMk/>
            <pc:sldMk cId="3286250396" sldId="649"/>
            <ac:graphicFrameMk id="6" creationId="{D6864524-E859-4F46-B7C5-9429B0F0F4B3}"/>
          </ac:graphicFrameMkLst>
        </pc:graphicFrameChg>
      </pc:sldChg>
      <pc:sldChg chg="delSp modSp add mod">
        <pc:chgData name="Cheng Ding Xiang" userId="5d49a64f78317fbe" providerId="LiveId" clId="{C3C5DA39-6253-4E70-90B2-079A05A9A9CD}" dt="2020-09-05T08:06:51.251" v="5555" actId="20577"/>
        <pc:sldMkLst>
          <pc:docMk/>
          <pc:sldMk cId="3034633243" sldId="650"/>
        </pc:sldMkLst>
        <pc:spChg chg="mod">
          <ac:chgData name="Cheng Ding Xiang" userId="5d49a64f78317fbe" providerId="LiveId" clId="{C3C5DA39-6253-4E70-90B2-079A05A9A9CD}" dt="2020-09-05T08:06:51.251" v="5555" actId="20577"/>
          <ac:spMkLst>
            <pc:docMk/>
            <pc:sldMk cId="3034633243" sldId="650"/>
            <ac:spMk id="3" creationId="{A4C86839-10B3-46B3-823D-4785A41F3D16}"/>
          </ac:spMkLst>
        </pc:spChg>
        <pc:graphicFrameChg chg="del">
          <ac:chgData name="Cheng Ding Xiang" userId="5d49a64f78317fbe" providerId="LiveId" clId="{C3C5DA39-6253-4E70-90B2-079A05A9A9CD}" dt="2020-09-01T13:10:15.020" v="3642" actId="478"/>
          <ac:graphicFrameMkLst>
            <pc:docMk/>
            <pc:sldMk cId="3034633243" sldId="650"/>
            <ac:graphicFrameMk id="6" creationId="{D6864524-E859-4F46-B7C5-9429B0F0F4B3}"/>
          </ac:graphicFrameMkLst>
        </pc:graphicFrameChg>
      </pc:sldChg>
      <pc:sldChg chg="modSp new mod">
        <pc:chgData name="Cheng Ding Xiang" userId="5d49a64f78317fbe" providerId="LiveId" clId="{C3C5DA39-6253-4E70-90B2-079A05A9A9CD}" dt="2020-09-01T13:14:14.646" v="3898" actId="15"/>
        <pc:sldMkLst>
          <pc:docMk/>
          <pc:sldMk cId="4204939584" sldId="651"/>
        </pc:sldMkLst>
        <pc:spChg chg="mod">
          <ac:chgData name="Cheng Ding Xiang" userId="5d49a64f78317fbe" providerId="LiveId" clId="{C3C5DA39-6253-4E70-90B2-079A05A9A9CD}" dt="2020-09-01T13:13:15.642" v="3887" actId="20577"/>
          <ac:spMkLst>
            <pc:docMk/>
            <pc:sldMk cId="4204939584" sldId="651"/>
            <ac:spMk id="2" creationId="{7E46AFF2-06DA-4DDE-97FF-024E216E8E13}"/>
          </ac:spMkLst>
        </pc:spChg>
        <pc:spChg chg="mod">
          <ac:chgData name="Cheng Ding Xiang" userId="5d49a64f78317fbe" providerId="LiveId" clId="{C3C5DA39-6253-4E70-90B2-079A05A9A9CD}" dt="2020-09-01T13:14:14.646" v="3898" actId="15"/>
          <ac:spMkLst>
            <pc:docMk/>
            <pc:sldMk cId="4204939584" sldId="651"/>
            <ac:spMk id="3" creationId="{24F160EC-3018-4E2C-86AC-8326331516B6}"/>
          </ac:spMkLst>
        </pc:spChg>
      </pc:sldChg>
      <pc:sldChg chg="modSp new mod">
        <pc:chgData name="Cheng Ding Xiang" userId="5d49a64f78317fbe" providerId="LiveId" clId="{C3C5DA39-6253-4E70-90B2-079A05A9A9CD}" dt="2020-09-01T13:32:04.288" v="4180" actId="20577"/>
        <pc:sldMkLst>
          <pc:docMk/>
          <pc:sldMk cId="495686884" sldId="652"/>
        </pc:sldMkLst>
        <pc:spChg chg="mod">
          <ac:chgData name="Cheng Ding Xiang" userId="5d49a64f78317fbe" providerId="LiveId" clId="{C3C5DA39-6253-4E70-90B2-079A05A9A9CD}" dt="2020-09-01T13:32:04.288" v="4180" actId="20577"/>
          <ac:spMkLst>
            <pc:docMk/>
            <pc:sldMk cId="495686884" sldId="652"/>
            <ac:spMk id="2" creationId="{96834CC5-C9AC-4894-B604-0C885F1C5A98}"/>
          </ac:spMkLst>
        </pc:spChg>
      </pc:sldChg>
      <pc:sldChg chg="new del">
        <pc:chgData name="Cheng Ding Xiang" userId="5d49a64f78317fbe" providerId="LiveId" clId="{C3C5DA39-6253-4E70-90B2-079A05A9A9CD}" dt="2020-09-01T13:31:48.184" v="4168" actId="47"/>
        <pc:sldMkLst>
          <pc:docMk/>
          <pc:sldMk cId="2106240215" sldId="653"/>
        </pc:sldMkLst>
      </pc:sldChg>
      <pc:sldChg chg="modSp new mod">
        <pc:chgData name="Cheng Ding Xiang" userId="5d49a64f78317fbe" providerId="LiveId" clId="{C3C5DA39-6253-4E70-90B2-079A05A9A9CD}" dt="2020-09-01T13:24:15.765" v="3973" actId="20577"/>
        <pc:sldMkLst>
          <pc:docMk/>
          <pc:sldMk cId="1511267174" sldId="654"/>
        </pc:sldMkLst>
        <pc:spChg chg="mod">
          <ac:chgData name="Cheng Ding Xiang" userId="5d49a64f78317fbe" providerId="LiveId" clId="{C3C5DA39-6253-4E70-90B2-079A05A9A9CD}" dt="2020-09-01T13:23:38.533" v="3955" actId="20577"/>
          <ac:spMkLst>
            <pc:docMk/>
            <pc:sldMk cId="1511267174" sldId="654"/>
            <ac:spMk id="2" creationId="{602B0914-F3F9-43E3-8081-656F4B21E8B9}"/>
          </ac:spMkLst>
        </pc:spChg>
        <pc:spChg chg="mod">
          <ac:chgData name="Cheng Ding Xiang" userId="5d49a64f78317fbe" providerId="LiveId" clId="{C3C5DA39-6253-4E70-90B2-079A05A9A9CD}" dt="2020-09-01T13:24:15.765" v="3973" actId="20577"/>
          <ac:spMkLst>
            <pc:docMk/>
            <pc:sldMk cId="1511267174" sldId="654"/>
            <ac:spMk id="3" creationId="{E16E0E42-BD64-4E4B-800B-EDB744F8768A}"/>
          </ac:spMkLst>
        </pc:spChg>
      </pc:sldChg>
      <pc:sldChg chg="modSp new mod">
        <pc:chgData name="Cheng Ding Xiang" userId="5d49a64f78317fbe" providerId="LiveId" clId="{C3C5DA39-6253-4E70-90B2-079A05A9A9CD}" dt="2020-09-05T08:08:01.069" v="5558" actId="403"/>
        <pc:sldMkLst>
          <pc:docMk/>
          <pc:sldMk cId="3547866122" sldId="655"/>
        </pc:sldMkLst>
        <pc:spChg chg="mod">
          <ac:chgData name="Cheng Ding Xiang" userId="5d49a64f78317fbe" providerId="LiveId" clId="{C3C5DA39-6253-4E70-90B2-079A05A9A9CD}" dt="2020-09-01T13:24:32.920" v="3984" actId="20577"/>
          <ac:spMkLst>
            <pc:docMk/>
            <pc:sldMk cId="3547866122" sldId="655"/>
            <ac:spMk id="2" creationId="{EF843DA5-9255-4BBC-9BDE-30D2376BC003}"/>
          </ac:spMkLst>
        </pc:spChg>
        <pc:spChg chg="mod">
          <ac:chgData name="Cheng Ding Xiang" userId="5d49a64f78317fbe" providerId="LiveId" clId="{C3C5DA39-6253-4E70-90B2-079A05A9A9CD}" dt="2020-09-05T08:08:01.069" v="5558" actId="403"/>
          <ac:spMkLst>
            <pc:docMk/>
            <pc:sldMk cId="3547866122" sldId="655"/>
            <ac:spMk id="3" creationId="{7565C452-4CF7-46D3-9491-69DC25E7F986}"/>
          </ac:spMkLst>
        </pc:spChg>
      </pc:sldChg>
      <pc:sldChg chg="modSp new mod">
        <pc:chgData name="Cheng Ding Xiang" userId="5d49a64f78317fbe" providerId="LiveId" clId="{C3C5DA39-6253-4E70-90B2-079A05A9A9CD}" dt="2020-09-05T09:53:42.806" v="6378" actId="20577"/>
        <pc:sldMkLst>
          <pc:docMk/>
          <pc:sldMk cId="1334910360" sldId="656"/>
        </pc:sldMkLst>
        <pc:spChg chg="mod">
          <ac:chgData name="Cheng Ding Xiang" userId="5d49a64f78317fbe" providerId="LiveId" clId="{C3C5DA39-6253-4E70-90B2-079A05A9A9CD}" dt="2020-09-05T07:09:21.556" v="4223" actId="20577"/>
          <ac:spMkLst>
            <pc:docMk/>
            <pc:sldMk cId="1334910360" sldId="656"/>
            <ac:spMk id="2" creationId="{3CB7F98B-B992-472A-B62B-4DE00C228111}"/>
          </ac:spMkLst>
        </pc:spChg>
        <pc:spChg chg="mod">
          <ac:chgData name="Cheng Ding Xiang" userId="5d49a64f78317fbe" providerId="LiveId" clId="{C3C5DA39-6253-4E70-90B2-079A05A9A9CD}" dt="2020-09-05T09:53:42.806" v="6378" actId="20577"/>
          <ac:spMkLst>
            <pc:docMk/>
            <pc:sldMk cId="1334910360" sldId="656"/>
            <ac:spMk id="3" creationId="{D30E46A4-56D5-4110-8F9F-FC81F81704D3}"/>
          </ac:spMkLst>
        </pc:spChg>
      </pc:sldChg>
      <pc:sldChg chg="modSp new mod">
        <pc:chgData name="Cheng Ding Xiang" userId="5d49a64f78317fbe" providerId="LiveId" clId="{C3C5DA39-6253-4E70-90B2-079A05A9A9CD}" dt="2020-09-05T07:54:17.184" v="4894" actId="20577"/>
        <pc:sldMkLst>
          <pc:docMk/>
          <pc:sldMk cId="270836067" sldId="657"/>
        </pc:sldMkLst>
        <pc:spChg chg="mod">
          <ac:chgData name="Cheng Ding Xiang" userId="5d49a64f78317fbe" providerId="LiveId" clId="{C3C5DA39-6253-4E70-90B2-079A05A9A9CD}" dt="2020-09-05T07:38:55.539" v="4632" actId="20577"/>
          <ac:spMkLst>
            <pc:docMk/>
            <pc:sldMk cId="270836067" sldId="657"/>
            <ac:spMk id="2" creationId="{D1BAF532-75E6-4C27-83E0-D6B4E10D74EB}"/>
          </ac:spMkLst>
        </pc:spChg>
        <pc:spChg chg="mod">
          <ac:chgData name="Cheng Ding Xiang" userId="5d49a64f78317fbe" providerId="LiveId" clId="{C3C5DA39-6253-4E70-90B2-079A05A9A9CD}" dt="2020-09-05T07:54:17.184" v="4894" actId="20577"/>
          <ac:spMkLst>
            <pc:docMk/>
            <pc:sldMk cId="270836067" sldId="657"/>
            <ac:spMk id="3" creationId="{B113F284-7A19-494A-BC3A-260DB2AA2068}"/>
          </ac:spMkLst>
        </pc:spChg>
      </pc:sldChg>
      <pc:sldChg chg="addSp delSp modSp new mod">
        <pc:chgData name="Cheng Ding Xiang" userId="5d49a64f78317fbe" providerId="LiveId" clId="{C3C5DA39-6253-4E70-90B2-079A05A9A9CD}" dt="2020-09-05T08:05:05.426" v="5490" actId="20577"/>
        <pc:sldMkLst>
          <pc:docMk/>
          <pc:sldMk cId="3538522561" sldId="658"/>
        </pc:sldMkLst>
        <pc:spChg chg="mod">
          <ac:chgData name="Cheng Ding Xiang" userId="5d49a64f78317fbe" providerId="LiveId" clId="{C3C5DA39-6253-4E70-90B2-079A05A9A9CD}" dt="2020-09-05T07:55:52.824" v="4909" actId="20577"/>
          <ac:spMkLst>
            <pc:docMk/>
            <pc:sldMk cId="3538522561" sldId="658"/>
            <ac:spMk id="2" creationId="{661AAFA2-B246-41FF-899A-32E0C798B841}"/>
          </ac:spMkLst>
        </pc:spChg>
        <pc:spChg chg="del">
          <ac:chgData name="Cheng Ding Xiang" userId="5d49a64f78317fbe" providerId="LiveId" clId="{C3C5DA39-6253-4E70-90B2-079A05A9A9CD}" dt="2020-09-05T07:56:08.847" v="4910" actId="3680"/>
          <ac:spMkLst>
            <pc:docMk/>
            <pc:sldMk cId="3538522561" sldId="658"/>
            <ac:spMk id="3" creationId="{51E6D9E4-D6E4-48E6-AACE-B01530154A85}"/>
          </ac:spMkLst>
        </pc:spChg>
        <pc:graphicFrameChg chg="add mod ord modGraphic">
          <ac:chgData name="Cheng Ding Xiang" userId="5d49a64f78317fbe" providerId="LiveId" clId="{C3C5DA39-6253-4E70-90B2-079A05A9A9CD}" dt="2020-09-05T08:05:05.426" v="5490" actId="20577"/>
          <ac:graphicFrameMkLst>
            <pc:docMk/>
            <pc:sldMk cId="3538522561" sldId="658"/>
            <ac:graphicFrameMk id="6" creationId="{EAAC44A5-EA12-4C73-9836-0DAF6C59F20B}"/>
          </ac:graphicFrameMkLst>
        </pc:graphicFrameChg>
      </pc:sldChg>
      <pc:sldChg chg="modSp new mod">
        <pc:chgData name="Cheng Ding Xiang" userId="5d49a64f78317fbe" providerId="LiveId" clId="{C3C5DA39-6253-4E70-90B2-079A05A9A9CD}" dt="2020-09-05T08:13:26.856" v="5746" actId="5793"/>
        <pc:sldMkLst>
          <pc:docMk/>
          <pc:sldMk cId="1009973449" sldId="659"/>
        </pc:sldMkLst>
        <pc:spChg chg="mod">
          <ac:chgData name="Cheng Ding Xiang" userId="5d49a64f78317fbe" providerId="LiveId" clId="{C3C5DA39-6253-4E70-90B2-079A05A9A9CD}" dt="2020-09-05T08:12:11.449" v="5588" actId="20577"/>
          <ac:spMkLst>
            <pc:docMk/>
            <pc:sldMk cId="1009973449" sldId="659"/>
            <ac:spMk id="2" creationId="{37CD803C-D08B-4F41-B0C6-13F91CFD9F78}"/>
          </ac:spMkLst>
        </pc:spChg>
        <pc:spChg chg="mod">
          <ac:chgData name="Cheng Ding Xiang" userId="5d49a64f78317fbe" providerId="LiveId" clId="{C3C5DA39-6253-4E70-90B2-079A05A9A9CD}" dt="2020-09-05T08:13:26.856" v="5746" actId="5793"/>
          <ac:spMkLst>
            <pc:docMk/>
            <pc:sldMk cId="1009973449" sldId="659"/>
            <ac:spMk id="3" creationId="{4E622A26-97C1-4A07-8AF2-45D8D656DBAB}"/>
          </ac:spMkLst>
        </pc:spChg>
      </pc:sldChg>
      <pc:sldChg chg="modSp new mod">
        <pc:chgData name="Cheng Ding Xiang" userId="5d49a64f78317fbe" providerId="LiveId" clId="{C3C5DA39-6253-4E70-90B2-079A05A9A9CD}" dt="2020-09-05T08:42:39.283" v="6324" actId="20577"/>
        <pc:sldMkLst>
          <pc:docMk/>
          <pc:sldMk cId="2240095364" sldId="660"/>
        </pc:sldMkLst>
        <pc:spChg chg="mod">
          <ac:chgData name="Cheng Ding Xiang" userId="5d49a64f78317fbe" providerId="LiveId" clId="{C3C5DA39-6253-4E70-90B2-079A05A9A9CD}" dt="2020-09-05T08:38:02.152" v="5769" actId="20577"/>
          <ac:spMkLst>
            <pc:docMk/>
            <pc:sldMk cId="2240095364" sldId="660"/>
            <ac:spMk id="2" creationId="{88367AE1-0136-4F33-BF35-F455408058A2}"/>
          </ac:spMkLst>
        </pc:spChg>
        <pc:spChg chg="mod">
          <ac:chgData name="Cheng Ding Xiang" userId="5d49a64f78317fbe" providerId="LiveId" clId="{C3C5DA39-6253-4E70-90B2-079A05A9A9CD}" dt="2020-09-05T08:42:39.283" v="6324" actId="20577"/>
          <ac:spMkLst>
            <pc:docMk/>
            <pc:sldMk cId="2240095364" sldId="660"/>
            <ac:spMk id="3" creationId="{19B04D92-DA45-45DF-AC73-D2E0089602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B8AA2-F7B8-4AAB-B421-CA96EF1D06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381542-216D-4DA1-9D08-EB7CBED14C80}">
      <dgm:prSet/>
      <dgm:spPr/>
      <dgm:t>
        <a:bodyPr/>
        <a:lstStyle/>
        <a:p>
          <a:r>
            <a:rPr lang="en-US"/>
            <a:t>Where students work together to create a product, from start to finish.</a:t>
          </a:r>
        </a:p>
      </dgm:t>
    </dgm:pt>
    <dgm:pt modelId="{85DE08A5-CE04-4F12-B294-B5B490135248}" type="parTrans" cxnId="{E4C23A8D-8761-49E5-910B-E0FE5D994BB5}">
      <dgm:prSet/>
      <dgm:spPr/>
      <dgm:t>
        <a:bodyPr/>
        <a:lstStyle/>
        <a:p>
          <a:endParaRPr lang="en-US"/>
        </a:p>
      </dgm:t>
    </dgm:pt>
    <dgm:pt modelId="{FB227DEE-1A2B-4A42-B477-620D44965E9D}" type="sibTrans" cxnId="{E4C23A8D-8761-49E5-910B-E0FE5D994BB5}">
      <dgm:prSet/>
      <dgm:spPr/>
      <dgm:t>
        <a:bodyPr/>
        <a:lstStyle/>
        <a:p>
          <a:endParaRPr lang="en-US"/>
        </a:p>
      </dgm:t>
    </dgm:pt>
    <dgm:pt modelId="{0F0C70C3-CEE5-448A-95B2-46774F99A2BA}">
      <dgm:prSet/>
      <dgm:spPr/>
      <dgm:t>
        <a:bodyPr/>
        <a:lstStyle/>
        <a:p>
          <a:r>
            <a:rPr lang="en-US"/>
            <a:t>There is a project class for every degree, for every year of study</a:t>
          </a:r>
        </a:p>
      </dgm:t>
    </dgm:pt>
    <dgm:pt modelId="{2A17EE97-339A-4403-8A9F-BD25E1017175}" type="parTrans" cxnId="{DCC5996D-2EAF-44AF-BB11-D67A56E15D94}">
      <dgm:prSet/>
      <dgm:spPr/>
      <dgm:t>
        <a:bodyPr/>
        <a:lstStyle/>
        <a:p>
          <a:endParaRPr lang="en-US"/>
        </a:p>
      </dgm:t>
    </dgm:pt>
    <dgm:pt modelId="{DB593CC5-FD2B-4C50-8BEB-D482FE084AF3}" type="sibTrans" cxnId="{DCC5996D-2EAF-44AF-BB11-D67A56E15D94}">
      <dgm:prSet/>
      <dgm:spPr/>
      <dgm:t>
        <a:bodyPr/>
        <a:lstStyle/>
        <a:p>
          <a:endParaRPr lang="en-US"/>
        </a:p>
      </dgm:t>
    </dgm:pt>
    <dgm:pt modelId="{58DE9595-2964-4C5D-A73D-FA29BBF4C9A6}">
      <dgm:prSet/>
      <dgm:spPr/>
      <dgm:t>
        <a:bodyPr/>
        <a:lstStyle/>
        <a:p>
          <a:r>
            <a:rPr lang="en-US"/>
            <a:t>Our product will be a GAME.</a:t>
          </a:r>
        </a:p>
      </dgm:t>
    </dgm:pt>
    <dgm:pt modelId="{8CFEADE0-0D7D-4430-BA73-C9F50AF2B886}" type="parTrans" cxnId="{BE8F5510-4543-4C2D-9961-F2CAF260A6EB}">
      <dgm:prSet/>
      <dgm:spPr/>
      <dgm:t>
        <a:bodyPr/>
        <a:lstStyle/>
        <a:p>
          <a:endParaRPr lang="en-US"/>
        </a:p>
      </dgm:t>
    </dgm:pt>
    <dgm:pt modelId="{4E292E0E-A159-4EAC-A16B-B22F684CDDE6}" type="sibTrans" cxnId="{BE8F5510-4543-4C2D-9961-F2CAF260A6EB}">
      <dgm:prSet/>
      <dgm:spPr/>
      <dgm:t>
        <a:bodyPr/>
        <a:lstStyle/>
        <a:p>
          <a:endParaRPr lang="en-US"/>
        </a:p>
      </dgm:t>
    </dgm:pt>
    <dgm:pt modelId="{F6FDC304-76FF-4B74-B074-73AA154532E1}" type="pres">
      <dgm:prSet presAssocID="{09BB8AA2-F7B8-4AAB-B421-CA96EF1D06FA}" presName="root" presStyleCnt="0">
        <dgm:presLayoutVars>
          <dgm:dir/>
          <dgm:resizeHandles val="exact"/>
        </dgm:presLayoutVars>
      </dgm:prSet>
      <dgm:spPr/>
    </dgm:pt>
    <dgm:pt modelId="{DD05715D-E270-4238-92D8-C4409A509D63}" type="pres">
      <dgm:prSet presAssocID="{50381542-216D-4DA1-9D08-EB7CBED14C80}" presName="compNode" presStyleCnt="0"/>
      <dgm:spPr/>
    </dgm:pt>
    <dgm:pt modelId="{97DA6D7D-679D-4E0A-A5BF-3CBED824E08F}" type="pres">
      <dgm:prSet presAssocID="{50381542-216D-4DA1-9D08-EB7CBED14C80}" presName="bgRect" presStyleLbl="bgShp" presStyleIdx="0" presStyleCnt="3"/>
      <dgm:spPr/>
    </dgm:pt>
    <dgm:pt modelId="{A82C3AAB-2238-4239-AF45-B86591F6609A}" type="pres">
      <dgm:prSet presAssocID="{50381542-216D-4DA1-9D08-EB7CBED14C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D7D3F2-B597-49F8-A522-4A2F4BD79DB1}" type="pres">
      <dgm:prSet presAssocID="{50381542-216D-4DA1-9D08-EB7CBED14C80}" presName="spaceRect" presStyleCnt="0"/>
      <dgm:spPr/>
    </dgm:pt>
    <dgm:pt modelId="{15FB06B5-6418-46C6-806E-E2344EB61D12}" type="pres">
      <dgm:prSet presAssocID="{50381542-216D-4DA1-9D08-EB7CBED14C80}" presName="parTx" presStyleLbl="revTx" presStyleIdx="0" presStyleCnt="3">
        <dgm:presLayoutVars>
          <dgm:chMax val="0"/>
          <dgm:chPref val="0"/>
        </dgm:presLayoutVars>
      </dgm:prSet>
      <dgm:spPr/>
    </dgm:pt>
    <dgm:pt modelId="{902007C1-8B66-4BE1-881C-3F320F1AEE0C}" type="pres">
      <dgm:prSet presAssocID="{FB227DEE-1A2B-4A42-B477-620D44965E9D}" presName="sibTrans" presStyleCnt="0"/>
      <dgm:spPr/>
    </dgm:pt>
    <dgm:pt modelId="{87E9C029-5A90-4AD5-9C2A-EA80DDA78C5D}" type="pres">
      <dgm:prSet presAssocID="{0F0C70C3-CEE5-448A-95B2-46774F99A2BA}" presName="compNode" presStyleCnt="0"/>
      <dgm:spPr/>
    </dgm:pt>
    <dgm:pt modelId="{54109BD1-5BA9-437D-91B6-0FE23C0D8AB4}" type="pres">
      <dgm:prSet presAssocID="{0F0C70C3-CEE5-448A-95B2-46774F99A2BA}" presName="bgRect" presStyleLbl="bgShp" presStyleIdx="1" presStyleCnt="3"/>
      <dgm:spPr/>
    </dgm:pt>
    <dgm:pt modelId="{1DEE1D4E-EE98-4167-9B6D-1F4B2E8C9049}" type="pres">
      <dgm:prSet presAssocID="{0F0C70C3-CEE5-448A-95B2-46774F99A2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BB9E81A-6848-4F96-9DA0-D3B3828E38DF}" type="pres">
      <dgm:prSet presAssocID="{0F0C70C3-CEE5-448A-95B2-46774F99A2BA}" presName="spaceRect" presStyleCnt="0"/>
      <dgm:spPr/>
    </dgm:pt>
    <dgm:pt modelId="{E8FED6CE-5129-4DBB-A321-14351CEE4CB0}" type="pres">
      <dgm:prSet presAssocID="{0F0C70C3-CEE5-448A-95B2-46774F99A2BA}" presName="parTx" presStyleLbl="revTx" presStyleIdx="1" presStyleCnt="3">
        <dgm:presLayoutVars>
          <dgm:chMax val="0"/>
          <dgm:chPref val="0"/>
        </dgm:presLayoutVars>
      </dgm:prSet>
      <dgm:spPr/>
    </dgm:pt>
    <dgm:pt modelId="{195E8D83-401C-4EDC-B6B0-9A9B055F9997}" type="pres">
      <dgm:prSet presAssocID="{DB593CC5-FD2B-4C50-8BEB-D482FE084AF3}" presName="sibTrans" presStyleCnt="0"/>
      <dgm:spPr/>
    </dgm:pt>
    <dgm:pt modelId="{12F301F4-A833-4129-AE0C-CD9D9895F4EB}" type="pres">
      <dgm:prSet presAssocID="{58DE9595-2964-4C5D-A73D-FA29BBF4C9A6}" presName="compNode" presStyleCnt="0"/>
      <dgm:spPr/>
    </dgm:pt>
    <dgm:pt modelId="{0901C139-4484-45E7-82C3-156FD46E080A}" type="pres">
      <dgm:prSet presAssocID="{58DE9595-2964-4C5D-A73D-FA29BBF4C9A6}" presName="bgRect" presStyleLbl="bgShp" presStyleIdx="2" presStyleCnt="3"/>
      <dgm:spPr/>
    </dgm:pt>
    <dgm:pt modelId="{1F415C83-1F67-4309-AA1F-B466FD3D9C78}" type="pres">
      <dgm:prSet presAssocID="{58DE9595-2964-4C5D-A73D-FA29BBF4C9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3E632DD-1465-4ED1-BEB0-7AF64AC1E08F}" type="pres">
      <dgm:prSet presAssocID="{58DE9595-2964-4C5D-A73D-FA29BBF4C9A6}" presName="spaceRect" presStyleCnt="0"/>
      <dgm:spPr/>
    </dgm:pt>
    <dgm:pt modelId="{D6F22C45-10F1-48C8-A75E-224A5AA01E5A}" type="pres">
      <dgm:prSet presAssocID="{58DE9595-2964-4C5D-A73D-FA29BBF4C9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8F5510-4543-4C2D-9961-F2CAF260A6EB}" srcId="{09BB8AA2-F7B8-4AAB-B421-CA96EF1D06FA}" destId="{58DE9595-2964-4C5D-A73D-FA29BBF4C9A6}" srcOrd="2" destOrd="0" parTransId="{8CFEADE0-0D7D-4430-BA73-C9F50AF2B886}" sibTransId="{4E292E0E-A159-4EAC-A16B-B22F684CDDE6}"/>
    <dgm:cxn modelId="{94E8D95E-073B-4231-A963-517F15182F31}" type="presOf" srcId="{50381542-216D-4DA1-9D08-EB7CBED14C80}" destId="{15FB06B5-6418-46C6-806E-E2344EB61D12}" srcOrd="0" destOrd="0" presId="urn:microsoft.com/office/officeart/2018/2/layout/IconVerticalSolidList"/>
    <dgm:cxn modelId="{EEE15245-43C4-4B7C-A759-267039A6761F}" type="presOf" srcId="{09BB8AA2-F7B8-4AAB-B421-CA96EF1D06FA}" destId="{F6FDC304-76FF-4B74-B074-73AA154532E1}" srcOrd="0" destOrd="0" presId="urn:microsoft.com/office/officeart/2018/2/layout/IconVerticalSolidList"/>
    <dgm:cxn modelId="{DCC5996D-2EAF-44AF-BB11-D67A56E15D94}" srcId="{09BB8AA2-F7B8-4AAB-B421-CA96EF1D06FA}" destId="{0F0C70C3-CEE5-448A-95B2-46774F99A2BA}" srcOrd="1" destOrd="0" parTransId="{2A17EE97-339A-4403-8A9F-BD25E1017175}" sibTransId="{DB593CC5-FD2B-4C50-8BEB-D482FE084AF3}"/>
    <dgm:cxn modelId="{E4C23A8D-8761-49E5-910B-E0FE5D994BB5}" srcId="{09BB8AA2-F7B8-4AAB-B421-CA96EF1D06FA}" destId="{50381542-216D-4DA1-9D08-EB7CBED14C80}" srcOrd="0" destOrd="0" parTransId="{85DE08A5-CE04-4F12-B294-B5B490135248}" sibTransId="{FB227DEE-1A2B-4A42-B477-620D44965E9D}"/>
    <dgm:cxn modelId="{4F585993-023E-4B27-A05C-70261F43BDA0}" type="presOf" srcId="{58DE9595-2964-4C5D-A73D-FA29BBF4C9A6}" destId="{D6F22C45-10F1-48C8-A75E-224A5AA01E5A}" srcOrd="0" destOrd="0" presId="urn:microsoft.com/office/officeart/2018/2/layout/IconVerticalSolidList"/>
    <dgm:cxn modelId="{19FF33D9-79A8-4FA5-AE87-6706BEE4FA88}" type="presOf" srcId="{0F0C70C3-CEE5-448A-95B2-46774F99A2BA}" destId="{E8FED6CE-5129-4DBB-A321-14351CEE4CB0}" srcOrd="0" destOrd="0" presId="urn:microsoft.com/office/officeart/2018/2/layout/IconVerticalSolidList"/>
    <dgm:cxn modelId="{4871BDA1-3930-4980-B8E4-32F9139AAFC9}" type="presParOf" srcId="{F6FDC304-76FF-4B74-B074-73AA154532E1}" destId="{DD05715D-E270-4238-92D8-C4409A509D63}" srcOrd="0" destOrd="0" presId="urn:microsoft.com/office/officeart/2018/2/layout/IconVerticalSolidList"/>
    <dgm:cxn modelId="{2A8EE461-F8B3-48F3-8657-A5836A37D275}" type="presParOf" srcId="{DD05715D-E270-4238-92D8-C4409A509D63}" destId="{97DA6D7D-679D-4E0A-A5BF-3CBED824E08F}" srcOrd="0" destOrd="0" presId="urn:microsoft.com/office/officeart/2018/2/layout/IconVerticalSolidList"/>
    <dgm:cxn modelId="{1139E6AA-B14C-4478-B94F-E5F0932BBC69}" type="presParOf" srcId="{DD05715D-E270-4238-92D8-C4409A509D63}" destId="{A82C3AAB-2238-4239-AF45-B86591F6609A}" srcOrd="1" destOrd="0" presId="urn:microsoft.com/office/officeart/2018/2/layout/IconVerticalSolidList"/>
    <dgm:cxn modelId="{263F6F70-695F-4509-9858-2F65E1A4F823}" type="presParOf" srcId="{DD05715D-E270-4238-92D8-C4409A509D63}" destId="{C5D7D3F2-B597-49F8-A522-4A2F4BD79DB1}" srcOrd="2" destOrd="0" presId="urn:microsoft.com/office/officeart/2018/2/layout/IconVerticalSolidList"/>
    <dgm:cxn modelId="{F71972DC-1760-45C1-AF5D-371BA51BE2A5}" type="presParOf" srcId="{DD05715D-E270-4238-92D8-C4409A509D63}" destId="{15FB06B5-6418-46C6-806E-E2344EB61D12}" srcOrd="3" destOrd="0" presId="urn:microsoft.com/office/officeart/2018/2/layout/IconVerticalSolidList"/>
    <dgm:cxn modelId="{3B3D6C22-5FEC-4826-9805-1A6B9C388DAD}" type="presParOf" srcId="{F6FDC304-76FF-4B74-B074-73AA154532E1}" destId="{902007C1-8B66-4BE1-881C-3F320F1AEE0C}" srcOrd="1" destOrd="0" presId="urn:microsoft.com/office/officeart/2018/2/layout/IconVerticalSolidList"/>
    <dgm:cxn modelId="{440C0597-8D87-4B5D-8A60-A7105A9F548F}" type="presParOf" srcId="{F6FDC304-76FF-4B74-B074-73AA154532E1}" destId="{87E9C029-5A90-4AD5-9C2A-EA80DDA78C5D}" srcOrd="2" destOrd="0" presId="urn:microsoft.com/office/officeart/2018/2/layout/IconVerticalSolidList"/>
    <dgm:cxn modelId="{4DABB26A-E588-4A09-8194-4FE78D9FE32C}" type="presParOf" srcId="{87E9C029-5A90-4AD5-9C2A-EA80DDA78C5D}" destId="{54109BD1-5BA9-437D-91B6-0FE23C0D8AB4}" srcOrd="0" destOrd="0" presId="urn:microsoft.com/office/officeart/2018/2/layout/IconVerticalSolidList"/>
    <dgm:cxn modelId="{56FD41E5-92E7-4FC8-AE65-66A6F1EAF0BA}" type="presParOf" srcId="{87E9C029-5A90-4AD5-9C2A-EA80DDA78C5D}" destId="{1DEE1D4E-EE98-4167-9B6D-1F4B2E8C9049}" srcOrd="1" destOrd="0" presId="urn:microsoft.com/office/officeart/2018/2/layout/IconVerticalSolidList"/>
    <dgm:cxn modelId="{19D2F54B-BAA0-40FD-92B0-D2772CCC95C2}" type="presParOf" srcId="{87E9C029-5A90-4AD5-9C2A-EA80DDA78C5D}" destId="{1BB9E81A-6848-4F96-9DA0-D3B3828E38DF}" srcOrd="2" destOrd="0" presId="urn:microsoft.com/office/officeart/2018/2/layout/IconVerticalSolidList"/>
    <dgm:cxn modelId="{8EE6A9BD-1839-4ACF-9E63-19E627D88543}" type="presParOf" srcId="{87E9C029-5A90-4AD5-9C2A-EA80DDA78C5D}" destId="{E8FED6CE-5129-4DBB-A321-14351CEE4CB0}" srcOrd="3" destOrd="0" presId="urn:microsoft.com/office/officeart/2018/2/layout/IconVerticalSolidList"/>
    <dgm:cxn modelId="{B3C22AA0-E486-4E8F-8FBC-7F4504020D40}" type="presParOf" srcId="{F6FDC304-76FF-4B74-B074-73AA154532E1}" destId="{195E8D83-401C-4EDC-B6B0-9A9B055F9997}" srcOrd="3" destOrd="0" presId="urn:microsoft.com/office/officeart/2018/2/layout/IconVerticalSolidList"/>
    <dgm:cxn modelId="{0D859141-0D36-4711-926B-CD5F107D968F}" type="presParOf" srcId="{F6FDC304-76FF-4B74-B074-73AA154532E1}" destId="{12F301F4-A833-4129-AE0C-CD9D9895F4EB}" srcOrd="4" destOrd="0" presId="urn:microsoft.com/office/officeart/2018/2/layout/IconVerticalSolidList"/>
    <dgm:cxn modelId="{1C4DDDFE-067C-429E-BBF3-23FEAE5CBFF7}" type="presParOf" srcId="{12F301F4-A833-4129-AE0C-CD9D9895F4EB}" destId="{0901C139-4484-45E7-82C3-156FD46E080A}" srcOrd="0" destOrd="0" presId="urn:microsoft.com/office/officeart/2018/2/layout/IconVerticalSolidList"/>
    <dgm:cxn modelId="{AB94A030-4812-4ACA-941F-9ABF4024F31F}" type="presParOf" srcId="{12F301F4-A833-4129-AE0C-CD9D9895F4EB}" destId="{1F415C83-1F67-4309-AA1F-B466FD3D9C78}" srcOrd="1" destOrd="0" presId="urn:microsoft.com/office/officeart/2018/2/layout/IconVerticalSolidList"/>
    <dgm:cxn modelId="{6109AE62-5DFB-4314-AF80-1F01F6D49CA1}" type="presParOf" srcId="{12F301F4-A833-4129-AE0C-CD9D9895F4EB}" destId="{03E632DD-1465-4ED1-BEB0-7AF64AC1E08F}" srcOrd="2" destOrd="0" presId="urn:microsoft.com/office/officeart/2018/2/layout/IconVerticalSolidList"/>
    <dgm:cxn modelId="{2E09FCC9-F32D-4781-8573-434CD8D29B72}" type="presParOf" srcId="{12F301F4-A833-4129-AE0C-CD9D9895F4EB}" destId="{D6F22C45-10F1-48C8-A75E-224A5AA01E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FBC60-6ED3-4586-A41E-7D42421551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F68C06-0AD1-4518-9067-766FD4A1A1A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Your seniors with knowledge and experience</a:t>
          </a:r>
          <a:endParaRPr lang="en-US"/>
        </a:p>
      </dgm:t>
    </dgm:pt>
    <dgm:pt modelId="{EF8EA684-7DF1-4DF0-B8D7-A3F27F81F712}" type="parTrans" cxnId="{7DFFBB27-2015-497C-A2A8-9EBAB29DF9B4}">
      <dgm:prSet/>
      <dgm:spPr/>
      <dgm:t>
        <a:bodyPr/>
        <a:lstStyle/>
        <a:p>
          <a:endParaRPr lang="en-US"/>
        </a:p>
      </dgm:t>
    </dgm:pt>
    <dgm:pt modelId="{BC2B424B-5840-414C-A963-44A6D3AC34A9}" type="sibTrans" cxnId="{7DFFBB27-2015-497C-A2A8-9EBAB29DF9B4}">
      <dgm:prSet/>
      <dgm:spPr/>
      <dgm:t>
        <a:bodyPr/>
        <a:lstStyle/>
        <a:p>
          <a:endParaRPr lang="en-US"/>
        </a:p>
      </dgm:t>
    </dgm:pt>
    <dgm:pt modelId="{822322A0-8A44-4910-AEC1-07D4E6D6B97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Here to help in class</a:t>
          </a:r>
          <a:endParaRPr lang="en-US"/>
        </a:p>
      </dgm:t>
    </dgm:pt>
    <dgm:pt modelId="{DFE57A55-B23C-4289-8699-0FE9B42434D3}" type="parTrans" cxnId="{28258B4D-116F-4CF9-ADD1-35559E2F296E}">
      <dgm:prSet/>
      <dgm:spPr/>
      <dgm:t>
        <a:bodyPr/>
        <a:lstStyle/>
        <a:p>
          <a:endParaRPr lang="en-US"/>
        </a:p>
      </dgm:t>
    </dgm:pt>
    <dgm:pt modelId="{ECEF64D2-ED0D-4709-B922-E8101D341927}" type="sibTrans" cxnId="{28258B4D-116F-4CF9-ADD1-35559E2F296E}">
      <dgm:prSet/>
      <dgm:spPr/>
      <dgm:t>
        <a:bodyPr/>
        <a:lstStyle/>
        <a:p>
          <a:endParaRPr lang="en-US"/>
        </a:p>
      </dgm:t>
    </dgm:pt>
    <dgm:pt modelId="{1767CD36-2A35-4737-B5F0-ECA5CE04690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Hired to support the class during class hours</a:t>
          </a:r>
          <a:endParaRPr lang="en-US"/>
        </a:p>
      </dgm:t>
    </dgm:pt>
    <dgm:pt modelId="{CB11BC5A-A2E8-463A-B030-0C8EBF1CA1E8}" type="parTrans" cxnId="{31533C1C-9955-4BB7-A365-62BB58FC5240}">
      <dgm:prSet/>
      <dgm:spPr/>
      <dgm:t>
        <a:bodyPr/>
        <a:lstStyle/>
        <a:p>
          <a:endParaRPr lang="en-US"/>
        </a:p>
      </dgm:t>
    </dgm:pt>
    <dgm:pt modelId="{063C19A0-B3AE-4097-9BD2-94AC9A17F849}" type="sibTrans" cxnId="{31533C1C-9955-4BB7-A365-62BB58FC5240}">
      <dgm:prSet/>
      <dgm:spPr/>
      <dgm:t>
        <a:bodyPr/>
        <a:lstStyle/>
        <a:p>
          <a:endParaRPr lang="en-US"/>
        </a:p>
      </dgm:t>
    </dgm:pt>
    <dgm:pt modelId="{CCF20C5B-E989-442F-86D1-8BDCC780155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For help beyond class time, look towards the Academic Support </a:t>
          </a:r>
          <a:r>
            <a:rPr lang="en-SG" dirty="0" err="1"/>
            <a:t>Center</a:t>
          </a:r>
          <a:r>
            <a:rPr lang="en-SG" dirty="0"/>
            <a:t> and your instructors</a:t>
          </a:r>
          <a:endParaRPr lang="en-US" dirty="0"/>
        </a:p>
      </dgm:t>
    </dgm:pt>
    <dgm:pt modelId="{72B87EBA-4CD8-41A8-9481-DD666E9511A6}" type="parTrans" cxnId="{F9A40203-07A4-4B24-B540-9E69976C40DF}">
      <dgm:prSet/>
      <dgm:spPr/>
      <dgm:t>
        <a:bodyPr/>
        <a:lstStyle/>
        <a:p>
          <a:endParaRPr lang="en-US"/>
        </a:p>
      </dgm:t>
    </dgm:pt>
    <dgm:pt modelId="{457D3A82-BCC0-454E-ADE3-8DA1F3170D4A}" type="sibTrans" cxnId="{F9A40203-07A4-4B24-B540-9E69976C40DF}">
      <dgm:prSet/>
      <dgm:spPr/>
      <dgm:t>
        <a:bodyPr/>
        <a:lstStyle/>
        <a:p>
          <a:endParaRPr lang="en-US"/>
        </a:p>
      </dgm:t>
    </dgm:pt>
    <dgm:pt modelId="{F0203178-EB82-4761-8807-9C43870B8F5E}" type="pres">
      <dgm:prSet presAssocID="{5F0FBC60-6ED3-4586-A41E-7D4242155108}" presName="root" presStyleCnt="0">
        <dgm:presLayoutVars>
          <dgm:dir/>
          <dgm:resizeHandles val="exact"/>
        </dgm:presLayoutVars>
      </dgm:prSet>
      <dgm:spPr/>
    </dgm:pt>
    <dgm:pt modelId="{BE09B2F1-F82B-4EC3-87CB-8133641A0CA2}" type="pres">
      <dgm:prSet presAssocID="{FBF68C06-0AD1-4518-9067-766FD4A1A1A4}" presName="compNode" presStyleCnt="0"/>
      <dgm:spPr/>
    </dgm:pt>
    <dgm:pt modelId="{73FFE131-180D-45D6-8341-9AA9F0D54965}" type="pres">
      <dgm:prSet presAssocID="{FBF68C06-0AD1-4518-9067-766FD4A1A1A4}" presName="bgRect" presStyleLbl="bgShp" presStyleIdx="0" presStyleCnt="3"/>
      <dgm:spPr/>
    </dgm:pt>
    <dgm:pt modelId="{FA5AFFFE-F3AB-4FBF-B5FE-707A3DB5BD3A}" type="pres">
      <dgm:prSet presAssocID="{FBF68C06-0AD1-4518-9067-766FD4A1A1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B6E102-FD94-461F-884E-FD33E5367C54}" type="pres">
      <dgm:prSet presAssocID="{FBF68C06-0AD1-4518-9067-766FD4A1A1A4}" presName="spaceRect" presStyleCnt="0"/>
      <dgm:spPr/>
    </dgm:pt>
    <dgm:pt modelId="{2AA87EC2-7AFA-4B93-B218-6DAC7FD5A126}" type="pres">
      <dgm:prSet presAssocID="{FBF68C06-0AD1-4518-9067-766FD4A1A1A4}" presName="parTx" presStyleLbl="revTx" presStyleIdx="0" presStyleCnt="4">
        <dgm:presLayoutVars>
          <dgm:chMax val="0"/>
          <dgm:chPref val="0"/>
        </dgm:presLayoutVars>
      </dgm:prSet>
      <dgm:spPr/>
    </dgm:pt>
    <dgm:pt modelId="{D04B2735-C76A-4474-AB6D-D7BF19EA46DC}" type="pres">
      <dgm:prSet presAssocID="{BC2B424B-5840-414C-A963-44A6D3AC34A9}" presName="sibTrans" presStyleCnt="0"/>
      <dgm:spPr/>
    </dgm:pt>
    <dgm:pt modelId="{41AA5F1D-7A36-4B42-8869-D97EEA8A2BCE}" type="pres">
      <dgm:prSet presAssocID="{822322A0-8A44-4910-AEC1-07D4E6D6B97D}" presName="compNode" presStyleCnt="0"/>
      <dgm:spPr/>
    </dgm:pt>
    <dgm:pt modelId="{BE9A5C84-5B98-4ACB-B787-FDC12BE21FA9}" type="pres">
      <dgm:prSet presAssocID="{822322A0-8A44-4910-AEC1-07D4E6D6B97D}" presName="bgRect" presStyleLbl="bgShp" presStyleIdx="1" presStyleCnt="3"/>
      <dgm:spPr/>
    </dgm:pt>
    <dgm:pt modelId="{3C196FF5-BAC6-4801-8165-9C812462EB31}" type="pres">
      <dgm:prSet presAssocID="{822322A0-8A44-4910-AEC1-07D4E6D6B9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1B4B5E-014F-4B94-B0F9-708DF1EFFECE}" type="pres">
      <dgm:prSet presAssocID="{822322A0-8A44-4910-AEC1-07D4E6D6B97D}" presName="spaceRect" presStyleCnt="0"/>
      <dgm:spPr/>
    </dgm:pt>
    <dgm:pt modelId="{0783B2DE-7372-4A9A-965C-15A88E7F213F}" type="pres">
      <dgm:prSet presAssocID="{822322A0-8A44-4910-AEC1-07D4E6D6B97D}" presName="parTx" presStyleLbl="revTx" presStyleIdx="1" presStyleCnt="4">
        <dgm:presLayoutVars>
          <dgm:chMax val="0"/>
          <dgm:chPref val="0"/>
        </dgm:presLayoutVars>
      </dgm:prSet>
      <dgm:spPr/>
    </dgm:pt>
    <dgm:pt modelId="{30B078A0-F889-4950-9AA1-79F7E5A058EC}" type="pres">
      <dgm:prSet presAssocID="{ECEF64D2-ED0D-4709-B922-E8101D341927}" presName="sibTrans" presStyleCnt="0"/>
      <dgm:spPr/>
    </dgm:pt>
    <dgm:pt modelId="{E936B2EE-5242-4424-9FEE-26258D41A97F}" type="pres">
      <dgm:prSet presAssocID="{1767CD36-2A35-4737-B5F0-ECA5CE04690B}" presName="compNode" presStyleCnt="0"/>
      <dgm:spPr/>
    </dgm:pt>
    <dgm:pt modelId="{784844F3-598C-440C-9E80-A68577F730C6}" type="pres">
      <dgm:prSet presAssocID="{1767CD36-2A35-4737-B5F0-ECA5CE04690B}" presName="bgRect" presStyleLbl="bgShp" presStyleIdx="2" presStyleCnt="3"/>
      <dgm:spPr/>
    </dgm:pt>
    <dgm:pt modelId="{B239E727-6C4C-4E7D-84A3-3CE32B2BAE72}" type="pres">
      <dgm:prSet presAssocID="{1767CD36-2A35-4737-B5F0-ECA5CE0469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0B53875-126A-43D0-B268-DA41DC690814}" type="pres">
      <dgm:prSet presAssocID="{1767CD36-2A35-4737-B5F0-ECA5CE04690B}" presName="spaceRect" presStyleCnt="0"/>
      <dgm:spPr/>
    </dgm:pt>
    <dgm:pt modelId="{3DDFF8E5-70E5-4BA6-9A8C-4AA0C3F6BC89}" type="pres">
      <dgm:prSet presAssocID="{1767CD36-2A35-4737-B5F0-ECA5CE04690B}" presName="parTx" presStyleLbl="revTx" presStyleIdx="2" presStyleCnt="4">
        <dgm:presLayoutVars>
          <dgm:chMax val="0"/>
          <dgm:chPref val="0"/>
        </dgm:presLayoutVars>
      </dgm:prSet>
      <dgm:spPr/>
    </dgm:pt>
    <dgm:pt modelId="{5885AC3D-CDFC-4619-942E-46BB0C16C47B}" type="pres">
      <dgm:prSet presAssocID="{1767CD36-2A35-4737-B5F0-ECA5CE04690B}" presName="desTx" presStyleLbl="revTx" presStyleIdx="3" presStyleCnt="4">
        <dgm:presLayoutVars/>
      </dgm:prSet>
      <dgm:spPr/>
    </dgm:pt>
  </dgm:ptLst>
  <dgm:cxnLst>
    <dgm:cxn modelId="{F9A40203-07A4-4B24-B540-9E69976C40DF}" srcId="{1767CD36-2A35-4737-B5F0-ECA5CE04690B}" destId="{CCF20C5B-E989-442F-86D1-8BDCC7801554}" srcOrd="0" destOrd="0" parTransId="{72B87EBA-4CD8-41A8-9481-DD666E9511A6}" sibTransId="{457D3A82-BCC0-454E-ADE3-8DA1F3170D4A}"/>
    <dgm:cxn modelId="{31533C1C-9955-4BB7-A365-62BB58FC5240}" srcId="{5F0FBC60-6ED3-4586-A41E-7D4242155108}" destId="{1767CD36-2A35-4737-B5F0-ECA5CE04690B}" srcOrd="2" destOrd="0" parTransId="{CB11BC5A-A2E8-463A-B030-0C8EBF1CA1E8}" sibTransId="{063C19A0-B3AE-4097-9BD2-94AC9A17F849}"/>
    <dgm:cxn modelId="{7DFFBB27-2015-497C-A2A8-9EBAB29DF9B4}" srcId="{5F0FBC60-6ED3-4586-A41E-7D4242155108}" destId="{FBF68C06-0AD1-4518-9067-766FD4A1A1A4}" srcOrd="0" destOrd="0" parTransId="{EF8EA684-7DF1-4DF0-B8D7-A3F27F81F712}" sibTransId="{BC2B424B-5840-414C-A963-44A6D3AC34A9}"/>
    <dgm:cxn modelId="{724EE23B-16DD-418B-903E-C323CC8E0BC5}" type="presOf" srcId="{FBF68C06-0AD1-4518-9067-766FD4A1A1A4}" destId="{2AA87EC2-7AFA-4B93-B218-6DAC7FD5A126}" srcOrd="0" destOrd="0" presId="urn:microsoft.com/office/officeart/2018/2/layout/IconVerticalSolidList"/>
    <dgm:cxn modelId="{28258B4D-116F-4CF9-ADD1-35559E2F296E}" srcId="{5F0FBC60-6ED3-4586-A41E-7D4242155108}" destId="{822322A0-8A44-4910-AEC1-07D4E6D6B97D}" srcOrd="1" destOrd="0" parTransId="{DFE57A55-B23C-4289-8699-0FE9B42434D3}" sibTransId="{ECEF64D2-ED0D-4709-B922-E8101D341927}"/>
    <dgm:cxn modelId="{F4F599C7-699E-4CBD-BD4D-371DD94B3F5D}" type="presOf" srcId="{822322A0-8A44-4910-AEC1-07D4E6D6B97D}" destId="{0783B2DE-7372-4A9A-965C-15A88E7F213F}" srcOrd="0" destOrd="0" presId="urn:microsoft.com/office/officeart/2018/2/layout/IconVerticalSolidList"/>
    <dgm:cxn modelId="{1E5D65CD-FBCB-48B2-BF52-16C95199BBCD}" type="presOf" srcId="{5F0FBC60-6ED3-4586-A41E-7D4242155108}" destId="{F0203178-EB82-4761-8807-9C43870B8F5E}" srcOrd="0" destOrd="0" presId="urn:microsoft.com/office/officeart/2018/2/layout/IconVerticalSolidList"/>
    <dgm:cxn modelId="{3C2606D8-B210-4F73-A98B-D614587D0671}" type="presOf" srcId="{CCF20C5B-E989-442F-86D1-8BDCC7801554}" destId="{5885AC3D-CDFC-4619-942E-46BB0C16C47B}" srcOrd="0" destOrd="0" presId="urn:microsoft.com/office/officeart/2018/2/layout/IconVerticalSolidList"/>
    <dgm:cxn modelId="{137E5CF3-C888-4217-8C1B-5D3DBBD62A91}" type="presOf" srcId="{1767CD36-2A35-4737-B5F0-ECA5CE04690B}" destId="{3DDFF8E5-70E5-4BA6-9A8C-4AA0C3F6BC89}" srcOrd="0" destOrd="0" presId="urn:microsoft.com/office/officeart/2018/2/layout/IconVerticalSolidList"/>
    <dgm:cxn modelId="{40D6EB5F-723C-4AEF-8C37-B50D8DE57133}" type="presParOf" srcId="{F0203178-EB82-4761-8807-9C43870B8F5E}" destId="{BE09B2F1-F82B-4EC3-87CB-8133641A0CA2}" srcOrd="0" destOrd="0" presId="urn:microsoft.com/office/officeart/2018/2/layout/IconVerticalSolidList"/>
    <dgm:cxn modelId="{F7DDBFD9-24B6-426D-A6B1-7F09CCACF431}" type="presParOf" srcId="{BE09B2F1-F82B-4EC3-87CB-8133641A0CA2}" destId="{73FFE131-180D-45D6-8341-9AA9F0D54965}" srcOrd="0" destOrd="0" presId="urn:microsoft.com/office/officeart/2018/2/layout/IconVerticalSolidList"/>
    <dgm:cxn modelId="{80283F36-981E-435F-A488-54A518E34225}" type="presParOf" srcId="{BE09B2F1-F82B-4EC3-87CB-8133641A0CA2}" destId="{FA5AFFFE-F3AB-4FBF-B5FE-707A3DB5BD3A}" srcOrd="1" destOrd="0" presId="urn:microsoft.com/office/officeart/2018/2/layout/IconVerticalSolidList"/>
    <dgm:cxn modelId="{7208F6C1-C014-4673-BB9E-20852AFAD3F7}" type="presParOf" srcId="{BE09B2F1-F82B-4EC3-87CB-8133641A0CA2}" destId="{7AB6E102-FD94-461F-884E-FD33E5367C54}" srcOrd="2" destOrd="0" presId="urn:microsoft.com/office/officeart/2018/2/layout/IconVerticalSolidList"/>
    <dgm:cxn modelId="{BC9883D5-CE38-4372-90A9-B00BC58DF54A}" type="presParOf" srcId="{BE09B2F1-F82B-4EC3-87CB-8133641A0CA2}" destId="{2AA87EC2-7AFA-4B93-B218-6DAC7FD5A126}" srcOrd="3" destOrd="0" presId="urn:microsoft.com/office/officeart/2018/2/layout/IconVerticalSolidList"/>
    <dgm:cxn modelId="{67422325-1557-465F-8EBF-FFFB2D700672}" type="presParOf" srcId="{F0203178-EB82-4761-8807-9C43870B8F5E}" destId="{D04B2735-C76A-4474-AB6D-D7BF19EA46DC}" srcOrd="1" destOrd="0" presId="urn:microsoft.com/office/officeart/2018/2/layout/IconVerticalSolidList"/>
    <dgm:cxn modelId="{9B0DCFE2-09EA-4AB0-AC74-FDCC5FF146A2}" type="presParOf" srcId="{F0203178-EB82-4761-8807-9C43870B8F5E}" destId="{41AA5F1D-7A36-4B42-8869-D97EEA8A2BCE}" srcOrd="2" destOrd="0" presId="urn:microsoft.com/office/officeart/2018/2/layout/IconVerticalSolidList"/>
    <dgm:cxn modelId="{3D08B76D-FDBD-4550-90A8-FCCDE2239D51}" type="presParOf" srcId="{41AA5F1D-7A36-4B42-8869-D97EEA8A2BCE}" destId="{BE9A5C84-5B98-4ACB-B787-FDC12BE21FA9}" srcOrd="0" destOrd="0" presId="urn:microsoft.com/office/officeart/2018/2/layout/IconVerticalSolidList"/>
    <dgm:cxn modelId="{A2CAEB21-B3BC-4EC6-A114-B69BAC7F8CEF}" type="presParOf" srcId="{41AA5F1D-7A36-4B42-8869-D97EEA8A2BCE}" destId="{3C196FF5-BAC6-4801-8165-9C812462EB31}" srcOrd="1" destOrd="0" presId="urn:microsoft.com/office/officeart/2018/2/layout/IconVerticalSolidList"/>
    <dgm:cxn modelId="{1BCB0D92-965C-4C23-9003-CFDD2CAF446D}" type="presParOf" srcId="{41AA5F1D-7A36-4B42-8869-D97EEA8A2BCE}" destId="{411B4B5E-014F-4B94-B0F9-708DF1EFFECE}" srcOrd="2" destOrd="0" presId="urn:microsoft.com/office/officeart/2018/2/layout/IconVerticalSolidList"/>
    <dgm:cxn modelId="{64A5B0E9-1B2B-4A29-8B0C-3915067AC7F9}" type="presParOf" srcId="{41AA5F1D-7A36-4B42-8869-D97EEA8A2BCE}" destId="{0783B2DE-7372-4A9A-965C-15A88E7F213F}" srcOrd="3" destOrd="0" presId="urn:microsoft.com/office/officeart/2018/2/layout/IconVerticalSolidList"/>
    <dgm:cxn modelId="{8481B7E6-B41F-4EDE-A99B-72A14907A74E}" type="presParOf" srcId="{F0203178-EB82-4761-8807-9C43870B8F5E}" destId="{30B078A0-F889-4950-9AA1-79F7E5A058EC}" srcOrd="3" destOrd="0" presId="urn:microsoft.com/office/officeart/2018/2/layout/IconVerticalSolidList"/>
    <dgm:cxn modelId="{171DBBBD-F647-47F2-8902-AAADB1877153}" type="presParOf" srcId="{F0203178-EB82-4761-8807-9C43870B8F5E}" destId="{E936B2EE-5242-4424-9FEE-26258D41A97F}" srcOrd="4" destOrd="0" presId="urn:microsoft.com/office/officeart/2018/2/layout/IconVerticalSolidList"/>
    <dgm:cxn modelId="{A6E92B20-D7F2-4723-B0AE-52CA3185133C}" type="presParOf" srcId="{E936B2EE-5242-4424-9FEE-26258D41A97F}" destId="{784844F3-598C-440C-9E80-A68577F730C6}" srcOrd="0" destOrd="0" presId="urn:microsoft.com/office/officeart/2018/2/layout/IconVerticalSolidList"/>
    <dgm:cxn modelId="{3CBE3C48-C3AC-4D2B-BB57-50BD4B8DB4A1}" type="presParOf" srcId="{E936B2EE-5242-4424-9FEE-26258D41A97F}" destId="{B239E727-6C4C-4E7D-84A3-3CE32B2BAE72}" srcOrd="1" destOrd="0" presId="urn:microsoft.com/office/officeart/2018/2/layout/IconVerticalSolidList"/>
    <dgm:cxn modelId="{9A7B5DC9-9149-4694-A560-8E9316787669}" type="presParOf" srcId="{E936B2EE-5242-4424-9FEE-26258D41A97F}" destId="{D0B53875-126A-43D0-B268-DA41DC690814}" srcOrd="2" destOrd="0" presId="urn:microsoft.com/office/officeart/2018/2/layout/IconVerticalSolidList"/>
    <dgm:cxn modelId="{44C7A75F-2BE2-4C71-905A-ABD2AE5DC803}" type="presParOf" srcId="{E936B2EE-5242-4424-9FEE-26258D41A97F}" destId="{3DDFF8E5-70E5-4BA6-9A8C-4AA0C3F6BC89}" srcOrd="3" destOrd="0" presId="urn:microsoft.com/office/officeart/2018/2/layout/IconVerticalSolidList"/>
    <dgm:cxn modelId="{DFF228EB-6D06-466C-87CA-F53B21811E5D}" type="presParOf" srcId="{E936B2EE-5242-4424-9FEE-26258D41A97F}" destId="{5885AC3D-CDFC-4619-942E-46BB0C16C4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A6D7D-679D-4E0A-A5BF-3CBED824E08F}">
      <dsp:nvSpPr>
        <dsp:cNvPr id="0" name=""/>
        <dsp:cNvSpPr/>
      </dsp:nvSpPr>
      <dsp:spPr>
        <a:xfrm>
          <a:off x="0" y="629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C3AAB-2238-4239-AF45-B86591F6609A}">
      <dsp:nvSpPr>
        <dsp:cNvPr id="0" name=""/>
        <dsp:cNvSpPr/>
      </dsp:nvSpPr>
      <dsp:spPr>
        <a:xfrm>
          <a:off x="445536" y="332020"/>
          <a:ext cx="810066" cy="81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06B5-6418-46C6-806E-E2344EB61D12}">
      <dsp:nvSpPr>
        <dsp:cNvPr id="0" name=""/>
        <dsp:cNvSpPr/>
      </dsp:nvSpPr>
      <dsp:spPr>
        <a:xfrm>
          <a:off x="1701138" y="629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Where students work together to create a product, from start to finish.</a:t>
          </a:r>
        </a:p>
      </dsp:txBody>
      <dsp:txXfrm>
        <a:off x="1701138" y="629"/>
        <a:ext cx="5842661" cy="1472847"/>
      </dsp:txXfrm>
    </dsp:sp>
    <dsp:sp modelId="{54109BD1-5BA9-437D-91B6-0FE23C0D8AB4}">
      <dsp:nvSpPr>
        <dsp:cNvPr id="0" name=""/>
        <dsp:cNvSpPr/>
      </dsp:nvSpPr>
      <dsp:spPr>
        <a:xfrm>
          <a:off x="0" y="184168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E1D4E-EE98-4167-9B6D-1F4B2E8C9049}">
      <dsp:nvSpPr>
        <dsp:cNvPr id="0" name=""/>
        <dsp:cNvSpPr/>
      </dsp:nvSpPr>
      <dsp:spPr>
        <a:xfrm>
          <a:off x="445536" y="2173079"/>
          <a:ext cx="810066" cy="81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ED6CE-5129-4DBB-A321-14351CEE4CB0}">
      <dsp:nvSpPr>
        <dsp:cNvPr id="0" name=""/>
        <dsp:cNvSpPr/>
      </dsp:nvSpPr>
      <dsp:spPr>
        <a:xfrm>
          <a:off x="1701138" y="1841688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is a project class for every degree, for every year of study</a:t>
          </a:r>
        </a:p>
      </dsp:txBody>
      <dsp:txXfrm>
        <a:off x="1701138" y="1841688"/>
        <a:ext cx="5842661" cy="1472847"/>
      </dsp:txXfrm>
    </dsp:sp>
    <dsp:sp modelId="{0901C139-4484-45E7-82C3-156FD46E080A}">
      <dsp:nvSpPr>
        <dsp:cNvPr id="0" name=""/>
        <dsp:cNvSpPr/>
      </dsp:nvSpPr>
      <dsp:spPr>
        <a:xfrm>
          <a:off x="0" y="368274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15C83-1F67-4309-AA1F-B466FD3D9C78}">
      <dsp:nvSpPr>
        <dsp:cNvPr id="0" name=""/>
        <dsp:cNvSpPr/>
      </dsp:nvSpPr>
      <dsp:spPr>
        <a:xfrm>
          <a:off x="445536" y="4014138"/>
          <a:ext cx="810066" cy="81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22C45-10F1-48C8-A75E-224A5AA01E5A}">
      <dsp:nvSpPr>
        <dsp:cNvPr id="0" name=""/>
        <dsp:cNvSpPr/>
      </dsp:nvSpPr>
      <dsp:spPr>
        <a:xfrm>
          <a:off x="1701138" y="3682748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Our product will be a GAME.</a:t>
          </a:r>
        </a:p>
      </dsp:txBody>
      <dsp:txXfrm>
        <a:off x="1701138" y="3682748"/>
        <a:ext cx="5842661" cy="1472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FE131-180D-45D6-8341-9AA9F0D54965}">
      <dsp:nvSpPr>
        <dsp:cNvPr id="0" name=""/>
        <dsp:cNvSpPr/>
      </dsp:nvSpPr>
      <dsp:spPr>
        <a:xfrm>
          <a:off x="0" y="629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AFFFE-F3AB-4FBF-B5FE-707A3DB5BD3A}">
      <dsp:nvSpPr>
        <dsp:cNvPr id="0" name=""/>
        <dsp:cNvSpPr/>
      </dsp:nvSpPr>
      <dsp:spPr>
        <a:xfrm>
          <a:off x="445536" y="332020"/>
          <a:ext cx="810066" cy="810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87EC2-7AFA-4B93-B218-6DAC7FD5A126}">
      <dsp:nvSpPr>
        <dsp:cNvPr id="0" name=""/>
        <dsp:cNvSpPr/>
      </dsp:nvSpPr>
      <dsp:spPr>
        <a:xfrm>
          <a:off x="1701138" y="629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Your seniors with knowledge and experience</a:t>
          </a:r>
          <a:endParaRPr lang="en-US" sz="2500" kern="1200"/>
        </a:p>
      </dsp:txBody>
      <dsp:txXfrm>
        <a:off x="1701138" y="629"/>
        <a:ext cx="5842661" cy="1472847"/>
      </dsp:txXfrm>
    </dsp:sp>
    <dsp:sp modelId="{BE9A5C84-5B98-4ACB-B787-FDC12BE21FA9}">
      <dsp:nvSpPr>
        <dsp:cNvPr id="0" name=""/>
        <dsp:cNvSpPr/>
      </dsp:nvSpPr>
      <dsp:spPr>
        <a:xfrm>
          <a:off x="0" y="184168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96FF5-BAC6-4801-8165-9C812462EB31}">
      <dsp:nvSpPr>
        <dsp:cNvPr id="0" name=""/>
        <dsp:cNvSpPr/>
      </dsp:nvSpPr>
      <dsp:spPr>
        <a:xfrm>
          <a:off x="445536" y="2173079"/>
          <a:ext cx="810066" cy="810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3B2DE-7372-4A9A-965C-15A88E7F213F}">
      <dsp:nvSpPr>
        <dsp:cNvPr id="0" name=""/>
        <dsp:cNvSpPr/>
      </dsp:nvSpPr>
      <dsp:spPr>
        <a:xfrm>
          <a:off x="1701138" y="1841688"/>
          <a:ext cx="584266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Here to help in class</a:t>
          </a:r>
          <a:endParaRPr lang="en-US" sz="2500" kern="1200"/>
        </a:p>
      </dsp:txBody>
      <dsp:txXfrm>
        <a:off x="1701138" y="1841688"/>
        <a:ext cx="5842661" cy="1472847"/>
      </dsp:txXfrm>
    </dsp:sp>
    <dsp:sp modelId="{784844F3-598C-440C-9E80-A68577F730C6}">
      <dsp:nvSpPr>
        <dsp:cNvPr id="0" name=""/>
        <dsp:cNvSpPr/>
      </dsp:nvSpPr>
      <dsp:spPr>
        <a:xfrm>
          <a:off x="0" y="3682748"/>
          <a:ext cx="7543800" cy="147284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9E727-6C4C-4E7D-84A3-3CE32B2BAE72}">
      <dsp:nvSpPr>
        <dsp:cNvPr id="0" name=""/>
        <dsp:cNvSpPr/>
      </dsp:nvSpPr>
      <dsp:spPr>
        <a:xfrm>
          <a:off x="445536" y="4014138"/>
          <a:ext cx="810066" cy="810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FF8E5-70E5-4BA6-9A8C-4AA0C3F6BC89}">
      <dsp:nvSpPr>
        <dsp:cNvPr id="0" name=""/>
        <dsp:cNvSpPr/>
      </dsp:nvSpPr>
      <dsp:spPr>
        <a:xfrm>
          <a:off x="1701138" y="3682748"/>
          <a:ext cx="3394710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Hired to support the class during class hours</a:t>
          </a:r>
          <a:endParaRPr lang="en-US" sz="2500" kern="1200"/>
        </a:p>
      </dsp:txBody>
      <dsp:txXfrm>
        <a:off x="1701138" y="3682748"/>
        <a:ext cx="3394710" cy="1472847"/>
      </dsp:txXfrm>
    </dsp:sp>
    <dsp:sp modelId="{5885AC3D-CDFC-4619-942E-46BB0C16C47B}">
      <dsp:nvSpPr>
        <dsp:cNvPr id="0" name=""/>
        <dsp:cNvSpPr/>
      </dsp:nvSpPr>
      <dsp:spPr>
        <a:xfrm>
          <a:off x="5095848" y="3682748"/>
          <a:ext cx="2447951" cy="1472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76" tIns="155876" rIns="155876" bIns="15587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For help beyond class time, look towards the Academic Support </a:t>
          </a:r>
          <a:r>
            <a:rPr lang="en-SG" sz="1500" kern="1200" dirty="0" err="1"/>
            <a:t>Center</a:t>
          </a:r>
          <a:r>
            <a:rPr lang="en-SG" sz="1500" kern="1200" dirty="0"/>
            <a:t> and your instructors</a:t>
          </a:r>
          <a:endParaRPr lang="en-US" sz="1500" kern="1200" dirty="0"/>
        </a:p>
      </dsp:txBody>
      <dsp:txXfrm>
        <a:off x="5095848" y="3682748"/>
        <a:ext cx="2447951" cy="1472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BEE768-BD70-4CF7-99D0-DB0041320410}" type="datetimeFigureOut">
              <a:rPr lang="ko-KR" altLang="en-US"/>
              <a:pPr>
                <a:defRPr/>
              </a:pPr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481F369-BF37-44B0-B802-254204813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algun Gothic" pitchFamily="34" charset="-127"/>
        <a:ea typeface="Malgun Gothic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4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1F369-BF37-44B0-B802-254204813D5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5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81F369-BF37-44B0-B802-254204813D5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9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A6C79C-B26E-46C4-B067-E94F98C91D80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 algn="ctr"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450"/>
              </a:spcAft>
              <a:buNone/>
              <a:defRPr sz="1800" i="1">
                <a:solidFill>
                  <a:srgbClr val="FFFF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7C285-A22C-4B70-AF13-A19925EBE406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67A4A-320C-48D3-A181-019976B26B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E25A42-190A-4AF9-AB57-1406C48BC008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4F1C9D-18A0-4094-A9F3-175486E7D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9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A8D0EB-62BC-47B6-80E8-A8BF237C1540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E7E71-E026-4A85-A469-3227C8F716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983C326-1FCE-4CEB-86BF-21AF0183A75E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2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60"/>
            <a:ext cx="2400300" cy="1668379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49" y="2926080"/>
            <a:ext cx="5026192" cy="3063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354264"/>
            <a:ext cx="24003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A6526F0-75C9-4C4E-BDD4-2AF0A6AC8ED9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42623" y="6459786"/>
            <a:ext cx="984019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537" y="594359"/>
            <a:ext cx="3429007" cy="110337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600449" y="2880359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600449" y="2262738"/>
            <a:ext cx="502619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42900" y="2258011"/>
            <a:ext cx="24003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1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5156225"/>
          </a:xfrm>
        </p:spPr>
        <p:txBody>
          <a:bodyPr>
            <a:normAutofit/>
          </a:bodyPr>
          <a:lstStyle>
            <a:lvl1pPr marL="423863" indent="-342900">
              <a:buFont typeface="Arial" panose="020B0604020202020204" pitchFamily="34" charset="0"/>
              <a:buChar char="•"/>
              <a:defRPr sz="2400"/>
            </a:lvl1pPr>
            <a:lvl2pPr marL="860822" indent="-348854">
              <a:buFont typeface="Courier New" panose="02070309020205020404" pitchFamily="49" charset="0"/>
              <a:buChar char="o"/>
              <a:defRPr sz="2100"/>
            </a:lvl2pPr>
            <a:lvl3pPr marL="1284685" indent="-336947">
              <a:buFont typeface="Wingdings" panose="05000000000000000000" pitchFamily="2" charset="2"/>
              <a:buChar char="§"/>
              <a:defRPr sz="1800"/>
            </a:lvl3pPr>
            <a:lvl4pPr marL="1720454" indent="-335756">
              <a:buFont typeface="Wingdings" panose="05000000000000000000" pitchFamily="2" charset="2"/>
              <a:buChar char="Ø"/>
              <a:defRPr sz="1500"/>
            </a:lvl4pPr>
            <a:lvl5pPr marL="2057400" indent="-336947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3408E-CAC9-4AC3-B31E-6412F9654735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FE02FA-5810-461E-AB8A-56670C7C6D84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283368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283369"/>
            <a:ext cx="370332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D619AD-A0C6-4A35-BF30-FB56329A7A1E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3D2E7-9D1B-4824-AF5F-9E1945D353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7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72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236456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72738"/>
            <a:ext cx="370332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E8C7F-0EAE-4032-8576-0863680F26CD}" type="datetime1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C3FAB-B7F4-44A8-B9EE-33CB277086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50A40E-4253-415D-BCDB-69D4B37BB7BC}" type="datetime1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E3D7-7428-4AF3-99F7-924FCAE210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9D18CA-741B-4C05-86EA-8A0F40E3E014}" type="datetime1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968CC-0B75-4456-B9EF-825541EE26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C093B7-BA18-46EC-A874-8F04C1D66E15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6070A4-142C-4400-A7DB-15870FC23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40"/>
            <a:ext cx="9144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9144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80407"/>
            <a:ext cx="75438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9187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0EB6A50-10DA-4861-AE7C-33CC32E11C18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9187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9187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D16A0B-F3FF-4C27-80F7-6F4A23D661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9726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989557"/>
            <a:ext cx="9144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3958" r:id="rId13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29815" indent="-34290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60822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ourier New" panose="02070309020205020404" pitchFamily="49" charset="0"/>
        <a:buChar char="o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84685" indent="-348854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20454" indent="-3607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Ø"/>
        <a:tabLst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319338" indent="-52387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g.dingxiang@digipe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jpe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jpeg"/><Relationship Id="rId42" Type="http://schemas.openxmlformats.org/officeDocument/2006/relationships/image" Target="../media/image63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7.jpe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jpeg"/><Relationship Id="rId37" Type="http://schemas.openxmlformats.org/officeDocument/2006/relationships/image" Target="../media/image58.png"/><Relationship Id="rId40" Type="http://schemas.openxmlformats.org/officeDocument/2006/relationships/image" Target="../media/image61.jpeg"/><Relationship Id="rId45" Type="http://schemas.openxmlformats.org/officeDocument/2006/relationships/image" Target="../media/image66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jpeg"/><Relationship Id="rId28" Type="http://schemas.openxmlformats.org/officeDocument/2006/relationships/image" Target="../media/image49.png"/><Relationship Id="rId36" Type="http://schemas.openxmlformats.org/officeDocument/2006/relationships/image" Target="../media/image57.jpeg"/><Relationship Id="rId10" Type="http://schemas.openxmlformats.org/officeDocument/2006/relationships/image" Target="../media/image31.jpeg"/><Relationship Id="rId19" Type="http://schemas.openxmlformats.org/officeDocument/2006/relationships/image" Target="../media/image40.jpeg"/><Relationship Id="rId31" Type="http://schemas.openxmlformats.org/officeDocument/2006/relationships/image" Target="../media/image52.jpeg"/><Relationship Id="rId44" Type="http://schemas.openxmlformats.org/officeDocument/2006/relationships/image" Target="../media/image65.jpe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jpeg"/><Relationship Id="rId30" Type="http://schemas.openxmlformats.org/officeDocument/2006/relationships/image" Target="../media/image51.jpeg"/><Relationship Id="rId35" Type="http://schemas.openxmlformats.org/officeDocument/2006/relationships/image" Target="../media/image56.jpeg"/><Relationship Id="rId43" Type="http://schemas.openxmlformats.org/officeDocument/2006/relationships/image" Target="../media/image64.png"/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12" Type="http://schemas.openxmlformats.org/officeDocument/2006/relationships/image" Target="../media/image33.jpe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33" Type="http://schemas.openxmlformats.org/officeDocument/2006/relationships/image" Target="../media/image54.jpeg"/><Relationship Id="rId38" Type="http://schemas.openxmlformats.org/officeDocument/2006/relationships/image" Target="../media/image59.jpeg"/><Relationship Id="rId20" Type="http://schemas.openxmlformats.org/officeDocument/2006/relationships/image" Target="../media/image41.png"/><Relationship Id="rId41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b="0" spc="38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CSD1400</a:t>
            </a:r>
            <a:br>
              <a:rPr lang="en-US" sz="3300" b="0" u="sng" dirty="0">
                <a:solidFill>
                  <a:schemeClr val="bg1"/>
                </a:solidFill>
                <a:latin typeface="+mn-lt"/>
              </a:rPr>
            </a:br>
            <a:br>
              <a:rPr lang="en-US" sz="900" b="0" u="sng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Software Engineering Project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741822" y="3131218"/>
            <a:ext cx="4884820" cy="2443862"/>
          </a:xfrm>
        </p:spPr>
        <p:txBody>
          <a:bodyPr>
            <a:normAutofit/>
          </a:bodyPr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Instructor Intro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Class Introduction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1"/>
                </a:solidFill>
              </a:rPr>
              <a:t>Class Overview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79513" y="3017044"/>
            <a:ext cx="2958258" cy="2569109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Instructor</a:t>
            </a: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Cheng Ding Xiang</a:t>
            </a: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hlinkClick r:id="rId3"/>
              </a:rPr>
              <a:t>c</a:t>
            </a:r>
            <a:r>
              <a:rPr lang="en-US" sz="1600" b="0" dirty="0">
                <a:solidFill>
                  <a:schemeClr val="bg1"/>
                </a:solidFill>
                <a:hlinkClick r:id="rId3"/>
              </a:rPr>
              <a:t>heng.dingxiang@digipen.edu</a:t>
            </a:r>
            <a:endParaRPr lang="en-US" sz="1600" b="0" dirty="0">
              <a:solidFill>
                <a:schemeClr val="bg1"/>
              </a:solidFill>
            </a:endParaRP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Gerald Wong</a:t>
            </a: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g.wong@digipen.edu</a:t>
            </a: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14313" indent="-214313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450"/>
              </a:spcBef>
            </a:pPr>
            <a:endParaRPr lang="en-US" sz="1600" b="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450"/>
              </a:spcBef>
            </a:pPr>
            <a:r>
              <a:rPr lang="en-US" sz="1600" b="1" dirty="0">
                <a:solidFill>
                  <a:schemeClr val="accent3"/>
                </a:solidFill>
              </a:rPr>
              <a:t>Office Hours</a:t>
            </a:r>
          </a:p>
          <a:p>
            <a:pPr marL="257175" indent="-257175">
              <a:lnSpc>
                <a:spcPct val="114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By Appointment</a:t>
            </a:r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3600450" y="2348880"/>
            <a:ext cx="5025629" cy="394097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Overview &amp;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774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will/should be doing (a lot of):</a:t>
            </a:r>
          </a:p>
          <a:p>
            <a:pPr lvl="1"/>
            <a:r>
              <a:rPr lang="en-US" sz="2800" dirty="0"/>
              <a:t>Coding</a:t>
            </a:r>
          </a:p>
          <a:p>
            <a:pPr lvl="1"/>
            <a:r>
              <a:rPr lang="en-US" sz="2800" dirty="0"/>
              <a:t>Planning</a:t>
            </a:r>
          </a:p>
          <a:p>
            <a:pPr lvl="1"/>
            <a:r>
              <a:rPr lang="en-US" sz="2800" dirty="0"/>
              <a:t>Communicating</a:t>
            </a:r>
          </a:p>
          <a:p>
            <a:pPr lvl="1"/>
            <a:r>
              <a:rPr lang="en-US" sz="2800" dirty="0"/>
              <a:t>Testing</a:t>
            </a:r>
          </a:p>
          <a:p>
            <a:pPr lvl="1"/>
            <a:r>
              <a:rPr lang="en-US" sz="2800" dirty="0"/>
              <a:t>Adapting</a:t>
            </a:r>
          </a:p>
          <a:p>
            <a:pPr lvl="1"/>
            <a:r>
              <a:rPr lang="en-US" sz="2800" dirty="0"/>
              <a:t>Problem solving</a:t>
            </a:r>
          </a:p>
          <a:p>
            <a:pPr lvl="1"/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6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graduate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368875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Strong foundation in technical skills</a:t>
            </a:r>
          </a:p>
          <a:p>
            <a:endParaRPr lang="en-US" sz="3600" dirty="0"/>
          </a:p>
          <a:p>
            <a:r>
              <a:rPr lang="en-US" sz="3600" dirty="0"/>
              <a:t>Production experience</a:t>
            </a:r>
          </a:p>
          <a:p>
            <a:endParaRPr lang="en-US" sz="3600" dirty="0"/>
          </a:p>
          <a:p>
            <a:r>
              <a:rPr lang="en-US" sz="3600" dirty="0"/>
              <a:t>Network (peers and industry)</a:t>
            </a:r>
          </a:p>
          <a:p>
            <a:endParaRPr lang="en-US" sz="3600" dirty="0"/>
          </a:p>
          <a:p>
            <a:r>
              <a:rPr lang="en-US" sz="3600" dirty="0"/>
              <a:t>And …….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graduate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59240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..Portfolio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4" descr="https://games.digipen.edu/system/photos/11882/original/TenebrisTitleScreen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3" y="1908436"/>
            <a:ext cx="2308880" cy="129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601375"/>
            <a:ext cx="3515216" cy="25625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248" y="1128801"/>
            <a:ext cx="3024336" cy="2214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424" y="1563530"/>
            <a:ext cx="2405680" cy="1779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" y="3699895"/>
            <a:ext cx="347711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0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D829-F9C2-4DEF-AC93-612E2C8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anchor="b">
            <a:normAutofit/>
          </a:bodyPr>
          <a:lstStyle/>
          <a:p>
            <a:r>
              <a:rPr lang="en-US" dirty="0"/>
              <a:t>Housekeeping</a:t>
            </a:r>
          </a:p>
        </p:txBody>
      </p:sp>
      <p:pic>
        <p:nvPicPr>
          <p:cNvPr id="7" name="Picture 6" descr="Heads of various toothbrushes">
            <a:extLst>
              <a:ext uri="{FF2B5EF4-FFF2-40B4-BE49-F238E27FC236}">
                <a16:creationId xmlns:a16="http://schemas.microsoft.com/office/drawing/2014/main" id="{58B9F1F1-21BB-4082-962A-E70644375D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3"/>
          <a:stretch/>
        </p:blipFill>
        <p:spPr>
          <a:xfrm>
            <a:off x="12" y="10"/>
            <a:ext cx="9143989" cy="4915066"/>
          </a:xfrm>
          <a:prstGeom prst="rect">
            <a:avLst/>
          </a:prstGeom>
          <a:noFill/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3EA2B8D-A9BC-49A4-8541-A862EA21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C425C-B1D2-4ACC-8686-E9E4A8FA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/>
              <a:t>© 2021 DigiPen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67159-705E-45BF-BD5C-684FA055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C64B88-C108-4DD8-A594-E60A4257B24F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 Structure</a:t>
            </a:r>
          </a:p>
          <a:p>
            <a:pPr lvl="1"/>
            <a:r>
              <a:rPr lang="en-US" sz="2800" dirty="0"/>
              <a:t>Instruction : Lectures with tutorials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Evaluation : Presentations and submissions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Lab : Working on software projects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2400" dirty="0"/>
          </a:p>
          <a:p>
            <a:r>
              <a:rPr lang="en-US" sz="2800" dirty="0"/>
              <a:t>Learning Platforms and Resources</a:t>
            </a:r>
          </a:p>
          <a:p>
            <a:pPr lvl="1"/>
            <a:r>
              <a:rPr lang="en-US" sz="2400" dirty="0"/>
              <a:t>Microsoft Teams : For communication. E.g. Announcement, consultations, playtesting etc.</a:t>
            </a:r>
          </a:p>
          <a:p>
            <a:pPr lvl="1"/>
            <a:r>
              <a:rPr lang="en-US" sz="2400" dirty="0"/>
              <a:t>Moodle : For class resources, submissions, online attendance and grades</a:t>
            </a:r>
          </a:p>
          <a:p>
            <a:pPr lvl="1"/>
            <a:endParaRPr lang="en-US" sz="2400" dirty="0"/>
          </a:p>
          <a:p>
            <a:r>
              <a:rPr lang="en-US" sz="2800" dirty="0"/>
              <a:t>Lectures and presentations will be streamed and recorded</a:t>
            </a:r>
          </a:p>
          <a:p>
            <a:endParaRPr lang="en-US" sz="2800" dirty="0"/>
          </a:p>
          <a:p>
            <a:r>
              <a:rPr lang="en-US" sz="2800" dirty="0"/>
              <a:t>Make sure you have access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80407"/>
            <a:ext cx="7925504" cy="5156225"/>
          </a:xfrm>
        </p:spPr>
        <p:txBody>
          <a:bodyPr>
            <a:normAutofit/>
          </a:bodyPr>
          <a:lstStyle/>
          <a:p>
            <a:r>
              <a:rPr lang="en-US" dirty="0"/>
              <a:t>Shared team page: </a:t>
            </a:r>
          </a:p>
          <a:p>
            <a:pPr lvl="1"/>
            <a:r>
              <a:rPr lang="en-US" dirty="0"/>
              <a:t>Channels</a:t>
            </a:r>
          </a:p>
          <a:p>
            <a:pPr lvl="2"/>
            <a:r>
              <a:rPr lang="en-US" dirty="0"/>
              <a:t>Announcements</a:t>
            </a:r>
          </a:p>
          <a:p>
            <a:pPr lvl="2"/>
            <a:r>
              <a:rPr lang="en-US" dirty="0"/>
              <a:t>General</a:t>
            </a:r>
          </a:p>
          <a:p>
            <a:pPr lvl="2"/>
            <a:r>
              <a:rPr lang="en-US" dirty="0"/>
              <a:t>Lectures</a:t>
            </a:r>
          </a:p>
          <a:p>
            <a:pPr lvl="2"/>
            <a:r>
              <a:rPr lang="en-US" dirty="0"/>
              <a:t>Labs</a:t>
            </a:r>
          </a:p>
          <a:p>
            <a:pPr lvl="2"/>
            <a:r>
              <a:rPr lang="en-US" dirty="0"/>
              <a:t>Looking For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0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F981-0AFE-4D26-8E14-61F82BCB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Moodle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3AEF-5AC1-44C9-9203-2C2607BB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have access to Moodle?</a:t>
            </a:r>
          </a:p>
          <a:p>
            <a:r>
              <a:rPr lang="en-US" sz="2800" dirty="0"/>
              <a:t>Syllabus has been posted there. (let’s check it out)</a:t>
            </a:r>
          </a:p>
          <a:p>
            <a:r>
              <a:rPr lang="en-US" sz="2800" dirty="0"/>
              <a:t>Slides will be updated there. </a:t>
            </a:r>
          </a:p>
          <a:p>
            <a:r>
              <a:rPr lang="en-US" sz="2800" dirty="0"/>
              <a:t>Used for grading. </a:t>
            </a:r>
          </a:p>
          <a:p>
            <a:pPr lvl="1"/>
            <a:r>
              <a:rPr lang="en-US" sz="2400" dirty="0"/>
              <a:t>Submit stuff on time: I won’t chase you, I’ll just deduct marks.</a:t>
            </a:r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F4937-5305-4AB8-A731-21446CBB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2DF64-63F7-44D9-900D-56673388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9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sz="3600" dirty="0"/>
              <a:t>Safety</a:t>
            </a:r>
          </a:p>
          <a:p>
            <a:pPr lvl="1"/>
            <a:r>
              <a:rPr lang="en-US" sz="3200" dirty="0"/>
              <a:t>Wear masks at all times</a:t>
            </a:r>
          </a:p>
          <a:p>
            <a:pPr lvl="1"/>
            <a:r>
              <a:rPr lang="en-US" sz="3200" dirty="0"/>
              <a:t>No Eating in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F98B-B992-472A-B62B-4DE00C22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46A4-56D5-4110-8F9F-FC81F817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Not adhering to safety measures will incur penalties</a:t>
            </a:r>
          </a:p>
          <a:p>
            <a:pPr lvl="1"/>
            <a:r>
              <a:rPr lang="en-SG" sz="4500" dirty="0"/>
              <a:t>I will bring down the final grade of repeat offenders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2AE04-E384-4EDA-9043-05BF688E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A747D-A74D-4AAA-AF81-5D4059C9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7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A42E-268E-4788-AEDB-E0F1C40F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5D02-6FB9-494F-833E-B6A00AF6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37" y="4737648"/>
            <a:ext cx="7543800" cy="5156225"/>
          </a:xfrm>
        </p:spPr>
        <p:txBody>
          <a:bodyPr>
            <a:normAutofit/>
          </a:bodyPr>
          <a:lstStyle/>
          <a:p>
            <a:pPr marL="80963" indent="0">
              <a:buNone/>
            </a:pPr>
            <a:r>
              <a:rPr lang="en-SG" sz="3200" dirty="0"/>
              <a:t>Cheng Ding Xiang</a:t>
            </a:r>
          </a:p>
          <a:p>
            <a:pPr lvl="1"/>
            <a:r>
              <a:rPr lang="en-SG" sz="2800" dirty="0"/>
              <a:t>Lecturer</a:t>
            </a:r>
          </a:p>
          <a:p>
            <a:pPr lvl="1"/>
            <a:r>
              <a:rPr lang="en-SG" sz="2800" dirty="0"/>
              <a:t>RTIS Alumni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9382-8227-45BA-8DD9-A4B8DB5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7A874-2715-487F-B6C5-285A116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2E6827-27E5-473A-BC7C-006D76C6C4F4}"/>
              </a:ext>
            </a:extLst>
          </p:cNvPr>
          <p:cNvSpPr txBox="1">
            <a:spLocks/>
          </p:cNvSpPr>
          <p:nvPr/>
        </p:nvSpPr>
        <p:spPr>
          <a:xfrm>
            <a:off x="5372100" y="4737647"/>
            <a:ext cx="7543800" cy="515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423863" indent="-34290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60822" indent="-348854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84685" indent="-336947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20454" indent="-335756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tabLst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336947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3" indent="0" fontAlgn="auto">
              <a:buNone/>
            </a:pPr>
            <a:r>
              <a:rPr lang="en-SG" sz="3200" dirty="0"/>
              <a:t>Gerald Wong</a:t>
            </a:r>
          </a:p>
          <a:p>
            <a:pPr lvl="1" fontAlgn="auto"/>
            <a:r>
              <a:rPr lang="en-SG" sz="2800" dirty="0"/>
              <a:t>Lecturer</a:t>
            </a:r>
          </a:p>
          <a:p>
            <a:pPr lvl="1" fontAlgn="auto"/>
            <a:r>
              <a:rPr lang="en-SG" sz="2800" dirty="0"/>
              <a:t>IMGD Alumni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1AA4D5-3FB8-4E48-A121-355BEC5FF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1067110"/>
            <a:ext cx="3097698" cy="3504197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477EF8E-8765-48E7-AC10-81C728BD5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29329"/>
            <a:ext cx="2682614" cy="34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9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D6D7-6F6E-4C42-9AB4-08CEA366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46EC-1F7E-425B-923C-C21AD2491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41552-C3BF-4DD7-B405-787AB272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7454B-6073-4B49-A6F9-C01EFE2E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7AE1-0136-4F33-BF35-F455408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SG" dirty="0"/>
              <a:t>Teaching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96CDB-F1D3-48F2-AF00-F1A43973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0714-0EF1-4A5C-B4E1-59C2FA72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21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2CA47C-CC68-4C3F-B8E1-908B3478A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302295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09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7AE1-0136-4F33-BF35-F4554080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4D92-DA45-45DF-AC73-D2E00896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Be professional when communicating with them</a:t>
            </a:r>
          </a:p>
          <a:p>
            <a:pPr lvl="1"/>
            <a:r>
              <a:rPr lang="en-SG" sz="2400" dirty="0"/>
              <a:t>They are students too, with their own classes to handle </a:t>
            </a:r>
          </a:p>
          <a:p>
            <a:pPr lvl="1"/>
            <a:r>
              <a:rPr lang="en-SG" sz="2400" dirty="0"/>
              <a:t>Respect their time and invested commitment</a:t>
            </a:r>
          </a:p>
          <a:p>
            <a:pPr lvl="1"/>
            <a:r>
              <a:rPr lang="en-SG" sz="2400" dirty="0"/>
              <a:t>Also they graduate before you do, so…….</a:t>
            </a:r>
          </a:p>
          <a:p>
            <a:endParaRPr lang="en-SG" dirty="0"/>
          </a:p>
          <a:p>
            <a:endParaRPr lang="en-SG" sz="2800" dirty="0"/>
          </a:p>
          <a:p>
            <a:r>
              <a:rPr lang="en-SG" sz="2800" dirty="0"/>
              <a:t>Please come back to TA after you have completed the class :D</a:t>
            </a:r>
          </a:p>
          <a:p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96CDB-F1D3-48F2-AF00-F1A43973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D0714-0EF1-4A5C-B4E1-59C2FA72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AFA2-B246-41FF-899A-32E0C798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Moving forward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AAC44A5-EA12-4C73-9836-0DAF6C59F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07890"/>
              </p:ext>
            </p:extLst>
          </p:nvPr>
        </p:nvGraphicFramePr>
        <p:xfrm>
          <a:off x="539552" y="1181100"/>
          <a:ext cx="8208912" cy="359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1074">
                  <a:extLst>
                    <a:ext uri="{9D8B030D-6E8A-4147-A177-3AD203B41FA5}">
                      <a16:colId xmlns:a16="http://schemas.microsoft.com/office/drawing/2014/main" val="2477390385"/>
                    </a:ext>
                  </a:extLst>
                </a:gridCol>
                <a:gridCol w="7027838">
                  <a:extLst>
                    <a:ext uri="{9D8B030D-6E8A-4147-A177-3AD203B41FA5}">
                      <a16:colId xmlns:a16="http://schemas.microsoft.com/office/drawing/2014/main" val="405415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Week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4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Ensure you have access to all resources, find</a:t>
                      </a:r>
                      <a:r>
                        <a:rPr lang="en-SG" sz="2400" baseline="0" dirty="0"/>
                        <a:t> a team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4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Settle</a:t>
                      </a:r>
                      <a:r>
                        <a:rPr lang="en-SG" sz="2400" baseline="0" dirty="0"/>
                        <a:t> with team and set up team foundations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9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3 </a:t>
                      </a:r>
                      <a:r>
                        <a:rPr lang="en-SG" sz="2400"/>
                        <a:t>- 6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Programming Projects </a:t>
                      </a:r>
                      <a:r>
                        <a:rPr lang="en-SG" sz="2400" baseline="0" dirty="0"/>
                        <a:t>(Solo)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baseline="0" dirty="0"/>
                        <a:t>Mid Term Assessment (Solo project submissions)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Pitch your project idea (Team)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3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8 -13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Finish your project ( Team, Testing on week 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400" dirty="0"/>
                        <a:t>Final Presentation (Team)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9320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40302-A501-48D9-BB0C-7383D8F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BFE6-1828-4744-9894-07A6BD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0680-C268-4F26-BC6E-DE1A20E5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D643-3685-46D9-A18B-471099555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06F66-2730-4358-BEE9-36026D92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8E614-574A-487C-8DFA-F1187F7D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3AE-57BE-40DE-BE9D-BD1F072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Grade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399F0-F7F8-4A4B-9117-37A5712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FA3B-5F38-4B0E-95E4-9B8E6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17057"/>
              </p:ext>
            </p:extLst>
          </p:nvPr>
        </p:nvGraphicFramePr>
        <p:xfrm>
          <a:off x="971600" y="1412640"/>
          <a:ext cx="3240360" cy="4752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87186391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683712591"/>
                    </a:ext>
                  </a:extLst>
                </a:gridCol>
              </a:tblGrid>
              <a:tr h="372658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6208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A+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80893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3991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8755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B+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89289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5537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4425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C+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8715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8217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D+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Adequate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98845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7121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5463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C86839-10B3-46B3-823D-4785A41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180407"/>
            <a:ext cx="3074680" cy="4984897"/>
          </a:xfrm>
        </p:spPr>
        <p:txBody>
          <a:bodyPr>
            <a:normAutofit fontScale="85000" lnSpcReduction="20000"/>
          </a:bodyPr>
          <a:lstStyle/>
          <a:p>
            <a:r>
              <a:rPr lang="en-SG" sz="3200" dirty="0"/>
              <a:t>Generally base letter grades will be given : A, B, C, F</a:t>
            </a:r>
          </a:p>
          <a:p>
            <a:endParaRPr lang="en-SG" sz="3200" dirty="0"/>
          </a:p>
          <a:p>
            <a:r>
              <a:rPr lang="en-SG" sz="3200" dirty="0"/>
              <a:t>Modifiers will then move that grade up or down this scale</a:t>
            </a:r>
          </a:p>
          <a:p>
            <a:endParaRPr lang="en-SG" sz="3200" dirty="0"/>
          </a:p>
          <a:p>
            <a:r>
              <a:rPr lang="en-SG" sz="3200" dirty="0"/>
              <a:t>Gap between D and F is a lot wider than represented</a:t>
            </a:r>
          </a:p>
          <a:p>
            <a:pPr marL="80963" indent="0">
              <a:buNone/>
            </a:pPr>
            <a:r>
              <a:rPr lang="en-S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85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3AE-57BE-40DE-BE9D-BD1F072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Grade 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399F0-F7F8-4A4B-9117-37A5712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FA3B-5F38-4B0E-95E4-9B8E6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C86839-10B3-46B3-823D-4785A41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080" y="1180407"/>
            <a:ext cx="3074680" cy="4984897"/>
          </a:xfrm>
        </p:spPr>
        <p:txBody>
          <a:bodyPr>
            <a:normAutofit/>
          </a:bodyPr>
          <a:lstStyle/>
          <a:p>
            <a:r>
              <a:rPr lang="en-SG" sz="3200" dirty="0"/>
              <a:t>Modifier examples :</a:t>
            </a:r>
          </a:p>
          <a:p>
            <a:pPr lvl="1"/>
            <a:r>
              <a:rPr lang="en-SG" sz="2900" dirty="0"/>
              <a:t>Submission penalties</a:t>
            </a:r>
          </a:p>
          <a:p>
            <a:pPr lvl="1"/>
            <a:r>
              <a:rPr lang="en-SG" sz="2900" dirty="0"/>
              <a:t>Bonuses for special achievements</a:t>
            </a:r>
          </a:p>
          <a:p>
            <a:endParaRPr lang="en-SG" sz="3200" dirty="0"/>
          </a:p>
          <a:p>
            <a:pPr marL="80963" indent="0">
              <a:buNone/>
            </a:pPr>
            <a:r>
              <a:rPr lang="en-SG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37461C-698C-43D0-96A2-48442E157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35189"/>
              </p:ext>
            </p:extLst>
          </p:nvPr>
        </p:nvGraphicFramePr>
        <p:xfrm>
          <a:off x="971600" y="1412640"/>
          <a:ext cx="3240360" cy="47526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87186391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683712591"/>
                    </a:ext>
                  </a:extLst>
                </a:gridCol>
              </a:tblGrid>
              <a:tr h="372658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6208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A+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Excellent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080893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3991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A-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8755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B+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Very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989289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5537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B-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4425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C+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8715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28217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D+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Adequate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398845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71216"/>
                  </a:ext>
                </a:extLst>
              </a:tr>
              <a:tr h="398182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5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3AE-57BE-40DE-BE9D-BD1F072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6839-10B3-46B3-823D-4785A41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4912889"/>
          </a:xfrm>
        </p:spPr>
        <p:txBody>
          <a:bodyPr>
            <a:normAutofit fontScale="55000" lnSpcReduction="20000"/>
          </a:bodyPr>
          <a:lstStyle/>
          <a:p>
            <a:r>
              <a:rPr lang="en-SG" sz="5900" dirty="0"/>
              <a:t>This is a PASS or FAIL class, and will </a:t>
            </a:r>
            <a:r>
              <a:rPr lang="en-SG" sz="59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</a:t>
            </a:r>
            <a:r>
              <a:rPr lang="en-SG" sz="5900" dirty="0"/>
              <a:t> affect your CGPA</a:t>
            </a:r>
          </a:p>
          <a:p>
            <a:endParaRPr lang="en-SG" sz="5900" dirty="0"/>
          </a:p>
          <a:p>
            <a:r>
              <a:rPr lang="en-SG" sz="5900" dirty="0"/>
              <a:t>Letter grades will still be given based on the SIT grading policy to reflect your achievement in all forms of evaluation</a:t>
            </a:r>
          </a:p>
          <a:p>
            <a:endParaRPr lang="en-SG" sz="5900" dirty="0"/>
          </a:p>
          <a:p>
            <a:r>
              <a:rPr lang="en-SG" sz="5900" dirty="0"/>
              <a:t>A cumulative letter grade will be computed to determine your final letter grade to determine if you pass or fail</a:t>
            </a:r>
          </a:p>
          <a:p>
            <a:endParaRPr lang="en-SG" dirty="0"/>
          </a:p>
          <a:p>
            <a:pPr marL="80963" indent="0">
              <a:buNone/>
            </a:pPr>
            <a:r>
              <a:rPr lang="en-SG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399F0-F7F8-4A4B-9117-37A5712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FA3B-5F38-4B0E-95E4-9B8E6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53AE-57BE-40DE-BE9D-BD1F072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6839-10B3-46B3-823D-4785A41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80407"/>
            <a:ext cx="7543800" cy="4984897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Note that in other classes, you may pass the class with a low letter grade, but it would severely hurt your CGPA</a:t>
            </a:r>
          </a:p>
          <a:p>
            <a:endParaRPr lang="en-SG" sz="3200" dirty="0"/>
          </a:p>
          <a:p>
            <a:r>
              <a:rPr lang="en-SG" sz="3200" dirty="0"/>
              <a:t>Strive for excellence and attain all learning outcomes</a:t>
            </a:r>
          </a:p>
          <a:p>
            <a:endParaRPr lang="en-SG" sz="3200" dirty="0"/>
          </a:p>
          <a:p>
            <a:r>
              <a:rPr lang="en-SG" sz="3200" dirty="0"/>
              <a:t>Do not cheat. I may fail you for that assignment or worse.</a:t>
            </a:r>
          </a:p>
          <a:p>
            <a:pPr marL="80963" indent="0">
              <a:buNone/>
            </a:pPr>
            <a:r>
              <a:rPr lang="en-SG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399F0-F7F8-4A4B-9117-37A57126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FA3B-5F38-4B0E-95E4-9B8E6FB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AFA2-B246-41FF-899A-32E0C798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Programming Projects(Weeks 3 – 6)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40302-A501-48D9-BB0C-7383D8F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BFE6-1828-4744-9894-07A6BD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Solo Effort</a:t>
            </a:r>
          </a:p>
          <a:p>
            <a:endParaRPr lang="en-US" dirty="0"/>
          </a:p>
          <a:p>
            <a:r>
              <a:rPr lang="en-US" dirty="0"/>
              <a:t>Heavily guided, clear weekly targets</a:t>
            </a:r>
          </a:p>
          <a:p>
            <a:endParaRPr lang="en-US" dirty="0"/>
          </a:p>
          <a:p>
            <a:r>
              <a:rPr lang="en-US" dirty="0"/>
              <a:t>Establish foundations for all students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class formerly known as GAM100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64B88-C108-4DD8-A594-E60A4257B2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8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896C-559B-DDDA-5152-F62505D3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Mid Term Assessment (Week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8038B-36AC-15A8-9609-6458E135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Students will be required to submit two of the programming projects:</a:t>
            </a:r>
          </a:p>
          <a:p>
            <a:pPr lvl="1"/>
            <a:r>
              <a:rPr lang="en-SG" dirty="0"/>
              <a:t>Car Selection Game (given in week 4)</a:t>
            </a:r>
          </a:p>
          <a:p>
            <a:pPr lvl="1"/>
            <a:r>
              <a:rPr lang="en-SG" dirty="0"/>
              <a:t>Game of Life (given in week 5)</a:t>
            </a:r>
          </a:p>
          <a:p>
            <a:pPr lvl="1"/>
            <a:endParaRPr lang="en-SG" dirty="0"/>
          </a:p>
          <a:p>
            <a:r>
              <a:rPr lang="en-SG" dirty="0"/>
              <a:t>Students will need to pass this assessment to pass the class.</a:t>
            </a:r>
          </a:p>
          <a:p>
            <a:pPr lvl="1"/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91A7-F1B9-5EF3-4817-20E2878F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789DB-51C7-A392-4285-E61059A4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AFA2-B246-41FF-899A-32E0C798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Team Project (Weeks 8 – 13)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40302-A501-48D9-BB0C-7383D8FA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8BFE6-1828-4744-9894-07A6BDC1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Unguided, weekly targets set by the team</a:t>
            </a:r>
          </a:p>
          <a:p>
            <a:endParaRPr lang="en-US" dirty="0"/>
          </a:p>
          <a:p>
            <a:r>
              <a:rPr lang="en-US" dirty="0"/>
              <a:t>Everyone must contribute meaningfully to the project</a:t>
            </a:r>
          </a:p>
          <a:p>
            <a:pPr lvl="1"/>
            <a:r>
              <a:rPr lang="en-US" dirty="0"/>
              <a:t>Code contributions from everyone</a:t>
            </a:r>
          </a:p>
          <a:p>
            <a:pPr lvl="1"/>
            <a:endParaRPr lang="en-US" dirty="0"/>
          </a:p>
          <a:p>
            <a:r>
              <a:rPr lang="en-US" dirty="0"/>
              <a:t>Penalties for lack of contribution, failure of this class if no contribution</a:t>
            </a:r>
          </a:p>
        </p:txBody>
      </p:sp>
    </p:spTree>
    <p:extLst>
      <p:ext uri="{BB962C8B-B14F-4D97-AF65-F5344CB8AC3E}">
        <p14:creationId xmlns:p14="http://schemas.microsoft.com/office/powerpoint/2010/main" val="54809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4CC5-C9AC-4894-B604-0C885F1C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Why we are doing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9E63F-8A04-495E-9F59-1FF6F5150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2CD30-5F17-4570-9101-4A0E9E87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B9AC5-FC91-4B92-88FE-BEECC881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6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034" r="4517"/>
          <a:stretch/>
        </p:blipFill>
        <p:spPr>
          <a:xfrm>
            <a:off x="0" y="0"/>
            <a:ext cx="9144000" cy="646343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75972" y="5493542"/>
            <a:ext cx="5128349" cy="31561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ＭＳ Ｐゴシック" pitchFamily="-103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ＭＳ Ｐゴシック" pitchFamily="-103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ＭＳ Ｐゴシック" pitchFamily="-103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ＭＳ Ｐゴシック" pitchFamily="-103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ＭＳ Ｐゴシック" pitchFamily="-103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r>
              <a:rPr lang="en-US" sz="800" dirty="0">
                <a:solidFill>
                  <a:schemeClr val="bg1"/>
                </a:solidFill>
                <a:latin typeface="Proxima Nova"/>
              </a:rPr>
              <a:t>Source: MOE Joint Graduate Employment Survey (2018)</a:t>
            </a:r>
            <a:br>
              <a:rPr lang="en-US" sz="800" dirty="0">
                <a:solidFill>
                  <a:schemeClr val="bg1"/>
                </a:solidFill>
                <a:latin typeface="Proxima Nova"/>
              </a:rPr>
            </a:br>
            <a:r>
              <a:rPr lang="en-US" sz="800" dirty="0">
                <a:solidFill>
                  <a:schemeClr val="bg1"/>
                </a:solidFill>
                <a:latin typeface="Proxima Nova"/>
              </a:rPr>
              <a:t>             </a:t>
            </a:r>
            <a:r>
              <a:rPr lang="en-US" altLang="en-US" sz="800" dirty="0">
                <a:solidFill>
                  <a:schemeClr val="bg1"/>
                </a:solidFill>
                <a:latin typeface="Proxima Nova"/>
              </a:rPr>
              <a:t>Career and Alumni Services, DigiPen (Singapore)</a:t>
            </a:r>
            <a:endParaRPr lang="en-US" altLang="en-US" sz="800" dirty="0">
              <a:solidFill>
                <a:schemeClr val="bg1"/>
              </a:solidFill>
              <a:latin typeface="Proxima Nova"/>
              <a:ea typeface="MS PGothic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94961" y="5824341"/>
            <a:ext cx="6309360" cy="2743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i="1" dirty="0">
                <a:latin typeface="Proxima Nova" panose="02000506030000020004"/>
              </a:rPr>
              <a:t>*There were no BEng in Systems Engineering (Electromechanical Systems) alumni surveyed in MOE GES 2018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60519" y="1473556"/>
            <a:ext cx="2208551" cy="1569659"/>
            <a:chOff x="2264017" y="1473556"/>
            <a:chExt cx="2208551" cy="1569659"/>
          </a:xfrm>
        </p:grpSpPr>
        <p:sp>
          <p:nvSpPr>
            <p:cNvPr id="18" name="Rectangle 17"/>
            <p:cNvSpPr/>
            <p:nvPr/>
          </p:nvSpPr>
          <p:spPr>
            <a:xfrm>
              <a:off x="2264017" y="1473556"/>
              <a:ext cx="2208551" cy="1569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9949" y="1627443"/>
              <a:ext cx="1476686" cy="1261884"/>
            </a:xfrm>
            <a:prstGeom prst="rect">
              <a:avLst/>
            </a:prstGeom>
            <a:noFill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A1127"/>
                  </a:solidFill>
                  <a:latin typeface="Proxima Nova"/>
                </a:rPr>
                <a:t>92%</a:t>
              </a:r>
              <a:br>
                <a:rPr lang="en-US" sz="2000" b="1" dirty="0">
                  <a:solidFill>
                    <a:srgbClr val="222C2F"/>
                  </a:solidFill>
                  <a:latin typeface="Proxima Nova"/>
                </a:rPr>
              </a:br>
              <a:r>
                <a:rPr lang="en-US" sz="1400" dirty="0">
                  <a:solidFill>
                    <a:srgbClr val="222C2F"/>
                  </a:solidFill>
                  <a:latin typeface="Proxima Nova"/>
                </a:rPr>
                <a:t>employed within</a:t>
              </a:r>
              <a:br>
                <a:rPr lang="en-US" sz="1400" dirty="0">
                  <a:solidFill>
                    <a:srgbClr val="222C2F"/>
                  </a:solidFill>
                  <a:latin typeface="Proxima Nova"/>
                </a:rPr>
              </a:br>
              <a:r>
                <a:rPr lang="en-US" b="1" dirty="0">
                  <a:solidFill>
                    <a:srgbClr val="222C2F"/>
                  </a:solidFill>
                  <a:latin typeface="Proxima Nova"/>
                </a:rPr>
                <a:t>6 months </a:t>
              </a:r>
              <a:br>
                <a:rPr lang="en-US" sz="2000" b="1" dirty="0">
                  <a:solidFill>
                    <a:srgbClr val="222C2F"/>
                  </a:solidFill>
                  <a:latin typeface="Proxima Nova"/>
                </a:rPr>
              </a:br>
              <a:r>
                <a:rPr lang="en-US" sz="1400" dirty="0">
                  <a:solidFill>
                    <a:srgbClr val="222C2F"/>
                  </a:solidFill>
                  <a:latin typeface="Proxima Nova"/>
                </a:rPr>
                <a:t>of graduation </a:t>
              </a:r>
              <a:endParaRPr lang="en-US" dirty="0">
                <a:solidFill>
                  <a:srgbClr val="222C2F"/>
                </a:solidFill>
                <a:latin typeface="Proxima Nova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74930" y="1487058"/>
            <a:ext cx="2208551" cy="1569659"/>
            <a:chOff x="4678428" y="1487058"/>
            <a:chExt cx="2208551" cy="1569659"/>
          </a:xfrm>
        </p:grpSpPr>
        <p:sp>
          <p:nvSpPr>
            <p:cNvPr id="21" name="Rectangle 20"/>
            <p:cNvSpPr/>
            <p:nvPr/>
          </p:nvSpPr>
          <p:spPr>
            <a:xfrm>
              <a:off x="4678428" y="1487058"/>
              <a:ext cx="2208551" cy="1569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85423" y="1640945"/>
              <a:ext cx="2194560" cy="126188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A1127"/>
                  </a:solidFill>
                  <a:latin typeface="Proxima Nova"/>
                </a:rPr>
                <a:t>42%</a:t>
              </a:r>
              <a:br>
                <a:rPr lang="en-US" sz="2000" b="1" dirty="0">
                  <a:solidFill>
                    <a:srgbClr val="222C2F"/>
                  </a:solidFill>
                  <a:latin typeface="Proxima Nova"/>
                </a:rPr>
              </a:br>
              <a:r>
                <a:rPr lang="en-US" sz="1400" dirty="0">
                  <a:solidFill>
                    <a:srgbClr val="222C2F"/>
                  </a:solidFill>
                  <a:latin typeface="Proxima Nova"/>
                </a:rPr>
                <a:t>pursued their career in a </a:t>
              </a:r>
              <a:r>
                <a:rPr lang="en-US" b="1" dirty="0">
                  <a:solidFill>
                    <a:srgbClr val="222C2F"/>
                  </a:solidFill>
                  <a:latin typeface="Proxima Nova"/>
                </a:rPr>
                <a:t>non-game industry </a:t>
              </a:r>
              <a:br>
                <a:rPr lang="en-US" sz="2000" b="1" dirty="0">
                  <a:solidFill>
                    <a:srgbClr val="222C2F"/>
                  </a:solidFill>
                  <a:latin typeface="Proxima Nova"/>
                </a:rPr>
              </a:br>
              <a:r>
                <a:rPr lang="en-US" sz="1400" dirty="0">
                  <a:solidFill>
                    <a:srgbClr val="222C2F"/>
                  </a:solidFill>
                  <a:latin typeface="Proxima Nova"/>
                </a:rPr>
                <a:t>after graduation </a:t>
              </a:r>
              <a:endParaRPr lang="en-US" sz="2000" dirty="0">
                <a:solidFill>
                  <a:srgbClr val="222C2F"/>
                </a:solidFill>
                <a:latin typeface="Proxima Nova"/>
              </a:endParaRPr>
            </a:p>
          </p:txBody>
        </p:sp>
      </p:grp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31155" y="3270106"/>
          <a:ext cx="687316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15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roxima Nova"/>
                        </a:rPr>
                        <a:t>Degree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Proxima Nova"/>
                        </a:rPr>
                        <a:t> Program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Proxima Nov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5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roxima Nova"/>
                        </a:rPr>
                        <a:t>Median Gross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latin typeface="Proxima Nova"/>
                        </a:rPr>
                        <a:t> Monthly Salary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Proxima Nov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5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Proxima Nova"/>
                        </a:rPr>
                        <a:t>2018</a:t>
                      </a:r>
                    </a:p>
                  </a:txBody>
                  <a:tcPr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5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222C2F"/>
                          </a:solidFill>
                          <a:latin typeface="Proxima Nova"/>
                        </a:rPr>
                        <a:t>Bachelor</a:t>
                      </a:r>
                      <a:r>
                        <a:rPr lang="en-US" sz="1200" b="0" baseline="0" dirty="0">
                          <a:solidFill>
                            <a:srgbClr val="222C2F"/>
                          </a:solidFill>
                          <a:latin typeface="Proxima Nova"/>
                        </a:rPr>
                        <a:t> of Science in Computer Science in Real-Time Interactive Simulation</a:t>
                      </a:r>
                      <a:endParaRPr lang="en-US" sz="1200" b="0" dirty="0">
                        <a:solidFill>
                          <a:srgbClr val="222C2F"/>
                        </a:solidFill>
                        <a:latin typeface="Proxima Nov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BA1127"/>
                          </a:solidFill>
                          <a:latin typeface="Proxima Nova"/>
                        </a:rPr>
                        <a:t>$4,016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rgbClr val="222C2F"/>
                          </a:solidFill>
                          <a:latin typeface="Proxima Nova"/>
                        </a:rPr>
                        <a:t>Bachelor of Science in Computer Science &amp; Game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BA1127"/>
                          </a:solidFill>
                          <a:latin typeface="Proxima Nova"/>
                        </a:rPr>
                        <a:t>$3,600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C2F"/>
                          </a:solidFill>
                          <a:effectLst/>
                          <a:uLnTx/>
                          <a:uFillTx/>
                          <a:latin typeface="Proxima Nova"/>
                          <a:ea typeface="+mn-ea"/>
                          <a:cs typeface="+mn-cs"/>
                        </a:rPr>
                        <a:t>Bachelor of Arts in Game Design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A1127"/>
                          </a:solidFill>
                          <a:effectLst/>
                          <a:uLnTx/>
                          <a:uFillTx/>
                          <a:latin typeface="Proxima Nov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dirty="0">
                          <a:solidFill>
                            <a:srgbClr val="BA1127"/>
                          </a:solidFill>
                          <a:latin typeface="Proxima Nova"/>
                        </a:rPr>
                        <a:t>3,300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2C2F"/>
                          </a:solidFill>
                          <a:effectLst/>
                          <a:uLnTx/>
                          <a:uFillTx/>
                          <a:latin typeface="Proxima Nova"/>
                          <a:ea typeface="+mn-ea"/>
                          <a:cs typeface="+mn-cs"/>
                        </a:rPr>
                        <a:t>Bachelor of Fine Arts in Digital Art &amp; Animation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BA1127"/>
                          </a:solidFill>
                          <a:effectLst/>
                          <a:uLnTx/>
                          <a:uFillTx/>
                          <a:latin typeface="Proxima Nov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dirty="0">
                          <a:solidFill>
                            <a:srgbClr val="BA1127"/>
                          </a:solidFill>
                          <a:latin typeface="Proxima Nova"/>
                        </a:rPr>
                        <a:t>2,800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Shape 80">
            <a:extLst>
              <a:ext uri="{FF2B5EF4-FFF2-40B4-BE49-F238E27FC236}">
                <a16:creationId xmlns:a16="http://schemas.microsoft.com/office/drawing/2014/main" id="{C9EB040C-5C12-4BEC-B6F6-5749714C4383}"/>
              </a:ext>
            </a:extLst>
          </p:cNvPr>
          <p:cNvSpPr txBox="1">
            <a:spLocks/>
          </p:cNvSpPr>
          <p:nvPr/>
        </p:nvSpPr>
        <p:spPr>
          <a:xfrm>
            <a:off x="2260519" y="690942"/>
            <a:ext cx="4622961" cy="514256"/>
          </a:xfrm>
          <a:prstGeom prst="rect">
            <a:avLst/>
          </a:prstGeom>
          <a:solidFill>
            <a:srgbClr val="BA1127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600"/>
            </a:pPr>
            <a:r>
              <a:rPr lang="en-US" sz="3600" b="1" dirty="0">
                <a:solidFill>
                  <a:schemeClr val="bg1"/>
                </a:solidFill>
                <a:latin typeface="Proxima Nova"/>
                <a:ea typeface="Merriweather"/>
                <a:cs typeface="Merriweather"/>
                <a:sym typeface="Merriweather"/>
              </a:rPr>
              <a:t>EMPLOYMENT </a:t>
            </a:r>
          </a:p>
        </p:txBody>
      </p:sp>
    </p:spTree>
    <p:extLst>
      <p:ext uri="{BB962C8B-B14F-4D97-AF65-F5344CB8AC3E}">
        <p14:creationId xmlns:p14="http://schemas.microsoft.com/office/powerpoint/2010/main" val="1044398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0">
            <a:extLst>
              <a:ext uri="{FF2B5EF4-FFF2-40B4-BE49-F238E27FC236}">
                <a16:creationId xmlns:a16="http://schemas.microsoft.com/office/drawing/2014/main" id="{C9EB040C-5C12-4BEC-B6F6-5749714C4383}"/>
              </a:ext>
            </a:extLst>
          </p:cNvPr>
          <p:cNvSpPr txBox="1">
            <a:spLocks/>
          </p:cNvSpPr>
          <p:nvPr/>
        </p:nvSpPr>
        <p:spPr>
          <a:xfrm>
            <a:off x="684153" y="439495"/>
            <a:ext cx="3887847" cy="51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600"/>
            </a:pPr>
            <a:r>
              <a:rPr lang="en-US" sz="3600" b="1" dirty="0">
                <a:solidFill>
                  <a:srgbClr val="BA1127"/>
                </a:solidFill>
                <a:latin typeface="Proxima Nova"/>
                <a:ea typeface="Merriweather"/>
                <a:cs typeface="Merriweather"/>
                <a:sym typeface="Merriweather"/>
              </a:rPr>
              <a:t>EMPLOYMENT 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34924" y="1587072"/>
            <a:ext cx="2377440" cy="4572000"/>
          </a:xfrm>
          <a:prstGeom prst="rect">
            <a:avLst/>
          </a:prstGeom>
          <a:noFill/>
          <a:ln w="28575">
            <a:solidFill>
              <a:srgbClr val="757779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471424" y="1163209"/>
            <a:ext cx="1280160" cy="1280160"/>
          </a:xfrm>
          <a:prstGeom prst="ellipse">
            <a:avLst/>
          </a:prstGeom>
          <a:solidFill>
            <a:srgbClr val="757779"/>
          </a:solidFill>
          <a:ln w="12700">
            <a:noFill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lt1"/>
                </a:solidFill>
                <a:latin typeface="Proxima Nova" panose="02000506030000020004" pitchFamily="50" charset="0"/>
                <a:ea typeface="+mn-ea"/>
                <a:cs typeface="+mn-cs"/>
              </a:rPr>
              <a:t>Video Games, VFX &amp; Animation</a:t>
            </a:r>
          </a:p>
        </p:txBody>
      </p:sp>
      <p:pic>
        <p:nvPicPr>
          <p:cNvPr id="122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72" y="1760244"/>
            <a:ext cx="804221" cy="53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53" y="2528459"/>
            <a:ext cx="955167" cy="51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0" b="10849"/>
          <a:stretch>
            <a:fillRect/>
          </a:stretch>
        </p:blipFill>
        <p:spPr bwMode="auto">
          <a:xfrm>
            <a:off x="1696948" y="3556523"/>
            <a:ext cx="770382" cy="5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5" y="4744344"/>
            <a:ext cx="696982" cy="32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42" y="3248469"/>
            <a:ext cx="1591895" cy="1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15" y="4302122"/>
            <a:ext cx="771676" cy="24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2" descr="Image result for gumi asia singapore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9" r="29720"/>
          <a:stretch/>
        </p:blipFill>
        <p:spPr bwMode="auto">
          <a:xfrm>
            <a:off x="2088817" y="2393253"/>
            <a:ext cx="523133" cy="72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Image result for tencent singapore logo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5915" b="26611"/>
          <a:stretch/>
        </p:blipFill>
        <p:spPr bwMode="auto">
          <a:xfrm>
            <a:off x="1608493" y="4314216"/>
            <a:ext cx="1103999" cy="29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048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0090" y="4653885"/>
            <a:ext cx="651616" cy="62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9" y="3581268"/>
            <a:ext cx="500918" cy="543317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162356" y="1211017"/>
            <a:ext cx="2671916" cy="4935087"/>
            <a:chOff x="3044762" y="933504"/>
            <a:chExt cx="2671916" cy="4935087"/>
          </a:xfrm>
        </p:grpSpPr>
        <p:sp>
          <p:nvSpPr>
            <p:cNvPr id="53" name="Rectangle 52"/>
            <p:cNvSpPr/>
            <p:nvPr/>
          </p:nvSpPr>
          <p:spPr>
            <a:xfrm>
              <a:off x="3275228" y="1296591"/>
              <a:ext cx="2377440" cy="4572000"/>
            </a:xfrm>
            <a:prstGeom prst="rect">
              <a:avLst/>
            </a:prstGeom>
            <a:noFill/>
            <a:ln w="28575">
              <a:solidFill>
                <a:srgbClr val="222C2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Fron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044762" y="933504"/>
              <a:ext cx="1280160" cy="1280160"/>
            </a:xfrm>
            <a:prstGeom prst="ellipse">
              <a:avLst/>
            </a:prstGeom>
            <a:solidFill>
              <a:srgbClr val="222C2F"/>
            </a:solidFill>
            <a:ln w="12700">
              <a:noFill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lt1"/>
                  </a:solidFill>
                  <a:latin typeface="Proxima Nova" panose="02000506030000020004" pitchFamily="50" charset="0"/>
                  <a:ea typeface="+mn-ea"/>
                  <a:cs typeface="+mn-cs"/>
                </a:rPr>
                <a:t>Software &amp; Digital Media</a:t>
              </a:r>
            </a:p>
          </p:txBody>
        </p:sp>
        <p:pic>
          <p:nvPicPr>
            <p:cNvPr id="60" name="Picture 1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340" b="23466"/>
            <a:stretch>
              <a:fillRect/>
            </a:stretch>
          </p:blipFill>
          <p:spPr bwMode="auto">
            <a:xfrm>
              <a:off x="3940009" y="2237268"/>
              <a:ext cx="817602" cy="45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580" y="3487449"/>
              <a:ext cx="873984" cy="31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656" y="1894428"/>
              <a:ext cx="1108278" cy="184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6915" y="2331509"/>
              <a:ext cx="444916" cy="316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5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5452" y="4042676"/>
              <a:ext cx="839500" cy="318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2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4012" y="5147817"/>
              <a:ext cx="574820" cy="57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27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9235" y="3933680"/>
              <a:ext cx="903515" cy="50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29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3" t="25256" r="4076" b="22165"/>
            <a:stretch>
              <a:fillRect/>
            </a:stretch>
          </p:blipFill>
          <p:spPr bwMode="auto">
            <a:xfrm>
              <a:off x="3357499" y="3480574"/>
              <a:ext cx="959564" cy="53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3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163" y="4470444"/>
              <a:ext cx="532518" cy="53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35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9048" y="5132655"/>
              <a:ext cx="586077" cy="5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37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521" y="4505037"/>
              <a:ext cx="1124157" cy="376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2" descr="Image result for big 3 media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29" t="28800" r="18026" b="32800"/>
            <a:stretch/>
          </p:blipFill>
          <p:spPr bwMode="auto">
            <a:xfrm>
              <a:off x="3431730" y="3076823"/>
              <a:ext cx="958126" cy="421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4" descr="Image result for simpleshow asia"/>
            <p:cNvPicPr>
              <a:picLocks noChangeAspect="1" noChangeArrowheads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000" b="36000"/>
            <a:stretch/>
          </p:blipFill>
          <p:spPr bwMode="auto">
            <a:xfrm>
              <a:off x="3468002" y="2757494"/>
              <a:ext cx="887425" cy="283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0" descr="Image result for acronis singapore logo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6422" y="1420577"/>
              <a:ext cx="767847" cy="28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10" descr="Image result for cravefx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950" y="2632552"/>
              <a:ext cx="542049" cy="713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http://immersiveeducation.org/sites/default/files/styles/seven-product-node/public/product-images/Disney.jpg?itok=_IyLUQPN"/>
            <p:cNvPicPr>
              <a:picLocks noChangeAspect="1" noChangeArrowheads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2257" y="2308663"/>
              <a:ext cx="644711" cy="316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3" name="Picture 4" descr="Image result for yoozoo games logo"/>
          <p:cNvPicPr>
            <a:picLocks noChangeAspect="1" noChangeArrowheads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387" y="5324849"/>
            <a:ext cx="830543" cy="4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0" descr="Image result for virtuos logo"/>
          <p:cNvPicPr>
            <a:picLocks noChangeAspect="1" noChangeArrowheads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3598" y="5305895"/>
            <a:ext cx="1084329" cy="54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80600" y="1211017"/>
            <a:ext cx="2519801" cy="4902124"/>
            <a:chOff x="6010212" y="919216"/>
            <a:chExt cx="2519801" cy="4902124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52573" y="1249340"/>
              <a:ext cx="2377440" cy="4572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BA1127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/>
              <a:endParaRPr lang="x-none" altLang="x-none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010212" y="919216"/>
              <a:ext cx="1280160" cy="1280160"/>
            </a:xfrm>
            <a:prstGeom prst="ellipse">
              <a:avLst/>
            </a:prstGeom>
            <a:solidFill>
              <a:srgbClr val="BA1127"/>
            </a:solidFill>
            <a:ln w="12700">
              <a:noFill/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lt1"/>
                  </a:solidFill>
                  <a:latin typeface="Proxima Nova" panose="02000506030000020004" pitchFamily="50" charset="0"/>
                  <a:ea typeface="+mn-ea"/>
                  <a:cs typeface="+mn-cs"/>
                </a:rPr>
                <a:t>Other Industries</a:t>
              </a:r>
            </a:p>
          </p:txBody>
        </p:sp>
        <p:pic>
          <p:nvPicPr>
            <p:cNvPr id="58" name="Picture 12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9574" y="1437670"/>
              <a:ext cx="758528" cy="586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15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974" y="3732606"/>
              <a:ext cx="686381" cy="457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19"/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6" b="15758"/>
            <a:stretch>
              <a:fillRect/>
            </a:stretch>
          </p:blipFill>
          <p:spPr bwMode="auto">
            <a:xfrm>
              <a:off x="7592548" y="3124926"/>
              <a:ext cx="675520" cy="47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20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2293" y="2674011"/>
              <a:ext cx="847734" cy="384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1"/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25" r="8202"/>
            <a:stretch>
              <a:fillRect/>
            </a:stretch>
          </p:blipFill>
          <p:spPr bwMode="auto">
            <a:xfrm>
              <a:off x="6229747" y="3648880"/>
              <a:ext cx="800955" cy="61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2" descr="Image result for dbs singapore"/>
            <p:cNvPicPr>
              <a:picLocks noChangeAspect="1" noChangeArrowheads="1"/>
            </p:cNvPicPr>
            <p:nvPr/>
          </p:nvPicPr>
          <p:blipFill rotWithShape="1"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856" b="24134"/>
            <a:stretch/>
          </p:blipFill>
          <p:spPr bwMode="auto">
            <a:xfrm>
              <a:off x="6422747" y="2677342"/>
              <a:ext cx="698090" cy="35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4" descr="Image result for shopee sg"/>
            <p:cNvPicPr>
              <a:picLocks noChangeAspect="1" noChangeArrowheads="1"/>
            </p:cNvPicPr>
            <p:nvPr/>
          </p:nvPicPr>
          <p:blipFill rotWithShape="1">
            <a:blip r:embed="rId3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356974" y="4368827"/>
              <a:ext cx="946544" cy="313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32" descr="Image result for st engineering electronics"/>
            <p:cNvPicPr>
              <a:picLocks noChangeAspect="1" noChangeArrowheads="1"/>
            </p:cNvPicPr>
            <p:nvPr/>
          </p:nvPicPr>
          <p:blipFill rotWithShape="1">
            <a:blip r:embed="rId3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275461" y="2253943"/>
              <a:ext cx="1088894" cy="365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Image result for nutonomy logo"/>
            <p:cNvPicPr>
              <a:picLocks noChangeAspect="1" noChangeArrowheads="1"/>
            </p:cNvPicPr>
            <p:nvPr/>
          </p:nvPicPr>
          <p:blipFill rotWithShape="1">
            <a:blip r:embed="rId3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" r="3028"/>
            <a:stretch/>
          </p:blipFill>
          <p:spPr bwMode="auto">
            <a:xfrm>
              <a:off x="6356973" y="3208179"/>
              <a:ext cx="946544" cy="315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https://lever-client-logos.s3.amazonaws.com/26ec0455-8f74-46f2-8630-22ddae2b9162-1517321424416.pn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15" y="2271862"/>
              <a:ext cx="935202" cy="367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Image result for mindef saf logo"/>
            <p:cNvPicPr>
              <a:picLocks noChangeAspect="1" noChangeArrowheads="1"/>
            </p:cNvPicPr>
            <p:nvPr/>
          </p:nvPicPr>
          <p:blipFill>
            <a:blip r:embed="rId4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319" y="3646789"/>
              <a:ext cx="573781" cy="57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12" descr="Image result for a*star logo"/>
            <p:cNvPicPr>
              <a:picLocks noChangeAspect="1" noChangeArrowheads="1"/>
            </p:cNvPicPr>
            <p:nvPr/>
          </p:nvPicPr>
          <p:blipFill>
            <a:blip r:embed="rId4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398" y="5211407"/>
              <a:ext cx="887764" cy="412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14" descr="Image result for singapore-eth centre logo"/>
            <p:cNvPicPr>
              <a:picLocks noChangeAspect="1" noChangeArrowheads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12" b="36000"/>
            <a:stretch/>
          </p:blipFill>
          <p:spPr bwMode="auto">
            <a:xfrm>
              <a:off x="7362273" y="4834178"/>
              <a:ext cx="1133581" cy="34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93" b="26421"/>
            <a:stretch/>
          </p:blipFill>
          <p:spPr>
            <a:xfrm>
              <a:off x="7524601" y="4341338"/>
              <a:ext cx="867132" cy="418711"/>
            </a:xfrm>
            <a:prstGeom prst="rect">
              <a:avLst/>
            </a:prstGeom>
          </p:spPr>
        </p:pic>
        <p:pic>
          <p:nvPicPr>
            <p:cNvPr id="148" name="Picture 8" descr="Image result for capgemini singapore"/>
            <p:cNvPicPr>
              <a:picLocks noChangeAspect="1" noChangeArrowheads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6361" y="4843605"/>
              <a:ext cx="991753" cy="23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9" name="Picture 12" descr="Related image"/>
          <p:cNvPicPr>
            <a:picLocks noChangeAspect="1" noChangeArrowheads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5" r="18425"/>
          <a:stretch/>
        </p:blipFill>
        <p:spPr bwMode="auto">
          <a:xfrm>
            <a:off x="7734649" y="5678129"/>
            <a:ext cx="603807" cy="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471424" y="6126215"/>
            <a:ext cx="509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BC2E39"/>
                </a:solidFill>
                <a:latin typeface="Proxima Nova" panose="02000506030000020004" pitchFamily="50" charset="0"/>
              </a:rPr>
              <a:t>* Across all 5 of our degree programs  </a:t>
            </a:r>
          </a:p>
        </p:txBody>
      </p:sp>
    </p:spTree>
    <p:extLst>
      <p:ext uri="{BB962C8B-B14F-4D97-AF65-F5344CB8AC3E}">
        <p14:creationId xmlns:p14="http://schemas.microsoft.com/office/powerpoint/2010/main" val="363243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why you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What do you want to achieve here ?</a:t>
            </a:r>
          </a:p>
          <a:p>
            <a:endParaRPr lang="en-US" sz="3600" dirty="0"/>
          </a:p>
          <a:p>
            <a:r>
              <a:rPr lang="en-US" sz="3600" dirty="0"/>
              <a:t>What kind of future are you working towards?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3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why you are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Midterm milestone</a:t>
            </a:r>
          </a:p>
          <a:p>
            <a:pPr lvl="1"/>
            <a:r>
              <a:rPr lang="en-US" dirty="0"/>
              <a:t>Week 7 is a milestone where you decide whether to continue or drop the course</a:t>
            </a:r>
          </a:p>
          <a:p>
            <a:pPr lvl="1"/>
            <a:r>
              <a:rPr lang="en-US" dirty="0"/>
              <a:t>Use the midterm grade to reflect upon your efforts and what you really want</a:t>
            </a:r>
          </a:p>
          <a:p>
            <a:endParaRPr lang="en-US" dirty="0"/>
          </a:p>
          <a:p>
            <a:r>
              <a:rPr lang="en-US" dirty="0"/>
              <a:t>Final grades will be released on IN4SIT. This is the grade counted towards your graduation.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© 2021 DigiPen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64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914-F3F9-43E3-8081-656F4B21E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A Peak into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E0E42-BD64-4E4B-800B-EDB744F87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Watch the videos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21EB0-4A96-488B-A44A-E68CD473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1F4F2-82C4-4224-828F-0ACEE5BF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184CE7-AEFD-4570-B7D6-734FB14FFA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67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3DA5-9255-4BBC-9BDE-30D2376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C452-4CF7-46D3-9491-69DC25E7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Work towards your long term future</a:t>
            </a:r>
          </a:p>
          <a:p>
            <a:r>
              <a:rPr lang="en-SG" sz="3600" dirty="0"/>
              <a:t>Learn as much as you can</a:t>
            </a:r>
          </a:p>
          <a:p>
            <a:r>
              <a:rPr lang="en-SG" sz="3600" dirty="0"/>
              <a:t>Dare to try new things</a:t>
            </a:r>
          </a:p>
          <a:p>
            <a:r>
              <a:rPr lang="en-SG" sz="3600" dirty="0"/>
              <a:t>Do not waste time trying to “game” the system</a:t>
            </a:r>
          </a:p>
          <a:p>
            <a:r>
              <a:rPr lang="en-SG" sz="3600" dirty="0"/>
              <a:t>Be proactive, not reactive</a:t>
            </a:r>
          </a:p>
          <a:p>
            <a:pPr marL="1026318" lvl="1" indent="-514350">
              <a:buFont typeface="+mj-lt"/>
              <a:buAutoNum type="arabicPeriod"/>
            </a:pPr>
            <a:r>
              <a:rPr lang="en-SG" sz="3300" dirty="0"/>
              <a:t>Do your due diligence</a:t>
            </a:r>
          </a:p>
          <a:p>
            <a:pPr marL="1026318" lvl="1" indent="-514350">
              <a:buFont typeface="+mj-lt"/>
              <a:buAutoNum type="arabicPeriod"/>
            </a:pPr>
            <a:r>
              <a:rPr lang="en-SG" sz="3300" dirty="0"/>
              <a:t>Ask for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F9D46-B3A9-4151-86BB-06C6F4EA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1188-507E-4D48-AD42-A62644A6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3DA5-9255-4BBC-9BDE-30D2376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Also..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C452-4CF7-46D3-9491-69DC25E7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5400" dirty="0"/>
              <a:t>Look after your health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F9D46-B3A9-4151-86BB-06C6F4EA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A1188-507E-4D48-AD42-A62644A6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30" name="Picture 6" descr="Free Vector | Human evolution of monkey to modern man programmer, computer  user isolated on wh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65" y="2348880"/>
            <a:ext cx="59626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0312"/>
            <a:ext cx="7543800" cy="863754"/>
          </a:xfrm>
        </p:spPr>
        <p:txBody>
          <a:bodyPr anchor="b">
            <a:normAutofit/>
          </a:bodyPr>
          <a:lstStyle/>
          <a:p>
            <a:r>
              <a:rPr lang="en-US" dirty="0"/>
              <a:t>The Project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91870"/>
            <a:ext cx="361710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5344" y="6491870"/>
            <a:ext cx="98401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97CDCE1-16E7-403C-8371-B66CD6EC9F65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79252-116C-48D8-9DF6-AA8F40F89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416399"/>
              </p:ext>
            </p:extLst>
          </p:nvPr>
        </p:nvGraphicFramePr>
        <p:xfrm>
          <a:off x="822960" y="1180407"/>
          <a:ext cx="7543800" cy="515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34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44B3-69B1-4B20-8EE0-34B5DF2E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Overall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0716-589D-4AA1-B8D5-D0C48040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Develop an interactive software</a:t>
            </a:r>
          </a:p>
          <a:p>
            <a:pPr marL="80963" indent="0">
              <a:buNone/>
            </a:pPr>
            <a:endParaRPr lang="en-SG" sz="3600" dirty="0"/>
          </a:p>
          <a:p>
            <a:r>
              <a:rPr lang="en-SG" sz="3600" dirty="0"/>
              <a:t>Learn and practise the processes of software development and production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1A97E-18C9-4208-8666-3D8499B4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B89AA-26F7-47A3-9D3F-72242F9C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Start with This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6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 Finish with this (just an example)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671664"/>
            <a:ext cx="7543800" cy="4175072"/>
          </a:xfrm>
        </p:spPr>
      </p:pic>
    </p:spTree>
    <p:extLst>
      <p:ext uri="{BB962C8B-B14F-4D97-AF65-F5344CB8AC3E}">
        <p14:creationId xmlns:p14="http://schemas.microsoft.com/office/powerpoint/2010/main" val="31349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Apply what you learnt from other classes:</a:t>
            </a:r>
          </a:p>
          <a:p>
            <a:pPr lvl="1"/>
            <a:r>
              <a:rPr lang="en-US" sz="2800" dirty="0"/>
              <a:t>Programming</a:t>
            </a:r>
          </a:p>
          <a:p>
            <a:pPr lvl="1"/>
            <a:r>
              <a:rPr lang="en-US" sz="2800" dirty="0"/>
              <a:t>Mathematics</a:t>
            </a:r>
          </a:p>
          <a:p>
            <a:pPr lvl="1"/>
            <a:r>
              <a:rPr lang="en-US" sz="2800" dirty="0"/>
              <a:t>Communication</a:t>
            </a:r>
          </a:p>
          <a:p>
            <a:pPr lvl="1"/>
            <a:r>
              <a:rPr lang="en-US" sz="2800" dirty="0"/>
              <a:t>Design</a:t>
            </a:r>
          </a:p>
          <a:p>
            <a:pPr lvl="1"/>
            <a:r>
              <a:rPr lang="en-US" sz="2800" dirty="0"/>
              <a:t>Mythology</a:t>
            </a:r>
          </a:p>
          <a:p>
            <a:pPr lvl="1"/>
            <a:r>
              <a:rPr lang="en-US" sz="2800" dirty="0"/>
              <a:t>Psychology</a:t>
            </a:r>
          </a:p>
          <a:p>
            <a:pPr lvl="1"/>
            <a:r>
              <a:rPr lang="en-US" sz="2800" dirty="0"/>
              <a:t>Etc.</a:t>
            </a:r>
            <a:endParaRPr lang="en-US" sz="3200" dirty="0"/>
          </a:p>
          <a:p>
            <a:endParaRPr lang="en-US" sz="3100" dirty="0"/>
          </a:p>
          <a:p>
            <a:r>
              <a:rPr lang="en-US" sz="2000" dirty="0"/>
              <a:t>Nothing you learn/experience goes to waste :D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3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Apply what you learnt from your life:</a:t>
            </a:r>
          </a:p>
          <a:p>
            <a:pPr lvl="1"/>
            <a:r>
              <a:rPr lang="en-US" sz="2800" dirty="0"/>
              <a:t>Hobbies</a:t>
            </a:r>
          </a:p>
          <a:p>
            <a:pPr lvl="1"/>
            <a:r>
              <a:rPr lang="en-US" sz="2800" dirty="0"/>
              <a:t>Reflections</a:t>
            </a:r>
          </a:p>
          <a:p>
            <a:pPr lvl="1"/>
            <a:r>
              <a:rPr lang="en-US" sz="2800" dirty="0"/>
              <a:t>Experiences</a:t>
            </a:r>
          </a:p>
          <a:p>
            <a:pPr lvl="1"/>
            <a:r>
              <a:rPr lang="en-US" sz="2800" dirty="0"/>
              <a:t>Dreams</a:t>
            </a:r>
          </a:p>
          <a:p>
            <a:pPr lvl="1"/>
            <a:r>
              <a:rPr lang="en-US" sz="2800" dirty="0"/>
              <a:t>Perspectives</a:t>
            </a:r>
          </a:p>
          <a:p>
            <a:pPr lvl="1"/>
            <a:r>
              <a:rPr lang="en-US" sz="2800" dirty="0" err="1"/>
              <a:t>etc</a:t>
            </a:r>
            <a:endParaRPr lang="en-US" sz="3200" dirty="0"/>
          </a:p>
          <a:p>
            <a:endParaRPr lang="en-US" sz="3100" dirty="0"/>
          </a:p>
          <a:p>
            <a:r>
              <a:rPr lang="en-US" sz="2000" dirty="0"/>
              <a:t>Nothing you learn/experience goes to waste :D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© 2021 </a:t>
            </a:r>
            <a:r>
              <a:rPr lang="en-US" altLang="ko-KR" dirty="0" err="1"/>
              <a:t>DigiPen</a:t>
            </a:r>
            <a:r>
              <a:rPr lang="en-US" altLang="ko-KR" dirty="0"/>
              <a:t> Institute of Technology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CDCE1-16E7-403C-8371-B66CD6EC9F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44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0FB3CAA-FFC1-4C18-A215-846F32C05053}" vid="{05EB4F28-99A6-419D-827D-8B882D89DE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000000"/>
    </a:accent1>
    <a:accent2>
      <a:srgbClr val="98012E"/>
    </a:accent2>
    <a:accent3>
      <a:srgbClr val="EAAD00"/>
    </a:accent3>
    <a:accent4>
      <a:srgbClr val="005C2A"/>
    </a:accent4>
    <a:accent5>
      <a:srgbClr val="194C9F"/>
    </a:accent5>
    <a:accent6>
      <a:srgbClr val="BE4712"/>
    </a:accent6>
    <a:hlink>
      <a:srgbClr val="282F76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16707</TotalTime>
  <Words>1393</Words>
  <Application>Microsoft Office PowerPoint</Application>
  <PresentationFormat>On-screen Show (4:3)</PresentationFormat>
  <Paragraphs>351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Malgun Gothic</vt:lpstr>
      <vt:lpstr>Malgun Gothic</vt:lpstr>
      <vt:lpstr>Proxima Nova</vt:lpstr>
      <vt:lpstr>Arial</vt:lpstr>
      <vt:lpstr>Calibri</vt:lpstr>
      <vt:lpstr>Calibri Light</vt:lpstr>
      <vt:lpstr>Courier New</vt:lpstr>
      <vt:lpstr>Wingdings</vt:lpstr>
      <vt:lpstr>Theme2</vt:lpstr>
      <vt:lpstr>CSD1400  Software Engineering Project 1</vt:lpstr>
      <vt:lpstr>Instructors</vt:lpstr>
      <vt:lpstr>Class Introduction</vt:lpstr>
      <vt:lpstr>The Project Class</vt:lpstr>
      <vt:lpstr>Overall Objective</vt:lpstr>
      <vt:lpstr>You Start with This …</vt:lpstr>
      <vt:lpstr>.. Finish with this (just an example)</vt:lpstr>
      <vt:lpstr>Learning by Doing</vt:lpstr>
      <vt:lpstr>Learning by Doing</vt:lpstr>
      <vt:lpstr>Software Development</vt:lpstr>
      <vt:lpstr>You graduate with</vt:lpstr>
      <vt:lpstr>You graduate with</vt:lpstr>
      <vt:lpstr>Housekeeping</vt:lpstr>
      <vt:lpstr>Housekeeping Stuff</vt:lpstr>
      <vt:lpstr>Housekeeping Stuff</vt:lpstr>
      <vt:lpstr>Microsoft Teams</vt:lpstr>
      <vt:lpstr>Moodle</vt:lpstr>
      <vt:lpstr>Housekeeping Stuff</vt:lpstr>
      <vt:lpstr>Safety</vt:lpstr>
      <vt:lpstr>Teaching Assistants</vt:lpstr>
      <vt:lpstr>Teaching Assistants</vt:lpstr>
      <vt:lpstr>Teaching Assistants</vt:lpstr>
      <vt:lpstr>Moving forward</vt:lpstr>
      <vt:lpstr>Grading</vt:lpstr>
      <vt:lpstr>Grade Scale</vt:lpstr>
      <vt:lpstr>Grade Scale</vt:lpstr>
      <vt:lpstr>Grading Policy</vt:lpstr>
      <vt:lpstr>Grading Policy</vt:lpstr>
      <vt:lpstr>Programming Projects(Weeks 3 – 6)</vt:lpstr>
      <vt:lpstr>Mid Term Assessment (Week 6)</vt:lpstr>
      <vt:lpstr>Team Project (Weeks 8 – 13)</vt:lpstr>
      <vt:lpstr>Why we are doing this</vt:lpstr>
      <vt:lpstr>PowerPoint Presentation</vt:lpstr>
      <vt:lpstr>PowerPoint Presentation</vt:lpstr>
      <vt:lpstr>Know why you are here</vt:lpstr>
      <vt:lpstr>Know why you are here</vt:lpstr>
      <vt:lpstr>A Peak into the future</vt:lpstr>
      <vt:lpstr>Conclusion</vt:lpstr>
      <vt:lpstr>Also..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Economy Online</dc:title>
  <dc:creator>Choi, Joonhyuk</dc:creator>
  <cp:lastModifiedBy>Cheng Ding Xiang</cp:lastModifiedBy>
  <cp:revision>486</cp:revision>
  <dcterms:created xsi:type="dcterms:W3CDTF">2007-04-18T00:52:20Z</dcterms:created>
  <dcterms:modified xsi:type="dcterms:W3CDTF">2022-07-22T04:54:40Z</dcterms:modified>
</cp:coreProperties>
</file>