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8"/>
  </p:notesMasterIdLst>
  <p:sldIdLst>
    <p:sldId id="305" r:id="rId2"/>
    <p:sldId id="348" r:id="rId3"/>
    <p:sldId id="308" r:id="rId4"/>
    <p:sldId id="429" r:id="rId5"/>
    <p:sldId id="432" r:id="rId6"/>
    <p:sldId id="426" r:id="rId7"/>
    <p:sldId id="431" r:id="rId8"/>
    <p:sldId id="425" r:id="rId9"/>
    <p:sldId id="430" r:id="rId10"/>
    <p:sldId id="433" r:id="rId11"/>
    <p:sldId id="363" r:id="rId12"/>
    <p:sldId id="364" r:id="rId13"/>
    <p:sldId id="365" r:id="rId14"/>
    <p:sldId id="367" r:id="rId15"/>
    <p:sldId id="436" r:id="rId16"/>
    <p:sldId id="437" r:id="rId17"/>
    <p:sldId id="438" r:id="rId18"/>
    <p:sldId id="440" r:id="rId19"/>
    <p:sldId id="441" r:id="rId20"/>
    <p:sldId id="442" r:id="rId21"/>
    <p:sldId id="443" r:id="rId22"/>
    <p:sldId id="444" r:id="rId23"/>
    <p:sldId id="446" r:id="rId24"/>
    <p:sldId id="445" r:id="rId25"/>
    <p:sldId id="448" r:id="rId26"/>
    <p:sldId id="449" r:id="rId27"/>
    <p:sldId id="451" r:id="rId28"/>
    <p:sldId id="450" r:id="rId29"/>
    <p:sldId id="452" r:id="rId30"/>
    <p:sldId id="453" r:id="rId31"/>
    <p:sldId id="456" r:id="rId32"/>
    <p:sldId id="455" r:id="rId33"/>
    <p:sldId id="457" r:id="rId34"/>
    <p:sldId id="458" r:id="rId35"/>
    <p:sldId id="459" r:id="rId36"/>
    <p:sldId id="46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ald Wong" initials="GW" lastIdx="1" clrIdx="0">
    <p:extLst>
      <p:ext uri="{19B8F6BF-5375-455C-9EA6-DF929625EA0E}">
        <p15:presenceInfo xmlns:p15="http://schemas.microsoft.com/office/powerpoint/2012/main" userId="07806a5d5f63d8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0154A9-168F-4317-9316-26CAF4590CB1}" v="33" dt="2021-09-22T02:41:10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ld Wong" userId="07806a5d5f63d8d4" providerId="LiveId" clId="{410154A9-168F-4317-9316-26CAF4590CB1}"/>
    <pc:docChg chg="undo redo custSel addSld delSld modSld sldOrd">
      <pc:chgData name="Gerald Wong" userId="07806a5d5f63d8d4" providerId="LiveId" clId="{410154A9-168F-4317-9316-26CAF4590CB1}" dt="2021-09-22T02:49:43.597" v="17135" actId="207"/>
      <pc:docMkLst>
        <pc:docMk/>
      </pc:docMkLst>
      <pc:sldChg chg="modSp add del mod">
        <pc:chgData name="Gerald Wong" userId="07806a5d5f63d8d4" providerId="LiveId" clId="{410154A9-168F-4317-9316-26CAF4590CB1}" dt="2021-09-07T14:10:57.689" v="11316" actId="47"/>
        <pc:sldMkLst>
          <pc:docMk/>
          <pc:sldMk cId="2147472019" sldId="302"/>
        </pc:sldMkLst>
        <pc:spChg chg="mod">
          <ac:chgData name="Gerald Wong" userId="07806a5d5f63d8d4" providerId="LiveId" clId="{410154A9-168F-4317-9316-26CAF4590CB1}" dt="2021-09-07T14:09:46.009" v="11230" actId="20577"/>
          <ac:spMkLst>
            <pc:docMk/>
            <pc:sldMk cId="2147472019" sldId="302"/>
            <ac:spMk id="2" creationId="{71B3291E-26D7-4EBF-8805-F786A66D1F23}"/>
          </ac:spMkLst>
        </pc:spChg>
        <pc:spChg chg="mod">
          <ac:chgData name="Gerald Wong" userId="07806a5d5f63d8d4" providerId="LiveId" clId="{410154A9-168F-4317-9316-26CAF4590CB1}" dt="2021-09-07T14:07:03.129" v="11074" actId="20577"/>
          <ac:spMkLst>
            <pc:docMk/>
            <pc:sldMk cId="2147472019" sldId="302"/>
            <ac:spMk id="3" creationId="{F2CA04D8-51CE-411B-8EFD-568FE22C6CEE}"/>
          </ac:spMkLst>
        </pc:spChg>
      </pc:sldChg>
      <pc:sldChg chg="del">
        <pc:chgData name="Gerald Wong" userId="07806a5d5f63d8d4" providerId="LiveId" clId="{410154A9-168F-4317-9316-26CAF4590CB1}" dt="2021-09-07T09:15:27.038" v="645" actId="47"/>
        <pc:sldMkLst>
          <pc:docMk/>
          <pc:sldMk cId="1584085665" sldId="306"/>
        </pc:sldMkLst>
      </pc:sldChg>
      <pc:sldChg chg="del">
        <pc:chgData name="Gerald Wong" userId="07806a5d5f63d8d4" providerId="LiveId" clId="{410154A9-168F-4317-9316-26CAF4590CB1}" dt="2021-09-07T09:51:35.420" v="3393" actId="47"/>
        <pc:sldMkLst>
          <pc:docMk/>
          <pc:sldMk cId="1786936389" sldId="307"/>
        </pc:sldMkLst>
      </pc:sldChg>
      <pc:sldChg chg="modSp mod">
        <pc:chgData name="Gerald Wong" userId="07806a5d5f63d8d4" providerId="LiveId" clId="{410154A9-168F-4317-9316-26CAF4590CB1}" dt="2021-09-08T05:07:19.517" v="13077" actId="1076"/>
        <pc:sldMkLst>
          <pc:docMk/>
          <pc:sldMk cId="1938845795" sldId="308"/>
        </pc:sldMkLst>
        <pc:spChg chg="mod">
          <ac:chgData name="Gerald Wong" userId="07806a5d5f63d8d4" providerId="LiveId" clId="{410154A9-168F-4317-9316-26CAF4590CB1}" dt="2021-09-08T05:07:19.517" v="13077" actId="1076"/>
          <ac:spMkLst>
            <pc:docMk/>
            <pc:sldMk cId="1938845795" sldId="308"/>
            <ac:spMk id="3" creationId="{F2CA04D8-51CE-411B-8EFD-568FE22C6CEE}"/>
          </ac:spMkLst>
        </pc:spChg>
      </pc:sldChg>
      <pc:sldChg chg="modSp del mod">
        <pc:chgData name="Gerald Wong" userId="07806a5d5f63d8d4" providerId="LiveId" clId="{410154A9-168F-4317-9316-26CAF4590CB1}" dt="2021-09-07T09:51:37.695" v="3394" actId="47"/>
        <pc:sldMkLst>
          <pc:docMk/>
          <pc:sldMk cId="3474137657" sldId="309"/>
        </pc:sldMkLst>
        <pc:spChg chg="mod">
          <ac:chgData name="Gerald Wong" userId="07806a5d5f63d8d4" providerId="LiveId" clId="{410154A9-168F-4317-9316-26CAF4590CB1}" dt="2021-09-07T09:25:25.236" v="921" actId="20577"/>
          <ac:spMkLst>
            <pc:docMk/>
            <pc:sldMk cId="3474137657" sldId="309"/>
            <ac:spMk id="2" creationId="{FDE10CCA-DC19-4905-A873-BC569203104F}"/>
          </ac:spMkLst>
        </pc:spChg>
      </pc:sldChg>
      <pc:sldChg chg="del">
        <pc:chgData name="Gerald Wong" userId="07806a5d5f63d8d4" providerId="LiveId" clId="{410154A9-168F-4317-9316-26CAF4590CB1}" dt="2021-09-08T04:52:17.822" v="12941" actId="47"/>
        <pc:sldMkLst>
          <pc:docMk/>
          <pc:sldMk cId="3516532554" sldId="310"/>
        </pc:sldMkLst>
      </pc:sldChg>
      <pc:sldChg chg="modSp del mod ord">
        <pc:chgData name="Gerald Wong" userId="07806a5d5f63d8d4" providerId="LiveId" clId="{410154A9-168F-4317-9316-26CAF4590CB1}" dt="2021-09-07T13:57:16.007" v="10270" actId="47"/>
        <pc:sldMkLst>
          <pc:docMk/>
          <pc:sldMk cId="1147590538" sldId="311"/>
        </pc:sldMkLst>
        <pc:spChg chg="mod">
          <ac:chgData name="Gerald Wong" userId="07806a5d5f63d8d4" providerId="LiveId" clId="{410154A9-168F-4317-9316-26CAF4590CB1}" dt="2021-09-07T09:05:26.826" v="163" actId="20577"/>
          <ac:spMkLst>
            <pc:docMk/>
            <pc:sldMk cId="1147590538" sldId="311"/>
            <ac:spMk id="2" creationId="{71B3291E-26D7-4EBF-8805-F786A66D1F23}"/>
          </ac:spMkLst>
        </pc:spChg>
        <pc:spChg chg="mod">
          <ac:chgData name="Gerald Wong" userId="07806a5d5f63d8d4" providerId="LiveId" clId="{410154A9-168F-4317-9316-26CAF4590CB1}" dt="2021-09-07T09:11:38.680" v="644" actId="207"/>
          <ac:spMkLst>
            <pc:docMk/>
            <pc:sldMk cId="1147590538" sldId="311"/>
            <ac:spMk id="3" creationId="{F2CA04D8-51CE-411B-8EFD-568FE22C6CEE}"/>
          </ac:spMkLst>
        </pc:spChg>
      </pc:sldChg>
      <pc:sldChg chg="modSp mod ord">
        <pc:chgData name="Gerald Wong" userId="07806a5d5f63d8d4" providerId="LiveId" clId="{410154A9-168F-4317-9316-26CAF4590CB1}" dt="2021-09-08T04:41:43.395" v="12405" actId="20577"/>
        <pc:sldMkLst>
          <pc:docMk/>
          <pc:sldMk cId="3041105876" sldId="312"/>
        </pc:sldMkLst>
        <pc:spChg chg="mod">
          <ac:chgData name="Gerald Wong" userId="07806a5d5f63d8d4" providerId="LiveId" clId="{410154A9-168F-4317-9316-26CAF4590CB1}" dt="2021-09-07T13:44:12.442" v="8382" actId="20577"/>
          <ac:spMkLst>
            <pc:docMk/>
            <pc:sldMk cId="3041105876" sldId="312"/>
            <ac:spMk id="2" creationId="{71B3291E-26D7-4EBF-8805-F786A66D1F23}"/>
          </ac:spMkLst>
        </pc:spChg>
        <pc:spChg chg="mod">
          <ac:chgData name="Gerald Wong" userId="07806a5d5f63d8d4" providerId="LiveId" clId="{410154A9-168F-4317-9316-26CAF4590CB1}" dt="2021-09-08T04:41:43.395" v="12405" actId="20577"/>
          <ac:spMkLst>
            <pc:docMk/>
            <pc:sldMk cId="3041105876" sldId="312"/>
            <ac:spMk id="3" creationId="{F2CA04D8-51CE-411B-8EFD-568FE22C6CEE}"/>
          </ac:spMkLst>
        </pc:spChg>
      </pc:sldChg>
      <pc:sldChg chg="del">
        <pc:chgData name="Gerald Wong" userId="07806a5d5f63d8d4" providerId="LiveId" clId="{410154A9-168F-4317-9316-26CAF4590CB1}" dt="2021-09-08T05:30:31.258" v="14441" actId="47"/>
        <pc:sldMkLst>
          <pc:docMk/>
          <pc:sldMk cId="3911828783" sldId="313"/>
        </pc:sldMkLst>
      </pc:sldChg>
      <pc:sldChg chg="modSp add del mod ord">
        <pc:chgData name="Gerald Wong" userId="07806a5d5f63d8d4" providerId="LiveId" clId="{410154A9-168F-4317-9316-26CAF4590CB1}" dt="2021-09-07T14:06:29.274" v="11039" actId="47"/>
        <pc:sldMkLst>
          <pc:docMk/>
          <pc:sldMk cId="1765027339" sldId="314"/>
        </pc:sldMkLst>
        <pc:spChg chg="mod">
          <ac:chgData name="Gerald Wong" userId="07806a5d5f63d8d4" providerId="LiveId" clId="{410154A9-168F-4317-9316-26CAF4590CB1}" dt="2021-09-07T09:19:51.551" v="710" actId="20577"/>
          <ac:spMkLst>
            <pc:docMk/>
            <pc:sldMk cId="1765027339" sldId="314"/>
            <ac:spMk id="3" creationId="{F2CA04D8-51CE-411B-8EFD-568FE22C6CEE}"/>
          </ac:spMkLst>
        </pc:spChg>
      </pc:sldChg>
      <pc:sldChg chg="del">
        <pc:chgData name="Gerald Wong" userId="07806a5d5f63d8d4" providerId="LiveId" clId="{410154A9-168F-4317-9316-26CAF4590CB1}" dt="2021-09-08T05:30:32.106" v="14442" actId="47"/>
        <pc:sldMkLst>
          <pc:docMk/>
          <pc:sldMk cId="2210041209" sldId="317"/>
        </pc:sldMkLst>
      </pc:sldChg>
      <pc:sldChg chg="addSp delSp modSp mod modNotesTx">
        <pc:chgData name="Gerald Wong" userId="07806a5d5f63d8d4" providerId="LiveId" clId="{410154A9-168F-4317-9316-26CAF4590CB1}" dt="2021-09-22T02:48:22.511" v="17054" actId="22"/>
        <pc:sldMkLst>
          <pc:docMk/>
          <pc:sldMk cId="3319541641" sldId="318"/>
        </pc:sldMkLst>
        <pc:spChg chg="add del mod">
          <ac:chgData name="Gerald Wong" userId="07806a5d5f63d8d4" providerId="LiveId" clId="{410154A9-168F-4317-9316-26CAF4590CB1}" dt="2021-09-22T02:35:09.698" v="16015" actId="478"/>
          <ac:spMkLst>
            <pc:docMk/>
            <pc:sldMk cId="3319541641" sldId="318"/>
            <ac:spMk id="2" creationId="{71B3291E-26D7-4EBF-8805-F786A66D1F23}"/>
          </ac:spMkLst>
        </pc:spChg>
        <pc:spChg chg="add del mod">
          <ac:chgData name="Gerald Wong" userId="07806a5d5f63d8d4" providerId="LiveId" clId="{410154A9-168F-4317-9316-26CAF4590CB1}" dt="2021-09-22T02:35:09.698" v="16015" actId="478"/>
          <ac:spMkLst>
            <pc:docMk/>
            <pc:sldMk cId="3319541641" sldId="318"/>
            <ac:spMk id="8" creationId="{9F152995-CF7B-490F-A962-A0E7D263012A}"/>
          </ac:spMkLst>
        </pc:spChg>
        <pc:spChg chg="add del mod">
          <ac:chgData name="Gerald Wong" userId="07806a5d5f63d8d4" providerId="LiveId" clId="{410154A9-168F-4317-9316-26CAF4590CB1}" dt="2021-09-22T02:34:43.248" v="16000" actId="21"/>
          <ac:spMkLst>
            <pc:docMk/>
            <pc:sldMk cId="3319541641" sldId="318"/>
            <ac:spMk id="10" creationId="{5F05F96D-BE48-45FD-8871-9AC098136789}"/>
          </ac:spMkLst>
        </pc:spChg>
        <pc:spChg chg="add del mod">
          <ac:chgData name="Gerald Wong" userId="07806a5d5f63d8d4" providerId="LiveId" clId="{410154A9-168F-4317-9316-26CAF4590CB1}" dt="2021-09-22T02:34:55.432" v="16009" actId="21"/>
          <ac:spMkLst>
            <pc:docMk/>
            <pc:sldMk cId="3319541641" sldId="318"/>
            <ac:spMk id="12" creationId="{92303CD3-7C0D-4EAB-AC62-B95752A417AE}"/>
          </ac:spMkLst>
        </pc:spChg>
        <pc:spChg chg="add del mod">
          <ac:chgData name="Gerald Wong" userId="07806a5d5f63d8d4" providerId="LiveId" clId="{410154A9-168F-4317-9316-26CAF4590CB1}" dt="2021-09-22T02:35:11.585" v="16017" actId="478"/>
          <ac:spMkLst>
            <pc:docMk/>
            <pc:sldMk cId="3319541641" sldId="318"/>
            <ac:spMk id="14" creationId="{A63FB324-F80C-411B-97E8-094733CE361F}"/>
          </ac:spMkLst>
        </pc:spChg>
        <pc:spChg chg="add del mod">
          <ac:chgData name="Gerald Wong" userId="07806a5d5f63d8d4" providerId="LiveId" clId="{410154A9-168F-4317-9316-26CAF4590CB1}" dt="2021-09-22T02:35:10.741" v="16016" actId="478"/>
          <ac:spMkLst>
            <pc:docMk/>
            <pc:sldMk cId="3319541641" sldId="318"/>
            <ac:spMk id="16" creationId="{FEB6D9F8-00E8-4FD0-9060-E8EFBB9D8643}"/>
          </ac:spMkLst>
        </pc:spChg>
        <pc:picChg chg="add del mod">
          <ac:chgData name="Gerald Wong" userId="07806a5d5f63d8d4" providerId="LiveId" clId="{410154A9-168F-4317-9316-26CAF4590CB1}" dt="2021-09-22T02:33:46.087" v="15969" actId="478"/>
          <ac:picMkLst>
            <pc:docMk/>
            <pc:sldMk cId="3319541641" sldId="318"/>
            <ac:picMk id="4" creationId="{DBE6257D-B80E-409D-B172-E583D32785E0}"/>
          </ac:picMkLst>
        </pc:picChg>
        <pc:picChg chg="add del mod">
          <ac:chgData name="Gerald Wong" userId="07806a5d5f63d8d4" providerId="LiveId" clId="{410154A9-168F-4317-9316-26CAF4590CB1}" dt="2021-09-22T02:43:47.358" v="17050" actId="478"/>
          <ac:picMkLst>
            <pc:docMk/>
            <pc:sldMk cId="3319541641" sldId="318"/>
            <ac:picMk id="6" creationId="{02D48FB0-9F0A-4A9C-A864-37B1E08B73BD}"/>
          </ac:picMkLst>
        </pc:picChg>
        <pc:picChg chg="del">
          <ac:chgData name="Gerald Wong" userId="07806a5d5f63d8d4" providerId="LiveId" clId="{410154A9-168F-4317-9316-26CAF4590CB1}" dt="2021-09-22T02:33:04.495" v="15966" actId="478"/>
          <ac:picMkLst>
            <pc:docMk/>
            <pc:sldMk cId="3319541641" sldId="318"/>
            <ac:picMk id="7" creationId="{91CA19A4-37C4-4EED-B302-2C275C04D68D}"/>
          </ac:picMkLst>
        </pc:picChg>
        <pc:picChg chg="add">
          <ac:chgData name="Gerald Wong" userId="07806a5d5f63d8d4" providerId="LiveId" clId="{410154A9-168F-4317-9316-26CAF4590CB1}" dt="2021-09-22T02:46:29.373" v="17051" actId="22"/>
          <ac:picMkLst>
            <pc:docMk/>
            <pc:sldMk cId="3319541641" sldId="318"/>
            <ac:picMk id="18" creationId="{5DCAD17B-8DC2-4688-A6C3-98C5B1E0938F}"/>
          </ac:picMkLst>
        </pc:picChg>
        <pc:picChg chg="add">
          <ac:chgData name="Gerald Wong" userId="07806a5d5f63d8d4" providerId="LiveId" clId="{410154A9-168F-4317-9316-26CAF4590CB1}" dt="2021-09-22T02:48:06.028" v="17052" actId="22"/>
          <ac:picMkLst>
            <pc:docMk/>
            <pc:sldMk cId="3319541641" sldId="318"/>
            <ac:picMk id="20" creationId="{12D7E4B4-2C72-427D-8D6E-FFEA5A8ED45A}"/>
          </ac:picMkLst>
        </pc:picChg>
        <pc:picChg chg="add del">
          <ac:chgData name="Gerald Wong" userId="07806a5d5f63d8d4" providerId="LiveId" clId="{410154A9-168F-4317-9316-26CAF4590CB1}" dt="2021-09-22T02:48:22.511" v="17054" actId="22"/>
          <ac:picMkLst>
            <pc:docMk/>
            <pc:sldMk cId="3319541641" sldId="318"/>
            <ac:picMk id="22" creationId="{76AE095C-EA7D-43B0-9747-7F98EA01B990}"/>
          </ac:picMkLst>
        </pc:picChg>
      </pc:sldChg>
      <pc:sldChg chg="del ord">
        <pc:chgData name="Gerald Wong" userId="07806a5d5f63d8d4" providerId="LiveId" clId="{410154A9-168F-4317-9316-26CAF4590CB1}" dt="2021-09-07T09:22:20.298" v="776" actId="47"/>
        <pc:sldMkLst>
          <pc:docMk/>
          <pc:sldMk cId="1438375177" sldId="319"/>
        </pc:sldMkLst>
      </pc:sldChg>
      <pc:sldChg chg="add del">
        <pc:chgData name="Gerald Wong" userId="07806a5d5f63d8d4" providerId="LiveId" clId="{410154A9-168F-4317-9316-26CAF4590CB1}" dt="2021-09-07T09:25:25.057" v="916" actId="47"/>
        <pc:sldMkLst>
          <pc:docMk/>
          <pc:sldMk cId="2802398204" sldId="320"/>
        </pc:sldMkLst>
      </pc:sldChg>
      <pc:sldChg chg="add del">
        <pc:chgData name="Gerald Wong" userId="07806a5d5f63d8d4" providerId="LiveId" clId="{410154A9-168F-4317-9316-26CAF4590CB1}" dt="2021-09-07T09:25:25.017" v="915" actId="47"/>
        <pc:sldMkLst>
          <pc:docMk/>
          <pc:sldMk cId="1301549415" sldId="322"/>
        </pc:sldMkLst>
      </pc:sldChg>
      <pc:sldChg chg="add del">
        <pc:chgData name="Gerald Wong" userId="07806a5d5f63d8d4" providerId="LiveId" clId="{410154A9-168F-4317-9316-26CAF4590CB1}" dt="2021-09-07T09:25:25.017" v="915" actId="47"/>
        <pc:sldMkLst>
          <pc:docMk/>
          <pc:sldMk cId="346183459" sldId="323"/>
        </pc:sldMkLst>
      </pc:sldChg>
      <pc:sldChg chg="add del">
        <pc:chgData name="Gerald Wong" userId="07806a5d5f63d8d4" providerId="LiveId" clId="{410154A9-168F-4317-9316-26CAF4590CB1}" dt="2021-09-07T09:25:25.017" v="915" actId="47"/>
        <pc:sldMkLst>
          <pc:docMk/>
          <pc:sldMk cId="2803768481" sldId="324"/>
        </pc:sldMkLst>
      </pc:sldChg>
      <pc:sldChg chg="modSp add mod ord addCm delCm">
        <pc:chgData name="Gerald Wong" userId="07806a5d5f63d8d4" providerId="LiveId" clId="{410154A9-168F-4317-9316-26CAF4590CB1}" dt="2021-09-08T05:15:58.716" v="13526" actId="20577"/>
        <pc:sldMkLst>
          <pc:docMk/>
          <pc:sldMk cId="497301159" sldId="325"/>
        </pc:sldMkLst>
        <pc:spChg chg="mod">
          <ac:chgData name="Gerald Wong" userId="07806a5d5f63d8d4" providerId="LiveId" clId="{410154A9-168F-4317-9316-26CAF4590CB1}" dt="2021-09-07T10:53:29.193" v="5724" actId="20577"/>
          <ac:spMkLst>
            <pc:docMk/>
            <pc:sldMk cId="497301159" sldId="325"/>
            <ac:spMk id="2" creationId="{71B3291E-26D7-4EBF-8805-F786A66D1F23}"/>
          </ac:spMkLst>
        </pc:spChg>
        <pc:spChg chg="mod">
          <ac:chgData name="Gerald Wong" userId="07806a5d5f63d8d4" providerId="LiveId" clId="{410154A9-168F-4317-9316-26CAF4590CB1}" dt="2021-09-08T05:15:58.716" v="13526" actId="20577"/>
          <ac:spMkLst>
            <pc:docMk/>
            <pc:sldMk cId="497301159" sldId="325"/>
            <ac:spMk id="3" creationId="{F2CA04D8-51CE-411B-8EFD-568FE22C6CEE}"/>
          </ac:spMkLst>
        </pc:spChg>
      </pc:sldChg>
      <pc:sldChg chg="add del ord">
        <pc:chgData name="Gerald Wong" userId="07806a5d5f63d8d4" providerId="LiveId" clId="{410154A9-168F-4317-9316-26CAF4590CB1}" dt="2021-09-07T10:53:44.143" v="5725" actId="47"/>
        <pc:sldMkLst>
          <pc:docMk/>
          <pc:sldMk cId="1991277092" sldId="326"/>
        </pc:sldMkLst>
      </pc:sldChg>
      <pc:sldChg chg="addSp delSp modSp add del mod">
        <pc:chgData name="Gerald Wong" userId="07806a5d5f63d8d4" providerId="LiveId" clId="{410154A9-168F-4317-9316-26CAF4590CB1}" dt="2021-09-07T12:03:16.851" v="6016" actId="47"/>
        <pc:sldMkLst>
          <pc:docMk/>
          <pc:sldMk cId="4000738887" sldId="327"/>
        </pc:sldMkLst>
        <pc:spChg chg="mod">
          <ac:chgData name="Gerald Wong" userId="07806a5d5f63d8d4" providerId="LiveId" clId="{410154A9-168F-4317-9316-26CAF4590CB1}" dt="2021-09-07T10:56:18.786" v="5855" actId="20577"/>
          <ac:spMkLst>
            <pc:docMk/>
            <pc:sldMk cId="4000738887" sldId="327"/>
            <ac:spMk id="2" creationId="{71B3291E-26D7-4EBF-8805-F786A66D1F23}"/>
          </ac:spMkLst>
        </pc:spChg>
        <pc:spChg chg="mod">
          <ac:chgData name="Gerald Wong" userId="07806a5d5f63d8d4" providerId="LiveId" clId="{410154A9-168F-4317-9316-26CAF4590CB1}" dt="2021-09-07T10:56:34.965" v="5912" actId="20577"/>
          <ac:spMkLst>
            <pc:docMk/>
            <pc:sldMk cId="4000738887" sldId="327"/>
            <ac:spMk id="3" creationId="{F2CA04D8-51CE-411B-8EFD-568FE22C6CEE}"/>
          </ac:spMkLst>
        </pc:spChg>
        <pc:picChg chg="add del">
          <ac:chgData name="Gerald Wong" userId="07806a5d5f63d8d4" providerId="LiveId" clId="{410154A9-168F-4317-9316-26CAF4590CB1}" dt="2021-09-07T12:02:23.040" v="5951" actId="22"/>
          <ac:picMkLst>
            <pc:docMk/>
            <pc:sldMk cId="4000738887" sldId="327"/>
            <ac:picMk id="5" creationId="{7BA7FC5E-A782-4CE8-A4AA-6F84FDD2BD26}"/>
          </ac:picMkLst>
        </pc:picChg>
      </pc:sldChg>
      <pc:sldChg chg="modSp add mod ord">
        <pc:chgData name="Gerald Wong" userId="07806a5d5f63d8d4" providerId="LiveId" clId="{410154A9-168F-4317-9316-26CAF4590CB1}" dt="2021-09-08T05:10:57.644" v="13221" actId="20577"/>
        <pc:sldMkLst>
          <pc:docMk/>
          <pc:sldMk cId="718474241" sldId="328"/>
        </pc:sldMkLst>
        <pc:spChg chg="mod">
          <ac:chgData name="Gerald Wong" userId="07806a5d5f63d8d4" providerId="LiveId" clId="{410154A9-168F-4317-9316-26CAF4590CB1}" dt="2021-09-07T09:47:38.605" v="2810" actId="20577"/>
          <ac:spMkLst>
            <pc:docMk/>
            <pc:sldMk cId="718474241" sldId="328"/>
            <ac:spMk id="2" creationId="{71B3291E-26D7-4EBF-8805-F786A66D1F23}"/>
          </ac:spMkLst>
        </pc:spChg>
        <pc:spChg chg="mod">
          <ac:chgData name="Gerald Wong" userId="07806a5d5f63d8d4" providerId="LiveId" clId="{410154A9-168F-4317-9316-26CAF4590CB1}" dt="2021-09-08T05:10:57.644" v="13221" actId="20577"/>
          <ac:spMkLst>
            <pc:docMk/>
            <pc:sldMk cId="718474241" sldId="328"/>
            <ac:spMk id="3" creationId="{F2CA04D8-51CE-411B-8EFD-568FE22C6CEE}"/>
          </ac:spMkLst>
        </pc:spChg>
      </pc:sldChg>
      <pc:sldChg chg="modSp add mod">
        <pc:chgData name="Gerald Wong" userId="07806a5d5f63d8d4" providerId="LiveId" clId="{410154A9-168F-4317-9316-26CAF4590CB1}" dt="2021-09-08T05:09:13.353" v="13169" actId="207"/>
        <pc:sldMkLst>
          <pc:docMk/>
          <pc:sldMk cId="1014027990" sldId="329"/>
        </pc:sldMkLst>
        <pc:spChg chg="mod">
          <ac:chgData name="Gerald Wong" userId="07806a5d5f63d8d4" providerId="LiveId" clId="{410154A9-168F-4317-9316-26CAF4590CB1}" dt="2021-09-08T05:05:07.355" v="13046" actId="20577"/>
          <ac:spMkLst>
            <pc:docMk/>
            <pc:sldMk cId="1014027990" sldId="329"/>
            <ac:spMk id="2" creationId="{71B3291E-26D7-4EBF-8805-F786A66D1F23}"/>
          </ac:spMkLst>
        </pc:spChg>
        <pc:spChg chg="mod">
          <ac:chgData name="Gerald Wong" userId="07806a5d5f63d8d4" providerId="LiveId" clId="{410154A9-168F-4317-9316-26CAF4590CB1}" dt="2021-09-08T05:09:13.353" v="13169" actId="207"/>
          <ac:spMkLst>
            <pc:docMk/>
            <pc:sldMk cId="1014027990" sldId="329"/>
            <ac:spMk id="3" creationId="{F2CA04D8-51CE-411B-8EFD-568FE22C6CEE}"/>
          </ac:spMkLst>
        </pc:spChg>
      </pc:sldChg>
      <pc:sldChg chg="new del">
        <pc:chgData name="Gerald Wong" userId="07806a5d5f63d8d4" providerId="LiveId" clId="{410154A9-168F-4317-9316-26CAF4590CB1}" dt="2021-09-07T09:57:00.581" v="3423" actId="47"/>
        <pc:sldMkLst>
          <pc:docMk/>
          <pc:sldMk cId="846687196" sldId="330"/>
        </pc:sldMkLst>
      </pc:sldChg>
      <pc:sldChg chg="addSp modSp add mod">
        <pc:chgData name="Gerald Wong" userId="07806a5d5f63d8d4" providerId="LiveId" clId="{410154A9-168F-4317-9316-26CAF4590CB1}" dt="2021-09-07T13:42:20.492" v="8277" actId="1076"/>
        <pc:sldMkLst>
          <pc:docMk/>
          <pc:sldMk cId="3614526776" sldId="330"/>
        </pc:sldMkLst>
        <pc:spChg chg="mod">
          <ac:chgData name="Gerald Wong" userId="07806a5d5f63d8d4" providerId="LiveId" clId="{410154A9-168F-4317-9316-26CAF4590CB1}" dt="2021-09-07T12:02:43.961" v="6000" actId="27636"/>
          <ac:spMkLst>
            <pc:docMk/>
            <pc:sldMk cId="3614526776" sldId="330"/>
            <ac:spMk id="2" creationId="{FDE10CCA-DC19-4905-A873-BC569203104F}"/>
          </ac:spMkLst>
        </pc:spChg>
        <pc:spChg chg="add mod">
          <ac:chgData name="Gerald Wong" userId="07806a5d5f63d8d4" providerId="LiveId" clId="{410154A9-168F-4317-9316-26CAF4590CB1}" dt="2021-09-07T13:42:20.492" v="8277" actId="1076"/>
          <ac:spMkLst>
            <pc:docMk/>
            <pc:sldMk cId="3614526776" sldId="330"/>
            <ac:spMk id="3" creationId="{352C4546-719C-41F6-B3D3-ED33F51D71BD}"/>
          </ac:spMkLst>
        </pc:spChg>
      </pc:sldChg>
      <pc:sldChg chg="modSp add del mod ord">
        <pc:chgData name="Gerald Wong" userId="07806a5d5f63d8d4" providerId="LiveId" clId="{410154A9-168F-4317-9316-26CAF4590CB1}" dt="2021-09-07T10:02:32.441" v="3453" actId="47"/>
        <pc:sldMkLst>
          <pc:docMk/>
          <pc:sldMk cId="824675033" sldId="331"/>
        </pc:sldMkLst>
        <pc:spChg chg="mod">
          <ac:chgData name="Gerald Wong" userId="07806a5d5f63d8d4" providerId="LiveId" clId="{410154A9-168F-4317-9316-26CAF4590CB1}" dt="2021-09-07T10:02:13.944" v="3432" actId="20577"/>
          <ac:spMkLst>
            <pc:docMk/>
            <pc:sldMk cId="824675033" sldId="331"/>
            <ac:spMk id="2" creationId="{71B3291E-26D7-4EBF-8805-F786A66D1F23}"/>
          </ac:spMkLst>
        </pc:spChg>
      </pc:sldChg>
      <pc:sldChg chg="modSp add del mod">
        <pc:chgData name="Gerald Wong" userId="07806a5d5f63d8d4" providerId="LiveId" clId="{410154A9-168F-4317-9316-26CAF4590CB1}" dt="2021-09-08T04:21:41.820" v="11409" actId="47"/>
        <pc:sldMkLst>
          <pc:docMk/>
          <pc:sldMk cId="1549828828" sldId="331"/>
        </pc:sldMkLst>
        <pc:spChg chg="mod">
          <ac:chgData name="Gerald Wong" userId="07806a5d5f63d8d4" providerId="LiveId" clId="{410154A9-168F-4317-9316-26CAF4590CB1}" dt="2021-09-07T12:03:27.371" v="6037" actId="20577"/>
          <ac:spMkLst>
            <pc:docMk/>
            <pc:sldMk cId="1549828828" sldId="331"/>
            <ac:spMk id="2" creationId="{FDE10CCA-DC19-4905-A873-BC569203104F}"/>
          </ac:spMkLst>
        </pc:spChg>
      </pc:sldChg>
      <pc:sldChg chg="modSp add del mod">
        <pc:chgData name="Gerald Wong" userId="07806a5d5f63d8d4" providerId="LiveId" clId="{410154A9-168F-4317-9316-26CAF4590CB1}" dt="2021-09-08T04:21:43.288" v="11410" actId="47"/>
        <pc:sldMkLst>
          <pc:docMk/>
          <pc:sldMk cId="1006659584" sldId="332"/>
        </pc:sldMkLst>
        <pc:spChg chg="mod">
          <ac:chgData name="Gerald Wong" userId="07806a5d5f63d8d4" providerId="LiveId" clId="{410154A9-168F-4317-9316-26CAF4590CB1}" dt="2021-09-08T04:21:09.166" v="11408" actId="20577"/>
          <ac:spMkLst>
            <pc:docMk/>
            <pc:sldMk cId="1006659584" sldId="332"/>
            <ac:spMk id="2" creationId="{FDE10CCA-DC19-4905-A873-BC569203104F}"/>
          </ac:spMkLst>
        </pc:spChg>
      </pc:sldChg>
      <pc:sldChg chg="modSp add mod">
        <pc:chgData name="Gerald Wong" userId="07806a5d5f63d8d4" providerId="LiveId" clId="{410154A9-168F-4317-9316-26CAF4590CB1}" dt="2021-09-08T04:33:59.012" v="12028" actId="20577"/>
        <pc:sldMkLst>
          <pc:docMk/>
          <pc:sldMk cId="2039607731" sldId="333"/>
        </pc:sldMkLst>
        <pc:spChg chg="mod">
          <ac:chgData name="Gerald Wong" userId="07806a5d5f63d8d4" providerId="LiveId" clId="{410154A9-168F-4317-9316-26CAF4590CB1}" dt="2021-09-07T13:28:11.878" v="7448" actId="20577"/>
          <ac:spMkLst>
            <pc:docMk/>
            <pc:sldMk cId="2039607731" sldId="333"/>
            <ac:spMk id="2" creationId="{71B3291E-26D7-4EBF-8805-F786A66D1F23}"/>
          </ac:spMkLst>
        </pc:spChg>
        <pc:spChg chg="mod">
          <ac:chgData name="Gerald Wong" userId="07806a5d5f63d8d4" providerId="LiveId" clId="{410154A9-168F-4317-9316-26CAF4590CB1}" dt="2021-09-08T04:33:59.012" v="12028" actId="20577"/>
          <ac:spMkLst>
            <pc:docMk/>
            <pc:sldMk cId="2039607731" sldId="333"/>
            <ac:spMk id="3" creationId="{F2CA04D8-51CE-411B-8EFD-568FE22C6CEE}"/>
          </ac:spMkLst>
        </pc:spChg>
      </pc:sldChg>
      <pc:sldChg chg="new del">
        <pc:chgData name="Gerald Wong" userId="07806a5d5f63d8d4" providerId="LiveId" clId="{410154A9-168F-4317-9316-26CAF4590CB1}" dt="2021-09-07T12:50:09.363" v="6643" actId="47"/>
        <pc:sldMkLst>
          <pc:docMk/>
          <pc:sldMk cId="251355215" sldId="334"/>
        </pc:sldMkLst>
      </pc:sldChg>
      <pc:sldChg chg="addSp delSp modSp add mod">
        <pc:chgData name="Gerald Wong" userId="07806a5d5f63d8d4" providerId="LiveId" clId="{410154A9-168F-4317-9316-26CAF4590CB1}" dt="2021-09-07T13:33:30.358" v="7773" actId="1076"/>
        <pc:sldMkLst>
          <pc:docMk/>
          <pc:sldMk cId="2036087755" sldId="334"/>
        </pc:sldMkLst>
        <pc:spChg chg="mod">
          <ac:chgData name="Gerald Wong" userId="07806a5d5f63d8d4" providerId="LiveId" clId="{410154A9-168F-4317-9316-26CAF4590CB1}" dt="2021-09-07T13:19:59.479" v="7131" actId="20577"/>
          <ac:spMkLst>
            <pc:docMk/>
            <pc:sldMk cId="2036087755" sldId="334"/>
            <ac:spMk id="2" creationId="{71B3291E-26D7-4EBF-8805-F786A66D1F23}"/>
          </ac:spMkLst>
        </pc:spChg>
        <pc:spChg chg="del mod">
          <ac:chgData name="Gerald Wong" userId="07806a5d5f63d8d4" providerId="LiveId" clId="{410154A9-168F-4317-9316-26CAF4590CB1}" dt="2021-09-07T13:18:51.128" v="7113" actId="478"/>
          <ac:spMkLst>
            <pc:docMk/>
            <pc:sldMk cId="2036087755" sldId="334"/>
            <ac:spMk id="3" creationId="{F2CA04D8-51CE-411B-8EFD-568FE22C6CEE}"/>
          </ac:spMkLst>
        </pc:spChg>
        <pc:spChg chg="add del mod">
          <ac:chgData name="Gerald Wong" userId="07806a5d5f63d8d4" providerId="LiveId" clId="{410154A9-168F-4317-9316-26CAF4590CB1}" dt="2021-09-07T13:33:24.270" v="7770" actId="478"/>
          <ac:spMkLst>
            <pc:docMk/>
            <pc:sldMk cId="2036087755" sldId="334"/>
            <ac:spMk id="12" creationId="{052DCCCD-B0E6-4189-BE72-C43A8ABB5BAD}"/>
          </ac:spMkLst>
        </pc:spChg>
        <pc:spChg chg="add del mod">
          <ac:chgData name="Gerald Wong" userId="07806a5d5f63d8d4" providerId="LiveId" clId="{410154A9-168F-4317-9316-26CAF4590CB1}" dt="2021-09-07T13:33:26.528" v="7771" actId="478"/>
          <ac:spMkLst>
            <pc:docMk/>
            <pc:sldMk cId="2036087755" sldId="334"/>
            <ac:spMk id="14" creationId="{93876286-BB78-4802-BF70-3DBA140B1B7D}"/>
          </ac:spMkLst>
        </pc:spChg>
        <pc:picChg chg="add del mod">
          <ac:chgData name="Gerald Wong" userId="07806a5d5f63d8d4" providerId="LiveId" clId="{410154A9-168F-4317-9316-26CAF4590CB1}" dt="2021-09-07T13:19:11.320" v="7118" actId="478"/>
          <ac:picMkLst>
            <pc:docMk/>
            <pc:sldMk cId="2036087755" sldId="334"/>
            <ac:picMk id="5" creationId="{BB3E32ED-7EC4-43C7-A82B-87D5D5C33A9E}"/>
          </ac:picMkLst>
        </pc:picChg>
        <pc:picChg chg="add mod">
          <ac:chgData name="Gerald Wong" userId="07806a5d5f63d8d4" providerId="LiveId" clId="{410154A9-168F-4317-9316-26CAF4590CB1}" dt="2021-09-07T13:33:28.127" v="7772" actId="1076"/>
          <ac:picMkLst>
            <pc:docMk/>
            <pc:sldMk cId="2036087755" sldId="334"/>
            <ac:picMk id="7" creationId="{3922DB44-C722-4B53-817C-4349757D73A1}"/>
          </ac:picMkLst>
        </pc:picChg>
        <pc:picChg chg="add del mod">
          <ac:chgData name="Gerald Wong" userId="07806a5d5f63d8d4" providerId="LiveId" clId="{410154A9-168F-4317-9316-26CAF4590CB1}" dt="2021-09-07T13:19:45.285" v="7125" actId="478"/>
          <ac:picMkLst>
            <pc:docMk/>
            <pc:sldMk cId="2036087755" sldId="334"/>
            <ac:picMk id="9" creationId="{EDE74510-9C14-45E7-8E87-9D7741FCB1A7}"/>
          </ac:picMkLst>
        </pc:picChg>
        <pc:picChg chg="add mod">
          <ac:chgData name="Gerald Wong" userId="07806a5d5f63d8d4" providerId="LiveId" clId="{410154A9-168F-4317-9316-26CAF4590CB1}" dt="2021-09-07T13:33:30.358" v="7773" actId="1076"/>
          <ac:picMkLst>
            <pc:docMk/>
            <pc:sldMk cId="2036087755" sldId="334"/>
            <ac:picMk id="11" creationId="{DCF3CD32-C491-48BE-96DD-D2F97D0EFDAE}"/>
          </ac:picMkLst>
        </pc:picChg>
      </pc:sldChg>
      <pc:sldChg chg="modSp add del mod">
        <pc:chgData name="Gerald Wong" userId="07806a5d5f63d8d4" providerId="LiveId" clId="{410154A9-168F-4317-9316-26CAF4590CB1}" dt="2021-09-07T12:51:31.401" v="6685" actId="47"/>
        <pc:sldMkLst>
          <pc:docMk/>
          <pc:sldMk cId="3364446807" sldId="334"/>
        </pc:sldMkLst>
        <pc:spChg chg="mod">
          <ac:chgData name="Gerald Wong" userId="07806a5d5f63d8d4" providerId="LiveId" clId="{410154A9-168F-4317-9316-26CAF4590CB1}" dt="2021-09-07T12:51:06.470" v="6684" actId="20577"/>
          <ac:spMkLst>
            <pc:docMk/>
            <pc:sldMk cId="3364446807" sldId="334"/>
            <ac:spMk id="3" creationId="{F2CA04D8-51CE-411B-8EFD-568FE22C6CEE}"/>
          </ac:spMkLst>
        </pc:spChg>
      </pc:sldChg>
      <pc:sldChg chg="modSp add mod">
        <pc:chgData name="Gerald Wong" userId="07806a5d5f63d8d4" providerId="LiveId" clId="{410154A9-168F-4317-9316-26CAF4590CB1}" dt="2021-09-08T04:41:03.221" v="12397" actId="20577"/>
        <pc:sldMkLst>
          <pc:docMk/>
          <pc:sldMk cId="2135166917" sldId="335"/>
        </pc:sldMkLst>
        <pc:spChg chg="mod">
          <ac:chgData name="Gerald Wong" userId="07806a5d5f63d8d4" providerId="LiveId" clId="{410154A9-168F-4317-9316-26CAF4590CB1}" dt="2021-09-08T04:29:02.734" v="11756" actId="20577"/>
          <ac:spMkLst>
            <pc:docMk/>
            <pc:sldMk cId="2135166917" sldId="335"/>
            <ac:spMk id="2" creationId="{71B3291E-26D7-4EBF-8805-F786A66D1F23}"/>
          </ac:spMkLst>
        </pc:spChg>
        <pc:spChg chg="mod">
          <ac:chgData name="Gerald Wong" userId="07806a5d5f63d8d4" providerId="LiveId" clId="{410154A9-168F-4317-9316-26CAF4590CB1}" dt="2021-09-08T04:41:03.221" v="12397" actId="20577"/>
          <ac:spMkLst>
            <pc:docMk/>
            <pc:sldMk cId="2135166917" sldId="335"/>
            <ac:spMk id="3" creationId="{F2CA04D8-51CE-411B-8EFD-568FE22C6CEE}"/>
          </ac:spMkLst>
        </pc:spChg>
      </pc:sldChg>
      <pc:sldChg chg="add del">
        <pc:chgData name="Gerald Wong" userId="07806a5d5f63d8d4" providerId="LiveId" clId="{410154A9-168F-4317-9316-26CAF4590CB1}" dt="2021-09-07T13:20:01.655" v="7132" actId="47"/>
        <pc:sldMkLst>
          <pc:docMk/>
          <pc:sldMk cId="83757556" sldId="336"/>
        </pc:sldMkLst>
      </pc:sldChg>
      <pc:sldChg chg="addSp delSp modSp add mod">
        <pc:chgData name="Gerald Wong" userId="07806a5d5f63d8d4" providerId="LiveId" clId="{410154A9-168F-4317-9316-26CAF4590CB1}" dt="2021-09-07T13:22:49.756" v="7227" actId="1076"/>
        <pc:sldMkLst>
          <pc:docMk/>
          <pc:sldMk cId="168868949" sldId="336"/>
        </pc:sldMkLst>
        <pc:spChg chg="add mod">
          <ac:chgData name="Gerald Wong" userId="07806a5d5f63d8d4" providerId="LiveId" clId="{410154A9-168F-4317-9316-26CAF4590CB1}" dt="2021-09-07T13:22:34.834" v="7219" actId="1076"/>
          <ac:spMkLst>
            <pc:docMk/>
            <pc:sldMk cId="168868949" sldId="336"/>
            <ac:spMk id="5" creationId="{838CF4CB-FE75-4E7D-9A54-793C3B1E878D}"/>
          </ac:spMkLst>
        </pc:spChg>
        <pc:picChg chg="add mod">
          <ac:chgData name="Gerald Wong" userId="07806a5d5f63d8d4" providerId="LiveId" clId="{410154A9-168F-4317-9316-26CAF4590CB1}" dt="2021-09-07T13:22:49.756" v="7227" actId="1076"/>
          <ac:picMkLst>
            <pc:docMk/>
            <pc:sldMk cId="168868949" sldId="336"/>
            <ac:picMk id="4" creationId="{9CD7B3C6-6994-4F40-9262-417193C360DA}"/>
          </ac:picMkLst>
        </pc:picChg>
        <pc:picChg chg="del">
          <ac:chgData name="Gerald Wong" userId="07806a5d5f63d8d4" providerId="LiveId" clId="{410154A9-168F-4317-9316-26CAF4590CB1}" dt="2021-09-07T13:20:57.872" v="7134" actId="478"/>
          <ac:picMkLst>
            <pc:docMk/>
            <pc:sldMk cId="168868949" sldId="336"/>
            <ac:picMk id="7" creationId="{3922DB44-C722-4B53-817C-4349757D73A1}"/>
          </ac:picMkLst>
        </pc:picChg>
        <pc:picChg chg="add mod">
          <ac:chgData name="Gerald Wong" userId="07806a5d5f63d8d4" providerId="LiveId" clId="{410154A9-168F-4317-9316-26CAF4590CB1}" dt="2021-09-07T13:22:45.067" v="7224" actId="1076"/>
          <ac:picMkLst>
            <pc:docMk/>
            <pc:sldMk cId="168868949" sldId="336"/>
            <ac:picMk id="8" creationId="{54A4CAD8-F922-4892-B499-085C1C592184}"/>
          </ac:picMkLst>
        </pc:picChg>
        <pc:picChg chg="del">
          <ac:chgData name="Gerald Wong" userId="07806a5d5f63d8d4" providerId="LiveId" clId="{410154A9-168F-4317-9316-26CAF4590CB1}" dt="2021-09-07T13:20:58.810" v="7135" actId="478"/>
          <ac:picMkLst>
            <pc:docMk/>
            <pc:sldMk cId="168868949" sldId="336"/>
            <ac:picMk id="11" creationId="{DCF3CD32-C491-48BE-96DD-D2F97D0EFDAE}"/>
          </ac:picMkLst>
        </pc:picChg>
      </pc:sldChg>
      <pc:sldChg chg="addSp delSp modSp add mod">
        <pc:chgData name="Gerald Wong" userId="07806a5d5f63d8d4" providerId="LiveId" clId="{410154A9-168F-4317-9316-26CAF4590CB1}" dt="2021-09-07T13:42:47.157" v="8279" actId="20577"/>
        <pc:sldMkLst>
          <pc:docMk/>
          <pc:sldMk cId="2710245857" sldId="337"/>
        </pc:sldMkLst>
        <pc:spChg chg="mod">
          <ac:chgData name="Gerald Wong" userId="07806a5d5f63d8d4" providerId="LiveId" clId="{410154A9-168F-4317-9316-26CAF4590CB1}" dt="2021-09-07T13:42:47.157" v="8279" actId="20577"/>
          <ac:spMkLst>
            <pc:docMk/>
            <pc:sldMk cId="2710245857" sldId="337"/>
            <ac:spMk id="5" creationId="{838CF4CB-FE75-4E7D-9A54-793C3B1E878D}"/>
          </ac:spMkLst>
        </pc:spChg>
        <pc:picChg chg="del">
          <ac:chgData name="Gerald Wong" userId="07806a5d5f63d8d4" providerId="LiveId" clId="{410154A9-168F-4317-9316-26CAF4590CB1}" dt="2021-09-07T13:29:31.545" v="7650" actId="478"/>
          <ac:picMkLst>
            <pc:docMk/>
            <pc:sldMk cId="2710245857" sldId="337"/>
            <ac:picMk id="4" creationId="{9CD7B3C6-6994-4F40-9262-417193C360DA}"/>
          </ac:picMkLst>
        </pc:picChg>
        <pc:picChg chg="add mod">
          <ac:chgData name="Gerald Wong" userId="07806a5d5f63d8d4" providerId="LiveId" clId="{410154A9-168F-4317-9316-26CAF4590CB1}" dt="2021-09-07T13:32:07.996" v="7662" actId="1076"/>
          <ac:picMkLst>
            <pc:docMk/>
            <pc:sldMk cId="2710245857" sldId="337"/>
            <ac:picMk id="6" creationId="{D9776300-211A-40B1-B088-3DC5E8017E76}"/>
          </ac:picMkLst>
        </pc:picChg>
        <pc:picChg chg="del">
          <ac:chgData name="Gerald Wong" userId="07806a5d5f63d8d4" providerId="LiveId" clId="{410154A9-168F-4317-9316-26CAF4590CB1}" dt="2021-09-07T13:29:31.855" v="7651" actId="478"/>
          <ac:picMkLst>
            <pc:docMk/>
            <pc:sldMk cId="2710245857" sldId="337"/>
            <ac:picMk id="8" creationId="{54A4CAD8-F922-4892-B499-085C1C592184}"/>
          </ac:picMkLst>
        </pc:picChg>
        <pc:picChg chg="add del mod">
          <ac:chgData name="Gerald Wong" userId="07806a5d5f63d8d4" providerId="LiveId" clId="{410154A9-168F-4317-9316-26CAF4590CB1}" dt="2021-09-07T13:32:09.508" v="7663" actId="478"/>
          <ac:picMkLst>
            <pc:docMk/>
            <pc:sldMk cId="2710245857" sldId="337"/>
            <ac:picMk id="9" creationId="{70E0E93E-3EA3-4A52-AC53-14E0F5821184}"/>
          </ac:picMkLst>
        </pc:picChg>
        <pc:picChg chg="add mod">
          <ac:chgData name="Gerald Wong" userId="07806a5d5f63d8d4" providerId="LiveId" clId="{410154A9-168F-4317-9316-26CAF4590CB1}" dt="2021-09-07T13:32:17.925" v="7667" actId="1076"/>
          <ac:picMkLst>
            <pc:docMk/>
            <pc:sldMk cId="2710245857" sldId="337"/>
            <ac:picMk id="11" creationId="{A2FE95E1-3EDA-42A2-9415-8806D6968598}"/>
          </ac:picMkLst>
        </pc:picChg>
      </pc:sldChg>
      <pc:sldChg chg="add del">
        <pc:chgData name="Gerald Wong" userId="07806a5d5f63d8d4" providerId="LiveId" clId="{410154A9-168F-4317-9316-26CAF4590CB1}" dt="2021-09-07T13:58:30.165" v="10295" actId="47"/>
        <pc:sldMkLst>
          <pc:docMk/>
          <pc:sldMk cId="1551482278" sldId="338"/>
        </pc:sldMkLst>
      </pc:sldChg>
      <pc:sldChg chg="modSp add mod">
        <pc:chgData name="Gerald Wong" userId="07806a5d5f63d8d4" providerId="LiveId" clId="{410154A9-168F-4317-9316-26CAF4590CB1}" dt="2021-09-07T14:12:30.099" v="11375" actId="27636"/>
        <pc:sldMkLst>
          <pc:docMk/>
          <pc:sldMk cId="3771369952" sldId="339"/>
        </pc:sldMkLst>
        <pc:spChg chg="mod">
          <ac:chgData name="Gerald Wong" userId="07806a5d5f63d8d4" providerId="LiveId" clId="{410154A9-168F-4317-9316-26CAF4590CB1}" dt="2021-09-07T14:07:29.835" v="11116" actId="20577"/>
          <ac:spMkLst>
            <pc:docMk/>
            <pc:sldMk cId="3771369952" sldId="339"/>
            <ac:spMk id="2" creationId="{71B3291E-26D7-4EBF-8805-F786A66D1F23}"/>
          </ac:spMkLst>
        </pc:spChg>
        <pc:spChg chg="mod">
          <ac:chgData name="Gerald Wong" userId="07806a5d5f63d8d4" providerId="LiveId" clId="{410154A9-168F-4317-9316-26CAF4590CB1}" dt="2021-09-07T14:12:30.099" v="11375" actId="27636"/>
          <ac:spMkLst>
            <pc:docMk/>
            <pc:sldMk cId="3771369952" sldId="339"/>
            <ac:spMk id="3" creationId="{F2CA04D8-51CE-411B-8EFD-568FE22C6CEE}"/>
          </ac:spMkLst>
        </pc:spChg>
      </pc:sldChg>
      <pc:sldChg chg="modSp add mod ord">
        <pc:chgData name="Gerald Wong" userId="07806a5d5f63d8d4" providerId="LiveId" clId="{410154A9-168F-4317-9316-26CAF4590CB1}" dt="2021-09-21T09:49:32.795" v="15690" actId="20577"/>
        <pc:sldMkLst>
          <pc:docMk/>
          <pc:sldMk cId="1645143813" sldId="340"/>
        </pc:sldMkLst>
        <pc:spChg chg="mod">
          <ac:chgData name="Gerald Wong" userId="07806a5d5f63d8d4" providerId="LiveId" clId="{410154A9-168F-4317-9316-26CAF4590CB1}" dt="2021-09-21T09:49:32.795" v="15690" actId="20577"/>
          <ac:spMkLst>
            <pc:docMk/>
            <pc:sldMk cId="1645143813" sldId="340"/>
            <ac:spMk id="2" creationId="{71B3291E-26D7-4EBF-8805-F786A66D1F23}"/>
          </ac:spMkLst>
        </pc:spChg>
        <pc:spChg chg="mod">
          <ac:chgData name="Gerald Wong" userId="07806a5d5f63d8d4" providerId="LiveId" clId="{410154A9-168F-4317-9316-26CAF4590CB1}" dt="2021-09-21T09:42:56.441" v="15517" actId="404"/>
          <ac:spMkLst>
            <pc:docMk/>
            <pc:sldMk cId="1645143813" sldId="340"/>
            <ac:spMk id="3" creationId="{F2CA04D8-51CE-411B-8EFD-568FE22C6CEE}"/>
          </ac:spMkLst>
        </pc:spChg>
      </pc:sldChg>
      <pc:sldChg chg="modSp add mod">
        <pc:chgData name="Gerald Wong" userId="07806a5d5f63d8d4" providerId="LiveId" clId="{410154A9-168F-4317-9316-26CAF4590CB1}" dt="2021-09-21T09:57:42.685" v="15726" actId="20578"/>
        <pc:sldMkLst>
          <pc:docMk/>
          <pc:sldMk cId="2293774898" sldId="341"/>
        </pc:sldMkLst>
        <pc:spChg chg="mod">
          <ac:chgData name="Gerald Wong" userId="07806a5d5f63d8d4" providerId="LiveId" clId="{410154A9-168F-4317-9316-26CAF4590CB1}" dt="2021-09-21T09:57:42.685" v="15726" actId="20578"/>
          <ac:spMkLst>
            <pc:docMk/>
            <pc:sldMk cId="2293774898" sldId="341"/>
            <ac:spMk id="3" creationId="{F2CA04D8-51CE-411B-8EFD-568FE22C6CEE}"/>
          </ac:spMkLst>
        </pc:spChg>
      </pc:sldChg>
      <pc:sldChg chg="modSp add del mod">
        <pc:chgData name="Gerald Wong" userId="07806a5d5f63d8d4" providerId="LiveId" clId="{410154A9-168F-4317-9316-26CAF4590CB1}" dt="2021-09-07T14:06:29.274" v="11039" actId="47"/>
        <pc:sldMkLst>
          <pc:docMk/>
          <pc:sldMk cId="3776919008" sldId="341"/>
        </pc:sldMkLst>
        <pc:spChg chg="mod">
          <ac:chgData name="Gerald Wong" userId="07806a5d5f63d8d4" providerId="LiveId" clId="{410154A9-168F-4317-9316-26CAF4590CB1}" dt="2021-09-07T14:06:15.677" v="11031" actId="20577"/>
          <ac:spMkLst>
            <pc:docMk/>
            <pc:sldMk cId="3776919008" sldId="341"/>
            <ac:spMk id="2" creationId="{71B3291E-26D7-4EBF-8805-F786A66D1F23}"/>
          </ac:spMkLst>
        </pc:spChg>
        <pc:spChg chg="mod">
          <ac:chgData name="Gerald Wong" userId="07806a5d5f63d8d4" providerId="LiveId" clId="{410154A9-168F-4317-9316-26CAF4590CB1}" dt="2021-09-07T14:06:26.723" v="11038" actId="20577"/>
          <ac:spMkLst>
            <pc:docMk/>
            <pc:sldMk cId="3776919008" sldId="341"/>
            <ac:spMk id="3" creationId="{F2CA04D8-51CE-411B-8EFD-568FE22C6CEE}"/>
          </ac:spMkLst>
        </pc:spChg>
      </pc:sldChg>
      <pc:sldChg chg="modSp add del mod">
        <pc:chgData name="Gerald Wong" userId="07806a5d5f63d8d4" providerId="LiveId" clId="{410154A9-168F-4317-9316-26CAF4590CB1}" dt="2021-09-07T14:13:02.096" v="11400" actId="47"/>
        <pc:sldMkLst>
          <pc:docMk/>
          <pc:sldMk cId="1303476645" sldId="342"/>
        </pc:sldMkLst>
        <pc:spChg chg="mod">
          <ac:chgData name="Gerald Wong" userId="07806a5d5f63d8d4" providerId="LiveId" clId="{410154A9-168F-4317-9316-26CAF4590CB1}" dt="2021-09-07T14:11:42.045" v="11332" actId="20577"/>
          <ac:spMkLst>
            <pc:docMk/>
            <pc:sldMk cId="1303476645" sldId="342"/>
            <ac:spMk id="2" creationId="{71B3291E-26D7-4EBF-8805-F786A66D1F23}"/>
          </ac:spMkLst>
        </pc:spChg>
        <pc:spChg chg="mod">
          <ac:chgData name="Gerald Wong" userId="07806a5d5f63d8d4" providerId="LiveId" clId="{410154A9-168F-4317-9316-26CAF4590CB1}" dt="2021-09-07T14:12:57.241" v="11399" actId="20577"/>
          <ac:spMkLst>
            <pc:docMk/>
            <pc:sldMk cId="1303476645" sldId="342"/>
            <ac:spMk id="3" creationId="{F2CA04D8-51CE-411B-8EFD-568FE22C6CEE}"/>
          </ac:spMkLst>
        </pc:spChg>
      </pc:sldChg>
      <pc:sldChg chg="new del">
        <pc:chgData name="Gerald Wong" userId="07806a5d5f63d8d4" providerId="LiveId" clId="{410154A9-168F-4317-9316-26CAF4590CB1}" dt="2021-09-08T04:50:55.099" v="12867" actId="47"/>
        <pc:sldMkLst>
          <pc:docMk/>
          <pc:sldMk cId="2096437735" sldId="342"/>
        </pc:sldMkLst>
      </pc:sldChg>
      <pc:sldChg chg="addSp delSp modSp add mod setBg modNotesTx">
        <pc:chgData name="Gerald Wong" userId="07806a5d5f63d8d4" providerId="LiveId" clId="{410154A9-168F-4317-9316-26CAF4590CB1}" dt="2021-09-22T02:30:48.228" v="15914" actId="20577"/>
        <pc:sldMkLst>
          <pc:docMk/>
          <pc:sldMk cId="1973181123" sldId="343"/>
        </pc:sldMkLst>
        <pc:spChg chg="mod">
          <ac:chgData name="Gerald Wong" userId="07806a5d5f63d8d4" providerId="LiveId" clId="{410154A9-168F-4317-9316-26CAF4590CB1}" dt="2021-09-21T09:55:47.556" v="15702" actId="26606"/>
          <ac:spMkLst>
            <pc:docMk/>
            <pc:sldMk cId="1973181123" sldId="343"/>
            <ac:spMk id="2" creationId="{71B3291E-26D7-4EBF-8805-F786A66D1F23}"/>
          </ac:spMkLst>
        </pc:spChg>
        <pc:spChg chg="del">
          <ac:chgData name="Gerald Wong" userId="07806a5d5f63d8d4" providerId="LiveId" clId="{410154A9-168F-4317-9316-26CAF4590CB1}" dt="2021-09-08T04:49:09.542" v="12787" actId="478"/>
          <ac:spMkLst>
            <pc:docMk/>
            <pc:sldMk cId="1973181123" sldId="343"/>
            <ac:spMk id="3" creationId="{F2CA04D8-51CE-411B-8EFD-568FE22C6CEE}"/>
          </ac:spMkLst>
        </pc:spChg>
        <pc:spChg chg="add del mod">
          <ac:chgData name="Gerald Wong" userId="07806a5d5f63d8d4" providerId="LiveId" clId="{410154A9-168F-4317-9316-26CAF4590CB1}" dt="2021-09-08T04:49:10.917" v="12788" actId="478"/>
          <ac:spMkLst>
            <pc:docMk/>
            <pc:sldMk cId="1973181123" sldId="343"/>
            <ac:spMk id="5" creationId="{598F09DD-D4AC-4635-AF38-49DDC00F5EDD}"/>
          </ac:spMkLst>
        </pc:spChg>
        <pc:spChg chg="add del">
          <ac:chgData name="Gerald Wong" userId="07806a5d5f63d8d4" providerId="LiveId" clId="{410154A9-168F-4317-9316-26CAF4590CB1}" dt="2021-09-21T09:55:47.556" v="15702" actId="26606"/>
          <ac:spMkLst>
            <pc:docMk/>
            <pc:sldMk cId="1973181123" sldId="343"/>
            <ac:spMk id="9" creationId="{8537B233-9CDD-4A90-AABB-A8963DEE4FBC}"/>
          </ac:spMkLst>
        </pc:spChg>
        <pc:picChg chg="add del mod">
          <ac:chgData name="Gerald Wong" userId="07806a5d5f63d8d4" providerId="LiveId" clId="{410154A9-168F-4317-9316-26CAF4590CB1}" dt="2021-09-21T09:55:49.353" v="15706" actId="478"/>
          <ac:picMkLst>
            <pc:docMk/>
            <pc:sldMk cId="1973181123" sldId="343"/>
            <ac:picMk id="4" creationId="{46D48886-4055-4C0E-9833-3AD38EEC1C23}"/>
          </ac:picMkLst>
        </pc:picChg>
        <pc:picChg chg="add mod">
          <ac:chgData name="Gerald Wong" userId="07806a5d5f63d8d4" providerId="LiveId" clId="{410154A9-168F-4317-9316-26CAF4590CB1}" dt="2021-09-22T02:30:17.518" v="15776" actId="14100"/>
          <ac:picMkLst>
            <pc:docMk/>
            <pc:sldMk cId="1973181123" sldId="343"/>
            <ac:picMk id="4" creationId="{AE87AC88-7CC6-4707-B5EE-0DB52A78A6F3}"/>
          </ac:picMkLst>
        </pc:picChg>
        <pc:picChg chg="add del">
          <ac:chgData name="Gerald Wong" userId="07806a5d5f63d8d4" providerId="LiveId" clId="{410154A9-168F-4317-9316-26CAF4590CB1}" dt="2021-09-22T02:27:18.712" v="15732"/>
          <ac:picMkLst>
            <pc:docMk/>
            <pc:sldMk cId="1973181123" sldId="343"/>
            <ac:picMk id="1026" creationId="{0A3A0770-F3BB-4401-A838-7BC004A29B62}"/>
          </ac:picMkLst>
        </pc:picChg>
        <pc:cxnChg chg="add del">
          <ac:chgData name="Gerald Wong" userId="07806a5d5f63d8d4" providerId="LiveId" clId="{410154A9-168F-4317-9316-26CAF4590CB1}" dt="2021-09-21T09:55:47.556" v="15702" actId="26606"/>
          <ac:cxnSpMkLst>
            <pc:docMk/>
            <pc:sldMk cId="1973181123" sldId="343"/>
            <ac:cxnSpMk id="11" creationId="{040575EE-C594-4566-BC00-663004E52AB5}"/>
          </ac:cxnSpMkLst>
        </pc:cxnChg>
      </pc:sldChg>
      <pc:sldChg chg="new del">
        <pc:chgData name="Gerald Wong" userId="07806a5d5f63d8d4" providerId="LiveId" clId="{410154A9-168F-4317-9316-26CAF4590CB1}" dt="2021-09-07T14:12:44.064" v="11378" actId="47"/>
        <pc:sldMkLst>
          <pc:docMk/>
          <pc:sldMk cId="2293626699" sldId="343"/>
        </pc:sldMkLst>
      </pc:sldChg>
      <pc:sldChg chg="add del">
        <pc:chgData name="Gerald Wong" userId="07806a5d5f63d8d4" providerId="LiveId" clId="{410154A9-168F-4317-9316-26CAF4590CB1}" dt="2021-09-07T14:13:03.212" v="11401" actId="47"/>
        <pc:sldMkLst>
          <pc:docMk/>
          <pc:sldMk cId="2719145614" sldId="344"/>
        </pc:sldMkLst>
      </pc:sldChg>
      <pc:sldChg chg="addSp delSp modSp add mod modNotesTx">
        <pc:chgData name="Gerald Wong" userId="07806a5d5f63d8d4" providerId="LiveId" clId="{410154A9-168F-4317-9316-26CAF4590CB1}" dt="2021-09-22T02:30:59.242" v="15963" actId="20577"/>
        <pc:sldMkLst>
          <pc:docMk/>
          <pc:sldMk cId="3377367299" sldId="344"/>
        </pc:sldMkLst>
        <pc:spChg chg="del mod">
          <ac:chgData name="Gerald Wong" userId="07806a5d5f63d8d4" providerId="LiveId" clId="{410154A9-168F-4317-9316-26CAF4590CB1}" dt="2021-09-22T02:30:03.440" v="15768" actId="478"/>
          <ac:spMkLst>
            <pc:docMk/>
            <pc:sldMk cId="3377367299" sldId="344"/>
            <ac:spMk id="2" creationId="{71B3291E-26D7-4EBF-8805-F786A66D1F23}"/>
          </ac:spMkLst>
        </pc:spChg>
        <pc:spChg chg="add del">
          <ac:chgData name="Gerald Wong" userId="07806a5d5f63d8d4" providerId="LiveId" clId="{410154A9-168F-4317-9316-26CAF4590CB1}" dt="2021-09-22T02:27:45.458" v="15734" actId="22"/>
          <ac:spMkLst>
            <pc:docMk/>
            <pc:sldMk cId="3377367299" sldId="344"/>
            <ac:spMk id="4" creationId="{9368AFE4-5387-481C-AC52-EDDA344228AE}"/>
          </ac:spMkLst>
        </pc:spChg>
        <pc:spChg chg="add del">
          <ac:chgData name="Gerald Wong" userId="07806a5d5f63d8d4" providerId="LiveId" clId="{410154A9-168F-4317-9316-26CAF4590CB1}" dt="2021-09-22T02:28:00.624" v="15736" actId="22"/>
          <ac:spMkLst>
            <pc:docMk/>
            <pc:sldMk cId="3377367299" sldId="344"/>
            <ac:spMk id="6" creationId="{72D43FFC-800A-49E1-AB2D-032CB1F0BB42}"/>
          </ac:spMkLst>
        </pc:spChg>
        <pc:spChg chg="add del mod">
          <ac:chgData name="Gerald Wong" userId="07806a5d5f63d8d4" providerId="LiveId" clId="{410154A9-168F-4317-9316-26CAF4590CB1}" dt="2021-09-22T02:30:04.431" v="15769" actId="478"/>
          <ac:spMkLst>
            <pc:docMk/>
            <pc:sldMk cId="3377367299" sldId="344"/>
            <ac:spMk id="18" creationId="{18DC71A4-D49D-452A-A5A8-D5F259E769CC}"/>
          </ac:spMkLst>
        </pc:spChg>
        <pc:picChg chg="add del mod">
          <ac:chgData name="Gerald Wong" userId="07806a5d5f63d8d4" providerId="LiveId" clId="{410154A9-168F-4317-9316-26CAF4590CB1}" dt="2021-09-22T02:28:05.696" v="15738"/>
          <ac:picMkLst>
            <pc:docMk/>
            <pc:sldMk cId="3377367299" sldId="344"/>
            <ac:picMk id="8" creationId="{6D5FAFA7-EFA2-4942-A8C3-A8918FF79C54}"/>
          </ac:picMkLst>
        </pc:picChg>
        <pc:picChg chg="add del mod">
          <ac:chgData name="Gerald Wong" userId="07806a5d5f63d8d4" providerId="LiveId" clId="{410154A9-168F-4317-9316-26CAF4590CB1}" dt="2021-09-22T02:28:14.280" v="15743"/>
          <ac:picMkLst>
            <pc:docMk/>
            <pc:sldMk cId="3377367299" sldId="344"/>
            <ac:picMk id="10" creationId="{63ED8D2C-8659-4A30-A483-08EAC616C944}"/>
          </ac:picMkLst>
        </pc:picChg>
        <pc:picChg chg="add del mod">
          <ac:chgData name="Gerald Wong" userId="07806a5d5f63d8d4" providerId="LiveId" clId="{410154A9-168F-4317-9316-26CAF4590CB1}" dt="2021-09-22T02:28:52.701" v="15751"/>
          <ac:picMkLst>
            <pc:docMk/>
            <pc:sldMk cId="3377367299" sldId="344"/>
            <ac:picMk id="12" creationId="{703B8338-2440-4E12-B7F6-1549514D07FC}"/>
          </ac:picMkLst>
        </pc:picChg>
        <pc:picChg chg="add del mod">
          <ac:chgData name="Gerald Wong" userId="07806a5d5f63d8d4" providerId="LiveId" clId="{410154A9-168F-4317-9316-26CAF4590CB1}" dt="2021-09-22T02:29:58.112" v="15764" actId="21"/>
          <ac:picMkLst>
            <pc:docMk/>
            <pc:sldMk cId="3377367299" sldId="344"/>
            <ac:picMk id="14" creationId="{57BD8AF4-9404-445A-B3B5-3BE0C8995727}"/>
          </ac:picMkLst>
        </pc:picChg>
        <pc:picChg chg="add del mod">
          <ac:chgData name="Gerald Wong" userId="07806a5d5f63d8d4" providerId="LiveId" clId="{410154A9-168F-4317-9316-26CAF4590CB1}" dt="2021-09-22T02:29:59.550" v="15766"/>
          <ac:picMkLst>
            <pc:docMk/>
            <pc:sldMk cId="3377367299" sldId="344"/>
            <ac:picMk id="15" creationId="{6F0D5BED-FDE5-4E45-8865-76BB61885959}"/>
          </ac:picMkLst>
        </pc:picChg>
        <pc:picChg chg="add mod">
          <ac:chgData name="Gerald Wong" userId="07806a5d5f63d8d4" providerId="LiveId" clId="{410154A9-168F-4317-9316-26CAF4590CB1}" dt="2021-09-22T02:30:13.471" v="15774" actId="14100"/>
          <ac:picMkLst>
            <pc:docMk/>
            <pc:sldMk cId="3377367299" sldId="344"/>
            <ac:picMk id="16" creationId="{DD767E2B-1BCE-436F-95C8-5A5D04F3E6C1}"/>
          </ac:picMkLst>
        </pc:picChg>
      </pc:sldChg>
      <pc:sldChg chg="modSp add mod ord">
        <pc:chgData name="Gerald Wong" userId="07806a5d5f63d8d4" providerId="LiveId" clId="{410154A9-168F-4317-9316-26CAF4590CB1}" dt="2021-09-08T05:06:53.296" v="13074"/>
        <pc:sldMkLst>
          <pc:docMk/>
          <pc:sldMk cId="4186425080" sldId="345"/>
        </pc:sldMkLst>
        <pc:spChg chg="mod">
          <ac:chgData name="Gerald Wong" userId="07806a5d5f63d8d4" providerId="LiveId" clId="{410154A9-168F-4317-9316-26CAF4590CB1}" dt="2021-09-08T05:04:26.578" v="13002" actId="1076"/>
          <ac:spMkLst>
            <pc:docMk/>
            <pc:sldMk cId="4186425080" sldId="345"/>
            <ac:spMk id="2" creationId="{FDE10CCA-DC19-4905-A873-BC569203104F}"/>
          </ac:spMkLst>
        </pc:spChg>
      </pc:sldChg>
      <pc:sldChg chg="new del">
        <pc:chgData name="Gerald Wong" userId="07806a5d5f63d8d4" providerId="LiveId" clId="{410154A9-168F-4317-9316-26CAF4590CB1}" dt="2021-09-08T05:06:56.292" v="13076" actId="47"/>
        <pc:sldMkLst>
          <pc:docMk/>
          <pc:sldMk cId="823641463" sldId="346"/>
        </pc:sldMkLst>
      </pc:sldChg>
      <pc:sldChg chg="modSp add mod">
        <pc:chgData name="Gerald Wong" userId="07806a5d5f63d8d4" providerId="LiveId" clId="{410154A9-168F-4317-9316-26CAF4590CB1}" dt="2021-09-08T05:30:25.099" v="14440" actId="1076"/>
        <pc:sldMkLst>
          <pc:docMk/>
          <pc:sldMk cId="172572650" sldId="347"/>
        </pc:sldMkLst>
        <pc:spChg chg="mod">
          <ac:chgData name="Gerald Wong" userId="07806a5d5f63d8d4" providerId="LiveId" clId="{410154A9-168F-4317-9316-26CAF4590CB1}" dt="2021-09-08T05:30:25.099" v="14440" actId="1076"/>
          <ac:spMkLst>
            <pc:docMk/>
            <pc:sldMk cId="172572650" sldId="347"/>
            <ac:spMk id="2" creationId="{FDE10CCA-DC19-4905-A873-BC569203104F}"/>
          </ac:spMkLst>
        </pc:spChg>
      </pc:sldChg>
      <pc:sldChg chg="modSp add mod">
        <pc:chgData name="Gerald Wong" userId="07806a5d5f63d8d4" providerId="LiveId" clId="{410154A9-168F-4317-9316-26CAF4590CB1}" dt="2021-09-08T05:07:29.851" v="13096" actId="20577"/>
        <pc:sldMkLst>
          <pc:docMk/>
          <pc:sldMk cId="2964385919" sldId="348"/>
        </pc:sldMkLst>
        <pc:spChg chg="mod">
          <ac:chgData name="Gerald Wong" userId="07806a5d5f63d8d4" providerId="LiveId" clId="{410154A9-168F-4317-9316-26CAF4590CB1}" dt="2021-09-08T05:07:29.851" v="13096" actId="20577"/>
          <ac:spMkLst>
            <pc:docMk/>
            <pc:sldMk cId="2964385919" sldId="348"/>
            <ac:spMk id="2" creationId="{FDE10CCA-DC19-4905-A873-BC569203104F}"/>
          </ac:spMkLst>
        </pc:spChg>
      </pc:sldChg>
      <pc:sldChg chg="modSp add mod">
        <pc:chgData name="Gerald Wong" userId="07806a5d5f63d8d4" providerId="LiveId" clId="{410154A9-168F-4317-9316-26CAF4590CB1}" dt="2021-09-21T09:47:48.788" v="15606" actId="20577"/>
        <pc:sldMkLst>
          <pc:docMk/>
          <pc:sldMk cId="3803879936" sldId="349"/>
        </pc:sldMkLst>
        <pc:spChg chg="mod">
          <ac:chgData name="Gerald Wong" userId="07806a5d5f63d8d4" providerId="LiveId" clId="{410154A9-168F-4317-9316-26CAF4590CB1}" dt="2021-09-21T09:47:48.788" v="15606" actId="20577"/>
          <ac:spMkLst>
            <pc:docMk/>
            <pc:sldMk cId="3803879936" sldId="349"/>
            <ac:spMk id="2" creationId="{71B3291E-26D7-4EBF-8805-F786A66D1F23}"/>
          </ac:spMkLst>
        </pc:spChg>
        <pc:spChg chg="mod">
          <ac:chgData name="Gerald Wong" userId="07806a5d5f63d8d4" providerId="LiveId" clId="{410154A9-168F-4317-9316-26CAF4590CB1}" dt="2021-09-21T09:46:57.354" v="15539" actId="14100"/>
          <ac:spMkLst>
            <pc:docMk/>
            <pc:sldMk cId="3803879936" sldId="349"/>
            <ac:spMk id="3" creationId="{F2CA04D8-51CE-411B-8EFD-568FE22C6CEE}"/>
          </ac:spMkLst>
        </pc:spChg>
      </pc:sldChg>
      <pc:sldChg chg="new del">
        <pc:chgData name="Gerald Wong" userId="07806a5d5f63d8d4" providerId="LiveId" clId="{410154A9-168F-4317-9316-26CAF4590CB1}" dt="2021-09-21T09:56:00.084" v="15707" actId="47"/>
        <pc:sldMkLst>
          <pc:docMk/>
          <pc:sldMk cId="192876051" sldId="350"/>
        </pc:sldMkLst>
      </pc:sldChg>
      <pc:sldChg chg="modSp add mod ord">
        <pc:chgData name="Gerald Wong" userId="07806a5d5f63d8d4" providerId="LiveId" clId="{410154A9-168F-4317-9316-26CAF4590CB1}" dt="2021-09-13T00:06:19.530" v="15330" actId="20577"/>
        <pc:sldMkLst>
          <pc:docMk/>
          <pc:sldMk cId="1503157153" sldId="351"/>
        </pc:sldMkLst>
        <pc:spChg chg="mod">
          <ac:chgData name="Gerald Wong" userId="07806a5d5f63d8d4" providerId="LiveId" clId="{410154A9-168F-4317-9316-26CAF4590CB1}" dt="2021-09-10T04:28:04.406" v="14623" actId="20577"/>
          <ac:spMkLst>
            <pc:docMk/>
            <pc:sldMk cId="1503157153" sldId="351"/>
            <ac:spMk id="2" creationId="{71B3291E-26D7-4EBF-8805-F786A66D1F23}"/>
          </ac:spMkLst>
        </pc:spChg>
        <pc:spChg chg="mod">
          <ac:chgData name="Gerald Wong" userId="07806a5d5f63d8d4" providerId="LiveId" clId="{410154A9-168F-4317-9316-26CAF4590CB1}" dt="2021-09-13T00:06:19.530" v="15330" actId="20577"/>
          <ac:spMkLst>
            <pc:docMk/>
            <pc:sldMk cId="1503157153" sldId="351"/>
            <ac:spMk id="3" creationId="{F2CA04D8-51CE-411B-8EFD-568FE22C6CEE}"/>
          </ac:spMkLst>
        </pc:spChg>
      </pc:sldChg>
      <pc:sldChg chg="modSp add mod">
        <pc:chgData name="Gerald Wong" userId="07806a5d5f63d8d4" providerId="LiveId" clId="{410154A9-168F-4317-9316-26CAF4590CB1}" dt="2021-09-21T09:49:28.105" v="15674" actId="20577"/>
        <pc:sldMkLst>
          <pc:docMk/>
          <pc:sldMk cId="2574357926" sldId="352"/>
        </pc:sldMkLst>
        <pc:spChg chg="mod">
          <ac:chgData name="Gerald Wong" userId="07806a5d5f63d8d4" providerId="LiveId" clId="{410154A9-168F-4317-9316-26CAF4590CB1}" dt="2021-09-21T09:49:28.105" v="15674" actId="20577"/>
          <ac:spMkLst>
            <pc:docMk/>
            <pc:sldMk cId="2574357926" sldId="352"/>
            <ac:spMk id="2" creationId="{71B3291E-26D7-4EBF-8805-F786A66D1F23}"/>
          </ac:spMkLst>
        </pc:spChg>
        <pc:spChg chg="mod">
          <ac:chgData name="Gerald Wong" userId="07806a5d5f63d8d4" providerId="LiveId" clId="{410154A9-168F-4317-9316-26CAF4590CB1}" dt="2021-09-21T09:43:13.480" v="15523" actId="404"/>
          <ac:spMkLst>
            <pc:docMk/>
            <pc:sldMk cId="2574357926" sldId="352"/>
            <ac:spMk id="3" creationId="{F2CA04D8-51CE-411B-8EFD-568FE22C6CEE}"/>
          </ac:spMkLst>
        </pc:spChg>
      </pc:sldChg>
      <pc:sldChg chg="modSp add mod">
        <pc:chgData name="Gerald Wong" userId="07806a5d5f63d8d4" providerId="LiveId" clId="{410154A9-168F-4317-9316-26CAF4590CB1}" dt="2021-09-21T09:49:24.460" v="15668" actId="20577"/>
        <pc:sldMkLst>
          <pc:docMk/>
          <pc:sldMk cId="641778754" sldId="353"/>
        </pc:sldMkLst>
        <pc:spChg chg="mod">
          <ac:chgData name="Gerald Wong" userId="07806a5d5f63d8d4" providerId="LiveId" clId="{410154A9-168F-4317-9316-26CAF4590CB1}" dt="2021-09-21T09:49:24.460" v="15668" actId="20577"/>
          <ac:spMkLst>
            <pc:docMk/>
            <pc:sldMk cId="641778754" sldId="353"/>
            <ac:spMk id="2" creationId="{71B3291E-26D7-4EBF-8805-F786A66D1F23}"/>
          </ac:spMkLst>
        </pc:spChg>
        <pc:spChg chg="mod">
          <ac:chgData name="Gerald Wong" userId="07806a5d5f63d8d4" providerId="LiveId" clId="{410154A9-168F-4317-9316-26CAF4590CB1}" dt="2021-09-21T09:49:10.852" v="15642" actId="33524"/>
          <ac:spMkLst>
            <pc:docMk/>
            <pc:sldMk cId="641778754" sldId="353"/>
            <ac:spMk id="3" creationId="{F2CA04D8-51CE-411B-8EFD-568FE22C6CEE}"/>
          </ac:spMkLst>
        </pc:spChg>
      </pc:sldChg>
      <pc:sldChg chg="modSp add mod">
        <pc:chgData name="Gerald Wong" userId="07806a5d5f63d8d4" providerId="LiveId" clId="{410154A9-168F-4317-9316-26CAF4590CB1}" dt="2021-09-21T09:49:17.474" v="15648" actId="20577"/>
        <pc:sldMkLst>
          <pc:docMk/>
          <pc:sldMk cId="2463474818" sldId="354"/>
        </pc:sldMkLst>
        <pc:spChg chg="mod">
          <ac:chgData name="Gerald Wong" userId="07806a5d5f63d8d4" providerId="LiveId" clId="{410154A9-168F-4317-9316-26CAF4590CB1}" dt="2021-09-21T09:49:17.474" v="15648" actId="20577"/>
          <ac:spMkLst>
            <pc:docMk/>
            <pc:sldMk cId="2463474818" sldId="354"/>
            <ac:spMk id="2" creationId="{71B3291E-26D7-4EBF-8805-F786A66D1F23}"/>
          </ac:spMkLst>
        </pc:spChg>
        <pc:spChg chg="mod">
          <ac:chgData name="Gerald Wong" userId="07806a5d5f63d8d4" providerId="LiveId" clId="{410154A9-168F-4317-9316-26CAF4590CB1}" dt="2021-09-21T09:42:26.885" v="15511" actId="207"/>
          <ac:spMkLst>
            <pc:docMk/>
            <pc:sldMk cId="2463474818" sldId="354"/>
            <ac:spMk id="3" creationId="{F2CA04D8-51CE-411B-8EFD-568FE22C6CEE}"/>
          </ac:spMkLst>
        </pc:spChg>
      </pc:sldChg>
      <pc:sldChg chg="modSp add mod">
        <pc:chgData name="Gerald Wong" userId="07806a5d5f63d8d4" providerId="LiveId" clId="{410154A9-168F-4317-9316-26CAF4590CB1}" dt="2021-09-21T09:48:08.813" v="15641" actId="20577"/>
        <pc:sldMkLst>
          <pc:docMk/>
          <pc:sldMk cId="1785741616" sldId="355"/>
        </pc:sldMkLst>
        <pc:spChg chg="mod">
          <ac:chgData name="Gerald Wong" userId="07806a5d5f63d8d4" providerId="LiveId" clId="{410154A9-168F-4317-9316-26CAF4590CB1}" dt="2021-09-21T09:48:08.813" v="15641" actId="20577"/>
          <ac:spMkLst>
            <pc:docMk/>
            <pc:sldMk cId="1785741616" sldId="355"/>
            <ac:spMk id="2" creationId="{71B3291E-26D7-4EBF-8805-F786A66D1F23}"/>
          </ac:spMkLst>
        </pc:spChg>
        <pc:spChg chg="mod">
          <ac:chgData name="Gerald Wong" userId="07806a5d5f63d8d4" providerId="LiveId" clId="{410154A9-168F-4317-9316-26CAF4590CB1}" dt="2021-09-21T09:47:54.559" v="15611" actId="20577"/>
          <ac:spMkLst>
            <pc:docMk/>
            <pc:sldMk cId="1785741616" sldId="355"/>
            <ac:spMk id="3" creationId="{F2CA04D8-51CE-411B-8EFD-568FE22C6CEE}"/>
          </ac:spMkLst>
        </pc:spChg>
      </pc:sldChg>
      <pc:sldChg chg="modSp add mod">
        <pc:chgData name="Gerald Wong" userId="07806a5d5f63d8d4" providerId="LiveId" clId="{410154A9-168F-4317-9316-26CAF4590CB1}" dt="2021-09-21T09:48:00.634" v="15621" actId="20577"/>
        <pc:sldMkLst>
          <pc:docMk/>
          <pc:sldMk cId="410529592" sldId="356"/>
        </pc:sldMkLst>
        <pc:spChg chg="mod">
          <ac:chgData name="Gerald Wong" userId="07806a5d5f63d8d4" providerId="LiveId" clId="{410154A9-168F-4317-9316-26CAF4590CB1}" dt="2021-09-21T09:48:00.634" v="15621" actId="20577"/>
          <ac:spMkLst>
            <pc:docMk/>
            <pc:sldMk cId="410529592" sldId="356"/>
            <ac:spMk id="2" creationId="{71B3291E-26D7-4EBF-8805-F786A66D1F23}"/>
          </ac:spMkLst>
        </pc:spChg>
        <pc:spChg chg="mod">
          <ac:chgData name="Gerald Wong" userId="07806a5d5f63d8d4" providerId="LiveId" clId="{410154A9-168F-4317-9316-26CAF4590CB1}" dt="2021-09-21T09:47:41.555" v="15594" actId="1076"/>
          <ac:spMkLst>
            <pc:docMk/>
            <pc:sldMk cId="410529592" sldId="356"/>
            <ac:spMk id="3" creationId="{F2CA04D8-51CE-411B-8EFD-568FE22C6CEE}"/>
          </ac:spMkLst>
        </pc:spChg>
      </pc:sldChg>
      <pc:sldChg chg="addSp delSp modSp new del mod">
        <pc:chgData name="Gerald Wong" userId="07806a5d5f63d8d4" providerId="LiveId" clId="{410154A9-168F-4317-9316-26CAF4590CB1}" dt="2021-09-22T02:39:51.565" v="16695" actId="47"/>
        <pc:sldMkLst>
          <pc:docMk/>
          <pc:sldMk cId="148852567" sldId="357"/>
        </pc:sldMkLst>
        <pc:spChg chg="del">
          <ac:chgData name="Gerald Wong" userId="07806a5d5f63d8d4" providerId="LiveId" clId="{410154A9-168F-4317-9316-26CAF4590CB1}" dt="2021-09-22T02:35:00.838" v="16011" actId="478"/>
          <ac:spMkLst>
            <pc:docMk/>
            <pc:sldMk cId="148852567" sldId="357"/>
            <ac:spMk id="2" creationId="{605A3D2F-A32D-4587-A02A-55951216AB7B}"/>
          </ac:spMkLst>
        </pc:spChg>
        <pc:spChg chg="del">
          <ac:chgData name="Gerald Wong" userId="07806a5d5f63d8d4" providerId="LiveId" clId="{410154A9-168F-4317-9316-26CAF4590CB1}" dt="2021-09-22T02:35:01.707" v="16012" actId="478"/>
          <ac:spMkLst>
            <pc:docMk/>
            <pc:sldMk cId="148852567" sldId="357"/>
            <ac:spMk id="3" creationId="{CD677706-F7BA-4043-80F8-EF4758B81BB8}"/>
          </ac:spMkLst>
        </pc:spChg>
        <pc:spChg chg="add mod">
          <ac:chgData name="Gerald Wong" userId="07806a5d5f63d8d4" providerId="LiveId" clId="{410154A9-168F-4317-9316-26CAF4590CB1}" dt="2021-09-22T02:34:58.585" v="16010"/>
          <ac:spMkLst>
            <pc:docMk/>
            <pc:sldMk cId="148852567" sldId="357"/>
            <ac:spMk id="4" creationId="{3C8FF1B9-81AC-49B4-84E8-850B7433C12F}"/>
          </ac:spMkLst>
        </pc:spChg>
        <pc:spChg chg="add mod">
          <ac:chgData name="Gerald Wong" userId="07806a5d5f63d8d4" providerId="LiveId" clId="{410154A9-168F-4317-9316-26CAF4590CB1}" dt="2021-09-22T02:38:20.511" v="16572" actId="20577"/>
          <ac:spMkLst>
            <pc:docMk/>
            <pc:sldMk cId="148852567" sldId="357"/>
            <ac:spMk id="5" creationId="{6F10C88A-B9C3-4E35-8B46-383C25A1ECF6}"/>
          </ac:spMkLst>
        </pc:spChg>
      </pc:sldChg>
      <pc:sldChg chg="add del">
        <pc:chgData name="Gerald Wong" userId="07806a5d5f63d8d4" providerId="LiveId" clId="{410154A9-168F-4317-9316-26CAF4590CB1}" dt="2021-09-21T09:57:51.770" v="15727" actId="47"/>
        <pc:sldMkLst>
          <pc:docMk/>
          <pc:sldMk cId="2858246477" sldId="357"/>
        </pc:sldMkLst>
      </pc:sldChg>
      <pc:sldChg chg="addSp delSp modSp new add del mod">
        <pc:chgData name="Gerald Wong" userId="07806a5d5f63d8d4" providerId="LiveId" clId="{410154A9-168F-4317-9316-26CAF4590CB1}" dt="2021-09-22T02:34:46.279" v="16003" actId="680"/>
        <pc:sldMkLst>
          <pc:docMk/>
          <pc:sldMk cId="3658704203" sldId="357"/>
        </pc:sldMkLst>
        <pc:spChg chg="add del">
          <ac:chgData name="Gerald Wong" userId="07806a5d5f63d8d4" providerId="LiveId" clId="{410154A9-168F-4317-9316-26CAF4590CB1}" dt="2021-09-22T02:34:46.105" v="16002" actId="478"/>
          <ac:spMkLst>
            <pc:docMk/>
            <pc:sldMk cId="3658704203" sldId="357"/>
            <ac:spMk id="2" creationId="{9F7AC7E4-6B5E-44DD-92E4-01318DBAED73}"/>
          </ac:spMkLst>
        </pc:spChg>
        <pc:spChg chg="add del">
          <ac:chgData name="Gerald Wong" userId="07806a5d5f63d8d4" providerId="LiveId" clId="{410154A9-168F-4317-9316-26CAF4590CB1}" dt="2021-09-22T02:34:45.926" v="16001" actId="478"/>
          <ac:spMkLst>
            <pc:docMk/>
            <pc:sldMk cId="3658704203" sldId="357"/>
            <ac:spMk id="3" creationId="{07917E01-309E-4451-A570-A6C73B075D47}"/>
          </ac:spMkLst>
        </pc:spChg>
        <pc:spChg chg="add del mod">
          <ac:chgData name="Gerald Wong" userId="07806a5d5f63d8d4" providerId="LiveId" clId="{410154A9-168F-4317-9316-26CAF4590CB1}" dt="2021-09-22T02:34:38.815" v="15991"/>
          <ac:spMkLst>
            <pc:docMk/>
            <pc:sldMk cId="3658704203" sldId="357"/>
            <ac:spMk id="4" creationId="{7E70DCBC-0578-40BE-BA7C-966F1737CF7C}"/>
          </ac:spMkLst>
        </pc:spChg>
      </pc:sldChg>
      <pc:sldChg chg="delSp modSp add mod">
        <pc:chgData name="Gerald Wong" userId="07806a5d5f63d8d4" providerId="LiveId" clId="{410154A9-168F-4317-9316-26CAF4590CB1}" dt="2021-09-22T02:35:28.938" v="16043" actId="1076"/>
        <pc:sldMkLst>
          <pc:docMk/>
          <pc:sldMk cId="428235762" sldId="358"/>
        </pc:sldMkLst>
        <pc:spChg chg="mod">
          <ac:chgData name="Gerald Wong" userId="07806a5d5f63d8d4" providerId="LiveId" clId="{410154A9-168F-4317-9316-26CAF4590CB1}" dt="2021-09-22T02:35:28.938" v="16043" actId="1076"/>
          <ac:spMkLst>
            <pc:docMk/>
            <pc:sldMk cId="428235762" sldId="358"/>
            <ac:spMk id="2" creationId="{FDE10CCA-DC19-4905-A873-BC569203104F}"/>
          </ac:spMkLst>
        </pc:spChg>
        <pc:spChg chg="del mod">
          <ac:chgData name="Gerald Wong" userId="07806a5d5f63d8d4" providerId="LiveId" clId="{410154A9-168F-4317-9316-26CAF4590CB1}" dt="2021-09-22T02:35:27.054" v="16042" actId="478"/>
          <ac:spMkLst>
            <pc:docMk/>
            <pc:sldMk cId="428235762" sldId="358"/>
            <ac:spMk id="3" creationId="{352C4546-719C-41F6-B3D3-ED33F51D71BD}"/>
          </ac:spMkLst>
        </pc:spChg>
      </pc:sldChg>
      <pc:sldChg chg="modSp add mod">
        <pc:chgData name="Gerald Wong" userId="07806a5d5f63d8d4" providerId="LiveId" clId="{410154A9-168F-4317-9316-26CAF4590CB1}" dt="2021-09-22T02:39:46.565" v="16694" actId="313"/>
        <pc:sldMkLst>
          <pc:docMk/>
          <pc:sldMk cId="1193024468" sldId="359"/>
        </pc:sldMkLst>
        <pc:spChg chg="mod">
          <ac:chgData name="Gerald Wong" userId="07806a5d5f63d8d4" providerId="LiveId" clId="{410154A9-168F-4317-9316-26CAF4590CB1}" dt="2021-09-22T02:39:46.565" v="16694" actId="313"/>
          <ac:spMkLst>
            <pc:docMk/>
            <pc:sldMk cId="1193024468" sldId="359"/>
            <ac:spMk id="5" creationId="{6F10C88A-B9C3-4E35-8B46-383C25A1ECF6}"/>
          </ac:spMkLst>
        </pc:spChg>
      </pc:sldChg>
      <pc:sldChg chg="addSp modSp new mod">
        <pc:chgData name="Gerald Wong" userId="07806a5d5f63d8d4" providerId="LiveId" clId="{410154A9-168F-4317-9316-26CAF4590CB1}" dt="2021-09-22T02:41:08.607" v="16709" actId="1076"/>
        <pc:sldMkLst>
          <pc:docMk/>
          <pc:sldMk cId="1186032614" sldId="360"/>
        </pc:sldMkLst>
        <pc:picChg chg="add mod">
          <ac:chgData name="Gerald Wong" userId="07806a5d5f63d8d4" providerId="LiveId" clId="{410154A9-168F-4317-9316-26CAF4590CB1}" dt="2021-09-22T02:41:08.607" v="16709" actId="1076"/>
          <ac:picMkLst>
            <pc:docMk/>
            <pc:sldMk cId="1186032614" sldId="360"/>
            <ac:picMk id="5" creationId="{24BD8B82-F7BA-42CD-BB00-4F642C00DA61}"/>
          </ac:picMkLst>
        </pc:picChg>
      </pc:sldChg>
      <pc:sldChg chg="addSp delSp modSp new mod">
        <pc:chgData name="Gerald Wong" userId="07806a5d5f63d8d4" providerId="LiveId" clId="{410154A9-168F-4317-9316-26CAF4590CB1}" dt="2021-09-22T02:48:25.983" v="17058" actId="1076"/>
        <pc:sldMkLst>
          <pc:docMk/>
          <pc:sldMk cId="3205949558" sldId="361"/>
        </pc:sldMkLst>
        <pc:spChg chg="del">
          <ac:chgData name="Gerald Wong" userId="07806a5d5f63d8d4" providerId="LiveId" clId="{410154A9-168F-4317-9316-26CAF4590CB1}" dt="2021-09-22T02:40:57.432" v="16700" actId="478"/>
          <ac:spMkLst>
            <pc:docMk/>
            <pc:sldMk cId="3205949558" sldId="361"/>
            <ac:spMk id="2" creationId="{D6B4E0A0-D000-4B4C-9FE0-330A081F2AC7}"/>
          </ac:spMkLst>
        </pc:spChg>
        <pc:spChg chg="del mod">
          <ac:chgData name="Gerald Wong" userId="07806a5d5f63d8d4" providerId="LiveId" clId="{410154A9-168F-4317-9316-26CAF4590CB1}" dt="2021-09-22T02:40:58.542" v="16702" actId="478"/>
          <ac:spMkLst>
            <pc:docMk/>
            <pc:sldMk cId="3205949558" sldId="361"/>
            <ac:spMk id="3" creationId="{A2DD2EC8-0133-4500-BA18-5A15DF528EB7}"/>
          </ac:spMkLst>
        </pc:spChg>
        <pc:picChg chg="add del mod">
          <ac:chgData name="Gerald Wong" userId="07806a5d5f63d8d4" providerId="LiveId" clId="{410154A9-168F-4317-9316-26CAF4590CB1}" dt="2021-09-22T02:43:45.096" v="17049" actId="478"/>
          <ac:picMkLst>
            <pc:docMk/>
            <pc:sldMk cId="3205949558" sldId="361"/>
            <ac:picMk id="5" creationId="{F24504B2-7BF5-4359-8526-81F663520FC8}"/>
          </ac:picMkLst>
        </pc:picChg>
        <pc:picChg chg="add mod">
          <ac:chgData name="Gerald Wong" userId="07806a5d5f63d8d4" providerId="LiveId" clId="{410154A9-168F-4317-9316-26CAF4590CB1}" dt="2021-09-22T02:48:25.983" v="17058" actId="1076"/>
          <ac:picMkLst>
            <pc:docMk/>
            <pc:sldMk cId="3205949558" sldId="361"/>
            <ac:picMk id="7" creationId="{C59414F6-EC60-4AED-8B9F-C7B549830B08}"/>
          </ac:picMkLst>
        </pc:picChg>
      </pc:sldChg>
      <pc:sldChg chg="modSp add mod">
        <pc:chgData name="Gerald Wong" userId="07806a5d5f63d8d4" providerId="LiveId" clId="{410154A9-168F-4317-9316-26CAF4590CB1}" dt="2021-09-22T02:49:43.597" v="17135" actId="207"/>
        <pc:sldMkLst>
          <pc:docMk/>
          <pc:sldMk cId="2076776515" sldId="362"/>
        </pc:sldMkLst>
        <pc:spChg chg="mod">
          <ac:chgData name="Gerald Wong" userId="07806a5d5f63d8d4" providerId="LiveId" clId="{410154A9-168F-4317-9316-26CAF4590CB1}" dt="2021-09-22T02:49:43.597" v="17135" actId="207"/>
          <ac:spMkLst>
            <pc:docMk/>
            <pc:sldMk cId="2076776515" sldId="362"/>
            <ac:spMk id="5" creationId="{6F10C88A-B9C3-4E35-8B46-383C25A1ECF6}"/>
          </ac:spMkLst>
        </pc:spChg>
      </pc:sldChg>
    </pc:docChg>
  </pc:docChgLst>
  <pc:docChgLst>
    <pc:chgData name="Gerald Wong" userId="07806a5d5f63d8d4" providerId="LiveId" clId="{119FD019-9104-45D9-843B-4D0E61B8B095}"/>
    <pc:docChg chg="undo custSel addSld delSld modSld sldOrd">
      <pc:chgData name="Gerald Wong" userId="07806a5d5f63d8d4" providerId="LiveId" clId="{119FD019-9104-45D9-843B-4D0E61B8B095}" dt="2021-09-09T05:56:25.361" v="3249" actId="20577"/>
      <pc:docMkLst>
        <pc:docMk/>
      </pc:docMkLst>
      <pc:sldChg chg="delSp modSp mod">
        <pc:chgData name="Gerald Wong" userId="07806a5d5f63d8d4" providerId="LiveId" clId="{119FD019-9104-45D9-843B-4D0E61B8B095}" dt="2021-09-07T04:30:58.805" v="1" actId="1076"/>
        <pc:sldMkLst>
          <pc:docMk/>
          <pc:sldMk cId="2972139534" sldId="305"/>
        </pc:sldMkLst>
        <pc:spChg chg="mod">
          <ac:chgData name="Gerald Wong" userId="07806a5d5f63d8d4" providerId="LiveId" clId="{119FD019-9104-45D9-843B-4D0E61B8B095}" dt="2021-09-07T04:30:58.805" v="1" actId="1076"/>
          <ac:spMkLst>
            <pc:docMk/>
            <pc:sldMk cId="2972139534" sldId="305"/>
            <ac:spMk id="2" creationId="{FDE10CCA-DC19-4905-A873-BC569203104F}"/>
          </ac:spMkLst>
        </pc:spChg>
        <pc:spChg chg="del">
          <ac:chgData name="Gerald Wong" userId="07806a5d5f63d8d4" providerId="LiveId" clId="{119FD019-9104-45D9-843B-4D0E61B8B095}" dt="2021-09-07T04:30:54.985" v="0" actId="478"/>
          <ac:spMkLst>
            <pc:docMk/>
            <pc:sldMk cId="2972139534" sldId="305"/>
            <ac:spMk id="4" creationId="{F243F7DE-4C0C-4B0F-B0EB-0EB8592B9F70}"/>
          </ac:spMkLst>
        </pc:spChg>
      </pc:sldChg>
      <pc:sldChg chg="modSp mod ord">
        <pc:chgData name="Gerald Wong" userId="07806a5d5f63d8d4" providerId="LiveId" clId="{119FD019-9104-45D9-843B-4D0E61B8B095}" dt="2021-09-07T05:01:23.039" v="825" actId="207"/>
        <pc:sldMkLst>
          <pc:docMk/>
          <pc:sldMk cId="1584085665" sldId="306"/>
        </pc:sldMkLst>
        <pc:spChg chg="mod">
          <ac:chgData name="Gerald Wong" userId="07806a5d5f63d8d4" providerId="LiveId" clId="{119FD019-9104-45D9-843B-4D0E61B8B095}" dt="2021-09-07T05:01:23.039" v="825" actId="207"/>
          <ac:spMkLst>
            <pc:docMk/>
            <pc:sldMk cId="1584085665" sldId="306"/>
            <ac:spMk id="3" creationId="{F2CA04D8-51CE-411B-8EFD-568FE22C6CEE}"/>
          </ac:spMkLst>
        </pc:spChg>
      </pc:sldChg>
      <pc:sldChg chg="modSp mod">
        <pc:chgData name="Gerald Wong" userId="07806a5d5f63d8d4" providerId="LiveId" clId="{119FD019-9104-45D9-843B-4D0E61B8B095}" dt="2021-09-07T08:03:12.998" v="2627" actId="1076"/>
        <pc:sldMkLst>
          <pc:docMk/>
          <pc:sldMk cId="3474137657" sldId="309"/>
        </pc:sldMkLst>
        <pc:spChg chg="mod">
          <ac:chgData name="Gerald Wong" userId="07806a5d5f63d8d4" providerId="LiveId" clId="{119FD019-9104-45D9-843B-4D0E61B8B095}" dt="2021-09-07T08:03:12.998" v="2627" actId="1076"/>
          <ac:spMkLst>
            <pc:docMk/>
            <pc:sldMk cId="3474137657" sldId="309"/>
            <ac:spMk id="2" creationId="{FDE10CCA-DC19-4905-A873-BC569203104F}"/>
          </ac:spMkLst>
        </pc:spChg>
      </pc:sldChg>
      <pc:sldChg chg="modSp mod">
        <pc:chgData name="Gerald Wong" userId="07806a5d5f63d8d4" providerId="LiveId" clId="{119FD019-9104-45D9-843B-4D0E61B8B095}" dt="2021-09-07T08:02:56.304" v="2626" actId="20577"/>
        <pc:sldMkLst>
          <pc:docMk/>
          <pc:sldMk cId="1147590538" sldId="311"/>
        </pc:sldMkLst>
        <pc:spChg chg="mod">
          <ac:chgData name="Gerald Wong" userId="07806a5d5f63d8d4" providerId="LiveId" clId="{119FD019-9104-45D9-843B-4D0E61B8B095}" dt="2021-09-07T04:53:49.825" v="457" actId="20577"/>
          <ac:spMkLst>
            <pc:docMk/>
            <pc:sldMk cId="1147590538" sldId="311"/>
            <ac:spMk id="2" creationId="{71B3291E-26D7-4EBF-8805-F786A66D1F23}"/>
          </ac:spMkLst>
        </pc:spChg>
        <pc:spChg chg="mod">
          <ac:chgData name="Gerald Wong" userId="07806a5d5f63d8d4" providerId="LiveId" clId="{119FD019-9104-45D9-843B-4D0E61B8B095}" dt="2021-09-07T08:02:56.304" v="2626" actId="20577"/>
          <ac:spMkLst>
            <pc:docMk/>
            <pc:sldMk cId="1147590538" sldId="311"/>
            <ac:spMk id="3" creationId="{F2CA04D8-51CE-411B-8EFD-568FE22C6CEE}"/>
          </ac:spMkLst>
        </pc:spChg>
      </pc:sldChg>
      <pc:sldChg chg="modSp mod ord">
        <pc:chgData name="Gerald Wong" userId="07806a5d5f63d8d4" providerId="LiveId" clId="{119FD019-9104-45D9-843B-4D0E61B8B095}" dt="2021-09-07T05:02:11.078" v="909" actId="207"/>
        <pc:sldMkLst>
          <pc:docMk/>
          <pc:sldMk cId="1765027339" sldId="314"/>
        </pc:sldMkLst>
        <pc:spChg chg="mod">
          <ac:chgData name="Gerald Wong" userId="07806a5d5f63d8d4" providerId="LiveId" clId="{119FD019-9104-45D9-843B-4D0E61B8B095}" dt="2021-09-07T05:02:11.078" v="909" actId="207"/>
          <ac:spMkLst>
            <pc:docMk/>
            <pc:sldMk cId="1765027339" sldId="314"/>
            <ac:spMk id="3" creationId="{F2CA04D8-51CE-411B-8EFD-568FE22C6CEE}"/>
          </ac:spMkLst>
        </pc:spChg>
      </pc:sldChg>
      <pc:sldChg chg="modSp mod">
        <pc:chgData name="Gerald Wong" userId="07806a5d5f63d8d4" providerId="LiveId" clId="{119FD019-9104-45D9-843B-4D0E61B8B095}" dt="2021-09-09T05:56:25.361" v="3249" actId="20577"/>
        <pc:sldMkLst>
          <pc:docMk/>
          <pc:sldMk cId="3319541641" sldId="318"/>
        </pc:sldMkLst>
        <pc:spChg chg="mod">
          <ac:chgData name="Gerald Wong" userId="07806a5d5f63d8d4" providerId="LiveId" clId="{119FD019-9104-45D9-843B-4D0E61B8B095}" dt="2021-09-09T05:56:25.361" v="3249" actId="20577"/>
          <ac:spMkLst>
            <pc:docMk/>
            <pc:sldMk cId="3319541641" sldId="318"/>
            <ac:spMk id="8" creationId="{9F152995-CF7B-490F-A962-A0E7D263012A}"/>
          </ac:spMkLst>
        </pc:spChg>
      </pc:sldChg>
      <pc:sldChg chg="modSp mod ord">
        <pc:chgData name="Gerald Wong" userId="07806a5d5f63d8d4" providerId="LiveId" clId="{119FD019-9104-45D9-843B-4D0E61B8B095}" dt="2021-09-07T08:00:01.755" v="2595" actId="1076"/>
        <pc:sldMkLst>
          <pc:docMk/>
          <pc:sldMk cId="1438375177" sldId="319"/>
        </pc:sldMkLst>
        <pc:spChg chg="mod">
          <ac:chgData name="Gerald Wong" userId="07806a5d5f63d8d4" providerId="LiveId" clId="{119FD019-9104-45D9-843B-4D0E61B8B095}" dt="2021-09-07T05:16:59.681" v="2110" actId="20577"/>
          <ac:spMkLst>
            <pc:docMk/>
            <pc:sldMk cId="1438375177" sldId="319"/>
            <ac:spMk id="2" creationId="{71B3291E-26D7-4EBF-8805-F786A66D1F23}"/>
          </ac:spMkLst>
        </pc:spChg>
        <pc:spChg chg="mod">
          <ac:chgData name="Gerald Wong" userId="07806a5d5f63d8d4" providerId="LiveId" clId="{119FD019-9104-45D9-843B-4D0E61B8B095}" dt="2021-09-07T08:00:01.755" v="2595" actId="1076"/>
          <ac:spMkLst>
            <pc:docMk/>
            <pc:sldMk cId="1438375177" sldId="319"/>
            <ac:spMk id="3" creationId="{F2CA04D8-51CE-411B-8EFD-568FE22C6CEE}"/>
          </ac:spMkLst>
        </pc:spChg>
      </pc:sldChg>
      <pc:sldChg chg="modSp mod">
        <pc:chgData name="Gerald Wong" userId="07806a5d5f63d8d4" providerId="LiveId" clId="{119FD019-9104-45D9-843B-4D0E61B8B095}" dt="2021-09-07T05:00:20.203" v="818" actId="20577"/>
        <pc:sldMkLst>
          <pc:docMk/>
          <pc:sldMk cId="2802398204" sldId="320"/>
        </pc:sldMkLst>
        <pc:spChg chg="mod">
          <ac:chgData name="Gerald Wong" userId="07806a5d5f63d8d4" providerId="LiveId" clId="{119FD019-9104-45D9-843B-4D0E61B8B095}" dt="2021-09-07T05:00:20.203" v="818" actId="20577"/>
          <ac:spMkLst>
            <pc:docMk/>
            <pc:sldMk cId="2802398204" sldId="320"/>
            <ac:spMk id="3" creationId="{F2CA04D8-51CE-411B-8EFD-568FE22C6CEE}"/>
          </ac:spMkLst>
        </pc:spChg>
      </pc:sldChg>
      <pc:sldChg chg="new del">
        <pc:chgData name="Gerald Wong" userId="07806a5d5f63d8d4" providerId="LiveId" clId="{119FD019-9104-45D9-843B-4D0E61B8B095}" dt="2021-09-07T05:02:33.221" v="912" actId="47"/>
        <pc:sldMkLst>
          <pc:docMk/>
          <pc:sldMk cId="2795697523" sldId="321"/>
        </pc:sldMkLst>
      </pc:sldChg>
      <pc:sldChg chg="new del">
        <pc:chgData name="Gerald Wong" userId="07806a5d5f63d8d4" providerId="LiveId" clId="{119FD019-9104-45D9-843B-4D0E61B8B095}" dt="2021-09-07T04:31:05.389" v="3" actId="47"/>
        <pc:sldMkLst>
          <pc:docMk/>
          <pc:sldMk cId="3129023461" sldId="321"/>
        </pc:sldMkLst>
      </pc:sldChg>
      <pc:sldChg chg="modSp add mod">
        <pc:chgData name="Gerald Wong" userId="07806a5d5f63d8d4" providerId="LiveId" clId="{119FD019-9104-45D9-843B-4D0E61B8B095}" dt="2021-09-07T08:04:52.357" v="2628" actId="20577"/>
        <pc:sldMkLst>
          <pc:docMk/>
          <pc:sldMk cId="1301549415" sldId="322"/>
        </pc:sldMkLst>
        <pc:spChg chg="mod">
          <ac:chgData name="Gerald Wong" userId="07806a5d5f63d8d4" providerId="LiveId" clId="{119FD019-9104-45D9-843B-4D0E61B8B095}" dt="2021-09-07T05:17:01.972" v="2112" actId="20577"/>
          <ac:spMkLst>
            <pc:docMk/>
            <pc:sldMk cId="1301549415" sldId="322"/>
            <ac:spMk id="2" creationId="{71B3291E-26D7-4EBF-8805-F786A66D1F23}"/>
          </ac:spMkLst>
        </pc:spChg>
        <pc:spChg chg="mod">
          <ac:chgData name="Gerald Wong" userId="07806a5d5f63d8d4" providerId="LiveId" clId="{119FD019-9104-45D9-843B-4D0E61B8B095}" dt="2021-09-07T08:04:52.357" v="2628" actId="20577"/>
          <ac:spMkLst>
            <pc:docMk/>
            <pc:sldMk cId="1301549415" sldId="322"/>
            <ac:spMk id="3" creationId="{F2CA04D8-51CE-411B-8EFD-568FE22C6CEE}"/>
          </ac:spMkLst>
        </pc:spChg>
      </pc:sldChg>
      <pc:sldChg chg="modSp add mod">
        <pc:chgData name="Gerald Wong" userId="07806a5d5f63d8d4" providerId="LiveId" clId="{119FD019-9104-45D9-843B-4D0E61B8B095}" dt="2021-09-07T08:05:22.703" v="2631" actId="20577"/>
        <pc:sldMkLst>
          <pc:docMk/>
          <pc:sldMk cId="346183459" sldId="323"/>
        </pc:sldMkLst>
        <pc:spChg chg="mod">
          <ac:chgData name="Gerald Wong" userId="07806a5d5f63d8d4" providerId="LiveId" clId="{119FD019-9104-45D9-843B-4D0E61B8B095}" dt="2021-09-07T05:17:04.202" v="2114" actId="20577"/>
          <ac:spMkLst>
            <pc:docMk/>
            <pc:sldMk cId="346183459" sldId="323"/>
            <ac:spMk id="2" creationId="{71B3291E-26D7-4EBF-8805-F786A66D1F23}"/>
          </ac:spMkLst>
        </pc:spChg>
        <pc:spChg chg="mod">
          <ac:chgData name="Gerald Wong" userId="07806a5d5f63d8d4" providerId="LiveId" clId="{119FD019-9104-45D9-843B-4D0E61B8B095}" dt="2021-09-07T08:05:22.703" v="2631" actId="20577"/>
          <ac:spMkLst>
            <pc:docMk/>
            <pc:sldMk cId="346183459" sldId="323"/>
            <ac:spMk id="3" creationId="{F2CA04D8-51CE-411B-8EFD-568FE22C6CEE}"/>
          </ac:spMkLst>
        </pc:spChg>
      </pc:sldChg>
      <pc:sldChg chg="modSp add mod">
        <pc:chgData name="Gerald Wong" userId="07806a5d5f63d8d4" providerId="LiveId" clId="{119FD019-9104-45D9-843B-4D0E61B8B095}" dt="2021-09-07T05:17:08.282" v="2116" actId="20577"/>
        <pc:sldMkLst>
          <pc:docMk/>
          <pc:sldMk cId="2803768481" sldId="324"/>
        </pc:sldMkLst>
        <pc:spChg chg="mod">
          <ac:chgData name="Gerald Wong" userId="07806a5d5f63d8d4" providerId="LiveId" clId="{119FD019-9104-45D9-843B-4D0E61B8B095}" dt="2021-09-07T05:17:08.282" v="2116" actId="20577"/>
          <ac:spMkLst>
            <pc:docMk/>
            <pc:sldMk cId="2803768481" sldId="324"/>
            <ac:spMk id="2" creationId="{71B3291E-26D7-4EBF-8805-F786A66D1F23}"/>
          </ac:spMkLst>
        </pc:spChg>
      </pc:sldChg>
      <pc:sldChg chg="modSp mod">
        <pc:chgData name="Gerald Wong" userId="07806a5d5f63d8d4" providerId="LiveId" clId="{119FD019-9104-45D9-843B-4D0E61B8B095}" dt="2021-09-09T05:54:50.298" v="3012" actId="20577"/>
        <pc:sldMkLst>
          <pc:docMk/>
          <pc:sldMk cId="3771369952" sldId="339"/>
        </pc:sldMkLst>
        <pc:spChg chg="mod">
          <ac:chgData name="Gerald Wong" userId="07806a5d5f63d8d4" providerId="LiveId" clId="{119FD019-9104-45D9-843B-4D0E61B8B095}" dt="2021-09-09T05:54:50.298" v="3012" actId="20577"/>
          <ac:spMkLst>
            <pc:docMk/>
            <pc:sldMk cId="3771369952" sldId="339"/>
            <ac:spMk id="3" creationId="{F2CA04D8-51CE-411B-8EFD-568FE22C6CEE}"/>
          </ac:spMkLst>
        </pc:spChg>
      </pc:sldChg>
      <pc:sldChg chg="modSp mod">
        <pc:chgData name="Gerald Wong" userId="07806a5d5f63d8d4" providerId="LiveId" clId="{119FD019-9104-45D9-843B-4D0E61B8B095}" dt="2021-09-09T05:53:57.905" v="3007" actId="27636"/>
        <pc:sldMkLst>
          <pc:docMk/>
          <pc:sldMk cId="1645143813" sldId="340"/>
        </pc:sldMkLst>
        <pc:spChg chg="mod">
          <ac:chgData name="Gerald Wong" userId="07806a5d5f63d8d4" providerId="LiveId" clId="{119FD019-9104-45D9-843B-4D0E61B8B095}" dt="2021-09-09T05:53:57.905" v="3007" actId="27636"/>
          <ac:spMkLst>
            <pc:docMk/>
            <pc:sldMk cId="1645143813" sldId="340"/>
            <ac:spMk id="3" creationId="{F2CA04D8-51CE-411B-8EFD-568FE22C6CEE}"/>
          </ac:spMkLst>
        </pc:spChg>
      </pc:sldChg>
      <pc:sldChg chg="modSp add del mod">
        <pc:chgData name="Gerald Wong" userId="07806a5d5f63d8d4" providerId="LiveId" clId="{119FD019-9104-45D9-843B-4D0E61B8B095}" dt="2021-09-09T05:50:49.452" v="2854" actId="47"/>
        <pc:sldMkLst>
          <pc:docMk/>
          <pc:sldMk cId="2636265436" sldId="350"/>
        </pc:sldMkLst>
        <pc:spChg chg="mod">
          <ac:chgData name="Gerald Wong" userId="07806a5d5f63d8d4" providerId="LiveId" clId="{119FD019-9104-45D9-843B-4D0E61B8B095}" dt="2021-09-09T05:49:57.176" v="2648" actId="20577"/>
          <ac:spMkLst>
            <pc:docMk/>
            <pc:sldMk cId="2636265436" sldId="350"/>
            <ac:spMk id="2" creationId="{71B3291E-26D7-4EBF-8805-F786A66D1F23}"/>
          </ac:spMkLst>
        </pc:spChg>
        <pc:spChg chg="mod">
          <ac:chgData name="Gerald Wong" userId="07806a5d5f63d8d4" providerId="LiveId" clId="{119FD019-9104-45D9-843B-4D0E61B8B095}" dt="2021-09-09T05:50:46.690" v="2853" actId="5793"/>
          <ac:spMkLst>
            <pc:docMk/>
            <pc:sldMk cId="2636265436" sldId="350"/>
            <ac:spMk id="3" creationId="{F2CA04D8-51CE-411B-8EFD-568FE22C6CE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DFE9B-9BD9-4067-95DD-DA0F9E88E61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54B42-1FF9-46DF-A310-CD0FF179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0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54B42-1FF9-46DF-A310-CD0FF179BF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5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54B42-1FF9-46DF-A310-CD0FF179BF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96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54B42-1FF9-46DF-A310-CD0FF179BF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45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54B42-1FF9-46DF-A310-CD0FF179BF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8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8C67-69A4-43D9-BDB7-68CF5FF246B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DE61-9EF5-4083-A007-86644DB1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0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8C67-69A4-43D9-BDB7-68CF5FF246B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DE61-9EF5-4083-A007-86644DB1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1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8C67-69A4-43D9-BDB7-68CF5FF246B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DE61-9EF5-4083-A007-86644DB1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3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8C67-69A4-43D9-BDB7-68CF5FF246B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DE61-9EF5-4083-A007-86644DB1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0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8C67-69A4-43D9-BDB7-68CF5FF246B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DE61-9EF5-4083-A007-86644DB1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8C67-69A4-43D9-BDB7-68CF5FF246B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DE61-9EF5-4083-A007-86644DB1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6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8C67-69A4-43D9-BDB7-68CF5FF246B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DE61-9EF5-4083-A007-86644DB1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4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8C67-69A4-43D9-BDB7-68CF5FF246B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DE61-9EF5-4083-A007-86644DB1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0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8C67-69A4-43D9-BDB7-68CF5FF246B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DE61-9EF5-4083-A007-86644DB1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0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8C67-69A4-43D9-BDB7-68CF5FF246B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DE61-9EF5-4083-A007-86644DB1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5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8C67-69A4-43D9-BDB7-68CF5FF246B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DE61-9EF5-4083-A007-86644DB1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0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48C67-69A4-43D9-BDB7-68CF5FF246B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DE61-9EF5-4083-A007-86644DB1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70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0CCA-DC19-4905-A873-BC5692031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8408"/>
            <a:ext cx="9144000" cy="104674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Movement and Polish</a:t>
            </a:r>
          </a:p>
        </p:txBody>
      </p:sp>
    </p:spTree>
    <p:extLst>
      <p:ext uri="{BB962C8B-B14F-4D97-AF65-F5344CB8AC3E}">
        <p14:creationId xmlns:p14="http://schemas.microsoft.com/office/powerpoint/2010/main" val="2972139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04D8-51CE-411B-8EFD-568FE22C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833" y="804335"/>
            <a:ext cx="10621434" cy="48686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400" dirty="0">
              <a:latin typeface="+mj-lt"/>
            </a:endParaRPr>
          </a:p>
          <a:p>
            <a:pPr marL="0" indent="0">
              <a:buNone/>
            </a:pPr>
            <a:endParaRPr lang="en-US" sz="5400" dirty="0">
              <a:latin typeface="+mj-lt"/>
            </a:endParaRPr>
          </a:p>
          <a:p>
            <a:pPr marL="0" indent="0" algn="ctr">
              <a:buNone/>
            </a:pPr>
            <a:r>
              <a:rPr lang="en-US" sz="5400" dirty="0">
                <a:latin typeface="+mj-lt"/>
              </a:rPr>
              <a:t>This means that they don’t accelerate or decelerate at any point</a:t>
            </a: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8691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04D8-51CE-411B-8EFD-568FE22C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316" y="3076311"/>
            <a:ext cx="6701367" cy="70537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dirty="0">
                <a:latin typeface="+mj-lt"/>
              </a:rPr>
              <a:t>Thank you for your time </a:t>
            </a:r>
            <a:r>
              <a:rPr lang="en-US" sz="4800" dirty="0">
                <a:latin typeface="+mj-lt"/>
                <a:sym typeface="Wingdings" panose="05000000000000000000" pitchFamily="2" charset="2"/>
              </a:rPr>
              <a:t></a:t>
            </a:r>
            <a:endParaRPr lang="en-US" sz="4800" dirty="0">
              <a:latin typeface="+mj-lt"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5C0CF99-13AB-42A6-BB4B-2C045EBE5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59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CAE077-56D1-4A58-8004-748C76C21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41" y="431523"/>
            <a:ext cx="7988657" cy="599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30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04D8-51CE-411B-8EFD-568FE22C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10" y="1786468"/>
            <a:ext cx="9987379" cy="44788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u="sng" dirty="0">
                <a:solidFill>
                  <a:srgbClr val="FFFF00"/>
                </a:solidFill>
                <a:latin typeface="+mj-lt"/>
              </a:rPr>
              <a:t>Recall that we are given: </a:t>
            </a:r>
          </a:p>
          <a:p>
            <a:pPr marL="0" indent="0" algn="ctr">
              <a:buNone/>
            </a:pPr>
            <a:r>
              <a:rPr lang="en-US" sz="4800" dirty="0">
                <a:latin typeface="+mj-lt"/>
              </a:rPr>
              <a:t>A start value S</a:t>
            </a:r>
          </a:p>
          <a:p>
            <a:pPr marL="0" indent="0" algn="ctr">
              <a:buNone/>
            </a:pPr>
            <a:r>
              <a:rPr lang="en-US" sz="4800" dirty="0">
                <a:latin typeface="+mj-lt"/>
              </a:rPr>
              <a:t>An end value E</a:t>
            </a:r>
          </a:p>
          <a:p>
            <a:pPr marL="0" indent="0" algn="ctr">
              <a:buNone/>
            </a:pPr>
            <a:r>
              <a:rPr lang="en-US" sz="4800" dirty="0">
                <a:latin typeface="+mj-lt"/>
              </a:rPr>
              <a:t>A percentage value P</a:t>
            </a:r>
          </a:p>
        </p:txBody>
      </p:sp>
    </p:spTree>
    <p:extLst>
      <p:ext uri="{BB962C8B-B14F-4D97-AF65-F5344CB8AC3E}">
        <p14:creationId xmlns:p14="http://schemas.microsoft.com/office/powerpoint/2010/main" val="725667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04D8-51CE-411B-8EFD-568FE22C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467" y="1807632"/>
            <a:ext cx="9643534" cy="32427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latin typeface="+mj-lt"/>
              </a:rPr>
              <a:t>When P is 0%, we return S.</a:t>
            </a:r>
          </a:p>
          <a:p>
            <a:pPr marL="0" indent="0" algn="ctr">
              <a:buNone/>
            </a:pPr>
            <a:r>
              <a:rPr lang="en-US" sz="4800" dirty="0">
                <a:latin typeface="+mj-lt"/>
              </a:rPr>
              <a:t>When P is 100%, we return E.</a:t>
            </a:r>
          </a:p>
          <a:p>
            <a:pPr marL="0" indent="0" algn="ctr">
              <a:buNone/>
            </a:pPr>
            <a:r>
              <a:rPr lang="en-US" sz="4800" dirty="0">
                <a:latin typeface="+mj-lt"/>
              </a:rPr>
              <a:t>When P is 50%?</a:t>
            </a:r>
          </a:p>
          <a:p>
            <a:pPr marL="0" indent="0" algn="ctr">
              <a:buNone/>
            </a:pPr>
            <a:r>
              <a:rPr lang="en-US" sz="4800" dirty="0">
                <a:latin typeface="+mj-lt"/>
              </a:rPr>
              <a:t>When P is 25%?</a:t>
            </a:r>
          </a:p>
          <a:p>
            <a:pPr marL="0" indent="0">
              <a:buNone/>
            </a:pP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4611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291E-26D7-4EBF-8805-F786A66D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solidFill>
                  <a:srgbClr val="FFFF00"/>
                </a:solidFill>
              </a:rPr>
              <a:t>Perhaps numbers help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16977C-12D5-4167-81F0-3CAF8416D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467" y="1807632"/>
            <a:ext cx="9643534" cy="373803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800" dirty="0">
                <a:latin typeface="+mj-lt"/>
              </a:rPr>
              <a:t>If S is 0, E is 100, P is 50%, result is </a:t>
            </a:r>
            <a:r>
              <a:rPr lang="en-US" sz="4800" dirty="0">
                <a:solidFill>
                  <a:srgbClr val="FFC000"/>
                </a:solidFill>
                <a:latin typeface="+mj-lt"/>
              </a:rPr>
              <a:t>___</a:t>
            </a:r>
            <a:r>
              <a:rPr lang="en-US" sz="48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4800" dirty="0">
                <a:latin typeface="+mj-lt"/>
              </a:rPr>
              <a:t>If S is -20, E is 0, P is 10%, result is </a:t>
            </a:r>
            <a:r>
              <a:rPr lang="en-US" sz="4800" dirty="0">
                <a:solidFill>
                  <a:srgbClr val="FFC000"/>
                </a:solidFill>
                <a:latin typeface="+mj-lt"/>
              </a:rPr>
              <a:t>___</a:t>
            </a:r>
            <a:r>
              <a:rPr lang="en-US" sz="48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4800" dirty="0">
                <a:latin typeface="+mj-lt"/>
              </a:rPr>
              <a:t>If S is 100, E is 0, P is 90%, result is </a:t>
            </a:r>
            <a:r>
              <a:rPr lang="en-US" sz="4800" dirty="0">
                <a:solidFill>
                  <a:srgbClr val="FFC000"/>
                </a:solidFill>
                <a:latin typeface="+mj-lt"/>
              </a:rPr>
              <a:t>___</a:t>
            </a:r>
            <a:r>
              <a:rPr lang="en-US" sz="4800" dirty="0">
                <a:latin typeface="+mj-lt"/>
              </a:rPr>
              <a:t>.</a:t>
            </a:r>
          </a:p>
          <a:p>
            <a:pPr marL="0" indent="0">
              <a:buNone/>
            </a:pPr>
            <a:endParaRPr lang="en-US" sz="4800" dirty="0">
              <a:latin typeface="+mj-lt"/>
            </a:endParaRPr>
          </a:p>
          <a:p>
            <a:pPr marL="0" indent="0">
              <a:buNone/>
            </a:pP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1068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291E-26D7-4EBF-8805-F786A66D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solidFill>
                  <a:srgbClr val="FFFF00"/>
                </a:solidFill>
              </a:rPr>
              <a:t>Perhaps numbers help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16977C-12D5-4167-81F0-3CAF8416D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467" y="1807632"/>
            <a:ext cx="9643534" cy="373803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800" dirty="0">
                <a:latin typeface="+mj-lt"/>
              </a:rPr>
              <a:t>If S is 0, E is 100, P is 50%, result is </a:t>
            </a:r>
            <a:r>
              <a:rPr lang="en-US" sz="4800" dirty="0">
                <a:solidFill>
                  <a:srgbClr val="FFC000"/>
                </a:solidFill>
                <a:latin typeface="+mj-lt"/>
              </a:rPr>
              <a:t>50</a:t>
            </a:r>
            <a:r>
              <a:rPr lang="en-US" sz="48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4800" dirty="0">
                <a:latin typeface="+mj-lt"/>
              </a:rPr>
              <a:t>If S is -20, E is 0, P is 10%, result is </a:t>
            </a:r>
            <a:r>
              <a:rPr lang="en-US" sz="4800" dirty="0">
                <a:solidFill>
                  <a:srgbClr val="FFC000"/>
                </a:solidFill>
                <a:latin typeface="+mj-lt"/>
              </a:rPr>
              <a:t>-18</a:t>
            </a:r>
            <a:r>
              <a:rPr lang="en-US" sz="48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4800" dirty="0">
                <a:latin typeface="+mj-lt"/>
              </a:rPr>
              <a:t>If S is 100, E is 0, P is 90%, result is </a:t>
            </a:r>
            <a:r>
              <a:rPr lang="en-US" sz="4800" dirty="0">
                <a:solidFill>
                  <a:srgbClr val="FFC000"/>
                </a:solidFill>
                <a:latin typeface="+mj-lt"/>
              </a:rPr>
              <a:t>10</a:t>
            </a:r>
            <a:r>
              <a:rPr lang="en-US" sz="4800" dirty="0">
                <a:latin typeface="+mj-lt"/>
              </a:rPr>
              <a:t>.</a:t>
            </a:r>
          </a:p>
          <a:p>
            <a:pPr marL="0" indent="0">
              <a:buNone/>
            </a:pPr>
            <a:endParaRPr lang="en-US" sz="4800" dirty="0">
              <a:latin typeface="+mj-lt"/>
            </a:endParaRPr>
          </a:p>
          <a:p>
            <a:pPr marL="0" indent="0">
              <a:buNone/>
            </a:pPr>
            <a:r>
              <a:rPr lang="en-US" sz="4800" dirty="0">
                <a:latin typeface="+mj-lt"/>
              </a:rPr>
              <a:t>But how would you write such a function?</a:t>
            </a:r>
          </a:p>
          <a:p>
            <a:pPr marL="0" indent="0">
              <a:buNone/>
            </a:pP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7988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291E-26D7-4EBF-8805-F786A66D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solidFill>
                  <a:srgbClr val="FFFF00"/>
                </a:solidFill>
              </a:rPr>
              <a:t>Perhaps numbers help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16977C-12D5-4167-81F0-3CAF8416D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467" y="1807632"/>
            <a:ext cx="9643534" cy="373803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800" dirty="0">
                <a:latin typeface="+mj-lt"/>
              </a:rPr>
              <a:t>If S is 0, E is 100, P is 50%, result is </a:t>
            </a:r>
            <a:r>
              <a:rPr lang="en-US" sz="4800" dirty="0">
                <a:solidFill>
                  <a:srgbClr val="FFC000"/>
                </a:solidFill>
                <a:latin typeface="+mj-lt"/>
              </a:rPr>
              <a:t>50</a:t>
            </a:r>
            <a:r>
              <a:rPr lang="en-US" sz="48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4800" dirty="0">
                <a:latin typeface="+mj-lt"/>
              </a:rPr>
              <a:t>If S is -20, E is 0, P is 10%, result is </a:t>
            </a:r>
            <a:r>
              <a:rPr lang="en-US" sz="4800" dirty="0">
                <a:solidFill>
                  <a:srgbClr val="FFC000"/>
                </a:solidFill>
                <a:latin typeface="+mj-lt"/>
              </a:rPr>
              <a:t>-18</a:t>
            </a:r>
            <a:r>
              <a:rPr lang="en-US" sz="48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4800" dirty="0">
                <a:latin typeface="+mj-lt"/>
              </a:rPr>
              <a:t>If S is 100, E is 0, P is 90%, result is </a:t>
            </a:r>
            <a:r>
              <a:rPr lang="en-US" sz="4800" dirty="0">
                <a:solidFill>
                  <a:srgbClr val="FFC000"/>
                </a:solidFill>
                <a:latin typeface="+mj-lt"/>
              </a:rPr>
              <a:t>10</a:t>
            </a:r>
            <a:r>
              <a:rPr lang="en-US" sz="4800" dirty="0">
                <a:latin typeface="+mj-lt"/>
              </a:rPr>
              <a:t>.</a:t>
            </a:r>
          </a:p>
          <a:p>
            <a:pPr marL="0" indent="0">
              <a:buNone/>
            </a:pPr>
            <a:endParaRPr lang="en-US" sz="4800" dirty="0">
              <a:latin typeface="+mj-lt"/>
            </a:endParaRPr>
          </a:p>
          <a:p>
            <a:pPr marL="0" indent="0">
              <a:buNone/>
            </a:pPr>
            <a:r>
              <a:rPr lang="en-US" sz="4800" dirty="0">
                <a:latin typeface="+mj-lt"/>
              </a:rPr>
              <a:t>But how would you write such a function?</a:t>
            </a:r>
          </a:p>
          <a:p>
            <a:pPr marL="0" indent="0">
              <a:buNone/>
            </a:pPr>
            <a:endParaRPr lang="en-US" sz="48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313E79-C57E-424E-954E-2CF5E0489194}"/>
              </a:ext>
            </a:extLst>
          </p:cNvPr>
          <p:cNvSpPr txBox="1"/>
          <p:nvPr/>
        </p:nvSpPr>
        <p:spPr>
          <a:xfrm>
            <a:off x="2286000" y="5470664"/>
            <a:ext cx="6968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(1.0 – P) * S + P * E</a:t>
            </a:r>
          </a:p>
        </p:txBody>
      </p:sp>
    </p:spTree>
    <p:extLst>
      <p:ext uri="{BB962C8B-B14F-4D97-AF65-F5344CB8AC3E}">
        <p14:creationId xmlns:p14="http://schemas.microsoft.com/office/powerpoint/2010/main" val="887703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291E-26D7-4EBF-8805-F786A66D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solidFill>
                  <a:srgbClr val="FFFF00"/>
                </a:solidFill>
              </a:rPr>
              <a:t>Perhaps numbers help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16977C-12D5-4167-81F0-3CAF8416D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467" y="1807632"/>
            <a:ext cx="9643534" cy="373803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800" dirty="0">
                <a:latin typeface="+mj-lt"/>
              </a:rPr>
              <a:t>If S is 0, E is 100, P is 50%, result is </a:t>
            </a:r>
            <a:r>
              <a:rPr lang="en-US" sz="4800" dirty="0">
                <a:solidFill>
                  <a:srgbClr val="FFC000"/>
                </a:solidFill>
                <a:latin typeface="+mj-lt"/>
              </a:rPr>
              <a:t>50</a:t>
            </a:r>
            <a:r>
              <a:rPr lang="en-US" sz="48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4800" dirty="0">
                <a:latin typeface="+mj-lt"/>
              </a:rPr>
              <a:t>If S is -20, E is 0, P is 10%, result is </a:t>
            </a:r>
            <a:r>
              <a:rPr lang="en-US" sz="4800" dirty="0">
                <a:solidFill>
                  <a:srgbClr val="FFC000"/>
                </a:solidFill>
                <a:latin typeface="+mj-lt"/>
              </a:rPr>
              <a:t>-18</a:t>
            </a:r>
            <a:r>
              <a:rPr lang="en-US" sz="48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4800" dirty="0">
                <a:latin typeface="+mj-lt"/>
              </a:rPr>
              <a:t>If S is 100, E is 0, P is 90%, result is </a:t>
            </a:r>
            <a:r>
              <a:rPr lang="en-US" sz="4800" dirty="0">
                <a:solidFill>
                  <a:srgbClr val="FFC000"/>
                </a:solidFill>
                <a:latin typeface="+mj-lt"/>
              </a:rPr>
              <a:t>10</a:t>
            </a:r>
            <a:r>
              <a:rPr lang="en-US" sz="4800" dirty="0">
                <a:latin typeface="+mj-lt"/>
              </a:rPr>
              <a:t>.</a:t>
            </a:r>
          </a:p>
          <a:p>
            <a:pPr marL="0" indent="0">
              <a:buNone/>
            </a:pPr>
            <a:endParaRPr lang="en-US" sz="4800" dirty="0">
              <a:latin typeface="+mj-lt"/>
            </a:endParaRPr>
          </a:p>
          <a:p>
            <a:pPr marL="0" indent="0">
              <a:buNone/>
            </a:pPr>
            <a:r>
              <a:rPr lang="en-US" sz="4800" dirty="0">
                <a:latin typeface="+mj-lt"/>
              </a:rPr>
              <a:t>But how would you write such a function?</a:t>
            </a:r>
          </a:p>
          <a:p>
            <a:pPr marL="0" indent="0">
              <a:buNone/>
            </a:pPr>
            <a:endParaRPr lang="en-US" sz="48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313E79-C57E-424E-954E-2CF5E0489194}"/>
              </a:ext>
            </a:extLst>
          </p:cNvPr>
          <p:cNvSpPr txBox="1"/>
          <p:nvPr/>
        </p:nvSpPr>
        <p:spPr>
          <a:xfrm>
            <a:off x="2362200" y="5775464"/>
            <a:ext cx="6968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(1.0 – P) * S + P * 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84494-9BA0-4D5C-9876-E22F02F11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5662611"/>
            <a:ext cx="86677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13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04D8-51CE-411B-8EFD-568FE22C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283" y="2198026"/>
            <a:ext cx="10621434" cy="2461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latin typeface="+mj-lt"/>
              </a:rPr>
              <a:t>The rest of the easing functions pretty much follow the same function prototype.</a:t>
            </a:r>
          </a:p>
        </p:txBody>
      </p:sp>
    </p:spTree>
    <p:extLst>
      <p:ext uri="{BB962C8B-B14F-4D97-AF65-F5344CB8AC3E}">
        <p14:creationId xmlns:p14="http://schemas.microsoft.com/office/powerpoint/2010/main" val="53505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0CCA-DC19-4905-A873-BC5692031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8716"/>
            <a:ext cx="9144000" cy="13054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Easing Functions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(aka 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tweening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4385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291E-26D7-4EBF-8805-F786A66D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solidFill>
                  <a:srgbClr val="FFFF00"/>
                </a:solidFill>
              </a:rPr>
              <a:t>Ease In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2F13238-30A6-4DB6-A768-DB5F99460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807" y="3500437"/>
            <a:ext cx="5319889" cy="29924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8B261F-D424-4E30-8745-D283B03F3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87" y="1633538"/>
            <a:ext cx="7714073" cy="172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72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291E-26D7-4EBF-8805-F786A66D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solidFill>
                  <a:srgbClr val="FFFF00"/>
                </a:solidFill>
              </a:rPr>
              <a:t>Ease Out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3084B-D6D5-4AA7-8D3A-4B44CF769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533525"/>
            <a:ext cx="8393306" cy="1752599"/>
          </a:xfrm>
          <a:prstGeom prst="rect">
            <a:avLst/>
          </a:prstGeom>
        </p:spPr>
      </p:pic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BD608428-A590-4534-9A73-CE81922EF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615" y="3505203"/>
            <a:ext cx="5591175" cy="314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81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291E-26D7-4EBF-8805-F786A66D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solidFill>
                  <a:srgbClr val="FFFF00"/>
                </a:solidFill>
              </a:rPr>
              <a:t>Ease In/Out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50389B2-5161-4F3F-A51E-004D9B1F8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24" y="3500438"/>
            <a:ext cx="5391150" cy="3032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D5F500-C7D9-4303-81E4-AA58B2D35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241" y="1552575"/>
            <a:ext cx="8955517" cy="180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20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person&#10;&#10;Description automatically generated with low confidence">
            <a:extLst>
              <a:ext uri="{FF2B5EF4-FFF2-40B4-BE49-F238E27FC236}">
                <a16:creationId xmlns:a16="http://schemas.microsoft.com/office/drawing/2014/main" id="{F90747D5-6442-43B9-8FA4-B75D5C58C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09587"/>
            <a:ext cx="8083745" cy="606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24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291E-26D7-4EBF-8805-F786A66D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solidFill>
                  <a:srgbClr val="FFFF00"/>
                </a:solidFill>
              </a:rPr>
              <a:t>It’s up to you!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16977C-12D5-4167-81F0-3CAF8416D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467" y="1807632"/>
            <a:ext cx="10048346" cy="3738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latin typeface="+mj-lt"/>
              </a:rPr>
              <a:t>But a common way to have a float that represents time that increases over the intended duration of the animation as </a:t>
            </a:r>
            <a:r>
              <a:rPr lang="en-US" sz="4800" dirty="0">
                <a:solidFill>
                  <a:srgbClr val="FFC000"/>
                </a:solidFill>
                <a:latin typeface="+mj-lt"/>
              </a:rPr>
              <a:t>P</a:t>
            </a:r>
            <a:r>
              <a:rPr lang="en-US" sz="4800" dirty="0">
                <a:latin typeface="+mj-lt"/>
              </a:rPr>
              <a:t>!</a:t>
            </a:r>
          </a:p>
          <a:p>
            <a:pPr marL="0" indent="0">
              <a:buNone/>
            </a:pPr>
            <a:endParaRPr lang="en-US" sz="4800" dirty="0">
              <a:latin typeface="+mj-lt"/>
            </a:endParaRPr>
          </a:p>
          <a:p>
            <a:pPr marL="0" indent="0">
              <a:buNone/>
            </a:pPr>
            <a:endParaRPr lang="en-US" sz="48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BDEAF-E4A9-4BE3-B88D-4F174CD3C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850" y="4076250"/>
            <a:ext cx="8377579" cy="253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82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0CCA-DC19-4905-A873-BC5692031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8716"/>
            <a:ext cx="9144000" cy="13054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DEMO!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46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0CCA-DC19-4905-A873-BC5692031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8716"/>
            <a:ext cx="9144000" cy="13054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Movement with acceleration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979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04D8-51CE-411B-8EFD-568FE22C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283" y="978693"/>
            <a:ext cx="10621434" cy="49006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400" dirty="0">
              <a:latin typeface="+mj-lt"/>
            </a:endParaRPr>
          </a:p>
          <a:p>
            <a:pPr marL="0" indent="0" algn="ctr">
              <a:buNone/>
            </a:pPr>
            <a:r>
              <a:rPr lang="en-US" sz="5400" dirty="0">
                <a:latin typeface="+mj-lt"/>
              </a:rPr>
              <a:t>Before we talk about acceleration, we need to talk about velocity.</a:t>
            </a:r>
          </a:p>
          <a:p>
            <a:pPr marL="0" indent="0" algn="ctr">
              <a:buNone/>
            </a:pPr>
            <a:endParaRPr lang="en-US" sz="5400" dirty="0">
              <a:latin typeface="+mj-lt"/>
            </a:endParaRPr>
          </a:p>
          <a:p>
            <a:pPr marL="0" indent="0" algn="ctr">
              <a:buNone/>
            </a:pPr>
            <a:r>
              <a:rPr lang="en-US" sz="5400" u="sng" dirty="0">
                <a:solidFill>
                  <a:srgbClr val="FFC000"/>
                </a:solidFill>
                <a:latin typeface="+mj-lt"/>
              </a:rPr>
              <a:t>So what is velocity?</a:t>
            </a:r>
          </a:p>
          <a:p>
            <a:pPr marL="0" indent="0" algn="ctr">
              <a:buNone/>
            </a:pP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4229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04D8-51CE-411B-8EFD-568FE22C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283" y="1196578"/>
            <a:ext cx="10621434" cy="27217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400" dirty="0">
              <a:latin typeface="+mj-lt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FFC000"/>
                </a:solidFill>
                <a:latin typeface="+mj-lt"/>
              </a:rPr>
              <a:t>Velocity</a:t>
            </a:r>
            <a:r>
              <a:rPr lang="en-US" sz="5400" dirty="0">
                <a:latin typeface="+mj-lt"/>
              </a:rPr>
              <a:t> is a vector that represents the rate of change of position over time.</a:t>
            </a:r>
            <a:endParaRPr lang="en-US" sz="5400" u="sng" dirty="0">
              <a:latin typeface="+mj-lt"/>
            </a:endParaRPr>
          </a:p>
          <a:p>
            <a:pPr marL="0" indent="0" algn="ctr">
              <a:buNone/>
            </a:pPr>
            <a:endParaRPr lang="en-US" sz="48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91A303-2410-4839-A5CA-266D0F3CA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20" y="4604147"/>
            <a:ext cx="10908359" cy="114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21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04D8-51CE-411B-8EFD-568FE22C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283" y="1196578"/>
            <a:ext cx="10621434" cy="272177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5400" dirty="0">
              <a:latin typeface="+mj-lt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FFC000"/>
                </a:solidFill>
                <a:latin typeface="+mj-lt"/>
              </a:rPr>
              <a:t>Acceleration</a:t>
            </a:r>
            <a:r>
              <a:rPr lang="en-US" sz="5400" dirty="0">
                <a:latin typeface="+mj-lt"/>
              </a:rPr>
              <a:t> is a vector that represents the rate of change of velocity over time.</a:t>
            </a:r>
            <a:endParaRPr lang="en-US" sz="5400" u="sng" dirty="0">
              <a:latin typeface="+mj-lt"/>
            </a:endParaRPr>
          </a:p>
          <a:p>
            <a:pPr marL="0" indent="0" algn="ctr">
              <a:buNone/>
            </a:pPr>
            <a:endParaRPr lang="en-US" sz="48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0DDD9-ACCD-4AA7-9D62-087AC27DA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4" y="4396902"/>
            <a:ext cx="10833091" cy="144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5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04D8-51CE-411B-8EFD-568FE22C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833" y="804334"/>
            <a:ext cx="10202333" cy="549486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j-lt"/>
              </a:rPr>
              <a:t> </a:t>
            </a:r>
            <a:r>
              <a:rPr lang="en-US" sz="4800" dirty="0">
                <a:solidFill>
                  <a:srgbClr val="FFC000"/>
                </a:solidFill>
                <a:latin typeface="+mj-lt"/>
              </a:rPr>
              <a:t>Easing Functions </a:t>
            </a:r>
            <a:r>
              <a:rPr lang="en-US" sz="4800" dirty="0">
                <a:latin typeface="+mj-lt"/>
              </a:rPr>
              <a:t>were developed by </a:t>
            </a:r>
            <a:r>
              <a:rPr lang="en-US" sz="4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Robert Panner</a:t>
            </a:r>
          </a:p>
          <a:p>
            <a:r>
              <a:rPr lang="en-US" sz="4800" dirty="0">
                <a:latin typeface="+mj-lt"/>
              </a:rPr>
              <a:t> It grew in popularity, until it is found in many front-end related fields due to how flexible it is</a:t>
            </a:r>
          </a:p>
          <a:p>
            <a:r>
              <a:rPr lang="en-US" sz="4800" dirty="0">
                <a:latin typeface="+mj-lt"/>
              </a:rPr>
              <a:t> Commonly used to do simple animations </a:t>
            </a:r>
            <a:r>
              <a:rPr lang="en-US" sz="48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through code</a:t>
            </a:r>
            <a:r>
              <a:rPr lang="en-US" sz="4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8845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0CCA-DC19-4905-A873-BC5692031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8716"/>
            <a:ext cx="9144000" cy="13054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DEMO!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081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0CCA-DC19-4905-A873-BC5692031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8095"/>
            <a:ext cx="9144000" cy="16418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BONUS: Damping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(the cheap hacky way)</a:t>
            </a:r>
          </a:p>
        </p:txBody>
      </p:sp>
    </p:spTree>
    <p:extLst>
      <p:ext uri="{BB962C8B-B14F-4D97-AF65-F5344CB8AC3E}">
        <p14:creationId xmlns:p14="http://schemas.microsoft.com/office/powerpoint/2010/main" val="2351026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04D8-51CE-411B-8EFD-568FE22C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754" y="1939659"/>
            <a:ext cx="9643534" cy="29786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C000"/>
                </a:solidFill>
                <a:latin typeface="+mj-lt"/>
              </a:rPr>
              <a:t>Damping</a:t>
            </a:r>
            <a:r>
              <a:rPr lang="en-US" sz="4800" dirty="0">
                <a:latin typeface="+mj-lt"/>
              </a:rPr>
              <a:t> is used as part of physics systems to emulate spring-like effects when it comes to one object chasing another. </a:t>
            </a:r>
          </a:p>
        </p:txBody>
      </p:sp>
    </p:spTree>
    <p:extLst>
      <p:ext uri="{BB962C8B-B14F-4D97-AF65-F5344CB8AC3E}">
        <p14:creationId xmlns:p14="http://schemas.microsoft.com/office/powerpoint/2010/main" val="2247965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04D8-51CE-411B-8EFD-568FE22C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754" y="1628775"/>
            <a:ext cx="9643534" cy="388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chemeClr val="tx2"/>
                </a:solidFill>
                <a:latin typeface="+mj-lt"/>
              </a:rPr>
              <a:t>It will cause a chasing object to </a:t>
            </a:r>
            <a:r>
              <a:rPr lang="en-US" sz="4800" dirty="0">
                <a:solidFill>
                  <a:srgbClr val="FFC000"/>
                </a:solidFill>
                <a:latin typeface="+mj-lt"/>
              </a:rPr>
              <a:t>move faster when it’s further away</a:t>
            </a:r>
            <a:r>
              <a:rPr lang="en-US" sz="4800" dirty="0">
                <a:solidFill>
                  <a:schemeClr val="tx2"/>
                </a:solidFill>
                <a:latin typeface="+mj-lt"/>
              </a:rPr>
              <a:t> from its target and </a:t>
            </a:r>
            <a:r>
              <a:rPr lang="en-US" sz="4800" dirty="0">
                <a:solidFill>
                  <a:srgbClr val="FFC000"/>
                </a:solidFill>
                <a:latin typeface="+mj-lt"/>
              </a:rPr>
              <a:t>slower when it’s nearer</a:t>
            </a:r>
            <a:r>
              <a:rPr lang="en-US" sz="4800" dirty="0">
                <a:solidFill>
                  <a:schemeClr val="tx2"/>
                </a:solidFill>
                <a:latin typeface="+mj-lt"/>
              </a:rPr>
              <a:t>.</a:t>
            </a:r>
          </a:p>
          <a:p>
            <a:pPr marL="0" indent="0" algn="ctr">
              <a:buNone/>
            </a:pPr>
            <a:r>
              <a:rPr lang="en-US" sz="4800" dirty="0">
                <a:solidFill>
                  <a:schemeClr val="tx2"/>
                </a:solidFill>
                <a:latin typeface="+mj-lt"/>
              </a:rPr>
              <a:t>This creates a nice smooth spring-like acceleration/deceleration</a:t>
            </a:r>
          </a:p>
        </p:txBody>
      </p:sp>
    </p:spTree>
    <p:extLst>
      <p:ext uri="{BB962C8B-B14F-4D97-AF65-F5344CB8AC3E}">
        <p14:creationId xmlns:p14="http://schemas.microsoft.com/office/powerpoint/2010/main" val="1033606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04D8-51CE-411B-8EFD-568FE22C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754" y="1939660"/>
            <a:ext cx="9643534" cy="29466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chemeClr val="tx2"/>
                </a:solidFill>
                <a:latin typeface="+mj-lt"/>
              </a:rPr>
              <a:t>This is useful for systems like chasing cameras, particles, and anything that requires some kind of ‘spring-like’ effect.</a:t>
            </a:r>
          </a:p>
        </p:txBody>
      </p:sp>
    </p:spTree>
    <p:extLst>
      <p:ext uri="{BB962C8B-B14F-4D97-AF65-F5344CB8AC3E}">
        <p14:creationId xmlns:p14="http://schemas.microsoft.com/office/powerpoint/2010/main" val="12334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96C2F2-C5C2-473D-B82A-9725DB2E0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77" y="2416629"/>
            <a:ext cx="10929446" cy="168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97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0CCA-DC19-4905-A873-BC5692031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8716"/>
            <a:ext cx="9144000" cy="13054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DEMO!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04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04D8-51CE-411B-8EFD-568FE22C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156" y="860318"/>
            <a:ext cx="10621434" cy="5494867"/>
          </a:xfrm>
        </p:spPr>
        <p:txBody>
          <a:bodyPr>
            <a:normAutofit lnSpcReduction="10000"/>
          </a:bodyPr>
          <a:lstStyle/>
          <a:p>
            <a:r>
              <a:rPr lang="en-US" sz="4800" dirty="0">
                <a:latin typeface="+mj-lt"/>
              </a:rPr>
              <a:t> </a:t>
            </a:r>
            <a:r>
              <a:rPr lang="en-US" sz="4800" dirty="0">
                <a:solidFill>
                  <a:srgbClr val="FFC000"/>
                </a:solidFill>
                <a:latin typeface="+mj-lt"/>
              </a:rPr>
              <a:t>Easing Functions </a:t>
            </a:r>
            <a:r>
              <a:rPr lang="en-US" sz="4800" dirty="0">
                <a:latin typeface="+mj-lt"/>
              </a:rPr>
              <a:t>describe the rate of change of a parameter over time.</a:t>
            </a:r>
          </a:p>
          <a:p>
            <a:r>
              <a:rPr lang="en-US" sz="4800" dirty="0">
                <a:latin typeface="+mj-lt"/>
              </a:rPr>
              <a:t> The parameters you want to affect are up to you to choose:</a:t>
            </a:r>
          </a:p>
          <a:p>
            <a:pPr lvl="1"/>
            <a:r>
              <a:rPr lang="en-US" sz="4400" dirty="0">
                <a:latin typeface="+mj-lt"/>
              </a:rPr>
              <a:t> Position </a:t>
            </a:r>
          </a:p>
          <a:p>
            <a:pPr lvl="1"/>
            <a:r>
              <a:rPr lang="en-US" sz="4400" dirty="0">
                <a:latin typeface="+mj-lt"/>
              </a:rPr>
              <a:t> Size</a:t>
            </a:r>
          </a:p>
          <a:p>
            <a:pPr lvl="1"/>
            <a:r>
              <a:rPr lang="en-US" sz="4400" dirty="0">
                <a:latin typeface="+mj-lt"/>
              </a:rPr>
              <a:t> Color</a:t>
            </a:r>
          </a:p>
          <a:p>
            <a:pPr lvl="1"/>
            <a:r>
              <a:rPr lang="en-US" sz="4400" dirty="0">
                <a:latin typeface="+mj-lt"/>
              </a:rPr>
              <a:t> …almost anything, really!</a:t>
            </a:r>
          </a:p>
        </p:txBody>
      </p:sp>
    </p:spTree>
    <p:extLst>
      <p:ext uri="{BB962C8B-B14F-4D97-AF65-F5344CB8AC3E}">
        <p14:creationId xmlns:p14="http://schemas.microsoft.com/office/powerpoint/2010/main" val="32917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04D8-51CE-411B-8EFD-568FE22C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778" y="1903359"/>
            <a:ext cx="10118444" cy="30512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latin typeface="+mj-lt"/>
              </a:rPr>
              <a:t>“Given a </a:t>
            </a:r>
            <a:r>
              <a:rPr lang="en-US" sz="4800" dirty="0">
                <a:solidFill>
                  <a:srgbClr val="FFC000"/>
                </a:solidFill>
                <a:latin typeface="+mj-lt"/>
              </a:rPr>
              <a:t>start value S</a:t>
            </a:r>
            <a:r>
              <a:rPr lang="en-US" sz="4800" dirty="0">
                <a:latin typeface="+mj-lt"/>
              </a:rPr>
              <a:t>, an </a:t>
            </a:r>
            <a:r>
              <a:rPr lang="en-US" sz="4800" dirty="0">
                <a:solidFill>
                  <a:srgbClr val="FFC000"/>
                </a:solidFill>
                <a:latin typeface="+mj-lt"/>
              </a:rPr>
              <a:t>end value E</a:t>
            </a:r>
            <a:r>
              <a:rPr lang="en-US" sz="4800" dirty="0">
                <a:latin typeface="+mj-lt"/>
              </a:rPr>
              <a:t>, </a:t>
            </a:r>
          </a:p>
          <a:p>
            <a:pPr marL="0" indent="0" algn="ctr">
              <a:buNone/>
            </a:pPr>
            <a:r>
              <a:rPr lang="en-US" sz="4800" dirty="0">
                <a:latin typeface="+mj-lt"/>
              </a:rPr>
              <a:t>a </a:t>
            </a:r>
            <a:r>
              <a:rPr lang="en-US" sz="4800" dirty="0">
                <a:solidFill>
                  <a:srgbClr val="FFC000"/>
                </a:solidFill>
                <a:latin typeface="+mj-lt"/>
              </a:rPr>
              <a:t>percentage P </a:t>
            </a:r>
            <a:r>
              <a:rPr lang="en-US" sz="4800" dirty="0">
                <a:latin typeface="+mj-lt"/>
              </a:rPr>
              <a:t>that represents the completeness between </a:t>
            </a:r>
            <a:r>
              <a:rPr lang="en-US" sz="4800" dirty="0">
                <a:solidFill>
                  <a:srgbClr val="FFC000"/>
                </a:solidFill>
                <a:latin typeface="+mj-lt"/>
              </a:rPr>
              <a:t>S</a:t>
            </a:r>
            <a:r>
              <a:rPr lang="en-US" sz="4800" dirty="0">
                <a:latin typeface="+mj-lt"/>
              </a:rPr>
              <a:t> and </a:t>
            </a:r>
            <a:r>
              <a:rPr lang="en-US" sz="4800" dirty="0">
                <a:solidFill>
                  <a:srgbClr val="FFC000"/>
                </a:solidFill>
                <a:latin typeface="+mj-lt"/>
              </a:rPr>
              <a:t>E</a:t>
            </a:r>
            <a:r>
              <a:rPr lang="en-US" sz="4800" dirty="0">
                <a:latin typeface="+mj-lt"/>
              </a:rPr>
              <a:t>, </a:t>
            </a:r>
          </a:p>
          <a:p>
            <a:pPr marL="0" indent="0" algn="ctr">
              <a:buNone/>
            </a:pPr>
            <a:r>
              <a:rPr lang="en-US" sz="4800" dirty="0">
                <a:latin typeface="+mj-lt"/>
              </a:rPr>
              <a:t>what is the value at </a:t>
            </a:r>
            <a:r>
              <a:rPr lang="en-US" sz="4800" dirty="0">
                <a:solidFill>
                  <a:srgbClr val="FFC000"/>
                </a:solidFill>
                <a:latin typeface="+mj-lt"/>
              </a:rPr>
              <a:t>P</a:t>
            </a:r>
            <a:r>
              <a:rPr lang="en-US" sz="4800" dirty="0">
                <a:latin typeface="+mj-lt"/>
              </a:rPr>
              <a:t>?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996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E883B9-1D07-44E2-83DA-554AD6D83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436" y="0"/>
            <a:ext cx="88711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1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8D4935D-4E4D-440F-BBAF-938B9F557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372" y="419100"/>
            <a:ext cx="5327256" cy="601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60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04D8-51CE-411B-8EFD-568FE22C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833" y="1185333"/>
            <a:ext cx="10202333" cy="448733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dirty="0">
                <a:latin typeface="+mj-lt"/>
              </a:rPr>
              <a:t>Let’s start with the simplest of </a:t>
            </a:r>
          </a:p>
          <a:p>
            <a:pPr marL="0" indent="0" algn="ctr">
              <a:buNone/>
            </a:pPr>
            <a:r>
              <a:rPr lang="en-US" sz="4800" dirty="0">
                <a:latin typeface="+mj-lt"/>
              </a:rPr>
              <a:t>Easing Functions</a:t>
            </a:r>
          </a:p>
          <a:p>
            <a:pPr marL="0" indent="0" algn="ctr">
              <a:buNone/>
            </a:pPr>
            <a:endParaRPr lang="en-US" sz="4800" dirty="0">
              <a:latin typeface="+mj-lt"/>
            </a:endParaRPr>
          </a:p>
          <a:p>
            <a:pPr marL="0" indent="0" algn="ctr">
              <a:buNone/>
            </a:pPr>
            <a:r>
              <a:rPr lang="en-US" sz="4800" u="sng" dirty="0">
                <a:solidFill>
                  <a:srgbClr val="FFFF00"/>
                </a:solidFill>
                <a:latin typeface="+mj-lt"/>
              </a:rPr>
              <a:t>Linear</a:t>
            </a:r>
          </a:p>
          <a:p>
            <a:pPr marL="0" indent="0" algn="ctr">
              <a:buNone/>
            </a:pPr>
            <a:endParaRPr lang="en-US" sz="4800" u="sng" dirty="0">
              <a:solidFill>
                <a:srgbClr val="FFFF0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4800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(also known as Lerp)</a:t>
            </a:r>
          </a:p>
        </p:txBody>
      </p:sp>
    </p:spTree>
    <p:extLst>
      <p:ext uri="{BB962C8B-B14F-4D97-AF65-F5344CB8AC3E}">
        <p14:creationId xmlns:p14="http://schemas.microsoft.com/office/powerpoint/2010/main" val="289542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04D8-51CE-411B-8EFD-568FE22C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833" y="2091267"/>
            <a:ext cx="10621434" cy="3454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latin typeface="+mj-lt"/>
              </a:rPr>
              <a:t>A parameter put into a </a:t>
            </a:r>
            <a:r>
              <a:rPr lang="en-US" sz="5400" dirty="0">
                <a:solidFill>
                  <a:srgbClr val="FFC000"/>
                </a:solidFill>
                <a:latin typeface="+mj-lt"/>
              </a:rPr>
              <a:t>Linear Easing Function </a:t>
            </a:r>
            <a:r>
              <a:rPr lang="en-US" sz="5400" dirty="0">
                <a:latin typeface="+mj-lt"/>
              </a:rPr>
              <a:t>has a </a:t>
            </a:r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constant rate of change </a:t>
            </a:r>
            <a:r>
              <a:rPr lang="en-US" sz="5400" dirty="0">
                <a:latin typeface="+mj-lt"/>
              </a:rPr>
              <a:t>over time.</a:t>
            </a:r>
          </a:p>
        </p:txBody>
      </p:sp>
    </p:spTree>
    <p:extLst>
      <p:ext uri="{BB962C8B-B14F-4D97-AF65-F5344CB8AC3E}">
        <p14:creationId xmlns:p14="http://schemas.microsoft.com/office/powerpoint/2010/main" val="57998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ek 1 - Introduction.pptx" id="{44C5A468-2483-4E15-BE22-B765DE1E3DBA}" vid="{AE9E9524-AECC-4704-8C79-0A52024DFC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681</Words>
  <Application>Microsoft Office PowerPoint</Application>
  <PresentationFormat>Widescreen</PresentationFormat>
  <Paragraphs>84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Rockwell</vt:lpstr>
      <vt:lpstr>Tw Cen MT</vt:lpstr>
      <vt:lpstr>Office Theme</vt:lpstr>
      <vt:lpstr>Movement and Polish</vt:lpstr>
      <vt:lpstr>Easing Functions (aka tweening)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Perhaps numbers help</vt:lpstr>
      <vt:lpstr>Perhaps numbers help</vt:lpstr>
      <vt:lpstr>Perhaps numbers help</vt:lpstr>
      <vt:lpstr>Perhaps numbers help</vt:lpstr>
      <vt:lpstr>PowerPoint Presentation</vt:lpstr>
      <vt:lpstr>Ease In</vt:lpstr>
      <vt:lpstr>Ease Out</vt:lpstr>
      <vt:lpstr>Ease In/Out</vt:lpstr>
      <vt:lpstr>PowerPoint Presentation</vt:lpstr>
      <vt:lpstr>It’s up to you!</vt:lpstr>
      <vt:lpstr>DEMO!</vt:lpstr>
      <vt:lpstr>Movement with acceleration</vt:lpstr>
      <vt:lpstr>PowerPoint Presentation</vt:lpstr>
      <vt:lpstr>PowerPoint Presentation</vt:lpstr>
      <vt:lpstr>PowerPoint Presentation</vt:lpstr>
      <vt:lpstr>DEMO!</vt:lpstr>
      <vt:lpstr>BONUS: Damping (the cheap hacky way)</vt:lpstr>
      <vt:lpstr>PowerPoint Presentation</vt:lpstr>
      <vt:lpstr>PowerPoint Presentation</vt:lpstr>
      <vt:lpstr>PowerPoint Presentation</vt:lpstr>
      <vt:lpstr>PowerPoint Presentation</vt:lpstr>
      <vt:lpstr>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Gerald Wong</dc:creator>
  <cp:lastModifiedBy>Gerald Wong</cp:lastModifiedBy>
  <cp:revision>50</cp:revision>
  <dcterms:created xsi:type="dcterms:W3CDTF">2019-05-09T08:53:20Z</dcterms:created>
  <dcterms:modified xsi:type="dcterms:W3CDTF">2021-11-10T09:34:21Z</dcterms:modified>
</cp:coreProperties>
</file>