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notesMasterIdLst>
    <p:notesMasterId r:id="rId37"/>
  </p:notesMasterIdLst>
  <p:sldIdLst>
    <p:sldId id="783" r:id="rId2"/>
    <p:sldId id="784" r:id="rId3"/>
    <p:sldId id="785" r:id="rId4"/>
    <p:sldId id="786" r:id="rId5"/>
    <p:sldId id="787" r:id="rId6"/>
    <p:sldId id="788" r:id="rId7"/>
    <p:sldId id="789" r:id="rId8"/>
    <p:sldId id="790" r:id="rId9"/>
    <p:sldId id="791" r:id="rId10"/>
    <p:sldId id="810" r:id="rId11"/>
    <p:sldId id="773" r:id="rId12"/>
    <p:sldId id="670" r:id="rId13"/>
    <p:sldId id="770" r:id="rId14"/>
    <p:sldId id="774" r:id="rId15"/>
    <p:sldId id="775" r:id="rId16"/>
    <p:sldId id="802" r:id="rId17"/>
    <p:sldId id="776" r:id="rId18"/>
    <p:sldId id="793" r:id="rId19"/>
    <p:sldId id="780" r:id="rId20"/>
    <p:sldId id="794" r:id="rId21"/>
    <p:sldId id="795" r:id="rId22"/>
    <p:sldId id="797" r:id="rId23"/>
    <p:sldId id="798" r:id="rId24"/>
    <p:sldId id="677" r:id="rId25"/>
    <p:sldId id="796" r:id="rId26"/>
    <p:sldId id="799" r:id="rId27"/>
    <p:sldId id="800" r:id="rId28"/>
    <p:sldId id="801" r:id="rId29"/>
    <p:sldId id="803" r:id="rId30"/>
    <p:sldId id="804" r:id="rId31"/>
    <p:sldId id="805" r:id="rId32"/>
    <p:sldId id="806" r:id="rId33"/>
    <p:sldId id="808" r:id="rId34"/>
    <p:sldId id="809" r:id="rId35"/>
    <p:sldId id="812" r:id="rId36"/>
  </p:sldIdLst>
  <p:sldSz cx="9144000" cy="6858000" type="screen4x3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28BE3-6C39-4B8F-AD26-0864E5EA37D0}" v="11" dt="2022-11-21T04:57:40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206" autoAdjust="0"/>
  </p:normalViewPr>
  <p:slideViewPr>
    <p:cSldViewPr>
      <p:cViewPr varScale="1">
        <p:scale>
          <a:sx n="91" d="100"/>
          <a:sy n="91" d="100"/>
        </p:scale>
        <p:origin x="996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Ding Xiang" userId="5d49a64f78317fbe" providerId="LiveId" clId="{90828BE3-6C39-4B8F-AD26-0864E5EA37D0}"/>
    <pc:docChg chg="custSel addSld delSld modSld sldOrd modMainMaster">
      <pc:chgData name="Cheng Ding Xiang" userId="5d49a64f78317fbe" providerId="LiveId" clId="{90828BE3-6C39-4B8F-AD26-0864E5EA37D0}" dt="2022-11-21T05:02:25.152" v="613" actId="20577"/>
      <pc:docMkLst>
        <pc:docMk/>
      </pc:docMkLst>
      <pc:sldChg chg="modSp">
        <pc:chgData name="Cheng Ding Xiang" userId="5d49a64f78317fbe" providerId="LiveId" clId="{90828BE3-6C39-4B8F-AD26-0864E5EA37D0}" dt="2022-11-21T04:57:40.068" v="394" actId="20577"/>
        <pc:sldMkLst>
          <pc:docMk/>
          <pc:sldMk cId="4035647415" sldId="670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4035647415" sldId="670"/>
            <ac:spMk id="4" creationId="{00000000-0000-0000-0000-000000000000}"/>
          </ac:spMkLst>
        </pc:spChg>
        <pc:graphicFrameChg chg="mod">
          <ac:chgData name="Cheng Ding Xiang" userId="5d49a64f78317fbe" providerId="LiveId" clId="{90828BE3-6C39-4B8F-AD26-0864E5EA37D0}" dt="2022-11-21T04:57:40.068" v="394" actId="20577"/>
          <ac:graphicFrameMkLst>
            <pc:docMk/>
            <pc:sldMk cId="4035647415" sldId="670"/>
            <ac:graphicFrameMk id="7" creationId="{106615BB-D782-478E-9747-F2CFB0E227B7}"/>
          </ac:graphicFrameMkLst>
        </pc:graphicFrame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54809912" sldId="677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54809912" sldId="677"/>
            <ac:spMk id="4" creationId="{6A140302-A501-48D9-BB0C-7383D8FAF0A8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2647866462" sldId="770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2647866462" sldId="770"/>
            <ac:spMk id="4" creationId="{C387D141-7E55-4ACB-901D-877EF287C506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509124456" sldId="773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509124456" sldId="773"/>
            <ac:spMk id="4" creationId="{EACF2C7A-B97D-49FC-BABC-3A17A3665AF7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817315449" sldId="774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817315449" sldId="774"/>
            <ac:spMk id="4" creationId="{E785850D-3105-4ED5-8688-DDB77D6FEC51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3568350857" sldId="775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3568350857" sldId="775"/>
            <ac:spMk id="4" creationId="{BB1F88C1-61D9-4E9C-8025-1D34B4E77ED6}"/>
          </ac:spMkLst>
        </pc:spChg>
      </pc:sldChg>
      <pc:sldChg chg="modSp mod">
        <pc:chgData name="Cheng Ding Xiang" userId="5d49a64f78317fbe" providerId="LiveId" clId="{90828BE3-6C39-4B8F-AD26-0864E5EA37D0}" dt="2022-11-21T03:44:44.691" v="145"/>
        <pc:sldMkLst>
          <pc:docMk/>
          <pc:sldMk cId="2835686392" sldId="776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2835686392" sldId="776"/>
            <ac:spMk id="4" creationId="{0965126E-B831-4A68-B188-157991B34027}"/>
          </ac:spMkLst>
        </pc:spChg>
        <pc:spChg chg="mod">
          <ac:chgData name="Cheng Ding Xiang" userId="5d49a64f78317fbe" providerId="LiveId" clId="{90828BE3-6C39-4B8F-AD26-0864E5EA37D0}" dt="2022-11-21T03:42:23.281" v="135" actId="20577"/>
          <ac:spMkLst>
            <pc:docMk/>
            <pc:sldMk cId="2835686392" sldId="776"/>
            <ac:spMk id="18" creationId="{814A1199-5378-48EF-B1C2-D272ACF560B9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2327830875" sldId="780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2327830875" sldId="780"/>
            <ac:spMk id="4" creationId="{A26B39DD-B578-43B0-BDBC-E78E072CD331}"/>
          </ac:spMkLst>
        </pc:spChg>
      </pc:sldChg>
      <pc:sldChg chg="modSp mod">
        <pc:chgData name="Cheng Ding Xiang" userId="5d49a64f78317fbe" providerId="LiveId" clId="{90828BE3-6C39-4B8F-AD26-0864E5EA37D0}" dt="2022-11-21T03:44:53.892" v="147" actId="20577"/>
        <pc:sldMkLst>
          <pc:docMk/>
          <pc:sldMk cId="4069106957" sldId="783"/>
        </pc:sldMkLst>
        <pc:spChg chg="mod">
          <ac:chgData name="Cheng Ding Xiang" userId="5d49a64f78317fbe" providerId="LiveId" clId="{90828BE3-6C39-4B8F-AD26-0864E5EA37D0}" dt="2022-11-21T03:44:53.892" v="147" actId="20577"/>
          <ac:spMkLst>
            <pc:docMk/>
            <pc:sldMk cId="4069106957" sldId="783"/>
            <ac:spMk id="2" creationId="{2A83B94D-D280-4895-B202-D05B4FE5F3E0}"/>
          </ac:spMkLst>
        </pc:spChg>
        <pc:spChg chg="mod">
          <ac:chgData name="Cheng Ding Xiang" userId="5d49a64f78317fbe" providerId="LiveId" clId="{90828BE3-6C39-4B8F-AD26-0864E5EA37D0}" dt="2022-11-21T03:44:51.934" v="146" actId="20577"/>
          <ac:spMkLst>
            <pc:docMk/>
            <pc:sldMk cId="4069106957" sldId="783"/>
            <ac:spMk id="3" creationId="{B51A045A-5F26-4107-BDFA-EE492560ED1A}"/>
          </ac:spMkLst>
        </pc:spChg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4069106957" sldId="783"/>
            <ac:spMk id="5" creationId="{3C8D2B68-F620-4772-A9EE-A0E5C1597BF1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3407572066" sldId="784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3407572066" sldId="784"/>
            <ac:spMk id="4" creationId="{76279905-F621-4E0E-AA75-0E9EB0F37CC8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943754398" sldId="785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943754398" sldId="785"/>
            <ac:spMk id="4" creationId="{C5DCC5D7-B558-4381-9E53-80EF6E84CB21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3527259025" sldId="786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3527259025" sldId="786"/>
            <ac:spMk id="3" creationId="{72397CD3-EEBA-4438-AAE1-00270556C563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4087419961" sldId="787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4087419961" sldId="787"/>
            <ac:spMk id="4" creationId="{7D1CF502-4E8E-4427-86BE-16FF8776B209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3733230392" sldId="788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3733230392" sldId="788"/>
            <ac:spMk id="4" creationId="{A036B640-5DD2-4699-AA63-F020C0888D11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4196736757" sldId="789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4196736757" sldId="789"/>
            <ac:spMk id="4" creationId="{22CA4058-AA5F-4637-826E-561054A14FD1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2549545101" sldId="790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2549545101" sldId="790"/>
            <ac:spMk id="4" creationId="{763C07E0-87B7-4095-A7EE-D8C2954236C1}"/>
          </ac:spMkLst>
        </pc:spChg>
      </pc:sldChg>
      <pc:sldChg chg="modSp mod">
        <pc:chgData name="Cheng Ding Xiang" userId="5d49a64f78317fbe" providerId="LiveId" clId="{90828BE3-6C39-4B8F-AD26-0864E5EA37D0}" dt="2022-11-21T03:44:44.691" v="145"/>
        <pc:sldMkLst>
          <pc:docMk/>
          <pc:sldMk cId="2583440811" sldId="791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2583440811" sldId="791"/>
            <ac:spMk id="4" creationId="{2786ABCC-A768-4B4C-B40B-2A11B83A5373}"/>
          </ac:spMkLst>
        </pc:spChg>
        <pc:spChg chg="mod">
          <ac:chgData name="Cheng Ding Xiang" userId="5d49a64f78317fbe" providerId="LiveId" clId="{90828BE3-6C39-4B8F-AD26-0864E5EA37D0}" dt="2022-11-21T03:18:06.219" v="94" actId="1076"/>
          <ac:spMkLst>
            <pc:docMk/>
            <pc:sldMk cId="2583440811" sldId="791"/>
            <ac:spMk id="8" creationId="{BE7746D0-8C3E-4A65-BABE-625CD7FA9E84}"/>
          </ac:spMkLst>
        </pc:spChg>
      </pc:sldChg>
      <pc:sldChg chg="modSp del">
        <pc:chgData name="Cheng Ding Xiang" userId="5d49a64f78317fbe" providerId="LiveId" clId="{90828BE3-6C39-4B8F-AD26-0864E5EA37D0}" dt="2022-11-21T03:49:55.431" v="385" actId="2696"/>
        <pc:sldMkLst>
          <pc:docMk/>
          <pc:sldMk cId="2596283917" sldId="792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2596283917" sldId="792"/>
            <ac:spMk id="4" creationId="{16D8C2BC-4BEE-499C-A32F-9C9F462670E3}"/>
          </ac:spMkLst>
        </pc:spChg>
      </pc:sldChg>
      <pc:sldChg chg="modSp mod">
        <pc:chgData name="Cheng Ding Xiang" userId="5d49a64f78317fbe" providerId="LiveId" clId="{90828BE3-6C39-4B8F-AD26-0864E5EA37D0}" dt="2022-11-21T04:58:04.131" v="396" actId="20577"/>
        <pc:sldMkLst>
          <pc:docMk/>
          <pc:sldMk cId="3726138454" sldId="793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3726138454" sldId="793"/>
            <ac:spMk id="4" creationId="{0F843274-12EC-4602-A366-C97A4D9640DA}"/>
          </ac:spMkLst>
        </pc:spChg>
        <pc:spChg chg="mod">
          <ac:chgData name="Cheng Ding Xiang" userId="5d49a64f78317fbe" providerId="LiveId" clId="{90828BE3-6C39-4B8F-AD26-0864E5EA37D0}" dt="2022-11-21T04:58:04.131" v="396" actId="20577"/>
          <ac:spMkLst>
            <pc:docMk/>
            <pc:sldMk cId="3726138454" sldId="793"/>
            <ac:spMk id="8" creationId="{5E92A83D-E7E4-4737-99A9-955AEE23B5B5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2117331841" sldId="794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2117331841" sldId="794"/>
            <ac:spMk id="4" creationId="{569F8074-006A-4772-AF69-6DD9D67656B9}"/>
          </ac:spMkLst>
        </pc:spChg>
      </pc:sldChg>
      <pc:sldChg chg="modSp mod">
        <pc:chgData name="Cheng Ding Xiang" userId="5d49a64f78317fbe" providerId="LiveId" clId="{90828BE3-6C39-4B8F-AD26-0864E5EA37D0}" dt="2022-11-21T04:58:54.044" v="400" actId="20577"/>
        <pc:sldMkLst>
          <pc:docMk/>
          <pc:sldMk cId="1062680833" sldId="795"/>
        </pc:sldMkLst>
        <pc:spChg chg="mod">
          <ac:chgData name="Cheng Ding Xiang" userId="5d49a64f78317fbe" providerId="LiveId" clId="{90828BE3-6C39-4B8F-AD26-0864E5EA37D0}" dt="2022-11-21T03:50:21.787" v="387" actId="20577"/>
          <ac:spMkLst>
            <pc:docMk/>
            <pc:sldMk cId="1062680833" sldId="795"/>
            <ac:spMk id="2" creationId="{34A0FFCC-78E3-4B2D-B362-888FFC360E0B}"/>
          </ac:spMkLst>
        </pc:spChg>
        <pc:spChg chg="mod">
          <ac:chgData name="Cheng Ding Xiang" userId="5d49a64f78317fbe" providerId="LiveId" clId="{90828BE3-6C39-4B8F-AD26-0864E5EA37D0}" dt="2022-11-21T04:58:54.044" v="400" actId="20577"/>
          <ac:spMkLst>
            <pc:docMk/>
            <pc:sldMk cId="1062680833" sldId="795"/>
            <ac:spMk id="3" creationId="{38CA807C-DD12-489D-8C72-C1AAB0355AF9}"/>
          </ac:spMkLst>
        </pc:spChg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1062680833" sldId="795"/>
            <ac:spMk id="4" creationId="{023455F8-F6C6-4EEC-AAD2-745DCC567421}"/>
          </ac:spMkLst>
        </pc:spChg>
      </pc:sldChg>
      <pc:sldChg chg="modSp mod ord">
        <pc:chgData name="Cheng Ding Xiang" userId="5d49a64f78317fbe" providerId="LiveId" clId="{90828BE3-6C39-4B8F-AD26-0864E5EA37D0}" dt="2022-11-21T04:59:46.280" v="415" actId="20577"/>
        <pc:sldMkLst>
          <pc:docMk/>
          <pc:sldMk cId="2863705066" sldId="796"/>
        </pc:sldMkLst>
        <pc:spChg chg="mod">
          <ac:chgData name="Cheng Ding Xiang" userId="5d49a64f78317fbe" providerId="LiveId" clId="{90828BE3-6C39-4B8F-AD26-0864E5EA37D0}" dt="2022-11-21T04:59:46.280" v="415" actId="20577"/>
          <ac:spMkLst>
            <pc:docMk/>
            <pc:sldMk cId="2863705066" sldId="796"/>
            <ac:spMk id="3" creationId="{CEEEE4CA-9DB9-4DF5-9409-2E9BE7208B7E}"/>
          </ac:spMkLst>
        </pc:spChg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2863705066" sldId="796"/>
            <ac:spMk id="4" creationId="{D341BB7E-FAFF-48A3-917D-4A339A09C82C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730616246" sldId="797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730616246" sldId="797"/>
            <ac:spMk id="4" creationId="{FB309A97-0872-4DB9-95DD-DE32106D53F0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1780214866" sldId="798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1780214866" sldId="798"/>
            <ac:spMk id="4" creationId="{FB309A97-0872-4DB9-95DD-DE32106D53F0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2142975700" sldId="799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2142975700" sldId="799"/>
            <ac:spMk id="4" creationId="{B7C23AE4-AEE1-44D8-8F4D-43657DADFFF1}"/>
          </ac:spMkLst>
        </pc:spChg>
      </pc:sldChg>
      <pc:sldChg chg="modSp mod">
        <pc:chgData name="Cheng Ding Xiang" userId="5d49a64f78317fbe" providerId="LiveId" clId="{90828BE3-6C39-4B8F-AD26-0864E5EA37D0}" dt="2022-11-21T03:44:44.691" v="145"/>
        <pc:sldMkLst>
          <pc:docMk/>
          <pc:sldMk cId="707955832" sldId="800"/>
        </pc:sldMkLst>
        <pc:spChg chg="mod">
          <ac:chgData name="Cheng Ding Xiang" userId="5d49a64f78317fbe" providerId="LiveId" clId="{90828BE3-6C39-4B8F-AD26-0864E5EA37D0}" dt="2022-11-21T03:18:40.796" v="96" actId="20577"/>
          <ac:spMkLst>
            <pc:docMk/>
            <pc:sldMk cId="707955832" sldId="800"/>
            <ac:spMk id="2" creationId="{A3D5CEEC-0847-455C-933B-22823DA091CD}"/>
          </ac:spMkLst>
        </pc:spChg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707955832" sldId="800"/>
            <ac:spMk id="4" creationId="{7857DEEF-783F-41C0-A39B-47E6664E62C8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2733698395" sldId="801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2733698395" sldId="801"/>
            <ac:spMk id="4" creationId="{2B60612B-2F1D-45B1-986A-FB1B00F6AECF}"/>
          </ac:spMkLst>
        </pc:spChg>
      </pc:sldChg>
      <pc:sldChg chg="modSp mod">
        <pc:chgData name="Cheng Ding Xiang" userId="5d49a64f78317fbe" providerId="LiveId" clId="{90828BE3-6C39-4B8F-AD26-0864E5EA37D0}" dt="2022-11-21T03:44:44.691" v="145"/>
        <pc:sldMkLst>
          <pc:docMk/>
          <pc:sldMk cId="1592779340" sldId="802"/>
        </pc:sldMkLst>
        <pc:spChg chg="mod">
          <ac:chgData name="Cheng Ding Xiang" userId="5d49a64f78317fbe" providerId="LiveId" clId="{90828BE3-6C39-4B8F-AD26-0864E5EA37D0}" dt="2022-11-21T03:29:02.471" v="122" actId="20577"/>
          <ac:spMkLst>
            <pc:docMk/>
            <pc:sldMk cId="1592779340" sldId="802"/>
            <ac:spMk id="2" creationId="{30AE5DE3-224B-4C04-AF5E-7ED966A0A0F4}"/>
          </ac:spMkLst>
        </pc:spChg>
        <pc:spChg chg="mod">
          <ac:chgData name="Cheng Ding Xiang" userId="5d49a64f78317fbe" providerId="LiveId" clId="{90828BE3-6C39-4B8F-AD26-0864E5EA37D0}" dt="2022-11-21T03:29:05.391" v="124" actId="27636"/>
          <ac:spMkLst>
            <pc:docMk/>
            <pc:sldMk cId="1592779340" sldId="802"/>
            <ac:spMk id="3" creationId="{CF9BB5E7-2D17-4767-A098-F9E335D0C21E}"/>
          </ac:spMkLst>
        </pc:spChg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1592779340" sldId="802"/>
            <ac:spMk id="4" creationId="{6B2C8FB4-0E3C-43BF-BE09-33237099F070}"/>
          </ac:spMkLst>
        </pc:spChg>
      </pc:sldChg>
      <pc:sldChg chg="modSp mod">
        <pc:chgData name="Cheng Ding Xiang" userId="5d49a64f78317fbe" providerId="LiveId" clId="{90828BE3-6C39-4B8F-AD26-0864E5EA37D0}" dt="2022-11-21T03:44:44.691" v="145"/>
        <pc:sldMkLst>
          <pc:docMk/>
          <pc:sldMk cId="1326076089" sldId="803"/>
        </pc:sldMkLst>
        <pc:spChg chg="mod">
          <ac:chgData name="Cheng Ding Xiang" userId="5d49a64f78317fbe" providerId="LiveId" clId="{90828BE3-6C39-4B8F-AD26-0864E5EA37D0}" dt="2022-11-21T03:20:11.393" v="99" actId="20577"/>
          <ac:spMkLst>
            <pc:docMk/>
            <pc:sldMk cId="1326076089" sldId="803"/>
            <ac:spMk id="3" creationId="{B50D006B-7DFE-4336-ABFE-E97B47A81D5B}"/>
          </ac:spMkLst>
        </pc:spChg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1326076089" sldId="803"/>
            <ac:spMk id="4" creationId="{08C6E0B6-0AF4-4D2F-AAB3-BF21014569D9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498047706" sldId="804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498047706" sldId="804"/>
            <ac:spMk id="4" creationId="{08C6E0B6-0AF4-4D2F-AAB3-BF21014569D9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191688633" sldId="805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191688633" sldId="805"/>
            <ac:spMk id="4" creationId="{08C6E0B6-0AF4-4D2F-AAB3-BF21014569D9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1921564964" sldId="806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1921564964" sldId="806"/>
            <ac:spMk id="4" creationId="{C533C72F-3537-499B-838E-EB4DDD564A9C}"/>
          </ac:spMkLst>
        </pc:spChg>
      </pc:sldChg>
      <pc:sldChg chg="modSp">
        <pc:chgData name="Cheng Ding Xiang" userId="5d49a64f78317fbe" providerId="LiveId" clId="{90828BE3-6C39-4B8F-AD26-0864E5EA37D0}" dt="2022-11-21T03:44:44.691" v="145"/>
        <pc:sldMkLst>
          <pc:docMk/>
          <pc:sldMk cId="2435036622" sldId="808"/>
        </pc:sldMkLst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2435036622" sldId="808"/>
            <ac:spMk id="4" creationId="{AB044ABC-2066-4736-88D8-DB2275931D5D}"/>
          </ac:spMkLst>
        </pc:spChg>
      </pc:sldChg>
      <pc:sldChg chg="modSp mod">
        <pc:chgData name="Cheng Ding Xiang" userId="5d49a64f78317fbe" providerId="LiveId" clId="{90828BE3-6C39-4B8F-AD26-0864E5EA37D0}" dt="2022-11-21T03:44:44.691" v="145"/>
        <pc:sldMkLst>
          <pc:docMk/>
          <pc:sldMk cId="1983342679" sldId="809"/>
        </pc:sldMkLst>
        <pc:spChg chg="mod">
          <ac:chgData name="Cheng Ding Xiang" userId="5d49a64f78317fbe" providerId="LiveId" clId="{90828BE3-6C39-4B8F-AD26-0864E5EA37D0}" dt="2022-11-21T03:43:08.142" v="136" actId="20577"/>
          <ac:spMkLst>
            <pc:docMk/>
            <pc:sldMk cId="1983342679" sldId="809"/>
            <ac:spMk id="2" creationId="{AB3E24BC-3160-4E5E-A438-814523E90B94}"/>
          </ac:spMkLst>
        </pc:spChg>
        <pc:spChg chg="mod">
          <ac:chgData name="Cheng Ding Xiang" userId="5d49a64f78317fbe" providerId="LiveId" clId="{90828BE3-6C39-4B8F-AD26-0864E5EA37D0}" dt="2022-11-21T03:44:44.691" v="145"/>
          <ac:spMkLst>
            <pc:docMk/>
            <pc:sldMk cId="1983342679" sldId="809"/>
            <ac:spMk id="4" creationId="{267FC464-569F-4D4B-9DF4-A7EE998B0543}"/>
          </ac:spMkLst>
        </pc:spChg>
      </pc:sldChg>
      <pc:sldChg chg="modSp new mod">
        <pc:chgData name="Cheng Ding Xiang" userId="5d49a64f78317fbe" providerId="LiveId" clId="{90828BE3-6C39-4B8F-AD26-0864E5EA37D0}" dt="2022-11-21T03:47:17.379" v="384" actId="20577"/>
        <pc:sldMkLst>
          <pc:docMk/>
          <pc:sldMk cId="3826898863" sldId="810"/>
        </pc:sldMkLst>
        <pc:spChg chg="mod">
          <ac:chgData name="Cheng Ding Xiang" userId="5d49a64f78317fbe" providerId="LiveId" clId="{90828BE3-6C39-4B8F-AD26-0864E5EA37D0}" dt="2022-11-21T03:45:44.123" v="181" actId="20577"/>
          <ac:spMkLst>
            <pc:docMk/>
            <pc:sldMk cId="3826898863" sldId="810"/>
            <ac:spMk id="2" creationId="{4CB885E1-E5A2-AA2B-2742-FEC0E747DAE4}"/>
          </ac:spMkLst>
        </pc:spChg>
        <pc:spChg chg="mod">
          <ac:chgData name="Cheng Ding Xiang" userId="5d49a64f78317fbe" providerId="LiveId" clId="{90828BE3-6C39-4B8F-AD26-0864E5EA37D0}" dt="2022-11-21T03:47:17.379" v="384" actId="20577"/>
          <ac:spMkLst>
            <pc:docMk/>
            <pc:sldMk cId="3826898863" sldId="810"/>
            <ac:spMk id="3" creationId="{6B875CAC-77EC-3F9F-459F-0879653471C2}"/>
          </ac:spMkLst>
        </pc:spChg>
      </pc:sldChg>
      <pc:sldChg chg="new del">
        <pc:chgData name="Cheng Ding Xiang" userId="5d49a64f78317fbe" providerId="LiveId" clId="{90828BE3-6C39-4B8F-AD26-0864E5EA37D0}" dt="2022-11-21T05:01:40.995" v="509" actId="47"/>
        <pc:sldMkLst>
          <pc:docMk/>
          <pc:sldMk cId="3208975126" sldId="811"/>
        </pc:sldMkLst>
      </pc:sldChg>
      <pc:sldChg chg="modSp new mod">
        <pc:chgData name="Cheng Ding Xiang" userId="5d49a64f78317fbe" providerId="LiveId" clId="{90828BE3-6C39-4B8F-AD26-0864E5EA37D0}" dt="2022-11-21T05:02:25.152" v="613" actId="20577"/>
        <pc:sldMkLst>
          <pc:docMk/>
          <pc:sldMk cId="3699694990" sldId="812"/>
        </pc:sldMkLst>
        <pc:spChg chg="mod">
          <ac:chgData name="Cheng Ding Xiang" userId="5d49a64f78317fbe" providerId="LiveId" clId="{90828BE3-6C39-4B8F-AD26-0864E5EA37D0}" dt="2022-11-21T05:00:58.682" v="434" actId="20577"/>
          <ac:spMkLst>
            <pc:docMk/>
            <pc:sldMk cId="3699694990" sldId="812"/>
            <ac:spMk id="2" creationId="{6D1958F1-4081-2CC9-82FD-57C561C5F36B}"/>
          </ac:spMkLst>
        </pc:spChg>
        <pc:spChg chg="mod">
          <ac:chgData name="Cheng Ding Xiang" userId="5d49a64f78317fbe" providerId="LiveId" clId="{90828BE3-6C39-4B8F-AD26-0864E5EA37D0}" dt="2022-11-21T05:02:25.152" v="613" actId="20577"/>
          <ac:spMkLst>
            <pc:docMk/>
            <pc:sldMk cId="3699694990" sldId="812"/>
            <ac:spMk id="3" creationId="{43BEEA08-A519-36AD-32E0-CE6463694E53}"/>
          </ac:spMkLst>
        </pc:spChg>
      </pc:sldChg>
      <pc:sldMasterChg chg="modSp mod modSldLayout">
        <pc:chgData name="Cheng Ding Xiang" userId="5d49a64f78317fbe" providerId="LiveId" clId="{90828BE3-6C39-4B8F-AD26-0864E5EA37D0}" dt="2022-11-21T03:44:44.691" v="145"/>
        <pc:sldMasterMkLst>
          <pc:docMk/>
          <pc:sldMasterMk cId="3772834893" sldId="2147484237"/>
        </pc:sldMasterMkLst>
        <pc:spChg chg="mod">
          <ac:chgData name="Cheng Ding Xiang" userId="5d49a64f78317fbe" providerId="LiveId" clId="{90828BE3-6C39-4B8F-AD26-0864E5EA37D0}" dt="2022-11-21T03:44:06.233" v="142" actId="20577"/>
          <ac:spMkLst>
            <pc:docMk/>
            <pc:sldMasterMk cId="3772834893" sldId="2147484237"/>
            <ac:spMk id="5" creationId="{00000000-0000-0000-0000-000000000000}"/>
          </ac:spMkLst>
        </pc:spChg>
        <pc:sldLayoutChg chg="modSp">
          <pc:chgData name="Cheng Ding Xiang" userId="5d49a64f78317fbe" providerId="LiveId" clId="{90828BE3-6C39-4B8F-AD26-0864E5EA37D0}" dt="2022-11-21T03:44:44.691" v="145"/>
          <pc:sldLayoutMkLst>
            <pc:docMk/>
            <pc:sldMasterMk cId="3772834893" sldId="2147484237"/>
            <pc:sldLayoutMk cId="3613231723" sldId="2147483958"/>
          </pc:sldLayoutMkLst>
          <pc:spChg chg="mod">
            <ac:chgData name="Cheng Ding Xiang" userId="5d49a64f78317fbe" providerId="LiveId" clId="{90828BE3-6C39-4B8F-AD26-0864E5EA37D0}" dt="2022-11-21T03:44:44.691" v="145"/>
            <ac:spMkLst>
              <pc:docMk/>
              <pc:sldMasterMk cId="3772834893" sldId="2147484237"/>
              <pc:sldLayoutMk cId="3613231723" sldId="2147483958"/>
              <ac:spMk id="6" creationId="{00000000-0000-0000-0000-000000000000}"/>
            </ac:spMkLst>
          </pc:spChg>
        </pc:sldLayoutChg>
        <pc:sldLayoutChg chg="modSp mod">
          <pc:chgData name="Cheng Ding Xiang" userId="5d49a64f78317fbe" providerId="LiveId" clId="{90828BE3-6C39-4B8F-AD26-0864E5EA37D0}" dt="2022-11-21T03:44:15.490" v="144" actId="20577"/>
          <pc:sldLayoutMkLst>
            <pc:docMk/>
            <pc:sldMasterMk cId="3772834893" sldId="2147484237"/>
            <pc:sldLayoutMk cId="1485039233" sldId="2147484238"/>
          </pc:sldLayoutMkLst>
          <pc:spChg chg="mod">
            <ac:chgData name="Cheng Ding Xiang" userId="5d49a64f78317fbe" providerId="LiveId" clId="{90828BE3-6C39-4B8F-AD26-0864E5EA37D0}" dt="2022-11-21T03:44:15.490" v="144" actId="20577"/>
            <ac:spMkLst>
              <pc:docMk/>
              <pc:sldMasterMk cId="3772834893" sldId="2147484237"/>
              <pc:sldLayoutMk cId="1485039233" sldId="2147484238"/>
              <ac:spMk id="5" creationId="{00000000-0000-0000-0000-000000000000}"/>
            </ac:spMkLst>
          </pc:spChg>
        </pc:sldLayoutChg>
        <pc:sldLayoutChg chg="modSp mod">
          <pc:chgData name="Cheng Ding Xiang" userId="5d49a64f78317fbe" providerId="LiveId" clId="{90828BE3-6C39-4B8F-AD26-0864E5EA37D0}" dt="2022-11-21T03:43:56.127" v="138" actId="20577"/>
          <pc:sldLayoutMkLst>
            <pc:docMk/>
            <pc:sldMasterMk cId="3772834893" sldId="2147484237"/>
            <pc:sldLayoutMk cId="1377177220" sldId="2147484239"/>
          </pc:sldLayoutMkLst>
          <pc:spChg chg="mod">
            <ac:chgData name="Cheng Ding Xiang" userId="5d49a64f78317fbe" providerId="LiveId" clId="{90828BE3-6C39-4B8F-AD26-0864E5EA37D0}" dt="2022-11-21T03:43:56.127" v="138" actId="20577"/>
            <ac:spMkLst>
              <pc:docMk/>
              <pc:sldMasterMk cId="3772834893" sldId="2147484237"/>
              <pc:sldLayoutMk cId="1377177220" sldId="2147484239"/>
              <ac:spMk id="6" creationId="{00000000-0000-0000-0000-000000000000}"/>
            </ac:spMkLst>
          </pc:spChg>
        </pc:sldLayoutChg>
        <pc:sldLayoutChg chg="modSp">
          <pc:chgData name="Cheng Ding Xiang" userId="5d49a64f78317fbe" providerId="LiveId" clId="{90828BE3-6C39-4B8F-AD26-0864E5EA37D0}" dt="2022-11-21T03:44:44.691" v="145"/>
          <pc:sldLayoutMkLst>
            <pc:docMk/>
            <pc:sldMasterMk cId="3772834893" sldId="2147484237"/>
            <pc:sldLayoutMk cId="1452637143" sldId="2147484240"/>
          </pc:sldLayoutMkLst>
          <pc:spChg chg="mod">
            <ac:chgData name="Cheng Ding Xiang" userId="5d49a64f78317fbe" providerId="LiveId" clId="{90828BE3-6C39-4B8F-AD26-0864E5EA37D0}" dt="2022-11-21T03:44:44.691" v="145"/>
            <ac:spMkLst>
              <pc:docMk/>
              <pc:sldMasterMk cId="3772834893" sldId="2147484237"/>
              <pc:sldLayoutMk cId="1452637143" sldId="2147484240"/>
              <ac:spMk id="5" creationId="{00000000-0000-0000-0000-000000000000}"/>
            </ac:spMkLst>
          </pc:spChg>
        </pc:sldLayoutChg>
        <pc:sldLayoutChg chg="modSp">
          <pc:chgData name="Cheng Ding Xiang" userId="5d49a64f78317fbe" providerId="LiveId" clId="{90828BE3-6C39-4B8F-AD26-0864E5EA37D0}" dt="2022-11-21T03:44:44.691" v="145"/>
          <pc:sldLayoutMkLst>
            <pc:docMk/>
            <pc:sldMasterMk cId="3772834893" sldId="2147484237"/>
            <pc:sldLayoutMk cId="3670615797" sldId="2147484241"/>
          </pc:sldLayoutMkLst>
          <pc:spChg chg="mod">
            <ac:chgData name="Cheng Ding Xiang" userId="5d49a64f78317fbe" providerId="LiveId" clId="{90828BE3-6C39-4B8F-AD26-0864E5EA37D0}" dt="2022-11-21T03:44:44.691" v="145"/>
            <ac:spMkLst>
              <pc:docMk/>
              <pc:sldMasterMk cId="3772834893" sldId="2147484237"/>
              <pc:sldLayoutMk cId="3670615797" sldId="2147484241"/>
              <ac:spMk id="5" creationId="{00000000-0000-0000-0000-000000000000}"/>
            </ac:spMkLst>
          </pc:spChg>
        </pc:sldLayoutChg>
        <pc:sldLayoutChg chg="modSp">
          <pc:chgData name="Cheng Ding Xiang" userId="5d49a64f78317fbe" providerId="LiveId" clId="{90828BE3-6C39-4B8F-AD26-0864E5EA37D0}" dt="2022-11-21T03:44:44.691" v="145"/>
          <pc:sldLayoutMkLst>
            <pc:docMk/>
            <pc:sldMasterMk cId="3772834893" sldId="2147484237"/>
            <pc:sldLayoutMk cId="843079292" sldId="2147484242"/>
          </pc:sldLayoutMkLst>
          <pc:spChg chg="mod">
            <ac:chgData name="Cheng Ding Xiang" userId="5d49a64f78317fbe" providerId="LiveId" clId="{90828BE3-6C39-4B8F-AD26-0864E5EA37D0}" dt="2022-11-21T03:44:44.691" v="145"/>
            <ac:spMkLst>
              <pc:docMk/>
              <pc:sldMasterMk cId="3772834893" sldId="2147484237"/>
              <pc:sldLayoutMk cId="843079292" sldId="2147484242"/>
              <ac:spMk id="6" creationId="{00000000-0000-0000-0000-000000000000}"/>
            </ac:spMkLst>
          </pc:spChg>
        </pc:sldLayoutChg>
        <pc:sldLayoutChg chg="modSp">
          <pc:chgData name="Cheng Ding Xiang" userId="5d49a64f78317fbe" providerId="LiveId" clId="{90828BE3-6C39-4B8F-AD26-0864E5EA37D0}" dt="2022-11-21T03:44:44.691" v="145"/>
          <pc:sldLayoutMkLst>
            <pc:docMk/>
            <pc:sldMasterMk cId="3772834893" sldId="2147484237"/>
            <pc:sldLayoutMk cId="4198387259" sldId="2147484243"/>
          </pc:sldLayoutMkLst>
          <pc:spChg chg="mod">
            <ac:chgData name="Cheng Ding Xiang" userId="5d49a64f78317fbe" providerId="LiveId" clId="{90828BE3-6C39-4B8F-AD26-0864E5EA37D0}" dt="2022-11-21T03:44:44.691" v="145"/>
            <ac:spMkLst>
              <pc:docMk/>
              <pc:sldMasterMk cId="3772834893" sldId="2147484237"/>
              <pc:sldLayoutMk cId="4198387259" sldId="2147484243"/>
              <ac:spMk id="8" creationId="{00000000-0000-0000-0000-000000000000}"/>
            </ac:spMkLst>
          </pc:spChg>
        </pc:sldLayoutChg>
        <pc:sldLayoutChg chg="modSp">
          <pc:chgData name="Cheng Ding Xiang" userId="5d49a64f78317fbe" providerId="LiveId" clId="{90828BE3-6C39-4B8F-AD26-0864E5EA37D0}" dt="2022-11-21T03:44:44.691" v="145"/>
          <pc:sldLayoutMkLst>
            <pc:docMk/>
            <pc:sldMasterMk cId="3772834893" sldId="2147484237"/>
            <pc:sldLayoutMk cId="1096458455" sldId="2147484244"/>
          </pc:sldLayoutMkLst>
          <pc:spChg chg="mod">
            <ac:chgData name="Cheng Ding Xiang" userId="5d49a64f78317fbe" providerId="LiveId" clId="{90828BE3-6C39-4B8F-AD26-0864E5EA37D0}" dt="2022-11-21T03:44:44.691" v="145"/>
            <ac:spMkLst>
              <pc:docMk/>
              <pc:sldMasterMk cId="3772834893" sldId="2147484237"/>
              <pc:sldLayoutMk cId="1096458455" sldId="2147484244"/>
              <ac:spMk id="4" creationId="{00000000-0000-0000-0000-000000000000}"/>
            </ac:spMkLst>
          </pc:spChg>
        </pc:sldLayoutChg>
        <pc:sldLayoutChg chg="modSp">
          <pc:chgData name="Cheng Ding Xiang" userId="5d49a64f78317fbe" providerId="LiveId" clId="{90828BE3-6C39-4B8F-AD26-0864E5EA37D0}" dt="2022-11-21T03:44:44.691" v="145"/>
          <pc:sldLayoutMkLst>
            <pc:docMk/>
            <pc:sldMasterMk cId="3772834893" sldId="2147484237"/>
            <pc:sldLayoutMk cId="115861452" sldId="2147484245"/>
          </pc:sldLayoutMkLst>
          <pc:spChg chg="mod">
            <ac:chgData name="Cheng Ding Xiang" userId="5d49a64f78317fbe" providerId="LiveId" clId="{90828BE3-6C39-4B8F-AD26-0864E5EA37D0}" dt="2022-11-21T03:44:44.691" v="145"/>
            <ac:spMkLst>
              <pc:docMk/>
              <pc:sldMasterMk cId="3772834893" sldId="2147484237"/>
              <pc:sldLayoutMk cId="115861452" sldId="2147484245"/>
              <ac:spMk id="8" creationId="{00000000-0000-0000-0000-000000000000}"/>
            </ac:spMkLst>
          </pc:spChg>
        </pc:sldLayoutChg>
        <pc:sldLayoutChg chg="modSp">
          <pc:chgData name="Cheng Ding Xiang" userId="5d49a64f78317fbe" providerId="LiveId" clId="{90828BE3-6C39-4B8F-AD26-0864E5EA37D0}" dt="2022-11-21T03:44:44.691" v="145"/>
          <pc:sldLayoutMkLst>
            <pc:docMk/>
            <pc:sldMasterMk cId="3772834893" sldId="2147484237"/>
            <pc:sldLayoutMk cId="342865762" sldId="2147484246"/>
          </pc:sldLayoutMkLst>
          <pc:spChg chg="mod">
            <ac:chgData name="Cheng Ding Xiang" userId="5d49a64f78317fbe" providerId="LiveId" clId="{90828BE3-6C39-4B8F-AD26-0864E5EA37D0}" dt="2022-11-21T03:44:44.691" v="145"/>
            <ac:spMkLst>
              <pc:docMk/>
              <pc:sldMasterMk cId="3772834893" sldId="2147484237"/>
              <pc:sldLayoutMk cId="342865762" sldId="2147484246"/>
              <ac:spMk id="6" creationId="{00000000-0000-0000-0000-000000000000}"/>
            </ac:spMkLst>
          </pc:spChg>
        </pc:sldLayoutChg>
        <pc:sldLayoutChg chg="modSp">
          <pc:chgData name="Cheng Ding Xiang" userId="5d49a64f78317fbe" providerId="LiveId" clId="{90828BE3-6C39-4B8F-AD26-0864E5EA37D0}" dt="2022-11-21T03:44:44.691" v="145"/>
          <pc:sldLayoutMkLst>
            <pc:docMk/>
            <pc:sldMasterMk cId="3772834893" sldId="2147484237"/>
            <pc:sldLayoutMk cId="89343969" sldId="2147484247"/>
          </pc:sldLayoutMkLst>
          <pc:spChg chg="mod">
            <ac:chgData name="Cheng Ding Xiang" userId="5d49a64f78317fbe" providerId="LiveId" clId="{90828BE3-6C39-4B8F-AD26-0864E5EA37D0}" dt="2022-11-21T03:44:44.691" v="145"/>
            <ac:spMkLst>
              <pc:docMk/>
              <pc:sldMasterMk cId="3772834893" sldId="2147484237"/>
              <pc:sldLayoutMk cId="89343969" sldId="2147484247"/>
              <ac:spMk id="6" creationId="{00000000-0000-0000-0000-000000000000}"/>
            </ac:spMkLst>
          </pc:spChg>
        </pc:sldLayoutChg>
        <pc:sldLayoutChg chg="modSp">
          <pc:chgData name="Cheng Ding Xiang" userId="5d49a64f78317fbe" providerId="LiveId" clId="{90828BE3-6C39-4B8F-AD26-0864E5EA37D0}" dt="2022-11-21T03:44:44.691" v="145"/>
          <pc:sldLayoutMkLst>
            <pc:docMk/>
            <pc:sldMasterMk cId="3772834893" sldId="2147484237"/>
            <pc:sldLayoutMk cId="728459205" sldId="2147484248"/>
          </pc:sldLayoutMkLst>
          <pc:spChg chg="mod">
            <ac:chgData name="Cheng Ding Xiang" userId="5d49a64f78317fbe" providerId="LiveId" clId="{90828BE3-6C39-4B8F-AD26-0864E5EA37D0}" dt="2022-11-21T03:44:44.691" v="145"/>
            <ac:spMkLst>
              <pc:docMk/>
              <pc:sldMasterMk cId="3772834893" sldId="2147484237"/>
              <pc:sldLayoutMk cId="728459205" sldId="2147484248"/>
              <ac:spMk id="5" creationId="{00000000-0000-0000-0000-000000000000}"/>
            </ac:spMkLst>
          </pc:spChg>
        </pc:sldLayoutChg>
        <pc:sldLayoutChg chg="modSp">
          <pc:chgData name="Cheng Ding Xiang" userId="5d49a64f78317fbe" providerId="LiveId" clId="{90828BE3-6C39-4B8F-AD26-0864E5EA37D0}" dt="2022-11-21T03:44:44.691" v="145"/>
          <pc:sldLayoutMkLst>
            <pc:docMk/>
            <pc:sldMasterMk cId="3772834893" sldId="2147484237"/>
            <pc:sldLayoutMk cId="1930549029" sldId="2147484249"/>
          </pc:sldLayoutMkLst>
          <pc:spChg chg="mod">
            <ac:chgData name="Cheng Ding Xiang" userId="5d49a64f78317fbe" providerId="LiveId" clId="{90828BE3-6C39-4B8F-AD26-0864E5EA37D0}" dt="2022-11-21T03:44:44.691" v="145"/>
            <ac:spMkLst>
              <pc:docMk/>
              <pc:sldMasterMk cId="3772834893" sldId="2147484237"/>
              <pc:sldLayoutMk cId="1930549029" sldId="2147484249"/>
              <ac:spMk id="5" creationId="{00000000-0000-0000-0000-000000000000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BF37A-4C67-4E5A-8115-5BC5AE4F8EF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CDA00AA-934E-475C-B561-0A77210C2D6B}">
      <dgm:prSet/>
      <dgm:spPr/>
      <dgm:t>
        <a:bodyPr/>
        <a:lstStyle/>
        <a:p>
          <a:pPr>
            <a:defRPr cap="all"/>
          </a:pPr>
          <a:r>
            <a:rPr lang="en-US"/>
            <a:t>Final Project submission (according to rubrics)</a:t>
          </a:r>
        </a:p>
      </dgm:t>
    </dgm:pt>
    <dgm:pt modelId="{B585BBC6-B5EF-4E43-B94F-CC2A021B6833}" type="parTrans" cxnId="{97D9B8E2-7AC0-4A70-9E40-507F40383D0D}">
      <dgm:prSet/>
      <dgm:spPr/>
      <dgm:t>
        <a:bodyPr/>
        <a:lstStyle/>
        <a:p>
          <a:endParaRPr lang="en-US"/>
        </a:p>
      </dgm:t>
    </dgm:pt>
    <dgm:pt modelId="{FB716184-9449-47B8-AB3C-F56A9253C5A9}" type="sibTrans" cxnId="{97D9B8E2-7AC0-4A70-9E40-507F40383D0D}">
      <dgm:prSet/>
      <dgm:spPr/>
      <dgm:t>
        <a:bodyPr/>
        <a:lstStyle/>
        <a:p>
          <a:endParaRPr lang="en-US"/>
        </a:p>
      </dgm:t>
    </dgm:pt>
    <dgm:pt modelId="{00011DE3-9A67-4865-A802-8497A3CF4ECF}">
      <dgm:prSet/>
      <dgm:spPr/>
      <dgm:t>
        <a:bodyPr/>
        <a:lstStyle/>
        <a:p>
          <a:pPr>
            <a:defRPr cap="all"/>
          </a:pPr>
          <a:r>
            <a:rPr lang="en-US" dirty="0"/>
            <a:t>Product video </a:t>
          </a:r>
        </a:p>
        <a:p>
          <a:pPr>
            <a:defRPr cap="all"/>
          </a:pPr>
          <a:r>
            <a:rPr lang="en-US" dirty="0"/>
            <a:t>(10 seconds)</a:t>
          </a:r>
        </a:p>
      </dgm:t>
    </dgm:pt>
    <dgm:pt modelId="{087277FD-C863-4FE8-B8D4-D860A3D04F0D}" type="parTrans" cxnId="{8C0F8C1D-451D-4452-9562-CBEBD7EF413E}">
      <dgm:prSet/>
      <dgm:spPr/>
      <dgm:t>
        <a:bodyPr/>
        <a:lstStyle/>
        <a:p>
          <a:endParaRPr lang="en-US"/>
        </a:p>
      </dgm:t>
    </dgm:pt>
    <dgm:pt modelId="{A484B1DD-F31A-42E7-B78E-06DA80DC2C56}" type="sibTrans" cxnId="{8C0F8C1D-451D-4452-9562-CBEBD7EF413E}">
      <dgm:prSet/>
      <dgm:spPr/>
      <dgm:t>
        <a:bodyPr/>
        <a:lstStyle/>
        <a:p>
          <a:endParaRPr lang="en-US"/>
        </a:p>
      </dgm:t>
    </dgm:pt>
    <dgm:pt modelId="{57138C11-A63A-434A-B876-474B211584B6}" type="pres">
      <dgm:prSet presAssocID="{C35BF37A-4C67-4E5A-8115-5BC5AE4F8EFB}" presName="root" presStyleCnt="0">
        <dgm:presLayoutVars>
          <dgm:dir/>
          <dgm:resizeHandles val="exact"/>
        </dgm:presLayoutVars>
      </dgm:prSet>
      <dgm:spPr/>
    </dgm:pt>
    <dgm:pt modelId="{5F8313EE-99ED-4F92-9CAC-C237A72C6D84}" type="pres">
      <dgm:prSet presAssocID="{ACDA00AA-934E-475C-B561-0A77210C2D6B}" presName="compNode" presStyleCnt="0"/>
      <dgm:spPr/>
    </dgm:pt>
    <dgm:pt modelId="{DD32C712-2FDF-49C3-AB05-247AA34D0D30}" type="pres">
      <dgm:prSet presAssocID="{ACDA00AA-934E-475C-B561-0A77210C2D6B}" presName="iconBgRect" presStyleLbl="bgShp" presStyleIdx="0" presStyleCnt="2"/>
      <dgm:spPr/>
    </dgm:pt>
    <dgm:pt modelId="{0AF3471A-4EDC-4117-93AB-64118262423F}" type="pres">
      <dgm:prSet presAssocID="{ACDA00AA-934E-475C-B561-0A77210C2D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59411F8-AE31-4F39-A96F-1B325DC5E183}" type="pres">
      <dgm:prSet presAssocID="{ACDA00AA-934E-475C-B561-0A77210C2D6B}" presName="spaceRect" presStyleCnt="0"/>
      <dgm:spPr/>
    </dgm:pt>
    <dgm:pt modelId="{EBA5F8D4-0BC3-4F9C-9B0A-4EEC8522C330}" type="pres">
      <dgm:prSet presAssocID="{ACDA00AA-934E-475C-B561-0A77210C2D6B}" presName="textRect" presStyleLbl="revTx" presStyleIdx="0" presStyleCnt="2">
        <dgm:presLayoutVars>
          <dgm:chMax val="1"/>
          <dgm:chPref val="1"/>
        </dgm:presLayoutVars>
      </dgm:prSet>
      <dgm:spPr/>
    </dgm:pt>
    <dgm:pt modelId="{876D16C2-17B4-4043-A8D6-7D75164310B4}" type="pres">
      <dgm:prSet presAssocID="{FB716184-9449-47B8-AB3C-F56A9253C5A9}" presName="sibTrans" presStyleCnt="0"/>
      <dgm:spPr/>
    </dgm:pt>
    <dgm:pt modelId="{65161C0F-96B2-4430-BD9B-00933722EB3A}" type="pres">
      <dgm:prSet presAssocID="{00011DE3-9A67-4865-A802-8497A3CF4ECF}" presName="compNode" presStyleCnt="0"/>
      <dgm:spPr/>
    </dgm:pt>
    <dgm:pt modelId="{522F7112-482B-44F0-9FF1-31F9305B17C4}" type="pres">
      <dgm:prSet presAssocID="{00011DE3-9A67-4865-A802-8497A3CF4ECF}" presName="iconBgRect" presStyleLbl="bgShp" presStyleIdx="1" presStyleCnt="2"/>
      <dgm:spPr/>
    </dgm:pt>
    <dgm:pt modelId="{47133457-9F32-4910-BD94-166D756C2739}" type="pres">
      <dgm:prSet presAssocID="{00011DE3-9A67-4865-A802-8497A3CF4E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4F5287D-0C84-4CB2-9541-970494C236FE}" type="pres">
      <dgm:prSet presAssocID="{00011DE3-9A67-4865-A802-8497A3CF4ECF}" presName="spaceRect" presStyleCnt="0"/>
      <dgm:spPr/>
    </dgm:pt>
    <dgm:pt modelId="{14960F15-94DF-4A66-8378-095C100EEDC6}" type="pres">
      <dgm:prSet presAssocID="{00011DE3-9A67-4865-A802-8497A3CF4EC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C0F8C1D-451D-4452-9562-CBEBD7EF413E}" srcId="{C35BF37A-4C67-4E5A-8115-5BC5AE4F8EFB}" destId="{00011DE3-9A67-4865-A802-8497A3CF4ECF}" srcOrd="1" destOrd="0" parTransId="{087277FD-C863-4FE8-B8D4-D860A3D04F0D}" sibTransId="{A484B1DD-F31A-42E7-B78E-06DA80DC2C56}"/>
    <dgm:cxn modelId="{02C0C88A-7B92-4CE5-9FF9-DBDE212EF6B9}" type="presOf" srcId="{ACDA00AA-934E-475C-B561-0A77210C2D6B}" destId="{EBA5F8D4-0BC3-4F9C-9B0A-4EEC8522C330}" srcOrd="0" destOrd="0" presId="urn:microsoft.com/office/officeart/2018/5/layout/IconCircleLabelList"/>
    <dgm:cxn modelId="{6D81AB8E-A396-432D-8D9A-4809C63B8E00}" type="presOf" srcId="{C35BF37A-4C67-4E5A-8115-5BC5AE4F8EFB}" destId="{57138C11-A63A-434A-B876-474B211584B6}" srcOrd="0" destOrd="0" presId="urn:microsoft.com/office/officeart/2018/5/layout/IconCircleLabelList"/>
    <dgm:cxn modelId="{97D9B8E2-7AC0-4A70-9E40-507F40383D0D}" srcId="{C35BF37A-4C67-4E5A-8115-5BC5AE4F8EFB}" destId="{ACDA00AA-934E-475C-B561-0A77210C2D6B}" srcOrd="0" destOrd="0" parTransId="{B585BBC6-B5EF-4E43-B94F-CC2A021B6833}" sibTransId="{FB716184-9449-47B8-AB3C-F56A9253C5A9}"/>
    <dgm:cxn modelId="{42C635F5-3729-45DF-AD1A-9B750E3E782D}" type="presOf" srcId="{00011DE3-9A67-4865-A802-8497A3CF4ECF}" destId="{14960F15-94DF-4A66-8378-095C100EEDC6}" srcOrd="0" destOrd="0" presId="urn:microsoft.com/office/officeart/2018/5/layout/IconCircleLabelList"/>
    <dgm:cxn modelId="{2FDDF819-4554-4478-AFE5-B6307F33C89E}" type="presParOf" srcId="{57138C11-A63A-434A-B876-474B211584B6}" destId="{5F8313EE-99ED-4F92-9CAC-C237A72C6D84}" srcOrd="0" destOrd="0" presId="urn:microsoft.com/office/officeart/2018/5/layout/IconCircleLabelList"/>
    <dgm:cxn modelId="{088DB6EC-7ED6-497C-8DC8-A3F42E216F9F}" type="presParOf" srcId="{5F8313EE-99ED-4F92-9CAC-C237A72C6D84}" destId="{DD32C712-2FDF-49C3-AB05-247AA34D0D30}" srcOrd="0" destOrd="0" presId="urn:microsoft.com/office/officeart/2018/5/layout/IconCircleLabelList"/>
    <dgm:cxn modelId="{31B5F508-E509-476C-9FBC-BF4BB5696A45}" type="presParOf" srcId="{5F8313EE-99ED-4F92-9CAC-C237A72C6D84}" destId="{0AF3471A-4EDC-4117-93AB-64118262423F}" srcOrd="1" destOrd="0" presId="urn:microsoft.com/office/officeart/2018/5/layout/IconCircleLabelList"/>
    <dgm:cxn modelId="{78573357-46EF-4DB5-8A99-6E792E40F6AA}" type="presParOf" srcId="{5F8313EE-99ED-4F92-9CAC-C237A72C6D84}" destId="{B59411F8-AE31-4F39-A96F-1B325DC5E183}" srcOrd="2" destOrd="0" presId="urn:microsoft.com/office/officeart/2018/5/layout/IconCircleLabelList"/>
    <dgm:cxn modelId="{E7717461-E192-4AFB-8751-AB60E465A6EE}" type="presParOf" srcId="{5F8313EE-99ED-4F92-9CAC-C237A72C6D84}" destId="{EBA5F8D4-0BC3-4F9C-9B0A-4EEC8522C330}" srcOrd="3" destOrd="0" presId="urn:microsoft.com/office/officeart/2018/5/layout/IconCircleLabelList"/>
    <dgm:cxn modelId="{8B2605A7-52DB-4F46-AE80-93228F73BA79}" type="presParOf" srcId="{57138C11-A63A-434A-B876-474B211584B6}" destId="{876D16C2-17B4-4043-A8D6-7D75164310B4}" srcOrd="1" destOrd="0" presId="urn:microsoft.com/office/officeart/2018/5/layout/IconCircleLabelList"/>
    <dgm:cxn modelId="{C1FADEF3-090F-4026-B790-F61CBE3E12F6}" type="presParOf" srcId="{57138C11-A63A-434A-B876-474B211584B6}" destId="{65161C0F-96B2-4430-BD9B-00933722EB3A}" srcOrd="2" destOrd="0" presId="urn:microsoft.com/office/officeart/2018/5/layout/IconCircleLabelList"/>
    <dgm:cxn modelId="{BA208392-1AD9-4B31-8511-3C2CF1E67114}" type="presParOf" srcId="{65161C0F-96B2-4430-BD9B-00933722EB3A}" destId="{522F7112-482B-44F0-9FF1-31F9305B17C4}" srcOrd="0" destOrd="0" presId="urn:microsoft.com/office/officeart/2018/5/layout/IconCircleLabelList"/>
    <dgm:cxn modelId="{0DA19DB6-17C9-4997-9CA2-266A71692A1A}" type="presParOf" srcId="{65161C0F-96B2-4430-BD9B-00933722EB3A}" destId="{47133457-9F32-4910-BD94-166D756C2739}" srcOrd="1" destOrd="0" presId="urn:microsoft.com/office/officeart/2018/5/layout/IconCircleLabelList"/>
    <dgm:cxn modelId="{0493A04F-1727-4681-B60B-DD66B42DA300}" type="presParOf" srcId="{65161C0F-96B2-4430-BD9B-00933722EB3A}" destId="{C4F5287D-0C84-4CB2-9541-970494C236FE}" srcOrd="2" destOrd="0" presId="urn:microsoft.com/office/officeart/2018/5/layout/IconCircleLabelList"/>
    <dgm:cxn modelId="{12397D23-6C20-49E7-8514-06060B9C9E58}" type="presParOf" srcId="{65161C0F-96B2-4430-BD9B-00933722EB3A}" destId="{14960F15-94DF-4A66-8378-095C100EED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989C8-957D-4CF1-94B3-9ECFF511E29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81BD3D2-F353-458D-86A4-8F4B9455664E}">
      <dgm:prSet/>
      <dgm:spPr/>
      <dgm:t>
        <a:bodyPr/>
        <a:lstStyle/>
        <a:p>
          <a:pPr>
            <a:defRPr cap="all"/>
          </a:pPr>
          <a:r>
            <a:rPr lang="en-US" dirty="0"/>
            <a:t>Lecture Theatre 4A and 4B (Level 4)</a:t>
          </a:r>
        </a:p>
      </dgm:t>
    </dgm:pt>
    <dgm:pt modelId="{1DEBC457-F08E-4C7A-BBFA-5ABA334C33DB}" type="parTrans" cxnId="{A2EBF3A2-DFC8-42A1-9AC7-4850437534DD}">
      <dgm:prSet/>
      <dgm:spPr/>
      <dgm:t>
        <a:bodyPr/>
        <a:lstStyle/>
        <a:p>
          <a:endParaRPr lang="en-US"/>
        </a:p>
      </dgm:t>
    </dgm:pt>
    <dgm:pt modelId="{67E7963B-F190-4D98-8945-B2A204031092}" type="sibTrans" cxnId="{A2EBF3A2-DFC8-42A1-9AC7-4850437534DD}">
      <dgm:prSet/>
      <dgm:spPr/>
      <dgm:t>
        <a:bodyPr/>
        <a:lstStyle/>
        <a:p>
          <a:endParaRPr lang="en-US"/>
        </a:p>
      </dgm:t>
    </dgm:pt>
    <dgm:pt modelId="{D791199D-36BE-4D39-9CCA-59DEE6C4E9C0}">
      <dgm:prSet/>
      <dgm:spPr/>
      <dgm:t>
        <a:bodyPr/>
        <a:lstStyle/>
        <a:p>
          <a:pPr>
            <a:defRPr cap="all"/>
          </a:pPr>
          <a:r>
            <a:rPr lang="en-US" dirty="0"/>
            <a:t>Week 14 Monday</a:t>
          </a:r>
        </a:p>
      </dgm:t>
    </dgm:pt>
    <dgm:pt modelId="{240F23B5-CDB2-46C9-9904-E30FB6AB7145}" type="parTrans" cxnId="{5A750AED-ABB8-41EF-A4CC-40C09AF90164}">
      <dgm:prSet/>
      <dgm:spPr/>
      <dgm:t>
        <a:bodyPr/>
        <a:lstStyle/>
        <a:p>
          <a:endParaRPr lang="en-US"/>
        </a:p>
      </dgm:t>
    </dgm:pt>
    <dgm:pt modelId="{7B6719DC-DD47-4F14-978C-287D0BA362AE}" type="sibTrans" cxnId="{5A750AED-ABB8-41EF-A4CC-40C09AF90164}">
      <dgm:prSet/>
      <dgm:spPr/>
      <dgm:t>
        <a:bodyPr/>
        <a:lstStyle/>
        <a:p>
          <a:endParaRPr lang="en-US"/>
        </a:p>
      </dgm:t>
    </dgm:pt>
    <dgm:pt modelId="{578797F0-5BB4-4A29-9633-A868BBE112C7}" type="pres">
      <dgm:prSet presAssocID="{D23989C8-957D-4CF1-94B3-9ECFF511E29B}" presName="root" presStyleCnt="0">
        <dgm:presLayoutVars>
          <dgm:dir/>
          <dgm:resizeHandles val="exact"/>
        </dgm:presLayoutVars>
      </dgm:prSet>
      <dgm:spPr/>
    </dgm:pt>
    <dgm:pt modelId="{124CF296-2DA7-4609-A6CF-1EAF2C4BF71A}" type="pres">
      <dgm:prSet presAssocID="{481BD3D2-F353-458D-86A4-8F4B9455664E}" presName="compNode" presStyleCnt="0"/>
      <dgm:spPr/>
    </dgm:pt>
    <dgm:pt modelId="{86459B4D-9578-40CF-8299-F21FA8DB235E}" type="pres">
      <dgm:prSet presAssocID="{481BD3D2-F353-458D-86A4-8F4B9455664E}" presName="iconBgRect" presStyleLbl="bgShp" presStyleIdx="0" presStyleCnt="2"/>
      <dgm:spPr/>
    </dgm:pt>
    <dgm:pt modelId="{255166D5-AFC3-408B-A37C-675FA470A814}" type="pres">
      <dgm:prSet presAssocID="{481BD3D2-F353-458D-86A4-8F4B945566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FF1D6507-70AC-4508-9166-F11438DCAF94}" type="pres">
      <dgm:prSet presAssocID="{481BD3D2-F353-458D-86A4-8F4B9455664E}" presName="spaceRect" presStyleCnt="0"/>
      <dgm:spPr/>
    </dgm:pt>
    <dgm:pt modelId="{FCD6A181-8C46-43C6-B4E6-1630307FF9AB}" type="pres">
      <dgm:prSet presAssocID="{481BD3D2-F353-458D-86A4-8F4B9455664E}" presName="textRect" presStyleLbl="revTx" presStyleIdx="0" presStyleCnt="2">
        <dgm:presLayoutVars>
          <dgm:chMax val="1"/>
          <dgm:chPref val="1"/>
        </dgm:presLayoutVars>
      </dgm:prSet>
      <dgm:spPr/>
    </dgm:pt>
    <dgm:pt modelId="{5326C75C-259A-4984-B48E-B198C94AFEE9}" type="pres">
      <dgm:prSet presAssocID="{67E7963B-F190-4D98-8945-B2A204031092}" presName="sibTrans" presStyleCnt="0"/>
      <dgm:spPr/>
    </dgm:pt>
    <dgm:pt modelId="{233836F9-5C18-45CF-8CD2-604AE7E3AF7A}" type="pres">
      <dgm:prSet presAssocID="{D791199D-36BE-4D39-9CCA-59DEE6C4E9C0}" presName="compNode" presStyleCnt="0"/>
      <dgm:spPr/>
    </dgm:pt>
    <dgm:pt modelId="{23CB8B15-F994-4C31-AFA2-6EF46F90B687}" type="pres">
      <dgm:prSet presAssocID="{D791199D-36BE-4D39-9CCA-59DEE6C4E9C0}" presName="iconBgRect" presStyleLbl="bgShp" presStyleIdx="1" presStyleCnt="2"/>
      <dgm:spPr/>
    </dgm:pt>
    <dgm:pt modelId="{C579B511-CE83-4D8D-A162-44B160A40BF3}" type="pres">
      <dgm:prSet presAssocID="{D791199D-36BE-4D39-9CCA-59DEE6C4E9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C97FF8-10F1-4159-9719-40738661FCBF}" type="pres">
      <dgm:prSet presAssocID="{D791199D-36BE-4D39-9CCA-59DEE6C4E9C0}" presName="spaceRect" presStyleCnt="0"/>
      <dgm:spPr/>
    </dgm:pt>
    <dgm:pt modelId="{550005A5-0F31-4961-AE0C-C370E7203340}" type="pres">
      <dgm:prSet presAssocID="{D791199D-36BE-4D39-9CCA-59DEE6C4E9C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FA1FA94-8D24-43F6-9D34-A1C198D55DA7}" type="presOf" srcId="{D791199D-36BE-4D39-9CCA-59DEE6C4E9C0}" destId="{550005A5-0F31-4961-AE0C-C370E7203340}" srcOrd="0" destOrd="0" presId="urn:microsoft.com/office/officeart/2018/5/layout/IconCircleLabelList"/>
    <dgm:cxn modelId="{A2EBF3A2-DFC8-42A1-9AC7-4850437534DD}" srcId="{D23989C8-957D-4CF1-94B3-9ECFF511E29B}" destId="{481BD3D2-F353-458D-86A4-8F4B9455664E}" srcOrd="0" destOrd="0" parTransId="{1DEBC457-F08E-4C7A-BBFA-5ABA334C33DB}" sibTransId="{67E7963B-F190-4D98-8945-B2A204031092}"/>
    <dgm:cxn modelId="{D4B69CBB-5599-4D3F-A205-E85A5BE14A5C}" type="presOf" srcId="{481BD3D2-F353-458D-86A4-8F4B9455664E}" destId="{FCD6A181-8C46-43C6-B4E6-1630307FF9AB}" srcOrd="0" destOrd="0" presId="urn:microsoft.com/office/officeart/2018/5/layout/IconCircleLabelList"/>
    <dgm:cxn modelId="{1AB4D9E3-220F-4F93-BA08-56CA356C671E}" type="presOf" srcId="{D23989C8-957D-4CF1-94B3-9ECFF511E29B}" destId="{578797F0-5BB4-4A29-9633-A868BBE112C7}" srcOrd="0" destOrd="0" presId="urn:microsoft.com/office/officeart/2018/5/layout/IconCircleLabelList"/>
    <dgm:cxn modelId="{5A750AED-ABB8-41EF-A4CC-40C09AF90164}" srcId="{D23989C8-957D-4CF1-94B3-9ECFF511E29B}" destId="{D791199D-36BE-4D39-9CCA-59DEE6C4E9C0}" srcOrd="1" destOrd="0" parTransId="{240F23B5-CDB2-46C9-9904-E30FB6AB7145}" sibTransId="{7B6719DC-DD47-4F14-978C-287D0BA362AE}"/>
    <dgm:cxn modelId="{2EAFEEDC-488C-4DB8-A171-79DF41886135}" type="presParOf" srcId="{578797F0-5BB4-4A29-9633-A868BBE112C7}" destId="{124CF296-2DA7-4609-A6CF-1EAF2C4BF71A}" srcOrd="0" destOrd="0" presId="urn:microsoft.com/office/officeart/2018/5/layout/IconCircleLabelList"/>
    <dgm:cxn modelId="{1B71356C-1271-447B-B901-4664B5A05DC2}" type="presParOf" srcId="{124CF296-2DA7-4609-A6CF-1EAF2C4BF71A}" destId="{86459B4D-9578-40CF-8299-F21FA8DB235E}" srcOrd="0" destOrd="0" presId="urn:microsoft.com/office/officeart/2018/5/layout/IconCircleLabelList"/>
    <dgm:cxn modelId="{B8F99B23-3D36-4B1E-A333-37E82765AEE9}" type="presParOf" srcId="{124CF296-2DA7-4609-A6CF-1EAF2C4BF71A}" destId="{255166D5-AFC3-408B-A37C-675FA470A814}" srcOrd="1" destOrd="0" presId="urn:microsoft.com/office/officeart/2018/5/layout/IconCircleLabelList"/>
    <dgm:cxn modelId="{22D7C799-EC44-4F4A-BA0B-F14564624710}" type="presParOf" srcId="{124CF296-2DA7-4609-A6CF-1EAF2C4BF71A}" destId="{FF1D6507-70AC-4508-9166-F11438DCAF94}" srcOrd="2" destOrd="0" presId="urn:microsoft.com/office/officeart/2018/5/layout/IconCircleLabelList"/>
    <dgm:cxn modelId="{9DD1D822-05E6-465F-B761-D8BCBCD89EC6}" type="presParOf" srcId="{124CF296-2DA7-4609-A6CF-1EAF2C4BF71A}" destId="{FCD6A181-8C46-43C6-B4E6-1630307FF9AB}" srcOrd="3" destOrd="0" presId="urn:microsoft.com/office/officeart/2018/5/layout/IconCircleLabelList"/>
    <dgm:cxn modelId="{43160031-75CC-4002-89E2-098715F418AD}" type="presParOf" srcId="{578797F0-5BB4-4A29-9633-A868BBE112C7}" destId="{5326C75C-259A-4984-B48E-B198C94AFEE9}" srcOrd="1" destOrd="0" presId="urn:microsoft.com/office/officeart/2018/5/layout/IconCircleLabelList"/>
    <dgm:cxn modelId="{00546405-929E-42EB-BA53-EDF4BE16C6FD}" type="presParOf" srcId="{578797F0-5BB4-4A29-9633-A868BBE112C7}" destId="{233836F9-5C18-45CF-8CD2-604AE7E3AF7A}" srcOrd="2" destOrd="0" presId="urn:microsoft.com/office/officeart/2018/5/layout/IconCircleLabelList"/>
    <dgm:cxn modelId="{B2288656-A7EA-4D5A-8516-3B0DB2B8B712}" type="presParOf" srcId="{233836F9-5C18-45CF-8CD2-604AE7E3AF7A}" destId="{23CB8B15-F994-4C31-AFA2-6EF46F90B687}" srcOrd="0" destOrd="0" presId="urn:microsoft.com/office/officeart/2018/5/layout/IconCircleLabelList"/>
    <dgm:cxn modelId="{54E32B2A-AA1C-4DA5-B39B-A9FDF6AF9F79}" type="presParOf" srcId="{233836F9-5C18-45CF-8CD2-604AE7E3AF7A}" destId="{C579B511-CE83-4D8D-A162-44B160A40BF3}" srcOrd="1" destOrd="0" presId="urn:microsoft.com/office/officeart/2018/5/layout/IconCircleLabelList"/>
    <dgm:cxn modelId="{472075FD-8B55-4ABB-9FD2-81D5F0DD5B65}" type="presParOf" srcId="{233836F9-5C18-45CF-8CD2-604AE7E3AF7A}" destId="{B9C97FF8-10F1-4159-9719-40738661FCBF}" srcOrd="2" destOrd="0" presId="urn:microsoft.com/office/officeart/2018/5/layout/IconCircleLabelList"/>
    <dgm:cxn modelId="{B815ECEA-82FF-4724-A29C-2515D38B4335}" type="presParOf" srcId="{233836F9-5C18-45CF-8CD2-604AE7E3AF7A}" destId="{550005A5-0F31-4961-AE0C-C370E72033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72B4B9-D8DD-4EF8-B725-C182EA1829D2}" type="doc">
      <dgm:prSet loTypeId="urn:microsoft.com/office/officeart/2005/8/layout/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E100D53-A9A2-4135-865A-B9643C7CC840}">
      <dgm:prSet/>
      <dgm:spPr/>
      <dgm:t>
        <a:bodyPr/>
        <a:lstStyle/>
        <a:p>
          <a:r>
            <a:rPr lang="en-SG" dirty="0"/>
            <a:t>Every team will be given 5 minutes to present</a:t>
          </a:r>
          <a:endParaRPr lang="en-US" dirty="0"/>
        </a:p>
      </dgm:t>
    </dgm:pt>
    <dgm:pt modelId="{6E9249AC-0FBF-4F24-8A81-D347E4B8049B}" type="parTrans" cxnId="{5CFAC303-2D66-4612-9188-EE954E610CE3}">
      <dgm:prSet/>
      <dgm:spPr/>
      <dgm:t>
        <a:bodyPr/>
        <a:lstStyle/>
        <a:p>
          <a:endParaRPr lang="en-US"/>
        </a:p>
      </dgm:t>
    </dgm:pt>
    <dgm:pt modelId="{4C4D4B26-DB9B-4592-A910-6E3E459078C4}" type="sibTrans" cxnId="{5CFAC303-2D66-4612-9188-EE954E610CE3}">
      <dgm:prSet/>
      <dgm:spPr/>
      <dgm:t>
        <a:bodyPr/>
        <a:lstStyle/>
        <a:p>
          <a:endParaRPr lang="en-US"/>
        </a:p>
      </dgm:t>
    </dgm:pt>
    <dgm:pt modelId="{9DC7752E-58DB-46F7-828C-688455F746E0}">
      <dgm:prSet/>
      <dgm:spPr/>
      <dgm:t>
        <a:bodyPr/>
        <a:lstStyle/>
        <a:p>
          <a:r>
            <a:rPr lang="en-US"/>
            <a:t>You will be presenting 2 main things :</a:t>
          </a:r>
        </a:p>
      </dgm:t>
    </dgm:pt>
    <dgm:pt modelId="{6B32831A-BE60-44A1-8FF7-91FFC0326047}" type="parTrans" cxnId="{6FC261FD-CE2B-4B19-9921-ED675BFD9E01}">
      <dgm:prSet/>
      <dgm:spPr/>
      <dgm:t>
        <a:bodyPr/>
        <a:lstStyle/>
        <a:p>
          <a:endParaRPr lang="en-US"/>
        </a:p>
      </dgm:t>
    </dgm:pt>
    <dgm:pt modelId="{EA82B74E-BD83-4C12-88AB-0E9915975AF6}" type="sibTrans" cxnId="{6FC261FD-CE2B-4B19-9921-ED675BFD9E01}">
      <dgm:prSet/>
      <dgm:spPr/>
      <dgm:t>
        <a:bodyPr/>
        <a:lstStyle/>
        <a:p>
          <a:endParaRPr lang="en-US"/>
        </a:p>
      </dgm:t>
    </dgm:pt>
    <dgm:pt modelId="{4B2BACF7-ADEB-4874-8072-376A3E3A11B5}">
      <dgm:prSet/>
      <dgm:spPr/>
      <dgm:t>
        <a:bodyPr/>
        <a:lstStyle/>
        <a:p>
          <a:r>
            <a:rPr lang="en-US"/>
            <a:t>Your product</a:t>
          </a:r>
        </a:p>
      </dgm:t>
    </dgm:pt>
    <dgm:pt modelId="{3EA593F3-919F-4932-A092-0E42F5D90E62}" type="parTrans" cxnId="{9C3AAEDF-3267-4869-ADCC-76E6AD9E243F}">
      <dgm:prSet/>
      <dgm:spPr/>
      <dgm:t>
        <a:bodyPr/>
        <a:lstStyle/>
        <a:p>
          <a:endParaRPr lang="en-US"/>
        </a:p>
      </dgm:t>
    </dgm:pt>
    <dgm:pt modelId="{46A68DB4-7FE8-472B-A030-7EFCE4BAB57E}" type="sibTrans" cxnId="{9C3AAEDF-3267-4869-ADCC-76E6AD9E243F}">
      <dgm:prSet/>
      <dgm:spPr/>
      <dgm:t>
        <a:bodyPr/>
        <a:lstStyle/>
        <a:p>
          <a:endParaRPr lang="en-US"/>
        </a:p>
      </dgm:t>
    </dgm:pt>
    <dgm:pt modelId="{18351665-BF9A-48C9-83FB-5DBBF583DFBB}">
      <dgm:prSet/>
      <dgm:spPr/>
      <dgm:t>
        <a:bodyPr/>
        <a:lstStyle/>
        <a:p>
          <a:r>
            <a:rPr lang="en-US" dirty="0"/>
            <a:t>Reflections</a:t>
          </a:r>
        </a:p>
      </dgm:t>
    </dgm:pt>
    <dgm:pt modelId="{FCCCC91E-274B-4279-8B34-053603B78E24}" type="parTrans" cxnId="{C0DC3774-F58E-40BE-8F6C-C595FBB04B3B}">
      <dgm:prSet/>
      <dgm:spPr/>
      <dgm:t>
        <a:bodyPr/>
        <a:lstStyle/>
        <a:p>
          <a:endParaRPr lang="en-US"/>
        </a:p>
      </dgm:t>
    </dgm:pt>
    <dgm:pt modelId="{6609E456-A417-4DD1-8E38-1CC6FFB8B28D}" type="sibTrans" cxnId="{C0DC3774-F58E-40BE-8F6C-C595FBB04B3B}">
      <dgm:prSet/>
      <dgm:spPr/>
      <dgm:t>
        <a:bodyPr/>
        <a:lstStyle/>
        <a:p>
          <a:endParaRPr lang="en-US"/>
        </a:p>
      </dgm:t>
    </dgm:pt>
    <dgm:pt modelId="{9454E685-0C41-4A79-8E51-CFEDA91C1123}" type="pres">
      <dgm:prSet presAssocID="{B972B4B9-D8DD-4EF8-B725-C182EA1829D2}" presName="Name0" presStyleCnt="0">
        <dgm:presLayoutVars>
          <dgm:dir/>
          <dgm:animLvl val="lvl"/>
          <dgm:resizeHandles val="exact"/>
        </dgm:presLayoutVars>
      </dgm:prSet>
      <dgm:spPr/>
    </dgm:pt>
    <dgm:pt modelId="{67307449-9CE2-43C3-BF36-255521806030}" type="pres">
      <dgm:prSet presAssocID="{9DC7752E-58DB-46F7-828C-688455F746E0}" presName="boxAndChildren" presStyleCnt="0"/>
      <dgm:spPr/>
    </dgm:pt>
    <dgm:pt modelId="{A91ED5C0-B1D6-4DE0-B566-D3810D057918}" type="pres">
      <dgm:prSet presAssocID="{9DC7752E-58DB-46F7-828C-688455F746E0}" presName="parentTextBox" presStyleLbl="node1" presStyleIdx="0" presStyleCnt="2"/>
      <dgm:spPr/>
    </dgm:pt>
    <dgm:pt modelId="{8A063546-7386-4FC1-8234-5CAAC1F57EA3}" type="pres">
      <dgm:prSet presAssocID="{9DC7752E-58DB-46F7-828C-688455F746E0}" presName="entireBox" presStyleLbl="node1" presStyleIdx="0" presStyleCnt="2"/>
      <dgm:spPr/>
    </dgm:pt>
    <dgm:pt modelId="{BC7ECEEA-EB0F-4D8A-9C97-3F0324A20367}" type="pres">
      <dgm:prSet presAssocID="{9DC7752E-58DB-46F7-828C-688455F746E0}" presName="descendantBox" presStyleCnt="0"/>
      <dgm:spPr/>
    </dgm:pt>
    <dgm:pt modelId="{C199E401-406F-48BC-91C7-C8080394FB5E}" type="pres">
      <dgm:prSet presAssocID="{4B2BACF7-ADEB-4874-8072-376A3E3A11B5}" presName="childTextBox" presStyleLbl="fgAccFollowNode1" presStyleIdx="0" presStyleCnt="2">
        <dgm:presLayoutVars>
          <dgm:bulletEnabled val="1"/>
        </dgm:presLayoutVars>
      </dgm:prSet>
      <dgm:spPr/>
    </dgm:pt>
    <dgm:pt modelId="{8D28F7BF-F92E-4B95-89E4-368CD662FBE6}" type="pres">
      <dgm:prSet presAssocID="{18351665-BF9A-48C9-83FB-5DBBF583DFBB}" presName="childTextBox" presStyleLbl="fgAccFollowNode1" presStyleIdx="1" presStyleCnt="2">
        <dgm:presLayoutVars>
          <dgm:bulletEnabled val="1"/>
        </dgm:presLayoutVars>
      </dgm:prSet>
      <dgm:spPr/>
    </dgm:pt>
    <dgm:pt modelId="{D881E6B6-64B7-4C3D-A33A-D9BF55DBCE85}" type="pres">
      <dgm:prSet presAssocID="{4C4D4B26-DB9B-4592-A910-6E3E459078C4}" presName="sp" presStyleCnt="0"/>
      <dgm:spPr/>
    </dgm:pt>
    <dgm:pt modelId="{56815097-ADE2-4812-8B49-74A9B5F02EFB}" type="pres">
      <dgm:prSet presAssocID="{8E100D53-A9A2-4135-865A-B9643C7CC840}" presName="arrowAndChildren" presStyleCnt="0"/>
      <dgm:spPr/>
    </dgm:pt>
    <dgm:pt modelId="{2C7E3F4B-0013-4F29-A502-952BCE63772B}" type="pres">
      <dgm:prSet presAssocID="{8E100D53-A9A2-4135-865A-B9643C7CC840}" presName="parentTextArrow" presStyleLbl="node1" presStyleIdx="1" presStyleCnt="2"/>
      <dgm:spPr/>
    </dgm:pt>
  </dgm:ptLst>
  <dgm:cxnLst>
    <dgm:cxn modelId="{5CFAC303-2D66-4612-9188-EE954E610CE3}" srcId="{B972B4B9-D8DD-4EF8-B725-C182EA1829D2}" destId="{8E100D53-A9A2-4135-865A-B9643C7CC840}" srcOrd="0" destOrd="0" parTransId="{6E9249AC-0FBF-4F24-8A81-D347E4B8049B}" sibTransId="{4C4D4B26-DB9B-4592-A910-6E3E459078C4}"/>
    <dgm:cxn modelId="{34D6F90F-B9CC-46EF-8D74-5858C9A4AD6F}" type="presOf" srcId="{4B2BACF7-ADEB-4874-8072-376A3E3A11B5}" destId="{C199E401-406F-48BC-91C7-C8080394FB5E}" srcOrd="0" destOrd="0" presId="urn:microsoft.com/office/officeart/2005/8/layout/process4"/>
    <dgm:cxn modelId="{DF413010-08CD-48AA-A9E2-EA72B296F717}" type="presOf" srcId="{9DC7752E-58DB-46F7-828C-688455F746E0}" destId="{A91ED5C0-B1D6-4DE0-B566-D3810D057918}" srcOrd="0" destOrd="0" presId="urn:microsoft.com/office/officeart/2005/8/layout/process4"/>
    <dgm:cxn modelId="{C07B4624-254B-47D0-9829-EEF67E61763C}" type="presOf" srcId="{18351665-BF9A-48C9-83FB-5DBBF583DFBB}" destId="{8D28F7BF-F92E-4B95-89E4-368CD662FBE6}" srcOrd="0" destOrd="0" presId="urn:microsoft.com/office/officeart/2005/8/layout/process4"/>
    <dgm:cxn modelId="{12822664-3AE9-4E1D-BC01-53D6DF49BCB4}" type="presOf" srcId="{8E100D53-A9A2-4135-865A-B9643C7CC840}" destId="{2C7E3F4B-0013-4F29-A502-952BCE63772B}" srcOrd="0" destOrd="0" presId="urn:microsoft.com/office/officeart/2005/8/layout/process4"/>
    <dgm:cxn modelId="{69C09352-9199-4D26-9F01-657EBC58D145}" type="presOf" srcId="{B972B4B9-D8DD-4EF8-B725-C182EA1829D2}" destId="{9454E685-0C41-4A79-8E51-CFEDA91C1123}" srcOrd="0" destOrd="0" presId="urn:microsoft.com/office/officeart/2005/8/layout/process4"/>
    <dgm:cxn modelId="{C0DC3774-F58E-40BE-8F6C-C595FBB04B3B}" srcId="{9DC7752E-58DB-46F7-828C-688455F746E0}" destId="{18351665-BF9A-48C9-83FB-5DBBF583DFBB}" srcOrd="1" destOrd="0" parTransId="{FCCCC91E-274B-4279-8B34-053603B78E24}" sibTransId="{6609E456-A417-4DD1-8E38-1CC6FFB8B28D}"/>
    <dgm:cxn modelId="{8AB061A9-EDCE-402F-8EB9-4023245D0861}" type="presOf" srcId="{9DC7752E-58DB-46F7-828C-688455F746E0}" destId="{8A063546-7386-4FC1-8234-5CAAC1F57EA3}" srcOrd="1" destOrd="0" presId="urn:microsoft.com/office/officeart/2005/8/layout/process4"/>
    <dgm:cxn modelId="{9C3AAEDF-3267-4869-ADCC-76E6AD9E243F}" srcId="{9DC7752E-58DB-46F7-828C-688455F746E0}" destId="{4B2BACF7-ADEB-4874-8072-376A3E3A11B5}" srcOrd="0" destOrd="0" parTransId="{3EA593F3-919F-4932-A092-0E42F5D90E62}" sibTransId="{46A68DB4-7FE8-472B-A030-7EFCE4BAB57E}"/>
    <dgm:cxn modelId="{6FC261FD-CE2B-4B19-9921-ED675BFD9E01}" srcId="{B972B4B9-D8DD-4EF8-B725-C182EA1829D2}" destId="{9DC7752E-58DB-46F7-828C-688455F746E0}" srcOrd="1" destOrd="0" parTransId="{6B32831A-BE60-44A1-8FF7-91FFC0326047}" sibTransId="{EA82B74E-BD83-4C12-88AB-0E9915975AF6}"/>
    <dgm:cxn modelId="{20DC75B9-2911-4A39-82B5-E404ECE6940A}" type="presParOf" srcId="{9454E685-0C41-4A79-8E51-CFEDA91C1123}" destId="{67307449-9CE2-43C3-BF36-255521806030}" srcOrd="0" destOrd="0" presId="urn:microsoft.com/office/officeart/2005/8/layout/process4"/>
    <dgm:cxn modelId="{00E3E360-7F87-4FF4-AD6D-D4A471CD9BFF}" type="presParOf" srcId="{67307449-9CE2-43C3-BF36-255521806030}" destId="{A91ED5C0-B1D6-4DE0-B566-D3810D057918}" srcOrd="0" destOrd="0" presId="urn:microsoft.com/office/officeart/2005/8/layout/process4"/>
    <dgm:cxn modelId="{63CE45D4-C690-4303-A5EC-5E56DF28A7F0}" type="presParOf" srcId="{67307449-9CE2-43C3-BF36-255521806030}" destId="{8A063546-7386-4FC1-8234-5CAAC1F57EA3}" srcOrd="1" destOrd="0" presId="urn:microsoft.com/office/officeart/2005/8/layout/process4"/>
    <dgm:cxn modelId="{74C287E1-5C60-4FAE-9611-5FBF7CD23843}" type="presParOf" srcId="{67307449-9CE2-43C3-BF36-255521806030}" destId="{BC7ECEEA-EB0F-4D8A-9C97-3F0324A20367}" srcOrd="2" destOrd="0" presId="urn:microsoft.com/office/officeart/2005/8/layout/process4"/>
    <dgm:cxn modelId="{05863C3F-5149-4D3A-A28A-55DAF41567A8}" type="presParOf" srcId="{BC7ECEEA-EB0F-4D8A-9C97-3F0324A20367}" destId="{C199E401-406F-48BC-91C7-C8080394FB5E}" srcOrd="0" destOrd="0" presId="urn:microsoft.com/office/officeart/2005/8/layout/process4"/>
    <dgm:cxn modelId="{6CE4740B-883E-4EFF-8C40-073A5EDC0455}" type="presParOf" srcId="{BC7ECEEA-EB0F-4D8A-9C97-3F0324A20367}" destId="{8D28F7BF-F92E-4B95-89E4-368CD662FBE6}" srcOrd="1" destOrd="0" presId="urn:microsoft.com/office/officeart/2005/8/layout/process4"/>
    <dgm:cxn modelId="{E83EF5D0-F05C-4C91-BE76-149DF55AE4B5}" type="presParOf" srcId="{9454E685-0C41-4A79-8E51-CFEDA91C1123}" destId="{D881E6B6-64B7-4C3D-A33A-D9BF55DBCE85}" srcOrd="1" destOrd="0" presId="urn:microsoft.com/office/officeart/2005/8/layout/process4"/>
    <dgm:cxn modelId="{F5C9E402-B15B-459E-8847-FB9E95BD40DE}" type="presParOf" srcId="{9454E685-0C41-4A79-8E51-CFEDA91C1123}" destId="{56815097-ADE2-4812-8B49-74A9B5F02EFB}" srcOrd="2" destOrd="0" presId="urn:microsoft.com/office/officeart/2005/8/layout/process4"/>
    <dgm:cxn modelId="{D04219E7-4429-4708-9FC4-30332B02A9B4}" type="presParOf" srcId="{56815097-ADE2-4812-8B49-74A9B5F02EFB}" destId="{2C7E3F4B-0013-4F29-A502-952BCE63772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4FA6D0-3AA8-4766-BB7D-751A409760DA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F8777DF-A0D1-43E4-9101-1C4FBED735FA}">
      <dgm:prSet/>
      <dgm:spPr/>
      <dgm:t>
        <a:bodyPr/>
        <a:lstStyle/>
        <a:p>
          <a:r>
            <a:rPr lang="en-SG"/>
            <a:t>Introduce what your product is about</a:t>
          </a:r>
          <a:endParaRPr lang="en-US"/>
        </a:p>
      </dgm:t>
    </dgm:pt>
    <dgm:pt modelId="{0B699AB1-F1D8-4095-A5D1-4F2430A3F3A1}" type="parTrans" cxnId="{F7FEE102-591F-4624-BD59-8DE321959F4E}">
      <dgm:prSet/>
      <dgm:spPr/>
      <dgm:t>
        <a:bodyPr/>
        <a:lstStyle/>
        <a:p>
          <a:endParaRPr lang="en-US"/>
        </a:p>
      </dgm:t>
    </dgm:pt>
    <dgm:pt modelId="{C93EC74E-98E0-4080-A970-A73B0DBA5C34}" type="sibTrans" cxnId="{F7FEE102-591F-4624-BD59-8DE321959F4E}">
      <dgm:prSet/>
      <dgm:spPr/>
      <dgm:t>
        <a:bodyPr/>
        <a:lstStyle/>
        <a:p>
          <a:endParaRPr lang="en-US"/>
        </a:p>
      </dgm:t>
    </dgm:pt>
    <dgm:pt modelId="{2562F761-4751-4603-9C2B-0D84FCBC6F82}">
      <dgm:prSet/>
      <dgm:spPr/>
      <dgm:t>
        <a:bodyPr/>
        <a:lstStyle/>
        <a:p>
          <a:r>
            <a:rPr lang="en-SG"/>
            <a:t>Overall concept</a:t>
          </a:r>
          <a:endParaRPr lang="en-US"/>
        </a:p>
      </dgm:t>
    </dgm:pt>
    <dgm:pt modelId="{B6B202BE-B529-4539-8DD6-03F4642D7F82}" type="parTrans" cxnId="{74B97967-7030-4742-ABAD-71CDC5969DD8}">
      <dgm:prSet/>
      <dgm:spPr/>
      <dgm:t>
        <a:bodyPr/>
        <a:lstStyle/>
        <a:p>
          <a:endParaRPr lang="en-US"/>
        </a:p>
      </dgm:t>
    </dgm:pt>
    <dgm:pt modelId="{301E6996-CB61-49F0-A0BF-AF005DC14C06}" type="sibTrans" cxnId="{74B97967-7030-4742-ABAD-71CDC5969DD8}">
      <dgm:prSet/>
      <dgm:spPr/>
      <dgm:t>
        <a:bodyPr/>
        <a:lstStyle/>
        <a:p>
          <a:endParaRPr lang="en-US"/>
        </a:p>
      </dgm:t>
    </dgm:pt>
    <dgm:pt modelId="{450E6D0D-539C-418E-A3A9-7A86976640FE}">
      <dgm:prSet/>
      <dgm:spPr/>
      <dgm:t>
        <a:bodyPr/>
        <a:lstStyle/>
        <a:p>
          <a:r>
            <a:rPr lang="en-SG"/>
            <a:t>Unique selling points</a:t>
          </a:r>
          <a:endParaRPr lang="en-US"/>
        </a:p>
      </dgm:t>
    </dgm:pt>
    <dgm:pt modelId="{14C37029-9AED-4F1B-B32A-F2F99478DE04}" type="parTrans" cxnId="{B28C168B-CA90-4F82-ACCF-78DF0F927CD4}">
      <dgm:prSet/>
      <dgm:spPr/>
      <dgm:t>
        <a:bodyPr/>
        <a:lstStyle/>
        <a:p>
          <a:endParaRPr lang="en-US"/>
        </a:p>
      </dgm:t>
    </dgm:pt>
    <dgm:pt modelId="{2AC79FA7-F6D0-4758-89FC-418014C7CD88}" type="sibTrans" cxnId="{B28C168B-CA90-4F82-ACCF-78DF0F927CD4}">
      <dgm:prSet/>
      <dgm:spPr/>
      <dgm:t>
        <a:bodyPr/>
        <a:lstStyle/>
        <a:p>
          <a:endParaRPr lang="en-US"/>
        </a:p>
      </dgm:t>
    </dgm:pt>
    <dgm:pt modelId="{5EAEF0D6-E48D-4802-A6D0-13BB40162EFE}">
      <dgm:prSet/>
      <dgm:spPr/>
      <dgm:t>
        <a:bodyPr/>
        <a:lstStyle/>
        <a:p>
          <a:r>
            <a:rPr lang="en-SG"/>
            <a:t>Show highlights and achievements</a:t>
          </a:r>
          <a:endParaRPr lang="en-US"/>
        </a:p>
      </dgm:t>
    </dgm:pt>
    <dgm:pt modelId="{15408551-351E-4D46-AB7B-BC7485EC08F2}" type="parTrans" cxnId="{396CD383-3663-4B6D-B4C9-A888950383A9}">
      <dgm:prSet/>
      <dgm:spPr/>
      <dgm:t>
        <a:bodyPr/>
        <a:lstStyle/>
        <a:p>
          <a:endParaRPr lang="en-US"/>
        </a:p>
      </dgm:t>
    </dgm:pt>
    <dgm:pt modelId="{45F8EA22-A2F6-4714-956E-98E29D78BBA7}" type="sibTrans" cxnId="{396CD383-3663-4B6D-B4C9-A888950383A9}">
      <dgm:prSet/>
      <dgm:spPr/>
      <dgm:t>
        <a:bodyPr/>
        <a:lstStyle/>
        <a:p>
          <a:endParaRPr lang="en-US"/>
        </a:p>
      </dgm:t>
    </dgm:pt>
    <dgm:pt modelId="{EA8E4532-205D-4EDE-8C80-ACCB631C8907}">
      <dgm:prSet/>
      <dgm:spPr/>
      <dgm:t>
        <a:bodyPr/>
        <a:lstStyle/>
        <a:p>
          <a:r>
            <a:rPr lang="en-SG" dirty="0"/>
            <a:t>Live play through</a:t>
          </a:r>
          <a:endParaRPr lang="en-US" dirty="0"/>
        </a:p>
      </dgm:t>
    </dgm:pt>
    <dgm:pt modelId="{DF51532A-7DC0-4848-A122-A371CD4D554A}" type="parTrans" cxnId="{ADE69461-769D-4408-98DF-3BD7D1A2647E}">
      <dgm:prSet/>
      <dgm:spPr/>
      <dgm:t>
        <a:bodyPr/>
        <a:lstStyle/>
        <a:p>
          <a:endParaRPr lang="en-US"/>
        </a:p>
      </dgm:t>
    </dgm:pt>
    <dgm:pt modelId="{0B7556AD-85DF-4FDF-B18E-F1DC87F1BF2C}" type="sibTrans" cxnId="{ADE69461-769D-4408-98DF-3BD7D1A2647E}">
      <dgm:prSet/>
      <dgm:spPr/>
      <dgm:t>
        <a:bodyPr/>
        <a:lstStyle/>
        <a:p>
          <a:endParaRPr lang="en-US"/>
        </a:p>
      </dgm:t>
    </dgm:pt>
    <dgm:pt modelId="{07D3D2CE-7D6E-4CA0-8B20-AAF6DF94CA15}" type="pres">
      <dgm:prSet presAssocID="{7F4FA6D0-3AA8-4766-BB7D-751A409760DA}" presName="Name0" presStyleCnt="0">
        <dgm:presLayoutVars>
          <dgm:dir/>
          <dgm:animLvl val="lvl"/>
          <dgm:resizeHandles val="exact"/>
        </dgm:presLayoutVars>
      </dgm:prSet>
      <dgm:spPr/>
    </dgm:pt>
    <dgm:pt modelId="{86CD3E59-0C87-4313-8F67-79BD0A08D3AE}" type="pres">
      <dgm:prSet presAssocID="{AF8777DF-A0D1-43E4-9101-1C4FBED735FA}" presName="linNode" presStyleCnt="0"/>
      <dgm:spPr/>
    </dgm:pt>
    <dgm:pt modelId="{DE6B3E6B-2780-446D-AE61-CAE3869C5DE0}" type="pres">
      <dgm:prSet presAssocID="{AF8777DF-A0D1-43E4-9101-1C4FBED735F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CDF0839-D050-418C-A0CA-D5CC09B3249D}" type="pres">
      <dgm:prSet presAssocID="{AF8777DF-A0D1-43E4-9101-1C4FBED735FA}" presName="descendantText" presStyleLbl="alignAccFollowNode1" presStyleIdx="0" presStyleCnt="2">
        <dgm:presLayoutVars>
          <dgm:bulletEnabled val="1"/>
        </dgm:presLayoutVars>
      </dgm:prSet>
      <dgm:spPr/>
    </dgm:pt>
    <dgm:pt modelId="{21BAD892-746E-4AFB-A06C-46C444680999}" type="pres">
      <dgm:prSet presAssocID="{C93EC74E-98E0-4080-A970-A73B0DBA5C34}" presName="sp" presStyleCnt="0"/>
      <dgm:spPr/>
    </dgm:pt>
    <dgm:pt modelId="{AF601954-B61C-44AA-A41C-5FEBFE83E0C1}" type="pres">
      <dgm:prSet presAssocID="{5EAEF0D6-E48D-4802-A6D0-13BB40162EFE}" presName="linNode" presStyleCnt="0"/>
      <dgm:spPr/>
    </dgm:pt>
    <dgm:pt modelId="{1C1DCF29-1A3C-4DEA-A3CB-67C2BFADDC59}" type="pres">
      <dgm:prSet presAssocID="{5EAEF0D6-E48D-4802-A6D0-13BB40162EFE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358778B-C6AF-4831-BB90-22DC97653E04}" type="pres">
      <dgm:prSet presAssocID="{5EAEF0D6-E48D-4802-A6D0-13BB40162EF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7FEE102-591F-4624-BD59-8DE321959F4E}" srcId="{7F4FA6D0-3AA8-4766-BB7D-751A409760DA}" destId="{AF8777DF-A0D1-43E4-9101-1C4FBED735FA}" srcOrd="0" destOrd="0" parTransId="{0B699AB1-F1D8-4095-A5D1-4F2430A3F3A1}" sibTransId="{C93EC74E-98E0-4080-A970-A73B0DBA5C34}"/>
    <dgm:cxn modelId="{0164A916-90CC-498D-AE07-348CCBC83E97}" type="presOf" srcId="{7F4FA6D0-3AA8-4766-BB7D-751A409760DA}" destId="{07D3D2CE-7D6E-4CA0-8B20-AAF6DF94CA15}" srcOrd="0" destOrd="0" presId="urn:microsoft.com/office/officeart/2005/8/layout/vList5"/>
    <dgm:cxn modelId="{38399331-E4D7-4C11-B067-B553EDA193AF}" type="presOf" srcId="{AF8777DF-A0D1-43E4-9101-1C4FBED735FA}" destId="{DE6B3E6B-2780-446D-AE61-CAE3869C5DE0}" srcOrd="0" destOrd="0" presId="urn:microsoft.com/office/officeart/2005/8/layout/vList5"/>
    <dgm:cxn modelId="{ADE69461-769D-4408-98DF-3BD7D1A2647E}" srcId="{5EAEF0D6-E48D-4802-A6D0-13BB40162EFE}" destId="{EA8E4532-205D-4EDE-8C80-ACCB631C8907}" srcOrd="0" destOrd="0" parTransId="{DF51532A-7DC0-4848-A122-A371CD4D554A}" sibTransId="{0B7556AD-85DF-4FDF-B18E-F1DC87F1BF2C}"/>
    <dgm:cxn modelId="{74B97967-7030-4742-ABAD-71CDC5969DD8}" srcId="{AF8777DF-A0D1-43E4-9101-1C4FBED735FA}" destId="{2562F761-4751-4603-9C2B-0D84FCBC6F82}" srcOrd="0" destOrd="0" parTransId="{B6B202BE-B529-4539-8DD6-03F4642D7F82}" sibTransId="{301E6996-CB61-49F0-A0BF-AF005DC14C06}"/>
    <dgm:cxn modelId="{6B467272-938D-4A1B-99E5-8C8C01AD04B1}" type="presOf" srcId="{450E6D0D-539C-418E-A3A9-7A86976640FE}" destId="{2CDF0839-D050-418C-A0CA-D5CC09B3249D}" srcOrd="0" destOrd="1" presId="urn:microsoft.com/office/officeart/2005/8/layout/vList5"/>
    <dgm:cxn modelId="{396CD383-3663-4B6D-B4C9-A888950383A9}" srcId="{7F4FA6D0-3AA8-4766-BB7D-751A409760DA}" destId="{5EAEF0D6-E48D-4802-A6D0-13BB40162EFE}" srcOrd="1" destOrd="0" parTransId="{15408551-351E-4D46-AB7B-BC7485EC08F2}" sibTransId="{45F8EA22-A2F6-4714-956E-98E29D78BBA7}"/>
    <dgm:cxn modelId="{B28C168B-CA90-4F82-ACCF-78DF0F927CD4}" srcId="{AF8777DF-A0D1-43E4-9101-1C4FBED735FA}" destId="{450E6D0D-539C-418E-A3A9-7A86976640FE}" srcOrd="1" destOrd="0" parTransId="{14C37029-9AED-4F1B-B32A-F2F99478DE04}" sibTransId="{2AC79FA7-F6D0-4758-89FC-418014C7CD88}"/>
    <dgm:cxn modelId="{4B955FBE-9371-4B69-B6BB-D7C59DC1913E}" type="presOf" srcId="{5EAEF0D6-E48D-4802-A6D0-13BB40162EFE}" destId="{1C1DCF29-1A3C-4DEA-A3CB-67C2BFADDC59}" srcOrd="0" destOrd="0" presId="urn:microsoft.com/office/officeart/2005/8/layout/vList5"/>
    <dgm:cxn modelId="{0F95C2CD-571E-46F9-961B-5F5D4312C251}" type="presOf" srcId="{EA8E4532-205D-4EDE-8C80-ACCB631C8907}" destId="{1358778B-C6AF-4831-BB90-22DC97653E04}" srcOrd="0" destOrd="0" presId="urn:microsoft.com/office/officeart/2005/8/layout/vList5"/>
    <dgm:cxn modelId="{ECA8D8FB-F80D-403C-9521-075DF685A304}" type="presOf" srcId="{2562F761-4751-4603-9C2B-0D84FCBC6F82}" destId="{2CDF0839-D050-418C-A0CA-D5CC09B3249D}" srcOrd="0" destOrd="0" presId="urn:microsoft.com/office/officeart/2005/8/layout/vList5"/>
    <dgm:cxn modelId="{11A877E8-D320-4F20-8691-244AC90F493E}" type="presParOf" srcId="{07D3D2CE-7D6E-4CA0-8B20-AAF6DF94CA15}" destId="{86CD3E59-0C87-4313-8F67-79BD0A08D3AE}" srcOrd="0" destOrd="0" presId="urn:microsoft.com/office/officeart/2005/8/layout/vList5"/>
    <dgm:cxn modelId="{C8A9332A-C70A-4639-A3B0-8A70A28617DB}" type="presParOf" srcId="{86CD3E59-0C87-4313-8F67-79BD0A08D3AE}" destId="{DE6B3E6B-2780-446D-AE61-CAE3869C5DE0}" srcOrd="0" destOrd="0" presId="urn:microsoft.com/office/officeart/2005/8/layout/vList5"/>
    <dgm:cxn modelId="{D52CFEB8-863B-485E-8A0A-9DEB3470811C}" type="presParOf" srcId="{86CD3E59-0C87-4313-8F67-79BD0A08D3AE}" destId="{2CDF0839-D050-418C-A0CA-D5CC09B3249D}" srcOrd="1" destOrd="0" presId="urn:microsoft.com/office/officeart/2005/8/layout/vList5"/>
    <dgm:cxn modelId="{75D779C3-83D8-4DDD-A9BB-6759C88B8659}" type="presParOf" srcId="{07D3D2CE-7D6E-4CA0-8B20-AAF6DF94CA15}" destId="{21BAD892-746E-4AFB-A06C-46C444680999}" srcOrd="1" destOrd="0" presId="urn:microsoft.com/office/officeart/2005/8/layout/vList5"/>
    <dgm:cxn modelId="{7DD54AA8-3B3A-49DC-8A8F-20579C89CD4B}" type="presParOf" srcId="{07D3D2CE-7D6E-4CA0-8B20-AAF6DF94CA15}" destId="{AF601954-B61C-44AA-A41C-5FEBFE83E0C1}" srcOrd="2" destOrd="0" presId="urn:microsoft.com/office/officeart/2005/8/layout/vList5"/>
    <dgm:cxn modelId="{E643335F-B00D-4F8E-AE91-DA714030B2D4}" type="presParOf" srcId="{AF601954-B61C-44AA-A41C-5FEBFE83E0C1}" destId="{1C1DCF29-1A3C-4DEA-A3CB-67C2BFADDC59}" srcOrd="0" destOrd="0" presId="urn:microsoft.com/office/officeart/2005/8/layout/vList5"/>
    <dgm:cxn modelId="{5B591C13-6403-44B6-9ACB-6A67EE52E47D}" type="presParOf" srcId="{AF601954-B61C-44AA-A41C-5FEBFE83E0C1}" destId="{1358778B-C6AF-4831-BB90-22DC97653E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8232FA-5F9A-46DD-AE15-3F9D92169C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6F3E6E-897E-4CD5-AF1F-C7FA91691DF3}">
      <dgm:prSet/>
      <dgm:spPr/>
      <dgm:t>
        <a:bodyPr/>
        <a:lstStyle/>
        <a:p>
          <a:r>
            <a:rPr lang="en-SG"/>
            <a:t>“</a:t>
          </a:r>
          <a:r>
            <a:rPr lang="en-US" b="0" i="0"/>
            <a:t>An analysis or discussion of an event held soon after it has occurred, especially in order to determine why it was a failure.”</a:t>
          </a:r>
          <a:endParaRPr lang="en-US"/>
        </a:p>
      </dgm:t>
    </dgm:pt>
    <dgm:pt modelId="{D1DBF628-71DD-4D6A-8DFE-D13B3C503A61}" type="parTrans" cxnId="{E51F6110-AECC-42CA-9654-4A00DD0C8A6B}">
      <dgm:prSet/>
      <dgm:spPr/>
      <dgm:t>
        <a:bodyPr/>
        <a:lstStyle/>
        <a:p>
          <a:endParaRPr lang="en-US"/>
        </a:p>
      </dgm:t>
    </dgm:pt>
    <dgm:pt modelId="{0AC209C7-6AD6-430B-B450-8A9F27DE1BAD}" type="sibTrans" cxnId="{E51F6110-AECC-42CA-9654-4A00DD0C8A6B}">
      <dgm:prSet/>
      <dgm:spPr/>
      <dgm:t>
        <a:bodyPr/>
        <a:lstStyle/>
        <a:p>
          <a:endParaRPr lang="en-US"/>
        </a:p>
      </dgm:t>
    </dgm:pt>
    <dgm:pt modelId="{995F1B8B-7C23-4795-8513-8B13E3CFB54D}">
      <dgm:prSet/>
      <dgm:spPr/>
      <dgm:t>
        <a:bodyPr/>
        <a:lstStyle/>
        <a:p>
          <a:r>
            <a:rPr lang="en-US"/>
            <a:t>Share your reflections of the process of this project with the class (examples) :</a:t>
          </a:r>
        </a:p>
      </dgm:t>
    </dgm:pt>
    <dgm:pt modelId="{AC9AD734-96A9-430A-B3B6-8FB747EBC123}" type="parTrans" cxnId="{428AA135-3D79-4722-B8B6-7FEB276CDC0E}">
      <dgm:prSet/>
      <dgm:spPr/>
      <dgm:t>
        <a:bodyPr/>
        <a:lstStyle/>
        <a:p>
          <a:endParaRPr lang="en-US"/>
        </a:p>
      </dgm:t>
    </dgm:pt>
    <dgm:pt modelId="{55D1AB8E-168A-45C5-9206-1BE5D98C80A6}" type="sibTrans" cxnId="{428AA135-3D79-4722-B8B6-7FEB276CDC0E}">
      <dgm:prSet/>
      <dgm:spPr/>
      <dgm:t>
        <a:bodyPr/>
        <a:lstStyle/>
        <a:p>
          <a:endParaRPr lang="en-US"/>
        </a:p>
      </dgm:t>
    </dgm:pt>
    <dgm:pt modelId="{78F9A569-3715-43D2-9351-92873F07E4A5}">
      <dgm:prSet/>
      <dgm:spPr/>
      <dgm:t>
        <a:bodyPr/>
        <a:lstStyle/>
        <a:p>
          <a:r>
            <a:rPr lang="en-US"/>
            <a:t>What went right</a:t>
          </a:r>
        </a:p>
      </dgm:t>
    </dgm:pt>
    <dgm:pt modelId="{81981710-959A-4AF5-B658-11E668A1A47B}" type="parTrans" cxnId="{C88DE969-A782-45BF-95B9-484C847A8173}">
      <dgm:prSet/>
      <dgm:spPr/>
      <dgm:t>
        <a:bodyPr/>
        <a:lstStyle/>
        <a:p>
          <a:endParaRPr lang="en-US"/>
        </a:p>
      </dgm:t>
    </dgm:pt>
    <dgm:pt modelId="{61840E44-40A4-46AA-AD81-464F42D62F3E}" type="sibTrans" cxnId="{C88DE969-A782-45BF-95B9-484C847A8173}">
      <dgm:prSet/>
      <dgm:spPr/>
      <dgm:t>
        <a:bodyPr/>
        <a:lstStyle/>
        <a:p>
          <a:endParaRPr lang="en-US"/>
        </a:p>
      </dgm:t>
    </dgm:pt>
    <dgm:pt modelId="{7A66B21A-072E-4D97-9CE1-9002B93D20D7}">
      <dgm:prSet/>
      <dgm:spPr/>
      <dgm:t>
        <a:bodyPr/>
        <a:lstStyle/>
        <a:p>
          <a:r>
            <a:rPr lang="en-US"/>
            <a:t>What went wrong</a:t>
          </a:r>
        </a:p>
      </dgm:t>
    </dgm:pt>
    <dgm:pt modelId="{BC9A0DF9-79E7-4144-AB9B-6B32A31C4F81}" type="parTrans" cxnId="{2B0562A9-37D2-43EF-9432-6DEADF07BC75}">
      <dgm:prSet/>
      <dgm:spPr/>
      <dgm:t>
        <a:bodyPr/>
        <a:lstStyle/>
        <a:p>
          <a:endParaRPr lang="en-US"/>
        </a:p>
      </dgm:t>
    </dgm:pt>
    <dgm:pt modelId="{491AA401-9F7B-43E4-8623-370FBF71A9F0}" type="sibTrans" cxnId="{2B0562A9-37D2-43EF-9432-6DEADF07BC75}">
      <dgm:prSet/>
      <dgm:spPr/>
      <dgm:t>
        <a:bodyPr/>
        <a:lstStyle/>
        <a:p>
          <a:endParaRPr lang="en-US"/>
        </a:p>
      </dgm:t>
    </dgm:pt>
    <dgm:pt modelId="{AAD59EA5-52F9-442D-B91F-0F28B6619EA0}">
      <dgm:prSet/>
      <dgm:spPr/>
      <dgm:t>
        <a:bodyPr/>
        <a:lstStyle/>
        <a:p>
          <a:r>
            <a:rPr lang="en-US"/>
            <a:t>What changes were made based on feedback</a:t>
          </a:r>
        </a:p>
      </dgm:t>
    </dgm:pt>
    <dgm:pt modelId="{A69C4A3A-CE4F-48FB-A42B-DF5775A68E55}" type="parTrans" cxnId="{68BE35D2-63AC-4B0F-BBCB-664DE64F8560}">
      <dgm:prSet/>
      <dgm:spPr/>
      <dgm:t>
        <a:bodyPr/>
        <a:lstStyle/>
        <a:p>
          <a:endParaRPr lang="en-US"/>
        </a:p>
      </dgm:t>
    </dgm:pt>
    <dgm:pt modelId="{A2544714-0E06-41FB-9C3F-FA0E76F1A37B}" type="sibTrans" cxnId="{68BE35D2-63AC-4B0F-BBCB-664DE64F8560}">
      <dgm:prSet/>
      <dgm:spPr/>
      <dgm:t>
        <a:bodyPr/>
        <a:lstStyle/>
        <a:p>
          <a:endParaRPr lang="en-US"/>
        </a:p>
      </dgm:t>
    </dgm:pt>
    <dgm:pt modelId="{F2D48093-19D8-446F-80CC-E87AA817AC38}">
      <dgm:prSet/>
      <dgm:spPr/>
      <dgm:t>
        <a:bodyPr/>
        <a:lstStyle/>
        <a:p>
          <a:r>
            <a:rPr lang="en-US"/>
            <a:t>How testing helped</a:t>
          </a:r>
        </a:p>
      </dgm:t>
    </dgm:pt>
    <dgm:pt modelId="{2AE24929-CD9A-417F-9FCD-0C7F9739971C}" type="parTrans" cxnId="{C7ECE3B0-B4E6-4098-B9EF-FD28615E78A5}">
      <dgm:prSet/>
      <dgm:spPr/>
      <dgm:t>
        <a:bodyPr/>
        <a:lstStyle/>
        <a:p>
          <a:endParaRPr lang="en-US"/>
        </a:p>
      </dgm:t>
    </dgm:pt>
    <dgm:pt modelId="{E084719A-082C-4A23-97C3-AB6099CD1559}" type="sibTrans" cxnId="{C7ECE3B0-B4E6-4098-B9EF-FD28615E78A5}">
      <dgm:prSet/>
      <dgm:spPr/>
      <dgm:t>
        <a:bodyPr/>
        <a:lstStyle/>
        <a:p>
          <a:endParaRPr lang="en-US"/>
        </a:p>
      </dgm:t>
    </dgm:pt>
    <dgm:pt modelId="{155648BC-0C45-4A50-89F0-2A2440920751}">
      <dgm:prSet/>
      <dgm:spPr/>
      <dgm:t>
        <a:bodyPr/>
        <a:lstStyle/>
        <a:p>
          <a:r>
            <a:rPr lang="en-US"/>
            <a:t>What did you learn</a:t>
          </a:r>
        </a:p>
      </dgm:t>
    </dgm:pt>
    <dgm:pt modelId="{84BE34A4-1ADD-4CFB-A6B3-1A3740AC9323}" type="parTrans" cxnId="{92AC98E0-244D-448B-8ACC-6089FDCB9616}">
      <dgm:prSet/>
      <dgm:spPr/>
      <dgm:t>
        <a:bodyPr/>
        <a:lstStyle/>
        <a:p>
          <a:endParaRPr lang="en-US"/>
        </a:p>
      </dgm:t>
    </dgm:pt>
    <dgm:pt modelId="{7A1A6311-13C7-48F5-8921-9CE49212BC7E}" type="sibTrans" cxnId="{92AC98E0-244D-448B-8ACC-6089FDCB9616}">
      <dgm:prSet/>
      <dgm:spPr/>
      <dgm:t>
        <a:bodyPr/>
        <a:lstStyle/>
        <a:p>
          <a:endParaRPr lang="en-US"/>
        </a:p>
      </dgm:t>
    </dgm:pt>
    <dgm:pt modelId="{4E2F8321-5194-45FF-A129-271B8525E296}">
      <dgm:prSet/>
      <dgm:spPr/>
      <dgm:t>
        <a:bodyPr/>
        <a:lstStyle/>
        <a:p>
          <a:r>
            <a:rPr lang="en-US"/>
            <a:t>What do you want to improve on next time</a:t>
          </a:r>
        </a:p>
      </dgm:t>
    </dgm:pt>
    <dgm:pt modelId="{5F25C6CB-44D3-4F94-B5E8-B01D2A34955E}" type="parTrans" cxnId="{8B1C5CC6-A78B-4B86-8277-C2F25E6FBC11}">
      <dgm:prSet/>
      <dgm:spPr/>
      <dgm:t>
        <a:bodyPr/>
        <a:lstStyle/>
        <a:p>
          <a:endParaRPr lang="en-US"/>
        </a:p>
      </dgm:t>
    </dgm:pt>
    <dgm:pt modelId="{0F1B5662-4CD8-4419-86D7-7A06E3236292}" type="sibTrans" cxnId="{8B1C5CC6-A78B-4B86-8277-C2F25E6FBC11}">
      <dgm:prSet/>
      <dgm:spPr/>
      <dgm:t>
        <a:bodyPr/>
        <a:lstStyle/>
        <a:p>
          <a:endParaRPr lang="en-US"/>
        </a:p>
      </dgm:t>
    </dgm:pt>
    <dgm:pt modelId="{7BCFBE52-408D-496D-84AE-CB54830E9DEA}">
      <dgm:prSet/>
      <dgm:spPr/>
      <dgm:t>
        <a:bodyPr/>
        <a:lstStyle/>
        <a:p>
          <a:r>
            <a:rPr lang="en-US"/>
            <a:t>etc</a:t>
          </a:r>
        </a:p>
      </dgm:t>
    </dgm:pt>
    <dgm:pt modelId="{C70DA37B-21B0-4E35-94EC-899BAE6EC26A}" type="parTrans" cxnId="{D41A2E41-7EA9-4EDB-8D2F-0503C8A5DBE6}">
      <dgm:prSet/>
      <dgm:spPr/>
      <dgm:t>
        <a:bodyPr/>
        <a:lstStyle/>
        <a:p>
          <a:endParaRPr lang="en-US"/>
        </a:p>
      </dgm:t>
    </dgm:pt>
    <dgm:pt modelId="{3D4D271C-ADCF-46B1-9E14-9454F3CABCA9}" type="sibTrans" cxnId="{D41A2E41-7EA9-4EDB-8D2F-0503C8A5DBE6}">
      <dgm:prSet/>
      <dgm:spPr/>
      <dgm:t>
        <a:bodyPr/>
        <a:lstStyle/>
        <a:p>
          <a:endParaRPr lang="en-US"/>
        </a:p>
      </dgm:t>
    </dgm:pt>
    <dgm:pt modelId="{AB5BEE1C-A593-4456-8DAB-099E9133B7CB}" type="pres">
      <dgm:prSet presAssocID="{318232FA-5F9A-46DD-AE15-3F9D92169C36}" presName="linear" presStyleCnt="0">
        <dgm:presLayoutVars>
          <dgm:animLvl val="lvl"/>
          <dgm:resizeHandles val="exact"/>
        </dgm:presLayoutVars>
      </dgm:prSet>
      <dgm:spPr/>
    </dgm:pt>
    <dgm:pt modelId="{51756E30-5614-411D-AA7F-030AD8351A68}" type="pres">
      <dgm:prSet presAssocID="{2A6F3E6E-897E-4CD5-AF1F-C7FA91691D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A3D472-07E1-4FF7-AEA6-B8C01904B3BF}" type="pres">
      <dgm:prSet presAssocID="{0AC209C7-6AD6-430B-B450-8A9F27DE1BAD}" presName="spacer" presStyleCnt="0"/>
      <dgm:spPr/>
    </dgm:pt>
    <dgm:pt modelId="{676F5A19-A918-4BA4-867D-182AADE3C5D4}" type="pres">
      <dgm:prSet presAssocID="{995F1B8B-7C23-4795-8513-8B13E3CFB54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7AAF158-FE0E-4921-8CBF-5215AAB9B8FC}" type="pres">
      <dgm:prSet presAssocID="{995F1B8B-7C23-4795-8513-8B13E3CFB5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DB76604-627C-4B0C-8511-4954E5CCF9F1}" type="presOf" srcId="{78F9A569-3715-43D2-9351-92873F07E4A5}" destId="{07AAF158-FE0E-4921-8CBF-5215AAB9B8FC}" srcOrd="0" destOrd="0" presId="urn:microsoft.com/office/officeart/2005/8/layout/vList2"/>
    <dgm:cxn modelId="{E51F6110-AECC-42CA-9654-4A00DD0C8A6B}" srcId="{318232FA-5F9A-46DD-AE15-3F9D92169C36}" destId="{2A6F3E6E-897E-4CD5-AF1F-C7FA91691DF3}" srcOrd="0" destOrd="0" parTransId="{D1DBF628-71DD-4D6A-8DFE-D13B3C503A61}" sibTransId="{0AC209C7-6AD6-430B-B450-8A9F27DE1BAD}"/>
    <dgm:cxn modelId="{428AA135-3D79-4722-B8B6-7FEB276CDC0E}" srcId="{318232FA-5F9A-46DD-AE15-3F9D92169C36}" destId="{995F1B8B-7C23-4795-8513-8B13E3CFB54D}" srcOrd="1" destOrd="0" parTransId="{AC9AD734-96A9-430A-B3B6-8FB747EBC123}" sibTransId="{55D1AB8E-168A-45C5-9206-1BE5D98C80A6}"/>
    <dgm:cxn modelId="{D41A2E41-7EA9-4EDB-8D2F-0503C8A5DBE6}" srcId="{995F1B8B-7C23-4795-8513-8B13E3CFB54D}" destId="{7BCFBE52-408D-496D-84AE-CB54830E9DEA}" srcOrd="6" destOrd="0" parTransId="{C70DA37B-21B0-4E35-94EC-899BAE6EC26A}" sibTransId="{3D4D271C-ADCF-46B1-9E14-9454F3CABCA9}"/>
    <dgm:cxn modelId="{641B0363-4737-4009-8261-657FA64A5877}" type="presOf" srcId="{F2D48093-19D8-446F-80CC-E87AA817AC38}" destId="{07AAF158-FE0E-4921-8CBF-5215AAB9B8FC}" srcOrd="0" destOrd="3" presId="urn:microsoft.com/office/officeart/2005/8/layout/vList2"/>
    <dgm:cxn modelId="{668E5663-670A-4713-996B-9179FC8F2F70}" type="presOf" srcId="{2A6F3E6E-897E-4CD5-AF1F-C7FA91691DF3}" destId="{51756E30-5614-411D-AA7F-030AD8351A68}" srcOrd="0" destOrd="0" presId="urn:microsoft.com/office/officeart/2005/8/layout/vList2"/>
    <dgm:cxn modelId="{C88DE969-A782-45BF-95B9-484C847A8173}" srcId="{995F1B8B-7C23-4795-8513-8B13E3CFB54D}" destId="{78F9A569-3715-43D2-9351-92873F07E4A5}" srcOrd="0" destOrd="0" parTransId="{81981710-959A-4AF5-B658-11E668A1A47B}" sibTransId="{61840E44-40A4-46AA-AD81-464F42D62F3E}"/>
    <dgm:cxn modelId="{8641206C-A89A-472C-9CD0-B6E3C08B6EC3}" type="presOf" srcId="{AAD59EA5-52F9-442D-B91F-0F28B6619EA0}" destId="{07AAF158-FE0E-4921-8CBF-5215AAB9B8FC}" srcOrd="0" destOrd="2" presId="urn:microsoft.com/office/officeart/2005/8/layout/vList2"/>
    <dgm:cxn modelId="{4164634C-82AD-4633-AC05-E716F8DD9390}" type="presOf" srcId="{318232FA-5F9A-46DD-AE15-3F9D92169C36}" destId="{AB5BEE1C-A593-4456-8DAB-099E9133B7CB}" srcOrd="0" destOrd="0" presId="urn:microsoft.com/office/officeart/2005/8/layout/vList2"/>
    <dgm:cxn modelId="{22C1287C-339D-41FB-B045-BE2F4E708521}" type="presOf" srcId="{155648BC-0C45-4A50-89F0-2A2440920751}" destId="{07AAF158-FE0E-4921-8CBF-5215AAB9B8FC}" srcOrd="0" destOrd="4" presId="urn:microsoft.com/office/officeart/2005/8/layout/vList2"/>
    <dgm:cxn modelId="{E844D09B-4251-4716-A7DA-DA06585CE5E0}" type="presOf" srcId="{7A66B21A-072E-4D97-9CE1-9002B93D20D7}" destId="{07AAF158-FE0E-4921-8CBF-5215AAB9B8FC}" srcOrd="0" destOrd="1" presId="urn:microsoft.com/office/officeart/2005/8/layout/vList2"/>
    <dgm:cxn modelId="{6F7C34A3-A416-46C0-BB62-978E98F7F496}" type="presOf" srcId="{995F1B8B-7C23-4795-8513-8B13E3CFB54D}" destId="{676F5A19-A918-4BA4-867D-182AADE3C5D4}" srcOrd="0" destOrd="0" presId="urn:microsoft.com/office/officeart/2005/8/layout/vList2"/>
    <dgm:cxn modelId="{2B0562A9-37D2-43EF-9432-6DEADF07BC75}" srcId="{995F1B8B-7C23-4795-8513-8B13E3CFB54D}" destId="{7A66B21A-072E-4D97-9CE1-9002B93D20D7}" srcOrd="1" destOrd="0" parTransId="{BC9A0DF9-79E7-4144-AB9B-6B32A31C4F81}" sibTransId="{491AA401-9F7B-43E4-8623-370FBF71A9F0}"/>
    <dgm:cxn modelId="{C7ECE3B0-B4E6-4098-B9EF-FD28615E78A5}" srcId="{995F1B8B-7C23-4795-8513-8B13E3CFB54D}" destId="{F2D48093-19D8-446F-80CC-E87AA817AC38}" srcOrd="3" destOrd="0" parTransId="{2AE24929-CD9A-417F-9FCD-0C7F9739971C}" sibTransId="{E084719A-082C-4A23-97C3-AB6099CD1559}"/>
    <dgm:cxn modelId="{AC1707BD-81C7-4CCE-A7AE-593B113AE25B}" type="presOf" srcId="{7BCFBE52-408D-496D-84AE-CB54830E9DEA}" destId="{07AAF158-FE0E-4921-8CBF-5215AAB9B8FC}" srcOrd="0" destOrd="6" presId="urn:microsoft.com/office/officeart/2005/8/layout/vList2"/>
    <dgm:cxn modelId="{8B1C5CC6-A78B-4B86-8277-C2F25E6FBC11}" srcId="{995F1B8B-7C23-4795-8513-8B13E3CFB54D}" destId="{4E2F8321-5194-45FF-A129-271B8525E296}" srcOrd="5" destOrd="0" parTransId="{5F25C6CB-44D3-4F94-B5E8-B01D2A34955E}" sibTransId="{0F1B5662-4CD8-4419-86D7-7A06E3236292}"/>
    <dgm:cxn modelId="{68BE35D2-63AC-4B0F-BBCB-664DE64F8560}" srcId="{995F1B8B-7C23-4795-8513-8B13E3CFB54D}" destId="{AAD59EA5-52F9-442D-B91F-0F28B6619EA0}" srcOrd="2" destOrd="0" parTransId="{A69C4A3A-CE4F-48FB-A42B-DF5775A68E55}" sibTransId="{A2544714-0E06-41FB-9C3F-FA0E76F1A37B}"/>
    <dgm:cxn modelId="{908F8CDE-D5FB-4107-8A88-6995AB92E019}" type="presOf" srcId="{4E2F8321-5194-45FF-A129-271B8525E296}" destId="{07AAF158-FE0E-4921-8CBF-5215AAB9B8FC}" srcOrd="0" destOrd="5" presId="urn:microsoft.com/office/officeart/2005/8/layout/vList2"/>
    <dgm:cxn modelId="{92AC98E0-244D-448B-8ACC-6089FDCB9616}" srcId="{995F1B8B-7C23-4795-8513-8B13E3CFB54D}" destId="{155648BC-0C45-4A50-89F0-2A2440920751}" srcOrd="4" destOrd="0" parTransId="{84BE34A4-1ADD-4CFB-A6B3-1A3740AC9323}" sibTransId="{7A1A6311-13C7-48F5-8921-9CE49212BC7E}"/>
    <dgm:cxn modelId="{80E76E7C-135B-4A0C-8E43-0CA647338B1F}" type="presParOf" srcId="{AB5BEE1C-A593-4456-8DAB-099E9133B7CB}" destId="{51756E30-5614-411D-AA7F-030AD8351A68}" srcOrd="0" destOrd="0" presId="urn:microsoft.com/office/officeart/2005/8/layout/vList2"/>
    <dgm:cxn modelId="{01196266-1666-4A8C-B507-DC110359BC6B}" type="presParOf" srcId="{AB5BEE1C-A593-4456-8DAB-099E9133B7CB}" destId="{53A3D472-07E1-4FF7-AEA6-B8C01904B3BF}" srcOrd="1" destOrd="0" presId="urn:microsoft.com/office/officeart/2005/8/layout/vList2"/>
    <dgm:cxn modelId="{077C646E-AB8C-49AD-A173-9FF3D20BE3FF}" type="presParOf" srcId="{AB5BEE1C-A593-4456-8DAB-099E9133B7CB}" destId="{676F5A19-A918-4BA4-867D-182AADE3C5D4}" srcOrd="2" destOrd="0" presId="urn:microsoft.com/office/officeart/2005/8/layout/vList2"/>
    <dgm:cxn modelId="{59803B06-77B0-48B3-B35A-B3E82EF136AC}" type="presParOf" srcId="{AB5BEE1C-A593-4456-8DAB-099E9133B7CB}" destId="{07AAF158-FE0E-4921-8CBF-5215AAB9B8F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8045DA-6A03-46C6-8C09-054CAB3DA6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3BE68C4-FF39-4C4D-81F5-E25D1543C3B7}">
      <dgm:prSet/>
      <dgm:spPr/>
      <dgm:t>
        <a:bodyPr/>
        <a:lstStyle/>
        <a:p>
          <a:r>
            <a:rPr lang="en-SG">
              <a:solidFill>
                <a:schemeClr val="bg1"/>
              </a:solidFill>
            </a:rPr>
            <a:t>Give your attention to the teams presenting</a:t>
          </a:r>
          <a:endParaRPr lang="en-US">
            <a:solidFill>
              <a:schemeClr val="bg1"/>
            </a:solidFill>
          </a:endParaRPr>
        </a:p>
      </dgm:t>
    </dgm:pt>
    <dgm:pt modelId="{86D1F026-C07C-41DD-AD19-9955E3DEFCB6}" type="parTrans" cxnId="{935F4AB7-7B32-4174-BA16-2309D8F75BF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DDC2F37-2359-477E-8137-C7C7E9C84E10}" type="sibTrans" cxnId="{935F4AB7-7B32-4174-BA16-2309D8F75BF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D34F145-E173-4CBB-8851-CAC8A345B46C}">
      <dgm:prSet/>
      <dgm:spPr/>
      <dgm:t>
        <a:bodyPr/>
        <a:lstStyle/>
        <a:p>
          <a:r>
            <a:rPr lang="en-SG">
              <a:solidFill>
                <a:schemeClr val="bg1"/>
              </a:solidFill>
            </a:rPr>
            <a:t>Do not do your own work or play games during presentation</a:t>
          </a:r>
          <a:endParaRPr lang="en-US">
            <a:solidFill>
              <a:schemeClr val="bg1"/>
            </a:solidFill>
          </a:endParaRPr>
        </a:p>
      </dgm:t>
    </dgm:pt>
    <dgm:pt modelId="{BA98CF42-7D4B-487C-93EA-4232E0E00237}" type="parTrans" cxnId="{994916BC-4B16-47F8-89BE-E0A33C26FDA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D871169-89C6-433A-9BD7-660C079414C6}" type="sibTrans" cxnId="{994916BC-4B16-47F8-89BE-E0A33C26FDA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11DA0AA-EA77-4D4A-86DE-B5971A16A4DB}" type="pres">
      <dgm:prSet presAssocID="{9E8045DA-6A03-46C6-8C09-054CAB3DA66D}" presName="root" presStyleCnt="0">
        <dgm:presLayoutVars>
          <dgm:dir/>
          <dgm:resizeHandles val="exact"/>
        </dgm:presLayoutVars>
      </dgm:prSet>
      <dgm:spPr/>
    </dgm:pt>
    <dgm:pt modelId="{336C7AE7-032E-43B1-B821-6CFF6E77CF8D}" type="pres">
      <dgm:prSet presAssocID="{53BE68C4-FF39-4C4D-81F5-E25D1543C3B7}" presName="compNode" presStyleCnt="0"/>
      <dgm:spPr/>
    </dgm:pt>
    <dgm:pt modelId="{B79DE321-4295-42F1-A83B-B31F56B04CD0}" type="pres">
      <dgm:prSet presAssocID="{53BE68C4-FF39-4C4D-81F5-E25D1543C3B7}" presName="bgRect" presStyleLbl="bgShp" presStyleIdx="0" presStyleCnt="2"/>
      <dgm:spPr/>
    </dgm:pt>
    <dgm:pt modelId="{D051E0A9-E814-4F0D-B1BC-B2E2E0632179}" type="pres">
      <dgm:prSet presAssocID="{53BE68C4-FF39-4C4D-81F5-E25D1543C3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1526FD9-8BF4-4581-8E56-1660F5A83CAA}" type="pres">
      <dgm:prSet presAssocID="{53BE68C4-FF39-4C4D-81F5-E25D1543C3B7}" presName="spaceRect" presStyleCnt="0"/>
      <dgm:spPr/>
    </dgm:pt>
    <dgm:pt modelId="{4D9291D9-F06E-401A-AABF-BCF21CBE2F94}" type="pres">
      <dgm:prSet presAssocID="{53BE68C4-FF39-4C4D-81F5-E25D1543C3B7}" presName="parTx" presStyleLbl="revTx" presStyleIdx="0" presStyleCnt="2">
        <dgm:presLayoutVars>
          <dgm:chMax val="0"/>
          <dgm:chPref val="0"/>
        </dgm:presLayoutVars>
      </dgm:prSet>
      <dgm:spPr/>
    </dgm:pt>
    <dgm:pt modelId="{3DFAC4AA-E2E7-4092-97DC-01ABB97E5FA9}" type="pres">
      <dgm:prSet presAssocID="{ADDC2F37-2359-477E-8137-C7C7E9C84E10}" presName="sibTrans" presStyleCnt="0"/>
      <dgm:spPr/>
    </dgm:pt>
    <dgm:pt modelId="{CC4486DE-8544-4F28-AE8F-3F49C00E8200}" type="pres">
      <dgm:prSet presAssocID="{3D34F145-E173-4CBB-8851-CAC8A345B46C}" presName="compNode" presStyleCnt="0"/>
      <dgm:spPr/>
    </dgm:pt>
    <dgm:pt modelId="{E37E6ACB-0331-4D38-88C1-7C0B1FB9DB1F}" type="pres">
      <dgm:prSet presAssocID="{3D34F145-E173-4CBB-8851-CAC8A345B46C}" presName="bgRect" presStyleLbl="bgShp" presStyleIdx="1" presStyleCnt="2"/>
      <dgm:spPr/>
    </dgm:pt>
    <dgm:pt modelId="{42F00CDD-0889-48AA-8E76-BE7DAD48E4C8}" type="pres">
      <dgm:prSet presAssocID="{3D34F145-E173-4CBB-8851-CAC8A345B4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A96C747-A065-4E74-A5A5-BE8BFC70B695}" type="pres">
      <dgm:prSet presAssocID="{3D34F145-E173-4CBB-8851-CAC8A345B46C}" presName="spaceRect" presStyleCnt="0"/>
      <dgm:spPr/>
    </dgm:pt>
    <dgm:pt modelId="{752CF70A-35A5-438C-A2C5-62306AA15C9E}" type="pres">
      <dgm:prSet presAssocID="{3D34F145-E173-4CBB-8851-CAC8A345B46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EF773F-EE77-4DE6-B789-36446D7F7436}" type="presOf" srcId="{53BE68C4-FF39-4C4D-81F5-E25D1543C3B7}" destId="{4D9291D9-F06E-401A-AABF-BCF21CBE2F94}" srcOrd="0" destOrd="0" presId="urn:microsoft.com/office/officeart/2018/2/layout/IconVerticalSolidList"/>
    <dgm:cxn modelId="{935F4AB7-7B32-4174-BA16-2309D8F75BFB}" srcId="{9E8045DA-6A03-46C6-8C09-054CAB3DA66D}" destId="{53BE68C4-FF39-4C4D-81F5-E25D1543C3B7}" srcOrd="0" destOrd="0" parTransId="{86D1F026-C07C-41DD-AD19-9955E3DEFCB6}" sibTransId="{ADDC2F37-2359-477E-8137-C7C7E9C84E10}"/>
    <dgm:cxn modelId="{994916BC-4B16-47F8-89BE-E0A33C26FDA4}" srcId="{9E8045DA-6A03-46C6-8C09-054CAB3DA66D}" destId="{3D34F145-E173-4CBB-8851-CAC8A345B46C}" srcOrd="1" destOrd="0" parTransId="{BA98CF42-7D4B-487C-93EA-4232E0E00237}" sibTransId="{CD871169-89C6-433A-9BD7-660C079414C6}"/>
    <dgm:cxn modelId="{70D8A8D1-602A-46FD-8C8B-4DB6178A1A71}" type="presOf" srcId="{3D34F145-E173-4CBB-8851-CAC8A345B46C}" destId="{752CF70A-35A5-438C-A2C5-62306AA15C9E}" srcOrd="0" destOrd="0" presId="urn:microsoft.com/office/officeart/2018/2/layout/IconVerticalSolidList"/>
    <dgm:cxn modelId="{63B41FEA-FA51-4D00-948B-4BA02E1C85F5}" type="presOf" srcId="{9E8045DA-6A03-46C6-8C09-054CAB3DA66D}" destId="{B11DA0AA-EA77-4D4A-86DE-B5971A16A4DB}" srcOrd="0" destOrd="0" presId="urn:microsoft.com/office/officeart/2018/2/layout/IconVerticalSolidList"/>
    <dgm:cxn modelId="{71370681-AAAE-4C0E-B404-D0D02202EC40}" type="presParOf" srcId="{B11DA0AA-EA77-4D4A-86DE-B5971A16A4DB}" destId="{336C7AE7-032E-43B1-B821-6CFF6E77CF8D}" srcOrd="0" destOrd="0" presId="urn:microsoft.com/office/officeart/2018/2/layout/IconVerticalSolidList"/>
    <dgm:cxn modelId="{56376630-F1D3-467D-B9B1-A3F6160D50B6}" type="presParOf" srcId="{336C7AE7-032E-43B1-B821-6CFF6E77CF8D}" destId="{B79DE321-4295-42F1-A83B-B31F56B04CD0}" srcOrd="0" destOrd="0" presId="urn:microsoft.com/office/officeart/2018/2/layout/IconVerticalSolidList"/>
    <dgm:cxn modelId="{E49E5090-EAD0-4FA2-9FD0-48E584910AAA}" type="presParOf" srcId="{336C7AE7-032E-43B1-B821-6CFF6E77CF8D}" destId="{D051E0A9-E814-4F0D-B1BC-B2E2E0632179}" srcOrd="1" destOrd="0" presId="urn:microsoft.com/office/officeart/2018/2/layout/IconVerticalSolidList"/>
    <dgm:cxn modelId="{8F08CCAA-5EA8-4A5F-A59F-FEC2CB47A268}" type="presParOf" srcId="{336C7AE7-032E-43B1-B821-6CFF6E77CF8D}" destId="{F1526FD9-8BF4-4581-8E56-1660F5A83CAA}" srcOrd="2" destOrd="0" presId="urn:microsoft.com/office/officeart/2018/2/layout/IconVerticalSolidList"/>
    <dgm:cxn modelId="{CBD3AD24-6F47-49BD-B668-9CB7442FC61B}" type="presParOf" srcId="{336C7AE7-032E-43B1-B821-6CFF6E77CF8D}" destId="{4D9291D9-F06E-401A-AABF-BCF21CBE2F94}" srcOrd="3" destOrd="0" presId="urn:microsoft.com/office/officeart/2018/2/layout/IconVerticalSolidList"/>
    <dgm:cxn modelId="{C5FB2BD7-B5BA-46C4-9B63-1D0F20FF13E8}" type="presParOf" srcId="{B11DA0AA-EA77-4D4A-86DE-B5971A16A4DB}" destId="{3DFAC4AA-E2E7-4092-97DC-01ABB97E5FA9}" srcOrd="1" destOrd="0" presId="urn:microsoft.com/office/officeart/2018/2/layout/IconVerticalSolidList"/>
    <dgm:cxn modelId="{564088F4-324E-41FA-82C5-8A896A0767D8}" type="presParOf" srcId="{B11DA0AA-EA77-4D4A-86DE-B5971A16A4DB}" destId="{CC4486DE-8544-4F28-AE8F-3F49C00E8200}" srcOrd="2" destOrd="0" presId="urn:microsoft.com/office/officeart/2018/2/layout/IconVerticalSolidList"/>
    <dgm:cxn modelId="{3C0A5FEC-BBA5-45C0-92C4-3AB61BEE909A}" type="presParOf" srcId="{CC4486DE-8544-4F28-AE8F-3F49C00E8200}" destId="{E37E6ACB-0331-4D38-88C1-7C0B1FB9DB1F}" srcOrd="0" destOrd="0" presId="urn:microsoft.com/office/officeart/2018/2/layout/IconVerticalSolidList"/>
    <dgm:cxn modelId="{9D66DCF2-D5CD-4EE6-8DFB-716E17337549}" type="presParOf" srcId="{CC4486DE-8544-4F28-AE8F-3F49C00E8200}" destId="{42F00CDD-0889-48AA-8E76-BE7DAD48E4C8}" srcOrd="1" destOrd="0" presId="urn:microsoft.com/office/officeart/2018/2/layout/IconVerticalSolidList"/>
    <dgm:cxn modelId="{2560AB9E-3EF6-4CD8-9D9B-32392F507C77}" type="presParOf" srcId="{CC4486DE-8544-4F28-AE8F-3F49C00E8200}" destId="{CA96C747-A065-4E74-A5A5-BE8BFC70B695}" srcOrd="2" destOrd="0" presId="urn:microsoft.com/office/officeart/2018/2/layout/IconVerticalSolidList"/>
    <dgm:cxn modelId="{6C749541-444B-4C31-9584-263FC7BE901C}" type="presParOf" srcId="{CC4486DE-8544-4F28-AE8F-3F49C00E8200}" destId="{752CF70A-35A5-438C-A2C5-62306AA15C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2C712-2FDF-49C3-AB05-247AA34D0D30}">
      <dsp:nvSpPr>
        <dsp:cNvPr id="0" name=""/>
        <dsp:cNvSpPr/>
      </dsp:nvSpPr>
      <dsp:spPr>
        <a:xfrm>
          <a:off x="709509" y="845612"/>
          <a:ext cx="2093062" cy="20930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3471A-4EDC-4117-93AB-64118262423F}">
      <dsp:nvSpPr>
        <dsp:cNvPr id="0" name=""/>
        <dsp:cNvSpPr/>
      </dsp:nvSpPr>
      <dsp:spPr>
        <a:xfrm>
          <a:off x="1155571" y="1291675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5F8D4-0BC3-4F9C-9B0A-4EEC8522C330}">
      <dsp:nvSpPr>
        <dsp:cNvPr id="0" name=""/>
        <dsp:cNvSpPr/>
      </dsp:nvSpPr>
      <dsp:spPr>
        <a:xfrm>
          <a:off x="40415" y="3590612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Final Project submission (according to rubrics)</a:t>
          </a:r>
        </a:p>
      </dsp:txBody>
      <dsp:txXfrm>
        <a:off x="40415" y="3590612"/>
        <a:ext cx="3431250" cy="720000"/>
      </dsp:txXfrm>
    </dsp:sp>
    <dsp:sp modelId="{522F7112-482B-44F0-9FF1-31F9305B17C4}">
      <dsp:nvSpPr>
        <dsp:cNvPr id="0" name=""/>
        <dsp:cNvSpPr/>
      </dsp:nvSpPr>
      <dsp:spPr>
        <a:xfrm>
          <a:off x="4741228" y="845612"/>
          <a:ext cx="2093062" cy="20930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33457-9F32-4910-BD94-166D756C2739}">
      <dsp:nvSpPr>
        <dsp:cNvPr id="0" name=""/>
        <dsp:cNvSpPr/>
      </dsp:nvSpPr>
      <dsp:spPr>
        <a:xfrm>
          <a:off x="5187290" y="1291675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60F15-94DF-4A66-8378-095C100EEDC6}">
      <dsp:nvSpPr>
        <dsp:cNvPr id="0" name=""/>
        <dsp:cNvSpPr/>
      </dsp:nvSpPr>
      <dsp:spPr>
        <a:xfrm>
          <a:off x="4072134" y="3590612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Product video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(10 seconds)</a:t>
          </a:r>
        </a:p>
      </dsp:txBody>
      <dsp:txXfrm>
        <a:off x="4072134" y="3590612"/>
        <a:ext cx="343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59B4D-9578-40CF-8299-F21FA8DB235E}">
      <dsp:nvSpPr>
        <dsp:cNvPr id="0" name=""/>
        <dsp:cNvSpPr/>
      </dsp:nvSpPr>
      <dsp:spPr>
        <a:xfrm>
          <a:off x="709509" y="845612"/>
          <a:ext cx="2093062" cy="20930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166D5-AFC3-408B-A37C-675FA470A814}">
      <dsp:nvSpPr>
        <dsp:cNvPr id="0" name=""/>
        <dsp:cNvSpPr/>
      </dsp:nvSpPr>
      <dsp:spPr>
        <a:xfrm>
          <a:off x="1155571" y="1291675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6A181-8C46-43C6-B4E6-1630307FF9AB}">
      <dsp:nvSpPr>
        <dsp:cNvPr id="0" name=""/>
        <dsp:cNvSpPr/>
      </dsp:nvSpPr>
      <dsp:spPr>
        <a:xfrm>
          <a:off x="40415" y="3590612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Lecture Theatre 4A and 4B (Level 4)</a:t>
          </a:r>
        </a:p>
      </dsp:txBody>
      <dsp:txXfrm>
        <a:off x="40415" y="3590612"/>
        <a:ext cx="3431250" cy="720000"/>
      </dsp:txXfrm>
    </dsp:sp>
    <dsp:sp modelId="{23CB8B15-F994-4C31-AFA2-6EF46F90B687}">
      <dsp:nvSpPr>
        <dsp:cNvPr id="0" name=""/>
        <dsp:cNvSpPr/>
      </dsp:nvSpPr>
      <dsp:spPr>
        <a:xfrm>
          <a:off x="4741228" y="845612"/>
          <a:ext cx="2093062" cy="20930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9B511-CE83-4D8D-A162-44B160A40BF3}">
      <dsp:nvSpPr>
        <dsp:cNvPr id="0" name=""/>
        <dsp:cNvSpPr/>
      </dsp:nvSpPr>
      <dsp:spPr>
        <a:xfrm>
          <a:off x="5187290" y="1291675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005A5-0F31-4961-AE0C-C370E7203340}">
      <dsp:nvSpPr>
        <dsp:cNvPr id="0" name=""/>
        <dsp:cNvSpPr/>
      </dsp:nvSpPr>
      <dsp:spPr>
        <a:xfrm>
          <a:off x="4072134" y="3590612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Week 14 Monday</a:t>
          </a:r>
        </a:p>
      </dsp:txBody>
      <dsp:txXfrm>
        <a:off x="4072134" y="3590612"/>
        <a:ext cx="34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63546-7386-4FC1-8234-5CAAC1F57EA3}">
      <dsp:nvSpPr>
        <dsp:cNvPr id="0" name=""/>
        <dsp:cNvSpPr/>
      </dsp:nvSpPr>
      <dsp:spPr>
        <a:xfrm>
          <a:off x="0" y="3173360"/>
          <a:ext cx="4869180" cy="20820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You will be presenting 2 main things :</a:t>
          </a:r>
        </a:p>
      </dsp:txBody>
      <dsp:txXfrm>
        <a:off x="0" y="3173360"/>
        <a:ext cx="4869180" cy="1124316"/>
      </dsp:txXfrm>
    </dsp:sp>
    <dsp:sp modelId="{C199E401-406F-48BC-91C7-C8080394FB5E}">
      <dsp:nvSpPr>
        <dsp:cNvPr id="0" name=""/>
        <dsp:cNvSpPr/>
      </dsp:nvSpPr>
      <dsp:spPr>
        <a:xfrm>
          <a:off x="0" y="4256036"/>
          <a:ext cx="2434590" cy="9577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Your product</a:t>
          </a:r>
        </a:p>
      </dsp:txBody>
      <dsp:txXfrm>
        <a:off x="0" y="4256036"/>
        <a:ext cx="2434590" cy="957751"/>
      </dsp:txXfrm>
    </dsp:sp>
    <dsp:sp modelId="{8D28F7BF-F92E-4B95-89E4-368CD662FBE6}">
      <dsp:nvSpPr>
        <dsp:cNvPr id="0" name=""/>
        <dsp:cNvSpPr/>
      </dsp:nvSpPr>
      <dsp:spPr>
        <a:xfrm>
          <a:off x="2434590" y="4256036"/>
          <a:ext cx="2434590" cy="9577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Reflections</a:t>
          </a:r>
        </a:p>
      </dsp:txBody>
      <dsp:txXfrm>
        <a:off x="2434590" y="4256036"/>
        <a:ext cx="2434590" cy="957751"/>
      </dsp:txXfrm>
    </dsp:sp>
    <dsp:sp modelId="{2C7E3F4B-0013-4F29-A502-952BCE63772B}">
      <dsp:nvSpPr>
        <dsp:cNvPr id="0" name=""/>
        <dsp:cNvSpPr/>
      </dsp:nvSpPr>
      <dsp:spPr>
        <a:xfrm rot="10800000">
          <a:off x="0" y="2370"/>
          <a:ext cx="4869180" cy="3202220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/>
            <a:t>Every team will be given 5 minutes to present</a:t>
          </a:r>
          <a:endParaRPr lang="en-US" sz="2600" kern="1200" dirty="0"/>
        </a:p>
      </dsp:txBody>
      <dsp:txXfrm rot="10800000">
        <a:off x="0" y="2370"/>
        <a:ext cx="4869180" cy="20807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F0839-D050-418C-A0CA-D5CC09B3249D}">
      <dsp:nvSpPr>
        <dsp:cNvPr id="0" name=""/>
        <dsp:cNvSpPr/>
      </dsp:nvSpPr>
      <dsp:spPr>
        <a:xfrm rot="5400000">
          <a:off x="4123715" y="-1156367"/>
          <a:ext cx="2012136" cy="482803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800" kern="1200"/>
            <a:t>Overall concept</a:t>
          </a:r>
          <a:endParaRPr 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800" kern="1200"/>
            <a:t>Unique selling points</a:t>
          </a:r>
          <a:endParaRPr lang="en-US" sz="3800" kern="1200"/>
        </a:p>
      </dsp:txBody>
      <dsp:txXfrm rot="-5400000">
        <a:off x="2715767" y="349805"/>
        <a:ext cx="4729808" cy="1815688"/>
      </dsp:txXfrm>
    </dsp:sp>
    <dsp:sp modelId="{DE6B3E6B-2780-446D-AE61-CAE3869C5DE0}">
      <dsp:nvSpPr>
        <dsp:cNvPr id="0" name=""/>
        <dsp:cNvSpPr/>
      </dsp:nvSpPr>
      <dsp:spPr>
        <a:xfrm>
          <a:off x="0" y="62"/>
          <a:ext cx="2715768" cy="25151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Introduce what your product is about</a:t>
          </a:r>
          <a:endParaRPr lang="en-US" sz="3000" kern="1200"/>
        </a:p>
      </dsp:txBody>
      <dsp:txXfrm>
        <a:off x="122780" y="122842"/>
        <a:ext cx="2470208" cy="2269610"/>
      </dsp:txXfrm>
    </dsp:sp>
    <dsp:sp modelId="{1358778B-C6AF-4831-BB90-22DC97653E04}">
      <dsp:nvSpPr>
        <dsp:cNvPr id="0" name=""/>
        <dsp:cNvSpPr/>
      </dsp:nvSpPr>
      <dsp:spPr>
        <a:xfrm rot="5400000">
          <a:off x="4123715" y="1484560"/>
          <a:ext cx="2012136" cy="482803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3800" kern="1200" dirty="0"/>
            <a:t>Live play through</a:t>
          </a:r>
          <a:endParaRPr lang="en-US" sz="3800" kern="1200" dirty="0"/>
        </a:p>
      </dsp:txBody>
      <dsp:txXfrm rot="-5400000">
        <a:off x="2715767" y="2990732"/>
        <a:ext cx="4729808" cy="1815688"/>
      </dsp:txXfrm>
    </dsp:sp>
    <dsp:sp modelId="{1C1DCF29-1A3C-4DEA-A3CB-67C2BFADDC59}">
      <dsp:nvSpPr>
        <dsp:cNvPr id="0" name=""/>
        <dsp:cNvSpPr/>
      </dsp:nvSpPr>
      <dsp:spPr>
        <a:xfrm>
          <a:off x="0" y="2640991"/>
          <a:ext cx="2715768" cy="25151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/>
            <a:t>Show highlights and achievements</a:t>
          </a:r>
          <a:endParaRPr lang="en-US" sz="3000" kern="1200"/>
        </a:p>
      </dsp:txBody>
      <dsp:txXfrm>
        <a:off x="122780" y="2763771"/>
        <a:ext cx="2470208" cy="22696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56E30-5614-411D-AA7F-030AD8351A68}">
      <dsp:nvSpPr>
        <dsp:cNvPr id="0" name=""/>
        <dsp:cNvSpPr/>
      </dsp:nvSpPr>
      <dsp:spPr>
        <a:xfrm>
          <a:off x="0" y="2429"/>
          <a:ext cx="4869180" cy="1570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“</a:t>
          </a:r>
          <a:r>
            <a:rPr lang="en-US" sz="2200" b="0" i="0" kern="1200"/>
            <a:t>An analysis or discussion of an event held soon after it has occurred, especially in order to determine why it was a failure.”</a:t>
          </a:r>
          <a:endParaRPr lang="en-US" sz="2200" kern="1200"/>
        </a:p>
      </dsp:txBody>
      <dsp:txXfrm>
        <a:off x="76648" y="79077"/>
        <a:ext cx="4715884" cy="1416844"/>
      </dsp:txXfrm>
    </dsp:sp>
    <dsp:sp modelId="{676F5A19-A918-4BA4-867D-182AADE3C5D4}">
      <dsp:nvSpPr>
        <dsp:cNvPr id="0" name=""/>
        <dsp:cNvSpPr/>
      </dsp:nvSpPr>
      <dsp:spPr>
        <a:xfrm>
          <a:off x="0" y="1635929"/>
          <a:ext cx="4869180" cy="1570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Share your reflections of the process of this project with the class (examples) :</a:t>
          </a:r>
        </a:p>
      </dsp:txBody>
      <dsp:txXfrm>
        <a:off x="76648" y="1712577"/>
        <a:ext cx="4715884" cy="1416844"/>
      </dsp:txXfrm>
    </dsp:sp>
    <dsp:sp modelId="{07AAF158-FE0E-4921-8CBF-5215AAB9B8FC}">
      <dsp:nvSpPr>
        <dsp:cNvPr id="0" name=""/>
        <dsp:cNvSpPr/>
      </dsp:nvSpPr>
      <dsp:spPr>
        <a:xfrm>
          <a:off x="0" y="3206070"/>
          <a:ext cx="4869180" cy="20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9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What went right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What went wrong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What changes were made based on feedback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How testing helped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What did you learn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What do you want to improve on next time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etc</a:t>
          </a:r>
        </a:p>
      </dsp:txBody>
      <dsp:txXfrm>
        <a:off x="0" y="3206070"/>
        <a:ext cx="4869180" cy="20493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DE321-4295-42F1-A83B-B31F56B04CD0}">
      <dsp:nvSpPr>
        <dsp:cNvPr id="0" name=""/>
        <dsp:cNvSpPr/>
      </dsp:nvSpPr>
      <dsp:spPr>
        <a:xfrm>
          <a:off x="0" y="837886"/>
          <a:ext cx="7543800" cy="154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1E0A9-E814-4F0D-B1BC-B2E2E0632179}">
      <dsp:nvSpPr>
        <dsp:cNvPr id="0" name=""/>
        <dsp:cNvSpPr/>
      </dsp:nvSpPr>
      <dsp:spPr>
        <a:xfrm>
          <a:off x="467927" y="1185931"/>
          <a:ext cx="850777" cy="850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91D9-F06E-401A-AABF-BCF21CBE2F94}">
      <dsp:nvSpPr>
        <dsp:cNvPr id="0" name=""/>
        <dsp:cNvSpPr/>
      </dsp:nvSpPr>
      <dsp:spPr>
        <a:xfrm>
          <a:off x="1786631" y="837886"/>
          <a:ext cx="5757168" cy="154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10" tIns="163710" rIns="163710" bIns="1637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>
              <a:solidFill>
                <a:schemeClr val="bg1"/>
              </a:solidFill>
            </a:rPr>
            <a:t>Give your attention to the teams presenting</a:t>
          </a:r>
          <a:endParaRPr lang="en-US" sz="2500" kern="1200">
            <a:solidFill>
              <a:schemeClr val="bg1"/>
            </a:solidFill>
          </a:endParaRPr>
        </a:p>
      </dsp:txBody>
      <dsp:txXfrm>
        <a:off x="1786631" y="837886"/>
        <a:ext cx="5757168" cy="1546867"/>
      </dsp:txXfrm>
    </dsp:sp>
    <dsp:sp modelId="{E37E6ACB-0331-4D38-88C1-7C0B1FB9DB1F}">
      <dsp:nvSpPr>
        <dsp:cNvPr id="0" name=""/>
        <dsp:cNvSpPr/>
      </dsp:nvSpPr>
      <dsp:spPr>
        <a:xfrm>
          <a:off x="0" y="2771470"/>
          <a:ext cx="7543800" cy="154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00CDD-0889-48AA-8E76-BE7DAD48E4C8}">
      <dsp:nvSpPr>
        <dsp:cNvPr id="0" name=""/>
        <dsp:cNvSpPr/>
      </dsp:nvSpPr>
      <dsp:spPr>
        <a:xfrm>
          <a:off x="467927" y="3119516"/>
          <a:ext cx="850777" cy="850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CF70A-35A5-438C-A2C5-62306AA15C9E}">
      <dsp:nvSpPr>
        <dsp:cNvPr id="0" name=""/>
        <dsp:cNvSpPr/>
      </dsp:nvSpPr>
      <dsp:spPr>
        <a:xfrm>
          <a:off x="1786631" y="2771470"/>
          <a:ext cx="5757168" cy="154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10" tIns="163710" rIns="163710" bIns="1637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>
              <a:solidFill>
                <a:schemeClr val="bg1"/>
              </a:solidFill>
            </a:rPr>
            <a:t>Do not do your own work or play games during presentation</a:t>
          </a:r>
          <a:endParaRPr lang="en-US" sz="2500" kern="1200">
            <a:solidFill>
              <a:schemeClr val="bg1"/>
            </a:solidFill>
          </a:endParaRPr>
        </a:p>
      </dsp:txBody>
      <dsp:txXfrm>
        <a:off x="1786631" y="2771470"/>
        <a:ext cx="5757168" cy="1546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9T06:28:5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788 167 12246 0 0,'-72'-15'-1097'0'0,"-238"-49"1780"0"0,116 20 40 0 0,-17 1 398 0 0,232 48-1487 0 0,1 1 1 0 0,0 1 0 0 0,-1 0-1 0 0,33 19 1 0 0,91 55-386 0 0,-118-63 530 0 0,0 1-1 0 0,-1 2 1 0 0,-2 0-1 0 0,26 28 1 0 0,78 104 269 0 0,-52-58 195 0 0,-68-86-253 0 0,0 0 0 0 0,1-1 0 0 0,0 0 0 0 0,0 0 0 0 0,1 0 0 0 0,0-2 1 0 0,0 1-1 0 0,0-1 0 0 0,1-1 0 0 0,0 1 0 0 0,12 2 0 0 0,-1-2-73 0 0,0-1-1 0 0,0-1 1 0 0,0-1 0 0 0,0-1-1 0 0,25-1 1 0 0,90 1 250 0 0,241-28 0 0 0,235-88-1990 0 0,-497 78 244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BEE768-BD70-4CF7-99D0-DB0041320410}" type="datetimeFigureOut">
              <a:rPr lang="ko-KR" altLang="en-US"/>
              <a:pPr>
                <a:defRPr/>
              </a:pPr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481F369-BF37-44B0-B802-254204813D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24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Chance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81F369-BF37-44B0-B802-254204813D50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6C79C-B26E-46C4-B067-E94F98C91D80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84CE7-AEFD-4570-B7D6-734FB14FFA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3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 algn="ctr"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450"/>
              </a:spcAft>
              <a:buNone/>
              <a:defRPr sz="1800" i="1">
                <a:solidFill>
                  <a:srgbClr val="FFFF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7C285-A22C-4B70-AF13-A19925EBE406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E67A4A-320C-48D3-A181-019976B26B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E25A42-190A-4AF9-AB57-1406C48BC008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F1C9D-18A0-4094-A9F3-175486E7D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59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8D0EB-62BC-47B6-80E8-A8BF237C1540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E7E71-E026-4A85-A469-3227C8F716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60"/>
            <a:ext cx="2400300" cy="1668379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49" y="2926080"/>
            <a:ext cx="5026192" cy="3063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354264"/>
            <a:ext cx="24003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983C326-1FCE-4CEB-86BF-21AF0183A75E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2623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37" y="594359"/>
            <a:ext cx="3429007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3600449" y="2880359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600449" y="2262738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42900" y="2258011"/>
            <a:ext cx="24003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3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60"/>
            <a:ext cx="2400300" cy="1668379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49" y="2926080"/>
            <a:ext cx="5026192" cy="3063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354264"/>
            <a:ext cx="24003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A6526F0-75C9-4C4E-BDD4-2AF0A6AC8ED9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2623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37" y="594359"/>
            <a:ext cx="3429007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600449" y="2880359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00449" y="2262738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" y="2258011"/>
            <a:ext cx="24003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37" y="594359"/>
            <a:ext cx="3429007" cy="110337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600449" y="2880359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3600449" y="2262738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342900" y="2258011"/>
            <a:ext cx="24003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7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80407"/>
            <a:ext cx="7543800" cy="5156225"/>
          </a:xfrm>
        </p:spPr>
        <p:txBody>
          <a:bodyPr>
            <a:normAutofit/>
          </a:bodyPr>
          <a:lstStyle>
            <a:lvl1pPr marL="423863" indent="-342900">
              <a:buFont typeface="Arial" panose="020B0604020202020204" pitchFamily="34" charset="0"/>
              <a:buChar char="•"/>
              <a:defRPr sz="2400"/>
            </a:lvl1pPr>
            <a:lvl2pPr marL="860822" indent="-348854">
              <a:buFont typeface="Courier New" panose="02070309020205020404" pitchFamily="49" charset="0"/>
              <a:buChar char="o"/>
              <a:defRPr sz="2100"/>
            </a:lvl2pPr>
            <a:lvl3pPr marL="1284685" indent="-336947">
              <a:buFont typeface="Wingdings" panose="05000000000000000000" pitchFamily="2" charset="2"/>
              <a:buChar char="§"/>
              <a:defRPr sz="1800"/>
            </a:lvl3pPr>
            <a:lvl4pPr marL="1720454" indent="-335756">
              <a:buFont typeface="Wingdings" panose="05000000000000000000" pitchFamily="2" charset="2"/>
              <a:buChar char="Ø"/>
              <a:defRPr sz="1500"/>
            </a:lvl4pPr>
            <a:lvl5pPr marL="2057400" indent="-336947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3408E-CAC9-4AC3-B31E-6412F9654735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3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FE02FA-5810-461E-AB8A-56670C7C6D84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4B88-C108-4DD8-A594-E60A4257B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1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2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283368"/>
            <a:ext cx="370332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83369"/>
            <a:ext cx="370332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D619AD-A0C6-4A35-BF30-FB56329A7A1E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3D2E7-9D1B-4824-AF5F-9E1945D353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7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2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3645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72738"/>
            <a:ext cx="370332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3645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2738"/>
            <a:ext cx="370332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E8C7F-0EAE-4032-8576-0863680F26CD}" type="datetime1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C3FAB-B7F4-44A8-B9EE-33CB277086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50A40E-4253-415D-BCDB-69D4B37BB7BC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3E3D7-7428-4AF3-99F7-924FCAE210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9D18CA-741B-4C05-86EA-8A0F40E3E014}" type="datetime1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968CC-0B75-4456-B9EF-825541EE26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CC093B7-BA18-46EC-A874-8F04C1D66E15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26070A4-142C-4400-A7DB-15870FC23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40"/>
            <a:ext cx="9144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459784"/>
            <a:ext cx="9144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80407"/>
            <a:ext cx="75438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91870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0EB6A50-10DA-4861-AE7C-33CC32E11C18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91870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9187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D16A0B-F3FF-4C27-80F7-6F4A23D661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9726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989557"/>
            <a:ext cx="9144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834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  <p:sldLayoutId id="2147484249" r:id="rId12"/>
    <p:sldLayoutId id="2147483958" r:id="rId13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29815" indent="-34290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60822" indent="-348854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ourier New" panose="02070309020205020404" pitchFamily="49" charset="0"/>
        <a:buChar char="o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84685" indent="-348854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20454" indent="-3607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Ø"/>
        <a:tabLst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319338" indent="-52387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B94D-D280-4895-B202-D05B4FE5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CSD1401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045A-5F26-4107-BDFA-EE492560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Week 13 Submissions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Week 14 Presentations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Grading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CSD1451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A87A7-0CE9-440F-BB90-55C98073A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D2B68-F620-4772-A9EE-A0E5C159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3F19-253F-4C7E-8069-B71B66E4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01D89-32C8-4981-A073-B7D0C28F8DC9}"/>
              </a:ext>
            </a:extLst>
          </p:cNvPr>
          <p:cNvSpPr txBox="1"/>
          <p:nvPr/>
        </p:nvSpPr>
        <p:spPr>
          <a:xfrm>
            <a:off x="3600449" y="2262739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Finale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910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85E1-E5A2-AA2B-2742-FEC0E747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SOURCE (folder)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5CAC-77EC-3F9F-459F-08796534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SG" dirty="0"/>
              <a:t>Make sure there are no generated files in your SOURCE folder</a:t>
            </a:r>
          </a:p>
          <a:p>
            <a:pPr>
              <a:buClr>
                <a:schemeClr val="tx1"/>
              </a:buClr>
            </a:pPr>
            <a:endParaRPr lang="en-SG" dirty="0"/>
          </a:p>
          <a:p>
            <a:pPr>
              <a:buClr>
                <a:schemeClr val="tx1"/>
              </a:buClr>
            </a:pPr>
            <a:r>
              <a:rPr lang="en-SG" dirty="0"/>
              <a:t>Examples : .</a:t>
            </a:r>
            <a:r>
              <a:rPr lang="en-SG" dirty="0" err="1"/>
              <a:t>pdb</a:t>
            </a:r>
            <a:r>
              <a:rPr lang="en-SG" dirty="0"/>
              <a:t>, .</a:t>
            </a:r>
            <a:r>
              <a:rPr lang="en-SG" dirty="0" err="1"/>
              <a:t>obj</a:t>
            </a:r>
            <a:r>
              <a:rPr lang="en-SG" dirty="0"/>
              <a:t>, etc.</a:t>
            </a:r>
          </a:p>
          <a:p>
            <a:pPr>
              <a:buClr>
                <a:schemeClr val="tx1"/>
              </a:buClr>
            </a:pPr>
            <a:endParaRPr lang="en-SG" dirty="0"/>
          </a:p>
          <a:p>
            <a:pPr>
              <a:buClr>
                <a:schemeClr val="tx1"/>
              </a:buClr>
            </a:pPr>
            <a:r>
              <a:rPr lang="en-SG" dirty="0"/>
              <a:t>These files should already be ignored by your git ignore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2FAFB-B067-456B-B6C3-E15B257B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2022 DigiPen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FBCA9-B720-08B3-F35B-9CC2EDFB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9B1F-CDDA-48DF-A79B-CD27189B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anchor="b">
            <a:normAutofit/>
          </a:bodyPr>
          <a:lstStyle/>
          <a:p>
            <a:r>
              <a:rPr lang="en-SG" dirty="0"/>
              <a:t>Final Presentation (Week 14)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1D2C8-F158-42E8-A693-5E4B28792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73"/>
          <a:stretch/>
        </p:blipFill>
        <p:spPr>
          <a:xfrm>
            <a:off x="12" y="10"/>
            <a:ext cx="9143989" cy="4915066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0A20563-96B3-4FF6-993A-8BC95B590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F2C7A-B97D-49FC-BABC-3A17A366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AB418-D564-4E46-A8BF-57CDBB56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0184CE7-AEFD-4570-B7D6-734FB14FFA4E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2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 anchor="b">
            <a:normAutofit/>
          </a:bodyPr>
          <a:lstStyle/>
          <a:p>
            <a:r>
              <a:rPr lang="en-US" dirty="0"/>
              <a:t>Where &amp; When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06615BB-D782-478E-9747-F2CFB0E22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097142"/>
              </p:ext>
            </p:extLst>
          </p:nvPr>
        </p:nvGraphicFramePr>
        <p:xfrm>
          <a:off x="822960" y="1180407"/>
          <a:ext cx="7543800" cy="515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64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A1CF-68B7-408A-AC07-674CCA66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/>
          <a:p>
            <a:r>
              <a:rPr lang="en-SG" dirty="0"/>
              <a:t>What do you need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B4EBC2A-4D45-464C-94A9-555646800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7D141-7E55-4ACB-901D-877EF287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5DC70-452D-4B83-8123-F2D77F1D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DB9914B-035E-4D3B-B67D-F4838B8B6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092579"/>
              </p:ext>
            </p:extLst>
          </p:nvPr>
        </p:nvGraphicFramePr>
        <p:xfrm>
          <a:off x="3600450" y="731520"/>
          <a:ext cx="486918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86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4F2D-B31C-4FFB-8277-31104811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 anchor="b">
            <a:normAutofit/>
          </a:bodyPr>
          <a:lstStyle/>
          <a:p>
            <a:r>
              <a:rPr lang="en-SG" dirty="0"/>
              <a:t>Your Product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850D-3105-4ED5-8688-DDB77D6F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5F9F3-DFEA-455F-9635-11FD3F6B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BAA3880-9FD9-4F9E-BC2A-44F42270B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572186"/>
              </p:ext>
            </p:extLst>
          </p:nvPr>
        </p:nvGraphicFramePr>
        <p:xfrm>
          <a:off x="822960" y="1180407"/>
          <a:ext cx="7543800" cy="515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31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EFCF-67A0-4934-B017-6723D5DA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/>
          <a:p>
            <a:r>
              <a:rPr lang="en-SG" dirty="0"/>
              <a:t>Reflections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3672AC5-B3A9-43FA-922A-9F9770B11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F88C1-61D9-4E9C-8025-1D34B4E7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12C6B-80D9-42B3-A435-91095D69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0760675-F07F-4740-B3F2-73F121C95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546031"/>
              </p:ext>
            </p:extLst>
          </p:nvPr>
        </p:nvGraphicFramePr>
        <p:xfrm>
          <a:off x="3600450" y="731520"/>
          <a:ext cx="486918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35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5DE3-224B-4C04-AF5E-7ED966A0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(Class activity)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B5E7-2D17-4767-A098-F9E335D0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C8FB4-0E3C-43BF-BE09-33237099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9CA5A-30D3-42E9-8D71-D2B70F91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26144B-8607-4E27-AA00-9008F30D4E3E}"/>
                  </a:ext>
                </a:extLst>
              </p14:cNvPr>
              <p14:cNvContentPartPr/>
              <p14:nvPr/>
            </p14:nvContentPartPr>
            <p14:xfrm>
              <a:off x="7149510" y="3041460"/>
              <a:ext cx="782640" cy="22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26144B-8607-4E27-AA00-9008F30D4E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0870" y="3032820"/>
                <a:ext cx="80028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77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4318-4308-4523-8C9B-24AFE687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SG"/>
              <a:t>Platform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5126E-B831-4A68-B188-157991B3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1BA74-F582-49DD-B0FD-AE4D2143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97CDCE1-16E7-403C-8371-B66CD6EC9F6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14A1199-5378-48EF-B1C2-D272ACF5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Your Own Laptop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SG" dirty="0"/>
              <a:t>Each team connects the visual/audio cables at the podium to their laptop and presents.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8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3B7F-E9EF-480B-BA6C-0F3B44E3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When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43274-12EC-4602-A366-C97A4D96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14965-A849-44E0-B2D1-C1DCA55F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92A83D-E7E4-4737-99A9-955AEE23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Both LT 4A and 4B used concurrently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Session time slots: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1000h – 1140h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1300h – 1440h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1500h – 1640h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Refer to Presentations Channel on MS Teams to see which LT and Session your team is in</a:t>
            </a:r>
          </a:p>
        </p:txBody>
      </p:sp>
    </p:spTree>
    <p:extLst>
      <p:ext uri="{BB962C8B-B14F-4D97-AF65-F5344CB8AC3E}">
        <p14:creationId xmlns:p14="http://schemas.microsoft.com/office/powerpoint/2010/main" val="372613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25C9-79EE-494A-921C-C7AF9BA2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 anchor="b">
            <a:normAutofit/>
          </a:bodyPr>
          <a:lstStyle/>
          <a:p>
            <a:r>
              <a:rPr lang="en-SG" dirty="0"/>
              <a:t>Decorum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B39DD-B578-43B0-BDBC-E78E072C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15367-073A-48DE-A64A-07A9E41F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7EF105-A087-45BC-B6A1-CFE688025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999644"/>
              </p:ext>
            </p:extLst>
          </p:nvPr>
        </p:nvGraphicFramePr>
        <p:xfrm>
          <a:off x="822960" y="1180407"/>
          <a:ext cx="7543800" cy="515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83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7368-2A08-4BD8-84B6-D0CC235A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anchor="b">
            <a:normAutofit/>
          </a:bodyPr>
          <a:lstStyle/>
          <a:p>
            <a:r>
              <a:rPr lang="en-US" dirty="0"/>
              <a:t>Submissions </a:t>
            </a:r>
          </a:p>
        </p:txBody>
      </p:sp>
      <p:pic>
        <p:nvPicPr>
          <p:cNvPr id="7" name="Picture 6" descr="Calendar">
            <a:extLst>
              <a:ext uri="{FF2B5EF4-FFF2-40B4-BE49-F238E27FC236}">
                <a16:creationId xmlns:a16="http://schemas.microsoft.com/office/drawing/2014/main" id="{4C720332-68E1-4D15-9973-26DDFA870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73"/>
          <a:stretch/>
        </p:blipFill>
        <p:spPr>
          <a:xfrm>
            <a:off x="12" y="10"/>
            <a:ext cx="9143989" cy="4915066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815DB-F001-4D45-9B06-2DEEF86D1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>
            <a:normAutofit/>
          </a:bodyPr>
          <a:lstStyle/>
          <a:p>
            <a:r>
              <a:rPr lang="en-US" dirty="0"/>
              <a:t>Week 13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79905-F621-4E0E-AA75-0E9EB0F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© 2022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3F951-E3C2-424A-A990-1F7B408A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EC64B88-C108-4DD8-A594-E60A4257B24F}" type="slidenum">
              <a:rPr 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3BB1-6292-4D4D-9029-EA9C1AF8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anchor="b">
            <a:normAutofit/>
          </a:bodyPr>
          <a:lstStyle/>
          <a:p>
            <a:r>
              <a:rPr lang="en-US" dirty="0"/>
              <a:t>Grading</a:t>
            </a:r>
          </a:p>
        </p:txBody>
      </p:sp>
      <p:pic>
        <p:nvPicPr>
          <p:cNvPr id="7" name="Picture 6" descr="Hand holding a pen shading number on a sheet">
            <a:extLst>
              <a:ext uri="{FF2B5EF4-FFF2-40B4-BE49-F238E27FC236}">
                <a16:creationId xmlns:a16="http://schemas.microsoft.com/office/drawing/2014/main" id="{37E3F381-8FB9-4EB8-A612-F958F8611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473"/>
          <a:stretch/>
        </p:blipFill>
        <p:spPr>
          <a:xfrm>
            <a:off x="12" y="10"/>
            <a:ext cx="9143989" cy="4915066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669651B-4285-486F-8FDF-D3005DFAD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F8074-006A-4772-AF69-6DD9D676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15F20-90DD-407D-84B4-523AECCB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EC64B88-C108-4DD8-A594-E60A4257B24F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1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FFCC-78E3-4B2D-B362-888FFC36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807C-DD12-489D-8C72-C1AAB0355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Within Fall2022 Week 14/15: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Final presentation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Product video</a:t>
            </a:r>
          </a:p>
          <a:p>
            <a:pPr lvl="1"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3200" dirty="0"/>
              <a:t>Within Spring2023 Week 1: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Final project  (with feedback in rubrics)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Final CSD1401 Grade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455F8-F6C6-4EEC-AAD2-745DCC56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C4F04-636C-4149-B3CE-79DB3DF6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0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6895-3A69-4795-9069-25CA35E9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7C7B-E6FD-4133-A157-CCDD626C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I can only grade with what I have on hand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 will not be calling you up for clarifications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Make sure the right stuff reaches 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09A97-0872-4DB9-95DD-DE32106D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F94BE-8A04-4649-B7EF-D24C55C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6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6895-3A69-4795-9069-25CA35E9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7C7B-E6FD-4133-A157-CCDD626C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Your work needs to speak for itself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There are sections for comments in your final project rubric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Your code and game should be understandable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09A97-0872-4DB9-95DD-DE32106D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F94BE-8A04-4649-B7EF-D24C55C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14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AFA2-B246-41FF-899A-32E0C798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Recall…. (Weeks 8 – 13)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40302-A501-48D9-BB0C-7383D8FA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8BFE6-1828-4744-9894-07A6BDC1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Team Project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Unguided, weekly targets set by the team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Everyone must contribute meaningfully to the project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Code contributions from everyone</a:t>
            </a:r>
          </a:p>
          <a:p>
            <a:pPr lvl="1"/>
            <a:endParaRPr lang="en-US" dirty="0"/>
          </a:p>
          <a:p>
            <a:pPr>
              <a:buClr>
                <a:schemeClr val="tx1"/>
              </a:buClr>
            </a:pPr>
            <a:r>
              <a:rPr lang="en-US" u="sng" dirty="0"/>
              <a:t>Penalties for lack of contribution, failure of this class if no contribution</a:t>
            </a:r>
          </a:p>
        </p:txBody>
      </p:sp>
    </p:spTree>
    <p:extLst>
      <p:ext uri="{BB962C8B-B14F-4D97-AF65-F5344CB8AC3E}">
        <p14:creationId xmlns:p14="http://schemas.microsoft.com/office/powerpoint/2010/main" val="54809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AB75-E96C-4DC9-BD9A-283B8580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EE4CA-9DB9-4DF5-9409-2E9BE720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Weekly Production Updates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Context of work done (complexity, type, </a:t>
            </a:r>
            <a:r>
              <a:rPr lang="en-US" sz="2900" dirty="0" err="1"/>
              <a:t>etc</a:t>
            </a:r>
            <a:r>
              <a:rPr lang="en-US" sz="29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Hours put in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Task completion (Integrated)</a:t>
            </a:r>
          </a:p>
          <a:p>
            <a:pPr lvl="1">
              <a:buClr>
                <a:schemeClr val="tx1"/>
              </a:buClr>
            </a:pPr>
            <a:endParaRPr lang="en-US" sz="2900" dirty="0"/>
          </a:p>
          <a:p>
            <a:pPr>
              <a:buClr>
                <a:schemeClr val="tx1"/>
              </a:buClr>
            </a:pPr>
            <a:r>
              <a:rPr lang="en-US" sz="3500" dirty="0"/>
              <a:t>Penalties for lack of contribution</a:t>
            </a:r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Failure of class for no contribution</a:t>
            </a:r>
          </a:p>
          <a:p>
            <a:pPr lvl="1">
              <a:buClr>
                <a:schemeClr val="tx1"/>
              </a:buClr>
            </a:pPr>
            <a:endParaRPr lang="en-US" sz="29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1BB7E-FAFF-48A3-917D-4A339A09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6299D-86AE-4EEF-BBC8-2D485585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05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8768-3BB3-4BF7-9104-00C048F3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6C91-14F8-4F82-BF60-A80FE3AD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All the submissions are team submissions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All members are responsible for what is being submitted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Remember</a:t>
            </a:r>
          </a:p>
          <a:p>
            <a:pPr lvl="1">
              <a:buClr>
                <a:schemeClr val="tx1"/>
              </a:buClr>
            </a:pPr>
            <a:r>
              <a:rPr lang="en-US" sz="3300" dirty="0"/>
              <a:t>I only grade what I receive</a:t>
            </a:r>
          </a:p>
          <a:p>
            <a:pPr lvl="1">
              <a:buClr>
                <a:schemeClr val="tx1"/>
              </a:buClr>
            </a:pPr>
            <a:r>
              <a:rPr lang="en-US" sz="3300" dirty="0"/>
              <a:t>Submission speaks for itself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23AE4-AEE1-44D8-8F4D-43657DAD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CBEE7-24A1-4560-9EAF-638E6C51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75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CEEC-0847-455C-933B-22823DA09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/>
          <a:p>
            <a:r>
              <a:rPr lang="en-US" dirty="0"/>
              <a:t>CSD1451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51CB2-0215-4A4A-9967-9B7E19FEC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/>
              <a:t>Episode II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7DEEF-783F-41C0-A39B-47E6664E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DD047-A845-45A6-A029-882E6D83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EC64B88-C108-4DD8-A594-E60A4257B24F}" type="slidenum">
              <a:rPr lang="en-US" smtClean="0"/>
              <a:pPr>
                <a:spcAft>
                  <a:spcPts val="60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55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7603-24B0-496C-A22A-291AD2E3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Unlikely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376F-E788-404F-A490-3447B8F96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dirty="0"/>
              <a:t>Alpha Engine (same one used in CSD1130)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Draw your own shapes, etc.</a:t>
            </a:r>
          </a:p>
          <a:p>
            <a:pPr lvl="1">
              <a:buClr>
                <a:schemeClr val="tx1"/>
              </a:buClr>
            </a:pPr>
            <a:endParaRPr lang="en-US" sz="2400" dirty="0"/>
          </a:p>
          <a:p>
            <a:pPr>
              <a:buClr>
                <a:schemeClr val="tx1"/>
              </a:buClr>
            </a:pPr>
            <a:r>
              <a:rPr lang="en-US" sz="2800" dirty="0"/>
              <a:t>Start coding in week 1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Project can be done in C or C++</a:t>
            </a:r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dirty="0"/>
              <a:t>Form teams in week 1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5 pax</a:t>
            </a:r>
          </a:p>
          <a:p>
            <a:pPr lvl="1">
              <a:buClr>
                <a:schemeClr val="tx1"/>
              </a:buClr>
            </a:pPr>
            <a:endParaRPr lang="en-US" sz="2400" dirty="0"/>
          </a:p>
          <a:p>
            <a:pPr>
              <a:buClr>
                <a:schemeClr val="tx1"/>
              </a:buClr>
            </a:pPr>
            <a:r>
              <a:rPr lang="en-US" sz="2800" dirty="0"/>
              <a:t>Lecture and Lab sessions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0612B-2F1D-45B1-986A-FB1B00F6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F41B1-F6D3-428C-AD33-A13A9CA4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8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0DF6-596F-4C62-8A65-594BE8A6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of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006B-7DFE-4336-ABFE-E97B47A8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Know your stuff (Trimester 1 content)</a:t>
            </a:r>
          </a:p>
          <a:p>
            <a:pPr lvl="1">
              <a:buClr>
                <a:schemeClr val="tx1"/>
              </a:buClr>
            </a:pPr>
            <a:r>
              <a:rPr lang="en-US" sz="3300" dirty="0"/>
              <a:t>C programming fun</a:t>
            </a:r>
          </a:p>
          <a:p>
            <a:pPr lvl="1">
              <a:buClr>
                <a:schemeClr val="tx1"/>
              </a:buClr>
            </a:pPr>
            <a:r>
              <a:rPr lang="en-US" sz="3300" dirty="0"/>
              <a:t>Basic linear algebra for games</a:t>
            </a:r>
          </a:p>
          <a:p>
            <a:pPr lvl="1">
              <a:buClr>
                <a:schemeClr val="tx1"/>
              </a:buClr>
            </a:pPr>
            <a:r>
              <a:rPr lang="en-US" sz="3300" dirty="0"/>
              <a:t>presentation skills</a:t>
            </a:r>
          </a:p>
          <a:p>
            <a:pPr lvl="1">
              <a:buClr>
                <a:schemeClr val="tx1"/>
              </a:buClr>
            </a:pPr>
            <a:r>
              <a:rPr lang="en-US" sz="3300" dirty="0"/>
              <a:t>Binary, hex, octal, endianness</a:t>
            </a:r>
          </a:p>
          <a:p>
            <a:pPr lvl="1">
              <a:buClr>
                <a:schemeClr val="tx1"/>
              </a:buClr>
            </a:pPr>
            <a:r>
              <a:rPr lang="en-US" sz="3300" dirty="0"/>
              <a:t>Logical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6E0B6-0AF4-4D2F-AAB3-BF210145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3E97A-D4E5-4CE8-895C-4938F511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C216-866A-40A5-B685-506C1B9B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 anchor="b">
            <a:normAutofit/>
          </a:bodyPr>
          <a:lstStyle/>
          <a:p>
            <a:r>
              <a:rPr lang="en-US" dirty="0"/>
              <a:t>Items to submit by end of Week 13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CC5D7-B558-4381-9E53-80EF6E84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CEB9B-9979-460C-B88E-08F27A05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62E32DC-06B1-4828-B9C6-8A49FE2F9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459456"/>
              </p:ext>
            </p:extLst>
          </p:nvPr>
        </p:nvGraphicFramePr>
        <p:xfrm>
          <a:off x="822960" y="1180407"/>
          <a:ext cx="7543800" cy="515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754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0DF6-596F-4C62-8A65-594BE8A6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of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006B-7DFE-4336-ABFE-E97B47A8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Create a game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Stability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Memory allocation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Consistency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Task design and troubleshooting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Coordination and communication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Bug fixing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Group work and work allocation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Planning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Code design and structure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Logic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Version control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User experience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6E0B6-0AF4-4D2F-AAB3-BF210145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3E97A-D4E5-4CE8-895C-4938F511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7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0DF6-596F-4C62-8A65-594BE8A6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of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006B-7DFE-4336-ABFE-E97B47A8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Work as a team</a:t>
            </a:r>
          </a:p>
          <a:p>
            <a:pPr lvl="1">
              <a:buClr>
                <a:schemeClr val="tx1"/>
              </a:buClr>
            </a:pPr>
            <a:r>
              <a:rPr lang="en-US" sz="3300" dirty="0"/>
              <a:t>Effective communication</a:t>
            </a:r>
          </a:p>
          <a:p>
            <a:pPr lvl="1">
              <a:buClr>
                <a:schemeClr val="tx1"/>
              </a:buClr>
            </a:pPr>
            <a:r>
              <a:rPr lang="en-US" sz="3300" dirty="0"/>
              <a:t>Strengths and weaknesses</a:t>
            </a:r>
          </a:p>
          <a:p>
            <a:pPr lvl="1">
              <a:buClr>
                <a:schemeClr val="tx1"/>
              </a:buClr>
            </a:pPr>
            <a:r>
              <a:rPr lang="en-US" sz="3300" dirty="0"/>
              <a:t>Help each other</a:t>
            </a:r>
          </a:p>
          <a:p>
            <a:pPr lvl="1">
              <a:buClr>
                <a:schemeClr val="tx1"/>
              </a:buClr>
            </a:pPr>
            <a:r>
              <a:rPr lang="en-US" sz="3300" dirty="0"/>
              <a:t>Common ground</a:t>
            </a:r>
          </a:p>
          <a:p>
            <a:pPr lvl="1">
              <a:buClr>
                <a:schemeClr val="tx1"/>
              </a:buClr>
            </a:pPr>
            <a:r>
              <a:rPr lang="en-US" sz="3300" dirty="0"/>
              <a:t>Collaboration </a:t>
            </a:r>
          </a:p>
          <a:p>
            <a:pPr lvl="1">
              <a:buClr>
                <a:schemeClr val="tx1"/>
              </a:buClr>
            </a:pPr>
            <a:r>
              <a:rPr lang="en-US" sz="3300" dirty="0"/>
              <a:t>Tone </a:t>
            </a:r>
          </a:p>
          <a:p>
            <a:pPr lvl="1">
              <a:buClr>
                <a:schemeClr val="tx1"/>
              </a:buClr>
            </a:pPr>
            <a:r>
              <a:rPr lang="en-US" sz="3300" dirty="0"/>
              <a:t>Respect</a:t>
            </a:r>
          </a:p>
          <a:p>
            <a:pPr>
              <a:buClr>
                <a:schemeClr val="tx1"/>
              </a:buClr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6E0B6-0AF4-4D2F-AAB3-BF210145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3E97A-D4E5-4CE8-895C-4938F511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8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79B4-A0D9-4A65-B99F-D315B7C7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A24B2-1FFC-4907-92D6-94AB7C800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3C72F-3537-499B-838E-EB4DDD56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D0464-1934-4B00-90FF-B7EF3777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4B88-C108-4DD8-A594-E60A4257B24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64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F9A9-0233-45D2-834E-2DB10585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your TAs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04FB5-AE35-4ED4-A697-132206B2F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44ABC-2066-4736-88D8-DB227593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5A300-1EE0-475E-8491-237B4260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4B88-C108-4DD8-A594-E60A4257B24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6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24BC-3160-4E5E-A438-814523E9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the hard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4CDC9-CFE8-4FF8-9ED4-CC9410C87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show</a:t>
            </a:r>
          </a:p>
          <a:p>
            <a:r>
              <a:rPr lang="en-US" dirty="0"/>
              <a:t>Good 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FC464-569F-4D4B-9DF4-A7EE998B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5F8B7-45DE-4498-A1A7-8B04699A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4B88-C108-4DD8-A594-E60A4257B24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42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58F1-4081-2CC9-82FD-57C561C5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Feedback please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EA08-A519-36AD-32E0-CE646369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SG" dirty="0"/>
              <a:t>Did Splash Screen, CSG, GOL help? How can they be improved?</a:t>
            </a:r>
          </a:p>
          <a:p>
            <a:pPr>
              <a:buClr>
                <a:schemeClr val="tx1"/>
              </a:buClr>
            </a:pPr>
            <a:endParaRPr lang="en-SG" dirty="0"/>
          </a:p>
          <a:p>
            <a:pPr>
              <a:buClr>
                <a:schemeClr val="tx1"/>
              </a:buClr>
            </a:pPr>
            <a:r>
              <a:rPr lang="en-SG" dirty="0"/>
              <a:t>What content would help you? When should they </a:t>
            </a:r>
            <a:r>
              <a:rPr lang="en-SG"/>
              <a:t>be given?</a:t>
            </a:r>
            <a:endParaRPr lang="en-SG" dirty="0"/>
          </a:p>
          <a:p>
            <a:pPr>
              <a:buClr>
                <a:schemeClr val="tx1"/>
              </a:buClr>
            </a:pP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87708-C150-891E-8D68-7A7F26B5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2022 DigiPen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31519-BC39-BF24-16F5-12869606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4E77-06D8-49DF-AB98-5E150BD2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Submission (Examples)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97CD3-EEBA-4438-AAE1-0027055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0B63D-8917-450F-B8F4-A9CEFFC3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3E3D7-7428-4AF3-99F7-924FCAE210E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602A4-CD3F-4C76-9084-2EBB3AC57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9" y="1556792"/>
            <a:ext cx="7981148" cy="463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7D910-DC04-4129-B935-2C6279371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58"/>
          <a:stretch/>
        </p:blipFill>
        <p:spPr>
          <a:xfrm>
            <a:off x="978471" y="2563227"/>
            <a:ext cx="723277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5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E20D-5E8A-4095-87B6-EDB5D71D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20ECA4D3-A64E-4AD2-84E4-D84C448FE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00808"/>
            <a:ext cx="6322701" cy="417646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CF502-4E8E-4427-86BE-16FF8776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DAC3A-F240-4A59-91DA-B436EB99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1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A3E6-3335-459B-8F41-46B6F31A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(folder)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16BAAEF-7398-40AC-B09C-4141A8D13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371645"/>
            <a:ext cx="6649582" cy="211470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6B640-5DD2-4699-AA63-F020C088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55548-1833-4E85-AC6F-A08F1FB5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0A9B-2553-402F-87E9-AC2DA3326D1B}"/>
              </a:ext>
            </a:extLst>
          </p:cNvPr>
          <p:cNvSpPr/>
          <p:nvPr/>
        </p:nvSpPr>
        <p:spPr>
          <a:xfrm>
            <a:off x="1403648" y="2371644"/>
            <a:ext cx="6649582" cy="1057355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29853-C31A-4CBD-A91A-F747B9EAE377}"/>
              </a:ext>
            </a:extLst>
          </p:cNvPr>
          <p:cNvSpPr txBox="1"/>
          <p:nvPr/>
        </p:nvSpPr>
        <p:spPr>
          <a:xfrm>
            <a:off x="1369388" y="1859873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Minimum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235B4-927B-4CC1-A321-94FBF8F23632}"/>
              </a:ext>
            </a:extLst>
          </p:cNvPr>
          <p:cNvSpPr txBox="1"/>
          <p:nvPr/>
        </p:nvSpPr>
        <p:spPr>
          <a:xfrm>
            <a:off x="1108967" y="5301208"/>
            <a:ext cx="7399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 Rubrics need to be filled by students. </a:t>
            </a:r>
          </a:p>
          <a:p>
            <a:r>
              <a:rPr lang="en-US" sz="2800" dirty="0"/>
              <a:t>All the blue sections.</a:t>
            </a:r>
          </a:p>
        </p:txBody>
      </p:sp>
    </p:spTree>
    <p:extLst>
      <p:ext uri="{BB962C8B-B14F-4D97-AF65-F5344CB8AC3E}">
        <p14:creationId xmlns:p14="http://schemas.microsoft.com/office/powerpoint/2010/main" val="373323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0472-296B-4FCD-A541-8622E14C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(folder)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1FFC6906-3471-4968-A843-EB36FA5BA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5520979" cy="38884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A4058-AA5F-4637-826E-561054A1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F19CB-98C1-49DD-9984-8E205F22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EEF19-64D8-4625-9395-5FFF3738540C}"/>
              </a:ext>
            </a:extLst>
          </p:cNvPr>
          <p:cNvSpPr txBox="1"/>
          <p:nvPr/>
        </p:nvSpPr>
        <p:spPr>
          <a:xfrm>
            <a:off x="1043608" y="5726138"/>
            <a:ext cx="7475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product should be able to run with just this folder.</a:t>
            </a:r>
          </a:p>
        </p:txBody>
      </p:sp>
    </p:spTree>
    <p:extLst>
      <p:ext uri="{BB962C8B-B14F-4D97-AF65-F5344CB8AC3E}">
        <p14:creationId xmlns:p14="http://schemas.microsoft.com/office/powerpoint/2010/main" val="419673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0B3B-95C3-45F1-B0D2-AC01B4F1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5DA528C-F0F1-4DE4-82AB-976EBF868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29" y="1181100"/>
            <a:ext cx="4302391" cy="51562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C07E0-87B7-4095-A7EE-D8C2954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00942-7CB4-4F36-8A2A-B3F8CB87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8751F7-4CCA-4021-8620-4F8AB5076083}"/>
              </a:ext>
            </a:extLst>
          </p:cNvPr>
          <p:cNvSpPr/>
          <p:nvPr/>
        </p:nvSpPr>
        <p:spPr>
          <a:xfrm>
            <a:off x="1547664" y="3501008"/>
            <a:ext cx="6048672" cy="1368152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D3133-9789-4459-A178-81A25539B7C2}"/>
              </a:ext>
            </a:extLst>
          </p:cNvPr>
          <p:cNvSpPr txBox="1"/>
          <p:nvPr/>
        </p:nvSpPr>
        <p:spPr>
          <a:xfrm>
            <a:off x="1049725" y="314930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Minimum</a:t>
            </a:r>
          </a:p>
        </p:txBody>
      </p:sp>
    </p:spTree>
    <p:extLst>
      <p:ext uri="{BB962C8B-B14F-4D97-AF65-F5344CB8AC3E}">
        <p14:creationId xmlns:p14="http://schemas.microsoft.com/office/powerpoint/2010/main" val="25495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6CA3-0550-4C3A-BDC8-7C363EE0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(folder)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3DD75C9-8B0B-4ABB-B5A6-D329C46D8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280692"/>
            <a:ext cx="3095411" cy="429661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6ABCC-A768-4B4C-B40B-2A11B83A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2022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 Singapore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F19AC-ECE8-4DB5-8B32-A0951F8E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746D0-8C3E-4A65-BABE-625CD7FA9E84}"/>
              </a:ext>
            </a:extLst>
          </p:cNvPr>
          <p:cNvSpPr txBox="1"/>
          <p:nvPr/>
        </p:nvSpPr>
        <p:spPr>
          <a:xfrm>
            <a:off x="821198" y="5719045"/>
            <a:ext cx="78534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be able to compile and run your </a:t>
            </a:r>
            <a:r>
              <a:rPr lang="en-US" sz="2000" dirty="0"/>
              <a:t>project</a:t>
            </a:r>
            <a:r>
              <a:rPr lang="en-US" dirty="0"/>
              <a:t> with this folder alone.</a:t>
            </a:r>
          </a:p>
          <a:p>
            <a:r>
              <a:rPr lang="en-US" dirty="0"/>
              <a:t>It is ok to have project files and other files you see here in a separate folder.</a:t>
            </a:r>
          </a:p>
        </p:txBody>
      </p:sp>
    </p:spTree>
    <p:extLst>
      <p:ext uri="{BB962C8B-B14F-4D97-AF65-F5344CB8AC3E}">
        <p14:creationId xmlns:p14="http://schemas.microsoft.com/office/powerpoint/2010/main" val="25834408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60FB3CAA-FFC1-4C18-A215-846F32C05053}" vid="{05EB4F28-99A6-419D-827D-8B882D89DE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1012</Words>
  <Application>Microsoft Office PowerPoint</Application>
  <PresentationFormat>On-screen Show (4:3)</PresentationFormat>
  <Paragraphs>243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맑은 고딕</vt:lpstr>
      <vt:lpstr>맑은 고딕</vt:lpstr>
      <vt:lpstr>Arial</vt:lpstr>
      <vt:lpstr>Calibri</vt:lpstr>
      <vt:lpstr>Calibri Light</vt:lpstr>
      <vt:lpstr>Courier New</vt:lpstr>
      <vt:lpstr>Wingdings</vt:lpstr>
      <vt:lpstr>Theme2</vt:lpstr>
      <vt:lpstr>CSD1401</vt:lpstr>
      <vt:lpstr>Submissions </vt:lpstr>
      <vt:lpstr>Items to submit by end of Week 13</vt:lpstr>
      <vt:lpstr>Final Submission (Examples)</vt:lpstr>
      <vt:lpstr>Contents</vt:lpstr>
      <vt:lpstr>DOCUMENTS (folder)</vt:lpstr>
      <vt:lpstr>PRODUCT (folder)</vt:lpstr>
      <vt:lpstr>Readme</vt:lpstr>
      <vt:lpstr>SOURCE (folder)</vt:lpstr>
      <vt:lpstr>SOURCE (folder)</vt:lpstr>
      <vt:lpstr>Final Presentation (Week 14)</vt:lpstr>
      <vt:lpstr>Where &amp; When</vt:lpstr>
      <vt:lpstr>What do you need</vt:lpstr>
      <vt:lpstr>Your Product</vt:lpstr>
      <vt:lpstr>Reflections</vt:lpstr>
      <vt:lpstr>Reflections (Class activity)</vt:lpstr>
      <vt:lpstr>Platform</vt:lpstr>
      <vt:lpstr>Where When</vt:lpstr>
      <vt:lpstr>Decorum</vt:lpstr>
      <vt:lpstr>Grading</vt:lpstr>
      <vt:lpstr>Grade Releases</vt:lpstr>
      <vt:lpstr>Expectations</vt:lpstr>
      <vt:lpstr>Expectations</vt:lpstr>
      <vt:lpstr>Recall…. (Weeks 8 – 13)</vt:lpstr>
      <vt:lpstr>Contribution Grading</vt:lpstr>
      <vt:lpstr>Responsibility</vt:lpstr>
      <vt:lpstr>CSD1451</vt:lpstr>
      <vt:lpstr>Unlikely to change</vt:lpstr>
      <vt:lpstr>Expectations of you</vt:lpstr>
      <vt:lpstr>Expectations of you</vt:lpstr>
      <vt:lpstr>Expectations of you</vt:lpstr>
      <vt:lpstr>Finally</vt:lpstr>
      <vt:lpstr>Thank your TAs</vt:lpstr>
      <vt:lpstr>Thank you for the hard work</vt:lpstr>
      <vt:lpstr>Feedback please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(Week 14)</dc:title>
  <dc:creator>Cheng Ding Xiang</dc:creator>
  <cp:lastModifiedBy>Cheng Ding Xiang</cp:lastModifiedBy>
  <cp:revision>7</cp:revision>
  <dcterms:created xsi:type="dcterms:W3CDTF">2020-11-27T05:27:27Z</dcterms:created>
  <dcterms:modified xsi:type="dcterms:W3CDTF">2022-11-21T05:02:34Z</dcterms:modified>
</cp:coreProperties>
</file>