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48" r:id="rId12"/>
    <p:sldId id="392" r:id="rId13"/>
    <p:sldId id="393" r:id="rId14"/>
    <p:sldId id="394" r:id="rId15"/>
    <p:sldId id="395" r:id="rId16"/>
    <p:sldId id="396" r:id="rId17"/>
    <p:sldId id="3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334D9-B119-4439-A589-189DE75D1F40}" v="22" dt="2022-07-25T07:16:1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217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576A8C20-2154-4F42-9DE3-CF2D599C71CA}"/>
    <pc:docChg chg="custSel addSld modSld modMainMaster">
      <pc:chgData name="Cheng Ding Xiang" userId="5d49a64f78317fbe" providerId="LiveId" clId="{576A8C20-2154-4F42-9DE3-CF2D599C71CA}" dt="2022-07-22T08:14:34.841" v="185" actId="1076"/>
      <pc:docMkLst>
        <pc:docMk/>
      </pc:docMkLst>
      <pc:sldChg chg="modSp mod">
        <pc:chgData name="Cheng Ding Xiang" userId="5d49a64f78317fbe" providerId="LiveId" clId="{576A8C20-2154-4F42-9DE3-CF2D599C71CA}" dt="2022-07-22T04:27:05.221" v="14" actId="20577"/>
        <pc:sldMkLst>
          <pc:docMk/>
          <pc:sldMk cId="3976512970" sldId="350"/>
        </pc:sldMkLst>
        <pc:spChg chg="mod">
          <ac:chgData name="Cheng Ding Xiang" userId="5d49a64f78317fbe" providerId="LiveId" clId="{576A8C20-2154-4F42-9DE3-CF2D599C71CA}" dt="2022-07-22T04:27:05.221" v="14" actId="20577"/>
          <ac:spMkLst>
            <pc:docMk/>
            <pc:sldMk cId="3976512970" sldId="350"/>
            <ac:spMk id="6" creationId="{00000000-0000-0000-0000-000000000000}"/>
          </ac:spMkLst>
        </pc:spChg>
      </pc:sldChg>
      <pc:sldChg chg="modSp new mod">
        <pc:chgData name="Cheng Ding Xiang" userId="5d49a64f78317fbe" providerId="LiveId" clId="{576A8C20-2154-4F42-9DE3-CF2D599C71CA}" dt="2022-07-22T04:32:46.316" v="33" actId="20577"/>
        <pc:sldMkLst>
          <pc:docMk/>
          <pc:sldMk cId="3075256225" sldId="383"/>
        </pc:sldMkLst>
        <pc:spChg chg="mod">
          <ac:chgData name="Cheng Ding Xiang" userId="5d49a64f78317fbe" providerId="LiveId" clId="{576A8C20-2154-4F42-9DE3-CF2D599C71CA}" dt="2022-07-22T04:32:46.316" v="33" actId="20577"/>
          <ac:spMkLst>
            <pc:docMk/>
            <pc:sldMk cId="3075256225" sldId="383"/>
            <ac:spMk id="2" creationId="{CB32D767-30C9-0AE3-9230-4303B78E3AD5}"/>
          </ac:spMkLst>
        </pc:spChg>
      </pc:sldChg>
      <pc:sldChg chg="addSp delSp modSp new mod">
        <pc:chgData name="Cheng Ding Xiang" userId="5d49a64f78317fbe" providerId="LiveId" clId="{576A8C20-2154-4F42-9DE3-CF2D599C71CA}" dt="2022-07-22T08:14:34.841" v="185" actId="1076"/>
        <pc:sldMkLst>
          <pc:docMk/>
          <pc:sldMk cId="4102438036" sldId="384"/>
        </pc:sldMkLst>
        <pc:spChg chg="mod">
          <ac:chgData name="Cheng Ding Xiang" userId="5d49a64f78317fbe" providerId="LiveId" clId="{576A8C20-2154-4F42-9DE3-CF2D599C71CA}" dt="2022-07-22T07:54:21.074" v="180" actId="20577"/>
          <ac:spMkLst>
            <pc:docMk/>
            <pc:sldMk cId="4102438036" sldId="384"/>
            <ac:spMk id="2" creationId="{1E72C276-1728-92F1-2D83-4D93BE93BB1F}"/>
          </ac:spMkLst>
        </pc:spChg>
        <pc:spChg chg="del mod">
          <ac:chgData name="Cheng Ding Xiang" userId="5d49a64f78317fbe" providerId="LiveId" clId="{576A8C20-2154-4F42-9DE3-CF2D599C71CA}" dt="2022-07-22T07:54:24.779" v="181" actId="478"/>
          <ac:spMkLst>
            <pc:docMk/>
            <pc:sldMk cId="4102438036" sldId="384"/>
            <ac:spMk id="3" creationId="{F4CAF449-8E25-1D88-4DA7-D23B4AB9FEFD}"/>
          </ac:spMkLst>
        </pc:spChg>
        <pc:spChg chg="add del mod">
          <ac:chgData name="Cheng Ding Xiang" userId="5d49a64f78317fbe" providerId="LiveId" clId="{576A8C20-2154-4F42-9DE3-CF2D599C71CA}" dt="2022-07-22T07:54:35.639" v="182" actId="478"/>
          <ac:spMkLst>
            <pc:docMk/>
            <pc:sldMk cId="4102438036" sldId="384"/>
            <ac:spMk id="7" creationId="{06CBC00A-5EF7-6729-E458-E28924FEC97B}"/>
          </ac:spMkLst>
        </pc:spChg>
        <pc:picChg chg="add mod">
          <ac:chgData name="Cheng Ding Xiang" userId="5d49a64f78317fbe" providerId="LiveId" clId="{576A8C20-2154-4F42-9DE3-CF2D599C71CA}" dt="2022-07-22T08:14:34.841" v="185" actId="1076"/>
          <ac:picMkLst>
            <pc:docMk/>
            <pc:sldMk cId="4102438036" sldId="384"/>
            <ac:picMk id="9" creationId="{6DD1D06E-0E68-A365-E158-08574A782389}"/>
          </ac:picMkLst>
        </pc:picChg>
      </pc:sldChg>
      <pc:sldMasterChg chg="setBg modSldLayout">
        <pc:chgData name="Cheng Ding Xiang" userId="5d49a64f78317fbe" providerId="LiveId" clId="{576A8C20-2154-4F42-9DE3-CF2D599C71CA}" dt="2022-07-22T04:18:19.945" v="0"/>
        <pc:sldMasterMkLst>
          <pc:docMk/>
          <pc:sldMasterMk cId="0" sldId="2147483648"/>
        </pc:sldMasterMkLst>
        <pc:sldLayoutChg chg="setBg">
          <pc:chgData name="Cheng Ding Xiang" userId="5d49a64f78317fbe" providerId="LiveId" clId="{576A8C20-2154-4F42-9DE3-CF2D599C71CA}" dt="2022-07-22T04:18:19.945" v="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eng Ding Xiang" userId="5d49a64f78317fbe" providerId="LiveId" clId="{576A8C20-2154-4F42-9DE3-CF2D599C71CA}" dt="2022-07-22T04:18:19.945" v="0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Cheng Ding Xiang" userId="5d49a64f78317fbe" providerId="LiveId" clId="{CBD05353-43F2-4BCA-B9A5-B1A67DB76381}"/>
    <pc:docChg chg="modSld">
      <pc:chgData name="Cheng Ding Xiang" userId="5d49a64f78317fbe" providerId="LiveId" clId="{CBD05353-43F2-4BCA-B9A5-B1A67DB76381}" dt="2020-08-25T07:38:41.049" v="0" actId="688"/>
      <pc:docMkLst>
        <pc:docMk/>
      </pc:docMkLst>
      <pc:sldChg chg="modSp">
        <pc:chgData name="Cheng Ding Xiang" userId="5d49a64f78317fbe" providerId="LiveId" clId="{CBD05353-43F2-4BCA-B9A5-B1A67DB76381}" dt="2020-08-25T07:38:41.049" v="0" actId="688"/>
        <pc:sldMkLst>
          <pc:docMk/>
          <pc:sldMk cId="3728900735" sldId="373"/>
        </pc:sldMkLst>
        <pc:picChg chg="mod">
          <ac:chgData name="Cheng Ding Xiang" userId="5d49a64f78317fbe" providerId="LiveId" clId="{CBD05353-43F2-4BCA-B9A5-B1A67DB76381}" dt="2020-08-25T07:38:41.049" v="0" actId="688"/>
          <ac:picMkLst>
            <pc:docMk/>
            <pc:sldMk cId="3728900735" sldId="373"/>
            <ac:picMk id="5122" creationId="{00000000-0000-0000-0000-000000000000}"/>
          </ac:picMkLst>
        </pc:picChg>
      </pc:sldChg>
    </pc:docChg>
  </pc:docChgLst>
  <pc:docChgLst>
    <pc:chgData name="Cheng Ding Xiang" userId="5d49a64f78317fbe" providerId="LiveId" clId="{7A12412B-8CD8-4C9F-986D-D9AE5E3DFAEA}"/>
    <pc:docChg chg="delSld modSld">
      <pc:chgData name="Cheng Ding Xiang" userId="5d49a64f78317fbe" providerId="LiveId" clId="{7A12412B-8CD8-4C9F-986D-D9AE5E3DFAEA}" dt="2020-09-16T03:05:38.870" v="16" actId="47"/>
      <pc:docMkLst>
        <pc:docMk/>
      </pc:docMkLst>
      <pc:sldChg chg="modSp del">
        <pc:chgData name="Cheng Ding Xiang" userId="5d49a64f78317fbe" providerId="LiveId" clId="{7A12412B-8CD8-4C9F-986D-D9AE5E3DFAEA}" dt="2020-09-16T03:05:34.970" v="15" actId="47"/>
        <pc:sldMkLst>
          <pc:docMk/>
          <pc:sldMk cId="2074036052" sldId="325"/>
        </pc:sldMkLst>
        <pc:spChg chg="mod">
          <ac:chgData name="Cheng Ding Xiang" userId="5d49a64f78317fbe" providerId="LiveId" clId="{7A12412B-8CD8-4C9F-986D-D9AE5E3DFAEA}" dt="2020-09-15T09:31:53.676" v="10" actId="20577"/>
          <ac:spMkLst>
            <pc:docMk/>
            <pc:sldMk cId="2074036052" sldId="325"/>
            <ac:spMk id="3" creationId="{00000000-0000-0000-0000-000000000000}"/>
          </ac:spMkLst>
        </pc:spChg>
      </pc:sldChg>
      <pc:sldChg chg="del">
        <pc:chgData name="Cheng Ding Xiang" userId="5d49a64f78317fbe" providerId="LiveId" clId="{7A12412B-8CD8-4C9F-986D-D9AE5E3DFAEA}" dt="2020-09-16T03:05:38.870" v="16" actId="47"/>
        <pc:sldMkLst>
          <pc:docMk/>
          <pc:sldMk cId="584853861" sldId="364"/>
        </pc:sldMkLst>
      </pc:sldChg>
      <pc:sldChg chg="modSp">
        <pc:chgData name="Cheng Ding Xiang" userId="5d49a64f78317fbe" providerId="LiveId" clId="{7A12412B-8CD8-4C9F-986D-D9AE5E3DFAEA}" dt="2020-09-15T09:33:29.870" v="14" actId="688"/>
        <pc:sldMkLst>
          <pc:docMk/>
          <pc:sldMk cId="3728900735" sldId="373"/>
        </pc:sldMkLst>
        <pc:picChg chg="mod">
          <ac:chgData name="Cheng Ding Xiang" userId="5d49a64f78317fbe" providerId="LiveId" clId="{7A12412B-8CD8-4C9F-986D-D9AE5E3DFAEA}" dt="2020-09-15T09:33:29.870" v="14" actId="688"/>
          <ac:picMkLst>
            <pc:docMk/>
            <pc:sldMk cId="3728900735" sldId="373"/>
            <ac:picMk id="5122" creationId="{00000000-0000-0000-0000-000000000000}"/>
          </ac:picMkLst>
        </pc:picChg>
      </pc:sldChg>
    </pc:docChg>
  </pc:docChgLst>
  <pc:docChgLst>
    <pc:chgData name="Cheng Ding Xiang" userId="5d49a64f78317fbe" providerId="LiveId" clId="{194334D9-B119-4439-A589-189DE75D1F40}"/>
    <pc:docChg chg="undo custSel addSld delSld modSld sldOrd modMainMaster">
      <pc:chgData name="Cheng Ding Xiang" userId="5d49a64f78317fbe" providerId="LiveId" clId="{194334D9-B119-4439-A589-189DE75D1F40}" dt="2022-07-25T07:20:16.643" v="3179" actId="20577"/>
      <pc:docMkLst>
        <pc:docMk/>
      </pc:docMkLst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118942432" sldId="319"/>
        </pc:sldMkLst>
      </pc:sldChg>
      <pc:sldChg chg="modSp mod">
        <pc:chgData name="Cheng Ding Xiang" userId="5d49a64f78317fbe" providerId="LiveId" clId="{194334D9-B119-4439-A589-189DE75D1F40}" dt="2022-07-25T06:37:52.554" v="1638" actId="20577"/>
        <pc:sldMkLst>
          <pc:docMk/>
          <pc:sldMk cId="4231266210" sldId="348"/>
        </pc:sldMkLst>
        <pc:spChg chg="mod">
          <ac:chgData name="Cheng Ding Xiang" userId="5d49a64f78317fbe" providerId="LiveId" clId="{194334D9-B119-4439-A589-189DE75D1F40}" dt="2022-07-25T06:37:33.135" v="1605" actId="20577"/>
          <ac:spMkLst>
            <pc:docMk/>
            <pc:sldMk cId="4231266210" sldId="348"/>
            <ac:spMk id="2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6:37:38.643" v="1626" actId="20577"/>
          <ac:spMkLst>
            <pc:docMk/>
            <pc:sldMk cId="4231266210" sldId="348"/>
            <ac:spMk id="3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6:37:52.554" v="1638" actId="20577"/>
          <ac:spMkLst>
            <pc:docMk/>
            <pc:sldMk cId="4231266210" sldId="348"/>
            <ac:spMk id="4" creationId="{00000000-0000-0000-0000-000000000000}"/>
          </ac:spMkLst>
        </pc:spChg>
      </pc:sldChg>
      <pc:sldChg chg="modSp mod">
        <pc:chgData name="Cheng Ding Xiang" userId="5d49a64f78317fbe" providerId="LiveId" clId="{194334D9-B119-4439-A589-189DE75D1F40}" dt="2022-07-25T07:20:16.643" v="3179" actId="20577"/>
        <pc:sldMkLst>
          <pc:docMk/>
          <pc:sldMk cId="3976512970" sldId="350"/>
        </pc:sldMkLst>
        <pc:spChg chg="mod">
          <ac:chgData name="Cheng Ding Xiang" userId="5d49a64f78317fbe" providerId="LiveId" clId="{194334D9-B119-4439-A589-189DE75D1F40}" dt="2022-07-25T07:20:16.643" v="3179" actId="20577"/>
          <ac:spMkLst>
            <pc:docMk/>
            <pc:sldMk cId="3976512970" sldId="350"/>
            <ac:spMk id="2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6:37:11.549" v="1595" actId="20577"/>
          <ac:spMkLst>
            <pc:docMk/>
            <pc:sldMk cId="3976512970" sldId="350"/>
            <ac:spMk id="4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2:43:10.558" v="23" actId="20577"/>
          <ac:spMkLst>
            <pc:docMk/>
            <pc:sldMk cId="3976512970" sldId="350"/>
            <ac:spMk id="6" creationId="{00000000-0000-0000-0000-000000000000}"/>
          </ac:spMkLst>
        </pc:spChg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2443380589" sldId="351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2338162900" sldId="352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522235137" sldId="353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439483403" sldId="354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2194748003" sldId="355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543311493" sldId="356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818069604" sldId="357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905595042" sldId="358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144595856" sldId="359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419188251" sldId="361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011269756" sldId="362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016754910" sldId="363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782625716" sldId="365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800577847" sldId="366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968319373" sldId="367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610540775" sldId="368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883866613" sldId="369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891791388" sldId="370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757921439" sldId="371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138113498" sldId="372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728900735" sldId="373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522238561" sldId="375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435448336" sldId="376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390310271" sldId="377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869697871" sldId="378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581079006" sldId="380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2144132430" sldId="381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301023105" sldId="382"/>
        </pc:sldMkLst>
      </pc:sldChg>
      <pc:sldChg chg="addSp delSp modSp mod">
        <pc:chgData name="Cheng Ding Xiang" userId="5d49a64f78317fbe" providerId="LiveId" clId="{194334D9-B119-4439-A589-189DE75D1F40}" dt="2022-07-25T03:07:46.295" v="416" actId="12"/>
        <pc:sldMkLst>
          <pc:docMk/>
          <pc:sldMk cId="4102438036" sldId="384"/>
        </pc:sldMkLst>
        <pc:spChg chg="mod">
          <ac:chgData name="Cheng Ding Xiang" userId="5d49a64f78317fbe" providerId="LiveId" clId="{194334D9-B119-4439-A589-189DE75D1F40}" dt="2022-07-25T03:03:57.866" v="210" actId="20577"/>
          <ac:spMkLst>
            <pc:docMk/>
            <pc:sldMk cId="4102438036" sldId="384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3:07:14.059" v="414" actId="20577"/>
          <ac:spMkLst>
            <pc:docMk/>
            <pc:sldMk cId="4102438036" sldId="384"/>
            <ac:spMk id="4" creationId="{278B26DD-A39B-89C1-1779-E2448E3368CA}"/>
          </ac:spMkLst>
        </pc:spChg>
        <pc:spChg chg="add mod">
          <ac:chgData name="Cheng Ding Xiang" userId="5d49a64f78317fbe" providerId="LiveId" clId="{194334D9-B119-4439-A589-189DE75D1F40}" dt="2022-07-25T03:05:55.542" v="327" actId="1076"/>
          <ac:spMkLst>
            <pc:docMk/>
            <pc:sldMk cId="4102438036" sldId="384"/>
            <ac:spMk id="7" creationId="{640E9D86-D638-F488-B817-810B25FB66C3}"/>
          </ac:spMkLst>
        </pc:spChg>
        <pc:spChg chg="add mod">
          <ac:chgData name="Cheng Ding Xiang" userId="5d49a64f78317fbe" providerId="LiveId" clId="{194334D9-B119-4439-A589-189DE75D1F40}" dt="2022-07-25T03:07:46.295" v="416" actId="12"/>
          <ac:spMkLst>
            <pc:docMk/>
            <pc:sldMk cId="4102438036" sldId="384"/>
            <ac:spMk id="10" creationId="{D978EA3D-BE5B-F7EC-F207-12724DC7F97C}"/>
          </ac:spMkLst>
        </pc:spChg>
        <pc:spChg chg="add mod">
          <ac:chgData name="Cheng Ding Xiang" userId="5d49a64f78317fbe" providerId="LiveId" clId="{194334D9-B119-4439-A589-189DE75D1F40}" dt="2022-07-25T03:07:44.351" v="415" actId="12"/>
          <ac:spMkLst>
            <pc:docMk/>
            <pc:sldMk cId="4102438036" sldId="384"/>
            <ac:spMk id="11" creationId="{00DB3E59-AE4B-05E0-4AB2-B0402B6DB31E}"/>
          </ac:spMkLst>
        </pc:spChg>
        <pc:picChg chg="add mod modCrop">
          <ac:chgData name="Cheng Ding Xiang" userId="5d49a64f78317fbe" providerId="LiveId" clId="{194334D9-B119-4439-A589-189DE75D1F40}" dt="2022-07-25T03:04:08.742" v="213" actId="1076"/>
          <ac:picMkLst>
            <pc:docMk/>
            <pc:sldMk cId="4102438036" sldId="384"/>
            <ac:picMk id="8" creationId="{A2BA7C1C-CDF7-D324-54FF-6CA239264713}"/>
          </ac:picMkLst>
        </pc:picChg>
        <pc:picChg chg="del">
          <ac:chgData name="Cheng Ding Xiang" userId="5d49a64f78317fbe" providerId="LiveId" clId="{194334D9-B119-4439-A589-189DE75D1F40}" dt="2022-07-25T02:47:00.495" v="77" actId="478"/>
          <ac:picMkLst>
            <pc:docMk/>
            <pc:sldMk cId="4102438036" sldId="384"/>
            <ac:picMk id="9" creationId="{6DD1D06E-0E68-A365-E158-08574A782389}"/>
          </ac:picMkLst>
        </pc:picChg>
      </pc:sldChg>
      <pc:sldChg chg="addSp delSp modSp add mod">
        <pc:chgData name="Cheng Ding Xiang" userId="5d49a64f78317fbe" providerId="LiveId" clId="{194334D9-B119-4439-A589-189DE75D1F40}" dt="2022-07-25T04:54:11.538" v="508" actId="1076"/>
        <pc:sldMkLst>
          <pc:docMk/>
          <pc:sldMk cId="1993056187" sldId="385"/>
        </pc:sldMkLst>
        <pc:spChg chg="del mod">
          <ac:chgData name="Cheng Ding Xiang" userId="5d49a64f78317fbe" providerId="LiveId" clId="{194334D9-B119-4439-A589-189DE75D1F40}" dt="2022-07-25T04:52:59.495" v="494" actId="478"/>
          <ac:spMkLst>
            <pc:docMk/>
            <pc:sldMk cId="1993056187" sldId="385"/>
            <ac:spMk id="7" creationId="{640E9D86-D638-F488-B817-810B25FB66C3}"/>
          </ac:spMkLst>
        </pc:spChg>
        <pc:spChg chg="mod">
          <ac:chgData name="Cheng Ding Xiang" userId="5d49a64f78317fbe" providerId="LiveId" clId="{194334D9-B119-4439-A589-189DE75D1F40}" dt="2022-07-25T04:42:00.410" v="427" actId="20577"/>
          <ac:spMkLst>
            <pc:docMk/>
            <pc:sldMk cId="1993056187" sldId="385"/>
            <ac:spMk id="10" creationId="{D978EA3D-BE5B-F7EC-F207-12724DC7F97C}"/>
          </ac:spMkLst>
        </pc:spChg>
        <pc:spChg chg="mod">
          <ac:chgData name="Cheng Ding Xiang" userId="5d49a64f78317fbe" providerId="LiveId" clId="{194334D9-B119-4439-A589-189DE75D1F40}" dt="2022-07-25T04:52:54.525" v="493" actId="20577"/>
          <ac:spMkLst>
            <pc:docMk/>
            <pc:sldMk cId="1993056187" sldId="385"/>
            <ac:spMk id="11" creationId="{00DB3E59-AE4B-05E0-4AB2-B0402B6DB31E}"/>
          </ac:spMkLst>
        </pc:spChg>
        <pc:spChg chg="add mod">
          <ac:chgData name="Cheng Ding Xiang" userId="5d49a64f78317fbe" providerId="LiveId" clId="{194334D9-B119-4439-A589-189DE75D1F40}" dt="2022-07-25T04:51:29.150" v="484" actId="20577"/>
          <ac:spMkLst>
            <pc:docMk/>
            <pc:sldMk cId="1993056187" sldId="385"/>
            <ac:spMk id="13" creationId="{ACB9635D-DA98-5F16-BB0E-4C0BC7018777}"/>
          </ac:spMkLst>
        </pc:spChg>
        <pc:picChg chg="add mod modCrop">
          <ac:chgData name="Cheng Ding Xiang" userId="5d49a64f78317fbe" providerId="LiveId" clId="{194334D9-B119-4439-A589-189DE75D1F40}" dt="2022-07-25T04:47:20.019" v="440" actId="1076"/>
          <ac:picMkLst>
            <pc:docMk/>
            <pc:sldMk cId="1993056187" sldId="385"/>
            <ac:picMk id="6" creationId="{82E2A27E-FFA5-9F2A-8908-7B348FFE2F6A}"/>
          </ac:picMkLst>
        </pc:picChg>
        <pc:picChg chg="del">
          <ac:chgData name="Cheng Ding Xiang" userId="5d49a64f78317fbe" providerId="LiveId" clId="{194334D9-B119-4439-A589-189DE75D1F40}" dt="2022-07-25T04:42:02.674" v="428" actId="478"/>
          <ac:picMkLst>
            <pc:docMk/>
            <pc:sldMk cId="1993056187" sldId="385"/>
            <ac:picMk id="8" creationId="{A2BA7C1C-CDF7-D324-54FF-6CA239264713}"/>
          </ac:picMkLst>
        </pc:picChg>
        <pc:picChg chg="add mod modCrop">
          <ac:chgData name="Cheng Ding Xiang" userId="5d49a64f78317fbe" providerId="LiveId" clId="{194334D9-B119-4439-A589-189DE75D1F40}" dt="2022-07-25T04:51:10.818" v="448" actId="1076"/>
          <ac:picMkLst>
            <pc:docMk/>
            <pc:sldMk cId="1993056187" sldId="385"/>
            <ac:picMk id="12" creationId="{E06132DC-CC19-FE6C-AA9D-3153974FC972}"/>
          </ac:picMkLst>
        </pc:picChg>
        <pc:picChg chg="add del mod">
          <ac:chgData name="Cheng Ding Xiang" userId="5d49a64f78317fbe" providerId="LiveId" clId="{194334D9-B119-4439-A589-189DE75D1F40}" dt="2022-07-25T04:54:01.765" v="503" actId="478"/>
          <ac:picMkLst>
            <pc:docMk/>
            <pc:sldMk cId="1993056187" sldId="385"/>
            <ac:picMk id="15" creationId="{AF05D78D-E271-3FF7-8FD1-CEED0BFEE8D7}"/>
          </ac:picMkLst>
        </pc:picChg>
        <pc:picChg chg="add mod">
          <ac:chgData name="Cheng Ding Xiang" userId="5d49a64f78317fbe" providerId="LiveId" clId="{194334D9-B119-4439-A589-189DE75D1F40}" dt="2022-07-25T04:54:11.538" v="508" actId="1076"/>
          <ac:picMkLst>
            <pc:docMk/>
            <pc:sldMk cId="1993056187" sldId="385"/>
            <ac:picMk id="17" creationId="{10E6E535-1A8E-0558-8E66-31AA38F710CF}"/>
          </ac:picMkLst>
        </pc:picChg>
      </pc:sldChg>
      <pc:sldChg chg="delSp modSp add mod">
        <pc:chgData name="Cheng Ding Xiang" userId="5d49a64f78317fbe" providerId="LiveId" clId="{194334D9-B119-4439-A589-189DE75D1F40}" dt="2022-07-25T04:55:04.217" v="551" actId="1076"/>
        <pc:sldMkLst>
          <pc:docMk/>
          <pc:sldMk cId="3521221578" sldId="386"/>
        </pc:sldMkLst>
        <pc:spChg chg="mod">
          <ac:chgData name="Cheng Ding Xiang" userId="5d49a64f78317fbe" providerId="LiveId" clId="{194334D9-B119-4439-A589-189DE75D1F40}" dt="2022-07-25T04:54:29.159" v="517" actId="20577"/>
          <ac:spMkLst>
            <pc:docMk/>
            <pc:sldMk cId="3521221578" sldId="386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4:54:58.323" v="549" actId="403"/>
          <ac:spMkLst>
            <pc:docMk/>
            <pc:sldMk cId="3521221578" sldId="386"/>
            <ac:spMk id="10" creationId="{D978EA3D-BE5B-F7EC-F207-12724DC7F97C}"/>
          </ac:spMkLst>
        </pc:spChg>
        <pc:spChg chg="del">
          <ac:chgData name="Cheng Ding Xiang" userId="5d49a64f78317fbe" providerId="LiveId" clId="{194334D9-B119-4439-A589-189DE75D1F40}" dt="2022-07-25T04:54:42.708" v="540" actId="478"/>
          <ac:spMkLst>
            <pc:docMk/>
            <pc:sldMk cId="3521221578" sldId="386"/>
            <ac:spMk id="11" creationId="{00DB3E59-AE4B-05E0-4AB2-B0402B6DB31E}"/>
          </ac:spMkLst>
        </pc:spChg>
        <pc:spChg chg="del">
          <ac:chgData name="Cheng Ding Xiang" userId="5d49a64f78317fbe" providerId="LiveId" clId="{194334D9-B119-4439-A589-189DE75D1F40}" dt="2022-07-25T04:54:45.401" v="542" actId="478"/>
          <ac:spMkLst>
            <pc:docMk/>
            <pc:sldMk cId="3521221578" sldId="386"/>
            <ac:spMk id="13" creationId="{ACB9635D-DA98-5F16-BB0E-4C0BC7018777}"/>
          </ac:spMkLst>
        </pc:spChg>
        <pc:picChg chg="mod">
          <ac:chgData name="Cheng Ding Xiang" userId="5d49a64f78317fbe" providerId="LiveId" clId="{194334D9-B119-4439-A589-189DE75D1F40}" dt="2022-07-25T04:55:04.217" v="551" actId="1076"/>
          <ac:picMkLst>
            <pc:docMk/>
            <pc:sldMk cId="3521221578" sldId="386"/>
            <ac:picMk id="6" creationId="{82E2A27E-FFA5-9F2A-8908-7B348FFE2F6A}"/>
          </ac:picMkLst>
        </pc:picChg>
        <pc:picChg chg="del">
          <ac:chgData name="Cheng Ding Xiang" userId="5d49a64f78317fbe" providerId="LiveId" clId="{194334D9-B119-4439-A589-189DE75D1F40}" dt="2022-07-25T04:54:43.367" v="541" actId="478"/>
          <ac:picMkLst>
            <pc:docMk/>
            <pc:sldMk cId="3521221578" sldId="386"/>
            <ac:picMk id="12" creationId="{E06132DC-CC19-FE6C-AA9D-3153974FC972}"/>
          </ac:picMkLst>
        </pc:picChg>
        <pc:picChg chg="del">
          <ac:chgData name="Cheng Ding Xiang" userId="5d49a64f78317fbe" providerId="LiveId" clId="{194334D9-B119-4439-A589-189DE75D1F40}" dt="2022-07-25T04:54:41.008" v="539" actId="478"/>
          <ac:picMkLst>
            <pc:docMk/>
            <pc:sldMk cId="3521221578" sldId="386"/>
            <ac:picMk id="17" creationId="{10E6E535-1A8E-0558-8E66-31AA38F710CF}"/>
          </ac:picMkLst>
        </pc:picChg>
      </pc:sldChg>
      <pc:sldChg chg="modSp add mod">
        <pc:chgData name="Cheng Ding Xiang" userId="5d49a64f78317fbe" providerId="LiveId" clId="{194334D9-B119-4439-A589-189DE75D1F40}" dt="2022-07-25T06:15:17.647" v="816" actId="1076"/>
        <pc:sldMkLst>
          <pc:docMk/>
          <pc:sldMk cId="1282498601" sldId="387"/>
        </pc:sldMkLst>
        <pc:spChg chg="mod">
          <ac:chgData name="Cheng Ding Xiang" userId="5d49a64f78317fbe" providerId="LiveId" clId="{194334D9-B119-4439-A589-189DE75D1F40}" dt="2022-07-25T06:15:14.755" v="815" actId="20577"/>
          <ac:spMkLst>
            <pc:docMk/>
            <pc:sldMk cId="1282498601" sldId="387"/>
            <ac:spMk id="10" creationId="{D978EA3D-BE5B-F7EC-F207-12724DC7F97C}"/>
          </ac:spMkLst>
        </pc:spChg>
        <pc:picChg chg="mod">
          <ac:chgData name="Cheng Ding Xiang" userId="5d49a64f78317fbe" providerId="LiveId" clId="{194334D9-B119-4439-A589-189DE75D1F40}" dt="2022-07-25T06:15:17.647" v="816" actId="1076"/>
          <ac:picMkLst>
            <pc:docMk/>
            <pc:sldMk cId="1282498601" sldId="387"/>
            <ac:picMk id="6" creationId="{82E2A27E-FFA5-9F2A-8908-7B348FFE2F6A}"/>
          </ac:picMkLst>
        </pc:picChg>
      </pc:sldChg>
      <pc:sldChg chg="addSp delSp modSp add mod ord">
        <pc:chgData name="Cheng Ding Xiang" userId="5d49a64f78317fbe" providerId="LiveId" clId="{194334D9-B119-4439-A589-189DE75D1F40}" dt="2022-07-25T06:32:46.457" v="1511" actId="20577"/>
        <pc:sldMkLst>
          <pc:docMk/>
          <pc:sldMk cId="2617364559" sldId="388"/>
        </pc:sldMkLst>
        <pc:spChg chg="mod">
          <ac:chgData name="Cheng Ding Xiang" userId="5d49a64f78317fbe" providerId="LiveId" clId="{194334D9-B119-4439-A589-189DE75D1F40}" dt="2022-07-25T06:32:46.457" v="1511" actId="20577"/>
          <ac:spMkLst>
            <pc:docMk/>
            <pc:sldMk cId="2617364559" sldId="388"/>
            <ac:spMk id="2" creationId="{1E72C276-1728-92F1-2D83-4D93BE93BB1F}"/>
          </ac:spMkLst>
        </pc:spChg>
        <pc:spChg chg="add mod">
          <ac:chgData name="Cheng Ding Xiang" userId="5d49a64f78317fbe" providerId="LiveId" clId="{194334D9-B119-4439-A589-189DE75D1F40}" dt="2022-07-25T06:28:27.857" v="1229" actId="1076"/>
          <ac:spMkLst>
            <pc:docMk/>
            <pc:sldMk cId="2617364559" sldId="388"/>
            <ac:spMk id="6" creationId="{CC7536A0-7C36-9C90-B7E5-504A5EDF4826}"/>
          </ac:spMkLst>
        </pc:spChg>
        <pc:spChg chg="del">
          <ac:chgData name="Cheng Ding Xiang" userId="5d49a64f78317fbe" providerId="LiveId" clId="{194334D9-B119-4439-A589-189DE75D1F40}" dt="2022-07-25T06:24:23.605" v="827" actId="478"/>
          <ac:spMkLst>
            <pc:docMk/>
            <pc:sldMk cId="2617364559" sldId="388"/>
            <ac:spMk id="7" creationId="{640E9D86-D638-F488-B817-810B25FB66C3}"/>
          </ac:spMkLst>
        </pc:spChg>
        <pc:spChg chg="mod">
          <ac:chgData name="Cheng Ding Xiang" userId="5d49a64f78317fbe" providerId="LiveId" clId="{194334D9-B119-4439-A589-189DE75D1F40}" dt="2022-07-25T06:25:46.167" v="1009" actId="20577"/>
          <ac:spMkLst>
            <pc:docMk/>
            <pc:sldMk cId="2617364559" sldId="388"/>
            <ac:spMk id="10" creationId="{D978EA3D-BE5B-F7EC-F207-12724DC7F97C}"/>
          </ac:spMkLst>
        </pc:spChg>
        <pc:spChg chg="mod">
          <ac:chgData name="Cheng Ding Xiang" userId="5d49a64f78317fbe" providerId="LiveId" clId="{194334D9-B119-4439-A589-189DE75D1F40}" dt="2022-07-25T06:27:29.059" v="1122" actId="20577"/>
          <ac:spMkLst>
            <pc:docMk/>
            <pc:sldMk cId="2617364559" sldId="388"/>
            <ac:spMk id="11" creationId="{00DB3E59-AE4B-05E0-4AB2-B0402B6DB31E}"/>
          </ac:spMkLst>
        </pc:spChg>
        <pc:spChg chg="add mod">
          <ac:chgData name="Cheng Ding Xiang" userId="5d49a64f78317fbe" providerId="LiveId" clId="{194334D9-B119-4439-A589-189DE75D1F40}" dt="2022-07-25T06:25:54.010" v="1010" actId="1076"/>
          <ac:spMkLst>
            <pc:docMk/>
            <pc:sldMk cId="2617364559" sldId="388"/>
            <ac:spMk id="12" creationId="{647BB145-3882-2A03-EC08-CBB0DE4DB91A}"/>
          </ac:spMkLst>
        </pc:spChg>
        <pc:spChg chg="add mod">
          <ac:chgData name="Cheng Ding Xiang" userId="5d49a64f78317fbe" providerId="LiveId" clId="{194334D9-B119-4439-A589-189DE75D1F40}" dt="2022-07-25T06:26:15.906" v="1017" actId="1076"/>
          <ac:spMkLst>
            <pc:docMk/>
            <pc:sldMk cId="2617364559" sldId="388"/>
            <ac:spMk id="13" creationId="{13AEFC6B-EDEA-3F39-9C1D-7BB94A6070AE}"/>
          </ac:spMkLst>
        </pc:spChg>
        <pc:spChg chg="add mod">
          <ac:chgData name="Cheng Ding Xiang" userId="5d49a64f78317fbe" providerId="LiveId" clId="{194334D9-B119-4439-A589-189DE75D1F40}" dt="2022-07-25T06:27:19.594" v="1119" actId="1076"/>
          <ac:spMkLst>
            <pc:docMk/>
            <pc:sldMk cId="2617364559" sldId="388"/>
            <ac:spMk id="14" creationId="{2515E68F-4BC0-5428-E7C6-A4BAF0A5B50C}"/>
          </ac:spMkLst>
        </pc:spChg>
        <pc:picChg chg="del">
          <ac:chgData name="Cheng Ding Xiang" userId="5d49a64f78317fbe" providerId="LiveId" clId="{194334D9-B119-4439-A589-189DE75D1F40}" dt="2022-07-25T06:24:09.042" v="822" actId="478"/>
          <ac:picMkLst>
            <pc:docMk/>
            <pc:sldMk cId="2617364559" sldId="388"/>
            <ac:picMk id="8" creationId="{A2BA7C1C-CDF7-D324-54FF-6CA239264713}"/>
          </ac:picMkLst>
        </pc:picChg>
      </pc:sldChg>
      <pc:sldChg chg="delSp modSp add mod">
        <pc:chgData name="Cheng Ding Xiang" userId="5d49a64f78317fbe" providerId="LiveId" clId="{194334D9-B119-4439-A589-189DE75D1F40}" dt="2022-07-25T06:36:26.894" v="1583" actId="20577"/>
        <pc:sldMkLst>
          <pc:docMk/>
          <pc:sldMk cId="442377462" sldId="389"/>
        </pc:sldMkLst>
        <pc:spChg chg="mod">
          <ac:chgData name="Cheng Ding Xiang" userId="5d49a64f78317fbe" providerId="LiveId" clId="{194334D9-B119-4439-A589-189DE75D1F40}" dt="2022-07-25T06:32:49.563" v="1512"/>
          <ac:spMkLst>
            <pc:docMk/>
            <pc:sldMk cId="442377462" sldId="389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6:36:26.894" v="1583" actId="20577"/>
          <ac:spMkLst>
            <pc:docMk/>
            <pc:sldMk cId="442377462" sldId="389"/>
            <ac:spMk id="10" creationId="{D978EA3D-BE5B-F7EC-F207-12724DC7F97C}"/>
          </ac:spMkLst>
        </pc:spChg>
        <pc:spChg chg="del">
          <ac:chgData name="Cheng Ding Xiang" userId="5d49a64f78317fbe" providerId="LiveId" clId="{194334D9-B119-4439-A589-189DE75D1F40}" dt="2022-07-25T06:28:11.675" v="1228" actId="478"/>
          <ac:spMkLst>
            <pc:docMk/>
            <pc:sldMk cId="442377462" sldId="389"/>
            <ac:spMk id="11" creationId="{00DB3E59-AE4B-05E0-4AB2-B0402B6DB31E}"/>
          </ac:spMkLst>
        </pc:spChg>
      </pc:sldChg>
      <pc:sldChg chg="addSp delSp modSp add mod">
        <pc:chgData name="Cheng Ding Xiang" userId="5d49a64f78317fbe" providerId="LiveId" clId="{194334D9-B119-4439-A589-189DE75D1F40}" dt="2022-07-25T06:54:21.730" v="2299" actId="1076"/>
        <pc:sldMkLst>
          <pc:docMk/>
          <pc:sldMk cId="1588618460" sldId="390"/>
        </pc:sldMkLst>
        <pc:spChg chg="mod">
          <ac:chgData name="Cheng Ding Xiang" userId="5d49a64f78317fbe" providerId="LiveId" clId="{194334D9-B119-4439-A589-189DE75D1F40}" dt="2022-07-25T06:32:51.494" v="1513"/>
          <ac:spMkLst>
            <pc:docMk/>
            <pc:sldMk cId="1588618460" sldId="390"/>
            <ac:spMk id="2" creationId="{1E72C276-1728-92F1-2D83-4D93BE93BB1F}"/>
          </ac:spMkLst>
        </pc:spChg>
        <pc:spChg chg="del">
          <ac:chgData name="Cheng Ding Xiang" userId="5d49a64f78317fbe" providerId="LiveId" clId="{194334D9-B119-4439-A589-189DE75D1F40}" dt="2022-07-25T06:29:12.736" v="1232" actId="478"/>
          <ac:spMkLst>
            <pc:docMk/>
            <pc:sldMk cId="1588618460" sldId="390"/>
            <ac:spMk id="6" creationId="{CC7536A0-7C36-9C90-B7E5-504A5EDF4826}"/>
          </ac:spMkLst>
        </pc:spChg>
        <pc:spChg chg="mod">
          <ac:chgData name="Cheng Ding Xiang" userId="5d49a64f78317fbe" providerId="LiveId" clId="{194334D9-B119-4439-A589-189DE75D1F40}" dt="2022-07-25T06:54:18.826" v="2298" actId="1076"/>
          <ac:spMkLst>
            <pc:docMk/>
            <pc:sldMk cId="1588618460" sldId="390"/>
            <ac:spMk id="10" creationId="{D978EA3D-BE5B-F7EC-F207-12724DC7F97C}"/>
          </ac:spMkLst>
        </pc:spChg>
        <pc:spChg chg="del">
          <ac:chgData name="Cheng Ding Xiang" userId="5d49a64f78317fbe" providerId="LiveId" clId="{194334D9-B119-4439-A589-189DE75D1F40}" dt="2022-07-25T06:29:10.550" v="1231" actId="478"/>
          <ac:spMkLst>
            <pc:docMk/>
            <pc:sldMk cId="1588618460" sldId="390"/>
            <ac:spMk id="12" creationId="{647BB145-3882-2A03-EC08-CBB0DE4DB91A}"/>
          </ac:spMkLst>
        </pc:spChg>
        <pc:spChg chg="del">
          <ac:chgData name="Cheng Ding Xiang" userId="5d49a64f78317fbe" providerId="LiveId" clId="{194334D9-B119-4439-A589-189DE75D1F40}" dt="2022-07-25T06:29:16.353" v="1234" actId="478"/>
          <ac:spMkLst>
            <pc:docMk/>
            <pc:sldMk cId="1588618460" sldId="390"/>
            <ac:spMk id="13" creationId="{13AEFC6B-EDEA-3F39-9C1D-7BB94A6070AE}"/>
          </ac:spMkLst>
        </pc:spChg>
        <pc:spChg chg="del">
          <ac:chgData name="Cheng Ding Xiang" userId="5d49a64f78317fbe" providerId="LiveId" clId="{194334D9-B119-4439-A589-189DE75D1F40}" dt="2022-07-25T06:29:14.012" v="1233" actId="478"/>
          <ac:spMkLst>
            <pc:docMk/>
            <pc:sldMk cId="1588618460" sldId="390"/>
            <ac:spMk id="14" creationId="{2515E68F-4BC0-5428-E7C6-A4BAF0A5B50C}"/>
          </ac:spMkLst>
        </pc:spChg>
        <pc:picChg chg="add del mod">
          <ac:chgData name="Cheng Ding Xiang" userId="5d49a64f78317fbe" providerId="LiveId" clId="{194334D9-B119-4439-A589-189DE75D1F40}" dt="2022-07-25T06:30:18.884" v="1240" actId="478"/>
          <ac:picMkLst>
            <pc:docMk/>
            <pc:sldMk cId="1588618460" sldId="390"/>
            <ac:picMk id="7" creationId="{FA4094E0-17BB-3F6C-7F2C-C680EF849481}"/>
          </ac:picMkLst>
        </pc:picChg>
        <pc:picChg chg="add mod">
          <ac:chgData name="Cheng Ding Xiang" userId="5d49a64f78317fbe" providerId="LiveId" clId="{194334D9-B119-4439-A589-189DE75D1F40}" dt="2022-07-25T06:54:21.730" v="2299" actId="1076"/>
          <ac:picMkLst>
            <pc:docMk/>
            <pc:sldMk cId="1588618460" sldId="390"/>
            <ac:picMk id="9" creationId="{EB010038-F283-8EAC-1DDA-3D632FD5784D}"/>
          </ac:picMkLst>
        </pc:picChg>
        <pc:picChg chg="add del mod">
          <ac:chgData name="Cheng Ding Xiang" userId="5d49a64f78317fbe" providerId="LiveId" clId="{194334D9-B119-4439-A589-189DE75D1F40}" dt="2022-07-25T06:31:59.371" v="1416" actId="478"/>
          <ac:picMkLst>
            <pc:docMk/>
            <pc:sldMk cId="1588618460" sldId="390"/>
            <ac:picMk id="15" creationId="{EA25D76D-2109-CD91-F365-10673942658C}"/>
          </ac:picMkLst>
        </pc:picChg>
      </pc:sldChg>
      <pc:sldChg chg="delSp modSp add mod">
        <pc:chgData name="Cheng Ding Xiang" userId="5d49a64f78317fbe" providerId="LiveId" clId="{194334D9-B119-4439-A589-189DE75D1F40}" dt="2022-07-25T06:55:12.428" v="2422" actId="20577"/>
        <pc:sldMkLst>
          <pc:docMk/>
          <pc:sldMk cId="3510172345" sldId="391"/>
        </pc:sldMkLst>
        <pc:spChg chg="mod">
          <ac:chgData name="Cheng Ding Xiang" userId="5d49a64f78317fbe" providerId="LiveId" clId="{194334D9-B119-4439-A589-189DE75D1F40}" dt="2022-07-25T06:32:53.930" v="1514"/>
          <ac:spMkLst>
            <pc:docMk/>
            <pc:sldMk cId="3510172345" sldId="391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6:55:12.428" v="2422" actId="20577"/>
          <ac:spMkLst>
            <pc:docMk/>
            <pc:sldMk cId="3510172345" sldId="391"/>
            <ac:spMk id="10" creationId="{D978EA3D-BE5B-F7EC-F207-12724DC7F97C}"/>
          </ac:spMkLst>
        </pc:spChg>
        <pc:picChg chg="del">
          <ac:chgData name="Cheng Ding Xiang" userId="5d49a64f78317fbe" providerId="LiveId" clId="{194334D9-B119-4439-A589-189DE75D1F40}" dt="2022-07-25T06:32:04.457" v="1417" actId="478"/>
          <ac:picMkLst>
            <pc:docMk/>
            <pc:sldMk cId="3510172345" sldId="391"/>
            <ac:picMk id="9" creationId="{EB010038-F283-8EAC-1DDA-3D632FD5784D}"/>
          </ac:picMkLst>
        </pc:picChg>
        <pc:picChg chg="mod">
          <ac:chgData name="Cheng Ding Xiang" userId="5d49a64f78317fbe" providerId="LiveId" clId="{194334D9-B119-4439-A589-189DE75D1F40}" dt="2022-07-25T06:54:35.186" v="2304" actId="1076"/>
          <ac:picMkLst>
            <pc:docMk/>
            <pc:sldMk cId="3510172345" sldId="391"/>
            <ac:picMk id="15" creationId="{EA25D76D-2109-CD91-F365-10673942658C}"/>
          </ac:picMkLst>
        </pc:picChg>
      </pc:sldChg>
      <pc:sldChg chg="delSp modSp add mod ord">
        <pc:chgData name="Cheng Ding Xiang" userId="5d49a64f78317fbe" providerId="LiveId" clId="{194334D9-B119-4439-A589-189DE75D1F40}" dt="2022-07-25T06:53:21.563" v="2295" actId="14100"/>
        <pc:sldMkLst>
          <pc:docMk/>
          <pc:sldMk cId="19866540" sldId="392"/>
        </pc:sldMkLst>
        <pc:spChg chg="mod">
          <ac:chgData name="Cheng Ding Xiang" userId="5d49a64f78317fbe" providerId="LiveId" clId="{194334D9-B119-4439-A589-189DE75D1F40}" dt="2022-07-25T06:44:45.407" v="1703" actId="20577"/>
          <ac:spMkLst>
            <pc:docMk/>
            <pc:sldMk cId="19866540" sldId="392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6:53:21.563" v="2295" actId="14100"/>
          <ac:spMkLst>
            <pc:docMk/>
            <pc:sldMk cId="19866540" sldId="392"/>
            <ac:spMk id="10" creationId="{D978EA3D-BE5B-F7EC-F207-12724DC7F97C}"/>
          </ac:spMkLst>
        </pc:spChg>
        <pc:picChg chg="del">
          <ac:chgData name="Cheng Ding Xiang" userId="5d49a64f78317fbe" providerId="LiveId" clId="{194334D9-B119-4439-A589-189DE75D1F40}" dt="2022-07-25T06:44:16.048" v="1657" actId="478"/>
          <ac:picMkLst>
            <pc:docMk/>
            <pc:sldMk cId="19866540" sldId="392"/>
            <ac:picMk id="15" creationId="{EA25D76D-2109-CD91-F365-10673942658C}"/>
          </ac:picMkLst>
        </pc:picChg>
      </pc:sldChg>
      <pc:sldChg chg="modSp add mod">
        <pc:chgData name="Cheng Ding Xiang" userId="5d49a64f78317fbe" providerId="LiveId" clId="{194334D9-B119-4439-A589-189DE75D1F40}" dt="2022-07-25T07:07:27.128" v="2885" actId="20577"/>
        <pc:sldMkLst>
          <pc:docMk/>
          <pc:sldMk cId="4264466720" sldId="393"/>
        </pc:sldMkLst>
        <pc:spChg chg="mod">
          <ac:chgData name="Cheng Ding Xiang" userId="5d49a64f78317fbe" providerId="LiveId" clId="{194334D9-B119-4439-A589-189DE75D1F40}" dt="2022-07-25T06:47:25.150" v="1833" actId="20577"/>
          <ac:spMkLst>
            <pc:docMk/>
            <pc:sldMk cId="4264466720" sldId="393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7:07:27.128" v="2885" actId="20577"/>
          <ac:spMkLst>
            <pc:docMk/>
            <pc:sldMk cId="4264466720" sldId="393"/>
            <ac:spMk id="10" creationId="{D978EA3D-BE5B-F7EC-F207-12724DC7F97C}"/>
          </ac:spMkLst>
        </pc:spChg>
      </pc:sldChg>
      <pc:sldChg chg="modSp add mod">
        <pc:chgData name="Cheng Ding Xiang" userId="5d49a64f78317fbe" providerId="LiveId" clId="{194334D9-B119-4439-A589-189DE75D1F40}" dt="2022-07-25T07:00:24.484" v="2580" actId="403"/>
        <pc:sldMkLst>
          <pc:docMk/>
          <pc:sldMk cId="816121179" sldId="394"/>
        </pc:sldMkLst>
        <pc:spChg chg="mod">
          <ac:chgData name="Cheng Ding Xiang" userId="5d49a64f78317fbe" providerId="LiveId" clId="{194334D9-B119-4439-A589-189DE75D1F40}" dt="2022-07-25T06:51:22.563" v="2156" actId="20577"/>
          <ac:spMkLst>
            <pc:docMk/>
            <pc:sldMk cId="816121179" sldId="394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7:00:24.484" v="2580" actId="403"/>
          <ac:spMkLst>
            <pc:docMk/>
            <pc:sldMk cId="816121179" sldId="394"/>
            <ac:spMk id="10" creationId="{D978EA3D-BE5B-F7EC-F207-12724DC7F97C}"/>
          </ac:spMkLst>
        </pc:spChg>
      </pc:sldChg>
      <pc:sldChg chg="addSp delSp modSp add mod">
        <pc:chgData name="Cheng Ding Xiang" userId="5d49a64f78317fbe" providerId="LiveId" clId="{194334D9-B119-4439-A589-189DE75D1F40}" dt="2022-07-25T07:00:10.689" v="2578" actId="20577"/>
        <pc:sldMkLst>
          <pc:docMk/>
          <pc:sldMk cId="4026714180" sldId="395"/>
        </pc:sldMkLst>
        <pc:spChg chg="mod">
          <ac:chgData name="Cheng Ding Xiang" userId="5d49a64f78317fbe" providerId="LiveId" clId="{194334D9-B119-4439-A589-189DE75D1F40}" dt="2022-07-25T06:56:54.075" v="2528" actId="20577"/>
          <ac:spMkLst>
            <pc:docMk/>
            <pc:sldMk cId="4026714180" sldId="395"/>
            <ac:spMk id="2" creationId="{1E72C276-1728-92F1-2D83-4D93BE93BB1F}"/>
          </ac:spMkLst>
        </pc:spChg>
        <pc:spChg chg="del">
          <ac:chgData name="Cheng Ding Xiang" userId="5d49a64f78317fbe" providerId="LiveId" clId="{194334D9-B119-4439-A589-189DE75D1F40}" dt="2022-07-25T06:57:28.033" v="2529" actId="478"/>
          <ac:spMkLst>
            <pc:docMk/>
            <pc:sldMk cId="4026714180" sldId="395"/>
            <ac:spMk id="10" creationId="{D978EA3D-BE5B-F7EC-F207-12724DC7F97C}"/>
          </ac:spMkLst>
        </pc:spChg>
        <pc:spChg chg="add mod">
          <ac:chgData name="Cheng Ding Xiang" userId="5d49a64f78317fbe" providerId="LiveId" clId="{194334D9-B119-4439-A589-189DE75D1F40}" dt="2022-07-25T06:59:58.105" v="2557" actId="14100"/>
          <ac:spMkLst>
            <pc:docMk/>
            <pc:sldMk cId="4026714180" sldId="395"/>
            <ac:spMk id="12" creationId="{8B99F388-088A-E788-61C5-132CEA465074}"/>
          </ac:spMkLst>
        </pc:spChg>
        <pc:spChg chg="add mod">
          <ac:chgData name="Cheng Ding Xiang" userId="5d49a64f78317fbe" providerId="LiveId" clId="{194334D9-B119-4439-A589-189DE75D1F40}" dt="2022-07-25T07:00:10.689" v="2578" actId="20577"/>
          <ac:spMkLst>
            <pc:docMk/>
            <pc:sldMk cId="4026714180" sldId="395"/>
            <ac:spMk id="13" creationId="{D7F67D0F-3BF6-5C1C-3A7E-E2759055C687}"/>
          </ac:spMkLst>
        </pc:spChg>
        <pc:picChg chg="add del mod">
          <ac:chgData name="Cheng Ding Xiang" userId="5d49a64f78317fbe" providerId="LiveId" clId="{194334D9-B119-4439-A589-189DE75D1F40}" dt="2022-07-25T06:58:24.381" v="2531" actId="478"/>
          <ac:picMkLst>
            <pc:docMk/>
            <pc:sldMk cId="4026714180" sldId="395"/>
            <ac:picMk id="6" creationId="{2A6A6116-6D9C-D804-0D87-5E42AC6F76FC}"/>
          </ac:picMkLst>
        </pc:picChg>
        <pc:picChg chg="add mod">
          <ac:chgData name="Cheng Ding Xiang" userId="5d49a64f78317fbe" providerId="LiveId" clId="{194334D9-B119-4439-A589-189DE75D1F40}" dt="2022-07-25T06:59:42.280" v="2540" actId="1076"/>
          <ac:picMkLst>
            <pc:docMk/>
            <pc:sldMk cId="4026714180" sldId="395"/>
            <ac:picMk id="8" creationId="{00936A42-FE33-A125-921C-CF21995B199E}"/>
          </ac:picMkLst>
        </pc:picChg>
        <pc:picChg chg="add mod">
          <ac:chgData name="Cheng Ding Xiang" userId="5d49a64f78317fbe" providerId="LiveId" clId="{194334D9-B119-4439-A589-189DE75D1F40}" dt="2022-07-25T06:59:35.848" v="2539" actId="1076"/>
          <ac:picMkLst>
            <pc:docMk/>
            <pc:sldMk cId="4026714180" sldId="395"/>
            <ac:picMk id="11" creationId="{9024F1F8-4C0C-A0F2-B7BE-101DB2F0BD16}"/>
          </ac:picMkLst>
        </pc:picChg>
      </pc:sldChg>
      <pc:sldChg chg="addSp delSp modSp add mod">
        <pc:chgData name="Cheng Ding Xiang" userId="5d49a64f78317fbe" providerId="LiveId" clId="{194334D9-B119-4439-A589-189DE75D1F40}" dt="2022-07-25T07:06:24.719" v="2742" actId="1076"/>
        <pc:sldMkLst>
          <pc:docMk/>
          <pc:sldMk cId="3505773230" sldId="396"/>
        </pc:sldMkLst>
        <pc:spChg chg="mod">
          <ac:chgData name="Cheng Ding Xiang" userId="5d49a64f78317fbe" providerId="LiveId" clId="{194334D9-B119-4439-A589-189DE75D1F40}" dt="2022-07-25T07:04:28.637" v="2718" actId="20577"/>
          <ac:spMkLst>
            <pc:docMk/>
            <pc:sldMk cId="3505773230" sldId="396"/>
            <ac:spMk id="12" creationId="{8B99F388-088A-E788-61C5-132CEA465074}"/>
          </ac:spMkLst>
        </pc:spChg>
        <pc:spChg chg="mod">
          <ac:chgData name="Cheng Ding Xiang" userId="5d49a64f78317fbe" providerId="LiveId" clId="{194334D9-B119-4439-A589-189DE75D1F40}" dt="2022-07-25T07:04:38.568" v="2733" actId="14100"/>
          <ac:spMkLst>
            <pc:docMk/>
            <pc:sldMk cId="3505773230" sldId="396"/>
            <ac:spMk id="13" creationId="{D7F67D0F-3BF6-5C1C-3A7E-E2759055C687}"/>
          </ac:spMkLst>
        </pc:spChg>
        <pc:picChg chg="add mod">
          <ac:chgData name="Cheng Ding Xiang" userId="5d49a64f78317fbe" providerId="LiveId" clId="{194334D9-B119-4439-A589-189DE75D1F40}" dt="2022-07-25T07:04:23.032" v="2704" actId="1076"/>
          <ac:picMkLst>
            <pc:docMk/>
            <pc:sldMk cId="3505773230" sldId="396"/>
            <ac:picMk id="6" creationId="{5033CAEC-55E6-A79C-87A8-12B3E70B5DCD}"/>
          </ac:picMkLst>
        </pc:picChg>
        <pc:picChg chg="del">
          <ac:chgData name="Cheng Ding Xiang" userId="5d49a64f78317fbe" providerId="LiveId" clId="{194334D9-B119-4439-A589-189DE75D1F40}" dt="2022-07-25T07:04:11.814" v="2699" actId="478"/>
          <ac:picMkLst>
            <pc:docMk/>
            <pc:sldMk cId="3505773230" sldId="396"/>
            <ac:picMk id="8" creationId="{00936A42-FE33-A125-921C-CF21995B199E}"/>
          </ac:picMkLst>
        </pc:picChg>
        <pc:picChg chg="add mod">
          <ac:chgData name="Cheng Ding Xiang" userId="5d49a64f78317fbe" providerId="LiveId" clId="{194334D9-B119-4439-A589-189DE75D1F40}" dt="2022-07-25T07:06:24.719" v="2742" actId="1076"/>
          <ac:picMkLst>
            <pc:docMk/>
            <pc:sldMk cId="3505773230" sldId="396"/>
            <ac:picMk id="9" creationId="{21C5EC0B-04A7-56E3-3977-5304E66C4A60}"/>
          </ac:picMkLst>
        </pc:picChg>
        <pc:picChg chg="del">
          <ac:chgData name="Cheng Ding Xiang" userId="5d49a64f78317fbe" providerId="LiveId" clId="{194334D9-B119-4439-A589-189DE75D1F40}" dt="2022-07-25T07:05:49.404" v="2734" actId="478"/>
          <ac:picMkLst>
            <pc:docMk/>
            <pc:sldMk cId="3505773230" sldId="396"/>
            <ac:picMk id="11" creationId="{9024F1F8-4C0C-A0F2-B7BE-101DB2F0BD16}"/>
          </ac:picMkLst>
        </pc:picChg>
      </pc:sldChg>
      <pc:sldChg chg="modSp add del mod ord">
        <pc:chgData name="Cheng Ding Xiang" userId="5d49a64f78317fbe" providerId="LiveId" clId="{194334D9-B119-4439-A589-189DE75D1F40}" dt="2022-07-25T07:19:41.561" v="3178" actId="47"/>
        <pc:sldMkLst>
          <pc:docMk/>
          <pc:sldMk cId="476021881" sldId="397"/>
        </pc:sldMkLst>
        <pc:spChg chg="mod">
          <ac:chgData name="Cheng Ding Xiang" userId="5d49a64f78317fbe" providerId="LiveId" clId="{194334D9-B119-4439-A589-189DE75D1F40}" dt="2022-07-25T07:15:18.813" v="2902" actId="20577"/>
          <ac:spMkLst>
            <pc:docMk/>
            <pc:sldMk cId="476021881" sldId="397"/>
            <ac:spMk id="2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7:15:22.885" v="2903" actId="20577"/>
          <ac:spMkLst>
            <pc:docMk/>
            <pc:sldMk cId="476021881" sldId="397"/>
            <ac:spMk id="3" creationId="{00000000-0000-0000-0000-000000000000}"/>
          </ac:spMkLst>
        </pc:spChg>
      </pc:sldChg>
      <pc:sldChg chg="addSp delSp modSp add mod">
        <pc:chgData name="Cheng Ding Xiang" userId="5d49a64f78317fbe" providerId="LiveId" clId="{194334D9-B119-4439-A589-189DE75D1F40}" dt="2022-07-25T07:18:07.646" v="3153" actId="403"/>
        <pc:sldMkLst>
          <pc:docMk/>
          <pc:sldMk cId="337221211" sldId="398"/>
        </pc:sldMkLst>
        <pc:spChg chg="mod">
          <ac:chgData name="Cheng Ding Xiang" userId="5d49a64f78317fbe" providerId="LiveId" clId="{194334D9-B119-4439-A589-189DE75D1F40}" dt="2022-07-25T07:16:02.653" v="2906" actId="20577"/>
          <ac:spMkLst>
            <pc:docMk/>
            <pc:sldMk cId="337221211" sldId="398"/>
            <ac:spMk id="2" creationId="{1E72C276-1728-92F1-2D83-4D93BE93BB1F}"/>
          </ac:spMkLst>
        </pc:spChg>
        <pc:spChg chg="add mod">
          <ac:chgData name="Cheng Ding Xiang" userId="5d49a64f78317fbe" providerId="LiveId" clId="{194334D9-B119-4439-A589-189DE75D1F40}" dt="2022-07-25T07:18:07.646" v="3153" actId="403"/>
          <ac:spMkLst>
            <pc:docMk/>
            <pc:sldMk cId="337221211" sldId="398"/>
            <ac:spMk id="3" creationId="{5A4E3952-5F0E-06A0-A76C-24F5ACA300B0}"/>
          </ac:spMkLst>
        </pc:spChg>
        <pc:spChg chg="del">
          <ac:chgData name="Cheng Ding Xiang" userId="5d49a64f78317fbe" providerId="LiveId" clId="{194334D9-B119-4439-A589-189DE75D1F40}" dt="2022-07-25T07:16:08.693" v="2910" actId="478"/>
          <ac:spMkLst>
            <pc:docMk/>
            <pc:sldMk cId="337221211" sldId="398"/>
            <ac:spMk id="12" creationId="{8B99F388-088A-E788-61C5-132CEA465074}"/>
          </ac:spMkLst>
        </pc:spChg>
        <pc:spChg chg="del">
          <ac:chgData name="Cheng Ding Xiang" userId="5d49a64f78317fbe" providerId="LiveId" clId="{194334D9-B119-4439-A589-189DE75D1F40}" dt="2022-07-25T07:16:06.167" v="2908" actId="478"/>
          <ac:spMkLst>
            <pc:docMk/>
            <pc:sldMk cId="337221211" sldId="398"/>
            <ac:spMk id="13" creationId="{D7F67D0F-3BF6-5C1C-3A7E-E2759055C687}"/>
          </ac:spMkLst>
        </pc:spChg>
        <pc:picChg chg="del">
          <ac:chgData name="Cheng Ding Xiang" userId="5d49a64f78317fbe" providerId="LiveId" clId="{194334D9-B119-4439-A589-189DE75D1F40}" dt="2022-07-25T07:16:06.908" v="2909" actId="478"/>
          <ac:picMkLst>
            <pc:docMk/>
            <pc:sldMk cId="337221211" sldId="398"/>
            <ac:picMk id="6" creationId="{5033CAEC-55E6-A79C-87A8-12B3E70B5DCD}"/>
          </ac:picMkLst>
        </pc:picChg>
        <pc:picChg chg="del">
          <ac:chgData name="Cheng Ding Xiang" userId="5d49a64f78317fbe" providerId="LiveId" clId="{194334D9-B119-4439-A589-189DE75D1F40}" dt="2022-07-25T07:16:04.785" v="2907" actId="478"/>
          <ac:picMkLst>
            <pc:docMk/>
            <pc:sldMk cId="337221211" sldId="398"/>
            <ac:picMk id="9" creationId="{21C5EC0B-04A7-56E3-3977-5304E66C4A60}"/>
          </ac:picMkLst>
        </pc:picChg>
      </pc:sldChg>
      <pc:sldChg chg="modSp add del mod ord">
        <pc:chgData name="Cheng Ding Xiang" userId="5d49a64f78317fbe" providerId="LiveId" clId="{194334D9-B119-4439-A589-189DE75D1F40}" dt="2022-07-25T07:19:41.561" v="3178" actId="47"/>
        <pc:sldMkLst>
          <pc:docMk/>
          <pc:sldMk cId="4133380080" sldId="399"/>
        </pc:sldMkLst>
        <pc:spChg chg="mod">
          <ac:chgData name="Cheng Ding Xiang" userId="5d49a64f78317fbe" providerId="LiveId" clId="{194334D9-B119-4439-A589-189DE75D1F40}" dt="2022-07-25T07:19:00.527" v="3174" actId="20577"/>
          <ac:spMkLst>
            <pc:docMk/>
            <pc:sldMk cId="4133380080" sldId="399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7:19:04.825" v="3176" actId="1076"/>
          <ac:spMkLst>
            <pc:docMk/>
            <pc:sldMk cId="4133380080" sldId="399"/>
            <ac:spMk id="3" creationId="{5A4E3952-5F0E-06A0-A76C-24F5ACA300B0}"/>
          </ac:spMkLst>
        </pc:spChg>
      </pc:sldChg>
      <pc:sldMasterChg chg="modSp mod modSldLayout">
        <pc:chgData name="Cheng Ding Xiang" userId="5d49a64f78317fbe" providerId="LiveId" clId="{194334D9-B119-4439-A589-189DE75D1F40}" dt="2022-07-25T02:46:20.674" v="76" actId="20577"/>
        <pc:sldMasterMkLst>
          <pc:docMk/>
          <pc:sldMasterMk cId="0" sldId="2147483648"/>
        </pc:sldMasterMkLst>
        <pc:spChg chg="mod">
          <ac:chgData name="Cheng Ding Xiang" userId="5d49a64f78317fbe" providerId="LiveId" clId="{194334D9-B119-4439-A589-189DE75D1F40}" dt="2022-07-25T02:45:57.316" v="50" actId="20577"/>
          <ac:spMkLst>
            <pc:docMk/>
            <pc:sldMasterMk cId="0" sldId="2147483648"/>
            <ac:spMk id="5" creationId="{00000000-0000-0000-0000-000000000000}"/>
          </ac:spMkLst>
        </pc:spChg>
        <pc:sldLayoutChg chg="modSp mod">
          <pc:chgData name="Cheng Ding Xiang" userId="5d49a64f78317fbe" providerId="LiveId" clId="{194334D9-B119-4439-A589-189DE75D1F40}" dt="2022-07-25T02:46:11.094" v="64" actId="20577"/>
          <pc:sldLayoutMkLst>
            <pc:docMk/>
            <pc:sldMasterMk cId="0" sldId="2147483648"/>
            <pc:sldLayoutMk cId="0" sldId="2147483649"/>
          </pc:sldLayoutMkLst>
          <pc:spChg chg="mod">
            <ac:chgData name="Cheng Ding Xiang" userId="5d49a64f78317fbe" providerId="LiveId" clId="{194334D9-B119-4439-A589-189DE75D1F40}" dt="2022-07-25T02:46:11.094" v="64" actId="20577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 mod">
          <pc:chgData name="Cheng Ding Xiang" userId="5d49a64f78317fbe" providerId="LiveId" clId="{194334D9-B119-4439-A589-189DE75D1F40}" dt="2022-07-25T02:46:20.674" v="76" actId="20577"/>
          <pc:sldLayoutMkLst>
            <pc:docMk/>
            <pc:sldMasterMk cId="0" sldId="2147483648"/>
            <pc:sldLayoutMk cId="3296619344" sldId="2147483663"/>
          </pc:sldLayoutMkLst>
          <pc:spChg chg="mod">
            <ac:chgData name="Cheng Ding Xiang" userId="5d49a64f78317fbe" providerId="LiveId" clId="{194334D9-B119-4439-A589-189DE75D1F40}" dt="2022-07-25T02:46:20.674" v="76" actId="20577"/>
            <ac:spMkLst>
              <pc:docMk/>
              <pc:sldMasterMk cId="0" sldId="2147483648"/>
              <pc:sldLayoutMk cId="3296619344" sldId="214748366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457B75-C962-EE69-AA00-7E33B04EB6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60183-83BF-DE8F-E069-7F205BC4E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C3566-2D66-4175-AF03-177354CCBA4E}" type="datetimeFigureOut">
              <a:rPr lang="en-SG" smtClean="0"/>
              <a:t>25/7/2022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C6E60-8C11-BBAC-6034-7C9AE42FEC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EE09E-460C-4B4B-9446-193C6CBE5B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D374A-58FB-4E2E-8AC1-F96861A1B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32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4238" cy="1668379"/>
          </a:xfrm>
        </p:spPr>
        <p:txBody>
          <a:bodyPr>
            <a:normAutofit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CSD 1401</a:t>
            </a:r>
            <a:br>
              <a:rPr lang="en-US" sz="4400" u="sng" dirty="0"/>
            </a:br>
            <a:br>
              <a:rPr lang="en-US" sz="1200" u="sng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Fundamentals</a:t>
            </a:r>
          </a:p>
          <a:p>
            <a:pPr marL="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Motivation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245974"/>
            <a:ext cx="6700838" cy="78598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Command Line Vs Tools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C7FD436-3C8B-4889-B852-D495418E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307771"/>
            <a:ext cx="3501026" cy="433856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Updated 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2670379" y="3856190"/>
            <a:ext cx="6473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Upon execution, notice every element in the previous command has been printed.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Also remember that “hello world” was not coded into “</a:t>
            </a:r>
            <a:r>
              <a:rPr lang="en-US" sz="2400" dirty="0" err="1"/>
              <a:t>main.c</a:t>
            </a:r>
            <a:r>
              <a:rPr lang="en-US" sz="2400" dirty="0"/>
              <a:t>”. It was read from here.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A25D76D-2109-CD91-F365-10673942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35" y="1653969"/>
            <a:ext cx="828790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talk about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2022 DigiPen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6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807396" y="1396572"/>
            <a:ext cx="9900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this school, there is a focus learning from the ground up.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You will be writing software tools that would support other software.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So you need to understand the fundamental form of these tools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807396" y="1396572"/>
            <a:ext cx="9310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You need to understand the scope and responsibilities of the scope of your tools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For many visual tools, they are just a medium to provide better accessibility to functions people need.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Do not get too hung up on the tools. 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Some tools make life easier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When problems arise, seek the root cause.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46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2 - Metaphor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807396" y="1396572"/>
            <a:ext cx="93108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Any school can help prepare you for the Cambridge GCE examinations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The real value is the knowledge which gets you the certificate and a better future.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1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2 -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936A42-FE33-A125-921C-CF21995B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26" y="2184541"/>
            <a:ext cx="4963412" cy="3397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4F1F8-4C0C-A0F2-B7BE-101DB2F0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76" y="1684646"/>
            <a:ext cx="4247144" cy="4396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9F388-088A-E788-61C5-132CEA465074}"/>
              </a:ext>
            </a:extLst>
          </p:cNvPr>
          <p:cNvSpPr txBox="1"/>
          <p:nvPr/>
        </p:nvSpPr>
        <p:spPr>
          <a:xfrm>
            <a:off x="2491845" y="1749928"/>
            <a:ext cx="16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67D0F-3BF6-5C1C-3A7E-E2759055C687}"/>
              </a:ext>
            </a:extLst>
          </p:cNvPr>
          <p:cNvSpPr txBox="1"/>
          <p:nvPr/>
        </p:nvSpPr>
        <p:spPr>
          <a:xfrm>
            <a:off x="8082006" y="1239721"/>
            <a:ext cx="23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Command line</a:t>
            </a:r>
          </a:p>
        </p:txBody>
      </p:sp>
    </p:spTree>
    <p:extLst>
      <p:ext uri="{BB962C8B-B14F-4D97-AF65-F5344CB8AC3E}">
        <p14:creationId xmlns:p14="http://schemas.microsoft.com/office/powerpoint/2010/main" val="402671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2 -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9F388-088A-E788-61C5-132CEA465074}"/>
              </a:ext>
            </a:extLst>
          </p:cNvPr>
          <p:cNvSpPr txBox="1"/>
          <p:nvPr/>
        </p:nvSpPr>
        <p:spPr>
          <a:xfrm>
            <a:off x="2491845" y="1749928"/>
            <a:ext cx="16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67D0F-3BF6-5C1C-3A7E-E2759055C687}"/>
              </a:ext>
            </a:extLst>
          </p:cNvPr>
          <p:cNvSpPr txBox="1"/>
          <p:nvPr/>
        </p:nvSpPr>
        <p:spPr>
          <a:xfrm>
            <a:off x="7500026" y="1239721"/>
            <a:ext cx="289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Studios Command line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033CAEC-55E6-A79C-87A8-12B3E70B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7" y="2316944"/>
            <a:ext cx="5150903" cy="313230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1C5EC0B-04A7-56E3-3977-5304E66C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026" y="1783975"/>
            <a:ext cx="2777375" cy="43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7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E3952-5F0E-06A0-A76C-24F5ACA300B0}"/>
              </a:ext>
            </a:extLst>
          </p:cNvPr>
          <p:cNvSpPr txBox="1"/>
          <p:nvPr/>
        </p:nvSpPr>
        <p:spPr>
          <a:xfrm>
            <a:off x="948583" y="1290415"/>
            <a:ext cx="10818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Business/Operational considerations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Visual tools can come with a cost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Visual tools require their own set of updates and technical support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Visual tools may be out of sync with a standard you are working on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767-30C9-0AE3-9230-4303B78E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A532-8D1A-8FCA-5AD9-88AF7E1B8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24ED3-22FE-F13E-556E-73C69FCD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F8FD-64AD-F39B-94D7-E090E6F7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E9D86-D638-F488-B817-810B25FB66C3}"/>
              </a:ext>
            </a:extLst>
          </p:cNvPr>
          <p:cNvSpPr txBox="1"/>
          <p:nvPr/>
        </p:nvSpPr>
        <p:spPr>
          <a:xfrm>
            <a:off x="4566770" y="3736673"/>
            <a:ext cx="423949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2800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sz="28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"Hello World"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8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2BA7C1C-CDF7-D324-54FF-6CA239264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8" t="9570" r="68798" b="74152"/>
          <a:stretch/>
        </p:blipFill>
        <p:spPr>
          <a:xfrm>
            <a:off x="4566770" y="1236281"/>
            <a:ext cx="7160029" cy="2192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1268869" y="1590539"/>
            <a:ext cx="2878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We have a file called “</a:t>
            </a:r>
            <a:r>
              <a:rPr lang="en-US" sz="2400" dirty="0" err="1"/>
              <a:t>main.c</a:t>
            </a:r>
            <a:r>
              <a:rPr lang="en-US" sz="2400" dirty="0"/>
              <a:t>” in a folder called “Example” on the “Desktop”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B3E59-AE4B-05E0-4AB2-B0402B6DB31E}"/>
              </a:ext>
            </a:extLst>
          </p:cNvPr>
          <p:cNvSpPr txBox="1"/>
          <p:nvPr/>
        </p:nvSpPr>
        <p:spPr>
          <a:xfrm>
            <a:off x="1268868" y="4390380"/>
            <a:ext cx="2878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main.c</a:t>
            </a:r>
            <a:r>
              <a:rPr lang="en-US" sz="2400" dirty="0"/>
              <a:t>” contains code to print “Hello World” on screen</a:t>
            </a:r>
          </a:p>
        </p:txBody>
      </p:sp>
    </p:spTree>
    <p:extLst>
      <p:ext uri="{BB962C8B-B14F-4D97-AF65-F5344CB8AC3E}">
        <p14:creationId xmlns:p14="http://schemas.microsoft.com/office/powerpoint/2010/main" val="41024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1268869" y="1590539"/>
            <a:ext cx="287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Compile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B3E59-AE4B-05E0-4AB2-B0402B6DB31E}"/>
              </a:ext>
            </a:extLst>
          </p:cNvPr>
          <p:cNvSpPr txBox="1"/>
          <p:nvPr/>
        </p:nvSpPr>
        <p:spPr>
          <a:xfrm>
            <a:off x="1268868" y="4390380"/>
            <a:ext cx="287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Execute</a:t>
            </a: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2E2A27E-FFA5-9F2A-8908-7B348FFE2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5" t="39210" r="5235" b="34146"/>
          <a:stretch/>
        </p:blipFill>
        <p:spPr>
          <a:xfrm>
            <a:off x="4566770" y="1485025"/>
            <a:ext cx="5534295" cy="56717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06132DC-CC19-FE6C-AA9D-3153974FC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7" t="20487" r="80654" b="70812"/>
          <a:stretch/>
        </p:blipFill>
        <p:spPr>
          <a:xfrm>
            <a:off x="4566770" y="2283068"/>
            <a:ext cx="2521382" cy="1375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B9635D-DA98-5F16-BB0E-4C0BC7018777}"/>
              </a:ext>
            </a:extLst>
          </p:cNvPr>
          <p:cNvSpPr txBox="1"/>
          <p:nvPr/>
        </p:nvSpPr>
        <p:spPr>
          <a:xfrm>
            <a:off x="1268868" y="2353200"/>
            <a:ext cx="2878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 err="1"/>
              <a:t>excutable</a:t>
            </a:r>
            <a:r>
              <a:rPr lang="en-US" sz="2400" dirty="0"/>
              <a:t> is created</a:t>
            </a:r>
            <a:endParaRPr 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0E6E535-1A8E-0558-8E66-31AA38F71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08" y="4101766"/>
            <a:ext cx="8865815" cy="17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1268869" y="1590539"/>
            <a:ext cx="8719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400" dirty="0"/>
              <a:t>How does this work?</a:t>
            </a:r>
            <a:endParaRPr lang="en-US" sz="3600" dirty="0"/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2E2A27E-FFA5-9F2A-8908-7B348FFE2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5" t="39210" r="5235" b="34146"/>
          <a:stretch/>
        </p:blipFill>
        <p:spPr>
          <a:xfrm>
            <a:off x="1097280" y="3429000"/>
            <a:ext cx="10646643" cy="10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1285961" y="1368349"/>
            <a:ext cx="87191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400" dirty="0" err="1"/>
              <a:t>gcc</a:t>
            </a:r>
            <a:r>
              <a:rPr lang="en-US" sz="4400" dirty="0"/>
              <a:t> is a program just like </a:t>
            </a:r>
            <a:r>
              <a:rPr lang="en-US" sz="4400" dirty="0" err="1"/>
              <a:t>main.out</a:t>
            </a:r>
            <a:endParaRPr lang="en-US" sz="4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Upon execution, </a:t>
            </a:r>
            <a:r>
              <a:rPr lang="en-US" sz="3600" dirty="0" err="1"/>
              <a:t>gcc</a:t>
            </a:r>
            <a:r>
              <a:rPr lang="en-US" sz="3600" dirty="0"/>
              <a:t> has access to all the elements present in this line, and uses them as input.</a:t>
            </a: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2E2A27E-FFA5-9F2A-8908-7B348FFE2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5" t="39210" r="5235" b="34146"/>
          <a:stretch/>
        </p:blipFill>
        <p:spPr>
          <a:xfrm>
            <a:off x="960547" y="4595090"/>
            <a:ext cx="10646643" cy="10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9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Updated 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1268869" y="1590539"/>
            <a:ext cx="2878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 “</a:t>
            </a:r>
            <a:r>
              <a:rPr lang="en-US" sz="2400" dirty="0" err="1"/>
              <a:t>main.c</a:t>
            </a:r>
            <a:r>
              <a:rPr lang="en-US" sz="2400" dirty="0"/>
              <a:t>”, we added “int </a:t>
            </a:r>
            <a:r>
              <a:rPr lang="en-US" sz="2400" dirty="0" err="1"/>
              <a:t>argc</a:t>
            </a:r>
            <a:r>
              <a:rPr lang="en-US" sz="2400" dirty="0"/>
              <a:t>, char * </a:t>
            </a:r>
            <a:r>
              <a:rPr lang="en-US" sz="2400" dirty="0" err="1"/>
              <a:t>argv</a:t>
            </a:r>
            <a:r>
              <a:rPr lang="en-US" sz="2400" dirty="0"/>
              <a:t>[]” within the “main” function brackets.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B3E59-AE4B-05E0-4AB2-B0402B6DB31E}"/>
              </a:ext>
            </a:extLst>
          </p:cNvPr>
          <p:cNvSpPr txBox="1"/>
          <p:nvPr/>
        </p:nvSpPr>
        <p:spPr>
          <a:xfrm>
            <a:off x="1268868" y="3976404"/>
            <a:ext cx="2878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This gives us access to the other parameters given when we call the executable.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BB145-3882-2A03-EC08-CBB0DE4DB91A}"/>
              </a:ext>
            </a:extLst>
          </p:cNvPr>
          <p:cNvSpPr txBox="1"/>
          <p:nvPr/>
        </p:nvSpPr>
        <p:spPr>
          <a:xfrm>
            <a:off x="4974054" y="1697335"/>
            <a:ext cx="3323912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2000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argc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n-NO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</a:rPr>
              <a:t>"%s 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EFC6B-EDEA-3F39-9C1D-7BB94A6070AE}"/>
              </a:ext>
            </a:extLst>
          </p:cNvPr>
          <p:cNvSpPr txBox="1"/>
          <p:nvPr/>
        </p:nvSpPr>
        <p:spPr>
          <a:xfrm>
            <a:off x="9190801" y="2189884"/>
            <a:ext cx="273133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"Hello World"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536A0-7C36-9C90-B7E5-504A5EDF4826}"/>
              </a:ext>
            </a:extLst>
          </p:cNvPr>
          <p:cNvSpPr txBox="1"/>
          <p:nvPr/>
        </p:nvSpPr>
        <p:spPr>
          <a:xfrm>
            <a:off x="6126480" y="1328003"/>
            <a:ext cx="7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5E68F-4BC0-5428-E7C6-A4BAF0A5B50C}"/>
              </a:ext>
            </a:extLst>
          </p:cNvPr>
          <p:cNvSpPr txBox="1"/>
          <p:nvPr/>
        </p:nvSpPr>
        <p:spPr>
          <a:xfrm>
            <a:off x="10098325" y="1774545"/>
            <a:ext cx="111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61736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Updated 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1268868" y="1583653"/>
            <a:ext cx="28787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Here we will be printing every input parameter we can read from the start of the execution.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Note that in the new code, there is no “Hello World” in it.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BB145-3882-2A03-EC08-CBB0DE4DB91A}"/>
              </a:ext>
            </a:extLst>
          </p:cNvPr>
          <p:cNvSpPr txBox="1"/>
          <p:nvPr/>
        </p:nvSpPr>
        <p:spPr>
          <a:xfrm>
            <a:off x="4974054" y="1697335"/>
            <a:ext cx="3323912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2000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argc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nn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n-NO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</a:rPr>
              <a:t>"%s 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argv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EFC6B-EDEA-3F39-9C1D-7BB94A6070AE}"/>
              </a:ext>
            </a:extLst>
          </p:cNvPr>
          <p:cNvSpPr txBox="1"/>
          <p:nvPr/>
        </p:nvSpPr>
        <p:spPr>
          <a:xfrm>
            <a:off x="9190801" y="2189884"/>
            <a:ext cx="273133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"Hello World"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536A0-7C36-9C90-B7E5-504A5EDF4826}"/>
              </a:ext>
            </a:extLst>
          </p:cNvPr>
          <p:cNvSpPr txBox="1"/>
          <p:nvPr/>
        </p:nvSpPr>
        <p:spPr>
          <a:xfrm>
            <a:off x="6126480" y="1214321"/>
            <a:ext cx="7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5E68F-4BC0-5428-E7C6-A4BAF0A5B50C}"/>
              </a:ext>
            </a:extLst>
          </p:cNvPr>
          <p:cNvSpPr txBox="1"/>
          <p:nvPr/>
        </p:nvSpPr>
        <p:spPr>
          <a:xfrm>
            <a:off x="10098325" y="1774545"/>
            <a:ext cx="111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44237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276-1728-92F1-2D83-4D93BE93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Updated 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26DD-A39B-89C1-1779-E2448E33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51D7-F1C8-24D3-C70E-92917F8D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EA3D-BE5B-F7EC-F207-12724DC7F97C}"/>
              </a:ext>
            </a:extLst>
          </p:cNvPr>
          <p:cNvSpPr txBox="1"/>
          <p:nvPr/>
        </p:nvSpPr>
        <p:spPr>
          <a:xfrm>
            <a:off x="1876423" y="4011585"/>
            <a:ext cx="8439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Compile the new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Now when executing “</a:t>
            </a:r>
            <a:r>
              <a:rPr lang="en-US" sz="2400" dirty="0" err="1"/>
              <a:t>main.out</a:t>
            </a:r>
            <a:r>
              <a:rPr lang="en-US" sz="2400" dirty="0"/>
              <a:t>”, we added “hello world life is good” after it.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010038-F283-8EAC-1DDA-3D632FD5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4" y="2192300"/>
            <a:ext cx="813548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8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5566</TotalTime>
  <Words>742</Words>
  <Application>Microsoft Office PowerPoint</Application>
  <PresentationFormat>Widescreen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Retrospect</vt:lpstr>
      <vt:lpstr>CSD 1401  </vt:lpstr>
      <vt:lpstr>Fundamentals</vt:lpstr>
      <vt:lpstr>Basic Situation</vt:lpstr>
      <vt:lpstr>Basic Situation</vt:lpstr>
      <vt:lpstr>Question</vt:lpstr>
      <vt:lpstr>Question</vt:lpstr>
      <vt:lpstr>Updated Situation</vt:lpstr>
      <vt:lpstr>Updated Situation</vt:lpstr>
      <vt:lpstr>Updated Situation</vt:lpstr>
      <vt:lpstr>Updated Situation</vt:lpstr>
      <vt:lpstr>Motivation</vt:lpstr>
      <vt:lpstr>Motivation 1</vt:lpstr>
      <vt:lpstr>Motivation 2</vt:lpstr>
      <vt:lpstr>Motivation 2 - Metaphor</vt:lpstr>
      <vt:lpstr>Motivation 2 - Examples</vt:lpstr>
      <vt:lpstr>Motivation 2 - Examples</vt:lpstr>
      <vt:lpstr>Motivation 3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Cheng Ding Xiang</cp:lastModifiedBy>
  <cp:revision>118</cp:revision>
  <dcterms:created xsi:type="dcterms:W3CDTF">2014-08-29T20:52:27Z</dcterms:created>
  <dcterms:modified xsi:type="dcterms:W3CDTF">2022-07-25T07:20:18Z</dcterms:modified>
</cp:coreProperties>
</file>