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3" r:id="rId2"/>
    <p:sldId id="340" r:id="rId3"/>
    <p:sldId id="323" r:id="rId4"/>
    <p:sldId id="324" r:id="rId5"/>
    <p:sldId id="325" r:id="rId6"/>
    <p:sldId id="327" r:id="rId7"/>
    <p:sldId id="328" r:id="rId8"/>
    <p:sldId id="326" r:id="rId9"/>
    <p:sldId id="361" r:id="rId10"/>
    <p:sldId id="362" r:id="rId11"/>
    <p:sldId id="3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C92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89E30-E4A9-4B2F-87C2-325125323DAB}" v="12" dt="2022-08-05T07:56:5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1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C47258F3-AB9D-4C53-821B-BA2F59A46E8A}"/>
    <pc:docChg chg="modSld">
      <pc:chgData name="Cheng Ding Xiang" userId="5d49a64f78317fbe" providerId="LiveId" clId="{C47258F3-AB9D-4C53-821B-BA2F59A46E8A}" dt="2022-08-04T07:26:57.101" v="1" actId="20577"/>
      <pc:docMkLst>
        <pc:docMk/>
      </pc:docMkLst>
      <pc:sldChg chg="modSp mod">
        <pc:chgData name="Cheng Ding Xiang" userId="5d49a64f78317fbe" providerId="LiveId" clId="{C47258F3-AB9D-4C53-821B-BA2F59A46E8A}" dt="2022-08-04T07:26:57.101" v="1" actId="20577"/>
        <pc:sldMkLst>
          <pc:docMk/>
          <pc:sldMk cId="2949826820" sldId="283"/>
        </pc:sldMkLst>
        <pc:spChg chg="mod">
          <ac:chgData name="Cheng Ding Xiang" userId="5d49a64f78317fbe" providerId="LiveId" clId="{C47258F3-AB9D-4C53-821B-BA2F59A46E8A}" dt="2022-08-04T07:26:57.101" v="1" actId="20577"/>
          <ac:spMkLst>
            <pc:docMk/>
            <pc:sldMk cId="2949826820" sldId="283"/>
            <ac:spMk id="2" creationId="{00000000-0000-0000-0000-000000000000}"/>
          </ac:spMkLst>
        </pc:spChg>
      </pc:sldChg>
    </pc:docChg>
  </pc:docChgLst>
  <pc:docChgLst>
    <pc:chgData name="Cheng Ding Xiang" userId="5d49a64f78317fbe" providerId="LiveId" clId="{AD489E30-E4A9-4B2F-87C2-325125323DAB}"/>
    <pc:docChg chg="undo custSel addSld delSld modSld sldOrd modMainMaster">
      <pc:chgData name="Cheng Ding Xiang" userId="5d49a64f78317fbe" providerId="LiveId" clId="{AD489E30-E4A9-4B2F-87C2-325125323DAB}" dt="2022-08-05T08:02:42.194" v="2094" actId="1076"/>
      <pc:docMkLst>
        <pc:docMk/>
      </pc:docMkLst>
      <pc:sldChg chg="modSp mod">
        <pc:chgData name="Cheng Ding Xiang" userId="5d49a64f78317fbe" providerId="LiveId" clId="{AD489E30-E4A9-4B2F-87C2-325125323DAB}" dt="2022-08-05T06:40:56.060" v="1427" actId="20577"/>
        <pc:sldMkLst>
          <pc:docMk/>
          <pc:sldMk cId="2949826820" sldId="283"/>
        </pc:sldMkLst>
        <pc:spChg chg="mod">
          <ac:chgData name="Cheng Ding Xiang" userId="5d49a64f78317fbe" providerId="LiveId" clId="{AD489E30-E4A9-4B2F-87C2-325125323DAB}" dt="2022-08-05T06:40:56.060" v="1427" actId="20577"/>
          <ac:spMkLst>
            <pc:docMk/>
            <pc:sldMk cId="2949826820" sldId="283"/>
            <ac:spMk id="4" creationId="{00000000-0000-0000-0000-000000000000}"/>
          </ac:spMkLst>
        </pc:spChg>
        <pc:spChg chg="mod">
          <ac:chgData name="Cheng Ding Xiang" userId="5d49a64f78317fbe" providerId="LiveId" clId="{AD489E30-E4A9-4B2F-87C2-325125323DAB}" dt="2022-08-05T02:53:37.282" v="20" actId="20577"/>
          <ac:spMkLst>
            <pc:docMk/>
            <pc:sldMk cId="2949826820" sldId="283"/>
            <ac:spMk id="6" creationId="{00000000-0000-0000-0000-000000000000}"/>
          </ac:spMkLst>
        </pc:spChg>
      </pc:sldChg>
      <pc:sldChg chg="modSp add mod modNotesTx">
        <pc:chgData name="Cheng Ding Xiang" userId="5d49a64f78317fbe" providerId="LiveId" clId="{AD489E30-E4A9-4B2F-87C2-325125323DAB}" dt="2022-08-05T07:42:51.834" v="1491" actId="20577"/>
        <pc:sldMkLst>
          <pc:docMk/>
          <pc:sldMk cId="131385664" sldId="313"/>
        </pc:sldMkLst>
        <pc:spChg chg="mod">
          <ac:chgData name="Cheng Ding Xiang" userId="5d49a64f78317fbe" providerId="LiveId" clId="{AD489E30-E4A9-4B2F-87C2-325125323DAB}" dt="2022-08-05T07:42:30.344" v="1450" actId="115"/>
          <ac:spMkLst>
            <pc:docMk/>
            <pc:sldMk cId="131385664" sldId="313"/>
            <ac:spMk id="3" creationId="{E8419D27-5792-4CC5-BF29-69C5D0661649}"/>
          </ac:spMkLst>
        </pc:spChg>
      </pc:sldChg>
      <pc:sldChg chg="modSp add mod">
        <pc:chgData name="Cheng Ding Xiang" userId="5d49a64f78317fbe" providerId="LiveId" clId="{AD489E30-E4A9-4B2F-87C2-325125323DAB}" dt="2022-08-05T07:41:25.024" v="1441" actId="207"/>
        <pc:sldMkLst>
          <pc:docMk/>
          <pc:sldMk cId="3623678855" sldId="314"/>
        </pc:sldMkLst>
        <pc:spChg chg="mod">
          <ac:chgData name="Cheng Ding Xiang" userId="5d49a64f78317fbe" providerId="LiveId" clId="{AD489E30-E4A9-4B2F-87C2-325125323DAB}" dt="2022-08-05T07:41:25.024" v="1441" actId="207"/>
          <ac:spMkLst>
            <pc:docMk/>
            <pc:sldMk cId="3623678855" sldId="314"/>
            <ac:spMk id="8" creationId="{BB464879-DC0C-43ED-9149-E33BA5ADC38D}"/>
          </ac:spMkLst>
        </pc:spChg>
      </pc:sldChg>
      <pc:sldChg chg="modSp add mod">
        <pc:chgData name="Cheng Ding Xiang" userId="5d49a64f78317fbe" providerId="LiveId" clId="{AD489E30-E4A9-4B2F-87C2-325125323DAB}" dt="2022-08-05T07:41:00.042" v="1439" actId="207"/>
        <pc:sldMkLst>
          <pc:docMk/>
          <pc:sldMk cId="2179623741" sldId="315"/>
        </pc:sldMkLst>
        <pc:spChg chg="mod">
          <ac:chgData name="Cheng Ding Xiang" userId="5d49a64f78317fbe" providerId="LiveId" clId="{AD489E30-E4A9-4B2F-87C2-325125323DAB}" dt="2022-08-05T07:41:00.042" v="1439" actId="207"/>
          <ac:spMkLst>
            <pc:docMk/>
            <pc:sldMk cId="2179623741" sldId="315"/>
            <ac:spMk id="5" creationId="{60707EDF-A26A-447B-9EBF-C0493DCD60B6}"/>
          </ac:spMkLst>
        </pc:spChg>
      </pc:sldChg>
      <pc:sldChg chg="modSp add mod">
        <pc:chgData name="Cheng Ding Xiang" userId="5d49a64f78317fbe" providerId="LiveId" clId="{AD489E30-E4A9-4B2F-87C2-325125323DAB}" dt="2022-08-05T07:41:14.827" v="1440" actId="207"/>
        <pc:sldMkLst>
          <pc:docMk/>
          <pc:sldMk cId="3801589486" sldId="317"/>
        </pc:sldMkLst>
        <pc:spChg chg="mod">
          <ac:chgData name="Cheng Ding Xiang" userId="5d49a64f78317fbe" providerId="LiveId" clId="{AD489E30-E4A9-4B2F-87C2-325125323DAB}" dt="2022-08-05T07:41:14.827" v="1440" actId="207"/>
          <ac:spMkLst>
            <pc:docMk/>
            <pc:sldMk cId="3801589486" sldId="317"/>
            <ac:spMk id="6" creationId="{880A30C0-69CF-4815-A5C4-F118EC622AFB}"/>
          </ac:spMkLst>
        </pc:spChg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704617170" sldId="32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448317191" sldId="324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428346760" sldId="325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658041741" sldId="32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149910805" sldId="32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098549539" sldId="32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096034445" sldId="329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3236340" sldId="330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889103788" sldId="331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907264295" sldId="332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716307570" sldId="33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162010839" sldId="33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51611012" sldId="33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986084239" sldId="33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810370907" sldId="339"/>
        </pc:sldMkLst>
      </pc:sldChg>
      <pc:sldChg chg="modSp new mod ord">
        <pc:chgData name="Cheng Ding Xiang" userId="5d49a64f78317fbe" providerId="LiveId" clId="{AD489E30-E4A9-4B2F-87C2-325125323DAB}" dt="2022-08-05T05:03:02.531" v="81" actId="20577"/>
        <pc:sldMkLst>
          <pc:docMk/>
          <pc:sldMk cId="4264038374" sldId="340"/>
        </pc:sldMkLst>
        <pc:spChg chg="mod">
          <ac:chgData name="Cheng Ding Xiang" userId="5d49a64f78317fbe" providerId="LiveId" clId="{AD489E30-E4A9-4B2F-87C2-325125323DAB}" dt="2022-08-05T03:23:10.185" v="48" actId="20577"/>
          <ac:spMkLst>
            <pc:docMk/>
            <pc:sldMk cId="4264038374" sldId="340"/>
            <ac:spMk id="2" creationId="{D584472E-0CA7-41F3-6FC3-8945D50679C2}"/>
          </ac:spMkLst>
        </pc:spChg>
        <pc:spChg chg="mod">
          <ac:chgData name="Cheng Ding Xiang" userId="5d49a64f78317fbe" providerId="LiveId" clId="{AD489E30-E4A9-4B2F-87C2-325125323DAB}" dt="2022-08-05T05:03:02.531" v="81" actId="20577"/>
          <ac:spMkLst>
            <pc:docMk/>
            <pc:sldMk cId="4264038374" sldId="340"/>
            <ac:spMk id="3" creationId="{45D675D5-686D-0C4A-7499-F18415C9E933}"/>
          </ac:spMkLst>
        </pc:spChg>
      </pc:sldChg>
      <pc:sldChg chg="addSp modSp new mod">
        <pc:chgData name="Cheng Ding Xiang" userId="5d49a64f78317fbe" providerId="LiveId" clId="{AD489E30-E4A9-4B2F-87C2-325125323DAB}" dt="2022-08-05T05:34:37.934" v="228" actId="404"/>
        <pc:sldMkLst>
          <pc:docMk/>
          <pc:sldMk cId="1794541283" sldId="341"/>
        </pc:sldMkLst>
        <pc:spChg chg="mod">
          <ac:chgData name="Cheng Ding Xiang" userId="5d49a64f78317fbe" providerId="LiveId" clId="{AD489E30-E4A9-4B2F-87C2-325125323DAB}" dt="2022-08-05T05:03:53.358" v="99" actId="20577"/>
          <ac:spMkLst>
            <pc:docMk/>
            <pc:sldMk cId="1794541283" sldId="341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34:37.934" v="228" actId="404"/>
          <ac:spMkLst>
            <pc:docMk/>
            <pc:sldMk cId="1794541283" sldId="341"/>
            <ac:spMk id="3" creationId="{53C1D370-A247-A559-AB74-1FA0CDBB4ABF}"/>
          </ac:spMkLst>
        </pc:spChg>
        <pc:spChg chg="add mod">
          <ac:chgData name="Cheng Ding Xiang" userId="5d49a64f78317fbe" providerId="LiveId" clId="{AD489E30-E4A9-4B2F-87C2-325125323DAB}" dt="2022-08-05T05:33:59.488" v="223" actId="1076"/>
          <ac:spMkLst>
            <pc:docMk/>
            <pc:sldMk cId="1794541283" sldId="341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0:19.102" v="404" actId="15"/>
        <pc:sldMkLst>
          <pc:docMk/>
          <pc:sldMk cId="2381780739" sldId="342"/>
        </pc:sldMkLst>
        <pc:spChg chg="mod">
          <ac:chgData name="Cheng Ding Xiang" userId="5d49a64f78317fbe" providerId="LiveId" clId="{AD489E30-E4A9-4B2F-87C2-325125323DAB}" dt="2022-08-05T05:37:30.846" v="242" actId="20577"/>
          <ac:spMkLst>
            <pc:docMk/>
            <pc:sldMk cId="2381780739" sldId="342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40:19.102" v="404" actId="15"/>
          <ac:spMkLst>
            <pc:docMk/>
            <pc:sldMk cId="2381780739" sldId="342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39:58.468" v="355" actId="403"/>
          <ac:spMkLst>
            <pc:docMk/>
            <pc:sldMk cId="2381780739" sldId="342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1:54.282" v="488" actId="20577"/>
        <pc:sldMkLst>
          <pc:docMk/>
          <pc:sldMk cId="2821862429" sldId="343"/>
        </pc:sldMkLst>
        <pc:spChg chg="mod">
          <ac:chgData name="Cheng Ding Xiang" userId="5d49a64f78317fbe" providerId="LiveId" clId="{AD489E30-E4A9-4B2F-87C2-325125323DAB}" dt="2022-08-05T05:41:54.282" v="488" actId="20577"/>
          <ac:spMkLst>
            <pc:docMk/>
            <pc:sldMk cId="2821862429" sldId="343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41:35.882" v="434" actId="403"/>
          <ac:spMkLst>
            <pc:docMk/>
            <pc:sldMk cId="2821862429" sldId="343"/>
            <ac:spMk id="7" creationId="{7A81ADDC-2F88-C64F-6F66-71C46992879F}"/>
          </ac:spMkLst>
        </pc:spChg>
      </pc:sldChg>
      <pc:sldChg chg="modSp new mod">
        <pc:chgData name="Cheng Ding Xiang" userId="5d49a64f78317fbe" providerId="LiveId" clId="{AD489E30-E4A9-4B2F-87C2-325125323DAB}" dt="2022-08-05T05:51:42.566" v="616" actId="403"/>
        <pc:sldMkLst>
          <pc:docMk/>
          <pc:sldMk cId="2154091981" sldId="344"/>
        </pc:sldMkLst>
        <pc:spChg chg="mod">
          <ac:chgData name="Cheng Ding Xiang" userId="5d49a64f78317fbe" providerId="LiveId" clId="{AD489E30-E4A9-4B2F-87C2-325125323DAB}" dt="2022-08-05T05:49:07.635" v="508" actId="20577"/>
          <ac:spMkLst>
            <pc:docMk/>
            <pc:sldMk cId="2154091981" sldId="344"/>
            <ac:spMk id="2" creationId="{949C586E-CBA0-4EDA-9395-2F4631A983A9}"/>
          </ac:spMkLst>
        </pc:spChg>
        <pc:spChg chg="mod">
          <ac:chgData name="Cheng Ding Xiang" userId="5d49a64f78317fbe" providerId="LiveId" clId="{AD489E30-E4A9-4B2F-87C2-325125323DAB}" dt="2022-08-05T05:51:42.566" v="616" actId="403"/>
          <ac:spMkLst>
            <pc:docMk/>
            <pc:sldMk cId="2154091981" sldId="344"/>
            <ac:spMk id="3" creationId="{96152811-3E92-44B4-6D1F-7EC9E9AA7A38}"/>
          </ac:spMkLst>
        </pc:spChg>
      </pc:sldChg>
      <pc:sldChg chg="modSp new mod">
        <pc:chgData name="Cheng Ding Xiang" userId="5d49a64f78317fbe" providerId="LiveId" clId="{AD489E30-E4A9-4B2F-87C2-325125323DAB}" dt="2022-08-05T05:52:24.128" v="625" actId="20577"/>
        <pc:sldMkLst>
          <pc:docMk/>
          <pc:sldMk cId="160700001" sldId="345"/>
        </pc:sldMkLst>
        <pc:spChg chg="mod">
          <ac:chgData name="Cheng Ding Xiang" userId="5d49a64f78317fbe" providerId="LiveId" clId="{AD489E30-E4A9-4B2F-87C2-325125323DAB}" dt="2022-08-05T05:52:24.128" v="625" actId="20577"/>
          <ac:spMkLst>
            <pc:docMk/>
            <pc:sldMk cId="160700001" sldId="345"/>
            <ac:spMk id="2" creationId="{EBEAB25B-DC43-59F9-6F6D-B79BC0FCBE6A}"/>
          </ac:spMkLst>
        </pc:spChg>
      </pc:sldChg>
      <pc:sldChg chg="addSp delSp modSp new del mod">
        <pc:chgData name="Cheng Ding Xiang" userId="5d49a64f78317fbe" providerId="LiveId" clId="{AD489E30-E4A9-4B2F-87C2-325125323DAB}" dt="2022-08-05T06:25:11.286" v="980" actId="47"/>
        <pc:sldMkLst>
          <pc:docMk/>
          <pc:sldMk cId="1759879787" sldId="346"/>
        </pc:sldMkLst>
        <pc:spChg chg="mod">
          <ac:chgData name="Cheng Ding Xiang" userId="5d49a64f78317fbe" providerId="LiveId" clId="{AD489E30-E4A9-4B2F-87C2-325125323DAB}" dt="2022-08-05T06:01:28.699" v="635" actId="20577"/>
          <ac:spMkLst>
            <pc:docMk/>
            <pc:sldMk cId="1759879787" sldId="346"/>
            <ac:spMk id="2" creationId="{BAADF204-7E29-8E8E-641D-253D7CD17374}"/>
          </ac:spMkLst>
        </pc:spChg>
        <pc:spChg chg="mod">
          <ac:chgData name="Cheng Ding Xiang" userId="5d49a64f78317fbe" providerId="LiveId" clId="{AD489E30-E4A9-4B2F-87C2-325125323DAB}" dt="2022-08-05T06:12:42.074" v="974" actId="20577"/>
          <ac:spMkLst>
            <pc:docMk/>
            <pc:sldMk cId="1759879787" sldId="346"/>
            <ac:spMk id="3" creationId="{FE84117C-88FF-E59B-502A-D4B03BB06F78}"/>
          </ac:spMkLst>
        </pc:spChg>
        <pc:spChg chg="add mod">
          <ac:chgData name="Cheng Ding Xiang" userId="5d49a64f78317fbe" providerId="LiveId" clId="{AD489E30-E4A9-4B2F-87C2-325125323DAB}" dt="2022-08-05T06:09:11.206" v="874" actId="1076"/>
          <ac:spMkLst>
            <pc:docMk/>
            <pc:sldMk cId="1759879787" sldId="346"/>
            <ac:spMk id="7" creationId="{B355964B-2FBD-606E-482F-75C695394129}"/>
          </ac:spMkLst>
        </pc:spChg>
        <pc:spChg chg="add mod">
          <ac:chgData name="Cheng Ding Xiang" userId="5d49a64f78317fbe" providerId="LiveId" clId="{AD489E30-E4A9-4B2F-87C2-325125323DAB}" dt="2022-08-05T06:10:08.149" v="880" actId="208"/>
          <ac:spMkLst>
            <pc:docMk/>
            <pc:sldMk cId="1759879787" sldId="346"/>
            <ac:spMk id="8" creationId="{C584F15B-1DFD-53C4-64B4-6D30AAFCD9A2}"/>
          </ac:spMkLst>
        </pc:spChg>
        <pc:spChg chg="add del mod">
          <ac:chgData name="Cheng Ding Xiang" userId="5d49a64f78317fbe" providerId="LiveId" clId="{AD489E30-E4A9-4B2F-87C2-325125323DAB}" dt="2022-08-05T06:12:43.680" v="975" actId="478"/>
          <ac:spMkLst>
            <pc:docMk/>
            <pc:sldMk cId="1759879787" sldId="346"/>
            <ac:spMk id="9" creationId="{AADA60E9-0FE0-3396-7B21-C03682DF5043}"/>
          </ac:spMkLst>
        </pc:spChg>
      </pc:sldChg>
      <pc:sldChg chg="delSp modSp add mod ord">
        <pc:chgData name="Cheng Ding Xiang" userId="5d49a64f78317fbe" providerId="LiveId" clId="{AD489E30-E4A9-4B2F-87C2-325125323DAB}" dt="2022-08-05T06:32:44.411" v="1210" actId="20577"/>
        <pc:sldMkLst>
          <pc:docMk/>
          <pc:sldMk cId="2692724140" sldId="347"/>
        </pc:sldMkLst>
        <pc:spChg chg="mod">
          <ac:chgData name="Cheng Ding Xiang" userId="5d49a64f78317fbe" providerId="LiveId" clId="{AD489E30-E4A9-4B2F-87C2-325125323DAB}" dt="2022-08-05T06:25:37.406" v="990" actId="404"/>
          <ac:spMkLst>
            <pc:docMk/>
            <pc:sldMk cId="2692724140" sldId="347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44.411" v="1210" actId="20577"/>
          <ac:spMkLst>
            <pc:docMk/>
            <pc:sldMk cId="2692724140" sldId="347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24:52.695" v="978" actId="478"/>
          <ac:spMkLst>
            <pc:docMk/>
            <pc:sldMk cId="2692724140" sldId="347"/>
            <ac:spMk id="9" creationId="{AADA60E9-0FE0-3396-7B21-C03682DF5043}"/>
          </ac:spMkLst>
        </pc:spChg>
      </pc:sldChg>
      <pc:sldChg chg="modSp add mod">
        <pc:chgData name="Cheng Ding Xiang" userId="5d49a64f78317fbe" providerId="LiveId" clId="{AD489E30-E4A9-4B2F-87C2-325125323DAB}" dt="2022-08-05T06:32:39.225" v="1200" actId="20577"/>
        <pc:sldMkLst>
          <pc:docMk/>
          <pc:sldMk cId="4243573603" sldId="348"/>
        </pc:sldMkLst>
        <pc:spChg chg="mod">
          <ac:chgData name="Cheng Ding Xiang" userId="5d49a64f78317fbe" providerId="LiveId" clId="{AD489E30-E4A9-4B2F-87C2-325125323DAB}" dt="2022-08-05T06:30:03.559" v="1169" actId="403"/>
          <ac:spMkLst>
            <pc:docMk/>
            <pc:sldMk cId="4243573603" sldId="348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39.225" v="1200" actId="20577"/>
          <ac:spMkLst>
            <pc:docMk/>
            <pc:sldMk cId="4243573603" sldId="348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5:44.992" v="991" actId="1076"/>
          <ac:spMkLst>
            <pc:docMk/>
            <pc:sldMk cId="4243573603" sldId="348"/>
            <ac:spMk id="8" creationId="{C584F15B-1DFD-53C4-64B4-6D30AAFCD9A2}"/>
          </ac:spMkLst>
        </pc:spChg>
      </pc:sldChg>
      <pc:sldChg chg="addSp modSp add mod">
        <pc:chgData name="Cheng Ding Xiang" userId="5d49a64f78317fbe" providerId="LiveId" clId="{AD489E30-E4A9-4B2F-87C2-325125323DAB}" dt="2022-08-05T06:32:34.046" v="1190" actId="14100"/>
        <pc:sldMkLst>
          <pc:docMk/>
          <pc:sldMk cId="1604401883" sldId="349"/>
        </pc:sldMkLst>
        <pc:spChg chg="mod">
          <ac:chgData name="Cheng Ding Xiang" userId="5d49a64f78317fbe" providerId="LiveId" clId="{AD489E30-E4A9-4B2F-87C2-325125323DAB}" dt="2022-08-05T06:27:11.294" v="1038" actId="403"/>
          <ac:spMkLst>
            <pc:docMk/>
            <pc:sldMk cId="1604401883" sldId="349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9.410" v="1189" actId="20577"/>
          <ac:spMkLst>
            <pc:docMk/>
            <pc:sldMk cId="1604401883" sldId="349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04.264" v="1037" actId="14100"/>
          <ac:spMkLst>
            <pc:docMk/>
            <pc:sldMk cId="1604401883" sldId="349"/>
            <ac:spMk id="8" creationId="{C584F15B-1DFD-53C4-64B4-6D30AAFCD9A2}"/>
          </ac:spMkLst>
        </pc:spChg>
        <pc:spChg chg="add mod">
          <ac:chgData name="Cheng Ding Xiang" userId="5d49a64f78317fbe" providerId="LiveId" clId="{AD489E30-E4A9-4B2F-87C2-325125323DAB}" dt="2022-08-05T06:26:18.845" v="998" actId="14100"/>
          <ac:spMkLst>
            <pc:docMk/>
            <pc:sldMk cId="1604401883" sldId="349"/>
            <ac:spMk id="9" creationId="{BBAF21FB-6328-0321-24F7-B9288218EB36}"/>
          </ac:spMkLst>
        </pc:spChg>
        <pc:spChg chg="add mod">
          <ac:chgData name="Cheng Ding Xiang" userId="5d49a64f78317fbe" providerId="LiveId" clId="{AD489E30-E4A9-4B2F-87C2-325125323DAB}" dt="2022-08-05T06:32:34.046" v="1190" actId="14100"/>
          <ac:spMkLst>
            <pc:docMk/>
            <pc:sldMk cId="1604401883" sldId="349"/>
            <ac:spMk id="10" creationId="{767C5FCA-2061-A6BD-6DFA-4E92DF337437}"/>
          </ac:spMkLst>
        </pc:spChg>
      </pc:sldChg>
      <pc:sldChg chg="modSp add mod">
        <pc:chgData name="Cheng Ding Xiang" userId="5d49a64f78317fbe" providerId="LiveId" clId="{AD489E30-E4A9-4B2F-87C2-325125323DAB}" dt="2022-08-05T06:32:23.702" v="1179" actId="20577"/>
        <pc:sldMkLst>
          <pc:docMk/>
          <pc:sldMk cId="1672178039" sldId="350"/>
        </pc:sldMkLst>
        <pc:spChg chg="mod">
          <ac:chgData name="Cheng Ding Xiang" userId="5d49a64f78317fbe" providerId="LiveId" clId="{AD489E30-E4A9-4B2F-87C2-325125323DAB}" dt="2022-08-05T06:27:37.829" v="1044" actId="403"/>
          <ac:spMkLst>
            <pc:docMk/>
            <pc:sldMk cId="1672178039" sldId="350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3.702" v="1179" actId="20577"/>
          <ac:spMkLst>
            <pc:docMk/>
            <pc:sldMk cId="1672178039" sldId="350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30.926" v="1041" actId="14100"/>
          <ac:spMkLst>
            <pc:docMk/>
            <pc:sldMk cId="1672178039" sldId="350"/>
            <ac:spMk id="8" creationId="{C584F15B-1DFD-53C4-64B4-6D30AAFCD9A2}"/>
          </ac:spMkLst>
        </pc:spChg>
      </pc:sldChg>
      <pc:sldChg chg="addSp modSp new mod">
        <pc:chgData name="Cheng Ding Xiang" userId="5d49a64f78317fbe" providerId="LiveId" clId="{AD489E30-E4A9-4B2F-87C2-325125323DAB}" dt="2022-08-05T06:37:33.642" v="1327" actId="14100"/>
        <pc:sldMkLst>
          <pc:docMk/>
          <pc:sldMk cId="2294253490" sldId="351"/>
        </pc:sldMkLst>
        <pc:spChg chg="mod">
          <ac:chgData name="Cheng Ding Xiang" userId="5d49a64f78317fbe" providerId="LiveId" clId="{AD489E30-E4A9-4B2F-87C2-325125323DAB}" dt="2022-08-05T06:29:51.819" v="1168" actId="20577"/>
          <ac:spMkLst>
            <pc:docMk/>
            <pc:sldMk cId="2294253490" sldId="351"/>
            <ac:spMk id="2" creationId="{2FB551AA-FD05-F03A-560C-6E5981CAA2A2}"/>
          </ac:spMkLst>
        </pc:spChg>
        <pc:spChg chg="mod">
          <ac:chgData name="Cheng Ding Xiang" userId="5d49a64f78317fbe" providerId="LiveId" clId="{AD489E30-E4A9-4B2F-87C2-325125323DAB}" dt="2022-08-05T06:37:33.642" v="1327" actId="14100"/>
          <ac:spMkLst>
            <pc:docMk/>
            <pc:sldMk cId="2294253490" sldId="351"/>
            <ac:spMk id="3" creationId="{7D093521-14E4-F29D-DD4C-1F5D33C3DCE3}"/>
          </ac:spMkLst>
        </pc:spChg>
        <pc:spChg chg="add mod">
          <ac:chgData name="Cheng Ding Xiang" userId="5d49a64f78317fbe" providerId="LiveId" clId="{AD489E30-E4A9-4B2F-87C2-325125323DAB}" dt="2022-08-05T06:37:29.679" v="1326" actId="14100"/>
          <ac:spMkLst>
            <pc:docMk/>
            <pc:sldMk cId="2294253490" sldId="351"/>
            <ac:spMk id="7" creationId="{A52E8D39-C8D8-767C-FFDB-6AE4E7FC99DE}"/>
          </ac:spMkLst>
        </pc:spChg>
      </pc:sldChg>
      <pc:sldChg chg="new del">
        <pc:chgData name="Cheng Ding Xiang" userId="5d49a64f78317fbe" providerId="LiveId" clId="{AD489E30-E4A9-4B2F-87C2-325125323DAB}" dt="2022-08-05T06:28:10.741" v="1046" actId="47"/>
        <pc:sldMkLst>
          <pc:docMk/>
          <pc:sldMk cId="3622827281" sldId="351"/>
        </pc:sldMkLst>
      </pc:sldChg>
      <pc:sldChg chg="delSp modSp add mod">
        <pc:chgData name="Cheng Ding Xiang" userId="5d49a64f78317fbe" providerId="LiveId" clId="{AD489E30-E4A9-4B2F-87C2-325125323DAB}" dt="2022-08-05T06:35:28.325" v="1323" actId="403"/>
        <pc:sldMkLst>
          <pc:docMk/>
          <pc:sldMk cId="166565040" sldId="352"/>
        </pc:sldMkLst>
        <pc:spChg chg="mod">
          <ac:chgData name="Cheng Ding Xiang" userId="5d49a64f78317fbe" providerId="LiveId" clId="{AD489E30-E4A9-4B2F-87C2-325125323DAB}" dt="2022-08-05T06:34:32.608" v="1313" actId="1076"/>
          <ac:spMkLst>
            <pc:docMk/>
            <pc:sldMk cId="166565040" sldId="352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5:28.325" v="1323" actId="403"/>
          <ac:spMkLst>
            <pc:docMk/>
            <pc:sldMk cId="166565040" sldId="352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34:15.909" v="1309" actId="478"/>
          <ac:spMkLst>
            <pc:docMk/>
            <pc:sldMk cId="166565040" sldId="352"/>
            <ac:spMk id="8" creationId="{C584F15B-1DFD-53C4-64B4-6D30AAFCD9A2}"/>
          </ac:spMkLst>
        </pc:spChg>
      </pc:sldChg>
      <pc:sldChg chg="modSp new mod">
        <pc:chgData name="Cheng Ding Xiang" userId="5d49a64f78317fbe" providerId="LiveId" clId="{AD489E30-E4A9-4B2F-87C2-325125323DAB}" dt="2022-08-05T06:42:26.581" v="1436" actId="20577"/>
        <pc:sldMkLst>
          <pc:docMk/>
          <pc:sldMk cId="2975057641" sldId="353"/>
        </pc:sldMkLst>
        <pc:spChg chg="mod">
          <ac:chgData name="Cheng Ding Xiang" userId="5d49a64f78317fbe" providerId="LiveId" clId="{AD489E30-E4A9-4B2F-87C2-325125323DAB}" dt="2022-08-05T06:42:26.581" v="1436" actId="20577"/>
          <ac:spMkLst>
            <pc:docMk/>
            <pc:sldMk cId="2975057641" sldId="353"/>
            <ac:spMk id="2" creationId="{378306F7-C687-F8C0-A871-CBB10BD20F49}"/>
          </ac:spMkLst>
        </pc:spChg>
      </pc:sldChg>
      <pc:sldChg chg="modSp new del mod">
        <pc:chgData name="Cheng Ding Xiang" userId="5d49a64f78317fbe" providerId="LiveId" clId="{AD489E30-E4A9-4B2F-87C2-325125323DAB}" dt="2022-08-05T06:40:45.759" v="1422" actId="47"/>
        <pc:sldMkLst>
          <pc:docMk/>
          <pc:sldMk cId="3171201647" sldId="353"/>
        </pc:sldMkLst>
        <pc:spChg chg="mod">
          <ac:chgData name="Cheng Ding Xiang" userId="5d49a64f78317fbe" providerId="LiveId" clId="{AD489E30-E4A9-4B2F-87C2-325125323DAB}" dt="2022-08-05T06:39:07.540" v="1421" actId="20577"/>
          <ac:spMkLst>
            <pc:docMk/>
            <pc:sldMk cId="3171201647" sldId="353"/>
            <ac:spMk id="2" creationId="{6BDD90FE-3B60-9A3D-851D-06906DCE6060}"/>
          </ac:spMkLst>
        </pc:spChg>
        <pc:spChg chg="mod">
          <ac:chgData name="Cheng Ding Xiang" userId="5d49a64f78317fbe" providerId="LiveId" clId="{AD489E30-E4A9-4B2F-87C2-325125323DAB}" dt="2022-08-05T06:38:08.360" v="1386" actId="15"/>
          <ac:spMkLst>
            <pc:docMk/>
            <pc:sldMk cId="3171201647" sldId="353"/>
            <ac:spMk id="3" creationId="{DE65EF0B-1D65-D919-AB73-0B244242B136}"/>
          </ac:spMkLst>
        </pc:spChg>
      </pc:sldChg>
      <pc:sldChg chg="new del">
        <pc:chgData name="Cheng Ding Xiang" userId="5d49a64f78317fbe" providerId="LiveId" clId="{AD489E30-E4A9-4B2F-87C2-325125323DAB}" dt="2022-08-05T07:42:04.187" v="1448" actId="47"/>
        <pc:sldMkLst>
          <pc:docMk/>
          <pc:sldMk cId="1486256490" sldId="354"/>
        </pc:sldMkLst>
      </pc:sldChg>
      <pc:sldChg chg="modSp new mod">
        <pc:chgData name="Cheng Ding Xiang" userId="5d49a64f78317fbe" providerId="LiveId" clId="{AD489E30-E4A9-4B2F-87C2-325125323DAB}" dt="2022-08-05T07:42:01.995" v="1447" actId="20577"/>
        <pc:sldMkLst>
          <pc:docMk/>
          <pc:sldMk cId="4004211399" sldId="355"/>
        </pc:sldMkLst>
        <pc:spChg chg="mod">
          <ac:chgData name="Cheng Ding Xiang" userId="5d49a64f78317fbe" providerId="LiveId" clId="{AD489E30-E4A9-4B2F-87C2-325125323DAB}" dt="2022-08-05T07:42:01.995" v="1447" actId="20577"/>
          <ac:spMkLst>
            <pc:docMk/>
            <pc:sldMk cId="4004211399" sldId="355"/>
            <ac:spMk id="2" creationId="{19DEDA39-CA98-158C-E378-7B672047CB31}"/>
          </ac:spMkLst>
        </pc:spChg>
      </pc:sldChg>
      <pc:sldChg chg="add">
        <pc:chgData name="Cheng Ding Xiang" userId="5d49a64f78317fbe" providerId="LiveId" clId="{AD489E30-E4A9-4B2F-87C2-325125323DAB}" dt="2022-08-05T07:42:10.648" v="1449"/>
        <pc:sldMkLst>
          <pc:docMk/>
          <pc:sldMk cId="3135548769" sldId="356"/>
        </pc:sldMkLst>
      </pc:sldChg>
      <pc:sldChg chg="modSp add mod">
        <pc:chgData name="Cheng Ding Xiang" userId="5d49a64f78317fbe" providerId="LiveId" clId="{AD489E30-E4A9-4B2F-87C2-325125323DAB}" dt="2022-08-05T07:49:57.573" v="1759" actId="20577"/>
        <pc:sldMkLst>
          <pc:docMk/>
          <pc:sldMk cId="239900789" sldId="357"/>
        </pc:sldMkLst>
        <pc:spChg chg="mod">
          <ac:chgData name="Cheng Ding Xiang" userId="5d49a64f78317fbe" providerId="LiveId" clId="{AD489E30-E4A9-4B2F-87C2-325125323DAB}" dt="2022-08-05T07:49:57.573" v="1759" actId="20577"/>
          <ac:spMkLst>
            <pc:docMk/>
            <pc:sldMk cId="239900789" sldId="357"/>
            <ac:spMk id="3" creationId="{47D7A29C-F929-4E10-9912-1B54C71B0D35}"/>
          </ac:spMkLst>
        </pc:spChg>
      </pc:sldChg>
      <pc:sldChg chg="addSp modSp add mod">
        <pc:chgData name="Cheng Ding Xiang" userId="5d49a64f78317fbe" providerId="LiveId" clId="{AD489E30-E4A9-4B2F-87C2-325125323DAB}" dt="2022-08-05T07:53:14.630" v="1891" actId="1076"/>
        <pc:sldMkLst>
          <pc:docMk/>
          <pc:sldMk cId="3364480804" sldId="358"/>
        </pc:sldMkLst>
        <pc:spChg chg="mod">
          <ac:chgData name="Cheng Ding Xiang" userId="5d49a64f78317fbe" providerId="LiveId" clId="{AD489E30-E4A9-4B2F-87C2-325125323DAB}" dt="2022-08-05T07:50:04.830" v="1766" actId="20577"/>
          <ac:spMkLst>
            <pc:docMk/>
            <pc:sldMk cId="3364480804" sldId="358"/>
            <ac:spMk id="2" creationId="{D4F45AE2-5DDC-4C5E-B70D-CADFA2278DFF}"/>
          </ac:spMkLst>
        </pc:spChg>
        <pc:spChg chg="mod">
          <ac:chgData name="Cheng Ding Xiang" userId="5d49a64f78317fbe" providerId="LiveId" clId="{AD489E30-E4A9-4B2F-87C2-325125323DAB}" dt="2022-08-05T07:51:02.102" v="1868" actId="27636"/>
          <ac:spMkLst>
            <pc:docMk/>
            <pc:sldMk cId="3364480804" sldId="358"/>
            <ac:spMk id="3" creationId="{47D7A29C-F929-4E10-9912-1B54C71B0D35}"/>
          </ac:spMkLst>
        </pc:spChg>
        <pc:spChg chg="add mod">
          <ac:chgData name="Cheng Ding Xiang" userId="5d49a64f78317fbe" providerId="LiveId" clId="{AD489E30-E4A9-4B2F-87C2-325125323DAB}" dt="2022-08-05T07:53:09.209" v="1890" actId="1076"/>
          <ac:spMkLst>
            <pc:docMk/>
            <pc:sldMk cId="3364480804" sldId="358"/>
            <ac:spMk id="7" creationId="{1A52A3E7-97F4-8B34-A874-C469C79024F5}"/>
          </ac:spMkLst>
        </pc:spChg>
        <pc:spChg chg="add mod">
          <ac:chgData name="Cheng Ding Xiang" userId="5d49a64f78317fbe" providerId="LiveId" clId="{AD489E30-E4A9-4B2F-87C2-325125323DAB}" dt="2022-08-05T07:53:14.630" v="1891" actId="1076"/>
          <ac:spMkLst>
            <pc:docMk/>
            <pc:sldMk cId="3364480804" sldId="358"/>
            <ac:spMk id="9" creationId="{B780C1FB-D0CB-6E74-5658-A623A9054023}"/>
          </ac:spMkLst>
        </pc:spChg>
      </pc:sldChg>
      <pc:sldChg chg="addSp modSp new mod">
        <pc:chgData name="Cheng Ding Xiang" userId="5d49a64f78317fbe" providerId="LiveId" clId="{AD489E30-E4A9-4B2F-87C2-325125323DAB}" dt="2022-08-05T08:01:12.164" v="2043" actId="1076"/>
        <pc:sldMkLst>
          <pc:docMk/>
          <pc:sldMk cId="4267727072" sldId="359"/>
        </pc:sldMkLst>
        <pc:spChg chg="mod">
          <ac:chgData name="Cheng Ding Xiang" userId="5d49a64f78317fbe" providerId="LiveId" clId="{AD489E30-E4A9-4B2F-87C2-325125323DAB}" dt="2022-08-05T07:56:42.017" v="1905" actId="20577"/>
          <ac:spMkLst>
            <pc:docMk/>
            <pc:sldMk cId="4267727072" sldId="359"/>
            <ac:spMk id="2" creationId="{65B21BC9-D01F-9F95-4787-9F858E30F61C}"/>
          </ac:spMkLst>
        </pc:spChg>
        <pc:spChg chg="mod">
          <ac:chgData name="Cheng Ding Xiang" userId="5d49a64f78317fbe" providerId="LiveId" clId="{AD489E30-E4A9-4B2F-87C2-325125323DAB}" dt="2022-08-05T07:59:09.762" v="2041" actId="20577"/>
          <ac:spMkLst>
            <pc:docMk/>
            <pc:sldMk cId="4267727072" sldId="359"/>
            <ac:spMk id="3" creationId="{A26A132F-4610-75E3-2E70-35510601C36F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6" creationId="{D14DD161-6B81-F912-1647-5C870A36AC7A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7" creationId="{B22C0092-15FB-39A9-060B-7F26514229DF}"/>
          </ac:spMkLst>
        </pc:spChg>
      </pc:sldChg>
      <pc:sldChg chg="addSp delSp modSp add mod">
        <pc:chgData name="Cheng Ding Xiang" userId="5d49a64f78317fbe" providerId="LiveId" clId="{AD489E30-E4A9-4B2F-87C2-325125323DAB}" dt="2022-08-05T08:02:42.194" v="2094" actId="1076"/>
        <pc:sldMkLst>
          <pc:docMk/>
          <pc:sldMk cId="1943013167" sldId="360"/>
        </pc:sldMkLst>
        <pc:spChg chg="mod">
          <ac:chgData name="Cheng Ding Xiang" userId="5d49a64f78317fbe" providerId="LiveId" clId="{AD489E30-E4A9-4B2F-87C2-325125323DAB}" dt="2022-08-05T08:01:21.815" v="2073" actId="20577"/>
          <ac:spMkLst>
            <pc:docMk/>
            <pc:sldMk cId="1943013167" sldId="360"/>
            <ac:spMk id="3" creationId="{A26A132F-4610-75E3-2E70-35510601C36F}"/>
          </ac:spMkLst>
        </pc:spChg>
        <pc:spChg chg="del">
          <ac:chgData name="Cheng Ding Xiang" userId="5d49a64f78317fbe" providerId="LiveId" clId="{AD489E30-E4A9-4B2F-87C2-325125323DAB}" dt="2022-08-05T08:01:25.505" v="2074" actId="478"/>
          <ac:spMkLst>
            <pc:docMk/>
            <pc:sldMk cId="1943013167" sldId="360"/>
            <ac:spMk id="6" creationId="{D14DD161-6B81-F912-1647-5C870A36AC7A}"/>
          </ac:spMkLst>
        </pc:spChg>
        <pc:spChg chg="del">
          <ac:chgData name="Cheng Ding Xiang" userId="5d49a64f78317fbe" providerId="LiveId" clId="{AD489E30-E4A9-4B2F-87C2-325125323DAB}" dt="2022-08-05T08:02:30.250" v="2087" actId="478"/>
          <ac:spMkLst>
            <pc:docMk/>
            <pc:sldMk cId="1943013167" sldId="360"/>
            <ac:spMk id="7" creationId="{B22C0092-15FB-39A9-060B-7F26514229DF}"/>
          </ac:spMkLst>
        </pc:spChg>
        <pc:spChg chg="add mod">
          <ac:chgData name="Cheng Ding Xiang" userId="5d49a64f78317fbe" providerId="LiveId" clId="{AD489E30-E4A9-4B2F-87C2-325125323DAB}" dt="2022-08-05T08:02:42.194" v="2094" actId="1076"/>
          <ac:spMkLst>
            <pc:docMk/>
            <pc:sldMk cId="1943013167" sldId="360"/>
            <ac:spMk id="9" creationId="{E0E21CCD-C1A3-E0A8-4CEA-00773F862D9B}"/>
          </ac:spMkLst>
        </pc:spChg>
      </pc:sldChg>
      <pc:sldMasterChg chg="setBg modSldLayout">
        <pc:chgData name="Cheng Ding Xiang" userId="5d49a64f78317fbe" providerId="LiveId" clId="{AD489E30-E4A9-4B2F-87C2-325125323DAB}" dt="2022-08-05T02:49:23.660" v="0"/>
        <pc:sldMasterMkLst>
          <pc:docMk/>
          <pc:sldMasterMk cId="0" sldId="2147483648"/>
        </pc:sldMasterMkLst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CSD1401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Software Engineering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Game Loop Revision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/>
              <a:t>Euler Integration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25188"/>
            <a:ext cx="6700838" cy="70676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294982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103-D3A3-63D7-EC77-449D25C5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3761-F52D-77E9-D274-D42416EE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/>
              <a:t>Update our moving bodies over time, across multiple frames</a:t>
            </a:r>
          </a:p>
          <a:p>
            <a:endParaRPr lang="en-SG" sz="3600" dirty="0"/>
          </a:p>
          <a:p>
            <a:r>
              <a:rPr lang="en-SG" sz="3600" dirty="0"/>
              <a:t>Euler’s Integration</a:t>
            </a:r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Acceleration = Force / Mass</a:t>
            </a:r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Velocity += Acceleration * </a:t>
            </a:r>
            <a:r>
              <a:rPr lang="en-SG" sz="3200" dirty="0" err="1"/>
              <a:t>deltaTime</a:t>
            </a:r>
            <a:endParaRPr lang="en-SG" sz="3200" dirty="0"/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Position += Velocity * </a:t>
            </a:r>
            <a:r>
              <a:rPr lang="en-SG" sz="3200" dirty="0" err="1"/>
              <a:t>deltaTime</a:t>
            </a:r>
            <a:endParaRPr lang="en-SG" sz="3200" dirty="0"/>
          </a:p>
          <a:p>
            <a:pPr marL="1196975" lvl="1" indent="-514350">
              <a:buFont typeface="+mj-lt"/>
              <a:buAutoNum type="arabicPeriod"/>
            </a:pPr>
            <a:endParaRPr lang="en-SG" dirty="0"/>
          </a:p>
          <a:p>
            <a:pPr marL="100012" indent="0">
              <a:buNone/>
            </a:pPr>
            <a:endParaRPr lang="en-SG" dirty="0"/>
          </a:p>
          <a:p>
            <a:pPr marL="1196975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4A798-41EA-00C2-DF14-8C0C68CF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611F9-7361-5F9C-3FAF-440229AD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8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103-D3A3-63D7-EC77-449D25C5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3761-F52D-77E9-D274-D42416EE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/>
              <a:t>Euler’s Integration</a:t>
            </a:r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Acceleration = Force / Mass</a:t>
            </a:r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Velocity += Acceleration * </a:t>
            </a:r>
            <a:r>
              <a:rPr lang="en-SG" sz="3200" dirty="0" err="1"/>
              <a:t>deltaTime</a:t>
            </a:r>
            <a:endParaRPr lang="en-SG" sz="3200" dirty="0"/>
          </a:p>
          <a:p>
            <a:pPr marL="1196975" lvl="1" indent="-514350">
              <a:buFont typeface="+mj-lt"/>
              <a:buAutoNum type="arabicPeriod"/>
            </a:pPr>
            <a:r>
              <a:rPr lang="en-SG" sz="3200" dirty="0"/>
              <a:t>Position += Velocity * </a:t>
            </a:r>
            <a:r>
              <a:rPr lang="en-SG" sz="3200" dirty="0" err="1"/>
              <a:t>deltaTime</a:t>
            </a:r>
            <a:endParaRPr lang="en-SG" sz="3200" dirty="0"/>
          </a:p>
          <a:p>
            <a:pPr marL="1196975" lvl="1" indent="-514350">
              <a:buFont typeface="+mj-lt"/>
              <a:buAutoNum type="arabicPeriod"/>
            </a:pPr>
            <a:endParaRPr lang="en-SG" sz="3200" dirty="0"/>
          </a:p>
          <a:p>
            <a:pPr marL="671512" indent="-571500"/>
            <a:r>
              <a:rPr lang="en-SG" sz="3600" dirty="0"/>
              <a:t>Note that this happens across frames, so you will need to have variables to accumulate over time</a:t>
            </a:r>
          </a:p>
          <a:p>
            <a:pPr marL="1196975" lvl="1" indent="-514350">
              <a:buFont typeface="+mj-lt"/>
              <a:buAutoNum type="arabicPeriod"/>
            </a:pPr>
            <a:endParaRPr lang="en-SG" dirty="0"/>
          </a:p>
          <a:p>
            <a:pPr marL="100012" indent="0">
              <a:buNone/>
            </a:pPr>
            <a:endParaRPr lang="en-SG" dirty="0"/>
          </a:p>
          <a:p>
            <a:pPr marL="1196975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4A798-41EA-00C2-DF14-8C0C68CF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611F9-7361-5F9C-3FAF-440229AD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472E-0CA7-41F3-6FC3-8945D506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Game Loop 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75D5-686D-0C4A-7499-F18415C9E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9C00-EDDB-AFEC-8DC5-2443A3B1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D013A-BF49-BABD-029A-DEDEAAEB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3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870-AC4B-4715-AB54-62FFC2D0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5995-4F4A-455D-B759-E4526164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Purpose of each Loop?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36E9B-86E6-4C9D-91EB-D265D14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53219-421D-42C5-A357-EDF883A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870-AC4B-4715-AB54-62FFC2D0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5995-4F4A-455D-B759-E4526164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Purpose of each Loop?</a:t>
            </a:r>
          </a:p>
          <a:p>
            <a:pPr lvl="1"/>
            <a:r>
              <a:rPr lang="en-US" sz="6800" dirty="0"/>
              <a:t>Generate 1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36E9B-86E6-4C9D-91EB-D265D14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53219-421D-42C5-A357-EDF883A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1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E96B-E9CC-4850-B400-080419EE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607B-1B80-4859-B192-B00DF4F7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systems contribute to changes between frames</a:t>
            </a:r>
          </a:p>
          <a:p>
            <a:pPr lvl="1"/>
            <a:r>
              <a:rPr lang="en-US" dirty="0"/>
              <a:t>User input </a:t>
            </a:r>
          </a:p>
          <a:p>
            <a:pPr lvl="1"/>
            <a:r>
              <a:rPr lang="en-US" dirty="0"/>
              <a:t>Physics (forces, velocity)</a:t>
            </a:r>
          </a:p>
          <a:p>
            <a:pPr lvl="1"/>
            <a:r>
              <a:rPr lang="en-US" dirty="0"/>
              <a:t>Artificial Intelligence (decision making)</a:t>
            </a:r>
          </a:p>
          <a:p>
            <a:pPr lvl="1"/>
            <a:r>
              <a:rPr lang="en-US" dirty="0"/>
              <a:t>Intersection Responses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Other forms of logic (example : Game Of Life)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31251-B4F4-44D3-A35A-4AE88D9F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85B8-5C25-4B71-81D4-82617286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8127-F7F5-4E19-816B-96941C95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45BD-F432-4873-B3A8-E6838296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 the most important factor between frames</a:t>
            </a:r>
          </a:p>
          <a:p>
            <a:pPr lvl="1"/>
            <a:r>
              <a:rPr lang="en-US" sz="3600" dirty="0"/>
              <a:t>TIME</a:t>
            </a:r>
          </a:p>
          <a:p>
            <a:pPr lvl="1"/>
            <a:endParaRPr lang="en-US" sz="3600" dirty="0"/>
          </a:p>
          <a:p>
            <a:r>
              <a:rPr lang="en-US" sz="4000" dirty="0"/>
              <a:t>Frames Per Second, FPS</a:t>
            </a:r>
          </a:p>
          <a:p>
            <a:pPr lvl="1"/>
            <a:r>
              <a:rPr lang="en-US" sz="3600" dirty="0"/>
              <a:t>A game loop prepares one frame, so each loop has 1/FPS of a second to prepare the frame</a:t>
            </a:r>
          </a:p>
          <a:p>
            <a:pPr lvl="1"/>
            <a:r>
              <a:rPr lang="en-US" sz="3600" dirty="0"/>
              <a:t>For 60 fps, each frame is 0.016s</a:t>
            </a:r>
          </a:p>
          <a:p>
            <a:pPr lvl="1"/>
            <a:endParaRPr lang="en-US" sz="3600" dirty="0"/>
          </a:p>
          <a:p>
            <a:r>
              <a:rPr lang="en-US" sz="4000" dirty="0"/>
              <a:t>Each of the systems may share or use different interpretations of the time between 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7C003-42B8-41FE-9614-72F3FC05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ECED3-0A6F-4824-80E9-3FC50FF4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8127-F7F5-4E19-816B-96941C95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7C003-42B8-41FE-9614-72F3FC05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ECED3-0A6F-4824-80E9-3FC50FF4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Frame Rate - CCTVSG.NET">
            <a:extLst>
              <a:ext uri="{FF2B5EF4-FFF2-40B4-BE49-F238E27FC236}">
                <a16:creationId xmlns:a16="http://schemas.microsoft.com/office/drawing/2014/main" id="{F3E48544-132B-46FF-8A65-F470DD53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8" y="1313663"/>
            <a:ext cx="7024382" cy="33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CFAFB0-4A87-459A-8A8F-88ABED5C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32059"/>
            <a:ext cx="10058400" cy="1504572"/>
          </a:xfrm>
        </p:spPr>
        <p:txBody>
          <a:bodyPr>
            <a:normAutofit/>
          </a:bodyPr>
          <a:lstStyle/>
          <a:p>
            <a:r>
              <a:rPr lang="en-US" dirty="0"/>
              <a:t>In this example, note that result is based on time, independent of framerate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8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1C15-54A5-435A-ABBF-CBC632F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859C-3ADB-488B-A396-C05D38A1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CProcessing</a:t>
            </a:r>
            <a:r>
              <a:rPr lang="en-US" dirty="0"/>
              <a:t> handles the framerate for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5985-2F23-4CEA-9594-AF71AA4B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B82F2-FB66-4CA0-92A7-66531428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2A4D5-3C8C-48C7-83A4-0174EA1D8C09}"/>
              </a:ext>
            </a:extLst>
          </p:cNvPr>
          <p:cNvSpPr txBox="1"/>
          <p:nvPr/>
        </p:nvSpPr>
        <p:spPr>
          <a:xfrm>
            <a:off x="2659310" y="1869582"/>
            <a:ext cx="6107184" cy="44012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/* set framerate to 2 fps (slow)*/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CP_System_SetFrameRate</a:t>
            </a:r>
            <a:r>
              <a:rPr lang="en-US" sz="2000" b="1" dirty="0">
                <a:solidFill>
                  <a:srgbClr val="000080"/>
                </a:solidFill>
              </a:rPr>
              <a:t>(</a:t>
            </a:r>
            <a:r>
              <a:rPr lang="en-US" sz="2000" b="0" dirty="0">
                <a:solidFill>
                  <a:srgbClr val="FF8000"/>
                </a:solidFill>
              </a:rPr>
              <a:t>2.0f</a:t>
            </a:r>
            <a:r>
              <a:rPr lang="en-US" sz="2000" b="1" dirty="0">
                <a:solidFill>
                  <a:srgbClr val="000080"/>
                </a:solidFill>
              </a:rPr>
              <a:t>);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</a:rPr>
              <a:t>/*Current frame count, </a:t>
            </a:r>
          </a:p>
          <a:p>
            <a:r>
              <a:rPr lang="en-US" sz="2000" b="0" dirty="0">
                <a:solidFill>
                  <a:srgbClr val="008000"/>
                </a:solidFill>
              </a:rPr>
              <a:t>starts at 0 </a:t>
            </a:r>
          </a:p>
          <a:p>
            <a:r>
              <a:rPr lang="en-US" sz="2000" b="0" dirty="0">
                <a:solidFill>
                  <a:srgbClr val="008000"/>
                </a:solidFill>
              </a:rPr>
              <a:t>and increments every frame until program ends*/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8000FF"/>
                </a:solidFill>
              </a:rPr>
              <a:t>int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currentFrameCount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CP_System_GetFrameCount</a:t>
            </a:r>
            <a:r>
              <a:rPr lang="en-US" sz="2000" b="1" dirty="0">
                <a:solidFill>
                  <a:srgbClr val="000080"/>
                </a:solidFill>
              </a:rPr>
              <a:t>();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</a:rPr>
              <a:t>/* get dt, time elapsed from last frame*/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8000FF"/>
                </a:solidFill>
              </a:rPr>
              <a:t>float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currentElapsedTime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CP_System_GetDt</a:t>
            </a:r>
            <a:r>
              <a:rPr lang="en-US" sz="2000" b="1" dirty="0">
                <a:solidFill>
                  <a:srgbClr val="000080"/>
                </a:solidFill>
              </a:rPr>
              <a:t>();</a:t>
            </a:r>
            <a:endParaRPr lang="en-US" sz="2000" b="0" dirty="0">
              <a:solidFill>
                <a:srgbClr val="000000"/>
              </a:solidFill>
            </a:endParaRPr>
          </a:p>
          <a:p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</a:rPr>
              <a:t>/*updating total elapsed time*/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8000FF"/>
                </a:solidFill>
              </a:rPr>
              <a:t>static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8000FF"/>
                </a:solidFill>
              </a:rPr>
              <a:t>float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totalElapsedTime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FF8000"/>
                </a:solidFill>
              </a:rPr>
              <a:t>0</a:t>
            </a:r>
            <a:r>
              <a:rPr lang="en-US" sz="2000" b="1" dirty="0">
                <a:solidFill>
                  <a:srgbClr val="000080"/>
                </a:solidFill>
              </a:rPr>
              <a:t>;</a:t>
            </a:r>
            <a:endParaRPr lang="en-US" sz="2000" b="0" dirty="0">
              <a:solidFill>
                <a:srgbClr val="000000"/>
              </a:solidFill>
            </a:endParaRPr>
          </a:p>
          <a:p>
            <a:r>
              <a:rPr lang="en-US" sz="2000" b="0" dirty="0" err="1">
                <a:solidFill>
                  <a:srgbClr val="000000"/>
                </a:solidFill>
              </a:rPr>
              <a:t>totalElapsedTime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</a:rPr>
              <a:t>+=</a:t>
            </a: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dirty="0" err="1">
                <a:solidFill>
                  <a:srgbClr val="000000"/>
                </a:solidFill>
              </a:rPr>
              <a:t>currentElapsedTime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04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2E0A-ED77-6896-CBD2-15D30896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Euler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9AEA-2FD4-0CC2-C53C-AFA105439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FCD99-F70E-D931-AC3B-BC927F64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FC95-59A1-F15F-A7BA-84E76FF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3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13147</TotalTime>
  <Words>403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CSD1401  Software Engineering  Project 1</vt:lpstr>
      <vt:lpstr>Game Loop Revision</vt:lpstr>
      <vt:lpstr>Game Loop Revision</vt:lpstr>
      <vt:lpstr>Game Loop Revision</vt:lpstr>
      <vt:lpstr>Game Loop Revision</vt:lpstr>
      <vt:lpstr>Game Loop Revision</vt:lpstr>
      <vt:lpstr>Game Loop Revision</vt:lpstr>
      <vt:lpstr>Game Loop Revision</vt:lpstr>
      <vt:lpstr>Euler Integration</vt:lpstr>
      <vt:lpstr>Integration</vt:lpstr>
      <vt:lpstr>Integration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102</cp:revision>
  <dcterms:created xsi:type="dcterms:W3CDTF">2014-08-29T20:52:27Z</dcterms:created>
  <dcterms:modified xsi:type="dcterms:W3CDTF">2022-08-05T08:44:12Z</dcterms:modified>
</cp:coreProperties>
</file>