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83" r:id="rId2"/>
    <p:sldId id="39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4" r:id="rId12"/>
    <p:sldId id="401" r:id="rId13"/>
    <p:sldId id="397" r:id="rId14"/>
    <p:sldId id="398" r:id="rId15"/>
    <p:sldId id="399" r:id="rId16"/>
    <p:sldId id="400" r:id="rId17"/>
    <p:sldId id="4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C92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269D6-3BBA-4C0E-A6FB-38E82D895B98}" v="16" dt="2022-08-10T03:44:06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AD489E30-E4A9-4B2F-87C2-325125323DAB}"/>
    <pc:docChg chg="undo custSel addSld delSld modSld sldOrd modMainMaster">
      <pc:chgData name="Cheng Ding Xiang" userId="5d49a64f78317fbe" providerId="LiveId" clId="{AD489E30-E4A9-4B2F-87C2-325125323DAB}" dt="2022-08-05T08:02:42.194" v="2094" actId="1076"/>
      <pc:docMkLst>
        <pc:docMk/>
      </pc:docMkLst>
      <pc:sldChg chg="modSp mod">
        <pc:chgData name="Cheng Ding Xiang" userId="5d49a64f78317fbe" providerId="LiveId" clId="{AD489E30-E4A9-4B2F-87C2-325125323DAB}" dt="2022-08-05T06:40:56.060" v="1427" actId="20577"/>
        <pc:sldMkLst>
          <pc:docMk/>
          <pc:sldMk cId="2949826820" sldId="283"/>
        </pc:sldMkLst>
        <pc:spChg chg="mod">
          <ac:chgData name="Cheng Ding Xiang" userId="5d49a64f78317fbe" providerId="LiveId" clId="{AD489E30-E4A9-4B2F-87C2-325125323DAB}" dt="2022-08-05T06:40:56.060" v="1427" actId="20577"/>
          <ac:spMkLst>
            <pc:docMk/>
            <pc:sldMk cId="2949826820" sldId="283"/>
            <ac:spMk id="4" creationId="{00000000-0000-0000-0000-000000000000}"/>
          </ac:spMkLst>
        </pc:spChg>
        <pc:spChg chg="mod">
          <ac:chgData name="Cheng Ding Xiang" userId="5d49a64f78317fbe" providerId="LiveId" clId="{AD489E30-E4A9-4B2F-87C2-325125323DAB}" dt="2022-08-05T02:53:37.282" v="20" actId="20577"/>
          <ac:spMkLst>
            <pc:docMk/>
            <pc:sldMk cId="2949826820" sldId="283"/>
            <ac:spMk id="6" creationId="{00000000-0000-0000-0000-000000000000}"/>
          </ac:spMkLst>
        </pc:spChg>
      </pc:sldChg>
      <pc:sldChg chg="modSp add mod modNotesTx">
        <pc:chgData name="Cheng Ding Xiang" userId="5d49a64f78317fbe" providerId="LiveId" clId="{AD489E30-E4A9-4B2F-87C2-325125323DAB}" dt="2022-08-05T07:42:51.834" v="1491" actId="20577"/>
        <pc:sldMkLst>
          <pc:docMk/>
          <pc:sldMk cId="131385664" sldId="313"/>
        </pc:sldMkLst>
        <pc:spChg chg="mod">
          <ac:chgData name="Cheng Ding Xiang" userId="5d49a64f78317fbe" providerId="LiveId" clId="{AD489E30-E4A9-4B2F-87C2-325125323DAB}" dt="2022-08-05T07:42:30.344" v="1450" actId="115"/>
          <ac:spMkLst>
            <pc:docMk/>
            <pc:sldMk cId="131385664" sldId="313"/>
            <ac:spMk id="3" creationId="{E8419D27-5792-4CC5-BF29-69C5D0661649}"/>
          </ac:spMkLst>
        </pc:spChg>
      </pc:sldChg>
      <pc:sldChg chg="modSp add mod">
        <pc:chgData name="Cheng Ding Xiang" userId="5d49a64f78317fbe" providerId="LiveId" clId="{AD489E30-E4A9-4B2F-87C2-325125323DAB}" dt="2022-08-05T07:41:25.024" v="1441" actId="207"/>
        <pc:sldMkLst>
          <pc:docMk/>
          <pc:sldMk cId="3623678855" sldId="314"/>
        </pc:sldMkLst>
        <pc:spChg chg="mod">
          <ac:chgData name="Cheng Ding Xiang" userId="5d49a64f78317fbe" providerId="LiveId" clId="{AD489E30-E4A9-4B2F-87C2-325125323DAB}" dt="2022-08-05T07:41:25.024" v="1441" actId="207"/>
          <ac:spMkLst>
            <pc:docMk/>
            <pc:sldMk cId="3623678855" sldId="314"/>
            <ac:spMk id="8" creationId="{BB464879-DC0C-43ED-9149-E33BA5ADC38D}"/>
          </ac:spMkLst>
        </pc:spChg>
      </pc:sldChg>
      <pc:sldChg chg="modSp add mod">
        <pc:chgData name="Cheng Ding Xiang" userId="5d49a64f78317fbe" providerId="LiveId" clId="{AD489E30-E4A9-4B2F-87C2-325125323DAB}" dt="2022-08-05T07:41:00.042" v="1439" actId="207"/>
        <pc:sldMkLst>
          <pc:docMk/>
          <pc:sldMk cId="2179623741" sldId="315"/>
        </pc:sldMkLst>
        <pc:spChg chg="mod">
          <ac:chgData name="Cheng Ding Xiang" userId="5d49a64f78317fbe" providerId="LiveId" clId="{AD489E30-E4A9-4B2F-87C2-325125323DAB}" dt="2022-08-05T07:41:00.042" v="1439" actId="207"/>
          <ac:spMkLst>
            <pc:docMk/>
            <pc:sldMk cId="2179623741" sldId="315"/>
            <ac:spMk id="5" creationId="{60707EDF-A26A-447B-9EBF-C0493DCD60B6}"/>
          </ac:spMkLst>
        </pc:spChg>
      </pc:sldChg>
      <pc:sldChg chg="modSp add mod">
        <pc:chgData name="Cheng Ding Xiang" userId="5d49a64f78317fbe" providerId="LiveId" clId="{AD489E30-E4A9-4B2F-87C2-325125323DAB}" dt="2022-08-05T07:41:14.827" v="1440" actId="207"/>
        <pc:sldMkLst>
          <pc:docMk/>
          <pc:sldMk cId="3801589486" sldId="317"/>
        </pc:sldMkLst>
        <pc:spChg chg="mod">
          <ac:chgData name="Cheng Ding Xiang" userId="5d49a64f78317fbe" providerId="LiveId" clId="{AD489E30-E4A9-4B2F-87C2-325125323DAB}" dt="2022-08-05T07:41:14.827" v="1440" actId="207"/>
          <ac:spMkLst>
            <pc:docMk/>
            <pc:sldMk cId="3801589486" sldId="317"/>
            <ac:spMk id="6" creationId="{880A30C0-69CF-4815-A5C4-F118EC622AFB}"/>
          </ac:spMkLst>
        </pc:spChg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704617170" sldId="32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448317191" sldId="324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428346760" sldId="325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658041741" sldId="32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149910805" sldId="32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098549539" sldId="32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096034445" sldId="329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3236340" sldId="330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889103788" sldId="331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907264295" sldId="332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716307570" sldId="33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162010839" sldId="33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51611012" sldId="33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986084239" sldId="33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810370907" sldId="339"/>
        </pc:sldMkLst>
      </pc:sldChg>
      <pc:sldChg chg="modSp new mod ord">
        <pc:chgData name="Cheng Ding Xiang" userId="5d49a64f78317fbe" providerId="LiveId" clId="{AD489E30-E4A9-4B2F-87C2-325125323DAB}" dt="2022-08-05T05:03:02.531" v="81" actId="20577"/>
        <pc:sldMkLst>
          <pc:docMk/>
          <pc:sldMk cId="4264038374" sldId="340"/>
        </pc:sldMkLst>
        <pc:spChg chg="mod">
          <ac:chgData name="Cheng Ding Xiang" userId="5d49a64f78317fbe" providerId="LiveId" clId="{AD489E30-E4A9-4B2F-87C2-325125323DAB}" dt="2022-08-05T03:23:10.185" v="48" actId="20577"/>
          <ac:spMkLst>
            <pc:docMk/>
            <pc:sldMk cId="4264038374" sldId="340"/>
            <ac:spMk id="2" creationId="{D584472E-0CA7-41F3-6FC3-8945D50679C2}"/>
          </ac:spMkLst>
        </pc:spChg>
        <pc:spChg chg="mod">
          <ac:chgData name="Cheng Ding Xiang" userId="5d49a64f78317fbe" providerId="LiveId" clId="{AD489E30-E4A9-4B2F-87C2-325125323DAB}" dt="2022-08-05T05:03:02.531" v="81" actId="20577"/>
          <ac:spMkLst>
            <pc:docMk/>
            <pc:sldMk cId="4264038374" sldId="340"/>
            <ac:spMk id="3" creationId="{45D675D5-686D-0C4A-7499-F18415C9E933}"/>
          </ac:spMkLst>
        </pc:spChg>
      </pc:sldChg>
      <pc:sldChg chg="addSp modSp new mod">
        <pc:chgData name="Cheng Ding Xiang" userId="5d49a64f78317fbe" providerId="LiveId" clId="{AD489E30-E4A9-4B2F-87C2-325125323DAB}" dt="2022-08-05T05:34:37.934" v="228" actId="404"/>
        <pc:sldMkLst>
          <pc:docMk/>
          <pc:sldMk cId="1794541283" sldId="341"/>
        </pc:sldMkLst>
        <pc:spChg chg="mod">
          <ac:chgData name="Cheng Ding Xiang" userId="5d49a64f78317fbe" providerId="LiveId" clId="{AD489E30-E4A9-4B2F-87C2-325125323DAB}" dt="2022-08-05T05:03:53.358" v="99" actId="20577"/>
          <ac:spMkLst>
            <pc:docMk/>
            <pc:sldMk cId="1794541283" sldId="341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34:37.934" v="228" actId="404"/>
          <ac:spMkLst>
            <pc:docMk/>
            <pc:sldMk cId="1794541283" sldId="341"/>
            <ac:spMk id="3" creationId="{53C1D370-A247-A559-AB74-1FA0CDBB4ABF}"/>
          </ac:spMkLst>
        </pc:spChg>
        <pc:spChg chg="add mod">
          <ac:chgData name="Cheng Ding Xiang" userId="5d49a64f78317fbe" providerId="LiveId" clId="{AD489E30-E4A9-4B2F-87C2-325125323DAB}" dt="2022-08-05T05:33:59.488" v="223" actId="1076"/>
          <ac:spMkLst>
            <pc:docMk/>
            <pc:sldMk cId="1794541283" sldId="341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0:19.102" v="404" actId="15"/>
        <pc:sldMkLst>
          <pc:docMk/>
          <pc:sldMk cId="2381780739" sldId="342"/>
        </pc:sldMkLst>
        <pc:spChg chg="mod">
          <ac:chgData name="Cheng Ding Xiang" userId="5d49a64f78317fbe" providerId="LiveId" clId="{AD489E30-E4A9-4B2F-87C2-325125323DAB}" dt="2022-08-05T05:37:30.846" v="242" actId="20577"/>
          <ac:spMkLst>
            <pc:docMk/>
            <pc:sldMk cId="2381780739" sldId="342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40:19.102" v="404" actId="15"/>
          <ac:spMkLst>
            <pc:docMk/>
            <pc:sldMk cId="2381780739" sldId="342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39:58.468" v="355" actId="403"/>
          <ac:spMkLst>
            <pc:docMk/>
            <pc:sldMk cId="2381780739" sldId="342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1:54.282" v="488" actId="20577"/>
        <pc:sldMkLst>
          <pc:docMk/>
          <pc:sldMk cId="2821862429" sldId="343"/>
        </pc:sldMkLst>
        <pc:spChg chg="mod">
          <ac:chgData name="Cheng Ding Xiang" userId="5d49a64f78317fbe" providerId="LiveId" clId="{AD489E30-E4A9-4B2F-87C2-325125323DAB}" dt="2022-08-05T05:41:54.282" v="488" actId="20577"/>
          <ac:spMkLst>
            <pc:docMk/>
            <pc:sldMk cId="2821862429" sldId="343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41:35.882" v="434" actId="403"/>
          <ac:spMkLst>
            <pc:docMk/>
            <pc:sldMk cId="2821862429" sldId="343"/>
            <ac:spMk id="7" creationId="{7A81ADDC-2F88-C64F-6F66-71C46992879F}"/>
          </ac:spMkLst>
        </pc:spChg>
      </pc:sldChg>
      <pc:sldChg chg="modSp new mod">
        <pc:chgData name="Cheng Ding Xiang" userId="5d49a64f78317fbe" providerId="LiveId" clId="{AD489E30-E4A9-4B2F-87C2-325125323DAB}" dt="2022-08-05T05:51:42.566" v="616" actId="403"/>
        <pc:sldMkLst>
          <pc:docMk/>
          <pc:sldMk cId="2154091981" sldId="344"/>
        </pc:sldMkLst>
        <pc:spChg chg="mod">
          <ac:chgData name="Cheng Ding Xiang" userId="5d49a64f78317fbe" providerId="LiveId" clId="{AD489E30-E4A9-4B2F-87C2-325125323DAB}" dt="2022-08-05T05:49:07.635" v="508" actId="20577"/>
          <ac:spMkLst>
            <pc:docMk/>
            <pc:sldMk cId="2154091981" sldId="344"/>
            <ac:spMk id="2" creationId="{949C586E-CBA0-4EDA-9395-2F4631A983A9}"/>
          </ac:spMkLst>
        </pc:spChg>
        <pc:spChg chg="mod">
          <ac:chgData name="Cheng Ding Xiang" userId="5d49a64f78317fbe" providerId="LiveId" clId="{AD489E30-E4A9-4B2F-87C2-325125323DAB}" dt="2022-08-05T05:51:42.566" v="616" actId="403"/>
          <ac:spMkLst>
            <pc:docMk/>
            <pc:sldMk cId="2154091981" sldId="344"/>
            <ac:spMk id="3" creationId="{96152811-3E92-44B4-6D1F-7EC9E9AA7A38}"/>
          </ac:spMkLst>
        </pc:spChg>
      </pc:sldChg>
      <pc:sldChg chg="modSp new mod">
        <pc:chgData name="Cheng Ding Xiang" userId="5d49a64f78317fbe" providerId="LiveId" clId="{AD489E30-E4A9-4B2F-87C2-325125323DAB}" dt="2022-08-05T05:52:24.128" v="625" actId="20577"/>
        <pc:sldMkLst>
          <pc:docMk/>
          <pc:sldMk cId="160700001" sldId="345"/>
        </pc:sldMkLst>
        <pc:spChg chg="mod">
          <ac:chgData name="Cheng Ding Xiang" userId="5d49a64f78317fbe" providerId="LiveId" clId="{AD489E30-E4A9-4B2F-87C2-325125323DAB}" dt="2022-08-05T05:52:24.128" v="625" actId="20577"/>
          <ac:spMkLst>
            <pc:docMk/>
            <pc:sldMk cId="160700001" sldId="345"/>
            <ac:spMk id="2" creationId="{EBEAB25B-DC43-59F9-6F6D-B79BC0FCBE6A}"/>
          </ac:spMkLst>
        </pc:spChg>
      </pc:sldChg>
      <pc:sldChg chg="addSp delSp modSp new del mod">
        <pc:chgData name="Cheng Ding Xiang" userId="5d49a64f78317fbe" providerId="LiveId" clId="{AD489E30-E4A9-4B2F-87C2-325125323DAB}" dt="2022-08-05T06:25:11.286" v="980" actId="47"/>
        <pc:sldMkLst>
          <pc:docMk/>
          <pc:sldMk cId="1759879787" sldId="346"/>
        </pc:sldMkLst>
        <pc:spChg chg="mod">
          <ac:chgData name="Cheng Ding Xiang" userId="5d49a64f78317fbe" providerId="LiveId" clId="{AD489E30-E4A9-4B2F-87C2-325125323DAB}" dt="2022-08-05T06:01:28.699" v="635" actId="20577"/>
          <ac:spMkLst>
            <pc:docMk/>
            <pc:sldMk cId="1759879787" sldId="346"/>
            <ac:spMk id="2" creationId="{BAADF204-7E29-8E8E-641D-253D7CD17374}"/>
          </ac:spMkLst>
        </pc:spChg>
        <pc:spChg chg="mod">
          <ac:chgData name="Cheng Ding Xiang" userId="5d49a64f78317fbe" providerId="LiveId" clId="{AD489E30-E4A9-4B2F-87C2-325125323DAB}" dt="2022-08-05T06:12:42.074" v="974" actId="20577"/>
          <ac:spMkLst>
            <pc:docMk/>
            <pc:sldMk cId="1759879787" sldId="346"/>
            <ac:spMk id="3" creationId="{FE84117C-88FF-E59B-502A-D4B03BB06F78}"/>
          </ac:spMkLst>
        </pc:spChg>
        <pc:spChg chg="add mod">
          <ac:chgData name="Cheng Ding Xiang" userId="5d49a64f78317fbe" providerId="LiveId" clId="{AD489E30-E4A9-4B2F-87C2-325125323DAB}" dt="2022-08-05T06:09:11.206" v="874" actId="1076"/>
          <ac:spMkLst>
            <pc:docMk/>
            <pc:sldMk cId="1759879787" sldId="346"/>
            <ac:spMk id="7" creationId="{B355964B-2FBD-606E-482F-75C695394129}"/>
          </ac:spMkLst>
        </pc:spChg>
        <pc:spChg chg="add mod">
          <ac:chgData name="Cheng Ding Xiang" userId="5d49a64f78317fbe" providerId="LiveId" clId="{AD489E30-E4A9-4B2F-87C2-325125323DAB}" dt="2022-08-05T06:10:08.149" v="880" actId="208"/>
          <ac:spMkLst>
            <pc:docMk/>
            <pc:sldMk cId="1759879787" sldId="346"/>
            <ac:spMk id="8" creationId="{C584F15B-1DFD-53C4-64B4-6D30AAFCD9A2}"/>
          </ac:spMkLst>
        </pc:spChg>
        <pc:spChg chg="add del mod">
          <ac:chgData name="Cheng Ding Xiang" userId="5d49a64f78317fbe" providerId="LiveId" clId="{AD489E30-E4A9-4B2F-87C2-325125323DAB}" dt="2022-08-05T06:12:43.680" v="975" actId="478"/>
          <ac:spMkLst>
            <pc:docMk/>
            <pc:sldMk cId="1759879787" sldId="346"/>
            <ac:spMk id="9" creationId="{AADA60E9-0FE0-3396-7B21-C03682DF5043}"/>
          </ac:spMkLst>
        </pc:spChg>
      </pc:sldChg>
      <pc:sldChg chg="delSp modSp add mod ord">
        <pc:chgData name="Cheng Ding Xiang" userId="5d49a64f78317fbe" providerId="LiveId" clId="{AD489E30-E4A9-4B2F-87C2-325125323DAB}" dt="2022-08-05T06:32:44.411" v="1210" actId="20577"/>
        <pc:sldMkLst>
          <pc:docMk/>
          <pc:sldMk cId="2692724140" sldId="347"/>
        </pc:sldMkLst>
        <pc:spChg chg="mod">
          <ac:chgData name="Cheng Ding Xiang" userId="5d49a64f78317fbe" providerId="LiveId" clId="{AD489E30-E4A9-4B2F-87C2-325125323DAB}" dt="2022-08-05T06:25:37.406" v="990" actId="404"/>
          <ac:spMkLst>
            <pc:docMk/>
            <pc:sldMk cId="2692724140" sldId="347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44.411" v="1210" actId="20577"/>
          <ac:spMkLst>
            <pc:docMk/>
            <pc:sldMk cId="2692724140" sldId="347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24:52.695" v="978" actId="478"/>
          <ac:spMkLst>
            <pc:docMk/>
            <pc:sldMk cId="2692724140" sldId="347"/>
            <ac:spMk id="9" creationId="{AADA60E9-0FE0-3396-7B21-C03682DF5043}"/>
          </ac:spMkLst>
        </pc:spChg>
      </pc:sldChg>
      <pc:sldChg chg="modSp add mod">
        <pc:chgData name="Cheng Ding Xiang" userId="5d49a64f78317fbe" providerId="LiveId" clId="{AD489E30-E4A9-4B2F-87C2-325125323DAB}" dt="2022-08-05T06:32:39.225" v="1200" actId="20577"/>
        <pc:sldMkLst>
          <pc:docMk/>
          <pc:sldMk cId="4243573603" sldId="348"/>
        </pc:sldMkLst>
        <pc:spChg chg="mod">
          <ac:chgData name="Cheng Ding Xiang" userId="5d49a64f78317fbe" providerId="LiveId" clId="{AD489E30-E4A9-4B2F-87C2-325125323DAB}" dt="2022-08-05T06:30:03.559" v="1169" actId="403"/>
          <ac:spMkLst>
            <pc:docMk/>
            <pc:sldMk cId="4243573603" sldId="348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39.225" v="1200" actId="20577"/>
          <ac:spMkLst>
            <pc:docMk/>
            <pc:sldMk cId="4243573603" sldId="348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5:44.992" v="991" actId="1076"/>
          <ac:spMkLst>
            <pc:docMk/>
            <pc:sldMk cId="4243573603" sldId="348"/>
            <ac:spMk id="8" creationId="{C584F15B-1DFD-53C4-64B4-6D30AAFCD9A2}"/>
          </ac:spMkLst>
        </pc:spChg>
      </pc:sldChg>
      <pc:sldChg chg="addSp modSp add mod">
        <pc:chgData name="Cheng Ding Xiang" userId="5d49a64f78317fbe" providerId="LiveId" clId="{AD489E30-E4A9-4B2F-87C2-325125323DAB}" dt="2022-08-05T06:32:34.046" v="1190" actId="14100"/>
        <pc:sldMkLst>
          <pc:docMk/>
          <pc:sldMk cId="1604401883" sldId="349"/>
        </pc:sldMkLst>
        <pc:spChg chg="mod">
          <ac:chgData name="Cheng Ding Xiang" userId="5d49a64f78317fbe" providerId="LiveId" clId="{AD489E30-E4A9-4B2F-87C2-325125323DAB}" dt="2022-08-05T06:27:11.294" v="1038" actId="403"/>
          <ac:spMkLst>
            <pc:docMk/>
            <pc:sldMk cId="1604401883" sldId="349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9.410" v="1189" actId="20577"/>
          <ac:spMkLst>
            <pc:docMk/>
            <pc:sldMk cId="1604401883" sldId="349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04.264" v="1037" actId="14100"/>
          <ac:spMkLst>
            <pc:docMk/>
            <pc:sldMk cId="1604401883" sldId="349"/>
            <ac:spMk id="8" creationId="{C584F15B-1DFD-53C4-64B4-6D30AAFCD9A2}"/>
          </ac:spMkLst>
        </pc:spChg>
        <pc:spChg chg="add mod">
          <ac:chgData name="Cheng Ding Xiang" userId="5d49a64f78317fbe" providerId="LiveId" clId="{AD489E30-E4A9-4B2F-87C2-325125323DAB}" dt="2022-08-05T06:26:18.845" v="998" actId="14100"/>
          <ac:spMkLst>
            <pc:docMk/>
            <pc:sldMk cId="1604401883" sldId="349"/>
            <ac:spMk id="9" creationId="{BBAF21FB-6328-0321-24F7-B9288218EB36}"/>
          </ac:spMkLst>
        </pc:spChg>
        <pc:spChg chg="add mod">
          <ac:chgData name="Cheng Ding Xiang" userId="5d49a64f78317fbe" providerId="LiveId" clId="{AD489E30-E4A9-4B2F-87C2-325125323DAB}" dt="2022-08-05T06:32:34.046" v="1190" actId="14100"/>
          <ac:spMkLst>
            <pc:docMk/>
            <pc:sldMk cId="1604401883" sldId="349"/>
            <ac:spMk id="10" creationId="{767C5FCA-2061-A6BD-6DFA-4E92DF337437}"/>
          </ac:spMkLst>
        </pc:spChg>
      </pc:sldChg>
      <pc:sldChg chg="modSp add mod">
        <pc:chgData name="Cheng Ding Xiang" userId="5d49a64f78317fbe" providerId="LiveId" clId="{AD489E30-E4A9-4B2F-87C2-325125323DAB}" dt="2022-08-05T06:32:23.702" v="1179" actId="20577"/>
        <pc:sldMkLst>
          <pc:docMk/>
          <pc:sldMk cId="1672178039" sldId="350"/>
        </pc:sldMkLst>
        <pc:spChg chg="mod">
          <ac:chgData name="Cheng Ding Xiang" userId="5d49a64f78317fbe" providerId="LiveId" clId="{AD489E30-E4A9-4B2F-87C2-325125323DAB}" dt="2022-08-05T06:27:37.829" v="1044" actId="403"/>
          <ac:spMkLst>
            <pc:docMk/>
            <pc:sldMk cId="1672178039" sldId="350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3.702" v="1179" actId="20577"/>
          <ac:spMkLst>
            <pc:docMk/>
            <pc:sldMk cId="1672178039" sldId="350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30.926" v="1041" actId="14100"/>
          <ac:spMkLst>
            <pc:docMk/>
            <pc:sldMk cId="1672178039" sldId="350"/>
            <ac:spMk id="8" creationId="{C584F15B-1DFD-53C4-64B4-6D30AAFCD9A2}"/>
          </ac:spMkLst>
        </pc:spChg>
      </pc:sldChg>
      <pc:sldChg chg="addSp modSp new mod">
        <pc:chgData name="Cheng Ding Xiang" userId="5d49a64f78317fbe" providerId="LiveId" clId="{AD489E30-E4A9-4B2F-87C2-325125323DAB}" dt="2022-08-05T06:37:33.642" v="1327" actId="14100"/>
        <pc:sldMkLst>
          <pc:docMk/>
          <pc:sldMk cId="2294253490" sldId="351"/>
        </pc:sldMkLst>
        <pc:spChg chg="mod">
          <ac:chgData name="Cheng Ding Xiang" userId="5d49a64f78317fbe" providerId="LiveId" clId="{AD489E30-E4A9-4B2F-87C2-325125323DAB}" dt="2022-08-05T06:29:51.819" v="1168" actId="20577"/>
          <ac:spMkLst>
            <pc:docMk/>
            <pc:sldMk cId="2294253490" sldId="351"/>
            <ac:spMk id="2" creationId="{2FB551AA-FD05-F03A-560C-6E5981CAA2A2}"/>
          </ac:spMkLst>
        </pc:spChg>
        <pc:spChg chg="mod">
          <ac:chgData name="Cheng Ding Xiang" userId="5d49a64f78317fbe" providerId="LiveId" clId="{AD489E30-E4A9-4B2F-87C2-325125323DAB}" dt="2022-08-05T06:37:33.642" v="1327" actId="14100"/>
          <ac:spMkLst>
            <pc:docMk/>
            <pc:sldMk cId="2294253490" sldId="351"/>
            <ac:spMk id="3" creationId="{7D093521-14E4-F29D-DD4C-1F5D33C3DCE3}"/>
          </ac:spMkLst>
        </pc:spChg>
        <pc:spChg chg="add mod">
          <ac:chgData name="Cheng Ding Xiang" userId="5d49a64f78317fbe" providerId="LiveId" clId="{AD489E30-E4A9-4B2F-87C2-325125323DAB}" dt="2022-08-05T06:37:29.679" v="1326" actId="14100"/>
          <ac:spMkLst>
            <pc:docMk/>
            <pc:sldMk cId="2294253490" sldId="351"/>
            <ac:spMk id="7" creationId="{A52E8D39-C8D8-767C-FFDB-6AE4E7FC99DE}"/>
          </ac:spMkLst>
        </pc:spChg>
      </pc:sldChg>
      <pc:sldChg chg="new del">
        <pc:chgData name="Cheng Ding Xiang" userId="5d49a64f78317fbe" providerId="LiveId" clId="{AD489E30-E4A9-4B2F-87C2-325125323DAB}" dt="2022-08-05T06:28:10.741" v="1046" actId="47"/>
        <pc:sldMkLst>
          <pc:docMk/>
          <pc:sldMk cId="3622827281" sldId="351"/>
        </pc:sldMkLst>
      </pc:sldChg>
      <pc:sldChg chg="delSp modSp add mod">
        <pc:chgData name="Cheng Ding Xiang" userId="5d49a64f78317fbe" providerId="LiveId" clId="{AD489E30-E4A9-4B2F-87C2-325125323DAB}" dt="2022-08-05T06:35:28.325" v="1323" actId="403"/>
        <pc:sldMkLst>
          <pc:docMk/>
          <pc:sldMk cId="166565040" sldId="352"/>
        </pc:sldMkLst>
        <pc:spChg chg="mod">
          <ac:chgData name="Cheng Ding Xiang" userId="5d49a64f78317fbe" providerId="LiveId" clId="{AD489E30-E4A9-4B2F-87C2-325125323DAB}" dt="2022-08-05T06:34:32.608" v="1313" actId="1076"/>
          <ac:spMkLst>
            <pc:docMk/>
            <pc:sldMk cId="166565040" sldId="352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5:28.325" v="1323" actId="403"/>
          <ac:spMkLst>
            <pc:docMk/>
            <pc:sldMk cId="166565040" sldId="352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34:15.909" v="1309" actId="478"/>
          <ac:spMkLst>
            <pc:docMk/>
            <pc:sldMk cId="166565040" sldId="352"/>
            <ac:spMk id="8" creationId="{C584F15B-1DFD-53C4-64B4-6D30AAFCD9A2}"/>
          </ac:spMkLst>
        </pc:spChg>
      </pc:sldChg>
      <pc:sldChg chg="modSp new mod">
        <pc:chgData name="Cheng Ding Xiang" userId="5d49a64f78317fbe" providerId="LiveId" clId="{AD489E30-E4A9-4B2F-87C2-325125323DAB}" dt="2022-08-05T06:42:26.581" v="1436" actId="20577"/>
        <pc:sldMkLst>
          <pc:docMk/>
          <pc:sldMk cId="2975057641" sldId="353"/>
        </pc:sldMkLst>
        <pc:spChg chg="mod">
          <ac:chgData name="Cheng Ding Xiang" userId="5d49a64f78317fbe" providerId="LiveId" clId="{AD489E30-E4A9-4B2F-87C2-325125323DAB}" dt="2022-08-05T06:42:26.581" v="1436" actId="20577"/>
          <ac:spMkLst>
            <pc:docMk/>
            <pc:sldMk cId="2975057641" sldId="353"/>
            <ac:spMk id="2" creationId="{378306F7-C687-F8C0-A871-CBB10BD20F49}"/>
          </ac:spMkLst>
        </pc:spChg>
      </pc:sldChg>
      <pc:sldChg chg="modSp new del mod">
        <pc:chgData name="Cheng Ding Xiang" userId="5d49a64f78317fbe" providerId="LiveId" clId="{AD489E30-E4A9-4B2F-87C2-325125323DAB}" dt="2022-08-05T06:40:45.759" v="1422" actId="47"/>
        <pc:sldMkLst>
          <pc:docMk/>
          <pc:sldMk cId="3171201647" sldId="353"/>
        </pc:sldMkLst>
        <pc:spChg chg="mod">
          <ac:chgData name="Cheng Ding Xiang" userId="5d49a64f78317fbe" providerId="LiveId" clId="{AD489E30-E4A9-4B2F-87C2-325125323DAB}" dt="2022-08-05T06:39:07.540" v="1421" actId="20577"/>
          <ac:spMkLst>
            <pc:docMk/>
            <pc:sldMk cId="3171201647" sldId="353"/>
            <ac:spMk id="2" creationId="{6BDD90FE-3B60-9A3D-851D-06906DCE6060}"/>
          </ac:spMkLst>
        </pc:spChg>
        <pc:spChg chg="mod">
          <ac:chgData name="Cheng Ding Xiang" userId="5d49a64f78317fbe" providerId="LiveId" clId="{AD489E30-E4A9-4B2F-87C2-325125323DAB}" dt="2022-08-05T06:38:08.360" v="1386" actId="15"/>
          <ac:spMkLst>
            <pc:docMk/>
            <pc:sldMk cId="3171201647" sldId="353"/>
            <ac:spMk id="3" creationId="{DE65EF0B-1D65-D919-AB73-0B244242B136}"/>
          </ac:spMkLst>
        </pc:spChg>
      </pc:sldChg>
      <pc:sldChg chg="new del">
        <pc:chgData name="Cheng Ding Xiang" userId="5d49a64f78317fbe" providerId="LiveId" clId="{AD489E30-E4A9-4B2F-87C2-325125323DAB}" dt="2022-08-05T07:42:04.187" v="1448" actId="47"/>
        <pc:sldMkLst>
          <pc:docMk/>
          <pc:sldMk cId="1486256490" sldId="354"/>
        </pc:sldMkLst>
      </pc:sldChg>
      <pc:sldChg chg="modSp new mod">
        <pc:chgData name="Cheng Ding Xiang" userId="5d49a64f78317fbe" providerId="LiveId" clId="{AD489E30-E4A9-4B2F-87C2-325125323DAB}" dt="2022-08-05T07:42:01.995" v="1447" actId="20577"/>
        <pc:sldMkLst>
          <pc:docMk/>
          <pc:sldMk cId="4004211399" sldId="355"/>
        </pc:sldMkLst>
        <pc:spChg chg="mod">
          <ac:chgData name="Cheng Ding Xiang" userId="5d49a64f78317fbe" providerId="LiveId" clId="{AD489E30-E4A9-4B2F-87C2-325125323DAB}" dt="2022-08-05T07:42:01.995" v="1447" actId="20577"/>
          <ac:spMkLst>
            <pc:docMk/>
            <pc:sldMk cId="4004211399" sldId="355"/>
            <ac:spMk id="2" creationId="{19DEDA39-CA98-158C-E378-7B672047CB31}"/>
          </ac:spMkLst>
        </pc:spChg>
      </pc:sldChg>
      <pc:sldChg chg="add">
        <pc:chgData name="Cheng Ding Xiang" userId="5d49a64f78317fbe" providerId="LiveId" clId="{AD489E30-E4A9-4B2F-87C2-325125323DAB}" dt="2022-08-05T07:42:10.648" v="1449"/>
        <pc:sldMkLst>
          <pc:docMk/>
          <pc:sldMk cId="3135548769" sldId="356"/>
        </pc:sldMkLst>
      </pc:sldChg>
      <pc:sldChg chg="modSp add mod">
        <pc:chgData name="Cheng Ding Xiang" userId="5d49a64f78317fbe" providerId="LiveId" clId="{AD489E30-E4A9-4B2F-87C2-325125323DAB}" dt="2022-08-05T07:49:57.573" v="1759" actId="20577"/>
        <pc:sldMkLst>
          <pc:docMk/>
          <pc:sldMk cId="239900789" sldId="357"/>
        </pc:sldMkLst>
        <pc:spChg chg="mod">
          <ac:chgData name="Cheng Ding Xiang" userId="5d49a64f78317fbe" providerId="LiveId" clId="{AD489E30-E4A9-4B2F-87C2-325125323DAB}" dt="2022-08-05T07:49:57.573" v="1759" actId="20577"/>
          <ac:spMkLst>
            <pc:docMk/>
            <pc:sldMk cId="239900789" sldId="357"/>
            <ac:spMk id="3" creationId="{47D7A29C-F929-4E10-9912-1B54C71B0D35}"/>
          </ac:spMkLst>
        </pc:spChg>
      </pc:sldChg>
      <pc:sldChg chg="addSp modSp add mod">
        <pc:chgData name="Cheng Ding Xiang" userId="5d49a64f78317fbe" providerId="LiveId" clId="{AD489E30-E4A9-4B2F-87C2-325125323DAB}" dt="2022-08-05T07:53:14.630" v="1891" actId="1076"/>
        <pc:sldMkLst>
          <pc:docMk/>
          <pc:sldMk cId="3364480804" sldId="358"/>
        </pc:sldMkLst>
        <pc:spChg chg="mod">
          <ac:chgData name="Cheng Ding Xiang" userId="5d49a64f78317fbe" providerId="LiveId" clId="{AD489E30-E4A9-4B2F-87C2-325125323DAB}" dt="2022-08-05T07:50:04.830" v="1766" actId="20577"/>
          <ac:spMkLst>
            <pc:docMk/>
            <pc:sldMk cId="3364480804" sldId="358"/>
            <ac:spMk id="2" creationId="{D4F45AE2-5DDC-4C5E-B70D-CADFA2278DFF}"/>
          </ac:spMkLst>
        </pc:spChg>
        <pc:spChg chg="mod">
          <ac:chgData name="Cheng Ding Xiang" userId="5d49a64f78317fbe" providerId="LiveId" clId="{AD489E30-E4A9-4B2F-87C2-325125323DAB}" dt="2022-08-05T07:51:02.102" v="1868" actId="27636"/>
          <ac:spMkLst>
            <pc:docMk/>
            <pc:sldMk cId="3364480804" sldId="358"/>
            <ac:spMk id="3" creationId="{47D7A29C-F929-4E10-9912-1B54C71B0D35}"/>
          </ac:spMkLst>
        </pc:spChg>
        <pc:spChg chg="add mod">
          <ac:chgData name="Cheng Ding Xiang" userId="5d49a64f78317fbe" providerId="LiveId" clId="{AD489E30-E4A9-4B2F-87C2-325125323DAB}" dt="2022-08-05T07:53:09.209" v="1890" actId="1076"/>
          <ac:spMkLst>
            <pc:docMk/>
            <pc:sldMk cId="3364480804" sldId="358"/>
            <ac:spMk id="7" creationId="{1A52A3E7-97F4-8B34-A874-C469C79024F5}"/>
          </ac:spMkLst>
        </pc:spChg>
        <pc:spChg chg="add mod">
          <ac:chgData name="Cheng Ding Xiang" userId="5d49a64f78317fbe" providerId="LiveId" clId="{AD489E30-E4A9-4B2F-87C2-325125323DAB}" dt="2022-08-05T07:53:14.630" v="1891" actId="1076"/>
          <ac:spMkLst>
            <pc:docMk/>
            <pc:sldMk cId="3364480804" sldId="358"/>
            <ac:spMk id="9" creationId="{B780C1FB-D0CB-6E74-5658-A623A9054023}"/>
          </ac:spMkLst>
        </pc:spChg>
      </pc:sldChg>
      <pc:sldChg chg="addSp modSp new mod">
        <pc:chgData name="Cheng Ding Xiang" userId="5d49a64f78317fbe" providerId="LiveId" clId="{AD489E30-E4A9-4B2F-87C2-325125323DAB}" dt="2022-08-05T08:01:12.164" v="2043" actId="1076"/>
        <pc:sldMkLst>
          <pc:docMk/>
          <pc:sldMk cId="4267727072" sldId="359"/>
        </pc:sldMkLst>
        <pc:spChg chg="mod">
          <ac:chgData name="Cheng Ding Xiang" userId="5d49a64f78317fbe" providerId="LiveId" clId="{AD489E30-E4A9-4B2F-87C2-325125323DAB}" dt="2022-08-05T07:56:42.017" v="1905" actId="20577"/>
          <ac:spMkLst>
            <pc:docMk/>
            <pc:sldMk cId="4267727072" sldId="359"/>
            <ac:spMk id="2" creationId="{65B21BC9-D01F-9F95-4787-9F858E30F61C}"/>
          </ac:spMkLst>
        </pc:spChg>
        <pc:spChg chg="mod">
          <ac:chgData name="Cheng Ding Xiang" userId="5d49a64f78317fbe" providerId="LiveId" clId="{AD489E30-E4A9-4B2F-87C2-325125323DAB}" dt="2022-08-05T07:59:09.762" v="2041" actId="20577"/>
          <ac:spMkLst>
            <pc:docMk/>
            <pc:sldMk cId="4267727072" sldId="359"/>
            <ac:spMk id="3" creationId="{A26A132F-4610-75E3-2E70-35510601C36F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6" creationId="{D14DD161-6B81-F912-1647-5C870A36AC7A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7" creationId="{B22C0092-15FB-39A9-060B-7F26514229DF}"/>
          </ac:spMkLst>
        </pc:spChg>
      </pc:sldChg>
      <pc:sldChg chg="addSp delSp modSp add mod">
        <pc:chgData name="Cheng Ding Xiang" userId="5d49a64f78317fbe" providerId="LiveId" clId="{AD489E30-E4A9-4B2F-87C2-325125323DAB}" dt="2022-08-05T08:02:42.194" v="2094" actId="1076"/>
        <pc:sldMkLst>
          <pc:docMk/>
          <pc:sldMk cId="1943013167" sldId="360"/>
        </pc:sldMkLst>
        <pc:spChg chg="mod">
          <ac:chgData name="Cheng Ding Xiang" userId="5d49a64f78317fbe" providerId="LiveId" clId="{AD489E30-E4A9-4B2F-87C2-325125323DAB}" dt="2022-08-05T08:01:21.815" v="2073" actId="20577"/>
          <ac:spMkLst>
            <pc:docMk/>
            <pc:sldMk cId="1943013167" sldId="360"/>
            <ac:spMk id="3" creationId="{A26A132F-4610-75E3-2E70-35510601C36F}"/>
          </ac:spMkLst>
        </pc:spChg>
        <pc:spChg chg="del">
          <ac:chgData name="Cheng Ding Xiang" userId="5d49a64f78317fbe" providerId="LiveId" clId="{AD489E30-E4A9-4B2F-87C2-325125323DAB}" dt="2022-08-05T08:01:25.505" v="2074" actId="478"/>
          <ac:spMkLst>
            <pc:docMk/>
            <pc:sldMk cId="1943013167" sldId="360"/>
            <ac:spMk id="6" creationId="{D14DD161-6B81-F912-1647-5C870A36AC7A}"/>
          </ac:spMkLst>
        </pc:spChg>
        <pc:spChg chg="del">
          <ac:chgData name="Cheng Ding Xiang" userId="5d49a64f78317fbe" providerId="LiveId" clId="{AD489E30-E4A9-4B2F-87C2-325125323DAB}" dt="2022-08-05T08:02:30.250" v="2087" actId="478"/>
          <ac:spMkLst>
            <pc:docMk/>
            <pc:sldMk cId="1943013167" sldId="360"/>
            <ac:spMk id="7" creationId="{B22C0092-15FB-39A9-060B-7F26514229DF}"/>
          </ac:spMkLst>
        </pc:spChg>
        <pc:spChg chg="add mod">
          <ac:chgData name="Cheng Ding Xiang" userId="5d49a64f78317fbe" providerId="LiveId" clId="{AD489E30-E4A9-4B2F-87C2-325125323DAB}" dt="2022-08-05T08:02:42.194" v="2094" actId="1076"/>
          <ac:spMkLst>
            <pc:docMk/>
            <pc:sldMk cId="1943013167" sldId="360"/>
            <ac:spMk id="9" creationId="{E0E21CCD-C1A3-E0A8-4CEA-00773F862D9B}"/>
          </ac:spMkLst>
        </pc:spChg>
      </pc:sldChg>
      <pc:sldMasterChg chg="setBg modSldLayout">
        <pc:chgData name="Cheng Ding Xiang" userId="5d49a64f78317fbe" providerId="LiveId" clId="{AD489E30-E4A9-4B2F-87C2-325125323DAB}" dt="2022-08-05T02:49:23.660" v="0"/>
        <pc:sldMasterMkLst>
          <pc:docMk/>
          <pc:sldMasterMk cId="0" sldId="2147483648"/>
        </pc:sldMasterMkLst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Cheng Ding Xiang" userId="5d49a64f78317fbe" providerId="LiveId" clId="{C47258F3-AB9D-4C53-821B-BA2F59A46E8A}"/>
    <pc:docChg chg="modSld">
      <pc:chgData name="Cheng Ding Xiang" userId="5d49a64f78317fbe" providerId="LiveId" clId="{C47258F3-AB9D-4C53-821B-BA2F59A46E8A}" dt="2022-08-04T07:26:57.101" v="1" actId="20577"/>
      <pc:docMkLst>
        <pc:docMk/>
      </pc:docMkLst>
      <pc:sldChg chg="modSp mod">
        <pc:chgData name="Cheng Ding Xiang" userId="5d49a64f78317fbe" providerId="LiveId" clId="{C47258F3-AB9D-4C53-821B-BA2F59A46E8A}" dt="2022-08-04T07:26:57.101" v="1" actId="20577"/>
        <pc:sldMkLst>
          <pc:docMk/>
          <pc:sldMk cId="2949826820" sldId="283"/>
        </pc:sldMkLst>
        <pc:spChg chg="mod">
          <ac:chgData name="Cheng Ding Xiang" userId="5d49a64f78317fbe" providerId="LiveId" clId="{C47258F3-AB9D-4C53-821B-BA2F59A46E8A}" dt="2022-08-04T07:26:57.101" v="1" actId="20577"/>
          <ac:spMkLst>
            <pc:docMk/>
            <pc:sldMk cId="2949826820" sldId="283"/>
            <ac:spMk id="2" creationId="{00000000-0000-0000-0000-000000000000}"/>
          </ac:spMkLst>
        </pc:spChg>
      </pc:sldChg>
    </pc:docChg>
  </pc:docChgLst>
  <pc:docChgLst>
    <pc:chgData name="Cheng Ding Xiang" userId="5d49a64f78317fbe" providerId="LiveId" clId="{088269D6-3BBA-4C0E-A6FB-38E82D895B98}"/>
    <pc:docChg chg="undo custSel addSld delSld modSld">
      <pc:chgData name="Cheng Ding Xiang" userId="5d49a64f78317fbe" providerId="LiveId" clId="{088269D6-3BBA-4C0E-A6FB-38E82D895B98}" dt="2022-08-10T04:33:50.930" v="1577"/>
      <pc:docMkLst>
        <pc:docMk/>
      </pc:docMkLst>
      <pc:sldChg chg="modSp mod">
        <pc:chgData name="Cheng Ding Xiang" userId="5d49a64f78317fbe" providerId="LiveId" clId="{088269D6-3BBA-4C0E-A6FB-38E82D895B98}" dt="2022-08-10T03:17:13.104" v="258" actId="20577"/>
        <pc:sldMkLst>
          <pc:docMk/>
          <pc:sldMk cId="2949826820" sldId="283"/>
        </pc:sldMkLst>
        <pc:spChg chg="mod">
          <ac:chgData name="Cheng Ding Xiang" userId="5d49a64f78317fbe" providerId="LiveId" clId="{088269D6-3BBA-4C0E-A6FB-38E82D895B98}" dt="2022-08-10T03:17:13.104" v="258" actId="20577"/>
          <ac:spMkLst>
            <pc:docMk/>
            <pc:sldMk cId="2949826820" sldId="283"/>
            <ac:spMk id="4" creationId="{00000000-0000-0000-0000-000000000000}"/>
          </ac:spMkLst>
        </pc:spChg>
        <pc:spChg chg="mod">
          <ac:chgData name="Cheng Ding Xiang" userId="5d49a64f78317fbe" providerId="LiveId" clId="{088269D6-3BBA-4C0E-A6FB-38E82D895B98}" dt="2022-08-10T03:00:12.179" v="97" actId="20577"/>
          <ac:spMkLst>
            <pc:docMk/>
            <pc:sldMk cId="2949826820" sldId="283"/>
            <ac:spMk id="6" creationId="{00000000-0000-0000-0000-000000000000}"/>
          </ac:spMkLst>
        </pc:spChg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1704617170" sldId="323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1448317191" sldId="324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2428346760" sldId="325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1658041741" sldId="326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3149910805" sldId="327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4098549539" sldId="328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4264038374" sldId="340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1496513118" sldId="361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1963882776" sldId="362"/>
        </pc:sldMkLst>
      </pc:sldChg>
      <pc:sldChg chg="del">
        <pc:chgData name="Cheng Ding Xiang" userId="5d49a64f78317fbe" providerId="LiveId" clId="{088269D6-3BBA-4C0E-A6FB-38E82D895B98}" dt="2022-08-05T09:02:07.304" v="91" actId="47"/>
        <pc:sldMkLst>
          <pc:docMk/>
          <pc:sldMk cId="760472262" sldId="363"/>
        </pc:sldMkLst>
      </pc:sldChg>
      <pc:sldChg chg="modSp add mod">
        <pc:chgData name="Cheng Ding Xiang" userId="5d49a64f78317fbe" providerId="LiveId" clId="{088269D6-3BBA-4C0E-A6FB-38E82D895B98}" dt="2022-08-10T03:20:18.253" v="287" actId="20577"/>
        <pc:sldMkLst>
          <pc:docMk/>
          <pc:sldMk cId="868395638" sldId="387"/>
        </pc:sldMkLst>
        <pc:spChg chg="mod">
          <ac:chgData name="Cheng Ding Xiang" userId="5d49a64f78317fbe" providerId="LiveId" clId="{088269D6-3BBA-4C0E-A6FB-38E82D895B98}" dt="2022-08-10T03:20:18.253" v="287" actId="20577"/>
          <ac:spMkLst>
            <pc:docMk/>
            <pc:sldMk cId="868395638" sldId="387"/>
            <ac:spMk id="2" creationId="{387A46FB-79B3-4678-A690-3E4F42F76F73}"/>
          </ac:spMkLst>
        </pc:spChg>
        <pc:spChg chg="mod">
          <ac:chgData name="Cheng Ding Xiang" userId="5d49a64f78317fbe" providerId="LiveId" clId="{088269D6-3BBA-4C0E-A6FB-38E82D895B98}" dt="2022-08-05T08:55:42.482" v="32" actId="2711"/>
          <ac:spMkLst>
            <pc:docMk/>
            <pc:sldMk cId="868395638" sldId="387"/>
            <ac:spMk id="4" creationId="{549B20CF-7882-4A16-88AF-EE8F7CF8BF8F}"/>
          </ac:spMkLst>
        </pc:spChg>
      </pc:sldChg>
      <pc:sldChg chg="addSp modSp add mod setBg">
        <pc:chgData name="Cheng Ding Xiang" userId="5d49a64f78317fbe" providerId="LiveId" clId="{088269D6-3BBA-4C0E-A6FB-38E82D895B98}" dt="2022-08-05T08:56:39.085" v="40" actId="26606"/>
        <pc:sldMkLst>
          <pc:docMk/>
          <pc:sldMk cId="634152486" sldId="388"/>
        </pc:sldMkLst>
        <pc:spChg chg="mo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2" creationId="{31137528-9EAD-45AD-A811-0993F236E5D7}"/>
          </ac:spMkLst>
        </pc:spChg>
        <pc:spChg chg="mod or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3" creationId="{96687955-F2CC-4296-9FFE-1C7D206851A3}"/>
          </ac:spMkLst>
        </pc:spChg>
        <pc:spChg chg="mo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4" creationId="{3236994C-E6BB-48B4-B0A1-97B25F4A50EF}"/>
          </ac:spMkLst>
        </pc:spChg>
        <pc:spChg chg="ad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1033" creationId="{25C8D2C1-DA83-420D-9635-D52CE066B5DA}"/>
          </ac:spMkLst>
        </pc:spChg>
        <pc:spChg chg="ad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1035" creationId="{434F74C9-6A0B-409E-AD1C-45B58BE91BB8}"/>
          </ac:spMkLst>
        </pc:spChg>
        <pc:spChg chg="ad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1039" creationId="{BE268116-E2A7-4F98-8812-192B4975E49B}"/>
          </ac:spMkLst>
        </pc:spChg>
        <pc:spChg chg="ad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1043" creationId="{FBEFFA83-BC6D-4CD2-A2BA-98AD67423BF2}"/>
          </ac:spMkLst>
        </pc:spChg>
        <pc:spChg chg="add">
          <ac:chgData name="Cheng Ding Xiang" userId="5d49a64f78317fbe" providerId="LiveId" clId="{088269D6-3BBA-4C0E-A6FB-38E82D895B98}" dt="2022-08-05T08:56:39.085" v="40" actId="26606"/>
          <ac:spMkLst>
            <pc:docMk/>
            <pc:sldMk cId="634152486" sldId="388"/>
            <ac:spMk id="1045" creationId="{AB5696BF-D495-4CAC-AA8A-4EBFF2C32A55}"/>
          </ac:spMkLst>
        </pc:spChg>
        <pc:picChg chg="mod">
          <ac:chgData name="Cheng Ding Xiang" userId="5d49a64f78317fbe" providerId="LiveId" clId="{088269D6-3BBA-4C0E-A6FB-38E82D895B98}" dt="2022-08-05T08:56:39.085" v="40" actId="26606"/>
          <ac:picMkLst>
            <pc:docMk/>
            <pc:sldMk cId="634152486" sldId="388"/>
            <ac:picMk id="1028" creationId="{D0B413DA-44FB-49B9-B7A7-351E19172590}"/>
          </ac:picMkLst>
        </pc:picChg>
        <pc:cxnChg chg="add">
          <ac:chgData name="Cheng Ding Xiang" userId="5d49a64f78317fbe" providerId="LiveId" clId="{088269D6-3BBA-4C0E-A6FB-38E82D895B98}" dt="2022-08-05T08:56:39.085" v="40" actId="26606"/>
          <ac:cxnSpMkLst>
            <pc:docMk/>
            <pc:sldMk cId="634152486" sldId="388"/>
            <ac:cxnSpMk id="1037" creationId="{F5486A9D-1265-4B57-91E6-68E666B978BC}"/>
          </ac:cxnSpMkLst>
        </pc:cxnChg>
        <pc:cxnChg chg="add">
          <ac:chgData name="Cheng Ding Xiang" userId="5d49a64f78317fbe" providerId="LiveId" clId="{088269D6-3BBA-4C0E-A6FB-38E82D895B98}" dt="2022-08-05T08:56:39.085" v="40" actId="26606"/>
          <ac:cxnSpMkLst>
            <pc:docMk/>
            <pc:sldMk cId="634152486" sldId="388"/>
            <ac:cxnSpMk id="1041" creationId="{73D8893D-DEBE-4F67-901F-166F75E9C6E7}"/>
          </ac:cxnSpMkLst>
        </pc:cxnChg>
      </pc:sldChg>
      <pc:sldChg chg="addSp modSp add mod setBg">
        <pc:chgData name="Cheng Ding Xiang" userId="5d49a64f78317fbe" providerId="LiveId" clId="{088269D6-3BBA-4C0E-A6FB-38E82D895B98}" dt="2022-08-05T08:57:34.228" v="52" actId="1076"/>
        <pc:sldMkLst>
          <pc:docMk/>
          <pc:sldMk cId="2382862046" sldId="389"/>
        </pc:sldMkLst>
        <pc:spChg chg="mo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" creationId="{4D76CB6A-9E9A-4D83-BB22-B108AFF9D9CF}"/>
          </ac:spMkLst>
        </pc:spChg>
        <pc:spChg chg="mod or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3" creationId="{4FC16C98-2B2E-453C-876A-185E3FFF4F34}"/>
          </ac:spMkLst>
        </pc:spChg>
        <pc:spChg chg="mo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4" creationId="{C7CF7433-A720-428E-9479-6D63423BA90A}"/>
          </ac:spMkLst>
        </pc:spChg>
        <pc:spChg chg="ad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055" creationId="{4E4490D0-3672-446A-AC12-B4830333BDDD}"/>
          </ac:spMkLst>
        </pc:spChg>
        <pc:spChg chg="ad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057" creationId="{39CB82C2-DF65-4EC1-8280-F201D50F570B}"/>
          </ac:spMkLst>
        </pc:spChg>
        <pc:spChg chg="ad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061" creationId="{C4AAA502-5435-489E-9538-3A40E6C71461}"/>
          </ac:spMkLst>
        </pc:spChg>
        <pc:spChg chg="ad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065" creationId="{DE42378B-2E28-4810-8421-7A473A40E376}"/>
          </ac:spMkLst>
        </pc:spChg>
        <pc:spChg chg="add">
          <ac:chgData name="Cheng Ding Xiang" userId="5d49a64f78317fbe" providerId="LiveId" clId="{088269D6-3BBA-4C0E-A6FB-38E82D895B98}" dt="2022-08-05T08:56:43.392" v="41" actId="26606"/>
          <ac:spMkLst>
            <pc:docMk/>
            <pc:sldMk cId="2382862046" sldId="389"/>
            <ac:spMk id="2067" creationId="{0D91DD17-237F-4811-BC0E-128EB1BD7CFE}"/>
          </ac:spMkLst>
        </pc:spChg>
        <pc:picChg chg="mod">
          <ac:chgData name="Cheng Ding Xiang" userId="5d49a64f78317fbe" providerId="LiveId" clId="{088269D6-3BBA-4C0E-A6FB-38E82D895B98}" dt="2022-08-05T08:57:34.228" v="52" actId="1076"/>
          <ac:picMkLst>
            <pc:docMk/>
            <pc:sldMk cId="2382862046" sldId="389"/>
            <ac:picMk id="2050" creationId="{26946894-4101-47FC-9443-848D279B19E3}"/>
          </ac:picMkLst>
        </pc:picChg>
        <pc:cxnChg chg="add">
          <ac:chgData name="Cheng Ding Xiang" userId="5d49a64f78317fbe" providerId="LiveId" clId="{088269D6-3BBA-4C0E-A6FB-38E82D895B98}" dt="2022-08-05T08:56:43.392" v="41" actId="26606"/>
          <ac:cxnSpMkLst>
            <pc:docMk/>
            <pc:sldMk cId="2382862046" sldId="389"/>
            <ac:cxnSpMk id="2059" creationId="{7E1D4427-852B-4B37-8E76-0E9F1810BA2A}"/>
          </ac:cxnSpMkLst>
        </pc:cxnChg>
        <pc:cxnChg chg="add">
          <ac:chgData name="Cheng Ding Xiang" userId="5d49a64f78317fbe" providerId="LiveId" clId="{088269D6-3BBA-4C0E-A6FB-38E82D895B98}" dt="2022-08-05T08:56:43.392" v="41" actId="26606"/>
          <ac:cxnSpMkLst>
            <pc:docMk/>
            <pc:sldMk cId="2382862046" sldId="389"/>
            <ac:cxnSpMk id="2063" creationId="{C9AC0290-4702-4519-B0F4-C2A46880997B}"/>
          </ac:cxnSpMkLst>
        </pc:cxnChg>
      </pc:sldChg>
      <pc:sldChg chg="modSp add mod">
        <pc:chgData name="Cheng Ding Xiang" userId="5d49a64f78317fbe" providerId="LiveId" clId="{088269D6-3BBA-4C0E-A6FB-38E82D895B98}" dt="2022-08-05T08:57:17.239" v="50" actId="20577"/>
        <pc:sldMkLst>
          <pc:docMk/>
          <pc:sldMk cId="1819125583" sldId="390"/>
        </pc:sldMkLst>
        <pc:spChg chg="mod">
          <ac:chgData name="Cheng Ding Xiang" userId="5d49a64f78317fbe" providerId="LiveId" clId="{088269D6-3BBA-4C0E-A6FB-38E82D895B98}" dt="2022-08-05T08:57:17.239" v="50" actId="20577"/>
          <ac:spMkLst>
            <pc:docMk/>
            <pc:sldMk cId="1819125583" sldId="390"/>
            <ac:spMk id="2" creationId="{9A62A761-07DD-459F-99C2-38B48E847F61}"/>
          </ac:spMkLst>
        </pc:spChg>
        <pc:spChg chg="mod">
          <ac:chgData name="Cheng Ding Xiang" userId="5d49a64f78317fbe" providerId="LiveId" clId="{088269D6-3BBA-4C0E-A6FB-38E82D895B98}" dt="2022-08-05T08:57:15.052" v="44" actId="1076"/>
          <ac:spMkLst>
            <pc:docMk/>
            <pc:sldMk cId="1819125583" sldId="390"/>
            <ac:spMk id="4" creationId="{9069C1E2-CBEF-46E7-81C0-FB60D96466FB}"/>
          </ac:spMkLst>
        </pc:spChg>
      </pc:sldChg>
      <pc:sldChg chg="modSp add mod">
        <pc:chgData name="Cheng Ding Xiang" userId="5d49a64f78317fbe" providerId="LiveId" clId="{088269D6-3BBA-4C0E-A6FB-38E82D895B98}" dt="2022-08-10T03:01:54.378" v="101" actId="113"/>
        <pc:sldMkLst>
          <pc:docMk/>
          <pc:sldMk cId="1246554807" sldId="391"/>
        </pc:sldMkLst>
        <pc:spChg chg="mod">
          <ac:chgData name="Cheng Ding Xiang" userId="5d49a64f78317fbe" providerId="LiveId" clId="{088269D6-3BBA-4C0E-A6FB-38E82D895B98}" dt="2022-08-05T08:59:11.866" v="68" actId="20577"/>
          <ac:spMkLst>
            <pc:docMk/>
            <pc:sldMk cId="1246554807" sldId="391"/>
            <ac:spMk id="2" creationId="{1EAE1117-EF3F-4649-A901-3C7612A5ED4C}"/>
          </ac:spMkLst>
        </pc:spChg>
        <pc:spChg chg="mod">
          <ac:chgData name="Cheng Ding Xiang" userId="5d49a64f78317fbe" providerId="LiveId" clId="{088269D6-3BBA-4C0E-A6FB-38E82D895B98}" dt="2022-08-05T08:59:08.220" v="62" actId="14100"/>
          <ac:spMkLst>
            <pc:docMk/>
            <pc:sldMk cId="1246554807" sldId="391"/>
            <ac:spMk id="4" creationId="{6795EED2-D586-4632-916B-C78E215DA2BB}"/>
          </ac:spMkLst>
        </pc:spChg>
        <pc:spChg chg="mod">
          <ac:chgData name="Cheng Ding Xiang" userId="5d49a64f78317fbe" providerId="LiveId" clId="{088269D6-3BBA-4C0E-A6FB-38E82D895B98}" dt="2022-08-10T03:01:54.378" v="101" actId="113"/>
          <ac:spMkLst>
            <pc:docMk/>
            <pc:sldMk cId="1246554807" sldId="391"/>
            <ac:spMk id="9" creationId="{055C48B6-ED3A-497F-BC04-7EB565DCE707}"/>
          </ac:spMkLst>
        </pc:spChg>
      </pc:sldChg>
      <pc:sldChg chg="modSp add mod">
        <pc:chgData name="Cheng Ding Xiang" userId="5d49a64f78317fbe" providerId="LiveId" clId="{088269D6-3BBA-4C0E-A6FB-38E82D895B98}" dt="2022-08-10T03:01:48.943" v="100" actId="113"/>
        <pc:sldMkLst>
          <pc:docMk/>
          <pc:sldMk cId="224307193" sldId="392"/>
        </pc:sldMkLst>
        <pc:spChg chg="mod">
          <ac:chgData name="Cheng Ding Xiang" userId="5d49a64f78317fbe" providerId="LiveId" clId="{088269D6-3BBA-4C0E-A6FB-38E82D895B98}" dt="2022-08-05T08:59:16.007" v="74" actId="20577"/>
          <ac:spMkLst>
            <pc:docMk/>
            <pc:sldMk cId="224307193" sldId="392"/>
            <ac:spMk id="2" creationId="{1EAE1117-EF3F-4649-A901-3C7612A5ED4C}"/>
          </ac:spMkLst>
        </pc:spChg>
        <pc:spChg chg="mod">
          <ac:chgData name="Cheng Ding Xiang" userId="5d49a64f78317fbe" providerId="LiveId" clId="{088269D6-3BBA-4C0E-A6FB-38E82D895B98}" dt="2022-08-05T08:59:23.870" v="76" actId="2711"/>
          <ac:spMkLst>
            <pc:docMk/>
            <pc:sldMk cId="224307193" sldId="392"/>
            <ac:spMk id="4" creationId="{6795EED2-D586-4632-916B-C78E215DA2BB}"/>
          </ac:spMkLst>
        </pc:spChg>
        <pc:spChg chg="mod">
          <ac:chgData name="Cheng Ding Xiang" userId="5d49a64f78317fbe" providerId="LiveId" clId="{088269D6-3BBA-4C0E-A6FB-38E82D895B98}" dt="2022-08-10T03:01:48.943" v="100" actId="113"/>
          <ac:spMkLst>
            <pc:docMk/>
            <pc:sldMk cId="224307193" sldId="392"/>
            <ac:spMk id="18" creationId="{F3C62006-8DD8-4F7F-9C39-98844A93E929}"/>
          </ac:spMkLst>
        </pc:spChg>
      </pc:sldChg>
      <pc:sldChg chg="modSp add mod">
        <pc:chgData name="Cheng Ding Xiang" userId="5d49a64f78317fbe" providerId="LiveId" clId="{088269D6-3BBA-4C0E-A6FB-38E82D895B98}" dt="2022-08-10T03:01:44.859" v="99" actId="113"/>
        <pc:sldMkLst>
          <pc:docMk/>
          <pc:sldMk cId="3813104394" sldId="393"/>
        </pc:sldMkLst>
        <pc:spChg chg="mod">
          <ac:chgData name="Cheng Ding Xiang" userId="5d49a64f78317fbe" providerId="LiveId" clId="{088269D6-3BBA-4C0E-A6FB-38E82D895B98}" dt="2022-08-05T09:01:48.788" v="89" actId="20577"/>
          <ac:spMkLst>
            <pc:docMk/>
            <pc:sldMk cId="3813104394" sldId="393"/>
            <ac:spMk id="2" creationId="{12D1E2DB-173C-4B14-A4AB-A06BCD568DA9}"/>
          </ac:spMkLst>
        </pc:spChg>
        <pc:spChg chg="mod">
          <ac:chgData name="Cheng Ding Xiang" userId="5d49a64f78317fbe" providerId="LiveId" clId="{088269D6-3BBA-4C0E-A6FB-38E82D895B98}" dt="2022-08-05T09:00:20.007" v="81" actId="207"/>
          <ac:spMkLst>
            <pc:docMk/>
            <pc:sldMk cId="3813104394" sldId="393"/>
            <ac:spMk id="4" creationId="{C42B3B1F-2CF6-424D-9C82-FC60DD913EBD}"/>
          </ac:spMkLst>
        </pc:spChg>
        <pc:spChg chg="mod">
          <ac:chgData name="Cheng Ding Xiang" userId="5d49a64f78317fbe" providerId="LiveId" clId="{088269D6-3BBA-4C0E-A6FB-38E82D895B98}" dt="2022-08-10T03:01:44.859" v="99" actId="113"/>
          <ac:spMkLst>
            <pc:docMk/>
            <pc:sldMk cId="3813104394" sldId="393"/>
            <ac:spMk id="6" creationId="{0B3AF54B-5D55-4D0F-8FB3-3C76A3181DD2}"/>
          </ac:spMkLst>
        </pc:spChg>
      </pc:sldChg>
      <pc:sldChg chg="addSp delSp modSp add mod setBg">
        <pc:chgData name="Cheng Ding Xiang" userId="5d49a64f78317fbe" providerId="LiveId" clId="{088269D6-3BBA-4C0E-A6FB-38E82D895B98}" dt="2022-08-10T03:39:37.550" v="817" actId="403"/>
        <pc:sldMkLst>
          <pc:docMk/>
          <pc:sldMk cId="1113379118" sldId="394"/>
        </pc:sldMkLst>
        <pc:spChg chg="mod or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2" creationId="{526564B8-B7C6-4B00-A5EB-AD7331840704}"/>
          </ac:spMkLst>
        </pc:spChg>
        <pc:spChg chg="mod or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3" creationId="{92E07C77-EA55-49EF-9BA8-A927B5551EBC}"/>
          </ac:spMkLst>
        </pc:spChg>
        <pc:spChg chg="mod">
          <ac:chgData name="Cheng Ding Xiang" userId="5d49a64f78317fbe" providerId="LiveId" clId="{088269D6-3BBA-4C0E-A6FB-38E82D895B98}" dt="2022-08-10T03:39:37.550" v="817" actId="403"/>
          <ac:spMkLst>
            <pc:docMk/>
            <pc:sldMk cId="1113379118" sldId="394"/>
            <ac:spMk id="4" creationId="{1EBACB4D-99FF-46CC-9DDD-814D6A1C7B2B}"/>
          </ac:spMkLst>
        </pc:spChg>
        <pc:spChg chg="add del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10" creationId="{600B5AE2-C5CC-499C-8F2D-249888BE22C2}"/>
          </ac:spMkLst>
        </pc:spChg>
        <pc:spChg chg="add del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12" creationId="{BA7A3698-B350-40E5-8475-9BCC41A089FC}"/>
          </ac:spMkLst>
        </pc:spChg>
        <pc:spChg chg="add del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16" creationId="{311973C2-EB8B-452A-A698-4A252FD3AE28}"/>
          </ac:spMkLst>
        </pc:spChg>
        <pc:spChg chg="add del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18" creationId="{10162E77-11AD-44A7-84EC-40C59EEFBD2E}"/>
          </ac:spMkLst>
        </pc:spChg>
        <pc:spChg chg="add del">
          <ac:chgData name="Cheng Ding Xiang" userId="5d49a64f78317fbe" providerId="LiveId" clId="{088269D6-3BBA-4C0E-A6FB-38E82D895B98}" dt="2022-08-10T03:39:25.597" v="814" actId="26606"/>
          <ac:spMkLst>
            <pc:docMk/>
            <pc:sldMk cId="1113379118" sldId="394"/>
            <ac:spMk id="25" creationId="{600B5AE2-C5CC-499C-8F2D-249888BE22C2}"/>
          </ac:spMkLst>
        </pc:spChg>
        <pc:spChg chg="add del">
          <ac:chgData name="Cheng Ding Xiang" userId="5d49a64f78317fbe" providerId="LiveId" clId="{088269D6-3BBA-4C0E-A6FB-38E82D895B98}" dt="2022-08-10T03:39:25.597" v="814" actId="26606"/>
          <ac:spMkLst>
            <pc:docMk/>
            <pc:sldMk cId="1113379118" sldId="394"/>
            <ac:spMk id="27" creationId="{BA7A3698-B350-40E5-8475-9BCC41A089FC}"/>
          </ac:spMkLst>
        </pc:spChg>
        <pc:spChg chg="add del">
          <ac:chgData name="Cheng Ding Xiang" userId="5d49a64f78317fbe" providerId="LiveId" clId="{088269D6-3BBA-4C0E-A6FB-38E82D895B98}" dt="2022-08-10T03:39:25.597" v="814" actId="26606"/>
          <ac:spMkLst>
            <pc:docMk/>
            <pc:sldMk cId="1113379118" sldId="394"/>
            <ac:spMk id="31" creationId="{311973C2-EB8B-452A-A698-4A252FD3AE28}"/>
          </ac:spMkLst>
        </pc:spChg>
        <pc:spChg chg="add del">
          <ac:chgData name="Cheng Ding Xiang" userId="5d49a64f78317fbe" providerId="LiveId" clId="{088269D6-3BBA-4C0E-A6FB-38E82D895B98}" dt="2022-08-10T03:39:25.597" v="814" actId="26606"/>
          <ac:spMkLst>
            <pc:docMk/>
            <pc:sldMk cId="1113379118" sldId="394"/>
            <ac:spMk id="33" creationId="{10162E77-11AD-44A7-84EC-40C59EEFBD2E}"/>
          </ac:spMkLst>
        </pc:spChg>
        <pc:spChg chg="ad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37" creationId="{600B5AE2-C5CC-499C-8F2D-249888BE22C2}"/>
          </ac:spMkLst>
        </pc:spChg>
        <pc:spChg chg="ad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38" creationId="{BA7A3698-B350-40E5-8475-9BCC41A089FC}"/>
          </ac:spMkLst>
        </pc:spChg>
        <pc:spChg chg="ad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41" creationId="{C609E9FA-BDDE-45C4-8F5E-974D4208D2EA}"/>
          </ac:spMkLst>
        </pc:spChg>
        <pc:spChg chg="add">
          <ac:chgData name="Cheng Ding Xiang" userId="5d49a64f78317fbe" providerId="LiveId" clId="{088269D6-3BBA-4C0E-A6FB-38E82D895B98}" dt="2022-08-10T03:39:25.612" v="815" actId="26606"/>
          <ac:spMkLst>
            <pc:docMk/>
            <pc:sldMk cId="1113379118" sldId="394"/>
            <ac:spMk id="42" creationId="{7737E529-E43B-4948-B3C4-7F6B806FCCFD}"/>
          </ac:spMkLst>
        </pc:spChg>
        <pc:picChg chg="add mod">
          <ac:chgData name="Cheng Ding Xiang" userId="5d49a64f78317fbe" providerId="LiveId" clId="{088269D6-3BBA-4C0E-A6FB-38E82D895B98}" dt="2022-08-10T03:39:25.612" v="815" actId="26606"/>
          <ac:picMkLst>
            <pc:docMk/>
            <pc:sldMk cId="1113379118" sldId="394"/>
            <ac:picMk id="6" creationId="{AC7099A1-439B-EFA4-A9F1-A8AC5B059BE1}"/>
          </ac:picMkLst>
        </pc:picChg>
        <pc:cxnChg chg="add del">
          <ac:chgData name="Cheng Ding Xiang" userId="5d49a64f78317fbe" providerId="LiveId" clId="{088269D6-3BBA-4C0E-A6FB-38E82D895B98}" dt="2022-08-10T03:39:25.612" v="815" actId="26606"/>
          <ac:cxnSpMkLst>
            <pc:docMk/>
            <pc:sldMk cId="1113379118" sldId="394"/>
            <ac:cxnSpMk id="14" creationId="{0AC655C7-EC94-4BE6-84C8-2F9EFBBB2789}"/>
          </ac:cxnSpMkLst>
        </pc:cxnChg>
        <pc:cxnChg chg="add del">
          <ac:chgData name="Cheng Ding Xiang" userId="5d49a64f78317fbe" providerId="LiveId" clId="{088269D6-3BBA-4C0E-A6FB-38E82D895B98}" dt="2022-08-10T03:39:25.612" v="815" actId="26606"/>
          <ac:cxnSpMkLst>
            <pc:docMk/>
            <pc:sldMk cId="1113379118" sldId="394"/>
            <ac:cxnSpMk id="20" creationId="{5AB158E9-1B40-4CD6-95F0-95CA11DF7B7A}"/>
          </ac:cxnSpMkLst>
        </pc:cxnChg>
        <pc:cxnChg chg="add del">
          <ac:chgData name="Cheng Ding Xiang" userId="5d49a64f78317fbe" providerId="LiveId" clId="{088269D6-3BBA-4C0E-A6FB-38E82D895B98}" dt="2022-08-10T03:39:25.597" v="814" actId="26606"/>
          <ac:cxnSpMkLst>
            <pc:docMk/>
            <pc:sldMk cId="1113379118" sldId="394"/>
            <ac:cxnSpMk id="29" creationId="{0AC655C7-EC94-4BE6-84C8-2F9EFBBB2789}"/>
          </ac:cxnSpMkLst>
        </pc:cxnChg>
        <pc:cxnChg chg="add del">
          <ac:chgData name="Cheng Ding Xiang" userId="5d49a64f78317fbe" providerId="LiveId" clId="{088269D6-3BBA-4C0E-A6FB-38E82D895B98}" dt="2022-08-10T03:39:25.597" v="814" actId="26606"/>
          <ac:cxnSpMkLst>
            <pc:docMk/>
            <pc:sldMk cId="1113379118" sldId="394"/>
            <ac:cxnSpMk id="35" creationId="{5AB158E9-1B40-4CD6-95F0-95CA11DF7B7A}"/>
          </ac:cxnSpMkLst>
        </pc:cxnChg>
        <pc:cxnChg chg="add">
          <ac:chgData name="Cheng Ding Xiang" userId="5d49a64f78317fbe" providerId="LiveId" clId="{088269D6-3BBA-4C0E-A6FB-38E82D895B98}" dt="2022-08-10T03:39:25.612" v="815" actId="26606"/>
          <ac:cxnSpMkLst>
            <pc:docMk/>
            <pc:sldMk cId="1113379118" sldId="394"/>
            <ac:cxnSpMk id="39" creationId="{0AC655C7-EC94-4BE6-84C8-2F9EFBBB2789}"/>
          </ac:cxnSpMkLst>
        </pc:cxnChg>
        <pc:cxnChg chg="add">
          <ac:chgData name="Cheng Ding Xiang" userId="5d49a64f78317fbe" providerId="LiveId" clId="{088269D6-3BBA-4C0E-A6FB-38E82D895B98}" dt="2022-08-10T03:39:25.612" v="815" actId="26606"/>
          <ac:cxnSpMkLst>
            <pc:docMk/>
            <pc:sldMk cId="1113379118" sldId="394"/>
            <ac:cxnSpMk id="40" creationId="{45549E29-E797-4A00-B030-3AB01640CFDC}"/>
          </ac:cxnSpMkLst>
        </pc:cxnChg>
      </pc:sldChg>
      <pc:sldChg chg="addSp delSp modSp add mod">
        <pc:chgData name="Cheng Ding Xiang" userId="5d49a64f78317fbe" providerId="LiveId" clId="{088269D6-3BBA-4C0E-A6FB-38E82D895B98}" dt="2022-08-10T03:11:30.689" v="252" actId="1076"/>
        <pc:sldMkLst>
          <pc:docMk/>
          <pc:sldMk cId="336113745" sldId="395"/>
        </pc:sldMkLst>
        <pc:spChg chg="mod">
          <ac:chgData name="Cheng Ding Xiang" userId="5d49a64f78317fbe" providerId="LiveId" clId="{088269D6-3BBA-4C0E-A6FB-38E82D895B98}" dt="2022-08-10T03:10:51.305" v="242" actId="1076"/>
          <ac:spMkLst>
            <pc:docMk/>
            <pc:sldMk cId="336113745" sldId="395"/>
            <ac:spMk id="4" creationId="{C42B3B1F-2CF6-424D-9C82-FC60DD913EBD}"/>
          </ac:spMkLst>
        </pc:spChg>
        <pc:spChg chg="del">
          <ac:chgData name="Cheng Ding Xiang" userId="5d49a64f78317fbe" providerId="LiveId" clId="{088269D6-3BBA-4C0E-A6FB-38E82D895B98}" dt="2022-08-10T03:10:47.253" v="241" actId="478"/>
          <ac:spMkLst>
            <pc:docMk/>
            <pc:sldMk cId="336113745" sldId="395"/>
            <ac:spMk id="6" creationId="{0B3AF54B-5D55-4D0F-8FB3-3C76A3181DD2}"/>
          </ac:spMkLst>
        </pc:spChg>
        <pc:picChg chg="add mod">
          <ac:chgData name="Cheng Ding Xiang" userId="5d49a64f78317fbe" providerId="LiveId" clId="{088269D6-3BBA-4C0E-A6FB-38E82D895B98}" dt="2022-08-10T03:11:12.082" v="247" actId="1076"/>
          <ac:picMkLst>
            <pc:docMk/>
            <pc:sldMk cId="336113745" sldId="395"/>
            <ac:picMk id="5" creationId="{6C0B7578-A3EA-6392-43C9-740C52F3832D}"/>
          </ac:picMkLst>
        </pc:picChg>
        <pc:picChg chg="add mod">
          <ac:chgData name="Cheng Ding Xiang" userId="5d49a64f78317fbe" providerId="LiveId" clId="{088269D6-3BBA-4C0E-A6FB-38E82D895B98}" dt="2022-08-10T03:11:30.689" v="252" actId="1076"/>
          <ac:picMkLst>
            <pc:docMk/>
            <pc:sldMk cId="336113745" sldId="395"/>
            <ac:picMk id="7" creationId="{A7419E41-FFF0-48DC-10AB-4FFDDBD6185B}"/>
          </ac:picMkLst>
        </pc:picChg>
      </pc:sldChg>
      <pc:sldChg chg="addSp delSp modSp new mod setBg">
        <pc:chgData name="Cheng Ding Xiang" userId="5d49a64f78317fbe" providerId="LiveId" clId="{088269D6-3BBA-4C0E-A6FB-38E82D895B98}" dt="2022-08-10T04:18:13.665" v="1382" actId="26606"/>
        <pc:sldMkLst>
          <pc:docMk/>
          <pc:sldMk cId="3538628609" sldId="396"/>
        </pc:sldMkLst>
        <pc:spChg chg="mo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2" creationId="{0FECEC34-4399-C540-0122-611D4BB6C3C7}"/>
          </ac:spMkLst>
        </pc:spChg>
        <pc:spChg chg="mo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3" creationId="{4FD94BCC-3422-81F9-AD74-EAF0D55C7375}"/>
          </ac:spMkLst>
        </pc:spChg>
        <pc:spChg chg="mo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4" creationId="{3E4A3083-0345-020A-E549-FFD7A9044303}"/>
          </ac:spMkLst>
        </pc:spChg>
        <pc:spChg chg="mo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5" creationId="{EC1E43CA-AC70-4682-13CE-4847B6CF647A}"/>
          </ac:spMkLst>
        </pc:spChg>
        <pc:spChg chg="add del">
          <ac:chgData name="Cheng Ding Xiang" userId="5d49a64f78317fbe" providerId="LiveId" clId="{088269D6-3BBA-4C0E-A6FB-38E82D895B98}" dt="2022-08-10T04:18:13.653" v="1381" actId="26606"/>
          <ac:spMkLst>
            <pc:docMk/>
            <pc:sldMk cId="3538628609" sldId="396"/>
            <ac:spMk id="11" creationId="{25C8D2C1-DA83-420D-9635-D52CE066B5DA}"/>
          </ac:spMkLst>
        </pc:spChg>
        <pc:spChg chg="add del">
          <ac:chgData name="Cheng Ding Xiang" userId="5d49a64f78317fbe" providerId="LiveId" clId="{088269D6-3BBA-4C0E-A6FB-38E82D895B98}" dt="2022-08-10T04:18:13.653" v="1381" actId="26606"/>
          <ac:spMkLst>
            <pc:docMk/>
            <pc:sldMk cId="3538628609" sldId="396"/>
            <ac:spMk id="13" creationId="{434F74C9-6A0B-409E-AD1C-45B58BE91BB8}"/>
          </ac:spMkLst>
        </pc:spChg>
        <pc:spChg chg="add del">
          <ac:chgData name="Cheng Ding Xiang" userId="5d49a64f78317fbe" providerId="LiveId" clId="{088269D6-3BBA-4C0E-A6FB-38E82D895B98}" dt="2022-08-10T04:18:13.653" v="1381" actId="26606"/>
          <ac:spMkLst>
            <pc:docMk/>
            <pc:sldMk cId="3538628609" sldId="396"/>
            <ac:spMk id="17" creationId="{A9286AD2-18A9-4868-A4E3-7A2097A20810}"/>
          </ac:spMkLst>
        </pc:spChg>
        <pc:spChg chg="ad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21" creationId="{25C8D2C1-DA83-420D-9635-D52CE066B5DA}"/>
          </ac:spMkLst>
        </pc:spChg>
        <pc:spChg chg="ad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22" creationId="{434F74C9-6A0B-409E-AD1C-45B58BE91BB8}"/>
          </ac:spMkLst>
        </pc:spChg>
        <pc:spChg chg="add">
          <ac:chgData name="Cheng Ding Xiang" userId="5d49a64f78317fbe" providerId="LiveId" clId="{088269D6-3BBA-4C0E-A6FB-38E82D895B98}" dt="2022-08-10T04:18:13.665" v="1382" actId="26606"/>
          <ac:spMkLst>
            <pc:docMk/>
            <pc:sldMk cId="3538628609" sldId="396"/>
            <ac:spMk id="24" creationId="{F452A527-3631-41ED-858D-3777A7D1496A}"/>
          </ac:spMkLst>
        </pc:spChg>
        <pc:picChg chg="add del">
          <ac:chgData name="Cheng Ding Xiang" userId="5d49a64f78317fbe" providerId="LiveId" clId="{088269D6-3BBA-4C0E-A6FB-38E82D895B98}" dt="2022-08-10T04:18:13.653" v="1381" actId="26606"/>
          <ac:picMkLst>
            <pc:docMk/>
            <pc:sldMk cId="3538628609" sldId="396"/>
            <ac:picMk id="7" creationId="{206FFD6C-D237-001B-A824-B9E8213BFC53}"/>
          </ac:picMkLst>
        </pc:picChg>
        <pc:picChg chg="add">
          <ac:chgData name="Cheng Ding Xiang" userId="5d49a64f78317fbe" providerId="LiveId" clId="{088269D6-3BBA-4C0E-A6FB-38E82D895B98}" dt="2022-08-10T04:18:13.665" v="1382" actId="26606"/>
          <ac:picMkLst>
            <pc:docMk/>
            <pc:sldMk cId="3538628609" sldId="396"/>
            <ac:picMk id="25" creationId="{855EF572-64AD-6C0F-2961-6C81A9BC212C}"/>
          </ac:picMkLst>
        </pc:picChg>
        <pc:cxnChg chg="add del">
          <ac:chgData name="Cheng Ding Xiang" userId="5d49a64f78317fbe" providerId="LiveId" clId="{088269D6-3BBA-4C0E-A6FB-38E82D895B98}" dt="2022-08-10T04:18:13.653" v="1381" actId="26606"/>
          <ac:cxnSpMkLst>
            <pc:docMk/>
            <pc:sldMk cId="3538628609" sldId="396"/>
            <ac:cxnSpMk id="15" creationId="{F5486A9D-1265-4B57-91E6-68E666B978BC}"/>
          </ac:cxnSpMkLst>
        </pc:cxnChg>
        <pc:cxnChg chg="add del">
          <ac:chgData name="Cheng Ding Xiang" userId="5d49a64f78317fbe" providerId="LiveId" clId="{088269D6-3BBA-4C0E-A6FB-38E82D895B98}" dt="2022-08-10T04:18:13.653" v="1381" actId="26606"/>
          <ac:cxnSpMkLst>
            <pc:docMk/>
            <pc:sldMk cId="3538628609" sldId="396"/>
            <ac:cxnSpMk id="19" creationId="{E7A7CD63-7EC3-44F3-95D0-595C4019FF24}"/>
          </ac:cxnSpMkLst>
        </pc:cxnChg>
        <pc:cxnChg chg="add">
          <ac:chgData name="Cheng Ding Xiang" userId="5d49a64f78317fbe" providerId="LiveId" clId="{088269D6-3BBA-4C0E-A6FB-38E82D895B98}" dt="2022-08-10T04:18:13.665" v="1382" actId="26606"/>
          <ac:cxnSpMkLst>
            <pc:docMk/>
            <pc:sldMk cId="3538628609" sldId="396"/>
            <ac:cxnSpMk id="23" creationId="{F5486A9D-1265-4B57-91E6-68E666B978BC}"/>
          </ac:cxnSpMkLst>
        </pc:cxnChg>
        <pc:cxnChg chg="add">
          <ac:chgData name="Cheng Ding Xiang" userId="5d49a64f78317fbe" providerId="LiveId" clId="{088269D6-3BBA-4C0E-A6FB-38E82D895B98}" dt="2022-08-10T04:18:13.665" v="1382" actId="26606"/>
          <ac:cxnSpMkLst>
            <pc:docMk/>
            <pc:sldMk cId="3538628609" sldId="396"/>
            <ac:cxnSpMk id="26" creationId="{D28A9C89-B313-458F-9C85-515930A51A93}"/>
          </ac:cxnSpMkLst>
        </pc:cxnChg>
      </pc:sldChg>
      <pc:sldChg chg="addSp modSp new mod setBg">
        <pc:chgData name="Cheng Ding Xiang" userId="5d49a64f78317fbe" providerId="LiveId" clId="{088269D6-3BBA-4C0E-A6FB-38E82D895B98}" dt="2022-08-10T04:18:02.767" v="1379" actId="26606"/>
        <pc:sldMkLst>
          <pc:docMk/>
          <pc:sldMk cId="1205017678" sldId="397"/>
        </pc:sldMkLst>
        <pc:spChg chg="mo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2" creationId="{8AF67F6F-316A-DB0E-7076-2936126C5CB3}"/>
          </ac:spMkLst>
        </pc:spChg>
        <pc:spChg chg="mo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3" creationId="{FECE308B-49A2-C6F8-08AE-002FF5A3C496}"/>
          </ac:spMkLst>
        </pc:spChg>
        <pc:spChg chg="mo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4" creationId="{58085F12-9233-A59A-9523-5806585C5AFC}"/>
          </ac:spMkLst>
        </pc:spChg>
        <pc:spChg chg="mo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5" creationId="{CFAA5C40-49BA-9708-C2A1-73E4D49CC084}"/>
          </ac:spMkLst>
        </pc:spChg>
        <pc:spChg chg="ad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11" creationId="{25C8D2C1-DA83-420D-9635-D52CE066B5DA}"/>
          </ac:spMkLst>
        </pc:spChg>
        <pc:spChg chg="ad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13" creationId="{434F74C9-6A0B-409E-AD1C-45B58BE91BB8}"/>
          </ac:spMkLst>
        </pc:spChg>
        <pc:spChg chg="add">
          <ac:chgData name="Cheng Ding Xiang" userId="5d49a64f78317fbe" providerId="LiveId" clId="{088269D6-3BBA-4C0E-A6FB-38E82D895B98}" dt="2022-08-10T04:18:02.767" v="1379" actId="26606"/>
          <ac:spMkLst>
            <pc:docMk/>
            <pc:sldMk cId="1205017678" sldId="397"/>
            <ac:spMk id="17" creationId="{F452A527-3631-41ED-858D-3777A7D1496A}"/>
          </ac:spMkLst>
        </pc:spChg>
        <pc:picChg chg="add">
          <ac:chgData name="Cheng Ding Xiang" userId="5d49a64f78317fbe" providerId="LiveId" clId="{088269D6-3BBA-4C0E-A6FB-38E82D895B98}" dt="2022-08-10T04:18:02.767" v="1379" actId="26606"/>
          <ac:picMkLst>
            <pc:docMk/>
            <pc:sldMk cId="1205017678" sldId="397"/>
            <ac:picMk id="7" creationId="{02B93135-E209-F3A3-B548-5389ACD9D748}"/>
          </ac:picMkLst>
        </pc:picChg>
        <pc:cxnChg chg="add">
          <ac:chgData name="Cheng Ding Xiang" userId="5d49a64f78317fbe" providerId="LiveId" clId="{088269D6-3BBA-4C0E-A6FB-38E82D895B98}" dt="2022-08-10T04:18:02.767" v="1379" actId="26606"/>
          <ac:cxnSpMkLst>
            <pc:docMk/>
            <pc:sldMk cId="1205017678" sldId="397"/>
            <ac:cxnSpMk id="15" creationId="{F5486A9D-1265-4B57-91E6-68E666B978BC}"/>
          </ac:cxnSpMkLst>
        </pc:cxnChg>
        <pc:cxnChg chg="add">
          <ac:chgData name="Cheng Ding Xiang" userId="5d49a64f78317fbe" providerId="LiveId" clId="{088269D6-3BBA-4C0E-A6FB-38E82D895B98}" dt="2022-08-10T04:18:02.767" v="1379" actId="26606"/>
          <ac:cxnSpMkLst>
            <pc:docMk/>
            <pc:sldMk cId="1205017678" sldId="397"/>
            <ac:cxnSpMk id="19" creationId="{D28A9C89-B313-458F-9C85-515930A51A93}"/>
          </ac:cxnSpMkLst>
        </pc:cxnChg>
      </pc:sldChg>
      <pc:sldChg chg="addSp delSp modSp new mod setBg">
        <pc:chgData name="Cheng Ding Xiang" userId="5d49a64f78317fbe" providerId="LiveId" clId="{088269D6-3BBA-4C0E-A6FB-38E82D895B98}" dt="2022-08-10T04:02:48.673" v="1378" actId="26606"/>
        <pc:sldMkLst>
          <pc:docMk/>
          <pc:sldMk cId="1528816437" sldId="398"/>
        </pc:sldMkLst>
        <pc:spChg chg="mod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2" creationId="{2B743C4F-E4A4-3D60-87BE-48E90380FBE4}"/>
          </ac:spMkLst>
        </pc:spChg>
        <pc:spChg chg="mod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3" creationId="{EEC25DE1-81AA-17AD-7040-2688011572E3}"/>
          </ac:spMkLst>
        </pc:spChg>
        <pc:spChg chg="mod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4" creationId="{75112D6C-880A-2DA4-3160-3D16FF8070EA}"/>
          </ac:spMkLst>
        </pc:spChg>
        <pc:spChg chg="mod">
          <ac:chgData name="Cheng Ding Xiang" userId="5d49a64f78317fbe" providerId="LiveId" clId="{088269D6-3BBA-4C0E-A6FB-38E82D895B98}" dt="2022-08-10T03:36:07.823" v="502" actId="26606"/>
          <ac:spMkLst>
            <pc:docMk/>
            <pc:sldMk cId="1528816437" sldId="398"/>
            <ac:spMk id="5" creationId="{B17AE9C9-A976-3964-0DB6-83B48DB72514}"/>
          </ac:spMkLst>
        </pc:spChg>
        <pc:spChg chg="add del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11" creationId="{990D0034-F768-41E7-85D4-F38C4DE85770}"/>
          </ac:spMkLst>
        </pc:spChg>
        <pc:spChg chg="add del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13" creationId="{C4F7E42D-8B5A-4FC8-81CD-9E60171F7FA8}"/>
          </ac:spMkLst>
        </pc:spChg>
        <pc:spChg chg="add del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15" creationId="{8C04651D-B9F4-4935-A02D-364153FBDF54}"/>
          </ac:spMkLst>
        </pc:spChg>
        <pc:spChg chg="add">
          <ac:chgData name="Cheng Ding Xiang" userId="5d49a64f78317fbe" providerId="LiveId" clId="{088269D6-3BBA-4C0E-A6FB-38E82D895B98}" dt="2022-08-10T04:02:48.673" v="1378" actId="26606"/>
          <ac:spMkLst>
            <pc:docMk/>
            <pc:sldMk cId="1528816437" sldId="398"/>
            <ac:spMk id="20" creationId="{990D0034-F768-41E7-85D4-F38C4DE85770}"/>
          </ac:spMkLst>
        </pc:spChg>
        <pc:picChg chg="add">
          <ac:chgData name="Cheng Ding Xiang" userId="5d49a64f78317fbe" providerId="LiveId" clId="{088269D6-3BBA-4C0E-A6FB-38E82D895B98}" dt="2022-08-10T03:36:07.823" v="502" actId="26606"/>
          <ac:picMkLst>
            <pc:docMk/>
            <pc:sldMk cId="1528816437" sldId="398"/>
            <ac:picMk id="7" creationId="{7FF4B34B-F88D-0D34-E24A-BDF4FD7C352C}"/>
          </ac:picMkLst>
        </pc:picChg>
        <pc:cxnChg chg="add">
          <ac:chgData name="Cheng Ding Xiang" userId="5d49a64f78317fbe" providerId="LiveId" clId="{088269D6-3BBA-4C0E-A6FB-38E82D895B98}" dt="2022-08-10T04:02:48.673" v="1378" actId="26606"/>
          <ac:cxnSpMkLst>
            <pc:docMk/>
            <pc:sldMk cId="1528816437" sldId="398"/>
            <ac:cxnSpMk id="22" creationId="{5A0A5CF6-407C-4691-8122-49DF69D0020D}"/>
          </ac:cxnSpMkLst>
        </pc:cxnChg>
      </pc:sldChg>
      <pc:sldChg chg="modSp new mod">
        <pc:chgData name="Cheng Ding Xiang" userId="5d49a64f78317fbe" providerId="LiveId" clId="{088269D6-3BBA-4C0E-A6FB-38E82D895B98}" dt="2022-08-10T03:37:58.452" v="685" actId="20577"/>
        <pc:sldMkLst>
          <pc:docMk/>
          <pc:sldMk cId="2638544874" sldId="399"/>
        </pc:sldMkLst>
        <pc:spChg chg="mod">
          <ac:chgData name="Cheng Ding Xiang" userId="5d49a64f78317fbe" providerId="LiveId" clId="{088269D6-3BBA-4C0E-A6FB-38E82D895B98}" dt="2022-08-10T03:37:03.005" v="534" actId="20577"/>
          <ac:spMkLst>
            <pc:docMk/>
            <pc:sldMk cId="2638544874" sldId="399"/>
            <ac:spMk id="2" creationId="{101288A6-2D80-2448-8429-34903CBA411C}"/>
          </ac:spMkLst>
        </pc:spChg>
        <pc:spChg chg="mod">
          <ac:chgData name="Cheng Ding Xiang" userId="5d49a64f78317fbe" providerId="LiveId" clId="{088269D6-3BBA-4C0E-A6FB-38E82D895B98}" dt="2022-08-10T03:37:58.452" v="685" actId="20577"/>
          <ac:spMkLst>
            <pc:docMk/>
            <pc:sldMk cId="2638544874" sldId="399"/>
            <ac:spMk id="3" creationId="{85BB642B-F52B-C42B-2FA1-6B967547F18F}"/>
          </ac:spMkLst>
        </pc:spChg>
      </pc:sldChg>
      <pc:sldChg chg="addSp delSp modSp new mod setBg">
        <pc:chgData name="Cheng Ding Xiang" userId="5d49a64f78317fbe" providerId="LiveId" clId="{088269D6-3BBA-4C0E-A6FB-38E82D895B98}" dt="2022-08-10T04:02:04.637" v="1377" actId="207"/>
        <pc:sldMkLst>
          <pc:docMk/>
          <pc:sldMk cId="1909120749" sldId="400"/>
        </pc:sldMkLst>
        <pc:spChg chg="mo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2" creationId="{B28B51A5-CE48-7687-8E33-98775CAD8D06}"/>
          </ac:spMkLst>
        </pc:spChg>
        <pc:spChg chg="del">
          <ac:chgData name="Cheng Ding Xiang" userId="5d49a64f78317fbe" providerId="LiveId" clId="{088269D6-3BBA-4C0E-A6FB-38E82D895B98}" dt="2022-08-10T03:41:01.074" v="847" actId="3680"/>
          <ac:spMkLst>
            <pc:docMk/>
            <pc:sldMk cId="1909120749" sldId="400"/>
            <ac:spMk id="3" creationId="{4E126E1E-00E9-1757-8EF4-4950FF1A1872}"/>
          </ac:spMkLst>
        </pc:spChg>
        <pc:spChg chg="mo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4" creationId="{E29E95E0-9730-21B7-6004-5F6DCC3BD291}"/>
          </ac:spMkLst>
        </pc:spChg>
        <pc:spChg chg="mo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5" creationId="{6FD78B2C-7D77-8574-F11F-B2787C242D25}"/>
          </ac:spMkLst>
        </pc:spChg>
        <pc:spChg chg="add mod ord">
          <ac:chgData name="Cheng Ding Xiang" userId="5d49a64f78317fbe" providerId="LiveId" clId="{088269D6-3BBA-4C0E-A6FB-38E82D895B98}" dt="2022-08-10T03:48:36.721" v="1363" actId="27636"/>
          <ac:spMkLst>
            <pc:docMk/>
            <pc:sldMk cId="1909120749" sldId="400"/>
            <ac:spMk id="7" creationId="{A9A67CF5-C166-A4A2-836C-7470808C0350}"/>
          </ac:spMkLst>
        </pc:spChg>
        <pc:spChg chg="add del">
          <ac:chgData name="Cheng Ding Xiang" userId="5d49a64f78317fbe" providerId="LiveId" clId="{088269D6-3BBA-4C0E-A6FB-38E82D895B98}" dt="2022-08-10T03:48:13.553" v="1351" actId="26606"/>
          <ac:spMkLst>
            <pc:docMk/>
            <pc:sldMk cId="1909120749" sldId="400"/>
            <ac:spMk id="12" creationId="{52ABB703-2B0E-4C3B-B4A2-F3973548E561}"/>
          </ac:spMkLst>
        </pc:spChg>
        <pc:spChg chg="add del">
          <ac:chgData name="Cheng Ding Xiang" userId="5d49a64f78317fbe" providerId="LiveId" clId="{088269D6-3BBA-4C0E-A6FB-38E82D895B98}" dt="2022-08-10T03:48:13.553" v="1351" actId="26606"/>
          <ac:spMkLst>
            <pc:docMk/>
            <pc:sldMk cId="1909120749" sldId="400"/>
            <ac:spMk id="16" creationId="{E95DA498-D9A2-4DA9-B9DA-B3776E08CF7E}"/>
          </ac:spMkLst>
        </pc:spChg>
        <pc:spChg chg="add del">
          <ac:chgData name="Cheng Ding Xiang" userId="5d49a64f78317fbe" providerId="LiveId" clId="{088269D6-3BBA-4C0E-A6FB-38E82D895B98}" dt="2022-08-10T03:48:13.553" v="1351" actId="26606"/>
          <ac:spMkLst>
            <pc:docMk/>
            <pc:sldMk cId="1909120749" sldId="400"/>
            <ac:spMk id="18" creationId="{82A73093-4B9D-420D-B17E-52293703A1D4}"/>
          </ac:spMkLst>
        </pc:spChg>
        <pc:spChg chg="add del">
          <ac:chgData name="Cheng Ding Xiang" userId="5d49a64f78317fbe" providerId="LiveId" clId="{088269D6-3BBA-4C0E-A6FB-38E82D895B98}" dt="2022-08-10T03:48:14.235" v="1353" actId="26606"/>
          <ac:spMkLst>
            <pc:docMk/>
            <pc:sldMk cId="1909120749" sldId="400"/>
            <ac:spMk id="20" creationId="{44CC594A-A820-450F-B363-C19201FCFEC6}"/>
          </ac:spMkLst>
        </pc:spChg>
        <pc:spChg chg="add del">
          <ac:chgData name="Cheng Ding Xiang" userId="5d49a64f78317fbe" providerId="LiveId" clId="{088269D6-3BBA-4C0E-A6FB-38E82D895B98}" dt="2022-08-10T03:48:14.235" v="1353" actId="26606"/>
          <ac:spMkLst>
            <pc:docMk/>
            <pc:sldMk cId="1909120749" sldId="400"/>
            <ac:spMk id="21" creationId="{59FAB3DA-E9ED-4574-ABCC-378BC0FF1BBC}"/>
          </ac:spMkLst>
        </pc:spChg>
        <pc:spChg chg="add del">
          <ac:chgData name="Cheng Ding Xiang" userId="5d49a64f78317fbe" providerId="LiveId" clId="{088269D6-3BBA-4C0E-A6FB-38E82D895B98}" dt="2022-08-10T03:48:14.235" v="1353" actId="26606"/>
          <ac:spMkLst>
            <pc:docMk/>
            <pc:sldMk cId="1909120749" sldId="400"/>
            <ac:spMk id="22" creationId="{53B8D6B0-55D6-48DC-86D8-FD95D5F118AB}"/>
          </ac:spMkLst>
        </pc:spChg>
        <pc:spChg chg="add del">
          <ac:chgData name="Cheng Ding Xiang" userId="5d49a64f78317fbe" providerId="LiveId" clId="{088269D6-3BBA-4C0E-A6FB-38E82D895B98}" dt="2022-08-10T03:48:14.715" v="1355" actId="26606"/>
          <ac:spMkLst>
            <pc:docMk/>
            <pc:sldMk cId="1909120749" sldId="400"/>
            <ac:spMk id="24" creationId="{52ABB703-2B0E-4C3B-B4A2-F3973548E561}"/>
          </ac:spMkLst>
        </pc:spChg>
        <pc:spChg chg="add del">
          <ac:chgData name="Cheng Ding Xiang" userId="5d49a64f78317fbe" providerId="LiveId" clId="{088269D6-3BBA-4C0E-A6FB-38E82D895B98}" dt="2022-08-10T03:48:14.715" v="1355" actId="26606"/>
          <ac:spMkLst>
            <pc:docMk/>
            <pc:sldMk cId="1909120749" sldId="400"/>
            <ac:spMk id="26" creationId="{E95DA498-D9A2-4DA9-B9DA-B3776E08CF7E}"/>
          </ac:spMkLst>
        </pc:spChg>
        <pc:spChg chg="add del">
          <ac:chgData name="Cheng Ding Xiang" userId="5d49a64f78317fbe" providerId="LiveId" clId="{088269D6-3BBA-4C0E-A6FB-38E82D895B98}" dt="2022-08-10T03:48:14.715" v="1355" actId="26606"/>
          <ac:spMkLst>
            <pc:docMk/>
            <pc:sldMk cId="1909120749" sldId="400"/>
            <ac:spMk id="27" creationId="{82A73093-4B9D-420D-B17E-52293703A1D4}"/>
          </ac:spMkLst>
        </pc:spChg>
        <pc:spChg chg="add del">
          <ac:chgData name="Cheng Ding Xiang" userId="5d49a64f78317fbe" providerId="LiveId" clId="{088269D6-3BBA-4C0E-A6FB-38E82D895B98}" dt="2022-08-10T03:48:16.361" v="1357" actId="26606"/>
          <ac:spMkLst>
            <pc:docMk/>
            <pc:sldMk cId="1909120749" sldId="400"/>
            <ac:spMk id="29" creationId="{44CC594A-A820-450F-B363-C19201FCFEC6}"/>
          </ac:spMkLst>
        </pc:spChg>
        <pc:spChg chg="add del">
          <ac:chgData name="Cheng Ding Xiang" userId="5d49a64f78317fbe" providerId="LiveId" clId="{088269D6-3BBA-4C0E-A6FB-38E82D895B98}" dt="2022-08-10T03:48:16.361" v="1357" actId="26606"/>
          <ac:spMkLst>
            <pc:docMk/>
            <pc:sldMk cId="1909120749" sldId="400"/>
            <ac:spMk id="30" creationId="{59FAB3DA-E9ED-4574-ABCC-378BC0FF1BBC}"/>
          </ac:spMkLst>
        </pc:spChg>
        <pc:spChg chg="add del">
          <ac:chgData name="Cheng Ding Xiang" userId="5d49a64f78317fbe" providerId="LiveId" clId="{088269D6-3BBA-4C0E-A6FB-38E82D895B98}" dt="2022-08-10T03:48:16.361" v="1357" actId="26606"/>
          <ac:spMkLst>
            <pc:docMk/>
            <pc:sldMk cId="1909120749" sldId="400"/>
            <ac:spMk id="31" creationId="{53B8D6B0-55D6-48DC-86D8-FD95D5F118AB}"/>
          </ac:spMkLst>
        </pc:spChg>
        <pc:spChg chg="ad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33" creationId="{52ABB703-2B0E-4C3B-B4A2-F3973548E561}"/>
          </ac:spMkLst>
        </pc:spChg>
        <pc:spChg chg="ad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35" creationId="{E95DA498-D9A2-4DA9-B9DA-B3776E08CF7E}"/>
          </ac:spMkLst>
        </pc:spChg>
        <pc:spChg chg="add">
          <ac:chgData name="Cheng Ding Xiang" userId="5d49a64f78317fbe" providerId="LiveId" clId="{088269D6-3BBA-4C0E-A6FB-38E82D895B98}" dt="2022-08-10T03:48:16.381" v="1358" actId="26606"/>
          <ac:spMkLst>
            <pc:docMk/>
            <pc:sldMk cId="1909120749" sldId="400"/>
            <ac:spMk id="36" creationId="{82A73093-4B9D-420D-B17E-52293703A1D4}"/>
          </ac:spMkLst>
        </pc:spChg>
        <pc:graphicFrameChg chg="add mod ord modGraphic">
          <ac:chgData name="Cheng Ding Xiang" userId="5d49a64f78317fbe" providerId="LiveId" clId="{088269D6-3BBA-4C0E-A6FB-38E82D895B98}" dt="2022-08-10T04:02:04.637" v="1377" actId="207"/>
          <ac:graphicFrameMkLst>
            <pc:docMk/>
            <pc:sldMk cId="1909120749" sldId="400"/>
            <ac:graphicFrameMk id="6" creationId="{85DA0CA7-DF22-7F92-981E-D9A17702AE25}"/>
          </ac:graphicFrameMkLst>
        </pc:graphicFrameChg>
        <pc:cxnChg chg="add del">
          <ac:chgData name="Cheng Ding Xiang" userId="5d49a64f78317fbe" providerId="LiveId" clId="{088269D6-3BBA-4C0E-A6FB-38E82D895B98}" dt="2022-08-10T03:48:13.553" v="1351" actId="26606"/>
          <ac:cxnSpMkLst>
            <pc:docMk/>
            <pc:sldMk cId="1909120749" sldId="400"/>
            <ac:cxnSpMk id="14" creationId="{9C21570E-E159-49A6-9891-FA397B7A92D3}"/>
          </ac:cxnSpMkLst>
        </pc:cxnChg>
        <pc:cxnChg chg="add del">
          <ac:chgData name="Cheng Ding Xiang" userId="5d49a64f78317fbe" providerId="LiveId" clId="{088269D6-3BBA-4C0E-A6FB-38E82D895B98}" dt="2022-08-10T03:48:14.715" v="1355" actId="26606"/>
          <ac:cxnSpMkLst>
            <pc:docMk/>
            <pc:sldMk cId="1909120749" sldId="400"/>
            <ac:cxnSpMk id="25" creationId="{9C21570E-E159-49A6-9891-FA397B7A92D3}"/>
          </ac:cxnSpMkLst>
        </pc:cxnChg>
        <pc:cxnChg chg="add">
          <ac:chgData name="Cheng Ding Xiang" userId="5d49a64f78317fbe" providerId="LiveId" clId="{088269D6-3BBA-4C0E-A6FB-38E82D895B98}" dt="2022-08-10T03:48:16.381" v="1358" actId="26606"/>
          <ac:cxnSpMkLst>
            <pc:docMk/>
            <pc:sldMk cId="1909120749" sldId="400"/>
            <ac:cxnSpMk id="34" creationId="{9C21570E-E159-49A6-9891-FA397B7A92D3}"/>
          </ac:cxnSpMkLst>
        </pc:cxnChg>
      </pc:sldChg>
      <pc:sldChg chg="addSp delSp modSp new mod setBg">
        <pc:chgData name="Cheng Ding Xiang" userId="5d49a64f78317fbe" providerId="LiveId" clId="{088269D6-3BBA-4C0E-A6FB-38E82D895B98}" dt="2022-08-10T04:24:50.993" v="1558" actId="26606"/>
        <pc:sldMkLst>
          <pc:docMk/>
          <pc:sldMk cId="184554075" sldId="401"/>
        </pc:sldMkLst>
        <pc:spChg chg="mod">
          <ac:chgData name="Cheng Ding Xiang" userId="5d49a64f78317fbe" providerId="LiveId" clId="{088269D6-3BBA-4C0E-A6FB-38E82D895B98}" dt="2022-08-10T04:24:50.993" v="1558" actId="26606"/>
          <ac:spMkLst>
            <pc:docMk/>
            <pc:sldMk cId="184554075" sldId="401"/>
            <ac:spMk id="2" creationId="{D6C5F2CE-3474-8999-53A8-F5C346723029}"/>
          </ac:spMkLst>
        </pc:spChg>
        <pc:spChg chg="del mod">
          <ac:chgData name="Cheng Ding Xiang" userId="5d49a64f78317fbe" providerId="LiveId" clId="{088269D6-3BBA-4C0E-A6FB-38E82D895B98}" dt="2022-08-10T04:24:50.993" v="1558" actId="26606"/>
          <ac:spMkLst>
            <pc:docMk/>
            <pc:sldMk cId="184554075" sldId="401"/>
            <ac:spMk id="3" creationId="{FF58A71A-174F-CFEC-C0FD-2A46E9CC53D6}"/>
          </ac:spMkLst>
        </pc:spChg>
        <pc:spChg chg="mod">
          <ac:chgData name="Cheng Ding Xiang" userId="5d49a64f78317fbe" providerId="LiveId" clId="{088269D6-3BBA-4C0E-A6FB-38E82D895B98}" dt="2022-08-10T04:24:50.993" v="1558" actId="26606"/>
          <ac:spMkLst>
            <pc:docMk/>
            <pc:sldMk cId="184554075" sldId="401"/>
            <ac:spMk id="4" creationId="{91833341-53BB-0121-C8E0-013D409BCAE6}"/>
          </ac:spMkLst>
        </pc:spChg>
        <pc:spChg chg="mod">
          <ac:chgData name="Cheng Ding Xiang" userId="5d49a64f78317fbe" providerId="LiveId" clId="{088269D6-3BBA-4C0E-A6FB-38E82D895B98}" dt="2022-08-10T04:24:50.993" v="1558" actId="26606"/>
          <ac:spMkLst>
            <pc:docMk/>
            <pc:sldMk cId="184554075" sldId="401"/>
            <ac:spMk id="5" creationId="{3E227E7C-658B-C7CE-2E31-30008C8C835C}"/>
          </ac:spMkLst>
        </pc:spChg>
        <pc:graphicFrameChg chg="add">
          <ac:chgData name="Cheng Ding Xiang" userId="5d49a64f78317fbe" providerId="LiveId" clId="{088269D6-3BBA-4C0E-A6FB-38E82D895B98}" dt="2022-08-10T04:24:50.993" v="1558" actId="26606"/>
          <ac:graphicFrameMkLst>
            <pc:docMk/>
            <pc:sldMk cId="184554075" sldId="401"/>
            <ac:graphicFrameMk id="7" creationId="{51075494-09DA-BA07-E51A-A8FDE567FEC6}"/>
          </ac:graphicFrameMkLst>
        </pc:graphicFrameChg>
      </pc:sldChg>
      <pc:sldChg chg="modSp new mod">
        <pc:chgData name="Cheng Ding Xiang" userId="5d49a64f78317fbe" providerId="LiveId" clId="{088269D6-3BBA-4C0E-A6FB-38E82D895B98}" dt="2022-08-10T04:33:50.930" v="1577"/>
        <pc:sldMkLst>
          <pc:docMk/>
          <pc:sldMk cId="3654993297" sldId="402"/>
        </pc:sldMkLst>
        <pc:spChg chg="mod">
          <ac:chgData name="Cheng Ding Xiang" userId="5d49a64f78317fbe" providerId="LiveId" clId="{088269D6-3BBA-4C0E-A6FB-38E82D895B98}" dt="2022-08-10T04:33:34.573" v="1576" actId="20577"/>
          <ac:spMkLst>
            <pc:docMk/>
            <pc:sldMk cId="3654993297" sldId="402"/>
            <ac:spMk id="2" creationId="{1BF13D71-1056-7E0A-79CF-27E5EF52B032}"/>
          </ac:spMkLst>
        </pc:spChg>
        <pc:spChg chg="mod">
          <ac:chgData name="Cheng Ding Xiang" userId="5d49a64f78317fbe" providerId="LiveId" clId="{088269D6-3BBA-4C0E-A6FB-38E82D895B98}" dt="2022-08-10T04:33:50.930" v="1577"/>
          <ac:spMkLst>
            <pc:docMk/>
            <pc:sldMk cId="3654993297" sldId="402"/>
            <ac:spMk id="3" creationId="{D17DBBB2-EF40-B234-54F0-9912DEE18EE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A5015-0522-468E-9109-A4CED0F2B65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09F89-9121-4D28-A9A2-22F3204E8489}">
      <dgm:prSet/>
      <dgm:spPr/>
      <dgm:t>
        <a:bodyPr/>
        <a:lstStyle/>
        <a:p>
          <a:r>
            <a:rPr lang="en-SG"/>
            <a:t>CSG</a:t>
          </a:r>
          <a:endParaRPr lang="en-US"/>
        </a:p>
      </dgm:t>
    </dgm:pt>
    <dgm:pt modelId="{9637EEC3-62ED-4A68-AC69-B25C8E3FB9B8}" type="parTrans" cxnId="{B718B484-D458-443D-846A-43581064332E}">
      <dgm:prSet/>
      <dgm:spPr/>
      <dgm:t>
        <a:bodyPr/>
        <a:lstStyle/>
        <a:p>
          <a:endParaRPr lang="en-US"/>
        </a:p>
      </dgm:t>
    </dgm:pt>
    <dgm:pt modelId="{257F4756-1B3D-48F6-AECC-63008AB78939}" type="sibTrans" cxnId="{B718B484-D458-443D-846A-43581064332E}">
      <dgm:prSet/>
      <dgm:spPr/>
      <dgm:t>
        <a:bodyPr/>
        <a:lstStyle/>
        <a:p>
          <a:endParaRPr lang="en-US"/>
        </a:p>
      </dgm:t>
    </dgm:pt>
    <dgm:pt modelId="{8F7A017B-E201-4DE8-BD09-DA7FDC8FF560}">
      <dgm:prSet/>
      <dgm:spPr/>
      <dgm:t>
        <a:bodyPr/>
        <a:lstStyle/>
        <a:p>
          <a:r>
            <a:rPr lang="en-SG"/>
            <a:t>Main Menu, Car select states</a:t>
          </a:r>
          <a:endParaRPr lang="en-US"/>
        </a:p>
      </dgm:t>
    </dgm:pt>
    <dgm:pt modelId="{C36E8990-94A1-4201-9E62-6A68F703D53E}" type="parTrans" cxnId="{9EACF8DD-5140-48D7-9DEE-3EEEC19BDBC4}">
      <dgm:prSet/>
      <dgm:spPr/>
      <dgm:t>
        <a:bodyPr/>
        <a:lstStyle/>
        <a:p>
          <a:endParaRPr lang="en-US"/>
        </a:p>
      </dgm:t>
    </dgm:pt>
    <dgm:pt modelId="{8C624255-34BC-480A-B0CC-3B3CDA0E1353}" type="sibTrans" cxnId="{9EACF8DD-5140-48D7-9DEE-3EEEC19BDBC4}">
      <dgm:prSet/>
      <dgm:spPr/>
      <dgm:t>
        <a:bodyPr/>
        <a:lstStyle/>
        <a:p>
          <a:endParaRPr lang="en-US"/>
        </a:p>
      </dgm:t>
    </dgm:pt>
    <dgm:pt modelId="{9A8BF6C8-1D92-484B-8486-E685609C43C5}">
      <dgm:prSet/>
      <dgm:spPr/>
      <dgm:t>
        <a:bodyPr/>
        <a:lstStyle/>
        <a:p>
          <a:r>
            <a:rPr lang="en-SG"/>
            <a:t>Car states</a:t>
          </a:r>
          <a:endParaRPr lang="en-US"/>
        </a:p>
      </dgm:t>
    </dgm:pt>
    <dgm:pt modelId="{857F4986-49C5-41BB-B04C-B9F268CF6ABC}" type="parTrans" cxnId="{01A16D0D-44C1-485E-B43E-04D3CFE032EE}">
      <dgm:prSet/>
      <dgm:spPr/>
      <dgm:t>
        <a:bodyPr/>
        <a:lstStyle/>
        <a:p>
          <a:endParaRPr lang="en-US"/>
        </a:p>
      </dgm:t>
    </dgm:pt>
    <dgm:pt modelId="{FF6D7BC4-468E-4BD7-8DC1-73BB0F0DBE90}" type="sibTrans" cxnId="{01A16D0D-44C1-485E-B43E-04D3CFE032EE}">
      <dgm:prSet/>
      <dgm:spPr/>
      <dgm:t>
        <a:bodyPr/>
        <a:lstStyle/>
        <a:p>
          <a:endParaRPr lang="en-US"/>
        </a:p>
      </dgm:t>
    </dgm:pt>
    <dgm:pt modelId="{4986ABA8-D043-4B5E-A3F9-F50E120E4322}">
      <dgm:prSet/>
      <dgm:spPr/>
      <dgm:t>
        <a:bodyPr/>
        <a:lstStyle/>
        <a:p>
          <a:r>
            <a:rPr lang="en-SG"/>
            <a:t>Selected car state</a:t>
          </a:r>
          <a:endParaRPr lang="en-US"/>
        </a:p>
      </dgm:t>
    </dgm:pt>
    <dgm:pt modelId="{CFAD1F42-5BA8-4D3A-BA1F-BAD6A7571D6F}" type="parTrans" cxnId="{7117AEF0-32FF-4692-A1D1-A3E19638253F}">
      <dgm:prSet/>
      <dgm:spPr/>
      <dgm:t>
        <a:bodyPr/>
        <a:lstStyle/>
        <a:p>
          <a:endParaRPr lang="en-US"/>
        </a:p>
      </dgm:t>
    </dgm:pt>
    <dgm:pt modelId="{A079EC88-FB0A-4FF0-A9B0-B22FF08961E1}" type="sibTrans" cxnId="{7117AEF0-32FF-4692-A1D1-A3E19638253F}">
      <dgm:prSet/>
      <dgm:spPr/>
      <dgm:t>
        <a:bodyPr/>
        <a:lstStyle/>
        <a:p>
          <a:endParaRPr lang="en-US"/>
        </a:p>
      </dgm:t>
    </dgm:pt>
    <dgm:pt modelId="{D5752991-4CB4-439A-887E-4D239DB35945}">
      <dgm:prSet/>
      <dgm:spPr/>
      <dgm:t>
        <a:bodyPr/>
        <a:lstStyle/>
        <a:p>
          <a:r>
            <a:rPr lang="en-SG"/>
            <a:t>Game Of Life</a:t>
          </a:r>
          <a:endParaRPr lang="en-US"/>
        </a:p>
      </dgm:t>
    </dgm:pt>
    <dgm:pt modelId="{BF3B35CD-1176-4313-AB3C-E29E9EFF849A}" type="parTrans" cxnId="{B1283580-C97D-44E9-A209-5A4D71AC6E9B}">
      <dgm:prSet/>
      <dgm:spPr/>
      <dgm:t>
        <a:bodyPr/>
        <a:lstStyle/>
        <a:p>
          <a:endParaRPr lang="en-US"/>
        </a:p>
      </dgm:t>
    </dgm:pt>
    <dgm:pt modelId="{741F3195-61E5-4680-9CC1-7FE39AB422A4}" type="sibTrans" cxnId="{B1283580-C97D-44E9-A209-5A4D71AC6E9B}">
      <dgm:prSet/>
      <dgm:spPr/>
      <dgm:t>
        <a:bodyPr/>
        <a:lstStyle/>
        <a:p>
          <a:endParaRPr lang="en-US"/>
        </a:p>
      </dgm:t>
    </dgm:pt>
    <dgm:pt modelId="{D4C627AE-1AFF-4AA0-9CBC-7F3A428174FE}">
      <dgm:prSet/>
      <dgm:spPr/>
      <dgm:t>
        <a:bodyPr/>
        <a:lstStyle/>
        <a:p>
          <a:r>
            <a:rPr lang="en-SG"/>
            <a:t>LIVE or DEAD state of each cell</a:t>
          </a:r>
          <a:endParaRPr lang="en-US"/>
        </a:p>
      </dgm:t>
    </dgm:pt>
    <dgm:pt modelId="{34FD0FBC-CFEF-432F-9AA4-EDBFC25FCFCD}" type="parTrans" cxnId="{8560E2EF-CC6D-4CDF-B89C-3E1CF33C6586}">
      <dgm:prSet/>
      <dgm:spPr/>
      <dgm:t>
        <a:bodyPr/>
        <a:lstStyle/>
        <a:p>
          <a:endParaRPr lang="en-US"/>
        </a:p>
      </dgm:t>
    </dgm:pt>
    <dgm:pt modelId="{D66B4FF1-9742-4CC0-98F0-880FD08044E1}" type="sibTrans" cxnId="{8560E2EF-CC6D-4CDF-B89C-3E1CF33C6586}">
      <dgm:prSet/>
      <dgm:spPr/>
      <dgm:t>
        <a:bodyPr/>
        <a:lstStyle/>
        <a:p>
          <a:endParaRPr lang="en-US"/>
        </a:p>
      </dgm:t>
    </dgm:pt>
    <dgm:pt modelId="{FDEB193E-6919-4246-A2BA-AC2AD813D123}" type="pres">
      <dgm:prSet presAssocID="{AB3A5015-0522-468E-9109-A4CED0F2B650}" presName="Name0" presStyleCnt="0">
        <dgm:presLayoutVars>
          <dgm:dir/>
          <dgm:animLvl val="lvl"/>
          <dgm:resizeHandles val="exact"/>
        </dgm:presLayoutVars>
      </dgm:prSet>
      <dgm:spPr/>
    </dgm:pt>
    <dgm:pt modelId="{E6B54F25-82ED-4120-AD3A-AFA203B3C862}" type="pres">
      <dgm:prSet presAssocID="{A5A09F89-9121-4D28-A9A2-22F3204E8489}" presName="composite" presStyleCnt="0"/>
      <dgm:spPr/>
    </dgm:pt>
    <dgm:pt modelId="{73B38B71-1E7C-4800-99E2-D0CA49B35BF5}" type="pres">
      <dgm:prSet presAssocID="{A5A09F89-9121-4D28-A9A2-22F3204E84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7866D07-4654-49B8-B04C-98696C35FD08}" type="pres">
      <dgm:prSet presAssocID="{A5A09F89-9121-4D28-A9A2-22F3204E8489}" presName="desTx" presStyleLbl="alignAccFollowNode1" presStyleIdx="0" presStyleCnt="2">
        <dgm:presLayoutVars>
          <dgm:bulletEnabled val="1"/>
        </dgm:presLayoutVars>
      </dgm:prSet>
      <dgm:spPr/>
    </dgm:pt>
    <dgm:pt modelId="{9733AD95-E266-4A7D-BF51-8727C4E4150E}" type="pres">
      <dgm:prSet presAssocID="{257F4756-1B3D-48F6-AECC-63008AB78939}" presName="space" presStyleCnt="0"/>
      <dgm:spPr/>
    </dgm:pt>
    <dgm:pt modelId="{191ED6AB-C77B-44E9-A8C5-2FB49AB2157F}" type="pres">
      <dgm:prSet presAssocID="{D5752991-4CB4-439A-887E-4D239DB35945}" presName="composite" presStyleCnt="0"/>
      <dgm:spPr/>
    </dgm:pt>
    <dgm:pt modelId="{504BD5CF-C370-47C7-A523-FF2DA779161B}" type="pres">
      <dgm:prSet presAssocID="{D5752991-4CB4-439A-887E-4D239DB3594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C013488-3B67-4CF2-B9A6-F8AC8CAC5B61}" type="pres">
      <dgm:prSet presAssocID="{D5752991-4CB4-439A-887E-4D239DB3594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1A16D0D-44C1-485E-B43E-04D3CFE032EE}" srcId="{A5A09F89-9121-4D28-A9A2-22F3204E8489}" destId="{9A8BF6C8-1D92-484B-8486-E685609C43C5}" srcOrd="1" destOrd="0" parTransId="{857F4986-49C5-41BB-B04C-B9F268CF6ABC}" sibTransId="{FF6D7BC4-468E-4BD7-8DC1-73BB0F0DBE90}"/>
    <dgm:cxn modelId="{AF862563-CE45-48B3-A9DC-EFF6BDD0DDD3}" type="presOf" srcId="{AB3A5015-0522-468E-9109-A4CED0F2B650}" destId="{FDEB193E-6919-4246-A2BA-AC2AD813D123}" srcOrd="0" destOrd="0" presId="urn:microsoft.com/office/officeart/2005/8/layout/hList1"/>
    <dgm:cxn modelId="{E5314754-7D0D-4F89-A30D-2AC09796DC65}" type="presOf" srcId="{D5752991-4CB4-439A-887E-4D239DB35945}" destId="{504BD5CF-C370-47C7-A523-FF2DA779161B}" srcOrd="0" destOrd="0" presId="urn:microsoft.com/office/officeart/2005/8/layout/hList1"/>
    <dgm:cxn modelId="{B1283580-C97D-44E9-A209-5A4D71AC6E9B}" srcId="{AB3A5015-0522-468E-9109-A4CED0F2B650}" destId="{D5752991-4CB4-439A-887E-4D239DB35945}" srcOrd="1" destOrd="0" parTransId="{BF3B35CD-1176-4313-AB3C-E29E9EFF849A}" sibTransId="{741F3195-61E5-4680-9CC1-7FE39AB422A4}"/>
    <dgm:cxn modelId="{B718B484-D458-443D-846A-43581064332E}" srcId="{AB3A5015-0522-468E-9109-A4CED0F2B650}" destId="{A5A09F89-9121-4D28-A9A2-22F3204E8489}" srcOrd="0" destOrd="0" parTransId="{9637EEC3-62ED-4A68-AC69-B25C8E3FB9B8}" sibTransId="{257F4756-1B3D-48F6-AECC-63008AB78939}"/>
    <dgm:cxn modelId="{31B03E88-1467-4C6C-8053-FBFA5A17D95F}" type="presOf" srcId="{A5A09F89-9121-4D28-A9A2-22F3204E8489}" destId="{73B38B71-1E7C-4800-99E2-D0CA49B35BF5}" srcOrd="0" destOrd="0" presId="urn:microsoft.com/office/officeart/2005/8/layout/hList1"/>
    <dgm:cxn modelId="{3A4C088B-E943-4A88-821E-122A651D8B61}" type="presOf" srcId="{8F7A017B-E201-4DE8-BD09-DA7FDC8FF560}" destId="{07866D07-4654-49B8-B04C-98696C35FD08}" srcOrd="0" destOrd="0" presId="urn:microsoft.com/office/officeart/2005/8/layout/hList1"/>
    <dgm:cxn modelId="{6CF258C0-C44E-4578-AF70-13F096C7BEAE}" type="presOf" srcId="{D4C627AE-1AFF-4AA0-9CBC-7F3A428174FE}" destId="{DC013488-3B67-4CF2-B9A6-F8AC8CAC5B61}" srcOrd="0" destOrd="0" presId="urn:microsoft.com/office/officeart/2005/8/layout/hList1"/>
    <dgm:cxn modelId="{9EACF8DD-5140-48D7-9DEE-3EEEC19BDBC4}" srcId="{A5A09F89-9121-4D28-A9A2-22F3204E8489}" destId="{8F7A017B-E201-4DE8-BD09-DA7FDC8FF560}" srcOrd="0" destOrd="0" parTransId="{C36E8990-94A1-4201-9E62-6A68F703D53E}" sibTransId="{8C624255-34BC-480A-B0CC-3B3CDA0E1353}"/>
    <dgm:cxn modelId="{8AA770EA-AF28-4A5C-B404-3A8C8CD9D772}" type="presOf" srcId="{9A8BF6C8-1D92-484B-8486-E685609C43C5}" destId="{07866D07-4654-49B8-B04C-98696C35FD08}" srcOrd="0" destOrd="1" presId="urn:microsoft.com/office/officeart/2005/8/layout/hList1"/>
    <dgm:cxn modelId="{8560E2EF-CC6D-4CDF-B89C-3E1CF33C6586}" srcId="{D5752991-4CB4-439A-887E-4D239DB35945}" destId="{D4C627AE-1AFF-4AA0-9CBC-7F3A428174FE}" srcOrd="0" destOrd="0" parTransId="{34FD0FBC-CFEF-432F-9AA4-EDBFC25FCFCD}" sibTransId="{D66B4FF1-9742-4CC0-98F0-880FD08044E1}"/>
    <dgm:cxn modelId="{7117AEF0-32FF-4692-A1D1-A3E19638253F}" srcId="{A5A09F89-9121-4D28-A9A2-22F3204E8489}" destId="{4986ABA8-D043-4B5E-A3F9-F50E120E4322}" srcOrd="2" destOrd="0" parTransId="{CFAD1F42-5BA8-4D3A-BA1F-BAD6A7571D6F}" sibTransId="{A079EC88-FB0A-4FF0-A9B0-B22FF08961E1}"/>
    <dgm:cxn modelId="{CDC38BF5-47ED-4ABC-912C-E78DEA931FED}" type="presOf" srcId="{4986ABA8-D043-4B5E-A3F9-F50E120E4322}" destId="{07866D07-4654-49B8-B04C-98696C35FD08}" srcOrd="0" destOrd="2" presId="urn:microsoft.com/office/officeart/2005/8/layout/hList1"/>
    <dgm:cxn modelId="{224C5821-226B-45C6-B59D-F5DE0393FC18}" type="presParOf" srcId="{FDEB193E-6919-4246-A2BA-AC2AD813D123}" destId="{E6B54F25-82ED-4120-AD3A-AFA203B3C862}" srcOrd="0" destOrd="0" presId="urn:microsoft.com/office/officeart/2005/8/layout/hList1"/>
    <dgm:cxn modelId="{5E9C474E-2E59-4E50-807D-576CBC9EDE81}" type="presParOf" srcId="{E6B54F25-82ED-4120-AD3A-AFA203B3C862}" destId="{73B38B71-1E7C-4800-99E2-D0CA49B35BF5}" srcOrd="0" destOrd="0" presId="urn:microsoft.com/office/officeart/2005/8/layout/hList1"/>
    <dgm:cxn modelId="{C6665BF1-3D5F-4FA4-BB16-1671C01BFFCB}" type="presParOf" srcId="{E6B54F25-82ED-4120-AD3A-AFA203B3C862}" destId="{07866D07-4654-49B8-B04C-98696C35FD08}" srcOrd="1" destOrd="0" presId="urn:microsoft.com/office/officeart/2005/8/layout/hList1"/>
    <dgm:cxn modelId="{693C8CF5-A0B0-486C-AE76-B6DA2BD59E38}" type="presParOf" srcId="{FDEB193E-6919-4246-A2BA-AC2AD813D123}" destId="{9733AD95-E266-4A7D-BF51-8727C4E4150E}" srcOrd="1" destOrd="0" presId="urn:microsoft.com/office/officeart/2005/8/layout/hList1"/>
    <dgm:cxn modelId="{F0AEC63E-8D94-4228-A643-A9676AD19D5B}" type="presParOf" srcId="{FDEB193E-6919-4246-A2BA-AC2AD813D123}" destId="{191ED6AB-C77B-44E9-A8C5-2FB49AB2157F}" srcOrd="2" destOrd="0" presId="urn:microsoft.com/office/officeart/2005/8/layout/hList1"/>
    <dgm:cxn modelId="{F5562E2F-A782-4AF0-B15D-14E688C17274}" type="presParOf" srcId="{191ED6AB-C77B-44E9-A8C5-2FB49AB2157F}" destId="{504BD5CF-C370-47C7-A523-FF2DA779161B}" srcOrd="0" destOrd="0" presId="urn:microsoft.com/office/officeart/2005/8/layout/hList1"/>
    <dgm:cxn modelId="{99C8B388-3217-4F9F-A47A-8657C3427E25}" type="presParOf" srcId="{191ED6AB-C77B-44E9-A8C5-2FB49AB2157F}" destId="{DC013488-3B67-4CF2-B9A6-F8AC8CAC5B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38B71-1E7C-4800-99E2-D0CA49B35BF5}">
      <dsp:nvSpPr>
        <dsp:cNvPr id="0" name=""/>
        <dsp:cNvSpPr/>
      </dsp:nvSpPr>
      <dsp:spPr>
        <a:xfrm>
          <a:off x="49" y="40569"/>
          <a:ext cx="4700141" cy="103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/>
            <a:t>CSG</a:t>
          </a:r>
          <a:endParaRPr lang="en-US" sz="3600" kern="1200"/>
        </a:p>
      </dsp:txBody>
      <dsp:txXfrm>
        <a:off x="49" y="40569"/>
        <a:ext cx="4700141" cy="1036800"/>
      </dsp:txXfrm>
    </dsp:sp>
    <dsp:sp modelId="{07866D07-4654-49B8-B04C-98696C35FD08}">
      <dsp:nvSpPr>
        <dsp:cNvPr id="0" name=""/>
        <dsp:cNvSpPr/>
      </dsp:nvSpPr>
      <dsp:spPr>
        <a:xfrm>
          <a:off x="49" y="1077369"/>
          <a:ext cx="4700141" cy="2668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600" kern="1200"/>
            <a:t>Main Menu, Car select states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600" kern="1200"/>
            <a:t>Car states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600" kern="1200"/>
            <a:t>Selected car state</a:t>
          </a:r>
          <a:endParaRPr lang="en-US" sz="3600" kern="1200"/>
        </a:p>
      </dsp:txBody>
      <dsp:txXfrm>
        <a:off x="49" y="1077369"/>
        <a:ext cx="4700141" cy="2668140"/>
      </dsp:txXfrm>
    </dsp:sp>
    <dsp:sp modelId="{504BD5CF-C370-47C7-A523-FF2DA779161B}">
      <dsp:nvSpPr>
        <dsp:cNvPr id="0" name=""/>
        <dsp:cNvSpPr/>
      </dsp:nvSpPr>
      <dsp:spPr>
        <a:xfrm>
          <a:off x="5358209" y="40569"/>
          <a:ext cx="4700141" cy="1036800"/>
        </a:xfrm>
        <a:prstGeom prst="rect">
          <a:avLst/>
        </a:prstGeom>
        <a:solidFill>
          <a:schemeClr val="accent5">
            <a:hueOff val="-11920572"/>
            <a:satOff val="9862"/>
            <a:lumOff val="4707"/>
            <a:alphaOff val="0"/>
          </a:schemeClr>
        </a:solidFill>
        <a:ln w="15875" cap="flat" cmpd="sng" algn="ctr">
          <a:solidFill>
            <a:schemeClr val="accent5">
              <a:hueOff val="-11920572"/>
              <a:satOff val="9862"/>
              <a:lumOff val="4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/>
            <a:t>Game Of Life</a:t>
          </a:r>
          <a:endParaRPr lang="en-US" sz="3600" kern="1200"/>
        </a:p>
      </dsp:txBody>
      <dsp:txXfrm>
        <a:off x="5358209" y="40569"/>
        <a:ext cx="4700141" cy="1036800"/>
      </dsp:txXfrm>
    </dsp:sp>
    <dsp:sp modelId="{DC013488-3B67-4CF2-B9A6-F8AC8CAC5B61}">
      <dsp:nvSpPr>
        <dsp:cNvPr id="0" name=""/>
        <dsp:cNvSpPr/>
      </dsp:nvSpPr>
      <dsp:spPr>
        <a:xfrm>
          <a:off x="5358209" y="1077369"/>
          <a:ext cx="4700141" cy="2668140"/>
        </a:xfrm>
        <a:prstGeom prst="rect">
          <a:avLst/>
        </a:prstGeom>
        <a:solidFill>
          <a:schemeClr val="accent5">
            <a:tint val="40000"/>
            <a:alpha val="90000"/>
            <a:hueOff val="-13263606"/>
            <a:satOff val="14749"/>
            <a:lumOff val="167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3263606"/>
              <a:satOff val="14749"/>
              <a:lumOff val="1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600" kern="1200"/>
            <a:t>LIVE or DEAD state of each cell</a:t>
          </a:r>
          <a:endParaRPr lang="en-US" sz="3600" kern="1200"/>
        </a:p>
      </dsp:txBody>
      <dsp:txXfrm>
        <a:off x="5358209" y="1077369"/>
        <a:ext cx="4700141" cy="266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5610" y="1128683"/>
            <a:ext cx="11200781" cy="52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 cap="small" baseline="0">
                <a:solidFill>
                  <a:schemeClr val="bg1">
                    <a:alpha val="85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1pPr>
            <a:lvl2pPr marL="971550" indent="-514350">
              <a:lnSpc>
                <a:spcPct val="150000"/>
              </a:lnSpc>
              <a:buFont typeface="+mj-lt"/>
              <a:buAutoNum type="arabicPeriod"/>
              <a:defRPr sz="2800" cap="small" baseline="0">
                <a:solidFill>
                  <a:schemeClr val="bg1">
                    <a:alpha val="85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2pPr>
            <a:lvl3pPr marL="1428750" indent="-514350">
              <a:lnSpc>
                <a:spcPct val="150000"/>
              </a:lnSpc>
              <a:buFont typeface="+mj-lt"/>
              <a:buAutoNum type="arabicPeriod"/>
              <a:defRPr sz="2800" cap="small" baseline="0">
                <a:solidFill>
                  <a:schemeClr val="bg1">
                    <a:alpha val="85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3pPr>
            <a:lvl4pPr marL="1885950" indent="-514350">
              <a:lnSpc>
                <a:spcPct val="150000"/>
              </a:lnSpc>
              <a:buFont typeface="+mj-lt"/>
              <a:buAutoNum type="arabicPeriod"/>
              <a:defRPr sz="2800" cap="small" baseline="0">
                <a:solidFill>
                  <a:schemeClr val="bg1">
                    <a:alpha val="85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4pPr>
            <a:lvl5pPr marL="2343150" indent="-514350">
              <a:lnSpc>
                <a:spcPct val="150000"/>
              </a:lnSpc>
              <a:buFont typeface="+mj-lt"/>
              <a:buAutoNum type="arabicPeriod"/>
              <a:defRPr sz="2800" cap="small" baseline="0">
                <a:solidFill>
                  <a:schemeClr val="bg1">
                    <a:alpha val="85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CSD1401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Software Engineering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342900" indent="-342900"/>
            <a:r>
              <a:rPr lang="en-US" dirty="0"/>
              <a:t>Concept</a:t>
            </a:r>
          </a:p>
          <a:p>
            <a:pPr marL="342900" indent="-342900"/>
            <a:r>
              <a:rPr lang="en-US" dirty="0"/>
              <a:t>Input</a:t>
            </a:r>
          </a:p>
          <a:p>
            <a:pPr marL="342900" indent="-342900"/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25188"/>
            <a:ext cx="6700838" cy="70676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States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294982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E2DB-173C-4B14-A4AB-A06BCD56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8D3E3-226A-4064-864C-683E3B063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3B1F-2CF6-424D-9C82-FC60DD91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17" y="1267459"/>
            <a:ext cx="4488667" cy="303722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Game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Different information displayed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Different interpretation of input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Final Fantasy VII Remake - How To Save | Attack of the Fanboy">
            <a:extLst>
              <a:ext uri="{FF2B5EF4-FFF2-40B4-BE49-F238E27FC236}">
                <a16:creationId xmlns:a16="http://schemas.microsoft.com/office/drawing/2014/main" id="{6C0B7578-A3EA-6392-43C9-740C52F38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-1" b="34258"/>
          <a:stretch/>
        </p:blipFill>
        <p:spPr bwMode="auto">
          <a:xfrm>
            <a:off x="5930789" y="1403937"/>
            <a:ext cx="5856904" cy="193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nal Fantasy 7 Remake Save Wizard Cheats Now LIVE! - XDG MODS">
            <a:extLst>
              <a:ext uri="{FF2B5EF4-FFF2-40B4-BE49-F238E27FC236}">
                <a16:creationId xmlns:a16="http://schemas.microsoft.com/office/drawing/2014/main" id="{A7419E41-FFF0-48DC-10AB-4FFDDBD6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687" y="3496307"/>
            <a:ext cx="5042011" cy="28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3D pattern of ring shapes connected by lines">
            <a:extLst>
              <a:ext uri="{FF2B5EF4-FFF2-40B4-BE49-F238E27FC236}">
                <a16:creationId xmlns:a16="http://schemas.microsoft.com/office/drawing/2014/main" id="{AC7099A1-439B-EFA4-A9F1-A8AC5B059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6564B8-B7C6-4B00-A5EB-AD733184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CB4D-99FF-46CC-9DDD-814D6A1C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cs typeface="+mn-cs"/>
              </a:rPr>
              <a:t>This concept can be applied to any system or structure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cs typeface="+mn-cs"/>
              </a:rPr>
              <a:t>What examples can you think of?</a:t>
            </a:r>
          </a:p>
          <a:p>
            <a:pPr marL="0" indent="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07C77-EA55-49EF-9BA8-A927B5551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z="1050"/>
              <a:pPr defTabSz="914400">
                <a:spcAft>
                  <a:spcPts val="600"/>
                </a:spcAft>
              </a:pPr>
              <a:t>11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133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F2CE-3474-8999-53A8-F5C34672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SG" dirty="0"/>
              <a:t>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33341-53BB-0121-C8E0-013D409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7E7C-658B-C7CE-2E31-30008C8C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075494-09DA-BA07-E51A-A8FDE567F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828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5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67F6F-316A-DB0E-7076-2936126C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308B-49A2-C6F8-08AE-002FF5A3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93135-E209-F3A3-B548-5389ACD9D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" r="39029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85F12-9233-A59A-9523-5806585C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29999" y="6459785"/>
            <a:ext cx="38916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5C40-49BA-9708-C2A1-73E4D49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7270" y="6459785"/>
            <a:ext cx="5698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1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43C4F-E4A4-3D60-87BE-48E90380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SG" sz="3600"/>
              <a:t>Source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5DE1-81AA-17AD-7040-26880115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SG" sz="1500"/>
              <a:t>Including and not limited to</a:t>
            </a:r>
          </a:p>
          <a:p>
            <a:pPr lvl="1"/>
            <a:r>
              <a:rPr lang="en-SG" sz="1500"/>
              <a:t>Keyboard</a:t>
            </a:r>
          </a:p>
          <a:p>
            <a:pPr lvl="1"/>
            <a:r>
              <a:rPr lang="en-SG" sz="1500"/>
              <a:t>Mouse</a:t>
            </a:r>
          </a:p>
          <a:p>
            <a:pPr lvl="1"/>
            <a:r>
              <a:rPr lang="en-SG" sz="1500"/>
              <a:t>Gamepad</a:t>
            </a:r>
          </a:p>
          <a:p>
            <a:pPr lvl="1"/>
            <a:r>
              <a:rPr lang="en-SG" sz="1500"/>
              <a:t>Microphone</a:t>
            </a:r>
          </a:p>
          <a:p>
            <a:pPr lvl="1"/>
            <a:r>
              <a:rPr lang="en-SG" sz="1500"/>
              <a:t>Camera</a:t>
            </a:r>
          </a:p>
          <a:p>
            <a:pPr lvl="1"/>
            <a:r>
              <a:rPr lang="en-SG" sz="1500"/>
              <a:t>Data stream</a:t>
            </a:r>
          </a:p>
          <a:p>
            <a:pPr lvl="1"/>
            <a:r>
              <a:rPr lang="en-SG" sz="1500"/>
              <a:t>Inertia Measurement Unit</a:t>
            </a:r>
          </a:p>
          <a:p>
            <a:pPr lvl="1"/>
            <a:r>
              <a:rPr lang="en-SG" sz="1500"/>
              <a:t>GPS</a:t>
            </a:r>
          </a:p>
          <a:p>
            <a:pPr lvl="1"/>
            <a:r>
              <a:rPr lang="en-SG" sz="150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2D6C-880A-2DA4-3160-3D16FF80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429" y="6459785"/>
            <a:ext cx="3141785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Curriculum © 2021 DigiPen Institute of Technology singapore</a:t>
            </a:r>
          </a:p>
        </p:txBody>
      </p:sp>
      <p:pic>
        <p:nvPicPr>
          <p:cNvPr id="7" name="Picture 6" descr="Gadgets on a desk">
            <a:extLst>
              <a:ext uri="{FF2B5EF4-FFF2-40B4-BE49-F238E27FC236}">
                <a16:creationId xmlns:a16="http://schemas.microsoft.com/office/drawing/2014/main" id="{7FF4B34B-F88D-0D34-E24A-BDF4FD7C3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9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E9C9-A976-3964-0DB6-83B48DB7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88A6-2D80-2448-8429-34903CB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Operating System (OS)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642B-F52B-C42B-2FA1-6B967547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Interacts with these inputs</a:t>
            </a:r>
          </a:p>
          <a:p>
            <a:endParaRPr lang="en-SG" dirty="0"/>
          </a:p>
          <a:p>
            <a:r>
              <a:rPr lang="en-SG" dirty="0"/>
              <a:t>Has memory allocated to deal with the inputs</a:t>
            </a:r>
          </a:p>
          <a:p>
            <a:endParaRPr lang="en-SG" dirty="0"/>
          </a:p>
          <a:p>
            <a:r>
              <a:rPr lang="en-SG" dirty="0"/>
              <a:t>Has API for developers to interact through 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6E2FB-0539-E570-765E-C022B4C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2B8B-C203-A35F-7077-BF9491BC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B51A5-CE48-7687-8E33-98775CAD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Pressing Input</a:t>
            </a:r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A67CF5-C166-A4A2-836C-7470808C0350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hardware sends a signal if there is an input, otherwise might not send any signals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system records the signal (if any) each frame, and does the comparison between past and current frame to tell the user the “Event Type”</a:t>
            </a:r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E95E0-9730-21B7-6004-5F6DCC3B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8B2C-7D77-8574-F11F-B2787C24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13E31D-E2AB-40D1-8B51-AFA5AFEF393A}" type="slidenum">
              <a:rPr lang="en-US" sz="1050" smtClean="0"/>
              <a:pPr defTabSz="914400">
                <a:spcAft>
                  <a:spcPts val="600"/>
                </a:spcAft>
              </a:pPr>
              <a:t>16</a:t>
            </a:fld>
            <a:endParaRPr lang="en-US" sz="105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DA0CA7-DF22-7F92-981E-D9A17702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7521"/>
              </p:ext>
            </p:extLst>
          </p:nvPr>
        </p:nvGraphicFramePr>
        <p:xfrm>
          <a:off x="643192" y="1501722"/>
          <a:ext cx="5451628" cy="3534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7097">
                  <a:extLst>
                    <a:ext uri="{9D8B030D-6E8A-4147-A177-3AD203B41FA5}">
                      <a16:colId xmlns:a16="http://schemas.microsoft.com/office/drawing/2014/main" val="127661726"/>
                    </a:ext>
                  </a:extLst>
                </a:gridCol>
                <a:gridCol w="1749541">
                  <a:extLst>
                    <a:ext uri="{9D8B030D-6E8A-4147-A177-3AD203B41FA5}">
                      <a16:colId xmlns:a16="http://schemas.microsoft.com/office/drawing/2014/main" val="145435235"/>
                    </a:ext>
                  </a:extLst>
                </a:gridCol>
                <a:gridCol w="1564990">
                  <a:extLst>
                    <a:ext uri="{9D8B030D-6E8A-4147-A177-3AD203B41FA5}">
                      <a16:colId xmlns:a16="http://schemas.microsoft.com/office/drawing/2014/main" val="2087678385"/>
                    </a:ext>
                  </a:extLst>
                </a:gridCol>
              </a:tblGrid>
              <a:tr h="983286">
                <a:tc>
                  <a:txBody>
                    <a:bodyPr/>
                    <a:lstStyle/>
                    <a:p>
                      <a:r>
                        <a:rPr lang="en-SG" sz="2600"/>
                        <a:t>Event Type</a:t>
                      </a:r>
                    </a:p>
                  </a:txBody>
                  <a:tcPr marL="132876" marR="132876" marT="66438" marB="66438"/>
                </a:tc>
                <a:tc>
                  <a:txBody>
                    <a:bodyPr/>
                    <a:lstStyle/>
                    <a:p>
                      <a:r>
                        <a:rPr lang="en-SG" sz="2600"/>
                        <a:t>Previous Frame</a:t>
                      </a:r>
                    </a:p>
                  </a:txBody>
                  <a:tcPr marL="132876" marR="132876" marT="66438" marB="66438"/>
                </a:tc>
                <a:tc>
                  <a:txBody>
                    <a:bodyPr/>
                    <a:lstStyle/>
                    <a:p>
                      <a:r>
                        <a:rPr lang="en-SG" sz="2600"/>
                        <a:t>Current Frame</a:t>
                      </a:r>
                    </a:p>
                  </a:txBody>
                  <a:tcPr marL="132876" marR="132876" marT="66438" marB="66438"/>
                </a:tc>
                <a:extLst>
                  <a:ext uri="{0D108BD9-81ED-4DB2-BD59-A6C34878D82A}">
                    <a16:rowId xmlns:a16="http://schemas.microsoft.com/office/drawing/2014/main" val="2602008141"/>
                  </a:ext>
                </a:extLst>
              </a:tr>
              <a:tr h="584657">
                <a:tc>
                  <a:txBody>
                    <a:bodyPr/>
                    <a:lstStyle/>
                    <a:p>
                      <a:r>
                        <a:rPr lang="en-SG" sz="2600" dirty="0"/>
                        <a:t>Triggered</a:t>
                      </a:r>
                    </a:p>
                  </a:txBody>
                  <a:tcPr marL="132876" marR="132876" marT="66438" marB="66438"/>
                </a:tc>
                <a:tc>
                  <a:txBody>
                    <a:bodyPr/>
                    <a:lstStyle/>
                    <a:p>
                      <a:r>
                        <a:rPr lang="en-SG" sz="2600" dirty="0"/>
                        <a:t>Off</a:t>
                      </a:r>
                    </a:p>
                  </a:txBody>
                  <a:tcPr marL="132876" marR="132876" marT="66438" marB="6643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600"/>
                        <a:t>On</a:t>
                      </a:r>
                    </a:p>
                  </a:txBody>
                  <a:tcPr marL="132876" marR="132876" marT="66438" marB="664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79627"/>
                  </a:ext>
                </a:extLst>
              </a:tr>
              <a:tr h="983286">
                <a:tc>
                  <a:txBody>
                    <a:bodyPr/>
                    <a:lstStyle/>
                    <a:p>
                      <a:r>
                        <a:rPr lang="en-SG" sz="2600"/>
                        <a:t>Pressed / Down</a:t>
                      </a:r>
                    </a:p>
                  </a:txBody>
                  <a:tcPr marL="132876" marR="132876" marT="66438" marB="66438"/>
                </a:tc>
                <a:tc>
                  <a:txBody>
                    <a:bodyPr/>
                    <a:lstStyle/>
                    <a:p>
                      <a:r>
                        <a:rPr lang="en-SG" sz="2600" dirty="0"/>
                        <a:t>On</a:t>
                      </a:r>
                    </a:p>
                  </a:txBody>
                  <a:tcPr marL="132876" marR="132876" marT="66438" marB="664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600" dirty="0"/>
                        <a:t>On</a:t>
                      </a:r>
                    </a:p>
                  </a:txBody>
                  <a:tcPr marL="132876" marR="132876" marT="66438" marB="664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38737"/>
                  </a:ext>
                </a:extLst>
              </a:tr>
              <a:tr h="983286">
                <a:tc>
                  <a:txBody>
                    <a:bodyPr/>
                    <a:lstStyle/>
                    <a:p>
                      <a:r>
                        <a:rPr lang="en-SG" sz="2600"/>
                        <a:t>Released / Up</a:t>
                      </a:r>
                    </a:p>
                  </a:txBody>
                  <a:tcPr marL="132876" marR="132876" marT="66438" marB="66438"/>
                </a:tc>
                <a:tc>
                  <a:txBody>
                    <a:bodyPr/>
                    <a:lstStyle/>
                    <a:p>
                      <a:r>
                        <a:rPr lang="en-SG" sz="2600" dirty="0"/>
                        <a:t>On</a:t>
                      </a:r>
                    </a:p>
                  </a:txBody>
                  <a:tcPr marL="132876" marR="132876" marT="66438" marB="664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600" dirty="0"/>
                        <a:t>Off</a:t>
                      </a:r>
                    </a:p>
                  </a:txBody>
                  <a:tcPr marL="132876" marR="132876" marT="66438" marB="6643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8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3D71-1056-7E0A-79CF-27E5EF52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BBB2-EF40-B234-54F0-9912DEE1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https://github.com/DigiPen-Faculty/CProcessing/wiki/Input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FEA-8A70-2C37-6C33-AAB234C3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0600-BB06-47D8-3730-51C43619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CEC34-4399-C540-0122-611D4BB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4BCC-3422-81F9-AD74-EAF0D55C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6" descr="Inside view of a red umbrella">
            <a:extLst>
              <a:ext uri="{FF2B5EF4-FFF2-40B4-BE49-F238E27FC236}">
                <a16:creationId xmlns:a16="http://schemas.microsoft.com/office/drawing/2014/main" id="{855EF572-64AD-6C0F-2961-6C81A9BC2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6" r="19910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A3083-0345-020A-E549-FFD7A904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29999" y="6459785"/>
            <a:ext cx="38916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E43CA-AC70-4682-13CE-4847B6C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7270" y="6459785"/>
            <a:ext cx="5698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2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6FB-79B3-4678-A690-3E4F42F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FEEC5-4CD0-4128-A7C1-CA42F3C3D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20CF-7882-4A16-88AF-EE8F7CF8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5000"/>
                  </a:schemeClr>
                </a:solidFill>
                <a:latin typeface="+mn-lt"/>
                <a:cs typeface="Calibri" panose="020F0502020204030204" pitchFamily="34" charset="0"/>
              </a:rPr>
              <a:t>“state of affairs”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5000"/>
                  </a:schemeClr>
                </a:solidFill>
                <a:latin typeface="+mn-lt"/>
                <a:cs typeface="Calibri" panose="020F0502020204030204" pitchFamily="34" charset="0"/>
              </a:rPr>
              <a:t>“State of mind”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5000"/>
                  </a:schemeClr>
                </a:solidFill>
                <a:latin typeface="+mn-lt"/>
                <a:cs typeface="Calibri" panose="020F0502020204030204" pitchFamily="34" charset="0"/>
              </a:rPr>
              <a:t>“State of emergency”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of something with regards to its main attributes</a:t>
            </a:r>
          </a:p>
        </p:txBody>
      </p:sp>
    </p:spTree>
    <p:extLst>
      <p:ext uri="{BB962C8B-B14F-4D97-AF65-F5344CB8AC3E}">
        <p14:creationId xmlns:p14="http://schemas.microsoft.com/office/powerpoint/2010/main" val="8683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37528-9EAD-45AD-A811-0993F236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6994C-E6BB-48B4-B0A1-97B25F4A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cs"/>
              </a:rPr>
              <a:t>Saved games</a:t>
            </a:r>
          </a:p>
        </p:txBody>
      </p:sp>
      <p:pic>
        <p:nvPicPr>
          <p:cNvPr id="1028" name="Picture 4" descr="Final Fantasy VII Remake - How To Save | Attack of the Fanboy">
            <a:extLst>
              <a:ext uri="{FF2B5EF4-FFF2-40B4-BE49-F238E27FC236}">
                <a16:creationId xmlns:a16="http://schemas.microsoft.com/office/drawing/2014/main" id="{D0B413DA-44FB-49B9-B7A7-351E19172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-1" b="34258"/>
          <a:stretch/>
        </p:blipFill>
        <p:spPr bwMode="auto">
          <a:xfrm>
            <a:off x="635457" y="640080"/>
            <a:ext cx="1091646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87955-F2CC-4296-9FFE-1C7D20685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z="1050" smtClean="0"/>
              <a:pPr defTabSz="914400">
                <a:spcAft>
                  <a:spcPts val="600"/>
                </a:spcAft>
              </a:pPr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341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6CB6A-9E9A-4D83-BB22-B108AFF9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F7433-A720-428E-9479-6D63423B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cs"/>
              </a:rPr>
              <a:t>Current state of the game</a:t>
            </a:r>
          </a:p>
        </p:txBody>
      </p:sp>
      <p:pic>
        <p:nvPicPr>
          <p:cNvPr id="2050" name="Picture 2" descr="Final Fantasy 7 Remake Save Wizard Cheats Now LIVE! - XDG MODS">
            <a:extLst>
              <a:ext uri="{FF2B5EF4-FFF2-40B4-BE49-F238E27FC236}">
                <a16:creationId xmlns:a16="http://schemas.microsoft.com/office/drawing/2014/main" id="{26946894-4101-47FC-9443-848D279B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530" y="457200"/>
            <a:ext cx="7637943" cy="42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16C98-2B2E-453C-876A-185E3FFF4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z="1050" smtClean="0"/>
              <a:pPr defTabSz="914400">
                <a:spcAft>
                  <a:spcPts val="600"/>
                </a:spcAft>
              </a:pPr>
              <a:t>5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828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761-07DD-459F-99C2-38B48E8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88E1E-D9C7-4675-945C-2D0D304C4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C1E2-CBEF-46E7-81C0-FB60D964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20" y="871337"/>
            <a:ext cx="11200781" cy="52276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the game is running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 stored in variables (int, float,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game is off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 stored in saved files (.txt, .json, .xml,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1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1117-EF3F-4649-A901-3C7612A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33ABC-4C6E-4C92-9253-500724417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EED2-D586-4632-916B-C78E215D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7" y="1128683"/>
            <a:ext cx="5162147" cy="34946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and off states (Binary)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Movable/immovable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Alive/dead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Win/lose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C48B6-ED3A-497F-BC04-7EB565DCE707}"/>
              </a:ext>
            </a:extLst>
          </p:cNvPr>
          <p:cNvSpPr txBox="1"/>
          <p:nvPr/>
        </p:nvSpPr>
        <p:spPr>
          <a:xfrm>
            <a:off x="7810174" y="312449"/>
            <a:ext cx="3502104" cy="59093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PressSwitch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PressSwitch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65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1117-EF3F-4649-A901-3C7612A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33ABC-4C6E-4C92-9253-500724417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EED2-D586-4632-916B-C78E215D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7" y="1128683"/>
            <a:ext cx="8400586" cy="20871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Stages : Level 1/ Level2/ Level3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AI: Patrolling/ chasing/ attacking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62006-8DD8-4F7F-9C39-98844A93E929}"/>
              </a:ext>
            </a:extLst>
          </p:cNvPr>
          <p:cNvSpPr txBox="1"/>
          <p:nvPr/>
        </p:nvSpPr>
        <p:spPr>
          <a:xfrm>
            <a:off x="3316839" y="3416767"/>
            <a:ext cx="5881956" cy="2893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enum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EnemyState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STATE_PATROLLING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STATE_CHASING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STATE_ATTACKING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enum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EnemyState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current_state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STATE_ATTACKING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current_state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STATE_ATTACKING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current_state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STATE_PATROLLING;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E2DB-173C-4B14-A4AB-A06BCD56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8D3E3-226A-4064-864C-683E3B063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3B1F-2CF6-424D-9C82-FC60DD91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7" y="1021064"/>
            <a:ext cx="8400586" cy="30372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quantity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Health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Experience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money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F54B-5D55-4D0F-8FB3-3C76A3181DD2}"/>
              </a:ext>
            </a:extLst>
          </p:cNvPr>
          <p:cNvSpPr txBox="1"/>
          <p:nvPr/>
        </p:nvSpPr>
        <p:spPr>
          <a:xfrm>
            <a:off x="2163567" y="3657888"/>
            <a:ext cx="7864867" cy="2677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/*Attacker state*/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attack_power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10.0f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attack_buff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0.1f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/*Player state*/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health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100.0f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defense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5.0f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damage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CalculateDamage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attack_power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attack_buff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defense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/*Player state updated with damage taken*/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health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damage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13248</TotalTime>
  <Words>554</Words>
  <Application>Microsoft Office PowerPoint</Application>
  <PresentationFormat>Widescreen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Cousine</vt:lpstr>
      <vt:lpstr>Arial</vt:lpstr>
      <vt:lpstr>Calibri</vt:lpstr>
      <vt:lpstr>Calibri Light</vt:lpstr>
      <vt:lpstr>Courier New</vt:lpstr>
      <vt:lpstr>Wingdings</vt:lpstr>
      <vt:lpstr>Retrospect</vt:lpstr>
      <vt:lpstr>CSD1401  Software Engineering  Project 1</vt:lpstr>
      <vt:lpstr>Concept</vt:lpstr>
      <vt:lpstr>Metaphor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Input</vt:lpstr>
      <vt:lpstr>Source</vt:lpstr>
      <vt:lpstr>Operating System (OS)</vt:lpstr>
      <vt:lpstr>Pressing Input</vt:lpstr>
      <vt:lpstr>CPROCESSING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102</cp:revision>
  <dcterms:created xsi:type="dcterms:W3CDTF">2014-08-29T20:52:27Z</dcterms:created>
  <dcterms:modified xsi:type="dcterms:W3CDTF">2022-08-10T04:34:04Z</dcterms:modified>
</cp:coreProperties>
</file>