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83" r:id="rId2"/>
    <p:sldId id="340" r:id="rId3"/>
    <p:sldId id="341" r:id="rId4"/>
    <p:sldId id="342" r:id="rId5"/>
    <p:sldId id="343" r:id="rId6"/>
    <p:sldId id="344" r:id="rId7"/>
    <p:sldId id="345" r:id="rId8"/>
    <p:sldId id="351" r:id="rId9"/>
    <p:sldId id="347" r:id="rId10"/>
    <p:sldId id="348" r:id="rId11"/>
    <p:sldId id="349" r:id="rId12"/>
    <p:sldId id="350" r:id="rId13"/>
    <p:sldId id="352" r:id="rId14"/>
    <p:sldId id="353" r:id="rId15"/>
    <p:sldId id="313" r:id="rId16"/>
    <p:sldId id="314" r:id="rId17"/>
    <p:sldId id="315" r:id="rId18"/>
    <p:sldId id="317" r:id="rId19"/>
    <p:sldId id="355" r:id="rId20"/>
    <p:sldId id="356" r:id="rId21"/>
    <p:sldId id="357" r:id="rId22"/>
    <p:sldId id="358" r:id="rId23"/>
    <p:sldId id="359" r:id="rId24"/>
    <p:sldId id="3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C92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89E30-E4A9-4B2F-87C2-325125323DAB}" v="12" dt="2022-08-05T07:56:5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AD489E30-E4A9-4B2F-87C2-325125323DAB}"/>
    <pc:docChg chg="undo custSel addSld delSld modSld sldOrd modMainMaster">
      <pc:chgData name="Cheng Ding Xiang" userId="5d49a64f78317fbe" providerId="LiveId" clId="{AD489E30-E4A9-4B2F-87C2-325125323DAB}" dt="2022-08-05T08:02:42.194" v="2094" actId="1076"/>
      <pc:docMkLst>
        <pc:docMk/>
      </pc:docMkLst>
      <pc:sldChg chg="modSp mod">
        <pc:chgData name="Cheng Ding Xiang" userId="5d49a64f78317fbe" providerId="LiveId" clId="{AD489E30-E4A9-4B2F-87C2-325125323DAB}" dt="2022-08-05T06:40:56.060" v="1427" actId="20577"/>
        <pc:sldMkLst>
          <pc:docMk/>
          <pc:sldMk cId="2949826820" sldId="283"/>
        </pc:sldMkLst>
        <pc:spChg chg="mod">
          <ac:chgData name="Cheng Ding Xiang" userId="5d49a64f78317fbe" providerId="LiveId" clId="{AD489E30-E4A9-4B2F-87C2-325125323DAB}" dt="2022-08-05T06:40:56.060" v="1427" actId="20577"/>
          <ac:spMkLst>
            <pc:docMk/>
            <pc:sldMk cId="2949826820" sldId="283"/>
            <ac:spMk id="4" creationId="{00000000-0000-0000-0000-000000000000}"/>
          </ac:spMkLst>
        </pc:spChg>
        <pc:spChg chg="mod">
          <ac:chgData name="Cheng Ding Xiang" userId="5d49a64f78317fbe" providerId="LiveId" clId="{AD489E30-E4A9-4B2F-87C2-325125323DAB}" dt="2022-08-05T02:53:37.282" v="20" actId="20577"/>
          <ac:spMkLst>
            <pc:docMk/>
            <pc:sldMk cId="2949826820" sldId="283"/>
            <ac:spMk id="6" creationId="{00000000-0000-0000-0000-000000000000}"/>
          </ac:spMkLst>
        </pc:spChg>
      </pc:sldChg>
      <pc:sldChg chg="modSp add mod modNotesTx">
        <pc:chgData name="Cheng Ding Xiang" userId="5d49a64f78317fbe" providerId="LiveId" clId="{AD489E30-E4A9-4B2F-87C2-325125323DAB}" dt="2022-08-05T07:42:51.834" v="1491" actId="20577"/>
        <pc:sldMkLst>
          <pc:docMk/>
          <pc:sldMk cId="131385664" sldId="313"/>
        </pc:sldMkLst>
        <pc:spChg chg="mod">
          <ac:chgData name="Cheng Ding Xiang" userId="5d49a64f78317fbe" providerId="LiveId" clId="{AD489E30-E4A9-4B2F-87C2-325125323DAB}" dt="2022-08-05T07:42:30.344" v="1450" actId="115"/>
          <ac:spMkLst>
            <pc:docMk/>
            <pc:sldMk cId="131385664" sldId="313"/>
            <ac:spMk id="3" creationId="{E8419D27-5792-4CC5-BF29-69C5D0661649}"/>
          </ac:spMkLst>
        </pc:spChg>
      </pc:sldChg>
      <pc:sldChg chg="modSp add mod">
        <pc:chgData name="Cheng Ding Xiang" userId="5d49a64f78317fbe" providerId="LiveId" clId="{AD489E30-E4A9-4B2F-87C2-325125323DAB}" dt="2022-08-05T07:41:25.024" v="1441" actId="207"/>
        <pc:sldMkLst>
          <pc:docMk/>
          <pc:sldMk cId="3623678855" sldId="314"/>
        </pc:sldMkLst>
        <pc:spChg chg="mod">
          <ac:chgData name="Cheng Ding Xiang" userId="5d49a64f78317fbe" providerId="LiveId" clId="{AD489E30-E4A9-4B2F-87C2-325125323DAB}" dt="2022-08-05T07:41:25.024" v="1441" actId="207"/>
          <ac:spMkLst>
            <pc:docMk/>
            <pc:sldMk cId="3623678855" sldId="314"/>
            <ac:spMk id="8" creationId="{BB464879-DC0C-43ED-9149-E33BA5ADC38D}"/>
          </ac:spMkLst>
        </pc:spChg>
      </pc:sldChg>
      <pc:sldChg chg="modSp add mod">
        <pc:chgData name="Cheng Ding Xiang" userId="5d49a64f78317fbe" providerId="LiveId" clId="{AD489E30-E4A9-4B2F-87C2-325125323DAB}" dt="2022-08-05T07:41:00.042" v="1439" actId="207"/>
        <pc:sldMkLst>
          <pc:docMk/>
          <pc:sldMk cId="2179623741" sldId="315"/>
        </pc:sldMkLst>
        <pc:spChg chg="mod">
          <ac:chgData name="Cheng Ding Xiang" userId="5d49a64f78317fbe" providerId="LiveId" clId="{AD489E30-E4A9-4B2F-87C2-325125323DAB}" dt="2022-08-05T07:41:00.042" v="1439" actId="207"/>
          <ac:spMkLst>
            <pc:docMk/>
            <pc:sldMk cId="2179623741" sldId="315"/>
            <ac:spMk id="5" creationId="{60707EDF-A26A-447B-9EBF-C0493DCD60B6}"/>
          </ac:spMkLst>
        </pc:spChg>
      </pc:sldChg>
      <pc:sldChg chg="modSp add mod">
        <pc:chgData name="Cheng Ding Xiang" userId="5d49a64f78317fbe" providerId="LiveId" clId="{AD489E30-E4A9-4B2F-87C2-325125323DAB}" dt="2022-08-05T07:41:14.827" v="1440" actId="207"/>
        <pc:sldMkLst>
          <pc:docMk/>
          <pc:sldMk cId="3801589486" sldId="317"/>
        </pc:sldMkLst>
        <pc:spChg chg="mod">
          <ac:chgData name="Cheng Ding Xiang" userId="5d49a64f78317fbe" providerId="LiveId" clId="{AD489E30-E4A9-4B2F-87C2-325125323DAB}" dt="2022-08-05T07:41:14.827" v="1440" actId="207"/>
          <ac:spMkLst>
            <pc:docMk/>
            <pc:sldMk cId="3801589486" sldId="317"/>
            <ac:spMk id="6" creationId="{880A30C0-69CF-4815-A5C4-F118EC622AFB}"/>
          </ac:spMkLst>
        </pc:spChg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704617170" sldId="323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448317191" sldId="324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428346760" sldId="325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658041741" sldId="326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3149910805" sldId="327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4098549539" sldId="328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096034445" sldId="329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23236340" sldId="330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889103788" sldId="331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907264295" sldId="332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3716307570" sldId="333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4162010839" sldId="336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251611012" sldId="337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1986084239" sldId="338"/>
        </pc:sldMkLst>
      </pc:sldChg>
      <pc:sldChg chg="del">
        <pc:chgData name="Cheng Ding Xiang" userId="5d49a64f78317fbe" providerId="LiveId" clId="{AD489E30-E4A9-4B2F-87C2-325125323DAB}" dt="2022-08-05T05:52:17.115" v="617" actId="47"/>
        <pc:sldMkLst>
          <pc:docMk/>
          <pc:sldMk cId="2810370907" sldId="339"/>
        </pc:sldMkLst>
      </pc:sldChg>
      <pc:sldChg chg="modSp new mod ord">
        <pc:chgData name="Cheng Ding Xiang" userId="5d49a64f78317fbe" providerId="LiveId" clId="{AD489E30-E4A9-4B2F-87C2-325125323DAB}" dt="2022-08-05T05:03:02.531" v="81" actId="20577"/>
        <pc:sldMkLst>
          <pc:docMk/>
          <pc:sldMk cId="4264038374" sldId="340"/>
        </pc:sldMkLst>
        <pc:spChg chg="mod">
          <ac:chgData name="Cheng Ding Xiang" userId="5d49a64f78317fbe" providerId="LiveId" clId="{AD489E30-E4A9-4B2F-87C2-325125323DAB}" dt="2022-08-05T03:23:10.185" v="48" actId="20577"/>
          <ac:spMkLst>
            <pc:docMk/>
            <pc:sldMk cId="4264038374" sldId="340"/>
            <ac:spMk id="2" creationId="{D584472E-0CA7-41F3-6FC3-8945D50679C2}"/>
          </ac:spMkLst>
        </pc:spChg>
        <pc:spChg chg="mod">
          <ac:chgData name="Cheng Ding Xiang" userId="5d49a64f78317fbe" providerId="LiveId" clId="{AD489E30-E4A9-4B2F-87C2-325125323DAB}" dt="2022-08-05T05:03:02.531" v="81" actId="20577"/>
          <ac:spMkLst>
            <pc:docMk/>
            <pc:sldMk cId="4264038374" sldId="340"/>
            <ac:spMk id="3" creationId="{45D675D5-686D-0C4A-7499-F18415C9E933}"/>
          </ac:spMkLst>
        </pc:spChg>
      </pc:sldChg>
      <pc:sldChg chg="addSp modSp new mod">
        <pc:chgData name="Cheng Ding Xiang" userId="5d49a64f78317fbe" providerId="LiveId" clId="{AD489E30-E4A9-4B2F-87C2-325125323DAB}" dt="2022-08-05T05:34:37.934" v="228" actId="404"/>
        <pc:sldMkLst>
          <pc:docMk/>
          <pc:sldMk cId="1794541283" sldId="341"/>
        </pc:sldMkLst>
        <pc:spChg chg="mod">
          <ac:chgData name="Cheng Ding Xiang" userId="5d49a64f78317fbe" providerId="LiveId" clId="{AD489E30-E4A9-4B2F-87C2-325125323DAB}" dt="2022-08-05T05:03:53.358" v="99" actId="20577"/>
          <ac:spMkLst>
            <pc:docMk/>
            <pc:sldMk cId="1794541283" sldId="341"/>
            <ac:spMk id="2" creationId="{A9597719-8D2E-2B7E-69AC-3DA1A78ACC03}"/>
          </ac:spMkLst>
        </pc:spChg>
        <pc:spChg chg="mod">
          <ac:chgData name="Cheng Ding Xiang" userId="5d49a64f78317fbe" providerId="LiveId" clId="{AD489E30-E4A9-4B2F-87C2-325125323DAB}" dt="2022-08-05T05:34:37.934" v="228" actId="404"/>
          <ac:spMkLst>
            <pc:docMk/>
            <pc:sldMk cId="1794541283" sldId="341"/>
            <ac:spMk id="3" creationId="{53C1D370-A247-A559-AB74-1FA0CDBB4ABF}"/>
          </ac:spMkLst>
        </pc:spChg>
        <pc:spChg chg="add mod">
          <ac:chgData name="Cheng Ding Xiang" userId="5d49a64f78317fbe" providerId="LiveId" clId="{AD489E30-E4A9-4B2F-87C2-325125323DAB}" dt="2022-08-05T05:33:59.488" v="223" actId="1076"/>
          <ac:spMkLst>
            <pc:docMk/>
            <pc:sldMk cId="1794541283" sldId="341"/>
            <ac:spMk id="7" creationId="{7A81ADDC-2F88-C64F-6F66-71C46992879F}"/>
          </ac:spMkLst>
        </pc:spChg>
      </pc:sldChg>
      <pc:sldChg chg="modSp add mod">
        <pc:chgData name="Cheng Ding Xiang" userId="5d49a64f78317fbe" providerId="LiveId" clId="{AD489E30-E4A9-4B2F-87C2-325125323DAB}" dt="2022-08-05T05:40:19.102" v="404" actId="15"/>
        <pc:sldMkLst>
          <pc:docMk/>
          <pc:sldMk cId="2381780739" sldId="342"/>
        </pc:sldMkLst>
        <pc:spChg chg="mod">
          <ac:chgData name="Cheng Ding Xiang" userId="5d49a64f78317fbe" providerId="LiveId" clId="{AD489E30-E4A9-4B2F-87C2-325125323DAB}" dt="2022-08-05T05:37:30.846" v="242" actId="20577"/>
          <ac:spMkLst>
            <pc:docMk/>
            <pc:sldMk cId="2381780739" sldId="342"/>
            <ac:spMk id="2" creationId="{A9597719-8D2E-2B7E-69AC-3DA1A78ACC03}"/>
          </ac:spMkLst>
        </pc:spChg>
        <pc:spChg chg="mod">
          <ac:chgData name="Cheng Ding Xiang" userId="5d49a64f78317fbe" providerId="LiveId" clId="{AD489E30-E4A9-4B2F-87C2-325125323DAB}" dt="2022-08-05T05:40:19.102" v="404" actId="15"/>
          <ac:spMkLst>
            <pc:docMk/>
            <pc:sldMk cId="2381780739" sldId="342"/>
            <ac:spMk id="3" creationId="{53C1D370-A247-A559-AB74-1FA0CDBB4ABF}"/>
          </ac:spMkLst>
        </pc:spChg>
        <pc:spChg chg="mod">
          <ac:chgData name="Cheng Ding Xiang" userId="5d49a64f78317fbe" providerId="LiveId" clId="{AD489E30-E4A9-4B2F-87C2-325125323DAB}" dt="2022-08-05T05:39:58.468" v="355" actId="403"/>
          <ac:spMkLst>
            <pc:docMk/>
            <pc:sldMk cId="2381780739" sldId="342"/>
            <ac:spMk id="7" creationId="{7A81ADDC-2F88-C64F-6F66-71C46992879F}"/>
          </ac:spMkLst>
        </pc:spChg>
      </pc:sldChg>
      <pc:sldChg chg="modSp add mod">
        <pc:chgData name="Cheng Ding Xiang" userId="5d49a64f78317fbe" providerId="LiveId" clId="{AD489E30-E4A9-4B2F-87C2-325125323DAB}" dt="2022-08-05T05:41:54.282" v="488" actId="20577"/>
        <pc:sldMkLst>
          <pc:docMk/>
          <pc:sldMk cId="2821862429" sldId="343"/>
        </pc:sldMkLst>
        <pc:spChg chg="mod">
          <ac:chgData name="Cheng Ding Xiang" userId="5d49a64f78317fbe" providerId="LiveId" clId="{AD489E30-E4A9-4B2F-87C2-325125323DAB}" dt="2022-08-05T05:41:54.282" v="488" actId="20577"/>
          <ac:spMkLst>
            <pc:docMk/>
            <pc:sldMk cId="2821862429" sldId="343"/>
            <ac:spMk id="3" creationId="{53C1D370-A247-A559-AB74-1FA0CDBB4ABF}"/>
          </ac:spMkLst>
        </pc:spChg>
        <pc:spChg chg="mod">
          <ac:chgData name="Cheng Ding Xiang" userId="5d49a64f78317fbe" providerId="LiveId" clId="{AD489E30-E4A9-4B2F-87C2-325125323DAB}" dt="2022-08-05T05:41:35.882" v="434" actId="403"/>
          <ac:spMkLst>
            <pc:docMk/>
            <pc:sldMk cId="2821862429" sldId="343"/>
            <ac:spMk id="7" creationId="{7A81ADDC-2F88-C64F-6F66-71C46992879F}"/>
          </ac:spMkLst>
        </pc:spChg>
      </pc:sldChg>
      <pc:sldChg chg="modSp new mod">
        <pc:chgData name="Cheng Ding Xiang" userId="5d49a64f78317fbe" providerId="LiveId" clId="{AD489E30-E4A9-4B2F-87C2-325125323DAB}" dt="2022-08-05T05:51:42.566" v="616" actId="403"/>
        <pc:sldMkLst>
          <pc:docMk/>
          <pc:sldMk cId="2154091981" sldId="344"/>
        </pc:sldMkLst>
        <pc:spChg chg="mod">
          <ac:chgData name="Cheng Ding Xiang" userId="5d49a64f78317fbe" providerId="LiveId" clId="{AD489E30-E4A9-4B2F-87C2-325125323DAB}" dt="2022-08-05T05:49:07.635" v="508" actId="20577"/>
          <ac:spMkLst>
            <pc:docMk/>
            <pc:sldMk cId="2154091981" sldId="344"/>
            <ac:spMk id="2" creationId="{949C586E-CBA0-4EDA-9395-2F4631A983A9}"/>
          </ac:spMkLst>
        </pc:spChg>
        <pc:spChg chg="mod">
          <ac:chgData name="Cheng Ding Xiang" userId="5d49a64f78317fbe" providerId="LiveId" clId="{AD489E30-E4A9-4B2F-87C2-325125323DAB}" dt="2022-08-05T05:51:42.566" v="616" actId="403"/>
          <ac:spMkLst>
            <pc:docMk/>
            <pc:sldMk cId="2154091981" sldId="344"/>
            <ac:spMk id="3" creationId="{96152811-3E92-44B4-6D1F-7EC9E9AA7A38}"/>
          </ac:spMkLst>
        </pc:spChg>
      </pc:sldChg>
      <pc:sldChg chg="modSp new mod">
        <pc:chgData name="Cheng Ding Xiang" userId="5d49a64f78317fbe" providerId="LiveId" clId="{AD489E30-E4A9-4B2F-87C2-325125323DAB}" dt="2022-08-05T05:52:24.128" v="625" actId="20577"/>
        <pc:sldMkLst>
          <pc:docMk/>
          <pc:sldMk cId="160700001" sldId="345"/>
        </pc:sldMkLst>
        <pc:spChg chg="mod">
          <ac:chgData name="Cheng Ding Xiang" userId="5d49a64f78317fbe" providerId="LiveId" clId="{AD489E30-E4A9-4B2F-87C2-325125323DAB}" dt="2022-08-05T05:52:24.128" v="625" actId="20577"/>
          <ac:spMkLst>
            <pc:docMk/>
            <pc:sldMk cId="160700001" sldId="345"/>
            <ac:spMk id="2" creationId="{EBEAB25B-DC43-59F9-6F6D-B79BC0FCBE6A}"/>
          </ac:spMkLst>
        </pc:spChg>
      </pc:sldChg>
      <pc:sldChg chg="addSp delSp modSp new del mod">
        <pc:chgData name="Cheng Ding Xiang" userId="5d49a64f78317fbe" providerId="LiveId" clId="{AD489E30-E4A9-4B2F-87C2-325125323DAB}" dt="2022-08-05T06:25:11.286" v="980" actId="47"/>
        <pc:sldMkLst>
          <pc:docMk/>
          <pc:sldMk cId="1759879787" sldId="346"/>
        </pc:sldMkLst>
        <pc:spChg chg="mod">
          <ac:chgData name="Cheng Ding Xiang" userId="5d49a64f78317fbe" providerId="LiveId" clId="{AD489E30-E4A9-4B2F-87C2-325125323DAB}" dt="2022-08-05T06:01:28.699" v="635" actId="20577"/>
          <ac:spMkLst>
            <pc:docMk/>
            <pc:sldMk cId="1759879787" sldId="346"/>
            <ac:spMk id="2" creationId="{BAADF204-7E29-8E8E-641D-253D7CD17374}"/>
          </ac:spMkLst>
        </pc:spChg>
        <pc:spChg chg="mod">
          <ac:chgData name="Cheng Ding Xiang" userId="5d49a64f78317fbe" providerId="LiveId" clId="{AD489E30-E4A9-4B2F-87C2-325125323DAB}" dt="2022-08-05T06:12:42.074" v="974" actId="20577"/>
          <ac:spMkLst>
            <pc:docMk/>
            <pc:sldMk cId="1759879787" sldId="346"/>
            <ac:spMk id="3" creationId="{FE84117C-88FF-E59B-502A-D4B03BB06F78}"/>
          </ac:spMkLst>
        </pc:spChg>
        <pc:spChg chg="add mod">
          <ac:chgData name="Cheng Ding Xiang" userId="5d49a64f78317fbe" providerId="LiveId" clId="{AD489E30-E4A9-4B2F-87C2-325125323DAB}" dt="2022-08-05T06:09:11.206" v="874" actId="1076"/>
          <ac:spMkLst>
            <pc:docMk/>
            <pc:sldMk cId="1759879787" sldId="346"/>
            <ac:spMk id="7" creationId="{B355964B-2FBD-606E-482F-75C695394129}"/>
          </ac:spMkLst>
        </pc:spChg>
        <pc:spChg chg="add mod">
          <ac:chgData name="Cheng Ding Xiang" userId="5d49a64f78317fbe" providerId="LiveId" clId="{AD489E30-E4A9-4B2F-87C2-325125323DAB}" dt="2022-08-05T06:10:08.149" v="880" actId="208"/>
          <ac:spMkLst>
            <pc:docMk/>
            <pc:sldMk cId="1759879787" sldId="346"/>
            <ac:spMk id="8" creationId="{C584F15B-1DFD-53C4-64B4-6D30AAFCD9A2}"/>
          </ac:spMkLst>
        </pc:spChg>
        <pc:spChg chg="add del mod">
          <ac:chgData name="Cheng Ding Xiang" userId="5d49a64f78317fbe" providerId="LiveId" clId="{AD489E30-E4A9-4B2F-87C2-325125323DAB}" dt="2022-08-05T06:12:43.680" v="975" actId="478"/>
          <ac:spMkLst>
            <pc:docMk/>
            <pc:sldMk cId="1759879787" sldId="346"/>
            <ac:spMk id="9" creationId="{AADA60E9-0FE0-3396-7B21-C03682DF5043}"/>
          </ac:spMkLst>
        </pc:spChg>
      </pc:sldChg>
      <pc:sldChg chg="delSp modSp add mod ord">
        <pc:chgData name="Cheng Ding Xiang" userId="5d49a64f78317fbe" providerId="LiveId" clId="{AD489E30-E4A9-4B2F-87C2-325125323DAB}" dt="2022-08-05T06:32:44.411" v="1210" actId="20577"/>
        <pc:sldMkLst>
          <pc:docMk/>
          <pc:sldMk cId="2692724140" sldId="347"/>
        </pc:sldMkLst>
        <pc:spChg chg="mod">
          <ac:chgData name="Cheng Ding Xiang" userId="5d49a64f78317fbe" providerId="LiveId" clId="{AD489E30-E4A9-4B2F-87C2-325125323DAB}" dt="2022-08-05T06:25:37.406" v="990" actId="404"/>
          <ac:spMkLst>
            <pc:docMk/>
            <pc:sldMk cId="2692724140" sldId="347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44.411" v="1210" actId="20577"/>
          <ac:spMkLst>
            <pc:docMk/>
            <pc:sldMk cId="2692724140" sldId="347"/>
            <ac:spMk id="7" creationId="{B355964B-2FBD-606E-482F-75C695394129}"/>
          </ac:spMkLst>
        </pc:spChg>
        <pc:spChg chg="del">
          <ac:chgData name="Cheng Ding Xiang" userId="5d49a64f78317fbe" providerId="LiveId" clId="{AD489E30-E4A9-4B2F-87C2-325125323DAB}" dt="2022-08-05T06:24:52.695" v="978" actId="478"/>
          <ac:spMkLst>
            <pc:docMk/>
            <pc:sldMk cId="2692724140" sldId="347"/>
            <ac:spMk id="9" creationId="{AADA60E9-0FE0-3396-7B21-C03682DF5043}"/>
          </ac:spMkLst>
        </pc:spChg>
      </pc:sldChg>
      <pc:sldChg chg="modSp add mod">
        <pc:chgData name="Cheng Ding Xiang" userId="5d49a64f78317fbe" providerId="LiveId" clId="{AD489E30-E4A9-4B2F-87C2-325125323DAB}" dt="2022-08-05T06:32:39.225" v="1200" actId="20577"/>
        <pc:sldMkLst>
          <pc:docMk/>
          <pc:sldMk cId="4243573603" sldId="348"/>
        </pc:sldMkLst>
        <pc:spChg chg="mod">
          <ac:chgData name="Cheng Ding Xiang" userId="5d49a64f78317fbe" providerId="LiveId" clId="{AD489E30-E4A9-4B2F-87C2-325125323DAB}" dt="2022-08-05T06:30:03.559" v="1169" actId="403"/>
          <ac:spMkLst>
            <pc:docMk/>
            <pc:sldMk cId="4243573603" sldId="348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39.225" v="1200" actId="20577"/>
          <ac:spMkLst>
            <pc:docMk/>
            <pc:sldMk cId="4243573603" sldId="348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5:44.992" v="991" actId="1076"/>
          <ac:spMkLst>
            <pc:docMk/>
            <pc:sldMk cId="4243573603" sldId="348"/>
            <ac:spMk id="8" creationId="{C584F15B-1DFD-53C4-64B4-6D30AAFCD9A2}"/>
          </ac:spMkLst>
        </pc:spChg>
      </pc:sldChg>
      <pc:sldChg chg="addSp modSp add mod">
        <pc:chgData name="Cheng Ding Xiang" userId="5d49a64f78317fbe" providerId="LiveId" clId="{AD489E30-E4A9-4B2F-87C2-325125323DAB}" dt="2022-08-05T06:32:34.046" v="1190" actId="14100"/>
        <pc:sldMkLst>
          <pc:docMk/>
          <pc:sldMk cId="1604401883" sldId="349"/>
        </pc:sldMkLst>
        <pc:spChg chg="mod">
          <ac:chgData name="Cheng Ding Xiang" userId="5d49a64f78317fbe" providerId="LiveId" clId="{AD489E30-E4A9-4B2F-87C2-325125323DAB}" dt="2022-08-05T06:27:11.294" v="1038" actId="403"/>
          <ac:spMkLst>
            <pc:docMk/>
            <pc:sldMk cId="1604401883" sldId="349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29.410" v="1189" actId="20577"/>
          <ac:spMkLst>
            <pc:docMk/>
            <pc:sldMk cId="1604401883" sldId="349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7:04.264" v="1037" actId="14100"/>
          <ac:spMkLst>
            <pc:docMk/>
            <pc:sldMk cId="1604401883" sldId="349"/>
            <ac:spMk id="8" creationId="{C584F15B-1DFD-53C4-64B4-6D30AAFCD9A2}"/>
          </ac:spMkLst>
        </pc:spChg>
        <pc:spChg chg="add mod">
          <ac:chgData name="Cheng Ding Xiang" userId="5d49a64f78317fbe" providerId="LiveId" clId="{AD489E30-E4A9-4B2F-87C2-325125323DAB}" dt="2022-08-05T06:26:18.845" v="998" actId="14100"/>
          <ac:spMkLst>
            <pc:docMk/>
            <pc:sldMk cId="1604401883" sldId="349"/>
            <ac:spMk id="9" creationId="{BBAF21FB-6328-0321-24F7-B9288218EB36}"/>
          </ac:spMkLst>
        </pc:spChg>
        <pc:spChg chg="add mod">
          <ac:chgData name="Cheng Ding Xiang" userId="5d49a64f78317fbe" providerId="LiveId" clId="{AD489E30-E4A9-4B2F-87C2-325125323DAB}" dt="2022-08-05T06:32:34.046" v="1190" actId="14100"/>
          <ac:spMkLst>
            <pc:docMk/>
            <pc:sldMk cId="1604401883" sldId="349"/>
            <ac:spMk id="10" creationId="{767C5FCA-2061-A6BD-6DFA-4E92DF337437}"/>
          </ac:spMkLst>
        </pc:spChg>
      </pc:sldChg>
      <pc:sldChg chg="modSp add mod">
        <pc:chgData name="Cheng Ding Xiang" userId="5d49a64f78317fbe" providerId="LiveId" clId="{AD489E30-E4A9-4B2F-87C2-325125323DAB}" dt="2022-08-05T06:32:23.702" v="1179" actId="20577"/>
        <pc:sldMkLst>
          <pc:docMk/>
          <pc:sldMk cId="1672178039" sldId="350"/>
        </pc:sldMkLst>
        <pc:spChg chg="mod">
          <ac:chgData name="Cheng Ding Xiang" userId="5d49a64f78317fbe" providerId="LiveId" clId="{AD489E30-E4A9-4B2F-87C2-325125323DAB}" dt="2022-08-05T06:27:37.829" v="1044" actId="403"/>
          <ac:spMkLst>
            <pc:docMk/>
            <pc:sldMk cId="1672178039" sldId="350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2:23.702" v="1179" actId="20577"/>
          <ac:spMkLst>
            <pc:docMk/>
            <pc:sldMk cId="1672178039" sldId="350"/>
            <ac:spMk id="7" creationId="{B355964B-2FBD-606E-482F-75C695394129}"/>
          </ac:spMkLst>
        </pc:spChg>
        <pc:spChg chg="mod">
          <ac:chgData name="Cheng Ding Xiang" userId="5d49a64f78317fbe" providerId="LiveId" clId="{AD489E30-E4A9-4B2F-87C2-325125323DAB}" dt="2022-08-05T06:27:30.926" v="1041" actId="14100"/>
          <ac:spMkLst>
            <pc:docMk/>
            <pc:sldMk cId="1672178039" sldId="350"/>
            <ac:spMk id="8" creationId="{C584F15B-1DFD-53C4-64B4-6D30AAFCD9A2}"/>
          </ac:spMkLst>
        </pc:spChg>
      </pc:sldChg>
      <pc:sldChg chg="addSp modSp new mod">
        <pc:chgData name="Cheng Ding Xiang" userId="5d49a64f78317fbe" providerId="LiveId" clId="{AD489E30-E4A9-4B2F-87C2-325125323DAB}" dt="2022-08-05T06:37:33.642" v="1327" actId="14100"/>
        <pc:sldMkLst>
          <pc:docMk/>
          <pc:sldMk cId="2294253490" sldId="351"/>
        </pc:sldMkLst>
        <pc:spChg chg="mod">
          <ac:chgData name="Cheng Ding Xiang" userId="5d49a64f78317fbe" providerId="LiveId" clId="{AD489E30-E4A9-4B2F-87C2-325125323DAB}" dt="2022-08-05T06:29:51.819" v="1168" actId="20577"/>
          <ac:spMkLst>
            <pc:docMk/>
            <pc:sldMk cId="2294253490" sldId="351"/>
            <ac:spMk id="2" creationId="{2FB551AA-FD05-F03A-560C-6E5981CAA2A2}"/>
          </ac:spMkLst>
        </pc:spChg>
        <pc:spChg chg="mod">
          <ac:chgData name="Cheng Ding Xiang" userId="5d49a64f78317fbe" providerId="LiveId" clId="{AD489E30-E4A9-4B2F-87C2-325125323DAB}" dt="2022-08-05T06:37:33.642" v="1327" actId="14100"/>
          <ac:spMkLst>
            <pc:docMk/>
            <pc:sldMk cId="2294253490" sldId="351"/>
            <ac:spMk id="3" creationId="{7D093521-14E4-F29D-DD4C-1F5D33C3DCE3}"/>
          </ac:spMkLst>
        </pc:spChg>
        <pc:spChg chg="add mod">
          <ac:chgData name="Cheng Ding Xiang" userId="5d49a64f78317fbe" providerId="LiveId" clId="{AD489E30-E4A9-4B2F-87C2-325125323DAB}" dt="2022-08-05T06:37:29.679" v="1326" actId="14100"/>
          <ac:spMkLst>
            <pc:docMk/>
            <pc:sldMk cId="2294253490" sldId="351"/>
            <ac:spMk id="7" creationId="{A52E8D39-C8D8-767C-FFDB-6AE4E7FC99DE}"/>
          </ac:spMkLst>
        </pc:spChg>
      </pc:sldChg>
      <pc:sldChg chg="new del">
        <pc:chgData name="Cheng Ding Xiang" userId="5d49a64f78317fbe" providerId="LiveId" clId="{AD489E30-E4A9-4B2F-87C2-325125323DAB}" dt="2022-08-05T06:28:10.741" v="1046" actId="47"/>
        <pc:sldMkLst>
          <pc:docMk/>
          <pc:sldMk cId="3622827281" sldId="351"/>
        </pc:sldMkLst>
      </pc:sldChg>
      <pc:sldChg chg="delSp modSp add mod">
        <pc:chgData name="Cheng Ding Xiang" userId="5d49a64f78317fbe" providerId="LiveId" clId="{AD489E30-E4A9-4B2F-87C2-325125323DAB}" dt="2022-08-05T06:35:28.325" v="1323" actId="403"/>
        <pc:sldMkLst>
          <pc:docMk/>
          <pc:sldMk cId="166565040" sldId="352"/>
        </pc:sldMkLst>
        <pc:spChg chg="mod">
          <ac:chgData name="Cheng Ding Xiang" userId="5d49a64f78317fbe" providerId="LiveId" clId="{AD489E30-E4A9-4B2F-87C2-325125323DAB}" dt="2022-08-05T06:34:32.608" v="1313" actId="1076"/>
          <ac:spMkLst>
            <pc:docMk/>
            <pc:sldMk cId="166565040" sldId="352"/>
            <ac:spMk id="3" creationId="{FE84117C-88FF-E59B-502A-D4B03BB06F78}"/>
          </ac:spMkLst>
        </pc:spChg>
        <pc:spChg chg="mod">
          <ac:chgData name="Cheng Ding Xiang" userId="5d49a64f78317fbe" providerId="LiveId" clId="{AD489E30-E4A9-4B2F-87C2-325125323DAB}" dt="2022-08-05T06:35:28.325" v="1323" actId="403"/>
          <ac:spMkLst>
            <pc:docMk/>
            <pc:sldMk cId="166565040" sldId="352"/>
            <ac:spMk id="7" creationId="{B355964B-2FBD-606E-482F-75C695394129}"/>
          </ac:spMkLst>
        </pc:spChg>
        <pc:spChg chg="del">
          <ac:chgData name="Cheng Ding Xiang" userId="5d49a64f78317fbe" providerId="LiveId" clId="{AD489E30-E4A9-4B2F-87C2-325125323DAB}" dt="2022-08-05T06:34:15.909" v="1309" actId="478"/>
          <ac:spMkLst>
            <pc:docMk/>
            <pc:sldMk cId="166565040" sldId="352"/>
            <ac:spMk id="8" creationId="{C584F15B-1DFD-53C4-64B4-6D30AAFCD9A2}"/>
          </ac:spMkLst>
        </pc:spChg>
      </pc:sldChg>
      <pc:sldChg chg="modSp new mod">
        <pc:chgData name="Cheng Ding Xiang" userId="5d49a64f78317fbe" providerId="LiveId" clId="{AD489E30-E4A9-4B2F-87C2-325125323DAB}" dt="2022-08-05T06:42:26.581" v="1436" actId="20577"/>
        <pc:sldMkLst>
          <pc:docMk/>
          <pc:sldMk cId="2975057641" sldId="353"/>
        </pc:sldMkLst>
        <pc:spChg chg="mod">
          <ac:chgData name="Cheng Ding Xiang" userId="5d49a64f78317fbe" providerId="LiveId" clId="{AD489E30-E4A9-4B2F-87C2-325125323DAB}" dt="2022-08-05T06:42:26.581" v="1436" actId="20577"/>
          <ac:spMkLst>
            <pc:docMk/>
            <pc:sldMk cId="2975057641" sldId="353"/>
            <ac:spMk id="2" creationId="{378306F7-C687-F8C0-A871-CBB10BD20F49}"/>
          </ac:spMkLst>
        </pc:spChg>
      </pc:sldChg>
      <pc:sldChg chg="modSp new del mod">
        <pc:chgData name="Cheng Ding Xiang" userId="5d49a64f78317fbe" providerId="LiveId" clId="{AD489E30-E4A9-4B2F-87C2-325125323DAB}" dt="2022-08-05T06:40:45.759" v="1422" actId="47"/>
        <pc:sldMkLst>
          <pc:docMk/>
          <pc:sldMk cId="3171201647" sldId="353"/>
        </pc:sldMkLst>
        <pc:spChg chg="mod">
          <ac:chgData name="Cheng Ding Xiang" userId="5d49a64f78317fbe" providerId="LiveId" clId="{AD489E30-E4A9-4B2F-87C2-325125323DAB}" dt="2022-08-05T06:39:07.540" v="1421" actId="20577"/>
          <ac:spMkLst>
            <pc:docMk/>
            <pc:sldMk cId="3171201647" sldId="353"/>
            <ac:spMk id="2" creationId="{6BDD90FE-3B60-9A3D-851D-06906DCE6060}"/>
          </ac:spMkLst>
        </pc:spChg>
        <pc:spChg chg="mod">
          <ac:chgData name="Cheng Ding Xiang" userId="5d49a64f78317fbe" providerId="LiveId" clId="{AD489E30-E4A9-4B2F-87C2-325125323DAB}" dt="2022-08-05T06:38:08.360" v="1386" actId="15"/>
          <ac:spMkLst>
            <pc:docMk/>
            <pc:sldMk cId="3171201647" sldId="353"/>
            <ac:spMk id="3" creationId="{DE65EF0B-1D65-D919-AB73-0B244242B136}"/>
          </ac:spMkLst>
        </pc:spChg>
      </pc:sldChg>
      <pc:sldChg chg="new del">
        <pc:chgData name="Cheng Ding Xiang" userId="5d49a64f78317fbe" providerId="LiveId" clId="{AD489E30-E4A9-4B2F-87C2-325125323DAB}" dt="2022-08-05T07:42:04.187" v="1448" actId="47"/>
        <pc:sldMkLst>
          <pc:docMk/>
          <pc:sldMk cId="1486256490" sldId="354"/>
        </pc:sldMkLst>
      </pc:sldChg>
      <pc:sldChg chg="modSp new mod">
        <pc:chgData name="Cheng Ding Xiang" userId="5d49a64f78317fbe" providerId="LiveId" clId="{AD489E30-E4A9-4B2F-87C2-325125323DAB}" dt="2022-08-05T07:42:01.995" v="1447" actId="20577"/>
        <pc:sldMkLst>
          <pc:docMk/>
          <pc:sldMk cId="4004211399" sldId="355"/>
        </pc:sldMkLst>
        <pc:spChg chg="mod">
          <ac:chgData name="Cheng Ding Xiang" userId="5d49a64f78317fbe" providerId="LiveId" clId="{AD489E30-E4A9-4B2F-87C2-325125323DAB}" dt="2022-08-05T07:42:01.995" v="1447" actId="20577"/>
          <ac:spMkLst>
            <pc:docMk/>
            <pc:sldMk cId="4004211399" sldId="355"/>
            <ac:spMk id="2" creationId="{19DEDA39-CA98-158C-E378-7B672047CB31}"/>
          </ac:spMkLst>
        </pc:spChg>
      </pc:sldChg>
      <pc:sldChg chg="add">
        <pc:chgData name="Cheng Ding Xiang" userId="5d49a64f78317fbe" providerId="LiveId" clId="{AD489E30-E4A9-4B2F-87C2-325125323DAB}" dt="2022-08-05T07:42:10.648" v="1449"/>
        <pc:sldMkLst>
          <pc:docMk/>
          <pc:sldMk cId="3135548769" sldId="356"/>
        </pc:sldMkLst>
      </pc:sldChg>
      <pc:sldChg chg="modSp add mod">
        <pc:chgData name="Cheng Ding Xiang" userId="5d49a64f78317fbe" providerId="LiveId" clId="{AD489E30-E4A9-4B2F-87C2-325125323DAB}" dt="2022-08-05T07:49:57.573" v="1759" actId="20577"/>
        <pc:sldMkLst>
          <pc:docMk/>
          <pc:sldMk cId="239900789" sldId="357"/>
        </pc:sldMkLst>
        <pc:spChg chg="mod">
          <ac:chgData name="Cheng Ding Xiang" userId="5d49a64f78317fbe" providerId="LiveId" clId="{AD489E30-E4A9-4B2F-87C2-325125323DAB}" dt="2022-08-05T07:49:57.573" v="1759" actId="20577"/>
          <ac:spMkLst>
            <pc:docMk/>
            <pc:sldMk cId="239900789" sldId="357"/>
            <ac:spMk id="3" creationId="{47D7A29C-F929-4E10-9912-1B54C71B0D35}"/>
          </ac:spMkLst>
        </pc:spChg>
      </pc:sldChg>
      <pc:sldChg chg="addSp modSp add mod">
        <pc:chgData name="Cheng Ding Xiang" userId="5d49a64f78317fbe" providerId="LiveId" clId="{AD489E30-E4A9-4B2F-87C2-325125323DAB}" dt="2022-08-05T07:53:14.630" v="1891" actId="1076"/>
        <pc:sldMkLst>
          <pc:docMk/>
          <pc:sldMk cId="3364480804" sldId="358"/>
        </pc:sldMkLst>
        <pc:spChg chg="mod">
          <ac:chgData name="Cheng Ding Xiang" userId="5d49a64f78317fbe" providerId="LiveId" clId="{AD489E30-E4A9-4B2F-87C2-325125323DAB}" dt="2022-08-05T07:50:04.830" v="1766" actId="20577"/>
          <ac:spMkLst>
            <pc:docMk/>
            <pc:sldMk cId="3364480804" sldId="358"/>
            <ac:spMk id="2" creationId="{D4F45AE2-5DDC-4C5E-B70D-CADFA2278DFF}"/>
          </ac:spMkLst>
        </pc:spChg>
        <pc:spChg chg="mod">
          <ac:chgData name="Cheng Ding Xiang" userId="5d49a64f78317fbe" providerId="LiveId" clId="{AD489E30-E4A9-4B2F-87C2-325125323DAB}" dt="2022-08-05T07:51:02.102" v="1868" actId="27636"/>
          <ac:spMkLst>
            <pc:docMk/>
            <pc:sldMk cId="3364480804" sldId="358"/>
            <ac:spMk id="3" creationId="{47D7A29C-F929-4E10-9912-1B54C71B0D35}"/>
          </ac:spMkLst>
        </pc:spChg>
        <pc:spChg chg="add mod">
          <ac:chgData name="Cheng Ding Xiang" userId="5d49a64f78317fbe" providerId="LiveId" clId="{AD489E30-E4A9-4B2F-87C2-325125323DAB}" dt="2022-08-05T07:53:09.209" v="1890" actId="1076"/>
          <ac:spMkLst>
            <pc:docMk/>
            <pc:sldMk cId="3364480804" sldId="358"/>
            <ac:spMk id="7" creationId="{1A52A3E7-97F4-8B34-A874-C469C79024F5}"/>
          </ac:spMkLst>
        </pc:spChg>
        <pc:spChg chg="add mod">
          <ac:chgData name="Cheng Ding Xiang" userId="5d49a64f78317fbe" providerId="LiveId" clId="{AD489E30-E4A9-4B2F-87C2-325125323DAB}" dt="2022-08-05T07:53:14.630" v="1891" actId="1076"/>
          <ac:spMkLst>
            <pc:docMk/>
            <pc:sldMk cId="3364480804" sldId="358"/>
            <ac:spMk id="9" creationId="{B780C1FB-D0CB-6E74-5658-A623A9054023}"/>
          </ac:spMkLst>
        </pc:spChg>
      </pc:sldChg>
      <pc:sldChg chg="addSp modSp new mod">
        <pc:chgData name="Cheng Ding Xiang" userId="5d49a64f78317fbe" providerId="LiveId" clId="{AD489E30-E4A9-4B2F-87C2-325125323DAB}" dt="2022-08-05T08:01:12.164" v="2043" actId="1076"/>
        <pc:sldMkLst>
          <pc:docMk/>
          <pc:sldMk cId="4267727072" sldId="359"/>
        </pc:sldMkLst>
        <pc:spChg chg="mod">
          <ac:chgData name="Cheng Ding Xiang" userId="5d49a64f78317fbe" providerId="LiveId" clId="{AD489E30-E4A9-4B2F-87C2-325125323DAB}" dt="2022-08-05T07:56:42.017" v="1905" actId="20577"/>
          <ac:spMkLst>
            <pc:docMk/>
            <pc:sldMk cId="4267727072" sldId="359"/>
            <ac:spMk id="2" creationId="{65B21BC9-D01F-9F95-4787-9F858E30F61C}"/>
          </ac:spMkLst>
        </pc:spChg>
        <pc:spChg chg="mod">
          <ac:chgData name="Cheng Ding Xiang" userId="5d49a64f78317fbe" providerId="LiveId" clId="{AD489E30-E4A9-4B2F-87C2-325125323DAB}" dt="2022-08-05T07:59:09.762" v="2041" actId="20577"/>
          <ac:spMkLst>
            <pc:docMk/>
            <pc:sldMk cId="4267727072" sldId="359"/>
            <ac:spMk id="3" creationId="{A26A132F-4610-75E3-2E70-35510601C36F}"/>
          </ac:spMkLst>
        </pc:spChg>
        <pc:spChg chg="add mod">
          <ac:chgData name="Cheng Ding Xiang" userId="5d49a64f78317fbe" providerId="LiveId" clId="{AD489E30-E4A9-4B2F-87C2-325125323DAB}" dt="2022-08-05T08:01:12.164" v="2043" actId="1076"/>
          <ac:spMkLst>
            <pc:docMk/>
            <pc:sldMk cId="4267727072" sldId="359"/>
            <ac:spMk id="6" creationId="{D14DD161-6B81-F912-1647-5C870A36AC7A}"/>
          </ac:spMkLst>
        </pc:spChg>
        <pc:spChg chg="add mod">
          <ac:chgData name="Cheng Ding Xiang" userId="5d49a64f78317fbe" providerId="LiveId" clId="{AD489E30-E4A9-4B2F-87C2-325125323DAB}" dt="2022-08-05T08:01:12.164" v="2043" actId="1076"/>
          <ac:spMkLst>
            <pc:docMk/>
            <pc:sldMk cId="4267727072" sldId="359"/>
            <ac:spMk id="7" creationId="{B22C0092-15FB-39A9-060B-7F26514229DF}"/>
          </ac:spMkLst>
        </pc:spChg>
      </pc:sldChg>
      <pc:sldChg chg="addSp delSp modSp add mod">
        <pc:chgData name="Cheng Ding Xiang" userId="5d49a64f78317fbe" providerId="LiveId" clId="{AD489E30-E4A9-4B2F-87C2-325125323DAB}" dt="2022-08-05T08:02:42.194" v="2094" actId="1076"/>
        <pc:sldMkLst>
          <pc:docMk/>
          <pc:sldMk cId="1943013167" sldId="360"/>
        </pc:sldMkLst>
        <pc:spChg chg="mod">
          <ac:chgData name="Cheng Ding Xiang" userId="5d49a64f78317fbe" providerId="LiveId" clId="{AD489E30-E4A9-4B2F-87C2-325125323DAB}" dt="2022-08-05T08:01:21.815" v="2073" actId="20577"/>
          <ac:spMkLst>
            <pc:docMk/>
            <pc:sldMk cId="1943013167" sldId="360"/>
            <ac:spMk id="3" creationId="{A26A132F-4610-75E3-2E70-35510601C36F}"/>
          </ac:spMkLst>
        </pc:spChg>
        <pc:spChg chg="del">
          <ac:chgData name="Cheng Ding Xiang" userId="5d49a64f78317fbe" providerId="LiveId" clId="{AD489E30-E4A9-4B2F-87C2-325125323DAB}" dt="2022-08-05T08:01:25.505" v="2074" actId="478"/>
          <ac:spMkLst>
            <pc:docMk/>
            <pc:sldMk cId="1943013167" sldId="360"/>
            <ac:spMk id="6" creationId="{D14DD161-6B81-F912-1647-5C870A36AC7A}"/>
          </ac:spMkLst>
        </pc:spChg>
        <pc:spChg chg="del">
          <ac:chgData name="Cheng Ding Xiang" userId="5d49a64f78317fbe" providerId="LiveId" clId="{AD489E30-E4A9-4B2F-87C2-325125323DAB}" dt="2022-08-05T08:02:30.250" v="2087" actId="478"/>
          <ac:spMkLst>
            <pc:docMk/>
            <pc:sldMk cId="1943013167" sldId="360"/>
            <ac:spMk id="7" creationId="{B22C0092-15FB-39A9-060B-7F26514229DF}"/>
          </ac:spMkLst>
        </pc:spChg>
        <pc:spChg chg="add mod">
          <ac:chgData name="Cheng Ding Xiang" userId="5d49a64f78317fbe" providerId="LiveId" clId="{AD489E30-E4A9-4B2F-87C2-325125323DAB}" dt="2022-08-05T08:02:42.194" v="2094" actId="1076"/>
          <ac:spMkLst>
            <pc:docMk/>
            <pc:sldMk cId="1943013167" sldId="360"/>
            <ac:spMk id="9" creationId="{E0E21CCD-C1A3-E0A8-4CEA-00773F862D9B}"/>
          </ac:spMkLst>
        </pc:spChg>
      </pc:sldChg>
      <pc:sldMasterChg chg="setBg modSldLayout">
        <pc:chgData name="Cheng Ding Xiang" userId="5d49a64f78317fbe" providerId="LiveId" clId="{AD489E30-E4A9-4B2F-87C2-325125323DAB}" dt="2022-08-05T02:49:23.660" v="0"/>
        <pc:sldMasterMkLst>
          <pc:docMk/>
          <pc:sldMasterMk cId="0" sldId="2147483648"/>
        </pc:sldMasterMkLst>
        <pc:sldLayoutChg chg="setBg">
          <pc:chgData name="Cheng Ding Xiang" userId="5d49a64f78317fbe" providerId="LiveId" clId="{AD489E30-E4A9-4B2F-87C2-325125323DAB}" dt="2022-08-05T02:49:23.660" v="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eng Ding Xiang" userId="5d49a64f78317fbe" providerId="LiveId" clId="{AD489E30-E4A9-4B2F-87C2-325125323DAB}" dt="2022-08-05T02:49:23.660" v="0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Cheng Ding Xiang" userId="5d49a64f78317fbe" providerId="LiveId" clId="{C47258F3-AB9D-4C53-821B-BA2F59A46E8A}"/>
    <pc:docChg chg="modSld">
      <pc:chgData name="Cheng Ding Xiang" userId="5d49a64f78317fbe" providerId="LiveId" clId="{C47258F3-AB9D-4C53-821B-BA2F59A46E8A}" dt="2022-08-04T07:26:57.101" v="1" actId="20577"/>
      <pc:docMkLst>
        <pc:docMk/>
      </pc:docMkLst>
      <pc:sldChg chg="modSp mod">
        <pc:chgData name="Cheng Ding Xiang" userId="5d49a64f78317fbe" providerId="LiveId" clId="{C47258F3-AB9D-4C53-821B-BA2F59A46E8A}" dt="2022-08-04T07:26:57.101" v="1" actId="20577"/>
        <pc:sldMkLst>
          <pc:docMk/>
          <pc:sldMk cId="2949826820" sldId="283"/>
        </pc:sldMkLst>
        <pc:spChg chg="mod">
          <ac:chgData name="Cheng Ding Xiang" userId="5d49a64f78317fbe" providerId="LiveId" clId="{C47258F3-AB9D-4C53-821B-BA2F59A46E8A}" dt="2022-08-04T07:26:57.101" v="1" actId="20577"/>
          <ac:spMkLst>
            <pc:docMk/>
            <pc:sldMk cId="2949826820" sldId="28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Remind students that struct is a type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CSD1401</a:t>
            </a:r>
            <a:br>
              <a:rPr lang="en-US" sz="4400" u="sng" dirty="0"/>
            </a:br>
            <a:br>
              <a:rPr lang="en-US" sz="1200" u="sng" dirty="0"/>
            </a:br>
            <a:r>
              <a:rPr lang="en-US" dirty="0"/>
              <a:t>Software Engineering 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Intro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Struct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1D Array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Union</a:t>
            </a:r>
          </a:p>
          <a:p>
            <a:pPr marL="0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25188"/>
            <a:ext cx="6700838" cy="70676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Structs and 1D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</p:spTree>
    <p:extLst>
      <p:ext uri="{BB962C8B-B14F-4D97-AF65-F5344CB8AC3E}">
        <p14:creationId xmlns:p14="http://schemas.microsoft.com/office/powerpoint/2010/main" val="294982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204-7E29-8E8E-641D-253D7CD1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17C-88FF-E59B-502A-D4B03BB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780950" cy="5156225"/>
          </a:xfrm>
        </p:spPr>
        <p:txBody>
          <a:bodyPr>
            <a:normAutofit/>
          </a:bodyPr>
          <a:lstStyle/>
          <a:p>
            <a:r>
              <a:rPr lang="en-SG" sz="3600" dirty="0"/>
              <a:t>Defining a “struct”</a:t>
            </a:r>
          </a:p>
          <a:p>
            <a:pPr lvl="1"/>
            <a:r>
              <a:rPr lang="en-SG" sz="3200" dirty="0">
                <a:solidFill>
                  <a:schemeClr val="tx1"/>
                </a:solidFill>
              </a:rPr>
              <a:t>Use the “struct” keyword</a:t>
            </a:r>
          </a:p>
          <a:p>
            <a:pPr lvl="1"/>
            <a:r>
              <a:rPr lang="en-SG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Give the struct a name</a:t>
            </a:r>
          </a:p>
          <a:p>
            <a:pPr lvl="2"/>
            <a:r>
              <a:rPr lang="en-SG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Standard variable naming rules apply</a:t>
            </a:r>
          </a:p>
          <a:p>
            <a:pPr lvl="2"/>
            <a:r>
              <a:rPr lang="en-SG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Here we used “STATS”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2DA0-6096-147D-DB17-FC28207C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A57B-B623-A8F2-291A-C235E14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5964B-2FBD-606E-482F-75C695394129}"/>
              </a:ext>
            </a:extLst>
          </p:cNvPr>
          <p:cNvSpPr txBox="1"/>
          <p:nvPr/>
        </p:nvSpPr>
        <p:spPr>
          <a:xfrm>
            <a:off x="7875059" y="1404791"/>
            <a:ext cx="3337424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STATS</a:t>
            </a: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{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};</a:t>
            </a:r>
            <a:endParaRPr lang="en-SG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4F15B-1DFD-53C4-64B4-6D30AAFCD9A2}"/>
              </a:ext>
            </a:extLst>
          </p:cNvPr>
          <p:cNvSpPr/>
          <p:nvPr/>
        </p:nvSpPr>
        <p:spPr>
          <a:xfrm>
            <a:off x="9220727" y="1537487"/>
            <a:ext cx="1359461" cy="4612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57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204-7E29-8E8E-641D-253D7CD1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17C-88FF-E59B-502A-D4B03BB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780950" cy="5156225"/>
          </a:xfrm>
        </p:spPr>
        <p:txBody>
          <a:bodyPr/>
          <a:lstStyle/>
          <a:p>
            <a:r>
              <a:rPr lang="en-SG" dirty="0"/>
              <a:t>Defining a “struct”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Use the “struct” keyword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Give the struct a name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Standard variable naming rules apply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Here we used “STATS”</a:t>
            </a:r>
          </a:p>
          <a:p>
            <a:pPr lvl="1"/>
            <a:r>
              <a:rPr lang="en-SG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{} brackets used to contain all members of the struct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2DA0-6096-147D-DB17-FC28207C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A57B-B623-A8F2-291A-C235E14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5964B-2FBD-606E-482F-75C695394129}"/>
              </a:ext>
            </a:extLst>
          </p:cNvPr>
          <p:cNvSpPr txBox="1"/>
          <p:nvPr/>
        </p:nvSpPr>
        <p:spPr>
          <a:xfrm>
            <a:off x="7875059" y="1404791"/>
            <a:ext cx="3337424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STATS</a:t>
            </a: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{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};</a:t>
            </a:r>
            <a:endParaRPr lang="en-SG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4F15B-1DFD-53C4-64B4-6D30AAFCD9A2}"/>
              </a:ext>
            </a:extLst>
          </p:cNvPr>
          <p:cNvSpPr/>
          <p:nvPr/>
        </p:nvSpPr>
        <p:spPr>
          <a:xfrm>
            <a:off x="7875059" y="2154434"/>
            <a:ext cx="370725" cy="4612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F21FB-6328-0321-24F7-B9288218EB36}"/>
              </a:ext>
            </a:extLst>
          </p:cNvPr>
          <p:cNvSpPr/>
          <p:nvPr/>
        </p:nvSpPr>
        <p:spPr>
          <a:xfrm>
            <a:off x="7875059" y="4596277"/>
            <a:ext cx="273621" cy="4612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C5FCA-2061-A6BD-6DFA-4E92DF337437}"/>
              </a:ext>
            </a:extLst>
          </p:cNvPr>
          <p:cNvSpPr/>
          <p:nvPr/>
        </p:nvSpPr>
        <p:spPr>
          <a:xfrm>
            <a:off x="8323848" y="2693299"/>
            <a:ext cx="2770872" cy="1822057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0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204-7E29-8E8E-641D-253D7CD1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17C-88FF-E59B-502A-D4B03BB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780950" cy="5156225"/>
          </a:xfrm>
        </p:spPr>
        <p:txBody>
          <a:bodyPr/>
          <a:lstStyle/>
          <a:p>
            <a:r>
              <a:rPr lang="en-SG" dirty="0"/>
              <a:t>Defining a “struct”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Use the “struct” keyword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Give the struct a name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Standard variable naming rules apply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Here we used “STATS”</a:t>
            </a:r>
          </a:p>
          <a:p>
            <a:pPr lvl="1"/>
            <a:r>
              <a:rPr lang="en-SG" dirty="0"/>
              <a:t>{} brackets used to contain all members of the struct</a:t>
            </a:r>
          </a:p>
          <a:p>
            <a:pPr lvl="1"/>
            <a:r>
              <a:rPr lang="en-SG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Definition ends with a semicolon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2DA0-6096-147D-DB17-FC28207C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A57B-B623-A8F2-291A-C235E14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5964B-2FBD-606E-482F-75C695394129}"/>
              </a:ext>
            </a:extLst>
          </p:cNvPr>
          <p:cNvSpPr txBox="1"/>
          <p:nvPr/>
        </p:nvSpPr>
        <p:spPr>
          <a:xfrm>
            <a:off x="7875059" y="1404791"/>
            <a:ext cx="3337424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STATS</a:t>
            </a: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{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};</a:t>
            </a:r>
            <a:endParaRPr lang="en-SG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4F15B-1DFD-53C4-64B4-6D30AAFCD9A2}"/>
              </a:ext>
            </a:extLst>
          </p:cNvPr>
          <p:cNvSpPr/>
          <p:nvPr/>
        </p:nvSpPr>
        <p:spPr>
          <a:xfrm>
            <a:off x="8114805" y="4628644"/>
            <a:ext cx="228084" cy="4612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17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204-7E29-8E8E-641D-253D7CD1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17C-88FF-E59B-502A-D4B03BB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205892"/>
            <a:ext cx="9875520" cy="1271017"/>
          </a:xfrm>
        </p:spPr>
        <p:txBody>
          <a:bodyPr/>
          <a:lstStyle/>
          <a:p>
            <a:r>
              <a:rPr lang="en-SG" dirty="0"/>
              <a:t>Read and Write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Access individual members using the “.” operator</a:t>
            </a:r>
            <a:endParaRPr lang="en-SG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2DA0-6096-147D-DB17-FC28207C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A57B-B623-A8F2-291A-C235E14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5964B-2FBD-606E-482F-75C695394129}"/>
              </a:ext>
            </a:extLst>
          </p:cNvPr>
          <p:cNvSpPr txBox="1"/>
          <p:nvPr/>
        </p:nvSpPr>
        <p:spPr>
          <a:xfrm>
            <a:off x="1796431" y="2351559"/>
            <a:ext cx="8893148" cy="39395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 STATS</a:t>
            </a:r>
          </a:p>
          <a:p>
            <a:r>
              <a:rPr lang="en-SG" sz="2000" b="1" dirty="0">
                <a:solidFill>
                  <a:srgbClr val="9F9D6D"/>
                </a:solidFill>
                <a:highlight>
                  <a:srgbClr val="3F3F3F"/>
                </a:highlight>
              </a:rPr>
              <a:t>{</a:t>
            </a:r>
            <a:endParaRPr lang="en-SG" sz="2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2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2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2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2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2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20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2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000" b="1" dirty="0">
                <a:solidFill>
                  <a:srgbClr val="9F9D6D"/>
                </a:solidFill>
                <a:highlight>
                  <a:srgbClr val="3F3F3F"/>
                </a:highlight>
              </a:rPr>
              <a:t>};</a:t>
            </a:r>
            <a:endParaRPr lang="en-SG" sz="2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32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3200" b="0" dirty="0">
                <a:solidFill>
                  <a:srgbClr val="DCDCCC"/>
                </a:solidFill>
                <a:highlight>
                  <a:srgbClr val="3F3F3F"/>
                </a:highlight>
              </a:rPr>
              <a:t> STATS person1</a:t>
            </a:r>
            <a:r>
              <a:rPr lang="en-SG" sz="32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SG" sz="3200" b="0" dirty="0">
                <a:solidFill>
                  <a:srgbClr val="DCDCCC"/>
                </a:solidFill>
                <a:highlight>
                  <a:srgbClr val="3F3F3F"/>
                </a:highlight>
              </a:rPr>
              <a:t> person2</a:t>
            </a:r>
            <a:r>
              <a:rPr lang="en-SG" sz="32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32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endParaRPr lang="en-SG" sz="1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person1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age 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SG" sz="4000" b="0" dirty="0">
                <a:solidFill>
                  <a:srgbClr val="8CD0D3"/>
                </a:solidFill>
                <a:highlight>
                  <a:srgbClr val="3F3F3F"/>
                </a:highlight>
              </a:rPr>
              <a:t>2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US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person2</a:t>
            </a:r>
            <a:r>
              <a:rPr lang="en-US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height </a:t>
            </a:r>
            <a:r>
              <a:rPr lang="en-US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US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person1</a:t>
            </a:r>
            <a:r>
              <a:rPr lang="en-US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.</a:t>
            </a:r>
            <a:r>
              <a:rPr lang="en-US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height </a:t>
            </a:r>
            <a:r>
              <a:rPr lang="en-US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+</a:t>
            </a:r>
            <a:r>
              <a:rPr lang="en-US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US" sz="4000" b="0" dirty="0">
                <a:solidFill>
                  <a:srgbClr val="8CD0D3"/>
                </a:solidFill>
                <a:highlight>
                  <a:srgbClr val="3F3F3F"/>
                </a:highlight>
              </a:rPr>
              <a:t>10.f</a:t>
            </a:r>
            <a:r>
              <a:rPr lang="en-US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16656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06F7-C687-F8C0-A871-CBB10B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1D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E545-2862-7ABD-19E9-5CFE2712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B0823-577C-3BF0-5813-9E7DEEA0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8620B-1E76-92E1-B9DB-E7E620DE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5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78F-690F-4650-9575-6BCAB03E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9D27-5792-4CC5-BF29-69C5D066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Data structure containing a number of data values, of the same </a:t>
            </a:r>
            <a:r>
              <a:rPr lang="en-SG" sz="2800" u="sng" dirty="0"/>
              <a:t>type</a:t>
            </a:r>
          </a:p>
          <a:p>
            <a:r>
              <a:rPr lang="en-SG" sz="2800" dirty="0"/>
              <a:t>Each data value in the array is called an </a:t>
            </a:r>
            <a:r>
              <a:rPr lang="en-SG" sz="2800" b="1" dirty="0"/>
              <a:t>Element</a:t>
            </a:r>
          </a:p>
          <a:p>
            <a:r>
              <a:rPr lang="en-SG" sz="2800" dirty="0"/>
              <a:t>Each </a:t>
            </a:r>
            <a:r>
              <a:rPr lang="en-SG" sz="2800" b="1" dirty="0"/>
              <a:t>Element</a:t>
            </a:r>
            <a:r>
              <a:rPr lang="en-SG" sz="2800" dirty="0"/>
              <a:t> can be selected by their position within the array</a:t>
            </a:r>
          </a:p>
          <a:p>
            <a:r>
              <a:rPr lang="en-SG" sz="2800" dirty="0"/>
              <a:t>Simplest, one dimension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3941B-DF49-4734-B8F3-46D15C37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38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A224-01ED-47E1-AA8B-A88AEDD2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dimension array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EB1BB4-04B7-4CD5-827F-296E35DEC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06777" y="2587625"/>
          <a:ext cx="4835525" cy="6009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1993072780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1727274615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889308044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1835155757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405901877"/>
                    </a:ext>
                  </a:extLst>
                </a:gridCol>
              </a:tblGrid>
              <a:tr h="600918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420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B3849-5DA0-42B2-AD7F-F81DF64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260F0-2C2A-4C6F-8E73-06D58ECB67AB}"/>
              </a:ext>
            </a:extLst>
          </p:cNvPr>
          <p:cNvSpPr txBox="1"/>
          <p:nvPr/>
        </p:nvSpPr>
        <p:spPr>
          <a:xfrm>
            <a:off x="2743200" y="2357546"/>
            <a:ext cx="44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/>
              <a:t>a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64879-DC0C-43ED-9149-E33BA5ADC38D}"/>
              </a:ext>
            </a:extLst>
          </p:cNvPr>
          <p:cNvSpPr/>
          <p:nvPr/>
        </p:nvSpPr>
        <p:spPr>
          <a:xfrm>
            <a:off x="4302831" y="3692336"/>
            <a:ext cx="2802370" cy="101566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SG" sz="6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6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SG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6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SG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62367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subscripting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4AB2-E5B3-4AFB-801D-2E0DF1FA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Using square brackets , [] , to access a particular element in the array.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07EDF-A26A-447B-9EBF-C0493DCD60B6}"/>
              </a:ext>
            </a:extLst>
          </p:cNvPr>
          <p:cNvSpPr/>
          <p:nvPr/>
        </p:nvSpPr>
        <p:spPr>
          <a:xfrm>
            <a:off x="3048000" y="2883136"/>
            <a:ext cx="6096000" cy="25545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4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4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4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4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4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SG" sz="4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4000" dirty="0">
                <a:solidFill>
                  <a:srgbClr val="000000"/>
                </a:solidFill>
                <a:highlight>
                  <a:srgbClr val="FFFFFF"/>
                </a:highlight>
              </a:rPr>
              <a:t>	printf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4000" dirty="0">
                <a:solidFill>
                  <a:srgbClr val="808080"/>
                </a:solidFill>
                <a:highlight>
                  <a:srgbClr val="FFFFFF"/>
                </a:highlight>
              </a:rPr>
              <a:t>"%d\n"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4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40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pt-BR" sz="4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4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17962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subscripting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4AB2-E5B3-4AFB-801D-2E0DF1FA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Note that indices start at 0. </a:t>
            </a:r>
          </a:p>
          <a:p>
            <a:r>
              <a:rPr lang="en-SG" sz="2800" dirty="0"/>
              <a:t>Meaning the first element is at index zero, second element at index 1, third element at index 2, and so on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A30C0-69CF-4815-A5C4-F118EC622AFB}"/>
              </a:ext>
            </a:extLst>
          </p:cNvPr>
          <p:cNvSpPr/>
          <p:nvPr/>
        </p:nvSpPr>
        <p:spPr>
          <a:xfrm>
            <a:off x="2246684" y="3321096"/>
            <a:ext cx="821690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32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SG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SG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/*Illegal Access Error*/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80158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DA39-CA98-158C-E378-7B672047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073AF-D8BB-37DD-8D48-929CF92D3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C682-7825-155D-D49C-17E8334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51BF-C9DF-BFD1-A818-E59CD255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472E-0CA7-41F3-6FC3-8945D506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75D5-686D-0C4A-7499-F18415C9E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9C00-EDDB-AFEC-8DC5-2443A3B1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D013A-BF49-BABD-029A-DEDEAAEB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3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AE2-5DDC-4C5E-B70D-CADFA22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A29C-F929-4E10-9912-1B54C71B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types (int, float, etc.)</a:t>
            </a:r>
          </a:p>
          <a:p>
            <a:endParaRPr lang="en-US" dirty="0"/>
          </a:p>
          <a:p>
            <a:r>
              <a:rPr lang="en-US" dirty="0"/>
              <a:t>Everything is stored in bytes and bits </a:t>
            </a:r>
          </a:p>
          <a:p>
            <a:pPr lvl="1"/>
            <a:r>
              <a:rPr lang="en-US" dirty="0"/>
              <a:t>The dollars and cents of memory</a:t>
            </a:r>
          </a:p>
          <a:p>
            <a:pPr lvl="1"/>
            <a:endParaRPr lang="en-US" dirty="0"/>
          </a:p>
          <a:p>
            <a:r>
              <a:rPr lang="en-US" dirty="0"/>
              <a:t>Types dictate how many bytes/bits are used for storage, reading and writing of that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F881-5699-488E-A58D-AAD51ED1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45136-1A4E-48FE-A234-A8D8EFF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4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AE2-5DDC-4C5E-B70D-CADFA22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A29C-F929-4E10-9912-1B54C71B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memory has been allocated for a purpose, how the data read is up to interpretation</a:t>
            </a:r>
          </a:p>
          <a:p>
            <a:endParaRPr lang="en-US" dirty="0"/>
          </a:p>
          <a:p>
            <a:r>
              <a:rPr lang="en-US" dirty="0"/>
              <a:t>The bits set in memory can be interpreted in different ways.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F881-5699-488E-A58D-AAD51ED1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45136-1A4E-48FE-A234-A8D8EFF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AE2-5DDC-4C5E-B70D-CADFA22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A29C-F929-4E10-9912-1B54C71B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180406"/>
            <a:ext cx="10538049" cy="93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Supports different interpretations of the same body of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F881-5699-488E-A58D-AAD51ED1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45136-1A4E-48FE-A234-A8D8EFF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2A3E7-97F4-8B34-A874-C469C79024F5}"/>
              </a:ext>
            </a:extLst>
          </p:cNvPr>
          <p:cNvSpPr txBox="1"/>
          <p:nvPr/>
        </p:nvSpPr>
        <p:spPr>
          <a:xfrm>
            <a:off x="1525980" y="2056347"/>
            <a:ext cx="8472190" cy="193899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CP_Color</a:t>
            </a:r>
            <a:endParaRPr lang="en-S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r, g, b, a; };</a:t>
            </a:r>
          </a:p>
          <a:p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SG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CP_Color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0C1FB-D0CB-6E74-5658-A623A9054023}"/>
              </a:ext>
            </a:extLst>
          </p:cNvPr>
          <p:cNvSpPr txBox="1"/>
          <p:nvPr/>
        </p:nvSpPr>
        <p:spPr>
          <a:xfrm>
            <a:off x="3146712" y="4249988"/>
            <a:ext cx="4935050" cy="193899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CP_Vector</a:t>
            </a:r>
            <a:endParaRPr lang="en-S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v[2];</a:t>
            </a:r>
          </a:p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y; };</a:t>
            </a:r>
          </a:p>
          <a:p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SG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CP_Vector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6448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1BC9-D01F-9F95-4787-9F858E30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“typedef”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132F-4610-75E3-2E70-35510601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4164627" cy="5156225"/>
          </a:xfrm>
        </p:spPr>
        <p:txBody>
          <a:bodyPr/>
          <a:lstStyle/>
          <a:p>
            <a:r>
              <a:rPr lang="en-SG" dirty="0"/>
              <a:t>Defining a type</a:t>
            </a:r>
          </a:p>
          <a:p>
            <a:endParaRPr lang="en-SG" dirty="0"/>
          </a:p>
          <a:p>
            <a:r>
              <a:rPr lang="en-SG" dirty="0"/>
              <a:t>So that we can just type “</a:t>
            </a:r>
            <a:r>
              <a:rPr lang="en-SG" dirty="0" err="1"/>
              <a:t>CP_Vector</a:t>
            </a:r>
            <a:r>
              <a:rPr lang="en-SG" dirty="0"/>
              <a:t>” instead of “union </a:t>
            </a:r>
            <a:r>
              <a:rPr lang="en-SG" dirty="0" err="1"/>
              <a:t>CP_Vector</a:t>
            </a:r>
            <a:r>
              <a:rPr lang="en-SG" dirty="0"/>
              <a:t>”</a:t>
            </a:r>
          </a:p>
          <a:p>
            <a:endParaRPr lang="en-SG" dirty="0"/>
          </a:p>
          <a:p>
            <a:r>
              <a:rPr lang="en-SG" dirty="0"/>
              <a:t>You can use this on structures too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52320-5067-46C7-2ACF-372C13E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0844-436D-D2D9-4F1C-4DAB38DA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DD161-6B81-F912-1647-5C870A36AC7A}"/>
              </a:ext>
            </a:extLst>
          </p:cNvPr>
          <p:cNvSpPr txBox="1"/>
          <p:nvPr/>
        </p:nvSpPr>
        <p:spPr>
          <a:xfrm>
            <a:off x="6096000" y="1897539"/>
            <a:ext cx="4935050" cy="193899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CP_Vector</a:t>
            </a:r>
            <a:endParaRPr lang="en-SG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v[2];</a:t>
            </a:r>
          </a:p>
          <a:p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SG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y; };</a:t>
            </a:r>
          </a:p>
          <a:p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SG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CP_Vector</a:t>
            </a:r>
            <a:r>
              <a:rPr lang="en-SG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SG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C0092-15FB-39A9-060B-7F26514229DF}"/>
              </a:ext>
            </a:extLst>
          </p:cNvPr>
          <p:cNvSpPr/>
          <p:nvPr/>
        </p:nvSpPr>
        <p:spPr>
          <a:xfrm>
            <a:off x="6137235" y="1897539"/>
            <a:ext cx="1264829" cy="45446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72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1BC9-D01F-9F95-4787-9F858E30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“typedef”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132F-4610-75E3-2E70-35510601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4164627" cy="5156225"/>
          </a:xfrm>
        </p:spPr>
        <p:txBody>
          <a:bodyPr/>
          <a:lstStyle/>
          <a:p>
            <a:r>
              <a:rPr lang="en-SG" dirty="0"/>
              <a:t>For our earlier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52320-5067-46C7-2ACF-372C13E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0844-436D-D2D9-4F1C-4DAB38DA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21CCD-C1A3-E0A8-4CEA-00773F862D9B}"/>
              </a:ext>
            </a:extLst>
          </p:cNvPr>
          <p:cNvSpPr txBox="1"/>
          <p:nvPr/>
        </p:nvSpPr>
        <p:spPr>
          <a:xfrm>
            <a:off x="7113978" y="1403362"/>
            <a:ext cx="4395416" cy="39703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>
                <a:solidFill>
                  <a:srgbClr val="2B91AF"/>
                </a:solidFill>
                <a:latin typeface="Consolas" panose="020B0609020204030204" pitchFamily="49" charset="0"/>
              </a:rPr>
              <a:t>STATS</a:t>
            </a:r>
            <a:endParaRPr lang="en-SG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2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SG" sz="2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r>
              <a:rPr lang="en-SG" sz="2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SG" sz="2800" dirty="0">
                <a:solidFill>
                  <a:srgbClr val="2B91AF"/>
                </a:solidFill>
                <a:latin typeface="Consolas" panose="020B0609020204030204" pitchFamily="49" charset="0"/>
              </a:rPr>
              <a:t>STATS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>
                <a:solidFill>
                  <a:srgbClr val="2B91AF"/>
                </a:solidFill>
                <a:latin typeface="Consolas" panose="020B0609020204030204" pitchFamily="49" charset="0"/>
              </a:rPr>
              <a:t>STATS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SG" sz="2800" dirty="0">
                <a:solidFill>
                  <a:srgbClr val="2B91AF"/>
                </a:solidFill>
                <a:latin typeface="Consolas" panose="020B0609020204030204" pitchFamily="49" charset="0"/>
              </a:rPr>
              <a:t>STATS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430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7719-8D2E-2B7E-69AC-3DA1A78A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you know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D370-A247-A559-AB74-1FA0CDBB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384440" cy="5156225"/>
          </a:xfrm>
        </p:spPr>
        <p:txBody>
          <a:bodyPr>
            <a:normAutofit/>
          </a:bodyPr>
          <a:lstStyle/>
          <a:p>
            <a:r>
              <a:rPr lang="en-SG" sz="3600" dirty="0"/>
              <a:t>How you deal with data:</a:t>
            </a:r>
          </a:p>
          <a:p>
            <a:pPr lvl="1"/>
            <a:r>
              <a:rPr lang="en-SG" sz="3200" dirty="0"/>
              <a:t>Create variables individually</a:t>
            </a:r>
          </a:p>
          <a:p>
            <a:pPr lvl="1"/>
            <a:r>
              <a:rPr lang="en-SG" sz="3200" dirty="0"/>
              <a:t>Read and write with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09E4-44A9-BD32-3825-092B3CE0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A84E-A76C-CC43-2D49-3418EA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1ADDC-2F88-C64F-6F66-71C46992879F}"/>
              </a:ext>
            </a:extLst>
          </p:cNvPr>
          <p:cNvSpPr txBox="1"/>
          <p:nvPr/>
        </p:nvSpPr>
        <p:spPr>
          <a:xfrm>
            <a:off x="7454211" y="1351508"/>
            <a:ext cx="3696038" cy="415498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66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6600" b="0" dirty="0">
                <a:solidFill>
                  <a:srgbClr val="DCDCCC"/>
                </a:solidFill>
                <a:highlight>
                  <a:srgbClr val="3F3F3F"/>
                </a:highlight>
              </a:rPr>
              <a:t> a</a:t>
            </a:r>
            <a:r>
              <a:rPr lang="en-SG" sz="66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66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66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6600" b="0" dirty="0">
                <a:solidFill>
                  <a:srgbClr val="DCDCCC"/>
                </a:solidFill>
                <a:highlight>
                  <a:srgbClr val="3F3F3F"/>
                </a:highlight>
              </a:rPr>
              <a:t> b</a:t>
            </a:r>
            <a:r>
              <a:rPr lang="en-SG" sz="66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66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endParaRPr lang="en-SG" sz="66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6600" b="0" dirty="0">
                <a:solidFill>
                  <a:srgbClr val="DCDCCC"/>
                </a:solidFill>
                <a:highlight>
                  <a:srgbClr val="3F3F3F"/>
                </a:highlight>
              </a:rPr>
              <a:t>a </a:t>
            </a:r>
            <a:r>
              <a:rPr lang="en-SG" sz="6600" b="1" dirty="0">
                <a:solidFill>
                  <a:srgbClr val="9F9D6D"/>
                </a:solidFill>
                <a:highlight>
                  <a:srgbClr val="3F3F3F"/>
                </a:highlight>
              </a:rPr>
              <a:t>=</a:t>
            </a:r>
            <a:r>
              <a:rPr lang="en-SG" sz="66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SG" sz="6600" b="0" dirty="0">
                <a:solidFill>
                  <a:srgbClr val="8CD0D3"/>
                </a:solidFill>
                <a:highlight>
                  <a:srgbClr val="3F3F3F"/>
                </a:highlight>
              </a:rPr>
              <a:t>5</a:t>
            </a:r>
            <a:r>
              <a:rPr lang="en-SG" sz="66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SG" sz="6600" b="1" dirty="0">
                <a:solidFill>
                  <a:srgbClr val="9F9D6D"/>
                </a:solidFill>
                <a:highlight>
                  <a:srgbClr val="3F3F3F"/>
                </a:highlight>
              </a:rPr>
              <a:t>+</a:t>
            </a:r>
            <a:r>
              <a:rPr lang="en-SG" sz="6600" b="0" dirty="0">
                <a:solidFill>
                  <a:srgbClr val="DCDCCC"/>
                </a:solidFill>
                <a:highlight>
                  <a:srgbClr val="3F3F3F"/>
                </a:highlight>
              </a:rPr>
              <a:t> a</a:t>
            </a:r>
            <a:r>
              <a:rPr lang="en-SG" sz="66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179454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7719-8D2E-2B7E-69AC-3DA1A78A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D370-A247-A559-AB74-1FA0CDBB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384440" cy="5156225"/>
          </a:xfrm>
        </p:spPr>
        <p:txBody>
          <a:bodyPr>
            <a:normAutofit/>
          </a:bodyPr>
          <a:lstStyle/>
          <a:p>
            <a:r>
              <a:rPr lang="en-SG" sz="3600" dirty="0"/>
              <a:t>You wanted to group data together meaningfully?</a:t>
            </a:r>
          </a:p>
          <a:p>
            <a:endParaRPr lang="en-SG" sz="3600" dirty="0"/>
          </a:p>
          <a:p>
            <a:pPr lvl="1"/>
            <a:r>
              <a:rPr lang="en-SG" sz="3200" dirty="0"/>
              <a:t>This example shows data for a single person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09E4-44A9-BD32-3825-092B3CE0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A84E-A76C-CC43-2D49-3418EA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1ADDC-2F88-C64F-6F66-71C46992879F}"/>
              </a:ext>
            </a:extLst>
          </p:cNvPr>
          <p:cNvSpPr txBox="1"/>
          <p:nvPr/>
        </p:nvSpPr>
        <p:spPr>
          <a:xfrm>
            <a:off x="7454211" y="1351508"/>
            <a:ext cx="3696038" cy="28623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6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60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6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6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6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60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6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6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6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60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6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700" dirty="0"/>
          </a:p>
        </p:txBody>
      </p:sp>
    </p:spTree>
    <p:extLst>
      <p:ext uri="{BB962C8B-B14F-4D97-AF65-F5344CB8AC3E}">
        <p14:creationId xmlns:p14="http://schemas.microsoft.com/office/powerpoint/2010/main" val="238178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7719-8D2E-2B7E-69AC-3DA1A78A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D370-A247-A559-AB74-1FA0CDBB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384440" cy="5156225"/>
          </a:xfrm>
        </p:spPr>
        <p:txBody>
          <a:bodyPr>
            <a:normAutofit/>
          </a:bodyPr>
          <a:lstStyle/>
          <a:p>
            <a:r>
              <a:rPr lang="en-SG" sz="3600" dirty="0"/>
              <a:t>You wanted to multiple groups of data?</a:t>
            </a:r>
          </a:p>
          <a:p>
            <a:endParaRPr lang="en-SG" sz="3600" dirty="0"/>
          </a:p>
          <a:p>
            <a:pPr lvl="1"/>
            <a:r>
              <a:rPr lang="en-SG" sz="3200" dirty="0"/>
              <a:t>Is it practical to keep creating individual variables?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09E4-44A9-BD32-3825-092B3CE0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A84E-A76C-CC43-2D49-3418EA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1ADDC-2F88-C64F-6F66-71C46992879F}"/>
              </a:ext>
            </a:extLst>
          </p:cNvPr>
          <p:cNvSpPr txBox="1"/>
          <p:nvPr/>
        </p:nvSpPr>
        <p:spPr>
          <a:xfrm>
            <a:off x="7398682" y="1351508"/>
            <a:ext cx="3696038" cy="4832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age1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height1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weight1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age2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height2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weight2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</a:p>
          <a:p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SG" sz="2800" b="0" dirty="0" err="1">
                <a:solidFill>
                  <a:srgbClr val="DCDCCC"/>
                </a:solidFill>
                <a:highlight>
                  <a:srgbClr val="3F3F3F"/>
                </a:highlight>
              </a:rPr>
              <a:t>ageN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SG" sz="2800" b="0" dirty="0" err="1">
                <a:solidFill>
                  <a:srgbClr val="DCDCCC"/>
                </a:solidFill>
                <a:highlight>
                  <a:srgbClr val="3F3F3F"/>
                </a:highlight>
              </a:rPr>
              <a:t>heightN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r>
              <a:rPr lang="en-SG" sz="2800" b="0" dirty="0" err="1">
                <a:solidFill>
                  <a:srgbClr val="DCDCCC"/>
                </a:solidFill>
                <a:highlight>
                  <a:srgbClr val="3F3F3F"/>
                </a:highlight>
              </a:rPr>
              <a:t>weightN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</a:t>
            </a:r>
            <a:endParaRPr lang="en-SG" sz="49600" dirty="0"/>
          </a:p>
        </p:txBody>
      </p:sp>
    </p:spTree>
    <p:extLst>
      <p:ext uri="{BB962C8B-B14F-4D97-AF65-F5344CB8AC3E}">
        <p14:creationId xmlns:p14="http://schemas.microsoft.com/office/powerpoint/2010/main" val="28218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86E-CBA0-4EDA-9395-2F4631A9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2811-3E92-44B4-6D1F-7EC9E9AA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Structs</a:t>
            </a:r>
          </a:p>
          <a:p>
            <a:pPr lvl="1"/>
            <a:r>
              <a:rPr lang="en-SG" sz="3600" dirty="0"/>
              <a:t>Helps group data meaningfully</a:t>
            </a:r>
          </a:p>
          <a:p>
            <a:pPr lvl="1"/>
            <a:endParaRPr lang="en-SG" sz="3600" dirty="0"/>
          </a:p>
          <a:p>
            <a:r>
              <a:rPr lang="en-SG" sz="4000" dirty="0"/>
              <a:t>Arrays</a:t>
            </a:r>
          </a:p>
          <a:p>
            <a:pPr lvl="1"/>
            <a:r>
              <a:rPr lang="en-SG" sz="3600" dirty="0"/>
              <a:t>Helps group multiple instances of data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76CAE-E584-6608-62BA-94E35F49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22B2A-6816-0DFD-C6F0-AD0DABB8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9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B25B-DC43-59F9-6F6D-B79BC0FC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67DE-C6F2-3C77-2081-FA21796BD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2F6CC-16C0-1775-439E-7DF18B38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89BB3-BA65-2F84-B8F7-0730AF0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51AA-FD05-F03A-560C-6E5981CA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3521-14E4-F29D-DD4C-1F5D33C3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4081623" cy="5156225"/>
          </a:xfrm>
        </p:spPr>
        <p:txBody>
          <a:bodyPr/>
          <a:lstStyle/>
          <a:p>
            <a:r>
              <a:rPr lang="en-SG" dirty="0"/>
              <a:t>A struct is a group of data</a:t>
            </a:r>
          </a:p>
          <a:p>
            <a:endParaRPr lang="en-SG" dirty="0"/>
          </a:p>
          <a:p>
            <a:r>
              <a:rPr lang="en-SG" dirty="0"/>
              <a:t>You can think of them as another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D2F5-96F1-E16C-EF2C-E17758B8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03283-A768-D71B-EA69-EBB34CB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8D39-C8D8-767C-FFDB-6AE4E7FC99DE}"/>
              </a:ext>
            </a:extLst>
          </p:cNvPr>
          <p:cNvSpPr txBox="1"/>
          <p:nvPr/>
        </p:nvSpPr>
        <p:spPr>
          <a:xfrm>
            <a:off x="5664425" y="1180406"/>
            <a:ext cx="5955737" cy="421653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STATS</a:t>
            </a:r>
          </a:p>
          <a:p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{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28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28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2800" b="1" dirty="0">
                <a:solidFill>
                  <a:srgbClr val="9F9D6D"/>
                </a:solidFill>
                <a:highlight>
                  <a:srgbClr val="3F3F3F"/>
                </a:highlight>
              </a:rPr>
              <a:t>};</a:t>
            </a:r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endParaRPr lang="en-SG" sz="28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36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3600" b="0" dirty="0">
                <a:solidFill>
                  <a:srgbClr val="DCDCCC"/>
                </a:solidFill>
                <a:highlight>
                  <a:srgbClr val="3F3F3F"/>
                </a:highlight>
              </a:rPr>
              <a:t> STATS person1</a:t>
            </a:r>
            <a:r>
              <a:rPr lang="en-SG" sz="36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SG" sz="3600" b="0" dirty="0">
                <a:solidFill>
                  <a:srgbClr val="DCDCCC"/>
                </a:solidFill>
                <a:highlight>
                  <a:srgbClr val="3F3F3F"/>
                </a:highlight>
              </a:rPr>
              <a:t> person2</a:t>
            </a:r>
            <a:r>
              <a:rPr lang="en-SG" sz="36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36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36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3600" b="0" dirty="0">
                <a:solidFill>
                  <a:srgbClr val="DCDCCC"/>
                </a:solidFill>
                <a:highlight>
                  <a:srgbClr val="3F3F3F"/>
                </a:highlight>
              </a:rPr>
              <a:t> x</a:t>
            </a:r>
            <a:r>
              <a:rPr lang="en-SG" sz="3600" b="1" dirty="0">
                <a:solidFill>
                  <a:srgbClr val="9F9D6D"/>
                </a:solidFill>
                <a:highlight>
                  <a:srgbClr val="3F3F3F"/>
                </a:highlight>
              </a:rPr>
              <a:t>,</a:t>
            </a:r>
            <a:r>
              <a:rPr lang="en-SG" sz="3600" b="0" dirty="0">
                <a:solidFill>
                  <a:srgbClr val="DCDCCC"/>
                </a:solidFill>
                <a:highlight>
                  <a:srgbClr val="3F3F3F"/>
                </a:highlight>
              </a:rPr>
              <a:t> y</a:t>
            </a:r>
            <a:r>
              <a:rPr lang="en-SG" sz="36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29425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204-7E29-8E8E-641D-253D7CD1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17C-88FF-E59B-502A-D4B03BB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5780950" cy="5156225"/>
          </a:xfrm>
        </p:spPr>
        <p:txBody>
          <a:bodyPr>
            <a:normAutofit/>
          </a:bodyPr>
          <a:lstStyle/>
          <a:p>
            <a:r>
              <a:rPr lang="en-SG" sz="4800" dirty="0"/>
              <a:t>Defining a “struct”</a:t>
            </a:r>
          </a:p>
          <a:p>
            <a:pPr lvl="1"/>
            <a:r>
              <a:rPr lang="en-SG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the “struct” keyword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2DA0-6096-147D-DB17-FC28207C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A57B-B623-A8F2-291A-C235E14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5964B-2FBD-606E-482F-75C695394129}"/>
              </a:ext>
            </a:extLst>
          </p:cNvPr>
          <p:cNvSpPr txBox="1"/>
          <p:nvPr/>
        </p:nvSpPr>
        <p:spPr>
          <a:xfrm>
            <a:off x="7875059" y="1404791"/>
            <a:ext cx="3337424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struct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STATS</a:t>
            </a: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{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int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age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height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	</a:t>
            </a:r>
            <a:r>
              <a:rPr lang="en-SG" sz="4000" b="1" dirty="0">
                <a:solidFill>
                  <a:srgbClr val="CEDF99"/>
                </a:solidFill>
                <a:highlight>
                  <a:srgbClr val="3F3F3F"/>
                </a:highlight>
              </a:rPr>
              <a:t>float</a:t>
            </a:r>
            <a:r>
              <a:rPr lang="en-SG" sz="4000" b="0" dirty="0">
                <a:solidFill>
                  <a:srgbClr val="DCDCCC"/>
                </a:solidFill>
                <a:highlight>
                  <a:srgbClr val="3F3F3F"/>
                </a:highlight>
              </a:rPr>
              <a:t> weight</a:t>
            </a:r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;</a:t>
            </a:r>
            <a:endParaRPr lang="en-SG" sz="4000" b="0" dirty="0">
              <a:solidFill>
                <a:srgbClr val="DCDCCC"/>
              </a:solidFill>
              <a:highlight>
                <a:srgbClr val="3F3F3F"/>
              </a:highlight>
            </a:endParaRPr>
          </a:p>
          <a:p>
            <a:r>
              <a:rPr lang="en-SG" sz="4000" b="1" dirty="0">
                <a:solidFill>
                  <a:srgbClr val="9F9D6D"/>
                </a:solidFill>
                <a:highlight>
                  <a:srgbClr val="3F3F3F"/>
                </a:highlight>
              </a:rPr>
              <a:t>};</a:t>
            </a:r>
            <a:endParaRPr lang="en-SG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4F15B-1DFD-53C4-64B4-6D30AAFCD9A2}"/>
              </a:ext>
            </a:extLst>
          </p:cNvPr>
          <p:cNvSpPr/>
          <p:nvPr/>
        </p:nvSpPr>
        <p:spPr>
          <a:xfrm>
            <a:off x="7904411" y="1569855"/>
            <a:ext cx="1359461" cy="4612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724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13107</TotalTime>
  <Words>1066</Words>
  <Application>Microsoft Office PowerPoint</Application>
  <PresentationFormat>Widescreen</PresentationFormat>
  <Paragraphs>233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CSD1401  Software Engineering  Project 1</vt:lpstr>
      <vt:lpstr>Intro</vt:lpstr>
      <vt:lpstr>What you know now</vt:lpstr>
      <vt:lpstr>What if…..</vt:lpstr>
      <vt:lpstr>What if…..</vt:lpstr>
      <vt:lpstr>The Solution</vt:lpstr>
      <vt:lpstr>Structs</vt:lpstr>
      <vt:lpstr>Basic</vt:lpstr>
      <vt:lpstr>Basic</vt:lpstr>
      <vt:lpstr>Basic</vt:lpstr>
      <vt:lpstr>Basic</vt:lpstr>
      <vt:lpstr>Basic</vt:lpstr>
      <vt:lpstr>Basic</vt:lpstr>
      <vt:lpstr>1D Array</vt:lpstr>
      <vt:lpstr>Arrays</vt:lpstr>
      <vt:lpstr>Single dimension array</vt:lpstr>
      <vt:lpstr>Array subscripting</vt:lpstr>
      <vt:lpstr>Array subscripting</vt:lpstr>
      <vt:lpstr>Union</vt:lpstr>
      <vt:lpstr>Memory</vt:lpstr>
      <vt:lpstr>Memory</vt:lpstr>
      <vt:lpstr>Unions</vt:lpstr>
      <vt:lpstr>“typedef” ?</vt:lpstr>
      <vt:lpstr>“typedef” 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101</cp:revision>
  <dcterms:created xsi:type="dcterms:W3CDTF">2014-08-29T20:52:27Z</dcterms:created>
  <dcterms:modified xsi:type="dcterms:W3CDTF">2022-08-05T08:02:43Z</dcterms:modified>
</cp:coreProperties>
</file>