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notesMasterIdLst>
    <p:notesMasterId r:id="rId50"/>
  </p:notesMasterIdLst>
  <p:sldIdLst>
    <p:sldId id="687" r:id="rId2"/>
    <p:sldId id="688" r:id="rId3"/>
    <p:sldId id="689" r:id="rId4"/>
    <p:sldId id="732" r:id="rId5"/>
    <p:sldId id="691" r:id="rId6"/>
    <p:sldId id="692" r:id="rId7"/>
    <p:sldId id="730" r:id="rId8"/>
    <p:sldId id="693" r:id="rId9"/>
    <p:sldId id="694" r:id="rId10"/>
    <p:sldId id="704" r:id="rId11"/>
    <p:sldId id="695" r:id="rId12"/>
    <p:sldId id="696" r:id="rId13"/>
    <p:sldId id="701" r:id="rId14"/>
    <p:sldId id="702" r:id="rId15"/>
    <p:sldId id="697" r:id="rId16"/>
    <p:sldId id="699" r:id="rId17"/>
    <p:sldId id="700" r:id="rId18"/>
    <p:sldId id="705" r:id="rId19"/>
    <p:sldId id="703" r:id="rId20"/>
    <p:sldId id="706" r:id="rId21"/>
    <p:sldId id="733" r:id="rId22"/>
    <p:sldId id="734" r:id="rId23"/>
    <p:sldId id="735" r:id="rId24"/>
    <p:sldId id="736" r:id="rId25"/>
    <p:sldId id="708" r:id="rId26"/>
    <p:sldId id="739" r:id="rId27"/>
    <p:sldId id="707" r:id="rId28"/>
    <p:sldId id="722" r:id="rId29"/>
    <p:sldId id="723" r:id="rId30"/>
    <p:sldId id="725" r:id="rId31"/>
    <p:sldId id="726" r:id="rId32"/>
    <p:sldId id="727" r:id="rId33"/>
    <p:sldId id="737" r:id="rId34"/>
    <p:sldId id="728" r:id="rId35"/>
    <p:sldId id="738" r:id="rId36"/>
    <p:sldId id="729" r:id="rId37"/>
    <p:sldId id="709" r:id="rId38"/>
    <p:sldId id="710" r:id="rId39"/>
    <p:sldId id="711" r:id="rId40"/>
    <p:sldId id="712" r:id="rId41"/>
    <p:sldId id="713" r:id="rId42"/>
    <p:sldId id="714" r:id="rId43"/>
    <p:sldId id="715" r:id="rId44"/>
    <p:sldId id="716" r:id="rId45"/>
    <p:sldId id="717" r:id="rId46"/>
    <p:sldId id="718" r:id="rId47"/>
    <p:sldId id="719" r:id="rId48"/>
    <p:sldId id="721" r:id="rId49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Ding Xiang" initials="CDX" lastIdx="1" clrIdx="0">
    <p:extLst>
      <p:ext uri="{19B8F6BF-5375-455C-9EA6-DF929625EA0E}">
        <p15:presenceInfo xmlns:p15="http://schemas.microsoft.com/office/powerpoint/2012/main" userId="5d49a64f78317f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944DE-170E-4E8B-87E2-D941CE9D0129}" v="29" dt="2022-10-03T01:05:29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75329" autoAdjust="0"/>
  </p:normalViewPr>
  <p:slideViewPr>
    <p:cSldViewPr>
      <p:cViewPr varScale="1">
        <p:scale>
          <a:sx n="92" d="100"/>
          <a:sy n="92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0E3DEC02-BDD7-4919-9B82-C17CAACE89E7}"/>
    <pc:docChg chg="undo custSel delSld modSld">
      <pc:chgData name="Cheng Ding Xiang" userId="5d49a64f78317fbe" providerId="LiveId" clId="{0E3DEC02-BDD7-4919-9B82-C17CAACE89E7}" dt="2020-05-05T08:17:34.825" v="289" actId="20577"/>
      <pc:docMkLst>
        <pc:docMk/>
      </pc:docMkLst>
      <pc:sldChg chg="modSp mod">
        <pc:chgData name="Cheng Ding Xiang" userId="5d49a64f78317fbe" providerId="LiveId" clId="{0E3DEC02-BDD7-4919-9B82-C17CAACE89E7}" dt="2020-05-05T07:56:21.448" v="51" actId="14100"/>
        <pc:sldMkLst>
          <pc:docMk/>
          <pc:sldMk cId="1247742904" sldId="607"/>
        </pc:sldMkLst>
        <pc:spChg chg="mod">
          <ac:chgData name="Cheng Ding Xiang" userId="5d49a64f78317fbe" providerId="LiveId" clId="{0E3DEC02-BDD7-4919-9B82-C17CAACE89E7}" dt="2020-05-05T07:56:21.448" v="51" actId="14100"/>
          <ac:spMkLst>
            <pc:docMk/>
            <pc:sldMk cId="1247742904" sldId="607"/>
            <ac:spMk id="5" creationId="{00000000-0000-0000-0000-000000000000}"/>
          </ac:spMkLst>
        </pc:spChg>
        <pc:spChg chg="mod">
          <ac:chgData name="Cheng Ding Xiang" userId="5d49a64f78317fbe" providerId="LiveId" clId="{0E3DEC02-BDD7-4919-9B82-C17CAACE89E7}" dt="2020-05-05T07:55:26.810" v="7" actId="20577"/>
          <ac:spMkLst>
            <pc:docMk/>
            <pc:sldMk cId="1247742904" sldId="607"/>
            <ac:spMk id="8" creationId="{00000000-0000-0000-0000-000000000000}"/>
          </ac:spMkLst>
        </pc:spChg>
      </pc:sldChg>
      <pc:sldChg chg="addSp delSp modSp mod setBg">
        <pc:chgData name="Cheng Ding Xiang" userId="5d49a64f78317fbe" providerId="LiveId" clId="{0E3DEC02-BDD7-4919-9B82-C17CAACE89E7}" dt="2020-05-05T08:10:19.340" v="288" actId="1076"/>
        <pc:sldMkLst>
          <pc:docMk/>
          <pc:sldMk cId="4218597399" sldId="608"/>
        </pc:sldMkLst>
        <pc:spChg chg="mod">
          <ac:chgData name="Cheng Ding Xiang" userId="5d49a64f78317fbe" providerId="LiveId" clId="{0E3DEC02-BDD7-4919-9B82-C17CAACE89E7}" dt="2020-05-05T07:55:40.016" v="11" actId="20577"/>
          <ac:spMkLst>
            <pc:docMk/>
            <pc:sldMk cId="4218597399" sldId="608"/>
            <ac:spMk id="4" creationId="{00000000-0000-0000-0000-000000000000}"/>
          </ac:spMkLst>
        </pc:spChg>
        <pc:spChg chg="add del mod">
          <ac:chgData name="Cheng Ding Xiang" userId="5d49a64f78317fbe" providerId="LiveId" clId="{0E3DEC02-BDD7-4919-9B82-C17CAACE89E7}" dt="2020-05-05T07:57:08.993" v="53"/>
          <ac:spMkLst>
            <pc:docMk/>
            <pc:sldMk cId="4218597399" sldId="608"/>
            <ac:spMk id="12" creationId="{061B51F1-252E-4AB0-B24C-DE8484A6759A}"/>
          </ac:spMkLst>
        </pc:sp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6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7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8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9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10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11" creationId="{00000000-0000-0000-0000-000000000000}"/>
          </ac:picMkLst>
        </pc:picChg>
        <pc:picChg chg="add mod">
          <ac:chgData name="Cheng Ding Xiang" userId="5d49a64f78317fbe" providerId="LiveId" clId="{0E3DEC02-BDD7-4919-9B82-C17CAACE89E7}" dt="2020-05-05T08:10:19.340" v="288" actId="1076"/>
          <ac:picMkLst>
            <pc:docMk/>
            <pc:sldMk cId="4218597399" sldId="608"/>
            <ac:picMk id="1026" creationId="{474D0877-424D-4339-A204-6AD8B115E28B}"/>
          </ac:picMkLst>
        </pc:picChg>
        <pc:picChg chg="add mod">
          <ac:chgData name="Cheng Ding Xiang" userId="5d49a64f78317fbe" providerId="LiveId" clId="{0E3DEC02-BDD7-4919-9B82-C17CAACE89E7}" dt="2020-05-05T07:59:45.902" v="66" actId="207"/>
          <ac:picMkLst>
            <pc:docMk/>
            <pc:sldMk cId="4218597399" sldId="608"/>
            <ac:picMk id="1028" creationId="{0E5A43C6-4168-4FBE-8803-47BFC1579637}"/>
          </ac:picMkLst>
        </pc:picChg>
      </pc:sldChg>
      <pc:sldChg chg="addSp delSp modSp mod modNotesTx">
        <pc:chgData name="Cheng Ding Xiang" userId="5d49a64f78317fbe" providerId="LiveId" clId="{0E3DEC02-BDD7-4919-9B82-C17CAACE89E7}" dt="2020-05-05T08:17:34.825" v="289" actId="20577"/>
        <pc:sldMkLst>
          <pc:docMk/>
          <pc:sldMk cId="4223532535" sldId="622"/>
        </pc:sldMkLst>
        <pc:spChg chg="add del mod">
          <ac:chgData name="Cheng Ding Xiang" userId="5d49a64f78317fbe" providerId="LiveId" clId="{0E3DEC02-BDD7-4919-9B82-C17CAACE89E7}" dt="2020-05-05T08:04:04.011" v="81"/>
          <ac:spMkLst>
            <pc:docMk/>
            <pc:sldMk cId="4223532535" sldId="622"/>
            <ac:spMk id="14" creationId="{BA788B3A-68E8-4449-903C-BDBC868FA91D}"/>
          </ac:spMkLst>
        </pc:spChg>
        <pc:picChg chg="del">
          <ac:chgData name="Cheng Ding Xiang" userId="5d49a64f78317fbe" providerId="LiveId" clId="{0E3DEC02-BDD7-4919-9B82-C17CAACE89E7}" dt="2020-05-05T08:01:20.621" v="73" actId="478"/>
          <ac:picMkLst>
            <pc:docMk/>
            <pc:sldMk cId="4223532535" sldId="622"/>
            <ac:picMk id="6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2.041" v="74" actId="478"/>
          <ac:picMkLst>
            <pc:docMk/>
            <pc:sldMk cId="4223532535" sldId="622"/>
            <ac:picMk id="7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7.380" v="69" actId="478"/>
          <ac:picMkLst>
            <pc:docMk/>
            <pc:sldMk cId="4223532535" sldId="622"/>
            <ac:picMk id="8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8.558" v="70" actId="478"/>
          <ac:picMkLst>
            <pc:docMk/>
            <pc:sldMk cId="4223532535" sldId="622"/>
            <ac:picMk id="9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0.292" v="72" actId="478"/>
          <ac:picMkLst>
            <pc:docMk/>
            <pc:sldMk cId="4223532535" sldId="622"/>
            <ac:picMk id="10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7.380" v="69" actId="478"/>
          <ac:picMkLst>
            <pc:docMk/>
            <pc:sldMk cId="4223532535" sldId="622"/>
            <ac:picMk id="11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4.405" v="75" actId="478"/>
          <ac:picMkLst>
            <pc:docMk/>
            <pc:sldMk cId="4223532535" sldId="622"/>
            <ac:picMk id="12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9.299" v="71" actId="478"/>
          <ac:picMkLst>
            <pc:docMk/>
            <pc:sldMk cId="4223532535" sldId="622"/>
            <ac:picMk id="13" creationId="{00000000-0000-0000-0000-000000000000}"/>
          </ac:picMkLst>
        </pc:picChg>
        <pc:picChg chg="add mod">
          <ac:chgData name="Cheng Ding Xiang" userId="5d49a64f78317fbe" providerId="LiveId" clId="{0E3DEC02-BDD7-4919-9B82-C17CAACE89E7}" dt="2020-05-05T08:04:21.596" v="89" actId="1076"/>
          <ac:picMkLst>
            <pc:docMk/>
            <pc:sldMk cId="4223532535" sldId="622"/>
            <ac:picMk id="2050" creationId="{4AD5848B-4BD6-46C6-8FA2-0ED798BCD5E2}"/>
          </ac:picMkLst>
        </pc:picChg>
        <pc:picChg chg="add mod">
          <ac:chgData name="Cheng Ding Xiang" userId="5d49a64f78317fbe" providerId="LiveId" clId="{0E3DEC02-BDD7-4919-9B82-C17CAACE89E7}" dt="2020-05-05T08:04:17.968" v="86" actId="1076"/>
          <ac:picMkLst>
            <pc:docMk/>
            <pc:sldMk cId="4223532535" sldId="622"/>
            <ac:picMk id="2052" creationId="{E28D3753-1E24-48A2-831B-165F0B2FCD28}"/>
          </ac:picMkLst>
        </pc:picChg>
        <pc:picChg chg="add mod">
          <ac:chgData name="Cheng Ding Xiang" userId="5d49a64f78317fbe" providerId="LiveId" clId="{0E3DEC02-BDD7-4919-9B82-C17CAACE89E7}" dt="2020-05-05T08:05:11.824" v="96" actId="1076"/>
          <ac:picMkLst>
            <pc:docMk/>
            <pc:sldMk cId="4223532535" sldId="622"/>
            <ac:picMk id="2054" creationId="{BCD82952-60C9-4E16-9B21-B774E3D3273B}"/>
          </ac:picMkLst>
        </pc:picChg>
      </pc:sldChg>
      <pc:sldChg chg="modSp mod">
        <pc:chgData name="Cheng Ding Xiang" userId="5d49a64f78317fbe" providerId="LiveId" clId="{0E3DEC02-BDD7-4919-9B82-C17CAACE89E7}" dt="2020-05-05T08:08:36.623" v="283" actId="20577"/>
        <pc:sldMkLst>
          <pc:docMk/>
          <pc:sldMk cId="2153884255" sldId="623"/>
        </pc:sldMkLst>
        <pc:spChg chg="mod">
          <ac:chgData name="Cheng Ding Xiang" userId="5d49a64f78317fbe" providerId="LiveId" clId="{0E3DEC02-BDD7-4919-9B82-C17CAACE89E7}" dt="2020-05-05T08:08:36.623" v="283" actId="20577"/>
          <ac:spMkLst>
            <pc:docMk/>
            <pc:sldMk cId="2153884255" sldId="623"/>
            <ac:spMk id="3" creationId="{00000000-0000-0000-0000-000000000000}"/>
          </ac:spMkLst>
        </pc:spChg>
      </pc:sldChg>
      <pc:sldChg chg="del">
        <pc:chgData name="Cheng Ding Xiang" userId="5d49a64f78317fbe" providerId="LiveId" clId="{0E3DEC02-BDD7-4919-9B82-C17CAACE89E7}" dt="2020-05-05T08:01:03.394" v="68" actId="47"/>
        <pc:sldMkLst>
          <pc:docMk/>
          <pc:sldMk cId="3055603007" sldId="624"/>
        </pc:sldMkLst>
      </pc:sldChg>
    </pc:docChg>
  </pc:docChgLst>
  <pc:docChgLst>
    <pc:chgData name="Cheng Ding Xiang" userId="5d49a64f78317fbe" providerId="LiveId" clId="{47F944DE-170E-4E8B-87E2-D941CE9D0129}"/>
    <pc:docChg chg="undo custSel addSld delSld modSld sldOrd modMainMaster">
      <pc:chgData name="Cheng Ding Xiang" userId="5d49a64f78317fbe" providerId="LiveId" clId="{47F944DE-170E-4E8B-87E2-D941CE9D0129}" dt="2022-10-03T02:10:44.273" v="2142" actId="5793"/>
      <pc:docMkLst>
        <pc:docMk/>
      </pc:docMkLst>
      <pc:sldChg chg="modSp del">
        <pc:chgData name="Cheng Ding Xiang" userId="5d49a64f78317fbe" providerId="LiveId" clId="{47F944DE-170E-4E8B-87E2-D941CE9D0129}" dt="2022-10-03T00:31:46.972" v="399" actId="47"/>
        <pc:sldMkLst>
          <pc:docMk/>
          <pc:sldMk cId="941221456" sldId="690"/>
        </pc:sldMkLst>
        <pc:graphicFrameChg chg="mod">
          <ac:chgData name="Cheng Ding Xiang" userId="5d49a64f78317fbe" providerId="LiveId" clId="{47F944DE-170E-4E8B-87E2-D941CE9D0129}" dt="2022-10-03T00:30:29.129" v="396" actId="20577"/>
          <ac:graphicFrameMkLst>
            <pc:docMk/>
            <pc:sldMk cId="941221456" sldId="690"/>
            <ac:graphicFrameMk id="7" creationId="{79DDD839-07F2-4B35-B4FC-736D97E0C3A7}"/>
          </ac:graphicFrameMkLst>
        </pc:graphicFrameChg>
      </pc:sldChg>
      <pc:sldChg chg="modSp mod">
        <pc:chgData name="Cheng Ding Xiang" userId="5d49a64f78317fbe" providerId="LiveId" clId="{47F944DE-170E-4E8B-87E2-D941CE9D0129}" dt="2022-10-03T00:34:29.250" v="679" actId="20577"/>
        <pc:sldMkLst>
          <pc:docMk/>
          <pc:sldMk cId="665327860" sldId="691"/>
        </pc:sldMkLst>
        <pc:graphicFrameChg chg="mod modGraphic">
          <ac:chgData name="Cheng Ding Xiang" userId="5d49a64f78317fbe" providerId="LiveId" clId="{47F944DE-170E-4E8B-87E2-D941CE9D0129}" dt="2022-10-03T00:34:29.250" v="679" actId="20577"/>
          <ac:graphicFrameMkLst>
            <pc:docMk/>
            <pc:sldMk cId="665327860" sldId="691"/>
            <ac:graphicFrameMk id="7" creationId="{1E762953-0196-48A3-A88D-B7DAC3562D36}"/>
          </ac:graphicFrameMkLst>
        </pc:graphicFrameChg>
      </pc:sldChg>
      <pc:sldChg chg="modSp mod">
        <pc:chgData name="Cheng Ding Xiang" userId="5d49a64f78317fbe" providerId="LiveId" clId="{47F944DE-170E-4E8B-87E2-D941CE9D0129}" dt="2022-10-03T00:35:29.034" v="770" actId="207"/>
        <pc:sldMkLst>
          <pc:docMk/>
          <pc:sldMk cId="2878017429" sldId="692"/>
        </pc:sldMkLst>
        <pc:graphicFrameChg chg="modGraphic">
          <ac:chgData name="Cheng Ding Xiang" userId="5d49a64f78317fbe" providerId="LiveId" clId="{47F944DE-170E-4E8B-87E2-D941CE9D0129}" dt="2022-10-03T00:35:29.034" v="770" actId="207"/>
          <ac:graphicFrameMkLst>
            <pc:docMk/>
            <pc:sldMk cId="2878017429" sldId="692"/>
            <ac:graphicFrameMk id="7" creationId="{012B9AA6-B4E9-4EC3-8CF3-577BECE7F0B8}"/>
          </ac:graphicFrameMkLst>
        </pc:graphicFrameChg>
      </pc:sldChg>
      <pc:sldChg chg="modSp mod">
        <pc:chgData name="Cheng Ding Xiang" userId="5d49a64f78317fbe" providerId="LiveId" clId="{47F944DE-170E-4E8B-87E2-D941CE9D0129}" dt="2022-10-03T00:35:58.133" v="773" actId="207"/>
        <pc:sldMkLst>
          <pc:docMk/>
          <pc:sldMk cId="263010330" sldId="695"/>
        </pc:sldMkLst>
        <pc:graphicFrameChg chg="modGraphic">
          <ac:chgData name="Cheng Ding Xiang" userId="5d49a64f78317fbe" providerId="LiveId" clId="{47F944DE-170E-4E8B-87E2-D941CE9D0129}" dt="2022-10-03T00:35:58.133" v="773" actId="207"/>
          <ac:graphicFrameMkLst>
            <pc:docMk/>
            <pc:sldMk cId="263010330" sldId="695"/>
            <ac:graphicFrameMk id="7" creationId="{809F1200-A5A8-49A0-85FA-B26EC6207846}"/>
          </ac:graphicFrameMkLst>
        </pc:graphicFrameChg>
      </pc:sldChg>
      <pc:sldChg chg="modSp mod">
        <pc:chgData name="Cheng Ding Xiang" userId="5d49a64f78317fbe" providerId="LiveId" clId="{47F944DE-170E-4E8B-87E2-D941CE9D0129}" dt="2022-10-03T00:39:30.713" v="818" actId="20577"/>
        <pc:sldMkLst>
          <pc:docMk/>
          <pc:sldMk cId="2315157619" sldId="701"/>
        </pc:sldMkLst>
        <pc:spChg chg="mod">
          <ac:chgData name="Cheng Ding Xiang" userId="5d49a64f78317fbe" providerId="LiveId" clId="{47F944DE-170E-4E8B-87E2-D941CE9D0129}" dt="2022-10-03T00:39:30.713" v="818" actId="20577"/>
          <ac:spMkLst>
            <pc:docMk/>
            <pc:sldMk cId="2315157619" sldId="701"/>
            <ac:spMk id="3" creationId="{5AE2C515-4A57-4069-ADCF-C5AE6F57DEA6}"/>
          </ac:spMkLst>
        </pc:spChg>
      </pc:sldChg>
      <pc:sldChg chg="modSp mod">
        <pc:chgData name="Cheng Ding Xiang" userId="5d49a64f78317fbe" providerId="LiveId" clId="{47F944DE-170E-4E8B-87E2-D941CE9D0129}" dt="2022-10-03T01:33:51.606" v="1299" actId="20577"/>
        <pc:sldMkLst>
          <pc:docMk/>
          <pc:sldMk cId="1389157431" sldId="706"/>
        </pc:sldMkLst>
        <pc:spChg chg="mod">
          <ac:chgData name="Cheng Ding Xiang" userId="5d49a64f78317fbe" providerId="LiveId" clId="{47F944DE-170E-4E8B-87E2-D941CE9D0129}" dt="2022-10-03T01:33:51.606" v="1299" actId="20577"/>
          <ac:spMkLst>
            <pc:docMk/>
            <pc:sldMk cId="1389157431" sldId="706"/>
            <ac:spMk id="3" creationId="{1EB3245D-F893-42DB-BE27-934E7113CD82}"/>
          </ac:spMkLst>
        </pc:spChg>
      </pc:sldChg>
      <pc:sldChg chg="modSp mod">
        <pc:chgData name="Cheng Ding Xiang" userId="5d49a64f78317fbe" providerId="LiveId" clId="{47F944DE-170E-4E8B-87E2-D941CE9D0129}" dt="2022-10-03T00:41:20.021" v="825" actId="207"/>
        <pc:sldMkLst>
          <pc:docMk/>
          <pc:sldMk cId="2642548427" sldId="707"/>
        </pc:sldMkLst>
        <pc:graphicFrameChg chg="modGraphic">
          <ac:chgData name="Cheng Ding Xiang" userId="5d49a64f78317fbe" providerId="LiveId" clId="{47F944DE-170E-4E8B-87E2-D941CE9D0129}" dt="2022-10-03T00:41:20.021" v="825" actId="207"/>
          <ac:graphicFrameMkLst>
            <pc:docMk/>
            <pc:sldMk cId="2642548427" sldId="707"/>
            <ac:graphicFrameMk id="7" creationId="{479893EF-9D4A-45BC-B28A-CDF8347040F7}"/>
          </ac:graphicFrameMkLst>
        </pc:graphicFrameChg>
      </pc:sldChg>
      <pc:sldChg chg="modSp mod">
        <pc:chgData name="Cheng Ding Xiang" userId="5d49a64f78317fbe" providerId="LiveId" clId="{47F944DE-170E-4E8B-87E2-D941CE9D0129}" dt="2022-10-03T02:10:40.026" v="2140" actId="20577"/>
        <pc:sldMkLst>
          <pc:docMk/>
          <pc:sldMk cId="2408448404" sldId="708"/>
        </pc:sldMkLst>
        <pc:spChg chg="mod">
          <ac:chgData name="Cheng Ding Xiang" userId="5d49a64f78317fbe" providerId="LiveId" clId="{47F944DE-170E-4E8B-87E2-D941CE9D0129}" dt="2022-10-03T02:10:40.026" v="2140" actId="20577"/>
          <ac:spMkLst>
            <pc:docMk/>
            <pc:sldMk cId="2408448404" sldId="708"/>
            <ac:spMk id="3" creationId="{E689CF29-73B0-4620-A306-A563FB300C99}"/>
          </ac:spMkLst>
        </pc:spChg>
      </pc:sldChg>
      <pc:sldChg chg="modSp mod">
        <pc:chgData name="Cheng Ding Xiang" userId="5d49a64f78317fbe" providerId="LiveId" clId="{47F944DE-170E-4E8B-87E2-D941CE9D0129}" dt="2022-10-03T01:05:41.942" v="833" actId="207"/>
        <pc:sldMkLst>
          <pc:docMk/>
          <pc:sldMk cId="2569494923" sldId="718"/>
        </pc:sldMkLst>
        <pc:graphicFrameChg chg="mod modGraphic">
          <ac:chgData name="Cheng Ding Xiang" userId="5d49a64f78317fbe" providerId="LiveId" clId="{47F944DE-170E-4E8B-87E2-D941CE9D0129}" dt="2022-10-03T01:05:41.942" v="833" actId="207"/>
          <ac:graphicFrameMkLst>
            <pc:docMk/>
            <pc:sldMk cId="2569494923" sldId="718"/>
            <ac:graphicFrameMk id="7" creationId="{45BABD0A-A60F-4F55-B402-F8D5667B6BF6}"/>
          </ac:graphicFrameMkLst>
        </pc:graphicFrameChg>
      </pc:sldChg>
      <pc:sldChg chg="modSp mod">
        <pc:chgData name="Cheng Ding Xiang" userId="5d49a64f78317fbe" providerId="LiveId" clId="{47F944DE-170E-4E8B-87E2-D941CE9D0129}" dt="2022-09-26T02:13:02.232" v="27" actId="20577"/>
        <pc:sldMkLst>
          <pc:docMk/>
          <pc:sldMk cId="3656501744" sldId="719"/>
        </pc:sldMkLst>
        <pc:spChg chg="mod">
          <ac:chgData name="Cheng Ding Xiang" userId="5d49a64f78317fbe" providerId="LiveId" clId="{47F944DE-170E-4E8B-87E2-D941CE9D0129}" dt="2022-09-26T02:13:02.232" v="27" actId="20577"/>
          <ac:spMkLst>
            <pc:docMk/>
            <pc:sldMk cId="3656501744" sldId="719"/>
            <ac:spMk id="2" creationId="{E06479D2-3274-4A93-8B57-DFF47C4C0DED}"/>
          </ac:spMkLst>
        </pc:spChg>
      </pc:sldChg>
      <pc:sldChg chg="modSp mod">
        <pc:chgData name="Cheng Ding Xiang" userId="5d49a64f78317fbe" providerId="LiveId" clId="{47F944DE-170E-4E8B-87E2-D941CE9D0129}" dt="2022-09-26T02:13:07.774" v="42" actId="20577"/>
        <pc:sldMkLst>
          <pc:docMk/>
          <pc:sldMk cId="1656332234" sldId="721"/>
        </pc:sldMkLst>
        <pc:spChg chg="mod">
          <ac:chgData name="Cheng Ding Xiang" userId="5d49a64f78317fbe" providerId="LiveId" clId="{47F944DE-170E-4E8B-87E2-D941CE9D0129}" dt="2022-09-26T02:13:07.774" v="42" actId="20577"/>
          <ac:spMkLst>
            <pc:docMk/>
            <pc:sldMk cId="1656332234" sldId="721"/>
            <ac:spMk id="2" creationId="{B3BDD8B0-B076-41FB-A25A-B76A9056EAA8}"/>
          </ac:spMkLst>
        </pc:spChg>
      </pc:sldChg>
      <pc:sldChg chg="modSp mod">
        <pc:chgData name="Cheng Ding Xiang" userId="5d49a64f78317fbe" providerId="LiveId" clId="{47F944DE-170E-4E8B-87E2-D941CE9D0129}" dt="2022-10-03T01:11:06.293" v="838" actId="207"/>
        <pc:sldMkLst>
          <pc:docMk/>
          <pc:sldMk cId="971735831" sldId="727"/>
        </pc:sldMkLst>
        <pc:graphicFrameChg chg="modGraphic">
          <ac:chgData name="Cheng Ding Xiang" userId="5d49a64f78317fbe" providerId="LiveId" clId="{47F944DE-170E-4E8B-87E2-D941CE9D0129}" dt="2022-10-03T01:11:06.293" v="838" actId="207"/>
          <ac:graphicFrameMkLst>
            <pc:docMk/>
            <pc:sldMk cId="971735831" sldId="727"/>
            <ac:graphicFrameMk id="7" creationId="{23D8AD84-8335-4F41-9427-8B486E479873}"/>
          </ac:graphicFrameMkLst>
        </pc:graphicFrameChg>
      </pc:sldChg>
      <pc:sldChg chg="modSp mod">
        <pc:chgData name="Cheng Ding Xiang" userId="5d49a64f78317fbe" providerId="LiveId" clId="{47F944DE-170E-4E8B-87E2-D941CE9D0129}" dt="2022-10-03T00:41:48.603" v="828" actId="207"/>
        <pc:sldMkLst>
          <pc:docMk/>
          <pc:sldMk cId="2601205737" sldId="728"/>
        </pc:sldMkLst>
        <pc:graphicFrameChg chg="modGraphic">
          <ac:chgData name="Cheng Ding Xiang" userId="5d49a64f78317fbe" providerId="LiveId" clId="{47F944DE-170E-4E8B-87E2-D941CE9D0129}" dt="2022-10-03T00:41:48.603" v="828" actId="207"/>
          <ac:graphicFrameMkLst>
            <pc:docMk/>
            <pc:sldMk cId="2601205737" sldId="728"/>
            <ac:graphicFrameMk id="7" creationId="{58B754E2-7656-49E3-9CBE-DAD14D425603}"/>
          </ac:graphicFrameMkLst>
        </pc:graphicFrameChg>
      </pc:sldChg>
      <pc:sldChg chg="mod modShow">
        <pc:chgData name="Cheng Ding Xiang" userId="5d49a64f78317fbe" providerId="LiveId" clId="{47F944DE-170E-4E8B-87E2-D941CE9D0129}" dt="2022-10-03T00:35:41.900" v="771" actId="729"/>
        <pc:sldMkLst>
          <pc:docMk/>
          <pc:sldMk cId="3975118688" sldId="730"/>
        </pc:sldMkLst>
      </pc:sldChg>
      <pc:sldChg chg="modSp new del mod">
        <pc:chgData name="Cheng Ding Xiang" userId="5d49a64f78317fbe" providerId="LiveId" clId="{47F944DE-170E-4E8B-87E2-D941CE9D0129}" dt="2022-10-03T01:06:06.284" v="834" actId="47"/>
        <pc:sldMkLst>
          <pc:docMk/>
          <pc:sldMk cId="347191226" sldId="731"/>
        </pc:sldMkLst>
        <pc:spChg chg="mod">
          <ac:chgData name="Cheng Ding Xiang" userId="5d49a64f78317fbe" providerId="LiveId" clId="{47F944DE-170E-4E8B-87E2-D941CE9D0129}" dt="2022-09-26T02:29:27.609" v="316" actId="20577"/>
          <ac:spMkLst>
            <pc:docMk/>
            <pc:sldMk cId="347191226" sldId="731"/>
            <ac:spMk id="2" creationId="{E242A74D-F1CA-FD75-BA4F-E640CE89112F}"/>
          </ac:spMkLst>
        </pc:spChg>
        <pc:spChg chg="mod">
          <ac:chgData name="Cheng Ding Xiang" userId="5d49a64f78317fbe" providerId="LiveId" clId="{47F944DE-170E-4E8B-87E2-D941CE9D0129}" dt="2022-09-26T02:29:51.097" v="378" actId="20577"/>
          <ac:spMkLst>
            <pc:docMk/>
            <pc:sldMk cId="347191226" sldId="731"/>
            <ac:spMk id="3" creationId="{4BA20D6C-5943-2156-99CD-ABA10650B2E4}"/>
          </ac:spMkLst>
        </pc:spChg>
      </pc:sldChg>
      <pc:sldChg chg="modSp new mod">
        <pc:chgData name="Cheng Ding Xiang" userId="5d49a64f78317fbe" providerId="LiveId" clId="{47F944DE-170E-4E8B-87E2-D941CE9D0129}" dt="2022-10-03T00:35:11.702" v="766" actId="5793"/>
        <pc:sldMkLst>
          <pc:docMk/>
          <pc:sldMk cId="1615655823" sldId="732"/>
        </pc:sldMkLst>
        <pc:spChg chg="mod">
          <ac:chgData name="Cheng Ding Xiang" userId="5d49a64f78317fbe" providerId="LiveId" clId="{47F944DE-170E-4E8B-87E2-D941CE9D0129}" dt="2022-10-03T00:31:52.583" v="417" actId="20577"/>
          <ac:spMkLst>
            <pc:docMk/>
            <pc:sldMk cId="1615655823" sldId="732"/>
            <ac:spMk id="2" creationId="{207C56AC-4E3D-7D7A-0E93-69CA55D5BDBE}"/>
          </ac:spMkLst>
        </pc:spChg>
        <pc:spChg chg="mod">
          <ac:chgData name="Cheng Ding Xiang" userId="5d49a64f78317fbe" providerId="LiveId" clId="{47F944DE-170E-4E8B-87E2-D941CE9D0129}" dt="2022-10-03T00:35:11.702" v="766" actId="5793"/>
          <ac:spMkLst>
            <pc:docMk/>
            <pc:sldMk cId="1615655823" sldId="732"/>
            <ac:spMk id="3" creationId="{1B1102ED-C46B-7C0C-50AB-89819D7F104D}"/>
          </ac:spMkLst>
        </pc:spChg>
      </pc:sldChg>
      <pc:sldChg chg="modSp add mod ord">
        <pc:chgData name="Cheng Ding Xiang" userId="5d49a64f78317fbe" providerId="LiveId" clId="{47F944DE-170E-4E8B-87E2-D941CE9D0129}" dt="2022-10-03T01:26:30.963" v="1056" actId="20577"/>
        <pc:sldMkLst>
          <pc:docMk/>
          <pc:sldMk cId="964690198" sldId="733"/>
        </pc:sldMkLst>
        <pc:spChg chg="mod">
          <ac:chgData name="Cheng Ding Xiang" userId="5d49a64f78317fbe" providerId="LiveId" clId="{47F944DE-170E-4E8B-87E2-D941CE9D0129}" dt="2022-10-03T01:12:21.925" v="874" actId="20577"/>
          <ac:spMkLst>
            <pc:docMk/>
            <pc:sldMk cId="964690198" sldId="733"/>
            <ac:spMk id="2" creationId="{2634C4B8-1D71-42D7-90CA-46900FD58C7B}"/>
          </ac:spMkLst>
        </pc:spChg>
        <pc:spChg chg="mod">
          <ac:chgData name="Cheng Ding Xiang" userId="5d49a64f78317fbe" providerId="LiveId" clId="{47F944DE-170E-4E8B-87E2-D941CE9D0129}" dt="2022-10-03T01:26:30.963" v="1056" actId="20577"/>
          <ac:spMkLst>
            <pc:docMk/>
            <pc:sldMk cId="964690198" sldId="733"/>
            <ac:spMk id="3" creationId="{1EB3245D-F893-42DB-BE27-934E7113CD82}"/>
          </ac:spMkLst>
        </pc:spChg>
      </pc:sldChg>
      <pc:sldChg chg="modSp add mod">
        <pc:chgData name="Cheng Ding Xiang" userId="5d49a64f78317fbe" providerId="LiveId" clId="{47F944DE-170E-4E8B-87E2-D941CE9D0129}" dt="2022-10-03T01:33:18.046" v="1294" actId="20577"/>
        <pc:sldMkLst>
          <pc:docMk/>
          <pc:sldMk cId="2116563656" sldId="734"/>
        </pc:sldMkLst>
        <pc:spChg chg="mod">
          <ac:chgData name="Cheng Ding Xiang" userId="5d49a64f78317fbe" providerId="LiveId" clId="{47F944DE-170E-4E8B-87E2-D941CE9D0129}" dt="2022-10-03T01:33:18.046" v="1294" actId="20577"/>
          <ac:spMkLst>
            <pc:docMk/>
            <pc:sldMk cId="2116563656" sldId="734"/>
            <ac:spMk id="3" creationId="{1EB3245D-F893-42DB-BE27-934E7113CD82}"/>
          </ac:spMkLst>
        </pc:spChg>
      </pc:sldChg>
      <pc:sldChg chg="modSp add mod">
        <pc:chgData name="Cheng Ding Xiang" userId="5d49a64f78317fbe" providerId="LiveId" clId="{47F944DE-170E-4E8B-87E2-D941CE9D0129}" dt="2022-10-03T01:42:32.031" v="1468" actId="20577"/>
        <pc:sldMkLst>
          <pc:docMk/>
          <pc:sldMk cId="2617997853" sldId="735"/>
        </pc:sldMkLst>
        <pc:spChg chg="mod">
          <ac:chgData name="Cheng Ding Xiang" userId="5d49a64f78317fbe" providerId="LiveId" clId="{47F944DE-170E-4E8B-87E2-D941CE9D0129}" dt="2022-10-03T01:42:32.031" v="1468" actId="20577"/>
          <ac:spMkLst>
            <pc:docMk/>
            <pc:sldMk cId="2617997853" sldId="735"/>
            <ac:spMk id="3" creationId="{1EB3245D-F893-42DB-BE27-934E7113CD82}"/>
          </ac:spMkLst>
        </pc:spChg>
      </pc:sldChg>
      <pc:sldChg chg="modSp add mod">
        <pc:chgData name="Cheng Ding Xiang" userId="5d49a64f78317fbe" providerId="LiveId" clId="{47F944DE-170E-4E8B-87E2-D941CE9D0129}" dt="2022-10-03T01:46:30.327" v="1582" actId="20577"/>
        <pc:sldMkLst>
          <pc:docMk/>
          <pc:sldMk cId="3692089647" sldId="736"/>
        </pc:sldMkLst>
        <pc:spChg chg="mod">
          <ac:chgData name="Cheng Ding Xiang" userId="5d49a64f78317fbe" providerId="LiveId" clId="{47F944DE-170E-4E8B-87E2-D941CE9D0129}" dt="2022-10-03T01:46:30.327" v="1582" actId="20577"/>
          <ac:spMkLst>
            <pc:docMk/>
            <pc:sldMk cId="3692089647" sldId="736"/>
            <ac:spMk id="3" creationId="{1EB3245D-F893-42DB-BE27-934E7113CD82}"/>
          </ac:spMkLst>
        </pc:spChg>
      </pc:sldChg>
      <pc:sldChg chg="modSp new mod">
        <pc:chgData name="Cheng Ding Xiang" userId="5d49a64f78317fbe" providerId="LiveId" clId="{47F944DE-170E-4E8B-87E2-D941CE9D0129}" dt="2022-10-03T02:07:53.906" v="1866" actId="20577"/>
        <pc:sldMkLst>
          <pc:docMk/>
          <pc:sldMk cId="1020494543" sldId="737"/>
        </pc:sldMkLst>
        <pc:spChg chg="mod">
          <ac:chgData name="Cheng Ding Xiang" userId="5d49a64f78317fbe" providerId="LiveId" clId="{47F944DE-170E-4E8B-87E2-D941CE9D0129}" dt="2022-10-03T01:47:53.543" v="1593" actId="20577"/>
          <ac:spMkLst>
            <pc:docMk/>
            <pc:sldMk cId="1020494543" sldId="737"/>
            <ac:spMk id="2" creationId="{D92C7AFE-BE9C-2823-D460-3782DF22974D}"/>
          </ac:spMkLst>
        </pc:spChg>
        <pc:spChg chg="mod">
          <ac:chgData name="Cheng Ding Xiang" userId="5d49a64f78317fbe" providerId="LiveId" clId="{47F944DE-170E-4E8B-87E2-D941CE9D0129}" dt="2022-10-03T02:07:53.906" v="1866" actId="20577"/>
          <ac:spMkLst>
            <pc:docMk/>
            <pc:sldMk cId="1020494543" sldId="737"/>
            <ac:spMk id="3" creationId="{76C61572-6618-F010-EE30-0B2297A2E6E0}"/>
          </ac:spMkLst>
        </pc:spChg>
      </pc:sldChg>
      <pc:sldChg chg="modSp new mod">
        <pc:chgData name="Cheng Ding Xiang" userId="5d49a64f78317fbe" providerId="LiveId" clId="{47F944DE-170E-4E8B-87E2-D941CE9D0129}" dt="2022-10-03T02:09:38.347" v="2081" actId="403"/>
        <pc:sldMkLst>
          <pc:docMk/>
          <pc:sldMk cId="2931710706" sldId="738"/>
        </pc:sldMkLst>
        <pc:spChg chg="mod">
          <ac:chgData name="Cheng Ding Xiang" userId="5d49a64f78317fbe" providerId="LiveId" clId="{47F944DE-170E-4E8B-87E2-D941CE9D0129}" dt="2022-10-03T02:08:25.284" v="1890" actId="20577"/>
          <ac:spMkLst>
            <pc:docMk/>
            <pc:sldMk cId="2931710706" sldId="738"/>
            <ac:spMk id="2" creationId="{6E903BF1-C434-2512-E526-93CF05F28B49}"/>
          </ac:spMkLst>
        </pc:spChg>
        <pc:spChg chg="mod">
          <ac:chgData name="Cheng Ding Xiang" userId="5d49a64f78317fbe" providerId="LiveId" clId="{47F944DE-170E-4E8B-87E2-D941CE9D0129}" dt="2022-10-03T02:09:38.347" v="2081" actId="403"/>
          <ac:spMkLst>
            <pc:docMk/>
            <pc:sldMk cId="2931710706" sldId="738"/>
            <ac:spMk id="3" creationId="{A1C65352-B6DB-680C-7132-64AE299FAEA4}"/>
          </ac:spMkLst>
        </pc:spChg>
      </pc:sldChg>
      <pc:sldChg chg="modSp add mod">
        <pc:chgData name="Cheng Ding Xiang" userId="5d49a64f78317fbe" providerId="LiveId" clId="{47F944DE-170E-4E8B-87E2-D941CE9D0129}" dt="2022-10-03T02:10:44.273" v="2142" actId="5793"/>
        <pc:sldMkLst>
          <pc:docMk/>
          <pc:sldMk cId="118337742" sldId="739"/>
        </pc:sldMkLst>
        <pc:spChg chg="mod">
          <ac:chgData name="Cheng Ding Xiang" userId="5d49a64f78317fbe" providerId="LiveId" clId="{47F944DE-170E-4E8B-87E2-D941CE9D0129}" dt="2022-10-03T02:10:44.273" v="2142" actId="5793"/>
          <ac:spMkLst>
            <pc:docMk/>
            <pc:sldMk cId="118337742" sldId="739"/>
            <ac:spMk id="3" creationId="{E689CF29-73B0-4620-A306-A563FB300C99}"/>
          </ac:spMkLst>
        </pc:spChg>
      </pc:sldChg>
      <pc:sldMasterChg chg="setBg modSldLayout">
        <pc:chgData name="Cheng Ding Xiang" userId="5d49a64f78317fbe" providerId="LiveId" clId="{47F944DE-170E-4E8B-87E2-D941CE9D0129}" dt="2022-10-03T00:30:45.449" v="397"/>
        <pc:sldMasterMkLst>
          <pc:docMk/>
          <pc:sldMasterMk cId="3772834893" sldId="2147484237"/>
        </pc:sldMasterMkLst>
        <pc:sldLayoutChg chg="setBg">
          <pc:chgData name="Cheng Ding Xiang" userId="5d49a64f78317fbe" providerId="LiveId" clId="{47F944DE-170E-4E8B-87E2-D941CE9D0129}" dt="2022-10-03T00:30:45.449" v="397"/>
          <pc:sldLayoutMkLst>
            <pc:docMk/>
            <pc:sldMasterMk cId="3772834893" sldId="2147484237"/>
            <pc:sldLayoutMk cId="1485039233" sldId="2147484238"/>
          </pc:sldLayoutMkLst>
        </pc:sldLayoutChg>
        <pc:sldLayoutChg chg="setBg">
          <pc:chgData name="Cheng Ding Xiang" userId="5d49a64f78317fbe" providerId="LiveId" clId="{47F944DE-170E-4E8B-87E2-D941CE9D0129}" dt="2022-10-03T00:30:45.449" v="397"/>
          <pc:sldLayoutMkLst>
            <pc:docMk/>
            <pc:sldMasterMk cId="3772834893" sldId="2147484237"/>
            <pc:sldLayoutMk cId="3670615797" sldId="2147484241"/>
          </pc:sldLayoutMkLst>
        </pc:sldLayoutChg>
      </pc:sldMasterChg>
    </pc:docChg>
  </pc:docChgLst>
  <pc:docChgLst>
    <pc:chgData name="Cheng Ding Xiang" userId="5d49a64f78317fbe" providerId="LiveId" clId="{64AF576D-EAD1-447A-BA3E-6AFFC3EB88F6}"/>
    <pc:docChg chg="undo custSel addSld delSld modSld sldOrd">
      <pc:chgData name="Cheng Ding Xiang" userId="5d49a64f78317fbe" providerId="LiveId" clId="{64AF576D-EAD1-447A-BA3E-6AFFC3EB88F6}" dt="2020-09-12T12:50:20.342" v="2903" actId="403"/>
      <pc:docMkLst>
        <pc:docMk/>
      </pc:docMkLst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632435764" sldId="433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044398367" sldId="450"/>
        </pc:sldMkLst>
      </pc:sldChg>
      <pc:sldChg chg="del">
        <pc:chgData name="Cheng Ding Xiang" userId="5d49a64f78317fbe" providerId="LiveId" clId="{64AF576D-EAD1-447A-BA3E-6AFFC3EB88F6}" dt="2020-09-09T07:53:53.090" v="0" actId="47"/>
        <pc:sldMkLst>
          <pc:docMk/>
          <pc:sldMk cId="1247742904" sldId="607"/>
        </pc:sldMkLst>
      </pc:sldChg>
      <pc:sldChg chg="del">
        <pc:chgData name="Cheng Ding Xiang" userId="5d49a64f78317fbe" providerId="LiveId" clId="{64AF576D-EAD1-447A-BA3E-6AFFC3EB88F6}" dt="2020-09-09T07:53:55.051" v="1" actId="47"/>
        <pc:sldMkLst>
          <pc:docMk/>
          <pc:sldMk cId="2807479195" sldId="639"/>
        </pc:sldMkLst>
      </pc:sldChg>
      <pc:sldChg chg="modSp mod">
        <pc:chgData name="Cheng Ding Xiang" userId="5d49a64f78317fbe" providerId="LiveId" clId="{64AF576D-EAD1-447A-BA3E-6AFFC3EB88F6}" dt="2020-09-09T09:31:18.531" v="2419" actId="403"/>
        <pc:sldMkLst>
          <pc:docMk/>
          <pc:sldMk cId="1644469863" sldId="640"/>
        </pc:sldMkLst>
        <pc:spChg chg="mod">
          <ac:chgData name="Cheng Ding Xiang" userId="5d49a64f78317fbe" providerId="LiveId" clId="{64AF576D-EAD1-447A-BA3E-6AFFC3EB88F6}" dt="2020-09-09T07:56:43.187" v="146" actId="20577"/>
          <ac:spMkLst>
            <pc:docMk/>
            <pc:sldMk cId="1644469863" sldId="640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1:18.531" v="2419" actId="403"/>
          <ac:spMkLst>
            <pc:docMk/>
            <pc:sldMk cId="1644469863" sldId="640"/>
            <ac:spMk id="3" creationId="{00000000-0000-0000-0000-000000000000}"/>
          </ac:spMkLst>
        </pc:spChg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111053450" sldId="642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562366299" sldId="643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269604546" sldId="644"/>
        </pc:sldMkLst>
      </pc:sldChg>
      <pc:sldChg chg="del">
        <pc:chgData name="Cheng Ding Xiang" userId="5d49a64f78317fbe" providerId="LiveId" clId="{64AF576D-EAD1-447A-BA3E-6AFFC3EB88F6}" dt="2020-09-09T08:51:14.774" v="741" actId="47"/>
        <pc:sldMkLst>
          <pc:docMk/>
          <pc:sldMk cId="3801908053" sldId="645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087491197" sldId="647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2958838465" sldId="648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286250396" sldId="649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034633243" sldId="650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4204939584" sldId="651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495686884" sldId="652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511267174" sldId="654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547866122" sldId="655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334910360" sldId="656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270836067" sldId="657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538522561" sldId="658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009973449" sldId="659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2240095364" sldId="660"/>
        </pc:sldMkLst>
      </pc:sldChg>
      <pc:sldChg chg="modSp new mod ord">
        <pc:chgData name="Cheng Ding Xiang" userId="5d49a64f78317fbe" providerId="LiveId" clId="{64AF576D-EAD1-447A-BA3E-6AFFC3EB88F6}" dt="2020-09-09T09:27:51.756" v="2407" actId="20577"/>
        <pc:sldMkLst>
          <pc:docMk/>
          <pc:sldMk cId="2055342066" sldId="661"/>
        </pc:sldMkLst>
        <pc:spChg chg="mod">
          <ac:chgData name="Cheng Ding Xiang" userId="5d49a64f78317fbe" providerId="LiveId" clId="{64AF576D-EAD1-447A-BA3E-6AFFC3EB88F6}" dt="2020-09-09T07:54:06.917" v="17" actId="20577"/>
          <ac:spMkLst>
            <pc:docMk/>
            <pc:sldMk cId="2055342066" sldId="661"/>
            <ac:spMk id="2" creationId="{A834C11D-3575-42D9-A299-63B7ABFFB0C9}"/>
          </ac:spMkLst>
        </pc:spChg>
        <pc:spChg chg="mod">
          <ac:chgData name="Cheng Ding Xiang" userId="5d49a64f78317fbe" providerId="LiveId" clId="{64AF576D-EAD1-447A-BA3E-6AFFC3EB88F6}" dt="2020-09-09T09:27:51.756" v="2407" actId="20577"/>
          <ac:spMkLst>
            <pc:docMk/>
            <pc:sldMk cId="2055342066" sldId="661"/>
            <ac:spMk id="3" creationId="{0A8F4785-CB48-46E7-8AB8-603E5683D9E0}"/>
          </ac:spMkLst>
        </pc:spChg>
      </pc:sldChg>
      <pc:sldChg chg="modSp new mod">
        <pc:chgData name="Cheng Ding Xiang" userId="5d49a64f78317fbe" providerId="LiveId" clId="{64AF576D-EAD1-447A-BA3E-6AFFC3EB88F6}" dt="2020-09-09T08:53:49.262" v="757" actId="20577"/>
        <pc:sldMkLst>
          <pc:docMk/>
          <pc:sldMk cId="225763975" sldId="662"/>
        </pc:sldMkLst>
        <pc:spChg chg="mod">
          <ac:chgData name="Cheng Ding Xiang" userId="5d49a64f78317fbe" providerId="LiveId" clId="{64AF576D-EAD1-447A-BA3E-6AFFC3EB88F6}" dt="2020-09-09T08:25:58.765" v="739" actId="20577"/>
          <ac:spMkLst>
            <pc:docMk/>
            <pc:sldMk cId="225763975" sldId="662"/>
            <ac:spMk id="2" creationId="{890122E2-D751-48CA-905D-716DF1135111}"/>
          </ac:spMkLst>
        </pc:spChg>
        <pc:spChg chg="mod">
          <ac:chgData name="Cheng Ding Xiang" userId="5d49a64f78317fbe" providerId="LiveId" clId="{64AF576D-EAD1-447A-BA3E-6AFFC3EB88F6}" dt="2020-09-09T08:53:49.262" v="757" actId="20577"/>
          <ac:spMkLst>
            <pc:docMk/>
            <pc:sldMk cId="225763975" sldId="662"/>
            <ac:spMk id="3" creationId="{A58E1E75-0B77-41DF-BC88-08C1C88D3059}"/>
          </ac:spMkLst>
        </pc:spChg>
      </pc:sldChg>
      <pc:sldChg chg="modSp new mod">
        <pc:chgData name="Cheng Ding Xiang" userId="5d49a64f78317fbe" providerId="LiveId" clId="{64AF576D-EAD1-447A-BA3E-6AFFC3EB88F6}" dt="2020-09-12T12:50:20.342" v="2903" actId="403"/>
        <pc:sldMkLst>
          <pc:docMk/>
          <pc:sldMk cId="2787417425" sldId="663"/>
        </pc:sldMkLst>
        <pc:spChg chg="mod">
          <ac:chgData name="Cheng Ding Xiang" userId="5d49a64f78317fbe" providerId="LiveId" clId="{64AF576D-EAD1-447A-BA3E-6AFFC3EB88F6}" dt="2020-09-09T08:54:23.925" v="772" actId="20577"/>
          <ac:spMkLst>
            <pc:docMk/>
            <pc:sldMk cId="2787417425" sldId="663"/>
            <ac:spMk id="2" creationId="{F880695A-2FDF-4BB4-8D2F-5CF93156F02A}"/>
          </ac:spMkLst>
        </pc:spChg>
        <pc:spChg chg="mod">
          <ac:chgData name="Cheng Ding Xiang" userId="5d49a64f78317fbe" providerId="LiveId" clId="{64AF576D-EAD1-447A-BA3E-6AFFC3EB88F6}" dt="2020-09-12T12:50:20.342" v="2903" actId="403"/>
          <ac:spMkLst>
            <pc:docMk/>
            <pc:sldMk cId="2787417425" sldId="663"/>
            <ac:spMk id="3" creationId="{A251FADF-2B0B-486D-92C9-E6FA1A5973E1}"/>
          </ac:spMkLst>
        </pc:spChg>
      </pc:sldChg>
      <pc:sldChg chg="modSp new mod">
        <pc:chgData name="Cheng Ding Xiang" userId="5d49a64f78317fbe" providerId="LiveId" clId="{64AF576D-EAD1-447A-BA3E-6AFFC3EB88F6}" dt="2020-09-09T09:37:26.802" v="2865" actId="403"/>
        <pc:sldMkLst>
          <pc:docMk/>
          <pc:sldMk cId="571517750" sldId="664"/>
        </pc:sldMkLst>
        <pc:spChg chg="mod">
          <ac:chgData name="Cheng Ding Xiang" userId="5d49a64f78317fbe" providerId="LiveId" clId="{64AF576D-EAD1-447A-BA3E-6AFFC3EB88F6}" dt="2020-09-09T09:07:46.207" v="1657" actId="20577"/>
          <ac:spMkLst>
            <pc:docMk/>
            <pc:sldMk cId="571517750" sldId="664"/>
            <ac:spMk id="2" creationId="{B1425031-0EDA-4320-B8D7-7D8411265488}"/>
          </ac:spMkLst>
        </pc:spChg>
        <pc:spChg chg="mod">
          <ac:chgData name="Cheng Ding Xiang" userId="5d49a64f78317fbe" providerId="LiveId" clId="{64AF576D-EAD1-447A-BA3E-6AFFC3EB88F6}" dt="2020-09-09T09:37:26.802" v="2865" actId="403"/>
          <ac:spMkLst>
            <pc:docMk/>
            <pc:sldMk cId="571517750" sldId="664"/>
            <ac:spMk id="3" creationId="{8BB678C5-EF9B-4B16-A7EB-1BE5D0CA395F}"/>
          </ac:spMkLst>
        </pc:spChg>
      </pc:sldChg>
      <pc:sldChg chg="modSp new mod ord">
        <pc:chgData name="Cheng Ding Xiang" userId="5d49a64f78317fbe" providerId="LiveId" clId="{64AF576D-EAD1-447A-BA3E-6AFFC3EB88F6}" dt="2020-09-09T09:03:35.704" v="1457" actId="20577"/>
        <pc:sldMkLst>
          <pc:docMk/>
          <pc:sldMk cId="4253935236" sldId="665"/>
        </pc:sldMkLst>
        <pc:spChg chg="mod">
          <ac:chgData name="Cheng Ding Xiang" userId="5d49a64f78317fbe" providerId="LiveId" clId="{64AF576D-EAD1-447A-BA3E-6AFFC3EB88F6}" dt="2020-09-09T08:57:44.226" v="1072" actId="20577"/>
          <ac:spMkLst>
            <pc:docMk/>
            <pc:sldMk cId="4253935236" sldId="665"/>
            <ac:spMk id="2" creationId="{D039BFEB-CF95-4B05-9CA9-242504187EBA}"/>
          </ac:spMkLst>
        </pc:spChg>
        <pc:spChg chg="mod">
          <ac:chgData name="Cheng Ding Xiang" userId="5d49a64f78317fbe" providerId="LiveId" clId="{64AF576D-EAD1-447A-BA3E-6AFFC3EB88F6}" dt="2020-09-09T09:03:35.704" v="1457" actId="20577"/>
          <ac:spMkLst>
            <pc:docMk/>
            <pc:sldMk cId="4253935236" sldId="665"/>
            <ac:spMk id="3" creationId="{89D5CBF1-7B37-4FC6-8482-2D0B8F30D3D9}"/>
          </ac:spMkLst>
        </pc:spChg>
      </pc:sldChg>
      <pc:sldChg chg="modSp new mod">
        <pc:chgData name="Cheng Ding Xiang" userId="5d49a64f78317fbe" providerId="LiveId" clId="{64AF576D-EAD1-447A-BA3E-6AFFC3EB88F6}" dt="2020-09-09T09:13:27.212" v="1702" actId="20577"/>
        <pc:sldMkLst>
          <pc:docMk/>
          <pc:sldMk cId="3764354013" sldId="666"/>
        </pc:sldMkLst>
        <pc:spChg chg="mod">
          <ac:chgData name="Cheng Ding Xiang" userId="5d49a64f78317fbe" providerId="LiveId" clId="{64AF576D-EAD1-447A-BA3E-6AFFC3EB88F6}" dt="2020-09-09T09:13:27.212" v="1702" actId="20577"/>
          <ac:spMkLst>
            <pc:docMk/>
            <pc:sldMk cId="3764354013" sldId="666"/>
            <ac:spMk id="2" creationId="{567A99F5-44C3-40A6-85A1-C7C2BAA1BC6A}"/>
          </ac:spMkLst>
        </pc:spChg>
      </pc:sldChg>
      <pc:sldChg chg="modSp new mod">
        <pc:chgData name="Cheng Ding Xiang" userId="5d49a64f78317fbe" providerId="LiveId" clId="{64AF576D-EAD1-447A-BA3E-6AFFC3EB88F6}" dt="2020-09-09T09:36:06.771" v="2792" actId="403"/>
        <pc:sldMkLst>
          <pc:docMk/>
          <pc:sldMk cId="1737038728" sldId="667"/>
        </pc:sldMkLst>
        <pc:spChg chg="mod">
          <ac:chgData name="Cheng Ding Xiang" userId="5d49a64f78317fbe" providerId="LiveId" clId="{64AF576D-EAD1-447A-BA3E-6AFFC3EB88F6}" dt="2020-09-09T09:14:09.178" v="1744" actId="20577"/>
          <ac:spMkLst>
            <pc:docMk/>
            <pc:sldMk cId="1737038728" sldId="667"/>
            <ac:spMk id="2" creationId="{9337DFA0-6803-47AC-BB26-AE0877894247}"/>
          </ac:spMkLst>
        </pc:spChg>
        <pc:spChg chg="mod">
          <ac:chgData name="Cheng Ding Xiang" userId="5d49a64f78317fbe" providerId="LiveId" clId="{64AF576D-EAD1-447A-BA3E-6AFFC3EB88F6}" dt="2020-09-09T09:36:06.771" v="2792" actId="403"/>
          <ac:spMkLst>
            <pc:docMk/>
            <pc:sldMk cId="1737038728" sldId="667"/>
            <ac:spMk id="3" creationId="{8990CE18-B845-4865-A55D-2DAC58D75159}"/>
          </ac:spMkLst>
        </pc:spChg>
      </pc:sldChg>
      <pc:sldChg chg="modSp new mod">
        <pc:chgData name="Cheng Ding Xiang" userId="5d49a64f78317fbe" providerId="LiveId" clId="{64AF576D-EAD1-447A-BA3E-6AFFC3EB88F6}" dt="2020-09-09T09:22:31.636" v="2198" actId="20577"/>
        <pc:sldMkLst>
          <pc:docMk/>
          <pc:sldMk cId="3573011201" sldId="668"/>
        </pc:sldMkLst>
        <pc:spChg chg="mod">
          <ac:chgData name="Cheng Ding Xiang" userId="5d49a64f78317fbe" providerId="LiveId" clId="{64AF576D-EAD1-447A-BA3E-6AFFC3EB88F6}" dt="2020-09-09T09:22:31.636" v="2198" actId="20577"/>
          <ac:spMkLst>
            <pc:docMk/>
            <pc:sldMk cId="3573011201" sldId="668"/>
            <ac:spMk id="2" creationId="{B4DDE237-75D3-4A25-B45A-C027C14D0DD9}"/>
          </ac:spMkLst>
        </pc:spChg>
      </pc:sldChg>
      <pc:sldChg chg="modSp new del mod">
        <pc:chgData name="Cheng Ding Xiang" userId="5d49a64f78317fbe" providerId="LiveId" clId="{64AF576D-EAD1-447A-BA3E-6AFFC3EB88F6}" dt="2020-09-09T09:22:20.540" v="2179" actId="47"/>
        <pc:sldMkLst>
          <pc:docMk/>
          <pc:sldMk cId="3668031000" sldId="668"/>
        </pc:sldMkLst>
        <pc:spChg chg="mod">
          <ac:chgData name="Cheng Ding Xiang" userId="5d49a64f78317fbe" providerId="LiveId" clId="{64AF576D-EAD1-447A-BA3E-6AFFC3EB88F6}" dt="2020-09-09T09:22:02.870" v="2178" actId="20577"/>
          <ac:spMkLst>
            <pc:docMk/>
            <pc:sldMk cId="3668031000" sldId="668"/>
            <ac:spMk id="3" creationId="{B0DB7372-26C9-4C2E-AAC6-58DC51A6497B}"/>
          </ac:spMkLst>
        </pc:spChg>
      </pc:sldChg>
      <pc:sldChg chg="modSp new mod">
        <pc:chgData name="Cheng Ding Xiang" userId="5d49a64f78317fbe" providerId="LiveId" clId="{64AF576D-EAD1-447A-BA3E-6AFFC3EB88F6}" dt="2020-09-09T09:37:44.516" v="2898" actId="403"/>
        <pc:sldMkLst>
          <pc:docMk/>
          <pc:sldMk cId="3697812527" sldId="669"/>
        </pc:sldMkLst>
        <pc:spChg chg="mod">
          <ac:chgData name="Cheng Ding Xiang" userId="5d49a64f78317fbe" providerId="LiveId" clId="{64AF576D-EAD1-447A-BA3E-6AFFC3EB88F6}" dt="2020-09-09T09:22:43.352" v="2213" actId="20577"/>
          <ac:spMkLst>
            <pc:docMk/>
            <pc:sldMk cId="3697812527" sldId="669"/>
            <ac:spMk id="2" creationId="{C60B2768-F9E0-4A50-AA9B-A2B84122C310}"/>
          </ac:spMkLst>
        </pc:spChg>
        <pc:spChg chg="mod">
          <ac:chgData name="Cheng Ding Xiang" userId="5d49a64f78317fbe" providerId="LiveId" clId="{64AF576D-EAD1-447A-BA3E-6AFFC3EB88F6}" dt="2020-09-09T09:37:44.516" v="2898" actId="403"/>
          <ac:spMkLst>
            <pc:docMk/>
            <pc:sldMk cId="3697812527" sldId="669"/>
            <ac:spMk id="3" creationId="{B65F8DC8-4053-4E55-92FA-80A13F9E9D84}"/>
          </ac:spMkLst>
        </pc:spChg>
      </pc:sldChg>
      <pc:sldChg chg="modSp add mod">
        <pc:chgData name="Cheng Ding Xiang" userId="5d49a64f78317fbe" providerId="LiveId" clId="{64AF576D-EAD1-447A-BA3E-6AFFC3EB88F6}" dt="2020-09-09T09:33:55.366" v="2698" actId="27636"/>
        <pc:sldMkLst>
          <pc:docMk/>
          <pc:sldMk cId="4035647415" sldId="670"/>
        </pc:sldMkLst>
        <pc:spChg chg="mod">
          <ac:chgData name="Cheng Ding Xiang" userId="5d49a64f78317fbe" providerId="LiveId" clId="{64AF576D-EAD1-447A-BA3E-6AFFC3EB88F6}" dt="2020-09-09T09:31:45.146" v="2424" actId="27636"/>
          <ac:spMkLst>
            <pc:docMk/>
            <pc:sldMk cId="4035647415" sldId="670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3:55.366" v="2698" actId="27636"/>
          <ac:spMkLst>
            <pc:docMk/>
            <pc:sldMk cId="4035647415" sldId="670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64AF576D-EAD1-447A-BA3E-6AFFC3EB88F6}" dt="2020-09-09T09:34:42.739" v="2732" actId="403"/>
        <pc:sldMkLst>
          <pc:docMk/>
          <pc:sldMk cId="713034142" sldId="671"/>
        </pc:sldMkLst>
        <pc:spChg chg="mod">
          <ac:chgData name="Cheng Ding Xiang" userId="5d49a64f78317fbe" providerId="LiveId" clId="{64AF576D-EAD1-447A-BA3E-6AFFC3EB88F6}" dt="2020-09-09T09:34:13.493" v="2723" actId="20577"/>
          <ac:spMkLst>
            <pc:docMk/>
            <pc:sldMk cId="713034142" sldId="671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4:42.739" v="2732" actId="403"/>
          <ac:spMkLst>
            <pc:docMk/>
            <pc:sldMk cId="713034142" sldId="671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64AF576D-EAD1-447A-BA3E-6AFFC3EB88F6}" dt="2020-09-09T09:35:34.188" v="2788" actId="403"/>
        <pc:sldMkLst>
          <pc:docMk/>
          <pc:sldMk cId="852359533" sldId="672"/>
        </pc:sldMkLst>
        <pc:spChg chg="mod">
          <ac:chgData name="Cheng Ding Xiang" userId="5d49a64f78317fbe" providerId="LiveId" clId="{64AF576D-EAD1-447A-BA3E-6AFFC3EB88F6}" dt="2020-09-09T09:35:12.458" v="2780" actId="20577"/>
          <ac:spMkLst>
            <pc:docMk/>
            <pc:sldMk cId="852359533" sldId="672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5:34.188" v="2788" actId="403"/>
          <ac:spMkLst>
            <pc:docMk/>
            <pc:sldMk cId="852359533" sldId="672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64AF576D-EAD1-447A-BA3E-6AFFC3EB88F6}" dt="2020-09-09T09:37:17.420" v="2861" actId="403"/>
        <pc:sldMkLst>
          <pc:docMk/>
          <pc:sldMk cId="1085265508" sldId="673"/>
        </pc:sldMkLst>
        <pc:spChg chg="mod">
          <ac:chgData name="Cheng Ding Xiang" userId="5d49a64f78317fbe" providerId="LiveId" clId="{64AF576D-EAD1-447A-BA3E-6AFFC3EB88F6}" dt="2020-09-09T09:37:17.420" v="2861" actId="403"/>
          <ac:spMkLst>
            <pc:docMk/>
            <pc:sldMk cId="1085265508" sldId="673"/>
            <ac:spMk id="3" creationId="{8BB678C5-EF9B-4B16-A7EB-1BE5D0CA395F}"/>
          </ac:spMkLst>
        </pc:spChg>
      </pc:sldChg>
    </pc:docChg>
  </pc:docChgLst>
  <pc:docChgLst>
    <pc:chgData name="Cheng Ding Xiang" userId="5d49a64f78317fbe" providerId="LiveId" clId="{999AB400-B72E-4490-9131-399EB05DDF7D}"/>
    <pc:docChg chg="custSel addSld delSld modSld">
      <pc:chgData name="Cheng Ding Xiang" userId="5d49a64f78317fbe" providerId="LiveId" clId="{999AB400-B72E-4490-9131-399EB05DDF7D}" dt="2020-09-25T06:35:07.044" v="800" actId="47"/>
      <pc:docMkLst>
        <pc:docMk/>
      </pc:docMkLst>
      <pc:sldChg chg="modSp mod">
        <pc:chgData name="Cheng Ding Xiang" userId="5d49a64f78317fbe" providerId="LiveId" clId="{999AB400-B72E-4490-9131-399EB05DDF7D}" dt="2020-09-25T06:27:40.583" v="687" actId="20577"/>
        <pc:sldMkLst>
          <pc:docMk/>
          <pc:sldMk cId="1644469863" sldId="640"/>
        </pc:sldMkLst>
        <pc:spChg chg="mod">
          <ac:chgData name="Cheng Ding Xiang" userId="5d49a64f78317fbe" providerId="LiveId" clId="{999AB400-B72E-4490-9131-399EB05DDF7D}" dt="2020-09-25T06:09:45.651" v="47" actId="20577"/>
          <ac:spMkLst>
            <pc:docMk/>
            <pc:sldMk cId="1644469863" sldId="640"/>
            <ac:spMk id="2" creationId="{00000000-0000-0000-0000-000000000000}"/>
          </ac:spMkLst>
        </pc:spChg>
        <pc:spChg chg="mod">
          <ac:chgData name="Cheng Ding Xiang" userId="5d49a64f78317fbe" providerId="LiveId" clId="{999AB400-B72E-4490-9131-399EB05DDF7D}" dt="2020-09-25T06:27:40.583" v="687" actId="20577"/>
          <ac:spMkLst>
            <pc:docMk/>
            <pc:sldMk cId="1644469863" sldId="640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999AB400-B72E-4490-9131-399EB05DDF7D}" dt="2020-09-25T06:05:09.491" v="30" actId="20577"/>
        <pc:sldMkLst>
          <pc:docMk/>
          <pc:sldMk cId="2055342066" sldId="661"/>
        </pc:sldMkLst>
        <pc:spChg chg="mod">
          <ac:chgData name="Cheng Ding Xiang" userId="5d49a64f78317fbe" providerId="LiveId" clId="{999AB400-B72E-4490-9131-399EB05DDF7D}" dt="2020-09-25T06:05:01.715" v="20" actId="20577"/>
          <ac:spMkLst>
            <pc:docMk/>
            <pc:sldMk cId="2055342066" sldId="661"/>
            <ac:spMk id="2" creationId="{A834C11D-3575-42D9-A299-63B7ABFFB0C9}"/>
          </ac:spMkLst>
        </pc:spChg>
        <pc:spChg chg="mod">
          <ac:chgData name="Cheng Ding Xiang" userId="5d49a64f78317fbe" providerId="LiveId" clId="{999AB400-B72E-4490-9131-399EB05DDF7D}" dt="2020-09-25T06:05:09.491" v="30" actId="20577"/>
          <ac:spMkLst>
            <pc:docMk/>
            <pc:sldMk cId="2055342066" sldId="661"/>
            <ac:spMk id="3" creationId="{0A8F4785-CB48-46E7-8AB8-603E5683D9E0}"/>
          </ac:spMkLst>
        </pc:spChg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225763975" sldId="662"/>
        </pc:sldMkLst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2787417425" sldId="663"/>
        </pc:sldMkLst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571517750" sldId="664"/>
        </pc:sldMkLst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4253935236" sldId="665"/>
        </pc:sldMkLst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3764354013" sldId="666"/>
        </pc:sldMkLst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1737038728" sldId="667"/>
        </pc:sldMkLst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3573011201" sldId="668"/>
        </pc:sldMkLst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3697812527" sldId="669"/>
        </pc:sldMkLst>
      </pc:sldChg>
      <pc:sldChg chg="modSp mod">
        <pc:chgData name="Cheng Ding Xiang" userId="5d49a64f78317fbe" providerId="LiveId" clId="{999AB400-B72E-4490-9131-399EB05DDF7D}" dt="2020-09-25T06:25:13.953" v="682" actId="403"/>
        <pc:sldMkLst>
          <pc:docMk/>
          <pc:sldMk cId="4035647415" sldId="670"/>
        </pc:sldMkLst>
        <pc:spChg chg="mod">
          <ac:chgData name="Cheng Ding Xiang" userId="5d49a64f78317fbe" providerId="LiveId" clId="{999AB400-B72E-4490-9131-399EB05DDF7D}" dt="2020-09-25T06:11:03.924" v="226" actId="20577"/>
          <ac:spMkLst>
            <pc:docMk/>
            <pc:sldMk cId="4035647415" sldId="670"/>
            <ac:spMk id="2" creationId="{00000000-0000-0000-0000-000000000000}"/>
          </ac:spMkLst>
        </pc:spChg>
        <pc:spChg chg="mod">
          <ac:chgData name="Cheng Ding Xiang" userId="5d49a64f78317fbe" providerId="LiveId" clId="{999AB400-B72E-4490-9131-399EB05DDF7D}" dt="2020-09-25T06:25:13.953" v="682" actId="403"/>
          <ac:spMkLst>
            <pc:docMk/>
            <pc:sldMk cId="4035647415" sldId="670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999AB400-B72E-4490-9131-399EB05DDF7D}" dt="2020-09-25T06:28:16.864" v="689" actId="403"/>
        <pc:sldMkLst>
          <pc:docMk/>
          <pc:sldMk cId="713034142" sldId="671"/>
        </pc:sldMkLst>
        <pc:spChg chg="mod">
          <ac:chgData name="Cheng Ding Xiang" userId="5d49a64f78317fbe" providerId="LiveId" clId="{999AB400-B72E-4490-9131-399EB05DDF7D}" dt="2020-09-25T06:12:42.074" v="426" actId="20577"/>
          <ac:spMkLst>
            <pc:docMk/>
            <pc:sldMk cId="713034142" sldId="671"/>
            <ac:spMk id="2" creationId="{00000000-0000-0000-0000-000000000000}"/>
          </ac:spMkLst>
        </pc:spChg>
        <pc:spChg chg="mod">
          <ac:chgData name="Cheng Ding Xiang" userId="5d49a64f78317fbe" providerId="LiveId" clId="{999AB400-B72E-4490-9131-399EB05DDF7D}" dt="2020-09-25T06:28:16.864" v="689" actId="403"/>
          <ac:spMkLst>
            <pc:docMk/>
            <pc:sldMk cId="713034142" sldId="671"/>
            <ac:spMk id="3" creationId="{00000000-0000-0000-0000-000000000000}"/>
          </ac:spMkLst>
        </pc:spChg>
      </pc:sldChg>
      <pc:sldChg chg="modSp del mod">
        <pc:chgData name="Cheng Ding Xiang" userId="5d49a64f78317fbe" providerId="LiveId" clId="{999AB400-B72E-4490-9131-399EB05DDF7D}" dt="2020-09-25T06:35:07.044" v="800" actId="47"/>
        <pc:sldMkLst>
          <pc:docMk/>
          <pc:sldMk cId="852359533" sldId="672"/>
        </pc:sldMkLst>
        <pc:spChg chg="mod">
          <ac:chgData name="Cheng Ding Xiang" userId="5d49a64f78317fbe" providerId="LiveId" clId="{999AB400-B72E-4490-9131-399EB05DDF7D}" dt="2020-09-25T06:29:12.897" v="763" actId="20577"/>
          <ac:spMkLst>
            <pc:docMk/>
            <pc:sldMk cId="852359533" sldId="672"/>
            <ac:spMk id="2" creationId="{00000000-0000-0000-0000-000000000000}"/>
          </ac:spMkLst>
        </pc:spChg>
        <pc:spChg chg="mod">
          <ac:chgData name="Cheng Ding Xiang" userId="5d49a64f78317fbe" providerId="LiveId" clId="{999AB400-B72E-4490-9131-399EB05DDF7D}" dt="2020-09-25T06:35:00.709" v="799" actId="20577"/>
          <ac:spMkLst>
            <pc:docMk/>
            <pc:sldMk cId="852359533" sldId="672"/>
            <ac:spMk id="3" creationId="{00000000-0000-0000-0000-000000000000}"/>
          </ac:spMkLst>
        </pc:spChg>
      </pc:sldChg>
      <pc:sldChg chg="del">
        <pc:chgData name="Cheng Ding Xiang" userId="5d49a64f78317fbe" providerId="LiveId" clId="{999AB400-B72E-4490-9131-399EB05DDF7D}" dt="2020-09-25T06:34:07.097" v="764" actId="47"/>
        <pc:sldMkLst>
          <pc:docMk/>
          <pc:sldMk cId="1085265508" sldId="673"/>
        </pc:sldMkLst>
      </pc:sldChg>
      <pc:sldChg chg="modSp add mod">
        <pc:chgData name="Cheng Ding Xiang" userId="5d49a64f78317fbe" providerId="LiveId" clId="{999AB400-B72E-4490-9131-399EB05DDF7D}" dt="2020-09-25T06:34:15.014" v="765" actId="403"/>
        <pc:sldMkLst>
          <pc:docMk/>
          <pc:sldMk cId="4079164457" sldId="674"/>
        </pc:sldMkLst>
        <pc:spChg chg="mod">
          <ac:chgData name="Cheng Ding Xiang" userId="5d49a64f78317fbe" providerId="LiveId" clId="{999AB400-B72E-4490-9131-399EB05DDF7D}" dt="2020-09-25T06:34:15.014" v="765" actId="403"/>
          <ac:spMkLst>
            <pc:docMk/>
            <pc:sldMk cId="4079164457" sldId="674"/>
            <ac:spMk id="3" creationId="{00000000-0000-0000-0000-000000000000}"/>
          </ac:spMkLst>
        </pc:spChg>
      </pc:sldChg>
    </pc:docChg>
  </pc:docChgLst>
  <pc:docChgLst>
    <pc:chgData name="Cheng Ding Xiang" userId="5d49a64f78317fbe" providerId="LiveId" clId="{0AB74304-D7D7-40F2-B578-9EFD3B419444}"/>
    <pc:docChg chg="custSel modSld">
      <pc:chgData name="Cheng Ding Xiang" userId="5d49a64f78317fbe" providerId="LiveId" clId="{0AB74304-D7D7-40F2-B578-9EFD3B419444}" dt="2022-08-15T08:20:08.145" v="201" actId="1076"/>
      <pc:docMkLst>
        <pc:docMk/>
      </pc:docMkLst>
      <pc:sldChg chg="modSp mod">
        <pc:chgData name="Cheng Ding Xiang" userId="5d49a64f78317fbe" providerId="LiveId" clId="{0AB74304-D7D7-40F2-B578-9EFD3B419444}" dt="2022-08-15T08:03:44.102" v="0" actId="20577"/>
        <pc:sldMkLst>
          <pc:docMk/>
          <pc:sldMk cId="2315157619" sldId="701"/>
        </pc:sldMkLst>
        <pc:spChg chg="mod">
          <ac:chgData name="Cheng Ding Xiang" userId="5d49a64f78317fbe" providerId="LiveId" clId="{0AB74304-D7D7-40F2-B578-9EFD3B419444}" dt="2022-08-15T08:03:44.102" v="0" actId="20577"/>
          <ac:spMkLst>
            <pc:docMk/>
            <pc:sldMk cId="2315157619" sldId="701"/>
            <ac:spMk id="3" creationId="{5AE2C515-4A57-4069-ADCF-C5AE6F57DEA6}"/>
          </ac:spMkLst>
        </pc:spChg>
      </pc:sldChg>
      <pc:sldChg chg="modSp mod">
        <pc:chgData name="Cheng Ding Xiang" userId="5d49a64f78317fbe" providerId="LiveId" clId="{0AB74304-D7D7-40F2-B578-9EFD3B419444}" dt="2022-08-15T08:19:02.701" v="193" actId="20577"/>
        <pc:sldMkLst>
          <pc:docMk/>
          <pc:sldMk cId="687016463" sldId="722"/>
        </pc:sldMkLst>
        <pc:spChg chg="mod">
          <ac:chgData name="Cheng Ding Xiang" userId="5d49a64f78317fbe" providerId="LiveId" clId="{0AB74304-D7D7-40F2-B578-9EFD3B419444}" dt="2022-08-15T08:16:04.241" v="62" actId="20577"/>
          <ac:spMkLst>
            <pc:docMk/>
            <pc:sldMk cId="687016463" sldId="722"/>
            <ac:spMk id="3" creationId="{73C5C6BB-8715-4123-9D9C-AE9F35FACD96}"/>
          </ac:spMkLst>
        </pc:spChg>
        <pc:graphicFrameChg chg="mod modGraphic">
          <ac:chgData name="Cheng Ding Xiang" userId="5d49a64f78317fbe" providerId="LiveId" clId="{0AB74304-D7D7-40F2-B578-9EFD3B419444}" dt="2022-08-15T08:19:02.701" v="193" actId="20577"/>
          <ac:graphicFrameMkLst>
            <pc:docMk/>
            <pc:sldMk cId="687016463" sldId="722"/>
            <ac:graphicFrameMk id="6" creationId="{4260231F-F75B-4233-BEDF-C1E44C239B1E}"/>
          </ac:graphicFrameMkLst>
        </pc:graphicFrameChg>
      </pc:sldChg>
      <pc:sldChg chg="modSp mod">
        <pc:chgData name="Cheng Ding Xiang" userId="5d49a64f78317fbe" providerId="LiveId" clId="{0AB74304-D7D7-40F2-B578-9EFD3B419444}" dt="2022-08-15T08:19:49.174" v="197"/>
        <pc:sldMkLst>
          <pc:docMk/>
          <pc:sldMk cId="3884455145" sldId="723"/>
        </pc:sldMkLst>
        <pc:spChg chg="mod">
          <ac:chgData name="Cheng Ding Xiang" userId="5d49a64f78317fbe" providerId="LiveId" clId="{0AB74304-D7D7-40F2-B578-9EFD3B419444}" dt="2022-08-15T08:19:49.174" v="197"/>
          <ac:spMkLst>
            <pc:docMk/>
            <pc:sldMk cId="3884455145" sldId="723"/>
            <ac:spMk id="3" creationId="{73C5C6BB-8715-4123-9D9C-AE9F35FACD96}"/>
          </ac:spMkLst>
        </pc:spChg>
        <pc:graphicFrameChg chg="mod">
          <ac:chgData name="Cheng Ding Xiang" userId="5d49a64f78317fbe" providerId="LiveId" clId="{0AB74304-D7D7-40F2-B578-9EFD3B419444}" dt="2022-08-15T08:19:29.013" v="194"/>
          <ac:graphicFrameMkLst>
            <pc:docMk/>
            <pc:sldMk cId="3884455145" sldId="723"/>
            <ac:graphicFrameMk id="6" creationId="{4260231F-F75B-4233-BEDF-C1E44C239B1E}"/>
          </ac:graphicFrameMkLst>
        </pc:graphicFrameChg>
      </pc:sldChg>
      <pc:sldChg chg="modSp mod">
        <pc:chgData name="Cheng Ding Xiang" userId="5d49a64f78317fbe" providerId="LiveId" clId="{0AB74304-D7D7-40F2-B578-9EFD3B419444}" dt="2022-08-15T08:19:52.460" v="198"/>
        <pc:sldMkLst>
          <pc:docMk/>
          <pc:sldMk cId="4018972630" sldId="725"/>
        </pc:sldMkLst>
        <pc:spChg chg="mod">
          <ac:chgData name="Cheng Ding Xiang" userId="5d49a64f78317fbe" providerId="LiveId" clId="{0AB74304-D7D7-40F2-B578-9EFD3B419444}" dt="2022-08-15T08:19:52.460" v="198"/>
          <ac:spMkLst>
            <pc:docMk/>
            <pc:sldMk cId="4018972630" sldId="725"/>
            <ac:spMk id="3" creationId="{73C5C6BB-8715-4123-9D9C-AE9F35FACD96}"/>
          </ac:spMkLst>
        </pc:spChg>
        <pc:spChg chg="mod">
          <ac:chgData name="Cheng Ding Xiang" userId="5d49a64f78317fbe" providerId="LiveId" clId="{0AB74304-D7D7-40F2-B578-9EFD3B419444}" dt="2022-08-15T08:19:42.593" v="196" actId="1076"/>
          <ac:spMkLst>
            <pc:docMk/>
            <pc:sldMk cId="4018972630" sldId="725"/>
            <ac:spMk id="7" creationId="{256F2D15-84F4-4427-8F03-07CF8D7F440A}"/>
          </ac:spMkLst>
        </pc:spChg>
        <pc:graphicFrameChg chg="mod">
          <ac:chgData name="Cheng Ding Xiang" userId="5d49a64f78317fbe" providerId="LiveId" clId="{0AB74304-D7D7-40F2-B578-9EFD3B419444}" dt="2022-08-15T08:19:36.782" v="195"/>
          <ac:graphicFrameMkLst>
            <pc:docMk/>
            <pc:sldMk cId="4018972630" sldId="725"/>
            <ac:graphicFrameMk id="6" creationId="{4260231F-F75B-4233-BEDF-C1E44C239B1E}"/>
          </ac:graphicFrameMkLst>
        </pc:graphicFrameChg>
      </pc:sldChg>
      <pc:sldChg chg="addSp delSp modSp mod">
        <pc:chgData name="Cheng Ding Xiang" userId="5d49a64f78317fbe" providerId="LiveId" clId="{0AB74304-D7D7-40F2-B578-9EFD3B419444}" dt="2022-08-15T08:20:08.145" v="201" actId="1076"/>
        <pc:sldMkLst>
          <pc:docMk/>
          <pc:sldMk cId="756070343" sldId="726"/>
        </pc:sldMkLst>
        <pc:graphicFrameChg chg="del">
          <ac:chgData name="Cheng Ding Xiang" userId="5d49a64f78317fbe" providerId="LiveId" clId="{0AB74304-D7D7-40F2-B578-9EFD3B419444}" dt="2022-08-15T08:20:00.526" v="199" actId="478"/>
          <ac:graphicFrameMkLst>
            <pc:docMk/>
            <pc:sldMk cId="756070343" sldId="726"/>
            <ac:graphicFrameMk id="6" creationId="{4260231F-F75B-4233-BEDF-C1E44C239B1E}"/>
          </ac:graphicFrameMkLst>
        </pc:graphicFrameChg>
        <pc:graphicFrameChg chg="add mod">
          <ac:chgData name="Cheng Ding Xiang" userId="5d49a64f78317fbe" providerId="LiveId" clId="{0AB74304-D7D7-40F2-B578-9EFD3B419444}" dt="2022-08-15T08:20:08.145" v="201" actId="1076"/>
          <ac:graphicFrameMkLst>
            <pc:docMk/>
            <pc:sldMk cId="756070343" sldId="726"/>
            <ac:graphicFrameMk id="7" creationId="{2668C86A-56DA-F027-EE1A-EBDEE06A71E6}"/>
          </ac:graphicFrameMkLst>
        </pc:graphicFrameChg>
      </pc:sldChg>
    </pc:docChg>
  </pc:docChgLst>
  <pc:docChgLst>
    <pc:chgData name="Cheng Ding Xiang" userId="5d49a64f78317fbe" providerId="LiveId" clId="{C3C5DA39-6253-4E70-90B2-079A05A9A9CD}"/>
    <pc:docChg chg="undo custSel addSld delSld modSld sldOrd">
      <pc:chgData name="Cheng Ding Xiang" userId="5d49a64f78317fbe" providerId="LiveId" clId="{C3C5DA39-6253-4E70-90B2-079A05A9A9CD}" dt="2020-09-05T09:53:42.806" v="6378" actId="20577"/>
      <pc:docMkLst>
        <pc:docMk/>
      </pc:docMkLst>
      <pc:sldChg chg="modSp add mod">
        <pc:chgData name="Cheng Ding Xiang" userId="5d49a64f78317fbe" providerId="LiveId" clId="{C3C5DA39-6253-4E70-90B2-079A05A9A9CD}" dt="2020-09-01T09:49:59.780" v="884" actId="1076"/>
        <pc:sldMkLst>
          <pc:docMk/>
          <pc:sldMk cId="3632435764" sldId="433"/>
        </pc:sldMkLst>
        <pc:spChg chg="mod">
          <ac:chgData name="Cheng Ding Xiang" userId="5d49a64f78317fbe" providerId="LiveId" clId="{C3C5DA39-6253-4E70-90B2-079A05A9A9CD}" dt="2020-09-01T09:49:59.780" v="884" actId="1076"/>
          <ac:spMkLst>
            <pc:docMk/>
            <pc:sldMk cId="3632435764" sldId="433"/>
            <ac:spMk id="68" creationId="{00000000-0000-0000-0000-000000000000}"/>
          </ac:spMkLst>
        </pc:spChg>
      </pc:sldChg>
      <pc:sldChg chg="add">
        <pc:chgData name="Cheng Ding Xiang" userId="5d49a64f78317fbe" providerId="LiveId" clId="{C3C5DA39-6253-4E70-90B2-079A05A9A9CD}" dt="2020-09-01T09:49:45.689" v="883"/>
        <pc:sldMkLst>
          <pc:docMk/>
          <pc:sldMk cId="1044398367" sldId="450"/>
        </pc:sldMkLst>
      </pc:sldChg>
      <pc:sldChg chg="del">
        <pc:chgData name="Cheng Ding Xiang" userId="5d49a64f78317fbe" providerId="LiveId" clId="{C3C5DA39-6253-4E70-90B2-079A05A9A9CD}" dt="2020-09-01T09:01:03.613" v="202" actId="47"/>
        <pc:sldMkLst>
          <pc:docMk/>
          <pc:sldMk cId="1712475632" sldId="564"/>
        </pc:sldMkLst>
      </pc:sldChg>
      <pc:sldChg chg="modSp mod">
        <pc:chgData name="Cheng Ding Xiang" userId="5d49a64f78317fbe" providerId="LiveId" clId="{C3C5DA39-6253-4E70-90B2-079A05A9A9CD}" dt="2020-09-01T08:40:22.937" v="198" actId="20577"/>
        <pc:sldMkLst>
          <pc:docMk/>
          <pc:sldMk cId="1247742904" sldId="607"/>
        </pc:sldMkLst>
        <pc:spChg chg="mod">
          <ac:chgData name="Cheng Ding Xiang" userId="5d49a64f78317fbe" providerId="LiveId" clId="{C3C5DA39-6253-4E70-90B2-079A05A9A9CD}" dt="2020-09-01T08:40:22.937" v="198" actId="20577"/>
          <ac:spMkLst>
            <pc:docMk/>
            <pc:sldMk cId="1247742904" sldId="607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7:26:14.861" v="25" actId="20577"/>
          <ac:spMkLst>
            <pc:docMk/>
            <pc:sldMk cId="1247742904" sldId="607"/>
            <ac:spMk id="4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8:00:48.779" v="55" actId="20577"/>
          <ac:spMkLst>
            <pc:docMk/>
            <pc:sldMk cId="1247742904" sldId="607"/>
            <ac:spMk id="5" creationId="{00000000-0000-0000-0000-000000000000}"/>
          </ac:spMkLst>
        </pc:spChg>
      </pc:sldChg>
      <pc:sldChg chg="del">
        <pc:chgData name="Cheng Ding Xiang" userId="5d49a64f78317fbe" providerId="LiveId" clId="{C3C5DA39-6253-4E70-90B2-079A05A9A9CD}" dt="2020-09-05T06:58:26.730" v="4181" actId="47"/>
        <pc:sldMkLst>
          <pc:docMk/>
          <pc:sldMk cId="4218597399" sldId="608"/>
        </pc:sldMkLst>
      </pc:sldChg>
      <pc:sldChg chg="del">
        <pc:chgData name="Cheng Ding Xiang" userId="5d49a64f78317fbe" providerId="LiveId" clId="{C3C5DA39-6253-4E70-90B2-079A05A9A9CD}" dt="2020-09-01T09:05:46.991" v="262" actId="47"/>
        <pc:sldMkLst>
          <pc:docMk/>
          <pc:sldMk cId="4095714701" sldId="614"/>
        </pc:sldMkLst>
      </pc:sldChg>
      <pc:sldChg chg="addSp delSp modSp del mod">
        <pc:chgData name="Cheng Ding Xiang" userId="5d49a64f78317fbe" providerId="LiveId" clId="{C3C5DA39-6253-4E70-90B2-079A05A9A9CD}" dt="2020-09-01T13:10:10.079" v="3641" actId="47"/>
        <pc:sldMkLst>
          <pc:docMk/>
          <pc:sldMk cId="357022774" sldId="617"/>
        </pc:sldMkLst>
        <pc:spChg chg="mod">
          <ac:chgData name="Cheng Ding Xiang" userId="5d49a64f78317fbe" providerId="LiveId" clId="{C3C5DA39-6253-4E70-90B2-079A05A9A9CD}" dt="2020-09-01T12:31:22.230" v="3002" actId="20577"/>
          <ac:spMkLst>
            <pc:docMk/>
            <pc:sldMk cId="357022774" sldId="617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12:31:29.903" v="3003" actId="6549"/>
          <ac:spMkLst>
            <pc:docMk/>
            <pc:sldMk cId="357022774" sldId="617"/>
            <ac:spMk id="3" creationId="{00000000-0000-0000-0000-000000000000}"/>
          </ac:spMkLst>
        </pc:spChg>
        <pc:graphicFrameChg chg="add del mod modGraphic">
          <ac:chgData name="Cheng Ding Xiang" userId="5d49a64f78317fbe" providerId="LiveId" clId="{C3C5DA39-6253-4E70-90B2-079A05A9A9CD}" dt="2020-09-01T13:04:48.270" v="3172" actId="478"/>
          <ac:graphicFrameMkLst>
            <pc:docMk/>
            <pc:sldMk cId="357022774" sldId="617"/>
            <ac:graphicFrameMk id="6" creationId="{14FA94C3-2075-4141-A2FC-CCDD9DB8CCC8}"/>
          </ac:graphicFrameMkLst>
        </pc:graphicFrameChg>
      </pc:sldChg>
      <pc:sldChg chg="del">
        <pc:chgData name="Cheng Ding Xiang" userId="5d49a64f78317fbe" providerId="LiveId" clId="{C3C5DA39-6253-4E70-90B2-079A05A9A9CD}" dt="2020-09-01T09:00:58.645" v="201" actId="47"/>
        <pc:sldMkLst>
          <pc:docMk/>
          <pc:sldMk cId="2270790801" sldId="618"/>
        </pc:sldMkLst>
      </pc:sldChg>
      <pc:sldChg chg="del">
        <pc:chgData name="Cheng Ding Xiang" userId="5d49a64f78317fbe" providerId="LiveId" clId="{C3C5DA39-6253-4E70-90B2-079A05A9A9CD}" dt="2020-09-05T06:58:26.730" v="4181" actId="47"/>
        <pc:sldMkLst>
          <pc:docMk/>
          <pc:sldMk cId="4223532535" sldId="622"/>
        </pc:sldMkLst>
      </pc:sldChg>
      <pc:sldChg chg="modSp del mod">
        <pc:chgData name="Cheng Ding Xiang" userId="5d49a64f78317fbe" providerId="LiveId" clId="{C3C5DA39-6253-4E70-90B2-079A05A9A9CD}" dt="2020-09-01T09:27:44.621" v="826" actId="47"/>
        <pc:sldMkLst>
          <pc:docMk/>
          <pc:sldMk cId="2153884255" sldId="623"/>
        </pc:sldMkLst>
        <pc:spChg chg="mod">
          <ac:chgData name="Cheng Ding Xiang" userId="5d49a64f78317fbe" providerId="LiveId" clId="{C3C5DA39-6253-4E70-90B2-079A05A9A9CD}" dt="2020-09-01T09:06:01.037" v="288" actId="20577"/>
          <ac:spMkLst>
            <pc:docMk/>
            <pc:sldMk cId="2153884255" sldId="623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9:13:36.640" v="748" actId="20577"/>
          <ac:spMkLst>
            <pc:docMk/>
            <pc:sldMk cId="2153884255" sldId="623"/>
            <ac:spMk id="3" creationId="{00000000-0000-0000-0000-000000000000}"/>
          </ac:spMkLst>
        </pc:spChg>
      </pc:sldChg>
      <pc:sldChg chg="del">
        <pc:chgData name="Cheng Ding Xiang" userId="5d49a64f78317fbe" providerId="LiveId" clId="{C3C5DA39-6253-4E70-90B2-079A05A9A9CD}" dt="2020-09-01T13:14:50.141" v="3901" actId="47"/>
        <pc:sldMkLst>
          <pc:docMk/>
          <pc:sldMk cId="987196024" sldId="626"/>
        </pc:sldMkLst>
      </pc:sldChg>
      <pc:sldChg chg="del">
        <pc:chgData name="Cheng Ding Xiang" userId="5d49a64f78317fbe" providerId="LiveId" clId="{C3C5DA39-6253-4E70-90B2-079A05A9A9CD}" dt="2020-09-01T09:00:56.588" v="200" actId="47"/>
        <pc:sldMkLst>
          <pc:docMk/>
          <pc:sldMk cId="932585416" sldId="628"/>
        </pc:sldMkLst>
      </pc:sldChg>
      <pc:sldChg chg="del">
        <pc:chgData name="Cheng Ding Xiang" userId="5d49a64f78317fbe" providerId="LiveId" clId="{C3C5DA39-6253-4E70-90B2-079A05A9A9CD}" dt="2020-09-01T13:14:49.195" v="3900" actId="47"/>
        <pc:sldMkLst>
          <pc:docMk/>
          <pc:sldMk cId="460044292" sldId="630"/>
        </pc:sldMkLst>
      </pc:sldChg>
      <pc:sldChg chg="del">
        <pc:chgData name="Cheng Ding Xiang" userId="5d49a64f78317fbe" providerId="LiveId" clId="{C3C5DA39-6253-4E70-90B2-079A05A9A9CD}" dt="2020-09-01T13:14:48.138" v="3899" actId="47"/>
        <pc:sldMkLst>
          <pc:docMk/>
          <pc:sldMk cId="233088948" sldId="631"/>
        </pc:sldMkLst>
      </pc:sldChg>
      <pc:sldChg chg="del">
        <pc:chgData name="Cheng Ding Xiang" userId="5d49a64f78317fbe" providerId="LiveId" clId="{C3C5DA39-6253-4E70-90B2-079A05A9A9CD}" dt="2020-09-01T09:00:47.694" v="199" actId="47"/>
        <pc:sldMkLst>
          <pc:docMk/>
          <pc:sldMk cId="2395017267" sldId="632"/>
        </pc:sldMkLst>
      </pc:sldChg>
      <pc:sldChg chg="del">
        <pc:chgData name="Cheng Ding Xiang" userId="5d49a64f78317fbe" providerId="LiveId" clId="{C3C5DA39-6253-4E70-90B2-079A05A9A9CD}" dt="2020-09-01T09:00:47.694" v="199" actId="47"/>
        <pc:sldMkLst>
          <pc:docMk/>
          <pc:sldMk cId="1859572264" sldId="633"/>
        </pc:sldMkLst>
      </pc:sldChg>
      <pc:sldChg chg="del">
        <pc:chgData name="Cheng Ding Xiang" userId="5d49a64f78317fbe" providerId="LiveId" clId="{C3C5DA39-6253-4E70-90B2-079A05A9A9CD}" dt="2020-09-01T13:14:52.098" v="3902" actId="47"/>
        <pc:sldMkLst>
          <pc:docMk/>
          <pc:sldMk cId="2357956247" sldId="634"/>
        </pc:sldMkLst>
      </pc:sldChg>
      <pc:sldChg chg="del">
        <pc:chgData name="Cheng Ding Xiang" userId="5d49a64f78317fbe" providerId="LiveId" clId="{C3C5DA39-6253-4E70-90B2-079A05A9A9CD}" dt="2020-09-01T13:14:53.833" v="3903" actId="47"/>
        <pc:sldMkLst>
          <pc:docMk/>
          <pc:sldMk cId="3990914822" sldId="635"/>
        </pc:sldMkLst>
      </pc:sldChg>
      <pc:sldChg chg="del">
        <pc:chgData name="Cheng Ding Xiang" userId="5d49a64f78317fbe" providerId="LiveId" clId="{C3C5DA39-6253-4E70-90B2-079A05A9A9CD}" dt="2020-09-01T13:14:54.900" v="3904" actId="47"/>
        <pc:sldMkLst>
          <pc:docMk/>
          <pc:sldMk cId="993012514" sldId="636"/>
        </pc:sldMkLst>
      </pc:sldChg>
      <pc:sldChg chg="del">
        <pc:chgData name="Cheng Ding Xiang" userId="5d49a64f78317fbe" providerId="LiveId" clId="{C3C5DA39-6253-4E70-90B2-079A05A9A9CD}" dt="2020-09-01T13:14:56.234" v="3905" actId="47"/>
        <pc:sldMkLst>
          <pc:docMk/>
          <pc:sldMk cId="82841565" sldId="637"/>
        </pc:sldMkLst>
      </pc:sldChg>
      <pc:sldChg chg="modSp del mod ord">
        <pc:chgData name="Cheng Ding Xiang" userId="5d49a64f78317fbe" providerId="LiveId" clId="{C3C5DA39-6253-4E70-90B2-079A05A9A9CD}" dt="2020-09-01T13:16:16.971" v="3909" actId="47"/>
        <pc:sldMkLst>
          <pc:docMk/>
          <pc:sldMk cId="1718692007" sldId="638"/>
        </pc:sldMkLst>
        <pc:spChg chg="mod">
          <ac:chgData name="Cheng Ding Xiang" userId="5d49a64f78317fbe" providerId="LiveId" clId="{C3C5DA39-6253-4E70-90B2-079A05A9A9CD}" dt="2020-09-01T13:15:46.577" v="3908" actId="6549"/>
          <ac:spMkLst>
            <pc:docMk/>
            <pc:sldMk cId="1718692007" sldId="638"/>
            <ac:spMk id="3" creationId="{00000000-0000-0000-0000-000000000000}"/>
          </ac:spMkLst>
        </pc:spChg>
      </pc:sldChg>
      <pc:sldChg chg="addSp delSp modSp new mod">
        <pc:chgData name="Cheng Ding Xiang" userId="5d49a64f78317fbe" providerId="LiveId" clId="{C3C5DA39-6253-4E70-90B2-079A05A9A9CD}" dt="2020-09-05T07:08:49.395" v="4216" actId="14100"/>
        <pc:sldMkLst>
          <pc:docMk/>
          <pc:sldMk cId="2807479195" sldId="639"/>
        </pc:sldMkLst>
        <pc:spChg chg="mod">
          <ac:chgData name="Cheng Ding Xiang" userId="5d49a64f78317fbe" providerId="LiveId" clId="{C3C5DA39-6253-4E70-90B2-079A05A9A9CD}" dt="2020-09-01T08:23:12.371" v="69" actId="20577"/>
          <ac:spMkLst>
            <pc:docMk/>
            <pc:sldMk cId="2807479195" sldId="639"/>
            <ac:spMk id="2" creationId="{BEFDA42E-268E-4788-AEDB-E0F1C40F3AA5}"/>
          </ac:spMkLst>
        </pc:spChg>
        <pc:spChg chg="mod">
          <ac:chgData name="Cheng Ding Xiang" userId="5d49a64f78317fbe" providerId="LiveId" clId="{C3C5DA39-6253-4E70-90B2-079A05A9A9CD}" dt="2020-09-05T07:01:12.003" v="4204" actId="1076"/>
          <ac:spMkLst>
            <pc:docMk/>
            <pc:sldMk cId="2807479195" sldId="639"/>
            <ac:spMk id="3" creationId="{87EB5D02-6FB9-494F-833E-B6A00AF6E67A}"/>
          </ac:spMkLst>
        </pc:spChg>
        <pc:spChg chg="add mod">
          <ac:chgData name="Cheng Ding Xiang" userId="5d49a64f78317fbe" providerId="LiveId" clId="{C3C5DA39-6253-4E70-90B2-079A05A9A9CD}" dt="2020-09-05T07:00:54.111" v="4197" actId="1076"/>
          <ac:spMkLst>
            <pc:docMk/>
            <pc:sldMk cId="2807479195" sldId="639"/>
            <ac:spMk id="8" creationId="{312E6827-27E5-473A-BC7C-006D76C6C4F4}"/>
          </ac:spMkLst>
        </pc:spChg>
        <pc:picChg chg="add mod">
          <ac:chgData name="Cheng Ding Xiang" userId="5d49a64f78317fbe" providerId="LiveId" clId="{C3C5DA39-6253-4E70-90B2-079A05A9A9CD}" dt="2020-09-05T07:00:58.193" v="4198" actId="1076"/>
          <ac:picMkLst>
            <pc:docMk/>
            <pc:sldMk cId="2807479195" sldId="639"/>
            <ac:picMk id="7" creationId="{D492BEF0-57D3-427C-B287-FEDE45853804}"/>
          </ac:picMkLst>
        </pc:picChg>
        <pc:picChg chg="add mod">
          <ac:chgData name="Cheng Ding Xiang" userId="5d49a64f78317fbe" providerId="LiveId" clId="{C3C5DA39-6253-4E70-90B2-079A05A9A9CD}" dt="2020-09-05T07:08:49.395" v="4216" actId="14100"/>
          <ac:picMkLst>
            <pc:docMk/>
            <pc:sldMk cId="2807479195" sldId="639"/>
            <ac:picMk id="10" creationId="{CA1AA4D5-3FB8-4E48-A121-355BEC5FFB51}"/>
          </ac:picMkLst>
        </pc:picChg>
        <pc:picChg chg="add del mod">
          <ac:chgData name="Cheng Ding Xiang" userId="5d49a64f78317fbe" providerId="LiveId" clId="{C3C5DA39-6253-4E70-90B2-079A05A9A9CD}" dt="2020-09-05T07:08:02.317" v="4212"/>
          <ac:picMkLst>
            <pc:docMk/>
            <pc:sldMk cId="2807479195" sldId="639"/>
            <ac:picMk id="1026" creationId="{337F1A2D-23FD-434F-BDF6-F197DF232AC9}"/>
          </ac:picMkLst>
        </pc:picChg>
      </pc:sldChg>
      <pc:sldChg chg="new del">
        <pc:chgData name="Cheng Ding Xiang" userId="5d49a64f78317fbe" providerId="LiveId" clId="{C3C5DA39-6253-4E70-90B2-079A05A9A9CD}" dt="2020-09-01T08:01:07.928" v="57" actId="47"/>
        <pc:sldMkLst>
          <pc:docMk/>
          <pc:sldMk cId="3772440411" sldId="639"/>
        </pc:sldMkLst>
      </pc:sldChg>
      <pc:sldChg chg="modSp add mod ord">
        <pc:chgData name="Cheng Ding Xiang" userId="5d49a64f78317fbe" providerId="LiveId" clId="{C3C5DA39-6253-4E70-90B2-079A05A9A9CD}" dt="2020-09-01T12:09:54.277" v="2115" actId="20577"/>
        <pc:sldMkLst>
          <pc:docMk/>
          <pc:sldMk cId="1644469863" sldId="640"/>
        </pc:sldMkLst>
        <pc:spChg chg="mod">
          <ac:chgData name="Cheng Ding Xiang" userId="5d49a64f78317fbe" providerId="LiveId" clId="{C3C5DA39-6253-4E70-90B2-079A05A9A9CD}" dt="2020-09-01T12:09:54.277" v="2115" actId="20577"/>
          <ac:spMkLst>
            <pc:docMk/>
            <pc:sldMk cId="1644469863" sldId="640"/>
            <ac:spMk id="3" creationId="{00000000-0000-0000-0000-000000000000}"/>
          </ac:spMkLst>
        </pc:spChg>
      </pc:sldChg>
      <pc:sldChg chg="addSp modSp new del mod">
        <pc:chgData name="Cheng Ding Xiang" userId="5d49a64f78317fbe" providerId="LiveId" clId="{C3C5DA39-6253-4E70-90B2-079A05A9A9CD}" dt="2020-09-01T10:48:41.972" v="1833" actId="47"/>
        <pc:sldMkLst>
          <pc:docMk/>
          <pc:sldMk cId="3556870797" sldId="641"/>
        </pc:sldMkLst>
        <pc:spChg chg="mod">
          <ac:chgData name="Cheng Ding Xiang" userId="5d49a64f78317fbe" providerId="LiveId" clId="{C3C5DA39-6253-4E70-90B2-079A05A9A9CD}" dt="2020-09-01T09:47:44.962" v="864" actId="20577"/>
          <ac:spMkLst>
            <pc:docMk/>
            <pc:sldMk cId="3556870797" sldId="641"/>
            <ac:spMk id="2" creationId="{9FB07359-8DCC-4E9B-B6EF-DF04F1B8F65E}"/>
          </ac:spMkLst>
        </pc:spChg>
        <pc:spChg chg="mod">
          <ac:chgData name="Cheng Ding Xiang" userId="5d49a64f78317fbe" providerId="LiveId" clId="{C3C5DA39-6253-4E70-90B2-079A05A9A9CD}" dt="2020-09-01T09:52:37.280" v="918" actId="1076"/>
          <ac:spMkLst>
            <pc:docMk/>
            <pc:sldMk cId="3556870797" sldId="641"/>
            <ac:spMk id="3" creationId="{78241EC8-957E-466E-8FEA-367A6F4948AE}"/>
          </ac:spMkLst>
        </pc:spChg>
        <pc:picChg chg="add mod">
          <ac:chgData name="Cheng Ding Xiang" userId="5d49a64f78317fbe" providerId="LiveId" clId="{C3C5DA39-6253-4E70-90B2-079A05A9A9CD}" dt="2020-09-01T09:52:52.160" v="924" actId="1076"/>
          <ac:picMkLst>
            <pc:docMk/>
            <pc:sldMk cId="3556870797" sldId="641"/>
            <ac:picMk id="1026" creationId="{271D1B42-B552-4B4B-B429-95CDDCDB3842}"/>
          </ac:picMkLst>
        </pc:picChg>
      </pc:sldChg>
      <pc:sldChg chg="modSp new mod ord">
        <pc:chgData name="Cheng Ding Xiang" userId="5d49a64f78317fbe" providerId="LiveId" clId="{C3C5DA39-6253-4E70-90B2-079A05A9A9CD}" dt="2020-09-05T07:13:19.601" v="4541" actId="20577"/>
        <pc:sldMkLst>
          <pc:docMk/>
          <pc:sldMk cId="1111053450" sldId="642"/>
        </pc:sldMkLst>
        <pc:spChg chg="mod">
          <ac:chgData name="Cheng Ding Xiang" userId="5d49a64f78317fbe" providerId="LiveId" clId="{C3C5DA39-6253-4E70-90B2-079A05A9A9CD}" dt="2020-09-01T10:47:29.850" v="1830" actId="20577"/>
          <ac:spMkLst>
            <pc:docMk/>
            <pc:sldMk cId="1111053450" sldId="642"/>
            <ac:spMk id="2" creationId="{E52344B3-69B1-4B20-8EE0-34B5DF2EB1E0}"/>
          </ac:spMkLst>
        </pc:spChg>
        <pc:spChg chg="mod">
          <ac:chgData name="Cheng Ding Xiang" userId="5d49a64f78317fbe" providerId="LiveId" clId="{C3C5DA39-6253-4E70-90B2-079A05A9A9CD}" dt="2020-09-05T07:13:19.601" v="4541" actId="20577"/>
          <ac:spMkLst>
            <pc:docMk/>
            <pc:sldMk cId="1111053450" sldId="642"/>
            <ac:spMk id="3" creationId="{746B0716-589D-4AA1-B8D5-D0C48040AD47}"/>
          </ac:spMkLst>
        </pc:spChg>
      </pc:sldChg>
      <pc:sldChg chg="addSp modSp new mod ord">
        <pc:chgData name="Cheng Ding Xiang" userId="5d49a64f78317fbe" providerId="LiveId" clId="{C3C5DA39-6253-4E70-90B2-079A05A9A9CD}" dt="2020-09-05T07:40:56.556" v="4875" actId="20577"/>
        <pc:sldMkLst>
          <pc:docMk/>
          <pc:sldMk cId="1562366299" sldId="643"/>
        </pc:sldMkLst>
        <pc:spChg chg="mod">
          <ac:chgData name="Cheng Ding Xiang" userId="5d49a64f78317fbe" providerId="LiveId" clId="{C3C5DA39-6253-4E70-90B2-079A05A9A9CD}" dt="2020-09-01T10:25:47.875" v="1452" actId="20577"/>
          <ac:spMkLst>
            <pc:docMk/>
            <pc:sldMk cId="1562366299" sldId="643"/>
            <ac:spMk id="2" creationId="{0F5AD34D-4D09-4115-B7EB-801515DB3D79}"/>
          </ac:spMkLst>
        </pc:spChg>
        <pc:spChg chg="add mod">
          <ac:chgData name="Cheng Ding Xiang" userId="5d49a64f78317fbe" providerId="LiveId" clId="{C3C5DA39-6253-4E70-90B2-079A05A9A9CD}" dt="2020-09-05T07:40:56.556" v="4875" actId="20577"/>
          <ac:spMkLst>
            <pc:docMk/>
            <pc:sldMk cId="1562366299" sldId="643"/>
            <ac:spMk id="5" creationId="{BDB04BB3-4B28-4EBF-9709-115D193DA212}"/>
          </ac:spMkLst>
        </pc:spChg>
      </pc:sldChg>
      <pc:sldChg chg="modSp new mod">
        <pc:chgData name="Cheng Ding Xiang" userId="5d49a64f78317fbe" providerId="LiveId" clId="{C3C5DA39-6253-4E70-90B2-079A05A9A9CD}" dt="2020-09-01T12:24:47.912" v="2988" actId="27636"/>
        <pc:sldMkLst>
          <pc:docMk/>
          <pc:sldMk cId="3269604546" sldId="644"/>
        </pc:sldMkLst>
        <pc:spChg chg="mod">
          <ac:chgData name="Cheng Ding Xiang" userId="5d49a64f78317fbe" providerId="LiveId" clId="{C3C5DA39-6253-4E70-90B2-079A05A9A9CD}" dt="2020-09-01T10:26:56.145" v="1530" actId="20577"/>
          <ac:spMkLst>
            <pc:docMk/>
            <pc:sldMk cId="3269604546" sldId="644"/>
            <ac:spMk id="2" creationId="{61920F8E-9260-48AC-A347-9D68CE1549AD}"/>
          </ac:spMkLst>
        </pc:spChg>
        <pc:spChg chg="mod">
          <ac:chgData name="Cheng Ding Xiang" userId="5d49a64f78317fbe" providerId="LiveId" clId="{C3C5DA39-6253-4E70-90B2-079A05A9A9CD}" dt="2020-09-01T12:24:47.912" v="2988" actId="27636"/>
          <ac:spMkLst>
            <pc:docMk/>
            <pc:sldMk cId="3269604546" sldId="644"/>
            <ac:spMk id="3" creationId="{7499E2D5-BD09-410F-91E8-A95BBBC67524}"/>
          </ac:spMkLst>
        </pc:spChg>
      </pc:sldChg>
      <pc:sldChg chg="modSp add mod">
        <pc:chgData name="Cheng Ding Xiang" userId="5d49a64f78317fbe" providerId="LiveId" clId="{C3C5DA39-6253-4E70-90B2-079A05A9A9CD}" dt="2020-09-05T08:13:54.574" v="5749" actId="14100"/>
        <pc:sldMkLst>
          <pc:docMk/>
          <pc:sldMk cId="3801908053" sldId="645"/>
        </pc:sldMkLst>
        <pc:spChg chg="mod">
          <ac:chgData name="Cheng Ding Xiang" userId="5d49a64f78317fbe" providerId="LiveId" clId="{C3C5DA39-6253-4E70-90B2-079A05A9A9CD}" dt="2020-09-01T12:10:10.392" v="2136" actId="20577"/>
          <ac:spMkLst>
            <pc:docMk/>
            <pc:sldMk cId="3801908053" sldId="645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5T08:13:54.574" v="5749" actId="14100"/>
          <ac:spMkLst>
            <pc:docMk/>
            <pc:sldMk cId="3801908053" sldId="645"/>
            <ac:spMk id="3" creationId="{00000000-0000-0000-0000-000000000000}"/>
          </ac:spMkLst>
        </pc:spChg>
      </pc:sldChg>
      <pc:sldChg chg="add del">
        <pc:chgData name="Cheng Ding Xiang" userId="5d49a64f78317fbe" providerId="LiveId" clId="{C3C5DA39-6253-4E70-90B2-079A05A9A9CD}" dt="2020-09-01T12:21:37.820" v="2840" actId="47"/>
        <pc:sldMkLst>
          <pc:docMk/>
          <pc:sldMk cId="938731608" sldId="646"/>
        </pc:sldMkLst>
      </pc:sldChg>
      <pc:sldChg chg="modSp new mod modNotesTx">
        <pc:chgData name="Cheng Ding Xiang" userId="5d49a64f78317fbe" providerId="LiveId" clId="{C3C5DA39-6253-4E70-90B2-079A05A9A9CD}" dt="2020-09-01T13:27:40.364" v="4160" actId="20577"/>
        <pc:sldMkLst>
          <pc:docMk/>
          <pc:sldMk cId="3087491197" sldId="647"/>
        </pc:sldMkLst>
        <pc:spChg chg="mod">
          <ac:chgData name="Cheng Ding Xiang" userId="5d49a64f78317fbe" providerId="LiveId" clId="{C3C5DA39-6253-4E70-90B2-079A05A9A9CD}" dt="2020-09-01T12:17:28.300" v="2769" actId="20577"/>
          <ac:spMkLst>
            <pc:docMk/>
            <pc:sldMk cId="3087491197" sldId="647"/>
            <ac:spMk id="2" creationId="{EC5EF981-0AFE-4D26-8E14-61F82BCB003B}"/>
          </ac:spMkLst>
        </pc:spChg>
        <pc:spChg chg="mod">
          <ac:chgData name="Cheng Ding Xiang" userId="5d49a64f78317fbe" providerId="LiveId" clId="{C3C5DA39-6253-4E70-90B2-079A05A9A9CD}" dt="2020-09-01T13:27:40.364" v="4160" actId="20577"/>
          <ac:spMkLst>
            <pc:docMk/>
            <pc:sldMk cId="3087491197" sldId="647"/>
            <ac:spMk id="3" creationId="{BCA13AEF-5AC1-44C9-9203-2C2607BB1126}"/>
          </ac:spMkLst>
        </pc:spChg>
      </pc:sldChg>
      <pc:sldChg chg="modSp new del mod ord">
        <pc:chgData name="Cheng Ding Xiang" userId="5d49a64f78317fbe" providerId="LiveId" clId="{C3C5DA39-6253-4E70-90B2-079A05A9A9CD}" dt="2020-09-01T12:21:57.311" v="2850" actId="47"/>
        <pc:sldMkLst>
          <pc:docMk/>
          <pc:sldMk cId="149554255" sldId="648"/>
        </pc:sldMkLst>
        <pc:spChg chg="mod">
          <ac:chgData name="Cheng Ding Xiang" userId="5d49a64f78317fbe" providerId="LiveId" clId="{C3C5DA39-6253-4E70-90B2-079A05A9A9CD}" dt="2020-09-01T12:21:44.556" v="2847" actId="20577"/>
          <ac:spMkLst>
            <pc:docMk/>
            <pc:sldMk cId="149554255" sldId="648"/>
            <ac:spMk id="2" creationId="{D49ADCB3-D3B6-459F-BA89-689AF0BF0512}"/>
          </ac:spMkLst>
        </pc:spChg>
      </pc:sldChg>
      <pc:sldChg chg="modSp add mod">
        <pc:chgData name="Cheng Ding Xiang" userId="5d49a64f78317fbe" providerId="LiveId" clId="{C3C5DA39-6253-4E70-90B2-079A05A9A9CD}" dt="2020-09-05T07:41:15.994" v="4876" actId="20577"/>
        <pc:sldMkLst>
          <pc:docMk/>
          <pc:sldMk cId="2958838465" sldId="648"/>
        </pc:sldMkLst>
        <pc:spChg chg="mod">
          <ac:chgData name="Cheng Ding Xiang" userId="5d49a64f78317fbe" providerId="LiveId" clId="{C3C5DA39-6253-4E70-90B2-079A05A9A9CD}" dt="2020-09-05T07:41:15.994" v="4876" actId="20577"/>
          <ac:spMkLst>
            <pc:docMk/>
            <pc:sldMk cId="2958838465" sldId="648"/>
            <ac:spMk id="5" creationId="{BDB04BB3-4B28-4EBF-9709-115D193DA212}"/>
          </ac:spMkLst>
        </pc:spChg>
      </pc:sldChg>
      <pc:sldChg chg="addSp modSp new mod">
        <pc:chgData name="Cheng Ding Xiang" userId="5d49a64f78317fbe" providerId="LiveId" clId="{C3C5DA39-6253-4E70-90B2-079A05A9A9CD}" dt="2020-09-05T07:38:34.444" v="4605" actId="27636"/>
        <pc:sldMkLst>
          <pc:docMk/>
          <pc:sldMk cId="3286250396" sldId="649"/>
        </pc:sldMkLst>
        <pc:spChg chg="mod">
          <ac:chgData name="Cheng Ding Xiang" userId="5d49a64f78317fbe" providerId="LiveId" clId="{C3C5DA39-6253-4E70-90B2-079A05A9A9CD}" dt="2020-09-01T13:05:16.106" v="3187" actId="20577"/>
          <ac:spMkLst>
            <pc:docMk/>
            <pc:sldMk cId="3286250396" sldId="649"/>
            <ac:spMk id="2" creationId="{ECFC53AE-57BE-40DE-BE9D-BD1F0728D848}"/>
          </ac:spMkLst>
        </pc:spChg>
        <pc:spChg chg="mod">
          <ac:chgData name="Cheng Ding Xiang" userId="5d49a64f78317fbe" providerId="LiveId" clId="{C3C5DA39-6253-4E70-90B2-079A05A9A9CD}" dt="2020-09-05T07:38:34.444" v="4605" actId="27636"/>
          <ac:spMkLst>
            <pc:docMk/>
            <pc:sldMk cId="3286250396" sldId="649"/>
            <ac:spMk id="3" creationId="{A4C86839-10B3-46B3-823D-4785A41F3D16}"/>
          </ac:spMkLst>
        </pc:spChg>
        <pc:graphicFrameChg chg="add mod modGraphic">
          <ac:chgData name="Cheng Ding Xiang" userId="5d49a64f78317fbe" providerId="LiveId" clId="{C3C5DA39-6253-4E70-90B2-079A05A9A9CD}" dt="2020-09-01T13:09:59.774" v="3639" actId="1076"/>
          <ac:graphicFrameMkLst>
            <pc:docMk/>
            <pc:sldMk cId="3286250396" sldId="649"/>
            <ac:graphicFrameMk id="6" creationId="{D6864524-E859-4F46-B7C5-9429B0F0F4B3}"/>
          </ac:graphicFrameMkLst>
        </pc:graphicFrameChg>
      </pc:sldChg>
      <pc:sldChg chg="delSp modSp add mod">
        <pc:chgData name="Cheng Ding Xiang" userId="5d49a64f78317fbe" providerId="LiveId" clId="{C3C5DA39-6253-4E70-90B2-079A05A9A9CD}" dt="2020-09-05T08:06:51.251" v="5555" actId="20577"/>
        <pc:sldMkLst>
          <pc:docMk/>
          <pc:sldMk cId="3034633243" sldId="650"/>
        </pc:sldMkLst>
        <pc:spChg chg="mod">
          <ac:chgData name="Cheng Ding Xiang" userId="5d49a64f78317fbe" providerId="LiveId" clId="{C3C5DA39-6253-4E70-90B2-079A05A9A9CD}" dt="2020-09-05T08:06:51.251" v="5555" actId="20577"/>
          <ac:spMkLst>
            <pc:docMk/>
            <pc:sldMk cId="3034633243" sldId="650"/>
            <ac:spMk id="3" creationId="{A4C86839-10B3-46B3-823D-4785A41F3D16}"/>
          </ac:spMkLst>
        </pc:spChg>
        <pc:graphicFrameChg chg="del">
          <ac:chgData name="Cheng Ding Xiang" userId="5d49a64f78317fbe" providerId="LiveId" clId="{C3C5DA39-6253-4E70-90B2-079A05A9A9CD}" dt="2020-09-01T13:10:15.020" v="3642" actId="478"/>
          <ac:graphicFrameMkLst>
            <pc:docMk/>
            <pc:sldMk cId="3034633243" sldId="650"/>
            <ac:graphicFrameMk id="6" creationId="{D6864524-E859-4F46-B7C5-9429B0F0F4B3}"/>
          </ac:graphicFrameMkLst>
        </pc:graphicFrameChg>
      </pc:sldChg>
      <pc:sldChg chg="modSp new mod">
        <pc:chgData name="Cheng Ding Xiang" userId="5d49a64f78317fbe" providerId="LiveId" clId="{C3C5DA39-6253-4E70-90B2-079A05A9A9CD}" dt="2020-09-01T13:14:14.646" v="3898" actId="15"/>
        <pc:sldMkLst>
          <pc:docMk/>
          <pc:sldMk cId="4204939584" sldId="651"/>
        </pc:sldMkLst>
        <pc:spChg chg="mod">
          <ac:chgData name="Cheng Ding Xiang" userId="5d49a64f78317fbe" providerId="LiveId" clId="{C3C5DA39-6253-4E70-90B2-079A05A9A9CD}" dt="2020-09-01T13:13:15.642" v="3887" actId="20577"/>
          <ac:spMkLst>
            <pc:docMk/>
            <pc:sldMk cId="4204939584" sldId="651"/>
            <ac:spMk id="2" creationId="{7E46AFF2-06DA-4DDE-97FF-024E216E8E13}"/>
          </ac:spMkLst>
        </pc:spChg>
        <pc:spChg chg="mod">
          <ac:chgData name="Cheng Ding Xiang" userId="5d49a64f78317fbe" providerId="LiveId" clId="{C3C5DA39-6253-4E70-90B2-079A05A9A9CD}" dt="2020-09-01T13:14:14.646" v="3898" actId="15"/>
          <ac:spMkLst>
            <pc:docMk/>
            <pc:sldMk cId="4204939584" sldId="651"/>
            <ac:spMk id="3" creationId="{24F160EC-3018-4E2C-86AC-8326331516B6}"/>
          </ac:spMkLst>
        </pc:spChg>
      </pc:sldChg>
      <pc:sldChg chg="modSp new mod">
        <pc:chgData name="Cheng Ding Xiang" userId="5d49a64f78317fbe" providerId="LiveId" clId="{C3C5DA39-6253-4E70-90B2-079A05A9A9CD}" dt="2020-09-01T13:32:04.288" v="4180" actId="20577"/>
        <pc:sldMkLst>
          <pc:docMk/>
          <pc:sldMk cId="495686884" sldId="652"/>
        </pc:sldMkLst>
        <pc:spChg chg="mod">
          <ac:chgData name="Cheng Ding Xiang" userId="5d49a64f78317fbe" providerId="LiveId" clId="{C3C5DA39-6253-4E70-90B2-079A05A9A9CD}" dt="2020-09-01T13:32:04.288" v="4180" actId="20577"/>
          <ac:spMkLst>
            <pc:docMk/>
            <pc:sldMk cId="495686884" sldId="652"/>
            <ac:spMk id="2" creationId="{96834CC5-C9AC-4894-B604-0C885F1C5A98}"/>
          </ac:spMkLst>
        </pc:spChg>
      </pc:sldChg>
      <pc:sldChg chg="new del">
        <pc:chgData name="Cheng Ding Xiang" userId="5d49a64f78317fbe" providerId="LiveId" clId="{C3C5DA39-6253-4E70-90B2-079A05A9A9CD}" dt="2020-09-01T13:31:48.184" v="4168" actId="47"/>
        <pc:sldMkLst>
          <pc:docMk/>
          <pc:sldMk cId="2106240215" sldId="653"/>
        </pc:sldMkLst>
      </pc:sldChg>
      <pc:sldChg chg="modSp new mod">
        <pc:chgData name="Cheng Ding Xiang" userId="5d49a64f78317fbe" providerId="LiveId" clId="{C3C5DA39-6253-4E70-90B2-079A05A9A9CD}" dt="2020-09-01T13:24:15.765" v="3973" actId="20577"/>
        <pc:sldMkLst>
          <pc:docMk/>
          <pc:sldMk cId="1511267174" sldId="654"/>
        </pc:sldMkLst>
        <pc:spChg chg="mod">
          <ac:chgData name="Cheng Ding Xiang" userId="5d49a64f78317fbe" providerId="LiveId" clId="{C3C5DA39-6253-4E70-90B2-079A05A9A9CD}" dt="2020-09-01T13:23:38.533" v="3955" actId="20577"/>
          <ac:spMkLst>
            <pc:docMk/>
            <pc:sldMk cId="1511267174" sldId="654"/>
            <ac:spMk id="2" creationId="{602B0914-F3F9-43E3-8081-656F4B21E8B9}"/>
          </ac:spMkLst>
        </pc:spChg>
        <pc:spChg chg="mod">
          <ac:chgData name="Cheng Ding Xiang" userId="5d49a64f78317fbe" providerId="LiveId" clId="{C3C5DA39-6253-4E70-90B2-079A05A9A9CD}" dt="2020-09-01T13:24:15.765" v="3973" actId="20577"/>
          <ac:spMkLst>
            <pc:docMk/>
            <pc:sldMk cId="1511267174" sldId="654"/>
            <ac:spMk id="3" creationId="{E16E0E42-BD64-4E4B-800B-EDB744F8768A}"/>
          </ac:spMkLst>
        </pc:spChg>
      </pc:sldChg>
      <pc:sldChg chg="modSp new mod">
        <pc:chgData name="Cheng Ding Xiang" userId="5d49a64f78317fbe" providerId="LiveId" clId="{C3C5DA39-6253-4E70-90B2-079A05A9A9CD}" dt="2020-09-05T08:08:01.069" v="5558" actId="403"/>
        <pc:sldMkLst>
          <pc:docMk/>
          <pc:sldMk cId="3547866122" sldId="655"/>
        </pc:sldMkLst>
        <pc:spChg chg="mod">
          <ac:chgData name="Cheng Ding Xiang" userId="5d49a64f78317fbe" providerId="LiveId" clId="{C3C5DA39-6253-4E70-90B2-079A05A9A9CD}" dt="2020-09-01T13:24:32.920" v="3984" actId="20577"/>
          <ac:spMkLst>
            <pc:docMk/>
            <pc:sldMk cId="3547866122" sldId="655"/>
            <ac:spMk id="2" creationId="{EF843DA5-9255-4BBC-9BDE-30D2376BC003}"/>
          </ac:spMkLst>
        </pc:spChg>
        <pc:spChg chg="mod">
          <ac:chgData name="Cheng Ding Xiang" userId="5d49a64f78317fbe" providerId="LiveId" clId="{C3C5DA39-6253-4E70-90B2-079A05A9A9CD}" dt="2020-09-05T08:08:01.069" v="5558" actId="403"/>
          <ac:spMkLst>
            <pc:docMk/>
            <pc:sldMk cId="3547866122" sldId="655"/>
            <ac:spMk id="3" creationId="{7565C452-4CF7-46D3-9491-69DC25E7F986}"/>
          </ac:spMkLst>
        </pc:spChg>
      </pc:sldChg>
      <pc:sldChg chg="modSp new mod">
        <pc:chgData name="Cheng Ding Xiang" userId="5d49a64f78317fbe" providerId="LiveId" clId="{C3C5DA39-6253-4E70-90B2-079A05A9A9CD}" dt="2020-09-05T09:53:42.806" v="6378" actId="20577"/>
        <pc:sldMkLst>
          <pc:docMk/>
          <pc:sldMk cId="1334910360" sldId="656"/>
        </pc:sldMkLst>
        <pc:spChg chg="mod">
          <ac:chgData name="Cheng Ding Xiang" userId="5d49a64f78317fbe" providerId="LiveId" clId="{C3C5DA39-6253-4E70-90B2-079A05A9A9CD}" dt="2020-09-05T07:09:21.556" v="4223" actId="20577"/>
          <ac:spMkLst>
            <pc:docMk/>
            <pc:sldMk cId="1334910360" sldId="656"/>
            <ac:spMk id="2" creationId="{3CB7F98B-B992-472A-B62B-4DE00C228111}"/>
          </ac:spMkLst>
        </pc:spChg>
        <pc:spChg chg="mod">
          <ac:chgData name="Cheng Ding Xiang" userId="5d49a64f78317fbe" providerId="LiveId" clId="{C3C5DA39-6253-4E70-90B2-079A05A9A9CD}" dt="2020-09-05T09:53:42.806" v="6378" actId="20577"/>
          <ac:spMkLst>
            <pc:docMk/>
            <pc:sldMk cId="1334910360" sldId="656"/>
            <ac:spMk id="3" creationId="{D30E46A4-56D5-4110-8F9F-FC81F81704D3}"/>
          </ac:spMkLst>
        </pc:spChg>
      </pc:sldChg>
      <pc:sldChg chg="modSp new mod">
        <pc:chgData name="Cheng Ding Xiang" userId="5d49a64f78317fbe" providerId="LiveId" clId="{C3C5DA39-6253-4E70-90B2-079A05A9A9CD}" dt="2020-09-05T07:54:17.184" v="4894" actId="20577"/>
        <pc:sldMkLst>
          <pc:docMk/>
          <pc:sldMk cId="270836067" sldId="657"/>
        </pc:sldMkLst>
        <pc:spChg chg="mod">
          <ac:chgData name="Cheng Ding Xiang" userId="5d49a64f78317fbe" providerId="LiveId" clId="{C3C5DA39-6253-4E70-90B2-079A05A9A9CD}" dt="2020-09-05T07:38:55.539" v="4632" actId="20577"/>
          <ac:spMkLst>
            <pc:docMk/>
            <pc:sldMk cId="270836067" sldId="657"/>
            <ac:spMk id="2" creationId="{D1BAF532-75E6-4C27-83E0-D6B4E10D74EB}"/>
          </ac:spMkLst>
        </pc:spChg>
        <pc:spChg chg="mod">
          <ac:chgData name="Cheng Ding Xiang" userId="5d49a64f78317fbe" providerId="LiveId" clId="{C3C5DA39-6253-4E70-90B2-079A05A9A9CD}" dt="2020-09-05T07:54:17.184" v="4894" actId="20577"/>
          <ac:spMkLst>
            <pc:docMk/>
            <pc:sldMk cId="270836067" sldId="657"/>
            <ac:spMk id="3" creationId="{B113F284-7A19-494A-BC3A-260DB2AA2068}"/>
          </ac:spMkLst>
        </pc:spChg>
      </pc:sldChg>
      <pc:sldChg chg="addSp delSp modSp new mod">
        <pc:chgData name="Cheng Ding Xiang" userId="5d49a64f78317fbe" providerId="LiveId" clId="{C3C5DA39-6253-4E70-90B2-079A05A9A9CD}" dt="2020-09-05T08:05:05.426" v="5490" actId="20577"/>
        <pc:sldMkLst>
          <pc:docMk/>
          <pc:sldMk cId="3538522561" sldId="658"/>
        </pc:sldMkLst>
        <pc:spChg chg="mod">
          <ac:chgData name="Cheng Ding Xiang" userId="5d49a64f78317fbe" providerId="LiveId" clId="{C3C5DA39-6253-4E70-90B2-079A05A9A9CD}" dt="2020-09-05T07:55:52.824" v="4909" actId="20577"/>
          <ac:spMkLst>
            <pc:docMk/>
            <pc:sldMk cId="3538522561" sldId="658"/>
            <ac:spMk id="2" creationId="{661AAFA2-B246-41FF-899A-32E0C798B841}"/>
          </ac:spMkLst>
        </pc:spChg>
        <pc:spChg chg="del">
          <ac:chgData name="Cheng Ding Xiang" userId="5d49a64f78317fbe" providerId="LiveId" clId="{C3C5DA39-6253-4E70-90B2-079A05A9A9CD}" dt="2020-09-05T07:56:08.847" v="4910" actId="3680"/>
          <ac:spMkLst>
            <pc:docMk/>
            <pc:sldMk cId="3538522561" sldId="658"/>
            <ac:spMk id="3" creationId="{51E6D9E4-D6E4-48E6-AACE-B01530154A85}"/>
          </ac:spMkLst>
        </pc:spChg>
        <pc:graphicFrameChg chg="add mod ord modGraphic">
          <ac:chgData name="Cheng Ding Xiang" userId="5d49a64f78317fbe" providerId="LiveId" clId="{C3C5DA39-6253-4E70-90B2-079A05A9A9CD}" dt="2020-09-05T08:05:05.426" v="5490" actId="20577"/>
          <ac:graphicFrameMkLst>
            <pc:docMk/>
            <pc:sldMk cId="3538522561" sldId="658"/>
            <ac:graphicFrameMk id="6" creationId="{EAAC44A5-EA12-4C73-9836-0DAF6C59F20B}"/>
          </ac:graphicFrameMkLst>
        </pc:graphicFrameChg>
      </pc:sldChg>
      <pc:sldChg chg="modSp new mod">
        <pc:chgData name="Cheng Ding Xiang" userId="5d49a64f78317fbe" providerId="LiveId" clId="{C3C5DA39-6253-4E70-90B2-079A05A9A9CD}" dt="2020-09-05T08:13:26.856" v="5746" actId="5793"/>
        <pc:sldMkLst>
          <pc:docMk/>
          <pc:sldMk cId="1009973449" sldId="659"/>
        </pc:sldMkLst>
        <pc:spChg chg="mod">
          <ac:chgData name="Cheng Ding Xiang" userId="5d49a64f78317fbe" providerId="LiveId" clId="{C3C5DA39-6253-4E70-90B2-079A05A9A9CD}" dt="2020-09-05T08:12:11.449" v="5588" actId="20577"/>
          <ac:spMkLst>
            <pc:docMk/>
            <pc:sldMk cId="1009973449" sldId="659"/>
            <ac:spMk id="2" creationId="{37CD803C-D08B-4F41-B0C6-13F91CFD9F78}"/>
          </ac:spMkLst>
        </pc:spChg>
        <pc:spChg chg="mod">
          <ac:chgData name="Cheng Ding Xiang" userId="5d49a64f78317fbe" providerId="LiveId" clId="{C3C5DA39-6253-4E70-90B2-079A05A9A9CD}" dt="2020-09-05T08:13:26.856" v="5746" actId="5793"/>
          <ac:spMkLst>
            <pc:docMk/>
            <pc:sldMk cId="1009973449" sldId="659"/>
            <ac:spMk id="3" creationId="{4E622A26-97C1-4A07-8AF2-45D8D656DBAB}"/>
          </ac:spMkLst>
        </pc:spChg>
      </pc:sldChg>
      <pc:sldChg chg="modSp new mod">
        <pc:chgData name="Cheng Ding Xiang" userId="5d49a64f78317fbe" providerId="LiveId" clId="{C3C5DA39-6253-4E70-90B2-079A05A9A9CD}" dt="2020-09-05T08:42:39.283" v="6324" actId="20577"/>
        <pc:sldMkLst>
          <pc:docMk/>
          <pc:sldMk cId="2240095364" sldId="660"/>
        </pc:sldMkLst>
        <pc:spChg chg="mod">
          <ac:chgData name="Cheng Ding Xiang" userId="5d49a64f78317fbe" providerId="LiveId" clId="{C3C5DA39-6253-4E70-90B2-079A05A9A9CD}" dt="2020-09-05T08:38:02.152" v="5769" actId="20577"/>
          <ac:spMkLst>
            <pc:docMk/>
            <pc:sldMk cId="2240095364" sldId="660"/>
            <ac:spMk id="2" creationId="{88367AE1-0136-4F33-BF35-F455408058A2}"/>
          </ac:spMkLst>
        </pc:spChg>
        <pc:spChg chg="mod">
          <ac:chgData name="Cheng Ding Xiang" userId="5d49a64f78317fbe" providerId="LiveId" clId="{C3C5DA39-6253-4E70-90B2-079A05A9A9CD}" dt="2020-09-05T08:42:39.283" v="6324" actId="20577"/>
          <ac:spMkLst>
            <pc:docMk/>
            <pc:sldMk cId="2240095364" sldId="660"/>
            <ac:spMk id="3" creationId="{19B04D92-DA45-45DF-AC73-D2E0089602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C1ACC-E30A-4647-8224-B9A3268D881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BF8C934-DEB6-49CB-966A-7F213FC274D6}">
      <dgm:prSet/>
      <dgm:spPr/>
      <dgm:t>
        <a:bodyPr/>
        <a:lstStyle/>
        <a:p>
          <a:pPr>
            <a:defRPr cap="all"/>
          </a:pPr>
          <a:r>
            <a:rPr lang="en-US"/>
            <a:t>Week 8 </a:t>
          </a:r>
        </a:p>
      </dgm:t>
    </dgm:pt>
    <dgm:pt modelId="{C23DDD9B-0925-49D4-85DD-F09C8D188098}" type="parTrans" cxnId="{9A929915-0454-46A3-BC08-66290D72C093}">
      <dgm:prSet/>
      <dgm:spPr/>
      <dgm:t>
        <a:bodyPr/>
        <a:lstStyle/>
        <a:p>
          <a:endParaRPr lang="en-US"/>
        </a:p>
      </dgm:t>
    </dgm:pt>
    <dgm:pt modelId="{F9A5CF1C-67AF-46A8-BDC1-A2C47C1401A2}" type="sibTrans" cxnId="{9A929915-0454-46A3-BC08-66290D72C093}">
      <dgm:prSet/>
      <dgm:spPr/>
      <dgm:t>
        <a:bodyPr/>
        <a:lstStyle/>
        <a:p>
          <a:endParaRPr lang="en-US"/>
        </a:p>
      </dgm:t>
    </dgm:pt>
    <dgm:pt modelId="{6AD582BD-CEFB-4292-BA86-FD9E35EDAABA}">
      <dgm:prSet/>
      <dgm:spPr/>
      <dgm:t>
        <a:bodyPr/>
        <a:lstStyle/>
        <a:p>
          <a:pPr>
            <a:defRPr cap="all"/>
          </a:pPr>
          <a:r>
            <a:rPr lang="en-US"/>
            <a:t>During Lab time</a:t>
          </a:r>
        </a:p>
      </dgm:t>
    </dgm:pt>
    <dgm:pt modelId="{ECBFF689-9165-4374-AB22-A6B84F69D4BB}" type="parTrans" cxnId="{215B4769-927C-4B01-B6B1-238D30650EE1}">
      <dgm:prSet/>
      <dgm:spPr/>
      <dgm:t>
        <a:bodyPr/>
        <a:lstStyle/>
        <a:p>
          <a:endParaRPr lang="en-US"/>
        </a:p>
      </dgm:t>
    </dgm:pt>
    <dgm:pt modelId="{7957CDA7-DEFA-45C6-8788-772DF8888FC2}" type="sibTrans" cxnId="{215B4769-927C-4B01-B6B1-238D30650EE1}">
      <dgm:prSet/>
      <dgm:spPr/>
      <dgm:t>
        <a:bodyPr/>
        <a:lstStyle/>
        <a:p>
          <a:endParaRPr lang="en-US"/>
        </a:p>
      </dgm:t>
    </dgm:pt>
    <dgm:pt modelId="{E4AAF3D7-3147-4787-84F3-D839B17DEC7E}" type="pres">
      <dgm:prSet presAssocID="{080C1ACC-E30A-4647-8224-B9A3268D8818}" presName="root" presStyleCnt="0">
        <dgm:presLayoutVars>
          <dgm:dir/>
          <dgm:resizeHandles val="exact"/>
        </dgm:presLayoutVars>
      </dgm:prSet>
      <dgm:spPr/>
    </dgm:pt>
    <dgm:pt modelId="{F8F45A22-09B2-41F0-9A88-85906BEF0B21}" type="pres">
      <dgm:prSet presAssocID="{BBF8C934-DEB6-49CB-966A-7F213FC274D6}" presName="compNode" presStyleCnt="0"/>
      <dgm:spPr/>
    </dgm:pt>
    <dgm:pt modelId="{8DBE8D89-FDCA-4EEE-9BF6-E064A5049346}" type="pres">
      <dgm:prSet presAssocID="{BBF8C934-DEB6-49CB-966A-7F213FC274D6}" presName="iconBgRect" presStyleLbl="bgShp" presStyleIdx="0" presStyleCnt="2"/>
      <dgm:spPr/>
    </dgm:pt>
    <dgm:pt modelId="{925C0093-7DC7-4286-9524-6523847859F4}" type="pres">
      <dgm:prSet presAssocID="{BBF8C934-DEB6-49CB-966A-7F213FC27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BB867A-728C-4D1D-9680-B0657F6030D6}" type="pres">
      <dgm:prSet presAssocID="{BBF8C934-DEB6-49CB-966A-7F213FC274D6}" presName="spaceRect" presStyleCnt="0"/>
      <dgm:spPr/>
    </dgm:pt>
    <dgm:pt modelId="{F2E36DE1-4AE2-4B62-9C6E-9EFFD196309D}" type="pres">
      <dgm:prSet presAssocID="{BBF8C934-DEB6-49CB-966A-7F213FC274D6}" presName="textRect" presStyleLbl="revTx" presStyleIdx="0" presStyleCnt="2">
        <dgm:presLayoutVars>
          <dgm:chMax val="1"/>
          <dgm:chPref val="1"/>
        </dgm:presLayoutVars>
      </dgm:prSet>
      <dgm:spPr/>
    </dgm:pt>
    <dgm:pt modelId="{27780704-1B58-4693-B085-B638A6EDE142}" type="pres">
      <dgm:prSet presAssocID="{F9A5CF1C-67AF-46A8-BDC1-A2C47C1401A2}" presName="sibTrans" presStyleCnt="0"/>
      <dgm:spPr/>
    </dgm:pt>
    <dgm:pt modelId="{6D4593E2-6736-47E4-A8FA-2296C5FBD515}" type="pres">
      <dgm:prSet presAssocID="{6AD582BD-CEFB-4292-BA86-FD9E35EDAABA}" presName="compNode" presStyleCnt="0"/>
      <dgm:spPr/>
    </dgm:pt>
    <dgm:pt modelId="{181B20F5-28BE-4251-B9EC-68F5C3CF8220}" type="pres">
      <dgm:prSet presAssocID="{6AD582BD-CEFB-4292-BA86-FD9E35EDAABA}" presName="iconBgRect" presStyleLbl="bgShp" presStyleIdx="1" presStyleCnt="2"/>
      <dgm:spPr/>
    </dgm:pt>
    <dgm:pt modelId="{5AD0B2E4-FD2B-45FF-BB6A-4D402F49AEDA}" type="pres">
      <dgm:prSet presAssocID="{6AD582BD-CEFB-4292-BA86-FD9E35EDAA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B04BB8C-3352-4B4F-8248-CB2A74738A3D}" type="pres">
      <dgm:prSet presAssocID="{6AD582BD-CEFB-4292-BA86-FD9E35EDAABA}" presName="spaceRect" presStyleCnt="0"/>
      <dgm:spPr/>
    </dgm:pt>
    <dgm:pt modelId="{F61EDD9D-D7BA-41C9-B761-A8C6B2FA8C3C}" type="pres">
      <dgm:prSet presAssocID="{6AD582BD-CEFB-4292-BA86-FD9E35EDAA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929915-0454-46A3-BC08-66290D72C093}" srcId="{080C1ACC-E30A-4647-8224-B9A3268D8818}" destId="{BBF8C934-DEB6-49CB-966A-7F213FC274D6}" srcOrd="0" destOrd="0" parTransId="{C23DDD9B-0925-49D4-85DD-F09C8D188098}" sibTransId="{F9A5CF1C-67AF-46A8-BDC1-A2C47C1401A2}"/>
    <dgm:cxn modelId="{215B4769-927C-4B01-B6B1-238D30650EE1}" srcId="{080C1ACC-E30A-4647-8224-B9A3268D8818}" destId="{6AD582BD-CEFB-4292-BA86-FD9E35EDAABA}" srcOrd="1" destOrd="0" parTransId="{ECBFF689-9165-4374-AB22-A6B84F69D4BB}" sibTransId="{7957CDA7-DEFA-45C6-8788-772DF8888FC2}"/>
    <dgm:cxn modelId="{0154ED77-B2C5-434D-AF2F-85576FEE85A4}" type="presOf" srcId="{080C1ACC-E30A-4647-8224-B9A3268D8818}" destId="{E4AAF3D7-3147-4787-84F3-D839B17DEC7E}" srcOrd="0" destOrd="0" presId="urn:microsoft.com/office/officeart/2018/5/layout/IconCircleLabelList"/>
    <dgm:cxn modelId="{DE43E9A7-FC06-4B97-9838-71757A5A7728}" type="presOf" srcId="{6AD582BD-CEFB-4292-BA86-FD9E35EDAABA}" destId="{F61EDD9D-D7BA-41C9-B761-A8C6B2FA8C3C}" srcOrd="0" destOrd="0" presId="urn:microsoft.com/office/officeart/2018/5/layout/IconCircleLabelList"/>
    <dgm:cxn modelId="{5B1FEAEF-6052-4A5D-A585-C827EC171A1A}" type="presOf" srcId="{BBF8C934-DEB6-49CB-966A-7F213FC274D6}" destId="{F2E36DE1-4AE2-4B62-9C6E-9EFFD196309D}" srcOrd="0" destOrd="0" presId="urn:microsoft.com/office/officeart/2018/5/layout/IconCircleLabelList"/>
    <dgm:cxn modelId="{FDF0FF4B-5488-478E-B351-C26D6A06F303}" type="presParOf" srcId="{E4AAF3D7-3147-4787-84F3-D839B17DEC7E}" destId="{F8F45A22-09B2-41F0-9A88-85906BEF0B21}" srcOrd="0" destOrd="0" presId="urn:microsoft.com/office/officeart/2018/5/layout/IconCircleLabelList"/>
    <dgm:cxn modelId="{6FC2DBAB-E5EA-4909-AC7F-2E40A7C42804}" type="presParOf" srcId="{F8F45A22-09B2-41F0-9A88-85906BEF0B21}" destId="{8DBE8D89-FDCA-4EEE-9BF6-E064A5049346}" srcOrd="0" destOrd="0" presId="urn:microsoft.com/office/officeart/2018/5/layout/IconCircleLabelList"/>
    <dgm:cxn modelId="{EB83F298-CF93-4D74-8B35-B9CF732F9DC2}" type="presParOf" srcId="{F8F45A22-09B2-41F0-9A88-85906BEF0B21}" destId="{925C0093-7DC7-4286-9524-6523847859F4}" srcOrd="1" destOrd="0" presId="urn:microsoft.com/office/officeart/2018/5/layout/IconCircleLabelList"/>
    <dgm:cxn modelId="{7A9DCB5E-EBCF-472D-8DC7-1F39D6694AB0}" type="presParOf" srcId="{F8F45A22-09B2-41F0-9A88-85906BEF0B21}" destId="{20BB867A-728C-4D1D-9680-B0657F6030D6}" srcOrd="2" destOrd="0" presId="urn:microsoft.com/office/officeart/2018/5/layout/IconCircleLabelList"/>
    <dgm:cxn modelId="{6C778429-7F2C-4809-8C44-48ACBBA3467A}" type="presParOf" srcId="{F8F45A22-09B2-41F0-9A88-85906BEF0B21}" destId="{F2E36DE1-4AE2-4B62-9C6E-9EFFD196309D}" srcOrd="3" destOrd="0" presId="urn:microsoft.com/office/officeart/2018/5/layout/IconCircleLabelList"/>
    <dgm:cxn modelId="{254C1E1A-A593-4A25-BCA6-00F5EE1C1ABB}" type="presParOf" srcId="{E4AAF3D7-3147-4787-84F3-D839B17DEC7E}" destId="{27780704-1B58-4693-B085-B638A6EDE142}" srcOrd="1" destOrd="0" presId="urn:microsoft.com/office/officeart/2018/5/layout/IconCircleLabelList"/>
    <dgm:cxn modelId="{3A068FEB-AE2B-4A45-AF1E-297E81D2D3A4}" type="presParOf" srcId="{E4AAF3D7-3147-4787-84F3-D839B17DEC7E}" destId="{6D4593E2-6736-47E4-A8FA-2296C5FBD515}" srcOrd="2" destOrd="0" presId="urn:microsoft.com/office/officeart/2018/5/layout/IconCircleLabelList"/>
    <dgm:cxn modelId="{D56E134B-27E4-4518-B2F1-C2A0455C8188}" type="presParOf" srcId="{6D4593E2-6736-47E4-A8FA-2296C5FBD515}" destId="{181B20F5-28BE-4251-B9EC-68F5C3CF8220}" srcOrd="0" destOrd="0" presId="urn:microsoft.com/office/officeart/2018/5/layout/IconCircleLabelList"/>
    <dgm:cxn modelId="{F5E193C7-B4A5-47F8-8D3D-95707F5A2934}" type="presParOf" srcId="{6D4593E2-6736-47E4-A8FA-2296C5FBD515}" destId="{5AD0B2E4-FD2B-45FF-BB6A-4D402F49AEDA}" srcOrd="1" destOrd="0" presId="urn:microsoft.com/office/officeart/2018/5/layout/IconCircleLabelList"/>
    <dgm:cxn modelId="{378ECE49-2BCB-4B01-B94E-DC1D46316563}" type="presParOf" srcId="{6D4593E2-6736-47E4-A8FA-2296C5FBD515}" destId="{2B04BB8C-3352-4B4F-8248-CB2A74738A3D}" srcOrd="2" destOrd="0" presId="urn:microsoft.com/office/officeart/2018/5/layout/IconCircleLabelList"/>
    <dgm:cxn modelId="{1B6683F5-7F1A-4B42-B5BD-0471DD36B51A}" type="presParOf" srcId="{6D4593E2-6736-47E4-A8FA-2296C5FBD515}" destId="{F61EDD9D-D7BA-41C9-B761-A8C6B2FA8C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09F8CC-C8F6-42E4-8CFF-F3E2EA3FD7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22A401-4344-44EF-8574-E7ADB17F719F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Provide a brief list of milestones and goals for those milestones</a:t>
          </a:r>
        </a:p>
      </dgm:t>
    </dgm:pt>
    <dgm:pt modelId="{8E70C3D5-570D-4FF8-9C50-A0B5A1E2021F}" type="parTrans" cxnId="{5C52C6A6-63D0-4E9D-AAF0-D812CD6DE8C5}">
      <dgm:prSet/>
      <dgm:spPr/>
      <dgm:t>
        <a:bodyPr/>
        <a:lstStyle/>
        <a:p>
          <a:endParaRPr lang="en-US"/>
        </a:p>
      </dgm:t>
    </dgm:pt>
    <dgm:pt modelId="{0657E096-B7DC-4E5F-BE55-EF951270CF35}" type="sibTrans" cxnId="{5C52C6A6-63D0-4E9D-AAF0-D812CD6DE8C5}">
      <dgm:prSet/>
      <dgm:spPr/>
      <dgm:t>
        <a:bodyPr/>
        <a:lstStyle/>
        <a:p>
          <a:endParaRPr lang="en-US"/>
        </a:p>
      </dgm:t>
    </dgm:pt>
    <dgm:pt modelId="{595B7536-2AD2-46F0-BA1E-F62136AC3E47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Weekly breakdown will be good</a:t>
          </a:r>
        </a:p>
      </dgm:t>
    </dgm:pt>
    <dgm:pt modelId="{A59B9D4C-90EF-484B-BCE8-06D24F0531AC}" type="parTrans" cxnId="{CE8E4EDC-9C5E-448A-98BD-9A77BB5A6A95}">
      <dgm:prSet/>
      <dgm:spPr/>
      <dgm:t>
        <a:bodyPr/>
        <a:lstStyle/>
        <a:p>
          <a:endParaRPr lang="en-US"/>
        </a:p>
      </dgm:t>
    </dgm:pt>
    <dgm:pt modelId="{53D5ED08-DEB7-463F-9C6C-0B8498FA536E}" type="sibTrans" cxnId="{CE8E4EDC-9C5E-448A-98BD-9A77BB5A6A95}">
      <dgm:prSet/>
      <dgm:spPr/>
      <dgm:t>
        <a:bodyPr/>
        <a:lstStyle/>
        <a:p>
          <a:endParaRPr lang="en-US"/>
        </a:p>
      </dgm:t>
    </dgm:pt>
    <dgm:pt modelId="{DA1F5E93-51BE-45D5-958A-85EF860D91AE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For weeks 8 - 13</a:t>
          </a:r>
        </a:p>
      </dgm:t>
    </dgm:pt>
    <dgm:pt modelId="{BEFEAE81-BDE7-4C2C-AAC5-2BF83695F6B4}" type="parTrans" cxnId="{E5D7B0BD-29DC-4BFB-9543-B853B4526DEA}">
      <dgm:prSet/>
      <dgm:spPr/>
      <dgm:t>
        <a:bodyPr/>
        <a:lstStyle/>
        <a:p>
          <a:endParaRPr lang="en-US"/>
        </a:p>
      </dgm:t>
    </dgm:pt>
    <dgm:pt modelId="{7B0D5F1F-A7F9-4F7A-9987-D3D81BC8F36A}" type="sibTrans" cxnId="{E5D7B0BD-29DC-4BFB-9543-B853B4526DEA}">
      <dgm:prSet/>
      <dgm:spPr/>
      <dgm:t>
        <a:bodyPr/>
        <a:lstStyle/>
        <a:p>
          <a:endParaRPr lang="en-US"/>
        </a:p>
      </dgm:t>
    </dgm:pt>
    <dgm:pt modelId="{1E0E16FE-9332-4C9C-9770-B16D6D40D784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Full details of weekly tasks, should be kept for the production document. NOT IN YOUR PITCH PRESENTATION</a:t>
          </a:r>
        </a:p>
      </dgm:t>
    </dgm:pt>
    <dgm:pt modelId="{FFFF82C5-7E2C-44A9-9301-F92B45F2FB9E}" type="parTrans" cxnId="{DC1691BF-17D1-4CE6-B0A7-D7516FB34FF1}">
      <dgm:prSet/>
      <dgm:spPr/>
      <dgm:t>
        <a:bodyPr/>
        <a:lstStyle/>
        <a:p>
          <a:endParaRPr lang="en-US"/>
        </a:p>
      </dgm:t>
    </dgm:pt>
    <dgm:pt modelId="{86A4A501-33CA-42A1-93CC-01E7600F94C2}" type="sibTrans" cxnId="{DC1691BF-17D1-4CE6-B0A7-D7516FB34FF1}">
      <dgm:prSet/>
      <dgm:spPr/>
      <dgm:t>
        <a:bodyPr/>
        <a:lstStyle/>
        <a:p>
          <a:endParaRPr lang="en-US"/>
        </a:p>
      </dgm:t>
    </dgm:pt>
    <dgm:pt modelId="{D9FDD4CE-1EDB-4D5D-8FF8-ECCE790166B6}" type="pres">
      <dgm:prSet presAssocID="{2E09F8CC-C8F6-42E4-8CFF-F3E2EA3FD766}" presName="root" presStyleCnt="0">
        <dgm:presLayoutVars>
          <dgm:dir/>
          <dgm:resizeHandles val="exact"/>
        </dgm:presLayoutVars>
      </dgm:prSet>
      <dgm:spPr/>
    </dgm:pt>
    <dgm:pt modelId="{E4AAF875-88F4-46E8-B386-113975746604}" type="pres">
      <dgm:prSet presAssocID="{2222A401-4344-44EF-8574-E7ADB17F719F}" presName="compNode" presStyleCnt="0"/>
      <dgm:spPr/>
    </dgm:pt>
    <dgm:pt modelId="{8BDB1CAB-8425-4772-BF1B-3A698AA13379}" type="pres">
      <dgm:prSet presAssocID="{2222A401-4344-44EF-8574-E7ADB17F719F}" presName="bgRect" presStyleLbl="bgShp" presStyleIdx="0" presStyleCnt="2"/>
      <dgm:spPr/>
    </dgm:pt>
    <dgm:pt modelId="{93E9A2C5-1971-48BD-9A84-A99C630FC0B1}" type="pres">
      <dgm:prSet presAssocID="{2222A401-4344-44EF-8574-E7ADB17F71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418AB84-6E5F-4A51-9645-F50444549A68}" type="pres">
      <dgm:prSet presAssocID="{2222A401-4344-44EF-8574-E7ADB17F719F}" presName="spaceRect" presStyleCnt="0"/>
      <dgm:spPr/>
    </dgm:pt>
    <dgm:pt modelId="{735B9725-63E1-4D96-9D58-793316CD4B31}" type="pres">
      <dgm:prSet presAssocID="{2222A401-4344-44EF-8574-E7ADB17F719F}" presName="parTx" presStyleLbl="revTx" presStyleIdx="0" presStyleCnt="3">
        <dgm:presLayoutVars>
          <dgm:chMax val="0"/>
          <dgm:chPref val="0"/>
        </dgm:presLayoutVars>
      </dgm:prSet>
      <dgm:spPr/>
    </dgm:pt>
    <dgm:pt modelId="{F5461B7F-B836-462E-A51F-1B39BA5AFB68}" type="pres">
      <dgm:prSet presAssocID="{2222A401-4344-44EF-8574-E7ADB17F719F}" presName="desTx" presStyleLbl="revTx" presStyleIdx="1" presStyleCnt="3">
        <dgm:presLayoutVars/>
      </dgm:prSet>
      <dgm:spPr/>
    </dgm:pt>
    <dgm:pt modelId="{34B81BC7-3306-4D85-85E7-945038C94CDD}" type="pres">
      <dgm:prSet presAssocID="{0657E096-B7DC-4E5F-BE55-EF951270CF35}" presName="sibTrans" presStyleCnt="0"/>
      <dgm:spPr/>
    </dgm:pt>
    <dgm:pt modelId="{D71F3FCF-528C-4180-B554-B65788A42490}" type="pres">
      <dgm:prSet presAssocID="{1E0E16FE-9332-4C9C-9770-B16D6D40D784}" presName="compNode" presStyleCnt="0"/>
      <dgm:spPr/>
    </dgm:pt>
    <dgm:pt modelId="{3765D573-3735-4FC5-81AC-2FF92E5ACCC4}" type="pres">
      <dgm:prSet presAssocID="{1E0E16FE-9332-4C9C-9770-B16D6D40D784}" presName="bgRect" presStyleLbl="bgShp" presStyleIdx="1" presStyleCnt="2"/>
      <dgm:spPr/>
    </dgm:pt>
    <dgm:pt modelId="{70D109C5-F4BB-4B42-B90D-8A8878432703}" type="pres">
      <dgm:prSet presAssocID="{1E0E16FE-9332-4C9C-9770-B16D6D40D7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9528323-FF59-47CE-BF7A-86ADA54ADEE4}" type="pres">
      <dgm:prSet presAssocID="{1E0E16FE-9332-4C9C-9770-B16D6D40D784}" presName="spaceRect" presStyleCnt="0"/>
      <dgm:spPr/>
    </dgm:pt>
    <dgm:pt modelId="{2DFAFC03-1CD8-4286-9C95-16E54289C2E8}" type="pres">
      <dgm:prSet presAssocID="{1E0E16FE-9332-4C9C-9770-B16D6D40D7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D9A266-3B89-4177-9BE4-1EBA48E60D9F}" type="presOf" srcId="{2E09F8CC-C8F6-42E4-8CFF-F3E2EA3FD766}" destId="{D9FDD4CE-1EDB-4D5D-8FF8-ECCE790166B6}" srcOrd="0" destOrd="0" presId="urn:microsoft.com/office/officeart/2018/2/layout/IconVerticalSolidList"/>
    <dgm:cxn modelId="{E1B1916A-F62A-4C1E-94D9-93AB7B0A907C}" type="presOf" srcId="{DA1F5E93-51BE-45D5-958A-85EF860D91AE}" destId="{F5461B7F-B836-462E-A51F-1B39BA5AFB68}" srcOrd="0" destOrd="1" presId="urn:microsoft.com/office/officeart/2018/2/layout/IconVerticalSolidList"/>
    <dgm:cxn modelId="{53193579-102C-4C5A-9EEF-96072B29BCB9}" type="presOf" srcId="{2222A401-4344-44EF-8574-E7ADB17F719F}" destId="{735B9725-63E1-4D96-9D58-793316CD4B31}" srcOrd="0" destOrd="0" presId="urn:microsoft.com/office/officeart/2018/2/layout/IconVerticalSolidList"/>
    <dgm:cxn modelId="{46B55E7D-105B-4F0C-B810-CAA356013574}" type="presOf" srcId="{595B7536-2AD2-46F0-BA1E-F62136AC3E47}" destId="{F5461B7F-B836-462E-A51F-1B39BA5AFB68}" srcOrd="0" destOrd="0" presId="urn:microsoft.com/office/officeart/2018/2/layout/IconVerticalSolidList"/>
    <dgm:cxn modelId="{A181669B-E506-44D6-B57B-B7EE70446172}" type="presOf" srcId="{1E0E16FE-9332-4C9C-9770-B16D6D40D784}" destId="{2DFAFC03-1CD8-4286-9C95-16E54289C2E8}" srcOrd="0" destOrd="0" presId="urn:microsoft.com/office/officeart/2018/2/layout/IconVerticalSolidList"/>
    <dgm:cxn modelId="{5C52C6A6-63D0-4E9D-AAF0-D812CD6DE8C5}" srcId="{2E09F8CC-C8F6-42E4-8CFF-F3E2EA3FD766}" destId="{2222A401-4344-44EF-8574-E7ADB17F719F}" srcOrd="0" destOrd="0" parTransId="{8E70C3D5-570D-4FF8-9C50-A0B5A1E2021F}" sibTransId="{0657E096-B7DC-4E5F-BE55-EF951270CF35}"/>
    <dgm:cxn modelId="{E5D7B0BD-29DC-4BFB-9543-B853B4526DEA}" srcId="{2222A401-4344-44EF-8574-E7ADB17F719F}" destId="{DA1F5E93-51BE-45D5-958A-85EF860D91AE}" srcOrd="1" destOrd="0" parTransId="{BEFEAE81-BDE7-4C2C-AAC5-2BF83695F6B4}" sibTransId="{7B0D5F1F-A7F9-4F7A-9987-D3D81BC8F36A}"/>
    <dgm:cxn modelId="{DC1691BF-17D1-4CE6-B0A7-D7516FB34FF1}" srcId="{2E09F8CC-C8F6-42E4-8CFF-F3E2EA3FD766}" destId="{1E0E16FE-9332-4C9C-9770-B16D6D40D784}" srcOrd="1" destOrd="0" parTransId="{FFFF82C5-7E2C-44A9-9301-F92B45F2FB9E}" sibTransId="{86A4A501-33CA-42A1-93CC-01E7600F94C2}"/>
    <dgm:cxn modelId="{CE8E4EDC-9C5E-448A-98BD-9A77BB5A6A95}" srcId="{2222A401-4344-44EF-8574-E7ADB17F719F}" destId="{595B7536-2AD2-46F0-BA1E-F62136AC3E47}" srcOrd="0" destOrd="0" parTransId="{A59B9D4C-90EF-484B-BCE8-06D24F0531AC}" sibTransId="{53D5ED08-DEB7-463F-9C6C-0B8498FA536E}"/>
    <dgm:cxn modelId="{4DF64267-8573-4C6F-9661-01F7FED7C8D4}" type="presParOf" srcId="{D9FDD4CE-1EDB-4D5D-8FF8-ECCE790166B6}" destId="{E4AAF875-88F4-46E8-B386-113975746604}" srcOrd="0" destOrd="0" presId="urn:microsoft.com/office/officeart/2018/2/layout/IconVerticalSolidList"/>
    <dgm:cxn modelId="{1D7EC56D-13AD-4B69-97F3-11DE27EF58A7}" type="presParOf" srcId="{E4AAF875-88F4-46E8-B386-113975746604}" destId="{8BDB1CAB-8425-4772-BF1B-3A698AA13379}" srcOrd="0" destOrd="0" presId="urn:microsoft.com/office/officeart/2018/2/layout/IconVerticalSolidList"/>
    <dgm:cxn modelId="{E209982E-932B-48E8-A1CD-59CC1038E534}" type="presParOf" srcId="{E4AAF875-88F4-46E8-B386-113975746604}" destId="{93E9A2C5-1971-48BD-9A84-A99C630FC0B1}" srcOrd="1" destOrd="0" presId="urn:microsoft.com/office/officeart/2018/2/layout/IconVerticalSolidList"/>
    <dgm:cxn modelId="{71522A53-7C72-4888-8FFA-326A6429C8BE}" type="presParOf" srcId="{E4AAF875-88F4-46E8-B386-113975746604}" destId="{E418AB84-6E5F-4A51-9645-F50444549A68}" srcOrd="2" destOrd="0" presId="urn:microsoft.com/office/officeart/2018/2/layout/IconVerticalSolidList"/>
    <dgm:cxn modelId="{72A7054E-C007-4A09-9FCC-78ECC23F280B}" type="presParOf" srcId="{E4AAF875-88F4-46E8-B386-113975746604}" destId="{735B9725-63E1-4D96-9D58-793316CD4B31}" srcOrd="3" destOrd="0" presId="urn:microsoft.com/office/officeart/2018/2/layout/IconVerticalSolidList"/>
    <dgm:cxn modelId="{BC0DD8A9-8EA8-4DF9-83BA-7C636A34EC7D}" type="presParOf" srcId="{E4AAF875-88F4-46E8-B386-113975746604}" destId="{F5461B7F-B836-462E-A51F-1B39BA5AFB68}" srcOrd="4" destOrd="0" presId="urn:microsoft.com/office/officeart/2018/2/layout/IconVerticalSolidList"/>
    <dgm:cxn modelId="{576803A2-3117-459A-A185-F793C883F661}" type="presParOf" srcId="{D9FDD4CE-1EDB-4D5D-8FF8-ECCE790166B6}" destId="{34B81BC7-3306-4D85-85E7-945038C94CDD}" srcOrd="1" destOrd="0" presId="urn:microsoft.com/office/officeart/2018/2/layout/IconVerticalSolidList"/>
    <dgm:cxn modelId="{CCF12186-9651-4D28-99AF-97FFBAF84441}" type="presParOf" srcId="{D9FDD4CE-1EDB-4D5D-8FF8-ECCE790166B6}" destId="{D71F3FCF-528C-4180-B554-B65788A42490}" srcOrd="2" destOrd="0" presId="urn:microsoft.com/office/officeart/2018/2/layout/IconVerticalSolidList"/>
    <dgm:cxn modelId="{73F323F0-2360-4A5A-A1E0-94BF93935B29}" type="presParOf" srcId="{D71F3FCF-528C-4180-B554-B65788A42490}" destId="{3765D573-3735-4FC5-81AC-2FF92E5ACCC4}" srcOrd="0" destOrd="0" presId="urn:microsoft.com/office/officeart/2018/2/layout/IconVerticalSolidList"/>
    <dgm:cxn modelId="{A0182B58-A420-45A9-BBB5-9A40CF688092}" type="presParOf" srcId="{D71F3FCF-528C-4180-B554-B65788A42490}" destId="{70D109C5-F4BB-4B42-B90D-8A8878432703}" srcOrd="1" destOrd="0" presId="urn:microsoft.com/office/officeart/2018/2/layout/IconVerticalSolidList"/>
    <dgm:cxn modelId="{99F33AAE-0825-4065-9AD2-C87057B886C3}" type="presParOf" srcId="{D71F3FCF-528C-4180-B554-B65788A42490}" destId="{69528323-FF59-47CE-BF7A-86ADA54ADEE4}" srcOrd="2" destOrd="0" presId="urn:microsoft.com/office/officeart/2018/2/layout/IconVerticalSolidList"/>
    <dgm:cxn modelId="{181CAE33-F359-4E8E-89E1-A3E846559E83}" type="presParOf" srcId="{D71F3FCF-528C-4180-B554-B65788A42490}" destId="{2DFAFC03-1CD8-4286-9C95-16E54289C2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F76144-57B4-4451-9178-E09E31E3023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FA417B-88C9-4B6B-ADC2-2D6E483F9458}">
      <dgm:prSet/>
      <dgm:spPr/>
      <dgm:t>
        <a:bodyPr/>
        <a:lstStyle/>
        <a:p>
          <a:r>
            <a:rPr lang="en-US"/>
            <a:t>A Star Pathfinding for better Enemy AI</a:t>
          </a:r>
        </a:p>
      </dgm:t>
    </dgm:pt>
    <dgm:pt modelId="{8F2841BF-EFCC-4258-BC26-36B9348E8DE4}" type="parTrans" cxnId="{1CC641DE-D720-45C1-83DD-DAB57938C6B0}">
      <dgm:prSet/>
      <dgm:spPr/>
      <dgm:t>
        <a:bodyPr/>
        <a:lstStyle/>
        <a:p>
          <a:endParaRPr lang="en-US"/>
        </a:p>
      </dgm:t>
    </dgm:pt>
    <dgm:pt modelId="{194CB3ED-19D4-4F51-985C-D1B5AD818820}" type="sibTrans" cxnId="{1CC641DE-D720-45C1-83DD-DAB57938C6B0}">
      <dgm:prSet/>
      <dgm:spPr/>
      <dgm:t>
        <a:bodyPr/>
        <a:lstStyle/>
        <a:p>
          <a:endParaRPr lang="en-US"/>
        </a:p>
      </dgm:t>
    </dgm:pt>
    <dgm:pt modelId="{98C3C7F4-ADCB-4551-B197-F3C1904E2430}">
      <dgm:prSet/>
      <dgm:spPr/>
      <dgm:t>
        <a:bodyPr/>
        <a:lstStyle/>
        <a:p>
          <a:r>
            <a:rPr lang="en-US"/>
            <a:t>Possible Mitigations</a:t>
          </a:r>
        </a:p>
      </dgm:t>
    </dgm:pt>
    <dgm:pt modelId="{5DC4C855-8C19-4F62-9843-5A4E2A3E1B81}" type="parTrans" cxnId="{AEA396BD-223D-4EFF-A0B1-CCE4524A8AC0}">
      <dgm:prSet/>
      <dgm:spPr/>
      <dgm:t>
        <a:bodyPr/>
        <a:lstStyle/>
        <a:p>
          <a:endParaRPr lang="en-US"/>
        </a:p>
      </dgm:t>
    </dgm:pt>
    <dgm:pt modelId="{E1C1AE35-AC72-4D44-9588-EE9F7F276B67}" type="sibTrans" cxnId="{AEA396BD-223D-4EFF-A0B1-CCE4524A8AC0}">
      <dgm:prSet/>
      <dgm:spPr/>
      <dgm:t>
        <a:bodyPr/>
        <a:lstStyle/>
        <a:p>
          <a:endParaRPr lang="en-US"/>
        </a:p>
      </dgm:t>
    </dgm:pt>
    <dgm:pt modelId="{471A857A-4DAD-4AC7-93DD-CFDF8468367D}">
      <dgm:prSet/>
      <dgm:spPr/>
      <dgm:t>
        <a:bodyPr/>
        <a:lstStyle/>
        <a:p>
          <a:r>
            <a:rPr lang="en-US"/>
            <a:t>Enemy only pursues target within line of sight</a:t>
          </a:r>
        </a:p>
      </dgm:t>
    </dgm:pt>
    <dgm:pt modelId="{AE561B22-759E-46A9-98A2-DBD53402C772}" type="parTrans" cxnId="{55362F0C-C3D7-4190-8ECB-2B3000C66D03}">
      <dgm:prSet/>
      <dgm:spPr/>
      <dgm:t>
        <a:bodyPr/>
        <a:lstStyle/>
        <a:p>
          <a:endParaRPr lang="en-US"/>
        </a:p>
      </dgm:t>
    </dgm:pt>
    <dgm:pt modelId="{4D980CF9-6C4E-4818-85D2-72239706A4E7}" type="sibTrans" cxnId="{55362F0C-C3D7-4190-8ECB-2B3000C66D03}">
      <dgm:prSet/>
      <dgm:spPr/>
      <dgm:t>
        <a:bodyPr/>
        <a:lstStyle/>
        <a:p>
          <a:endParaRPr lang="en-US"/>
        </a:p>
      </dgm:t>
    </dgm:pt>
    <dgm:pt modelId="{50203C86-AA6F-4AC8-9855-B35CE3ED563F}">
      <dgm:prSet/>
      <dgm:spPr/>
      <dgm:t>
        <a:bodyPr/>
        <a:lstStyle/>
        <a:p>
          <a:r>
            <a:rPr lang="en-US"/>
            <a:t>Enemy only pursues target within a certain distance</a:t>
          </a:r>
        </a:p>
      </dgm:t>
    </dgm:pt>
    <dgm:pt modelId="{96E01BF9-7A71-49C4-B231-CF32420FE80A}" type="parTrans" cxnId="{2D25ECC3-E2D8-4C74-B0C2-577DC33CA0F7}">
      <dgm:prSet/>
      <dgm:spPr/>
      <dgm:t>
        <a:bodyPr/>
        <a:lstStyle/>
        <a:p>
          <a:endParaRPr lang="en-US"/>
        </a:p>
      </dgm:t>
    </dgm:pt>
    <dgm:pt modelId="{8C6223A7-E321-426A-879D-44E3BD1BFB63}" type="sibTrans" cxnId="{2D25ECC3-E2D8-4C74-B0C2-577DC33CA0F7}">
      <dgm:prSet/>
      <dgm:spPr/>
      <dgm:t>
        <a:bodyPr/>
        <a:lstStyle/>
        <a:p>
          <a:endParaRPr lang="en-US"/>
        </a:p>
      </dgm:t>
    </dgm:pt>
    <dgm:pt modelId="{E0B62D80-5E7D-4529-B60B-09C06B797453}">
      <dgm:prSet/>
      <dgm:spPr/>
      <dgm:t>
        <a:bodyPr/>
        <a:lstStyle/>
        <a:p>
          <a:r>
            <a:rPr lang="en-US"/>
            <a:t>Enemy is a ghost that can pass through walls?</a:t>
          </a:r>
        </a:p>
      </dgm:t>
    </dgm:pt>
    <dgm:pt modelId="{D7C96F06-49FA-41D3-8EFE-B1FD6857B2AB}" type="parTrans" cxnId="{3C2A8E35-5F20-438C-86FF-E55A9A9538E8}">
      <dgm:prSet/>
      <dgm:spPr/>
      <dgm:t>
        <a:bodyPr/>
        <a:lstStyle/>
        <a:p>
          <a:endParaRPr lang="en-US"/>
        </a:p>
      </dgm:t>
    </dgm:pt>
    <dgm:pt modelId="{8DA25FE8-92D7-49D6-A0D9-2AE817732FFD}" type="sibTrans" cxnId="{3C2A8E35-5F20-438C-86FF-E55A9A9538E8}">
      <dgm:prSet/>
      <dgm:spPr/>
      <dgm:t>
        <a:bodyPr/>
        <a:lstStyle/>
        <a:p>
          <a:endParaRPr lang="en-US"/>
        </a:p>
      </dgm:t>
    </dgm:pt>
    <dgm:pt modelId="{AABF8634-A95A-42E6-B331-0AB4D7E3E567}">
      <dgm:prSet/>
      <dgm:spPr/>
      <dgm:t>
        <a:bodyPr/>
        <a:lstStyle/>
        <a:p>
          <a:r>
            <a:rPr lang="en-US"/>
            <a:t>Note that Mitigations should still be in line with your product vision.</a:t>
          </a:r>
        </a:p>
      </dgm:t>
    </dgm:pt>
    <dgm:pt modelId="{55D5A8DC-71F0-4605-9E29-8F96BBFC1107}" type="parTrans" cxnId="{CE04137C-115C-4791-9B95-985DE2041F78}">
      <dgm:prSet/>
      <dgm:spPr/>
      <dgm:t>
        <a:bodyPr/>
        <a:lstStyle/>
        <a:p>
          <a:endParaRPr lang="en-US"/>
        </a:p>
      </dgm:t>
    </dgm:pt>
    <dgm:pt modelId="{E1399104-E45E-4C4D-91E3-AE9AC8A730C0}" type="sibTrans" cxnId="{CE04137C-115C-4791-9B95-985DE2041F78}">
      <dgm:prSet/>
      <dgm:spPr/>
      <dgm:t>
        <a:bodyPr/>
        <a:lstStyle/>
        <a:p>
          <a:endParaRPr lang="en-US"/>
        </a:p>
      </dgm:t>
    </dgm:pt>
    <dgm:pt modelId="{4A744FBB-3521-44C6-9B91-F021843A8FC6}" type="pres">
      <dgm:prSet presAssocID="{60F76144-57B4-4451-9178-E09E31E3023E}" presName="Name0" presStyleCnt="0">
        <dgm:presLayoutVars>
          <dgm:dir/>
          <dgm:animLvl val="lvl"/>
          <dgm:resizeHandles val="exact"/>
        </dgm:presLayoutVars>
      </dgm:prSet>
      <dgm:spPr/>
    </dgm:pt>
    <dgm:pt modelId="{9D73C1A4-4F0E-4890-B10B-4A30E5D33176}" type="pres">
      <dgm:prSet presAssocID="{AABF8634-A95A-42E6-B331-0AB4D7E3E567}" presName="boxAndChildren" presStyleCnt="0"/>
      <dgm:spPr/>
    </dgm:pt>
    <dgm:pt modelId="{A5166D9E-9488-4742-BF8A-1231DFD7F3F5}" type="pres">
      <dgm:prSet presAssocID="{AABF8634-A95A-42E6-B331-0AB4D7E3E567}" presName="parentTextBox" presStyleLbl="node1" presStyleIdx="0" presStyleCnt="3"/>
      <dgm:spPr/>
    </dgm:pt>
    <dgm:pt modelId="{1002C15B-D0EE-4E5A-9558-1C51B23049ED}" type="pres">
      <dgm:prSet presAssocID="{E1C1AE35-AC72-4D44-9588-EE9F7F276B67}" presName="sp" presStyleCnt="0"/>
      <dgm:spPr/>
    </dgm:pt>
    <dgm:pt modelId="{CF23F03C-D2B4-4738-A8AE-5721B4ECAB2D}" type="pres">
      <dgm:prSet presAssocID="{98C3C7F4-ADCB-4551-B197-F3C1904E2430}" presName="arrowAndChildren" presStyleCnt="0"/>
      <dgm:spPr/>
    </dgm:pt>
    <dgm:pt modelId="{E2D5479E-6CD6-494D-95E5-D58DF978B80F}" type="pres">
      <dgm:prSet presAssocID="{98C3C7F4-ADCB-4551-B197-F3C1904E2430}" presName="parentTextArrow" presStyleLbl="node1" presStyleIdx="0" presStyleCnt="3"/>
      <dgm:spPr/>
    </dgm:pt>
    <dgm:pt modelId="{41125B28-BF40-47FF-BF6F-424DE2A2B1F0}" type="pres">
      <dgm:prSet presAssocID="{98C3C7F4-ADCB-4551-B197-F3C1904E2430}" presName="arrow" presStyleLbl="node1" presStyleIdx="1" presStyleCnt="3"/>
      <dgm:spPr/>
    </dgm:pt>
    <dgm:pt modelId="{7F446260-2337-4EA3-8799-B1245C4BBB3D}" type="pres">
      <dgm:prSet presAssocID="{98C3C7F4-ADCB-4551-B197-F3C1904E2430}" presName="descendantArrow" presStyleCnt="0"/>
      <dgm:spPr/>
    </dgm:pt>
    <dgm:pt modelId="{B39B657E-AB3C-4707-B4D1-A4775668E3AC}" type="pres">
      <dgm:prSet presAssocID="{471A857A-4DAD-4AC7-93DD-CFDF8468367D}" presName="childTextArrow" presStyleLbl="fgAccFollowNode1" presStyleIdx="0" presStyleCnt="3">
        <dgm:presLayoutVars>
          <dgm:bulletEnabled val="1"/>
        </dgm:presLayoutVars>
      </dgm:prSet>
      <dgm:spPr/>
    </dgm:pt>
    <dgm:pt modelId="{34BC952C-1727-4CB2-98ED-E247EEFB8113}" type="pres">
      <dgm:prSet presAssocID="{50203C86-AA6F-4AC8-9855-B35CE3ED563F}" presName="childTextArrow" presStyleLbl="fgAccFollowNode1" presStyleIdx="1" presStyleCnt="3">
        <dgm:presLayoutVars>
          <dgm:bulletEnabled val="1"/>
        </dgm:presLayoutVars>
      </dgm:prSet>
      <dgm:spPr/>
    </dgm:pt>
    <dgm:pt modelId="{EC25A0E8-0297-48B1-A7B8-E90B441463DF}" type="pres">
      <dgm:prSet presAssocID="{E0B62D80-5E7D-4529-B60B-09C06B797453}" presName="childTextArrow" presStyleLbl="fgAccFollowNode1" presStyleIdx="2" presStyleCnt="3">
        <dgm:presLayoutVars>
          <dgm:bulletEnabled val="1"/>
        </dgm:presLayoutVars>
      </dgm:prSet>
      <dgm:spPr/>
    </dgm:pt>
    <dgm:pt modelId="{92A29BE9-1D6C-426A-9887-C9DCF07A5907}" type="pres">
      <dgm:prSet presAssocID="{194CB3ED-19D4-4F51-985C-D1B5AD818820}" presName="sp" presStyleCnt="0"/>
      <dgm:spPr/>
    </dgm:pt>
    <dgm:pt modelId="{A54E7EA7-BF61-48BD-A39E-8069A61332DD}" type="pres">
      <dgm:prSet presAssocID="{A2FA417B-88C9-4B6B-ADC2-2D6E483F9458}" presName="arrowAndChildren" presStyleCnt="0"/>
      <dgm:spPr/>
    </dgm:pt>
    <dgm:pt modelId="{E220276E-EB9C-4EEB-8390-3FDD945CB6C7}" type="pres">
      <dgm:prSet presAssocID="{A2FA417B-88C9-4B6B-ADC2-2D6E483F9458}" presName="parentTextArrow" presStyleLbl="node1" presStyleIdx="2" presStyleCnt="3"/>
      <dgm:spPr/>
    </dgm:pt>
  </dgm:ptLst>
  <dgm:cxnLst>
    <dgm:cxn modelId="{55362F0C-C3D7-4190-8ECB-2B3000C66D03}" srcId="{98C3C7F4-ADCB-4551-B197-F3C1904E2430}" destId="{471A857A-4DAD-4AC7-93DD-CFDF8468367D}" srcOrd="0" destOrd="0" parTransId="{AE561B22-759E-46A9-98A2-DBD53402C772}" sibTransId="{4D980CF9-6C4E-4818-85D2-72239706A4E7}"/>
    <dgm:cxn modelId="{23CDB731-605C-4360-AD2E-EF70AE9B6B59}" type="presOf" srcId="{98C3C7F4-ADCB-4551-B197-F3C1904E2430}" destId="{E2D5479E-6CD6-494D-95E5-D58DF978B80F}" srcOrd="0" destOrd="0" presId="urn:microsoft.com/office/officeart/2005/8/layout/process4"/>
    <dgm:cxn modelId="{3C2A8E35-5F20-438C-86FF-E55A9A9538E8}" srcId="{98C3C7F4-ADCB-4551-B197-F3C1904E2430}" destId="{E0B62D80-5E7D-4529-B60B-09C06B797453}" srcOrd="2" destOrd="0" parTransId="{D7C96F06-49FA-41D3-8EFE-B1FD6857B2AB}" sibTransId="{8DA25FE8-92D7-49D6-A0D9-2AE817732FFD}"/>
    <dgm:cxn modelId="{7AEC8845-FEC8-4C9E-8903-17AD6F9C37FF}" type="presOf" srcId="{50203C86-AA6F-4AC8-9855-B35CE3ED563F}" destId="{34BC952C-1727-4CB2-98ED-E247EEFB8113}" srcOrd="0" destOrd="0" presId="urn:microsoft.com/office/officeart/2005/8/layout/process4"/>
    <dgm:cxn modelId="{BB13E055-C947-4757-A510-791CA992C0EA}" type="presOf" srcId="{E0B62D80-5E7D-4529-B60B-09C06B797453}" destId="{EC25A0E8-0297-48B1-A7B8-E90B441463DF}" srcOrd="0" destOrd="0" presId="urn:microsoft.com/office/officeart/2005/8/layout/process4"/>
    <dgm:cxn modelId="{CE04137C-115C-4791-9B95-985DE2041F78}" srcId="{60F76144-57B4-4451-9178-E09E31E3023E}" destId="{AABF8634-A95A-42E6-B331-0AB4D7E3E567}" srcOrd="2" destOrd="0" parTransId="{55D5A8DC-71F0-4605-9E29-8F96BBFC1107}" sibTransId="{E1399104-E45E-4C4D-91E3-AE9AC8A730C0}"/>
    <dgm:cxn modelId="{BADCDE89-2BB3-40A4-A679-5D50E4CCFF34}" type="presOf" srcId="{60F76144-57B4-4451-9178-E09E31E3023E}" destId="{4A744FBB-3521-44C6-9B91-F021843A8FC6}" srcOrd="0" destOrd="0" presId="urn:microsoft.com/office/officeart/2005/8/layout/process4"/>
    <dgm:cxn modelId="{FC5E2DBB-6B6D-4DFC-B79A-2A0771087987}" type="presOf" srcId="{A2FA417B-88C9-4B6B-ADC2-2D6E483F9458}" destId="{E220276E-EB9C-4EEB-8390-3FDD945CB6C7}" srcOrd="0" destOrd="0" presId="urn:microsoft.com/office/officeart/2005/8/layout/process4"/>
    <dgm:cxn modelId="{AEA396BD-223D-4EFF-A0B1-CCE4524A8AC0}" srcId="{60F76144-57B4-4451-9178-E09E31E3023E}" destId="{98C3C7F4-ADCB-4551-B197-F3C1904E2430}" srcOrd="1" destOrd="0" parTransId="{5DC4C855-8C19-4F62-9843-5A4E2A3E1B81}" sibTransId="{E1C1AE35-AC72-4D44-9588-EE9F7F276B67}"/>
    <dgm:cxn modelId="{6D5D99BD-408F-480C-A17F-AFA2814A59BF}" type="presOf" srcId="{98C3C7F4-ADCB-4551-B197-F3C1904E2430}" destId="{41125B28-BF40-47FF-BF6F-424DE2A2B1F0}" srcOrd="1" destOrd="0" presId="urn:microsoft.com/office/officeart/2005/8/layout/process4"/>
    <dgm:cxn modelId="{2D25ECC3-E2D8-4C74-B0C2-577DC33CA0F7}" srcId="{98C3C7F4-ADCB-4551-B197-F3C1904E2430}" destId="{50203C86-AA6F-4AC8-9855-B35CE3ED563F}" srcOrd="1" destOrd="0" parTransId="{96E01BF9-7A71-49C4-B231-CF32420FE80A}" sibTransId="{8C6223A7-E321-426A-879D-44E3BD1BFB63}"/>
    <dgm:cxn modelId="{EB6E2BCC-2E2F-46D2-BE7D-9736683B667D}" type="presOf" srcId="{AABF8634-A95A-42E6-B331-0AB4D7E3E567}" destId="{A5166D9E-9488-4742-BF8A-1231DFD7F3F5}" srcOrd="0" destOrd="0" presId="urn:microsoft.com/office/officeart/2005/8/layout/process4"/>
    <dgm:cxn modelId="{1CC641DE-D720-45C1-83DD-DAB57938C6B0}" srcId="{60F76144-57B4-4451-9178-E09E31E3023E}" destId="{A2FA417B-88C9-4B6B-ADC2-2D6E483F9458}" srcOrd="0" destOrd="0" parTransId="{8F2841BF-EFCC-4258-BC26-36B9348E8DE4}" sibTransId="{194CB3ED-19D4-4F51-985C-D1B5AD818820}"/>
    <dgm:cxn modelId="{62AD18E0-85B9-4279-939D-3267B50E5A66}" type="presOf" srcId="{471A857A-4DAD-4AC7-93DD-CFDF8468367D}" destId="{B39B657E-AB3C-4707-B4D1-A4775668E3AC}" srcOrd="0" destOrd="0" presId="urn:microsoft.com/office/officeart/2005/8/layout/process4"/>
    <dgm:cxn modelId="{7F6615E0-1DF6-4D0E-8300-8F99D9004993}" type="presParOf" srcId="{4A744FBB-3521-44C6-9B91-F021843A8FC6}" destId="{9D73C1A4-4F0E-4890-B10B-4A30E5D33176}" srcOrd="0" destOrd="0" presId="urn:microsoft.com/office/officeart/2005/8/layout/process4"/>
    <dgm:cxn modelId="{EB846862-5A79-42D8-98D4-D44E0BEAB94F}" type="presParOf" srcId="{9D73C1A4-4F0E-4890-B10B-4A30E5D33176}" destId="{A5166D9E-9488-4742-BF8A-1231DFD7F3F5}" srcOrd="0" destOrd="0" presId="urn:microsoft.com/office/officeart/2005/8/layout/process4"/>
    <dgm:cxn modelId="{FE55D50C-890E-408A-AE77-95C16F48F382}" type="presParOf" srcId="{4A744FBB-3521-44C6-9B91-F021843A8FC6}" destId="{1002C15B-D0EE-4E5A-9558-1C51B23049ED}" srcOrd="1" destOrd="0" presId="urn:microsoft.com/office/officeart/2005/8/layout/process4"/>
    <dgm:cxn modelId="{C31B3ACC-A9FF-4EB0-90A9-32925FDB9083}" type="presParOf" srcId="{4A744FBB-3521-44C6-9B91-F021843A8FC6}" destId="{CF23F03C-D2B4-4738-A8AE-5721B4ECAB2D}" srcOrd="2" destOrd="0" presId="urn:microsoft.com/office/officeart/2005/8/layout/process4"/>
    <dgm:cxn modelId="{5F174A1D-C080-43E6-A892-DE9CEB2D8C27}" type="presParOf" srcId="{CF23F03C-D2B4-4738-A8AE-5721B4ECAB2D}" destId="{E2D5479E-6CD6-494D-95E5-D58DF978B80F}" srcOrd="0" destOrd="0" presId="urn:microsoft.com/office/officeart/2005/8/layout/process4"/>
    <dgm:cxn modelId="{20E28891-A2F1-4FCD-9334-F071B89A6729}" type="presParOf" srcId="{CF23F03C-D2B4-4738-A8AE-5721B4ECAB2D}" destId="{41125B28-BF40-47FF-BF6F-424DE2A2B1F0}" srcOrd="1" destOrd="0" presId="urn:microsoft.com/office/officeart/2005/8/layout/process4"/>
    <dgm:cxn modelId="{369C8D1F-EBC1-476E-85B1-AB31E95403FF}" type="presParOf" srcId="{CF23F03C-D2B4-4738-A8AE-5721B4ECAB2D}" destId="{7F446260-2337-4EA3-8799-B1245C4BBB3D}" srcOrd="2" destOrd="0" presId="urn:microsoft.com/office/officeart/2005/8/layout/process4"/>
    <dgm:cxn modelId="{21FC3212-3F81-4652-8BBF-8A273C449278}" type="presParOf" srcId="{7F446260-2337-4EA3-8799-B1245C4BBB3D}" destId="{B39B657E-AB3C-4707-B4D1-A4775668E3AC}" srcOrd="0" destOrd="0" presId="urn:microsoft.com/office/officeart/2005/8/layout/process4"/>
    <dgm:cxn modelId="{E209FD01-ADCB-4F3E-80DD-BD854583331B}" type="presParOf" srcId="{7F446260-2337-4EA3-8799-B1245C4BBB3D}" destId="{34BC952C-1727-4CB2-98ED-E247EEFB8113}" srcOrd="1" destOrd="0" presId="urn:microsoft.com/office/officeart/2005/8/layout/process4"/>
    <dgm:cxn modelId="{DAB11997-5B23-4081-B443-75FC423F595B}" type="presParOf" srcId="{7F446260-2337-4EA3-8799-B1245C4BBB3D}" destId="{EC25A0E8-0297-48B1-A7B8-E90B441463DF}" srcOrd="2" destOrd="0" presId="urn:microsoft.com/office/officeart/2005/8/layout/process4"/>
    <dgm:cxn modelId="{1C9F8650-61AA-4C50-81C1-1A59C2BE0A1E}" type="presParOf" srcId="{4A744FBB-3521-44C6-9B91-F021843A8FC6}" destId="{92A29BE9-1D6C-426A-9887-C9DCF07A5907}" srcOrd="3" destOrd="0" presId="urn:microsoft.com/office/officeart/2005/8/layout/process4"/>
    <dgm:cxn modelId="{9F931436-B793-491A-A3F2-4B519DAC429D}" type="presParOf" srcId="{4A744FBB-3521-44C6-9B91-F021843A8FC6}" destId="{A54E7EA7-BF61-48BD-A39E-8069A61332DD}" srcOrd="4" destOrd="0" presId="urn:microsoft.com/office/officeart/2005/8/layout/process4"/>
    <dgm:cxn modelId="{C3F96AC1-E181-4F1B-BB8B-AD9256E93C2B}" type="presParOf" srcId="{A54E7EA7-BF61-48BD-A39E-8069A61332DD}" destId="{E220276E-EB9C-4EEB-8390-3FDD945CB6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65C072-4DB8-4179-AA52-087A14B4258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8E647-F6D5-4203-B096-A4315AB0FCFE}">
      <dgm:prSet/>
      <dgm:spPr/>
      <dgm:t>
        <a:bodyPr/>
        <a:lstStyle/>
        <a:p>
          <a:r>
            <a:rPr lang="en-US"/>
            <a:t>List</a:t>
          </a:r>
        </a:p>
      </dgm:t>
    </dgm:pt>
    <dgm:pt modelId="{E8820E07-2116-4891-9E82-F64174C7FB7F}" type="parTrans" cxnId="{90B2B474-3583-4066-A099-72D4EFA1618D}">
      <dgm:prSet/>
      <dgm:spPr/>
      <dgm:t>
        <a:bodyPr/>
        <a:lstStyle/>
        <a:p>
          <a:endParaRPr lang="en-US"/>
        </a:p>
      </dgm:t>
    </dgm:pt>
    <dgm:pt modelId="{47ECF62F-BB50-4EB5-8E9D-95807FCD74AA}" type="sibTrans" cxnId="{90B2B474-3583-4066-A099-72D4EFA1618D}">
      <dgm:prSet/>
      <dgm:spPr/>
      <dgm:t>
        <a:bodyPr/>
        <a:lstStyle/>
        <a:p>
          <a:endParaRPr lang="en-US"/>
        </a:p>
      </dgm:t>
    </dgm:pt>
    <dgm:pt modelId="{128300CA-D9D5-4292-8777-126303B804EC}">
      <dgm:prSet/>
      <dgm:spPr/>
      <dgm:t>
        <a:bodyPr/>
        <a:lstStyle/>
        <a:p>
          <a:r>
            <a:rPr lang="en-US"/>
            <a:t>List the biggest risks in your presentation</a:t>
          </a:r>
        </a:p>
      </dgm:t>
    </dgm:pt>
    <dgm:pt modelId="{9C8EF4FD-C91F-4F14-8F3F-D1E56F2490F4}" type="parTrans" cxnId="{9C1FFBCC-BC7C-47D3-B5B9-EEB276EA62AC}">
      <dgm:prSet/>
      <dgm:spPr/>
      <dgm:t>
        <a:bodyPr/>
        <a:lstStyle/>
        <a:p>
          <a:endParaRPr lang="en-US"/>
        </a:p>
      </dgm:t>
    </dgm:pt>
    <dgm:pt modelId="{5CEA177E-8165-460A-9399-42862E9BE27E}" type="sibTrans" cxnId="{9C1FFBCC-BC7C-47D3-B5B9-EEB276EA62AC}">
      <dgm:prSet/>
      <dgm:spPr/>
      <dgm:t>
        <a:bodyPr/>
        <a:lstStyle/>
        <a:p>
          <a:endParaRPr lang="en-US"/>
        </a:p>
      </dgm:t>
    </dgm:pt>
    <dgm:pt modelId="{E6FEE352-C363-488C-A7C9-29233D2C2053}">
      <dgm:prSet/>
      <dgm:spPr/>
      <dgm:t>
        <a:bodyPr/>
        <a:lstStyle/>
        <a:p>
          <a:r>
            <a:rPr lang="en-US" dirty="0"/>
            <a:t>Plan</a:t>
          </a:r>
        </a:p>
      </dgm:t>
    </dgm:pt>
    <dgm:pt modelId="{B223B48F-C7D1-4ED5-B797-A5BD25D2AE04}" type="parTrans" cxnId="{14049313-FCDF-485C-96F4-3AC3FE7F0381}">
      <dgm:prSet/>
      <dgm:spPr/>
      <dgm:t>
        <a:bodyPr/>
        <a:lstStyle/>
        <a:p>
          <a:endParaRPr lang="en-US"/>
        </a:p>
      </dgm:t>
    </dgm:pt>
    <dgm:pt modelId="{85A365F2-1C97-4200-8026-1929BAD66BB2}" type="sibTrans" cxnId="{14049313-FCDF-485C-96F4-3AC3FE7F0381}">
      <dgm:prSet/>
      <dgm:spPr/>
      <dgm:t>
        <a:bodyPr/>
        <a:lstStyle/>
        <a:p>
          <a:endParaRPr lang="en-US"/>
        </a:p>
      </dgm:t>
    </dgm:pt>
    <dgm:pt modelId="{24A4F508-0D56-477E-825D-2E034F8B8417}">
      <dgm:prSet/>
      <dgm:spPr/>
      <dgm:t>
        <a:bodyPr/>
        <a:lstStyle/>
        <a:p>
          <a:r>
            <a:rPr lang="en-US"/>
            <a:t>Have a mitigation plan in place</a:t>
          </a:r>
        </a:p>
      </dgm:t>
    </dgm:pt>
    <dgm:pt modelId="{E0984CA9-7C39-4F41-A980-18D2959867AD}" type="parTrans" cxnId="{D6BEB5DC-9CD0-4ABA-B407-35F6B148DDF8}">
      <dgm:prSet/>
      <dgm:spPr/>
      <dgm:t>
        <a:bodyPr/>
        <a:lstStyle/>
        <a:p>
          <a:endParaRPr lang="en-US"/>
        </a:p>
      </dgm:t>
    </dgm:pt>
    <dgm:pt modelId="{3B820F42-EA90-49CB-A823-E0AF40DB2306}" type="sibTrans" cxnId="{D6BEB5DC-9CD0-4ABA-B407-35F6B148DDF8}">
      <dgm:prSet/>
      <dgm:spPr/>
      <dgm:t>
        <a:bodyPr/>
        <a:lstStyle/>
        <a:p>
          <a:endParaRPr lang="en-US"/>
        </a:p>
      </dgm:t>
    </dgm:pt>
    <dgm:pt modelId="{F8978EE5-3FDD-4DFB-B29F-CD35D4F8FE02}">
      <dgm:prSet/>
      <dgm:spPr/>
      <dgm:t>
        <a:bodyPr/>
        <a:lstStyle/>
        <a:p>
          <a:r>
            <a:rPr lang="en-US"/>
            <a:t>“If by Day X we cannot accomplish this, we will execute this mitigation plan within Y days”</a:t>
          </a:r>
        </a:p>
      </dgm:t>
    </dgm:pt>
    <dgm:pt modelId="{9EE6D6FB-2355-4A9D-89F7-F5C20DB8EC81}" type="parTrans" cxnId="{9BF924D0-89CA-41F6-ABE5-3EB45C0F1418}">
      <dgm:prSet/>
      <dgm:spPr/>
      <dgm:t>
        <a:bodyPr/>
        <a:lstStyle/>
        <a:p>
          <a:endParaRPr lang="en-US"/>
        </a:p>
      </dgm:t>
    </dgm:pt>
    <dgm:pt modelId="{496D25ED-7BF8-4FFA-80B5-045A4CF0910E}" type="sibTrans" cxnId="{9BF924D0-89CA-41F6-ABE5-3EB45C0F1418}">
      <dgm:prSet/>
      <dgm:spPr/>
      <dgm:t>
        <a:bodyPr/>
        <a:lstStyle/>
        <a:p>
          <a:endParaRPr lang="en-US"/>
        </a:p>
      </dgm:t>
    </dgm:pt>
    <dgm:pt modelId="{42A2A005-3844-468C-BD31-3D1C07CAE942}">
      <dgm:prSet/>
      <dgm:spPr/>
      <dgm:t>
        <a:bodyPr/>
        <a:lstStyle/>
        <a:p>
          <a:r>
            <a:rPr lang="en-US" dirty="0"/>
            <a:t>Prudent</a:t>
          </a:r>
        </a:p>
      </dgm:t>
    </dgm:pt>
    <dgm:pt modelId="{DD1F69BF-2E65-4F65-9913-FFFF5DB3437C}" type="parTrans" cxnId="{205EB843-1FCE-498D-BE9F-ED90735FB545}">
      <dgm:prSet/>
      <dgm:spPr/>
      <dgm:t>
        <a:bodyPr/>
        <a:lstStyle/>
        <a:p>
          <a:endParaRPr lang="en-US"/>
        </a:p>
      </dgm:t>
    </dgm:pt>
    <dgm:pt modelId="{D46E4A7B-2271-4FB6-9435-88B0DC51D888}" type="sibTrans" cxnId="{205EB843-1FCE-498D-BE9F-ED90735FB545}">
      <dgm:prSet/>
      <dgm:spPr/>
      <dgm:t>
        <a:bodyPr/>
        <a:lstStyle/>
        <a:p>
          <a:endParaRPr lang="en-US"/>
        </a:p>
      </dgm:t>
    </dgm:pt>
    <dgm:pt modelId="{39F954FB-E0CC-4391-ACFD-75470C38DB30}">
      <dgm:prSet/>
      <dgm:spPr/>
      <dgm:t>
        <a:bodyPr/>
        <a:lstStyle/>
        <a:p>
          <a:r>
            <a:rPr lang="en-US" dirty="0"/>
            <a:t>Mitigation plans need to be feasible within the time you have.</a:t>
          </a:r>
        </a:p>
      </dgm:t>
    </dgm:pt>
    <dgm:pt modelId="{695E6A9A-419D-4E13-908A-D7E9BD663811}" type="parTrans" cxnId="{9FB3F187-1777-4261-AA87-0142AB45D18E}">
      <dgm:prSet/>
      <dgm:spPr/>
      <dgm:t>
        <a:bodyPr/>
        <a:lstStyle/>
        <a:p>
          <a:endParaRPr lang="en-US"/>
        </a:p>
      </dgm:t>
    </dgm:pt>
    <dgm:pt modelId="{3265CAEE-6B28-4CA0-970C-7DC6CE00A21B}" type="sibTrans" cxnId="{9FB3F187-1777-4261-AA87-0142AB45D18E}">
      <dgm:prSet/>
      <dgm:spPr/>
      <dgm:t>
        <a:bodyPr/>
        <a:lstStyle/>
        <a:p>
          <a:endParaRPr lang="en-US"/>
        </a:p>
      </dgm:t>
    </dgm:pt>
    <dgm:pt modelId="{C7A6BEEE-95A1-4685-9BDF-6DA14B90F624}" type="pres">
      <dgm:prSet presAssocID="{8C65C072-4DB8-4179-AA52-087A14B42580}" presName="Name0" presStyleCnt="0">
        <dgm:presLayoutVars>
          <dgm:dir/>
          <dgm:animLvl val="lvl"/>
          <dgm:resizeHandles val="exact"/>
        </dgm:presLayoutVars>
      </dgm:prSet>
      <dgm:spPr/>
    </dgm:pt>
    <dgm:pt modelId="{E9978C8B-1413-4ED7-AA81-17BE03CBEBF6}" type="pres">
      <dgm:prSet presAssocID="{0EC8E647-F6D5-4203-B096-A4315AB0FCFE}" presName="linNode" presStyleCnt="0"/>
      <dgm:spPr/>
    </dgm:pt>
    <dgm:pt modelId="{C15DDA57-6EAF-49DB-BA58-863C6E2DF912}" type="pres">
      <dgm:prSet presAssocID="{0EC8E647-F6D5-4203-B096-A4315AB0FCF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7928BB4-F66E-482C-8F3F-33248702B446}" type="pres">
      <dgm:prSet presAssocID="{0EC8E647-F6D5-4203-B096-A4315AB0FCFE}" presName="descendantText" presStyleLbl="alignAccFollowNode1" presStyleIdx="0" presStyleCnt="3">
        <dgm:presLayoutVars>
          <dgm:bulletEnabled/>
        </dgm:presLayoutVars>
      </dgm:prSet>
      <dgm:spPr/>
    </dgm:pt>
    <dgm:pt modelId="{456DFC24-B0BA-40C4-8E1F-355FAF0B43F2}" type="pres">
      <dgm:prSet presAssocID="{47ECF62F-BB50-4EB5-8E9D-95807FCD74AA}" presName="sp" presStyleCnt="0"/>
      <dgm:spPr/>
    </dgm:pt>
    <dgm:pt modelId="{971AEA57-2F1A-41EA-B875-2A100AEB92D9}" type="pres">
      <dgm:prSet presAssocID="{E6FEE352-C363-488C-A7C9-29233D2C2053}" presName="linNode" presStyleCnt="0"/>
      <dgm:spPr/>
    </dgm:pt>
    <dgm:pt modelId="{BCEABE6B-A385-4CEE-99A7-9557C69B6BD0}" type="pres">
      <dgm:prSet presAssocID="{E6FEE352-C363-488C-A7C9-29233D2C205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F09BDBB-5CA7-4BDA-91AA-33142E48FB53}" type="pres">
      <dgm:prSet presAssocID="{E6FEE352-C363-488C-A7C9-29233D2C2053}" presName="descendantText" presStyleLbl="alignAccFollowNode1" presStyleIdx="1" presStyleCnt="3">
        <dgm:presLayoutVars>
          <dgm:bulletEnabled/>
        </dgm:presLayoutVars>
      </dgm:prSet>
      <dgm:spPr/>
    </dgm:pt>
    <dgm:pt modelId="{5D85918E-E52D-4BAE-A55E-ABCC17DDA868}" type="pres">
      <dgm:prSet presAssocID="{85A365F2-1C97-4200-8026-1929BAD66BB2}" presName="sp" presStyleCnt="0"/>
      <dgm:spPr/>
    </dgm:pt>
    <dgm:pt modelId="{A0E17764-D922-4EB3-B1D6-221EF9728170}" type="pres">
      <dgm:prSet presAssocID="{42A2A005-3844-468C-BD31-3D1C07CAE942}" presName="linNode" presStyleCnt="0"/>
      <dgm:spPr/>
    </dgm:pt>
    <dgm:pt modelId="{60F41551-22DD-4BEA-B074-1C4D384D6346}" type="pres">
      <dgm:prSet presAssocID="{42A2A005-3844-468C-BD31-3D1C07CAE94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4796DDE-0FD3-4315-8902-6A4FEF47B789}" type="pres">
      <dgm:prSet presAssocID="{42A2A005-3844-468C-BD31-3D1C07CAE94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4049313-FCDF-485C-96F4-3AC3FE7F0381}" srcId="{8C65C072-4DB8-4179-AA52-087A14B42580}" destId="{E6FEE352-C363-488C-A7C9-29233D2C2053}" srcOrd="1" destOrd="0" parTransId="{B223B48F-C7D1-4ED5-B797-A5BD25D2AE04}" sibTransId="{85A365F2-1C97-4200-8026-1929BAD66BB2}"/>
    <dgm:cxn modelId="{5E42E138-0FB1-4D5E-BA3D-07F6CC93B431}" type="presOf" srcId="{E6FEE352-C363-488C-A7C9-29233D2C2053}" destId="{BCEABE6B-A385-4CEE-99A7-9557C69B6BD0}" srcOrd="0" destOrd="0" presId="urn:microsoft.com/office/officeart/2016/7/layout/VerticalSolidActionList"/>
    <dgm:cxn modelId="{205EB843-1FCE-498D-BE9F-ED90735FB545}" srcId="{8C65C072-4DB8-4179-AA52-087A14B42580}" destId="{42A2A005-3844-468C-BD31-3D1C07CAE942}" srcOrd="2" destOrd="0" parTransId="{DD1F69BF-2E65-4F65-9913-FFFF5DB3437C}" sibTransId="{D46E4A7B-2271-4FB6-9435-88B0DC51D888}"/>
    <dgm:cxn modelId="{8F95E048-7759-4997-B8D2-C2A7E96ACB88}" type="presOf" srcId="{8C65C072-4DB8-4179-AA52-087A14B42580}" destId="{C7A6BEEE-95A1-4685-9BDF-6DA14B90F624}" srcOrd="0" destOrd="0" presId="urn:microsoft.com/office/officeart/2016/7/layout/VerticalSolidActionList"/>
    <dgm:cxn modelId="{AC9FF24F-38A2-4878-9C6E-099B120C3DC4}" type="presOf" srcId="{24A4F508-0D56-477E-825D-2E034F8B8417}" destId="{EF09BDBB-5CA7-4BDA-91AA-33142E48FB53}" srcOrd="0" destOrd="0" presId="urn:microsoft.com/office/officeart/2016/7/layout/VerticalSolidActionList"/>
    <dgm:cxn modelId="{90B2B474-3583-4066-A099-72D4EFA1618D}" srcId="{8C65C072-4DB8-4179-AA52-087A14B42580}" destId="{0EC8E647-F6D5-4203-B096-A4315AB0FCFE}" srcOrd="0" destOrd="0" parTransId="{E8820E07-2116-4891-9E82-F64174C7FB7F}" sibTransId="{47ECF62F-BB50-4EB5-8E9D-95807FCD74AA}"/>
    <dgm:cxn modelId="{9FB3F187-1777-4261-AA87-0142AB45D18E}" srcId="{42A2A005-3844-468C-BD31-3D1C07CAE942}" destId="{39F954FB-E0CC-4391-ACFD-75470C38DB30}" srcOrd="0" destOrd="0" parTransId="{695E6A9A-419D-4E13-908A-D7E9BD663811}" sibTransId="{3265CAEE-6B28-4CA0-970C-7DC6CE00A21B}"/>
    <dgm:cxn modelId="{E0F0FC8B-B3D5-4EDD-83B6-369C5AAF597D}" type="presOf" srcId="{39F954FB-E0CC-4391-ACFD-75470C38DB30}" destId="{34796DDE-0FD3-4315-8902-6A4FEF47B789}" srcOrd="0" destOrd="0" presId="urn:microsoft.com/office/officeart/2016/7/layout/VerticalSolidActionList"/>
    <dgm:cxn modelId="{C13DF1A8-F53B-4F48-A9CB-FF946CE2AD31}" type="presOf" srcId="{128300CA-D9D5-4292-8777-126303B804EC}" destId="{17928BB4-F66E-482C-8F3F-33248702B446}" srcOrd="0" destOrd="0" presId="urn:microsoft.com/office/officeart/2016/7/layout/VerticalSolidActionList"/>
    <dgm:cxn modelId="{15C718BB-33DF-48A8-AFA3-7F65F8EAB64F}" type="presOf" srcId="{0EC8E647-F6D5-4203-B096-A4315AB0FCFE}" destId="{C15DDA57-6EAF-49DB-BA58-863C6E2DF912}" srcOrd="0" destOrd="0" presId="urn:microsoft.com/office/officeart/2016/7/layout/VerticalSolidActionList"/>
    <dgm:cxn modelId="{30ECB6BF-B20B-4006-AC81-AF91F981C6BE}" type="presOf" srcId="{42A2A005-3844-468C-BD31-3D1C07CAE942}" destId="{60F41551-22DD-4BEA-B074-1C4D384D6346}" srcOrd="0" destOrd="0" presId="urn:microsoft.com/office/officeart/2016/7/layout/VerticalSolidActionList"/>
    <dgm:cxn modelId="{EA4021CA-1B21-4771-BF28-C746520C48A1}" type="presOf" srcId="{F8978EE5-3FDD-4DFB-B29F-CD35D4F8FE02}" destId="{EF09BDBB-5CA7-4BDA-91AA-33142E48FB53}" srcOrd="0" destOrd="1" presId="urn:microsoft.com/office/officeart/2016/7/layout/VerticalSolidActionList"/>
    <dgm:cxn modelId="{9C1FFBCC-BC7C-47D3-B5B9-EEB276EA62AC}" srcId="{0EC8E647-F6D5-4203-B096-A4315AB0FCFE}" destId="{128300CA-D9D5-4292-8777-126303B804EC}" srcOrd="0" destOrd="0" parTransId="{9C8EF4FD-C91F-4F14-8F3F-D1E56F2490F4}" sibTransId="{5CEA177E-8165-460A-9399-42862E9BE27E}"/>
    <dgm:cxn modelId="{9BF924D0-89CA-41F6-ABE5-3EB45C0F1418}" srcId="{24A4F508-0D56-477E-825D-2E034F8B8417}" destId="{F8978EE5-3FDD-4DFB-B29F-CD35D4F8FE02}" srcOrd="0" destOrd="0" parTransId="{9EE6D6FB-2355-4A9D-89F7-F5C20DB8EC81}" sibTransId="{496D25ED-7BF8-4FFA-80B5-045A4CF0910E}"/>
    <dgm:cxn modelId="{D6BEB5DC-9CD0-4ABA-B407-35F6B148DDF8}" srcId="{E6FEE352-C363-488C-A7C9-29233D2C2053}" destId="{24A4F508-0D56-477E-825D-2E034F8B8417}" srcOrd="0" destOrd="0" parTransId="{E0984CA9-7C39-4F41-A980-18D2959867AD}" sibTransId="{3B820F42-EA90-49CB-A823-E0AF40DB2306}"/>
    <dgm:cxn modelId="{99C4F2CE-283E-4B0B-8408-ADD2074BEF22}" type="presParOf" srcId="{C7A6BEEE-95A1-4685-9BDF-6DA14B90F624}" destId="{E9978C8B-1413-4ED7-AA81-17BE03CBEBF6}" srcOrd="0" destOrd="0" presId="urn:microsoft.com/office/officeart/2016/7/layout/VerticalSolidActionList"/>
    <dgm:cxn modelId="{E7519DAF-0C9A-401C-BAA8-B32047C5DC70}" type="presParOf" srcId="{E9978C8B-1413-4ED7-AA81-17BE03CBEBF6}" destId="{C15DDA57-6EAF-49DB-BA58-863C6E2DF912}" srcOrd="0" destOrd="0" presId="urn:microsoft.com/office/officeart/2016/7/layout/VerticalSolidActionList"/>
    <dgm:cxn modelId="{51CF2491-A871-45A2-85A6-A8A07333491A}" type="presParOf" srcId="{E9978C8B-1413-4ED7-AA81-17BE03CBEBF6}" destId="{17928BB4-F66E-482C-8F3F-33248702B446}" srcOrd="1" destOrd="0" presId="urn:microsoft.com/office/officeart/2016/7/layout/VerticalSolidActionList"/>
    <dgm:cxn modelId="{4EE5C279-D02D-4049-AED4-7C4D05D824EA}" type="presParOf" srcId="{C7A6BEEE-95A1-4685-9BDF-6DA14B90F624}" destId="{456DFC24-B0BA-40C4-8E1F-355FAF0B43F2}" srcOrd="1" destOrd="0" presId="urn:microsoft.com/office/officeart/2016/7/layout/VerticalSolidActionList"/>
    <dgm:cxn modelId="{AD3A2CAF-C64A-417A-A1D5-74A0F2A95C29}" type="presParOf" srcId="{C7A6BEEE-95A1-4685-9BDF-6DA14B90F624}" destId="{971AEA57-2F1A-41EA-B875-2A100AEB92D9}" srcOrd="2" destOrd="0" presId="urn:microsoft.com/office/officeart/2016/7/layout/VerticalSolidActionList"/>
    <dgm:cxn modelId="{EA5E4D40-E145-411D-8E17-0AB92E736A64}" type="presParOf" srcId="{971AEA57-2F1A-41EA-B875-2A100AEB92D9}" destId="{BCEABE6B-A385-4CEE-99A7-9557C69B6BD0}" srcOrd="0" destOrd="0" presId="urn:microsoft.com/office/officeart/2016/7/layout/VerticalSolidActionList"/>
    <dgm:cxn modelId="{CCAB1E87-55F3-4055-AF7D-D44D7643CFAB}" type="presParOf" srcId="{971AEA57-2F1A-41EA-B875-2A100AEB92D9}" destId="{EF09BDBB-5CA7-4BDA-91AA-33142E48FB53}" srcOrd="1" destOrd="0" presId="urn:microsoft.com/office/officeart/2016/7/layout/VerticalSolidActionList"/>
    <dgm:cxn modelId="{847F129E-84A4-4527-849D-FECEB2A9D308}" type="presParOf" srcId="{C7A6BEEE-95A1-4685-9BDF-6DA14B90F624}" destId="{5D85918E-E52D-4BAE-A55E-ABCC17DDA868}" srcOrd="3" destOrd="0" presId="urn:microsoft.com/office/officeart/2016/7/layout/VerticalSolidActionList"/>
    <dgm:cxn modelId="{BBBAB6E3-0FDD-417D-B695-EF8F53B525D8}" type="presParOf" srcId="{C7A6BEEE-95A1-4685-9BDF-6DA14B90F624}" destId="{A0E17764-D922-4EB3-B1D6-221EF9728170}" srcOrd="4" destOrd="0" presId="urn:microsoft.com/office/officeart/2016/7/layout/VerticalSolidActionList"/>
    <dgm:cxn modelId="{C8FF81F3-A025-42CE-8D64-CC848D506E49}" type="presParOf" srcId="{A0E17764-D922-4EB3-B1D6-221EF9728170}" destId="{60F41551-22DD-4BEA-B074-1C4D384D6346}" srcOrd="0" destOrd="0" presId="urn:microsoft.com/office/officeart/2016/7/layout/VerticalSolidActionList"/>
    <dgm:cxn modelId="{6E62291F-1AE2-4964-8819-57C7B4D4DA89}" type="presParOf" srcId="{A0E17764-D922-4EB3-B1D6-221EF9728170}" destId="{34796DDE-0FD3-4315-8902-6A4FEF47B78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ED8C7A-2A30-4A3E-974A-A19C0DC3A1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90F4DF-C243-4A3A-8D86-749A77DC5182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More than one laptop with presentation (in case)</a:t>
          </a:r>
        </a:p>
      </dgm:t>
    </dgm:pt>
    <dgm:pt modelId="{A38B5F47-1473-4BF1-B1C5-320A472663FB}" type="parTrans" cxnId="{17835A7C-096D-40F0-B881-D3908F78E526}">
      <dgm:prSet/>
      <dgm:spPr/>
      <dgm:t>
        <a:bodyPr/>
        <a:lstStyle/>
        <a:p>
          <a:endParaRPr lang="en-US"/>
        </a:p>
      </dgm:t>
    </dgm:pt>
    <dgm:pt modelId="{C82E02D6-EF45-432B-927A-19EBEC8C4609}" type="sibTrans" cxnId="{17835A7C-096D-40F0-B881-D3908F78E526}">
      <dgm:prSet/>
      <dgm:spPr/>
      <dgm:t>
        <a:bodyPr/>
        <a:lstStyle/>
        <a:p>
          <a:endParaRPr lang="en-US"/>
        </a:p>
      </dgm:t>
    </dgm:pt>
    <dgm:pt modelId="{129FA9AB-B334-4B90-B73C-CFBB978640F5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Refer heavily to the Pitch Presentation Rubrics on Moodle</a:t>
          </a:r>
        </a:p>
      </dgm:t>
    </dgm:pt>
    <dgm:pt modelId="{3E55316A-41D7-4FBD-890B-625AA0DCC872}" type="parTrans" cxnId="{413ED485-2F9D-488B-83AE-AA1519A6C6E8}">
      <dgm:prSet/>
      <dgm:spPr/>
      <dgm:t>
        <a:bodyPr/>
        <a:lstStyle/>
        <a:p>
          <a:endParaRPr lang="en-US"/>
        </a:p>
      </dgm:t>
    </dgm:pt>
    <dgm:pt modelId="{16FFF2DE-7D11-41EC-A564-FD53D8F4D9F7}" type="sibTrans" cxnId="{413ED485-2F9D-488B-83AE-AA1519A6C6E8}">
      <dgm:prSet/>
      <dgm:spPr/>
      <dgm:t>
        <a:bodyPr/>
        <a:lstStyle/>
        <a:p>
          <a:endParaRPr lang="en-US"/>
        </a:p>
      </dgm:t>
    </dgm:pt>
    <dgm:pt modelId="{1A007B17-AD54-4AC4-B356-8849130EC079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Be focused on what’s important</a:t>
          </a:r>
        </a:p>
      </dgm:t>
    </dgm:pt>
    <dgm:pt modelId="{4B66D70F-BAFF-4D30-9512-53248714C85D}" type="parTrans" cxnId="{6AD71619-C1BD-4BE7-AA05-0189BCE168D8}">
      <dgm:prSet/>
      <dgm:spPr/>
      <dgm:t>
        <a:bodyPr/>
        <a:lstStyle/>
        <a:p>
          <a:endParaRPr lang="en-US"/>
        </a:p>
      </dgm:t>
    </dgm:pt>
    <dgm:pt modelId="{E00E7771-6D0B-41D1-9B29-BB2331D1F400}" type="sibTrans" cxnId="{6AD71619-C1BD-4BE7-AA05-0189BCE168D8}">
      <dgm:prSet/>
      <dgm:spPr/>
      <dgm:t>
        <a:bodyPr/>
        <a:lstStyle/>
        <a:p>
          <a:endParaRPr lang="en-US"/>
        </a:p>
      </dgm:t>
    </dgm:pt>
    <dgm:pt modelId="{804E6CF6-4132-4796-A428-0DCAC0C784BC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Rehearse</a:t>
          </a:r>
        </a:p>
      </dgm:t>
    </dgm:pt>
    <dgm:pt modelId="{925239A5-2A92-442F-85D8-EB37116436B7}" type="parTrans" cxnId="{40424693-FC55-4CCA-9F77-0AA8CABF31FF}">
      <dgm:prSet/>
      <dgm:spPr/>
      <dgm:t>
        <a:bodyPr/>
        <a:lstStyle/>
        <a:p>
          <a:endParaRPr lang="en-US"/>
        </a:p>
      </dgm:t>
    </dgm:pt>
    <dgm:pt modelId="{C49E02A1-630B-4347-AD89-BE34BDE7E0EC}" type="sibTrans" cxnId="{40424693-FC55-4CCA-9F77-0AA8CABF31FF}">
      <dgm:prSet/>
      <dgm:spPr/>
      <dgm:t>
        <a:bodyPr/>
        <a:lstStyle/>
        <a:p>
          <a:endParaRPr lang="en-US"/>
        </a:p>
      </dgm:t>
    </dgm:pt>
    <dgm:pt modelId="{9CA16B33-DC42-412A-9085-0D835CBC2068}" type="pres">
      <dgm:prSet presAssocID="{DCED8C7A-2A30-4A3E-974A-A19C0DC3A135}" presName="root" presStyleCnt="0">
        <dgm:presLayoutVars>
          <dgm:dir/>
          <dgm:resizeHandles val="exact"/>
        </dgm:presLayoutVars>
      </dgm:prSet>
      <dgm:spPr/>
    </dgm:pt>
    <dgm:pt modelId="{4C6F5C6B-D5B8-4CF4-B268-8422FDBA88FA}" type="pres">
      <dgm:prSet presAssocID="{C790F4DF-C243-4A3A-8D86-749A77DC5182}" presName="compNode" presStyleCnt="0"/>
      <dgm:spPr/>
    </dgm:pt>
    <dgm:pt modelId="{213F3172-DE90-463E-BA7B-75BE185B110C}" type="pres">
      <dgm:prSet presAssocID="{C790F4DF-C243-4A3A-8D86-749A77DC5182}" presName="bgRect" presStyleLbl="bgShp" presStyleIdx="0" presStyleCnt="4"/>
      <dgm:spPr/>
    </dgm:pt>
    <dgm:pt modelId="{1A5B25F5-16F0-4D3C-9B45-28A5561FC0C5}" type="pres">
      <dgm:prSet presAssocID="{C790F4DF-C243-4A3A-8D86-749A77DC51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1C40247-A426-465A-8864-EE623A5CDA49}" type="pres">
      <dgm:prSet presAssocID="{C790F4DF-C243-4A3A-8D86-749A77DC5182}" presName="spaceRect" presStyleCnt="0"/>
      <dgm:spPr/>
    </dgm:pt>
    <dgm:pt modelId="{89554872-71E4-4509-A53E-7C1FD03885D0}" type="pres">
      <dgm:prSet presAssocID="{C790F4DF-C243-4A3A-8D86-749A77DC5182}" presName="parTx" presStyleLbl="revTx" presStyleIdx="0" presStyleCnt="4">
        <dgm:presLayoutVars>
          <dgm:chMax val="0"/>
          <dgm:chPref val="0"/>
        </dgm:presLayoutVars>
      </dgm:prSet>
      <dgm:spPr/>
    </dgm:pt>
    <dgm:pt modelId="{8E63838F-33E2-4105-9421-4D3D0CA1EFF1}" type="pres">
      <dgm:prSet presAssocID="{C82E02D6-EF45-432B-927A-19EBEC8C4609}" presName="sibTrans" presStyleCnt="0"/>
      <dgm:spPr/>
    </dgm:pt>
    <dgm:pt modelId="{5B0ECF9A-7A7C-4F55-A14C-B47C5A28B6F0}" type="pres">
      <dgm:prSet presAssocID="{129FA9AB-B334-4B90-B73C-CFBB978640F5}" presName="compNode" presStyleCnt="0"/>
      <dgm:spPr/>
    </dgm:pt>
    <dgm:pt modelId="{E27789C8-4238-4D8D-8D74-E47DD0CDE275}" type="pres">
      <dgm:prSet presAssocID="{129FA9AB-B334-4B90-B73C-CFBB978640F5}" presName="bgRect" presStyleLbl="bgShp" presStyleIdx="1" presStyleCnt="4"/>
      <dgm:spPr/>
    </dgm:pt>
    <dgm:pt modelId="{EFE0586A-939F-4451-A748-8C738EF0F96C}" type="pres">
      <dgm:prSet presAssocID="{129FA9AB-B334-4B90-B73C-CFBB978640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99450BB-4C07-4F47-81E0-D0BB8EE6293C}" type="pres">
      <dgm:prSet presAssocID="{129FA9AB-B334-4B90-B73C-CFBB978640F5}" presName="spaceRect" presStyleCnt="0"/>
      <dgm:spPr/>
    </dgm:pt>
    <dgm:pt modelId="{00A95342-039E-4722-9AA5-2F6C2FF84145}" type="pres">
      <dgm:prSet presAssocID="{129FA9AB-B334-4B90-B73C-CFBB978640F5}" presName="parTx" presStyleLbl="revTx" presStyleIdx="1" presStyleCnt="4">
        <dgm:presLayoutVars>
          <dgm:chMax val="0"/>
          <dgm:chPref val="0"/>
        </dgm:presLayoutVars>
      </dgm:prSet>
      <dgm:spPr/>
    </dgm:pt>
    <dgm:pt modelId="{AAC112B6-4492-42FE-AFC7-69D8313F0E07}" type="pres">
      <dgm:prSet presAssocID="{16FFF2DE-7D11-41EC-A564-FD53D8F4D9F7}" presName="sibTrans" presStyleCnt="0"/>
      <dgm:spPr/>
    </dgm:pt>
    <dgm:pt modelId="{5C3B466B-299D-42BE-AC03-43C8566AE8BD}" type="pres">
      <dgm:prSet presAssocID="{1A007B17-AD54-4AC4-B356-8849130EC079}" presName="compNode" presStyleCnt="0"/>
      <dgm:spPr/>
    </dgm:pt>
    <dgm:pt modelId="{7C2AC4FD-5947-49E9-A148-24603A56DC5D}" type="pres">
      <dgm:prSet presAssocID="{1A007B17-AD54-4AC4-B356-8849130EC079}" presName="bgRect" presStyleLbl="bgShp" presStyleIdx="2" presStyleCnt="4"/>
      <dgm:spPr/>
    </dgm:pt>
    <dgm:pt modelId="{CBE1915B-4D2B-4A9A-894C-5FDAF54D0FFC}" type="pres">
      <dgm:prSet presAssocID="{1A007B17-AD54-4AC4-B356-8849130EC0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1853E7A-9239-4352-829E-D47CA276E4FA}" type="pres">
      <dgm:prSet presAssocID="{1A007B17-AD54-4AC4-B356-8849130EC079}" presName="spaceRect" presStyleCnt="0"/>
      <dgm:spPr/>
    </dgm:pt>
    <dgm:pt modelId="{6182F531-5FD7-4774-A0EB-67F142A3CAE0}" type="pres">
      <dgm:prSet presAssocID="{1A007B17-AD54-4AC4-B356-8849130EC079}" presName="parTx" presStyleLbl="revTx" presStyleIdx="2" presStyleCnt="4">
        <dgm:presLayoutVars>
          <dgm:chMax val="0"/>
          <dgm:chPref val="0"/>
        </dgm:presLayoutVars>
      </dgm:prSet>
      <dgm:spPr/>
    </dgm:pt>
    <dgm:pt modelId="{2C79E056-B92D-418A-8FEB-01EBAC268FB8}" type="pres">
      <dgm:prSet presAssocID="{E00E7771-6D0B-41D1-9B29-BB2331D1F400}" presName="sibTrans" presStyleCnt="0"/>
      <dgm:spPr/>
    </dgm:pt>
    <dgm:pt modelId="{A5ADD794-94A7-4AD2-8C9D-1FD199F0FEAA}" type="pres">
      <dgm:prSet presAssocID="{804E6CF6-4132-4796-A428-0DCAC0C784BC}" presName="compNode" presStyleCnt="0"/>
      <dgm:spPr/>
    </dgm:pt>
    <dgm:pt modelId="{E7377665-3284-4FBE-8224-58379EE20561}" type="pres">
      <dgm:prSet presAssocID="{804E6CF6-4132-4796-A428-0DCAC0C784BC}" presName="bgRect" presStyleLbl="bgShp" presStyleIdx="3" presStyleCnt="4" custLinFactNeighborX="-4711" custLinFactNeighborY="4733"/>
      <dgm:spPr/>
    </dgm:pt>
    <dgm:pt modelId="{B026F727-908A-48C6-BD0F-A4224FEB3622}" type="pres">
      <dgm:prSet presAssocID="{804E6CF6-4132-4796-A428-0DCAC0C784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ED84CE3D-92DC-4576-8348-A04BC7CC2DBE}" type="pres">
      <dgm:prSet presAssocID="{804E6CF6-4132-4796-A428-0DCAC0C784BC}" presName="spaceRect" presStyleCnt="0"/>
      <dgm:spPr/>
    </dgm:pt>
    <dgm:pt modelId="{374FCA4D-1B78-453D-83C7-74DCA9822B59}" type="pres">
      <dgm:prSet presAssocID="{804E6CF6-4132-4796-A428-0DCAC0C784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D71619-C1BD-4BE7-AA05-0189BCE168D8}" srcId="{DCED8C7A-2A30-4A3E-974A-A19C0DC3A135}" destId="{1A007B17-AD54-4AC4-B356-8849130EC079}" srcOrd="2" destOrd="0" parTransId="{4B66D70F-BAFF-4D30-9512-53248714C85D}" sibTransId="{E00E7771-6D0B-41D1-9B29-BB2331D1F400}"/>
    <dgm:cxn modelId="{5859EA54-56D0-4124-B082-4730D14D195D}" type="presOf" srcId="{C790F4DF-C243-4A3A-8D86-749A77DC5182}" destId="{89554872-71E4-4509-A53E-7C1FD03885D0}" srcOrd="0" destOrd="0" presId="urn:microsoft.com/office/officeart/2018/2/layout/IconVerticalSolidList"/>
    <dgm:cxn modelId="{3A891758-374F-4BC9-9B45-8ED0B789592D}" type="presOf" srcId="{1A007B17-AD54-4AC4-B356-8849130EC079}" destId="{6182F531-5FD7-4774-A0EB-67F142A3CAE0}" srcOrd="0" destOrd="0" presId="urn:microsoft.com/office/officeart/2018/2/layout/IconVerticalSolidList"/>
    <dgm:cxn modelId="{17835A7C-096D-40F0-B881-D3908F78E526}" srcId="{DCED8C7A-2A30-4A3E-974A-A19C0DC3A135}" destId="{C790F4DF-C243-4A3A-8D86-749A77DC5182}" srcOrd="0" destOrd="0" parTransId="{A38B5F47-1473-4BF1-B1C5-320A472663FB}" sibTransId="{C82E02D6-EF45-432B-927A-19EBEC8C4609}"/>
    <dgm:cxn modelId="{413ED485-2F9D-488B-83AE-AA1519A6C6E8}" srcId="{DCED8C7A-2A30-4A3E-974A-A19C0DC3A135}" destId="{129FA9AB-B334-4B90-B73C-CFBB978640F5}" srcOrd="1" destOrd="0" parTransId="{3E55316A-41D7-4FBD-890B-625AA0DCC872}" sibTransId="{16FFF2DE-7D11-41EC-A564-FD53D8F4D9F7}"/>
    <dgm:cxn modelId="{40424693-FC55-4CCA-9F77-0AA8CABF31FF}" srcId="{DCED8C7A-2A30-4A3E-974A-A19C0DC3A135}" destId="{804E6CF6-4132-4796-A428-0DCAC0C784BC}" srcOrd="3" destOrd="0" parTransId="{925239A5-2A92-442F-85D8-EB37116436B7}" sibTransId="{C49E02A1-630B-4347-AD89-BE34BDE7E0EC}"/>
    <dgm:cxn modelId="{8E7F10A0-9773-45F7-A65D-81E2D463E5FC}" type="presOf" srcId="{129FA9AB-B334-4B90-B73C-CFBB978640F5}" destId="{00A95342-039E-4722-9AA5-2F6C2FF84145}" srcOrd="0" destOrd="0" presId="urn:microsoft.com/office/officeart/2018/2/layout/IconVerticalSolidList"/>
    <dgm:cxn modelId="{470E10A3-03A6-4512-966F-BCF62945B51A}" type="presOf" srcId="{804E6CF6-4132-4796-A428-0DCAC0C784BC}" destId="{374FCA4D-1B78-453D-83C7-74DCA9822B59}" srcOrd="0" destOrd="0" presId="urn:microsoft.com/office/officeart/2018/2/layout/IconVerticalSolidList"/>
    <dgm:cxn modelId="{E24D35DD-97F8-4C38-8FE7-9C82A39004B4}" type="presOf" srcId="{DCED8C7A-2A30-4A3E-974A-A19C0DC3A135}" destId="{9CA16B33-DC42-412A-9085-0D835CBC2068}" srcOrd="0" destOrd="0" presId="urn:microsoft.com/office/officeart/2018/2/layout/IconVerticalSolidList"/>
    <dgm:cxn modelId="{F22ECA67-88C6-4A86-B18E-60A5103DB1DB}" type="presParOf" srcId="{9CA16B33-DC42-412A-9085-0D835CBC2068}" destId="{4C6F5C6B-D5B8-4CF4-B268-8422FDBA88FA}" srcOrd="0" destOrd="0" presId="urn:microsoft.com/office/officeart/2018/2/layout/IconVerticalSolidList"/>
    <dgm:cxn modelId="{0100F3F8-F38B-47FC-A987-7CDD4EF8F6A0}" type="presParOf" srcId="{4C6F5C6B-D5B8-4CF4-B268-8422FDBA88FA}" destId="{213F3172-DE90-463E-BA7B-75BE185B110C}" srcOrd="0" destOrd="0" presId="urn:microsoft.com/office/officeart/2018/2/layout/IconVerticalSolidList"/>
    <dgm:cxn modelId="{A953BC82-7DF2-4842-8EE2-D78AB31F2BCF}" type="presParOf" srcId="{4C6F5C6B-D5B8-4CF4-B268-8422FDBA88FA}" destId="{1A5B25F5-16F0-4D3C-9B45-28A5561FC0C5}" srcOrd="1" destOrd="0" presId="urn:microsoft.com/office/officeart/2018/2/layout/IconVerticalSolidList"/>
    <dgm:cxn modelId="{F54DB30A-2337-43E7-A4D9-BD77E1A5603C}" type="presParOf" srcId="{4C6F5C6B-D5B8-4CF4-B268-8422FDBA88FA}" destId="{01C40247-A426-465A-8864-EE623A5CDA49}" srcOrd="2" destOrd="0" presId="urn:microsoft.com/office/officeart/2018/2/layout/IconVerticalSolidList"/>
    <dgm:cxn modelId="{060797AF-9212-4189-9949-B40682693353}" type="presParOf" srcId="{4C6F5C6B-D5B8-4CF4-B268-8422FDBA88FA}" destId="{89554872-71E4-4509-A53E-7C1FD03885D0}" srcOrd="3" destOrd="0" presId="urn:microsoft.com/office/officeart/2018/2/layout/IconVerticalSolidList"/>
    <dgm:cxn modelId="{7FA03D95-4D8C-4C47-AE57-3557EB3C13BE}" type="presParOf" srcId="{9CA16B33-DC42-412A-9085-0D835CBC2068}" destId="{8E63838F-33E2-4105-9421-4D3D0CA1EFF1}" srcOrd="1" destOrd="0" presId="urn:microsoft.com/office/officeart/2018/2/layout/IconVerticalSolidList"/>
    <dgm:cxn modelId="{74F87C3C-DCF0-4E64-ACAC-BCDEE3EE9A9C}" type="presParOf" srcId="{9CA16B33-DC42-412A-9085-0D835CBC2068}" destId="{5B0ECF9A-7A7C-4F55-A14C-B47C5A28B6F0}" srcOrd="2" destOrd="0" presId="urn:microsoft.com/office/officeart/2018/2/layout/IconVerticalSolidList"/>
    <dgm:cxn modelId="{74A28B33-2CEB-4118-98EB-362547B62E03}" type="presParOf" srcId="{5B0ECF9A-7A7C-4F55-A14C-B47C5A28B6F0}" destId="{E27789C8-4238-4D8D-8D74-E47DD0CDE275}" srcOrd="0" destOrd="0" presId="urn:microsoft.com/office/officeart/2018/2/layout/IconVerticalSolidList"/>
    <dgm:cxn modelId="{A6FE7012-1552-4BE9-96CF-2D6137FC62F8}" type="presParOf" srcId="{5B0ECF9A-7A7C-4F55-A14C-B47C5A28B6F0}" destId="{EFE0586A-939F-4451-A748-8C738EF0F96C}" srcOrd="1" destOrd="0" presId="urn:microsoft.com/office/officeart/2018/2/layout/IconVerticalSolidList"/>
    <dgm:cxn modelId="{A3625530-B0A7-49F8-9B99-4074ECA8F50B}" type="presParOf" srcId="{5B0ECF9A-7A7C-4F55-A14C-B47C5A28B6F0}" destId="{199450BB-4C07-4F47-81E0-D0BB8EE6293C}" srcOrd="2" destOrd="0" presId="urn:microsoft.com/office/officeart/2018/2/layout/IconVerticalSolidList"/>
    <dgm:cxn modelId="{F19EE370-386B-4A9B-84DE-AC7A6F63CCE7}" type="presParOf" srcId="{5B0ECF9A-7A7C-4F55-A14C-B47C5A28B6F0}" destId="{00A95342-039E-4722-9AA5-2F6C2FF84145}" srcOrd="3" destOrd="0" presId="urn:microsoft.com/office/officeart/2018/2/layout/IconVerticalSolidList"/>
    <dgm:cxn modelId="{D0460727-C977-4B3E-A867-E4951C01805E}" type="presParOf" srcId="{9CA16B33-DC42-412A-9085-0D835CBC2068}" destId="{AAC112B6-4492-42FE-AFC7-69D8313F0E07}" srcOrd="3" destOrd="0" presId="urn:microsoft.com/office/officeart/2018/2/layout/IconVerticalSolidList"/>
    <dgm:cxn modelId="{8E5EEA27-01DC-40A1-8933-D727AB24E08D}" type="presParOf" srcId="{9CA16B33-DC42-412A-9085-0D835CBC2068}" destId="{5C3B466B-299D-42BE-AC03-43C8566AE8BD}" srcOrd="4" destOrd="0" presId="urn:microsoft.com/office/officeart/2018/2/layout/IconVerticalSolidList"/>
    <dgm:cxn modelId="{64D5DB16-91DA-45D3-AD34-3677F05B3678}" type="presParOf" srcId="{5C3B466B-299D-42BE-AC03-43C8566AE8BD}" destId="{7C2AC4FD-5947-49E9-A148-24603A56DC5D}" srcOrd="0" destOrd="0" presId="urn:microsoft.com/office/officeart/2018/2/layout/IconVerticalSolidList"/>
    <dgm:cxn modelId="{FF626D42-BADE-4C83-8D53-2EE4777CCB0F}" type="presParOf" srcId="{5C3B466B-299D-42BE-AC03-43C8566AE8BD}" destId="{CBE1915B-4D2B-4A9A-894C-5FDAF54D0FFC}" srcOrd="1" destOrd="0" presId="urn:microsoft.com/office/officeart/2018/2/layout/IconVerticalSolidList"/>
    <dgm:cxn modelId="{9056B6BD-67FD-4498-9BD2-83B951F796CD}" type="presParOf" srcId="{5C3B466B-299D-42BE-AC03-43C8566AE8BD}" destId="{B1853E7A-9239-4352-829E-D47CA276E4FA}" srcOrd="2" destOrd="0" presId="urn:microsoft.com/office/officeart/2018/2/layout/IconVerticalSolidList"/>
    <dgm:cxn modelId="{A3C96DD5-C9D2-4D8D-8B2E-AC3499A9F69A}" type="presParOf" srcId="{5C3B466B-299D-42BE-AC03-43C8566AE8BD}" destId="{6182F531-5FD7-4774-A0EB-67F142A3CAE0}" srcOrd="3" destOrd="0" presId="urn:microsoft.com/office/officeart/2018/2/layout/IconVerticalSolidList"/>
    <dgm:cxn modelId="{A815D0AB-AE4F-45AD-94BF-3CF873A5844A}" type="presParOf" srcId="{9CA16B33-DC42-412A-9085-0D835CBC2068}" destId="{2C79E056-B92D-418A-8FEB-01EBAC268FB8}" srcOrd="5" destOrd="0" presId="urn:microsoft.com/office/officeart/2018/2/layout/IconVerticalSolidList"/>
    <dgm:cxn modelId="{036EF73E-BF23-48A8-94D0-6B0FD6612D40}" type="presParOf" srcId="{9CA16B33-DC42-412A-9085-0D835CBC2068}" destId="{A5ADD794-94A7-4AD2-8C9D-1FD199F0FEAA}" srcOrd="6" destOrd="0" presId="urn:microsoft.com/office/officeart/2018/2/layout/IconVerticalSolidList"/>
    <dgm:cxn modelId="{B5492529-A576-404D-BD30-30CD13217FC2}" type="presParOf" srcId="{A5ADD794-94A7-4AD2-8C9D-1FD199F0FEAA}" destId="{E7377665-3284-4FBE-8224-58379EE20561}" srcOrd="0" destOrd="0" presId="urn:microsoft.com/office/officeart/2018/2/layout/IconVerticalSolidList"/>
    <dgm:cxn modelId="{15EAC0CF-5670-45EB-A9B0-76A6A904D463}" type="presParOf" srcId="{A5ADD794-94A7-4AD2-8C9D-1FD199F0FEAA}" destId="{B026F727-908A-48C6-BD0F-A4224FEB3622}" srcOrd="1" destOrd="0" presId="urn:microsoft.com/office/officeart/2018/2/layout/IconVerticalSolidList"/>
    <dgm:cxn modelId="{472A19ED-9DAC-4400-89D4-BD3F3F3EA14C}" type="presParOf" srcId="{A5ADD794-94A7-4AD2-8C9D-1FD199F0FEAA}" destId="{ED84CE3D-92DC-4576-8348-A04BC7CC2DBE}" srcOrd="2" destOrd="0" presId="urn:microsoft.com/office/officeart/2018/2/layout/IconVerticalSolidList"/>
    <dgm:cxn modelId="{D55BB9C4-5DC8-4768-9FC4-51465F3F6D5D}" type="presParOf" srcId="{A5ADD794-94A7-4AD2-8C9D-1FD199F0FEAA}" destId="{374FCA4D-1B78-453D-83C7-74DCA9822B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9E6E-1456-43CD-AD78-0BBCC14EE4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5C78D4-903B-4C5C-B5C3-374B4939F3C9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Each team has 5 Minutes to present</a:t>
          </a:r>
        </a:p>
      </dgm:t>
    </dgm:pt>
    <dgm:pt modelId="{96C54455-D9C2-4C09-84B5-B01F8AADAEE2}" type="parTrans" cxnId="{4BD0C6F3-7166-427A-BCF0-D88668239942}">
      <dgm:prSet/>
      <dgm:spPr/>
      <dgm:t>
        <a:bodyPr/>
        <a:lstStyle/>
        <a:p>
          <a:endParaRPr lang="en-US"/>
        </a:p>
      </dgm:t>
    </dgm:pt>
    <dgm:pt modelId="{6C84A424-E0EA-442F-B1B3-4DA2B4F18836}" type="sibTrans" cxnId="{4BD0C6F3-7166-427A-BCF0-D88668239942}">
      <dgm:prSet/>
      <dgm:spPr/>
      <dgm:t>
        <a:bodyPr/>
        <a:lstStyle/>
        <a:p>
          <a:endParaRPr lang="en-US"/>
        </a:p>
      </dgm:t>
    </dgm:pt>
    <dgm:pt modelId="{529B3703-AF8C-4EDF-8B32-9F399636A411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Each member must present for at least 1 minute</a:t>
          </a:r>
        </a:p>
      </dgm:t>
    </dgm:pt>
    <dgm:pt modelId="{0D40EB84-A831-4F32-B889-F3B3B1DFCE5B}" type="parTrans" cxnId="{7D3896EC-0605-418A-857B-16BD16C5E2C8}">
      <dgm:prSet/>
      <dgm:spPr/>
      <dgm:t>
        <a:bodyPr/>
        <a:lstStyle/>
        <a:p>
          <a:endParaRPr lang="en-US"/>
        </a:p>
      </dgm:t>
    </dgm:pt>
    <dgm:pt modelId="{F92CB875-276B-4E5F-A2F0-FFA29907DE1B}" type="sibTrans" cxnId="{7D3896EC-0605-418A-857B-16BD16C5E2C8}">
      <dgm:prSet/>
      <dgm:spPr/>
      <dgm:t>
        <a:bodyPr/>
        <a:lstStyle/>
        <a:p>
          <a:endParaRPr lang="en-US"/>
        </a:p>
      </dgm:t>
    </dgm:pt>
    <dgm:pt modelId="{71B05A65-0829-4E48-819E-07B3A5B6FCD3}" type="pres">
      <dgm:prSet presAssocID="{BB459E6E-1456-43CD-AD78-0BBCC14EE44E}" presName="root" presStyleCnt="0">
        <dgm:presLayoutVars>
          <dgm:dir/>
          <dgm:resizeHandles val="exact"/>
        </dgm:presLayoutVars>
      </dgm:prSet>
      <dgm:spPr/>
    </dgm:pt>
    <dgm:pt modelId="{81DE8D91-59AD-44C4-84FF-6CA852CCB52A}" type="pres">
      <dgm:prSet presAssocID="{805C78D4-903B-4C5C-B5C3-374B4939F3C9}" presName="compNode" presStyleCnt="0"/>
      <dgm:spPr/>
    </dgm:pt>
    <dgm:pt modelId="{18027649-74A1-46D7-B6FE-22224F09BF13}" type="pres">
      <dgm:prSet presAssocID="{805C78D4-903B-4C5C-B5C3-374B4939F3C9}" presName="bgRect" presStyleLbl="bgShp" presStyleIdx="0" presStyleCnt="2"/>
      <dgm:spPr/>
    </dgm:pt>
    <dgm:pt modelId="{192633C0-1F28-4D8B-B0D5-65805DF39F9A}" type="pres">
      <dgm:prSet presAssocID="{805C78D4-903B-4C5C-B5C3-374B4939F3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80DBD60-ACA2-47F7-9756-4327F4D0ED6A}" type="pres">
      <dgm:prSet presAssocID="{805C78D4-903B-4C5C-B5C3-374B4939F3C9}" presName="spaceRect" presStyleCnt="0"/>
      <dgm:spPr/>
    </dgm:pt>
    <dgm:pt modelId="{35E55732-F054-47A1-93A4-EACB3F4E76BC}" type="pres">
      <dgm:prSet presAssocID="{805C78D4-903B-4C5C-B5C3-374B4939F3C9}" presName="parTx" presStyleLbl="revTx" presStyleIdx="0" presStyleCnt="2">
        <dgm:presLayoutVars>
          <dgm:chMax val="0"/>
          <dgm:chPref val="0"/>
        </dgm:presLayoutVars>
      </dgm:prSet>
      <dgm:spPr/>
    </dgm:pt>
    <dgm:pt modelId="{3936303A-29F1-49AC-8E55-949CA0807469}" type="pres">
      <dgm:prSet presAssocID="{6C84A424-E0EA-442F-B1B3-4DA2B4F18836}" presName="sibTrans" presStyleCnt="0"/>
      <dgm:spPr/>
    </dgm:pt>
    <dgm:pt modelId="{E9145AC2-F1E2-4077-9F9D-B395E876E9BD}" type="pres">
      <dgm:prSet presAssocID="{529B3703-AF8C-4EDF-8B32-9F399636A411}" presName="compNode" presStyleCnt="0"/>
      <dgm:spPr/>
    </dgm:pt>
    <dgm:pt modelId="{90EC8DC2-BE5C-4AD8-9E88-8D176428ABB5}" type="pres">
      <dgm:prSet presAssocID="{529B3703-AF8C-4EDF-8B32-9F399636A411}" presName="bgRect" presStyleLbl="bgShp" presStyleIdx="1" presStyleCnt="2"/>
      <dgm:spPr/>
    </dgm:pt>
    <dgm:pt modelId="{DFC51423-7D15-4B11-BEFF-7CE9962BA159}" type="pres">
      <dgm:prSet presAssocID="{529B3703-AF8C-4EDF-8B32-9F399636A4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A62482-76EF-47A7-84EA-D5B03F8809AC}" type="pres">
      <dgm:prSet presAssocID="{529B3703-AF8C-4EDF-8B32-9F399636A411}" presName="spaceRect" presStyleCnt="0"/>
      <dgm:spPr/>
    </dgm:pt>
    <dgm:pt modelId="{965C8319-9878-4486-8074-246AEF9EEF8C}" type="pres">
      <dgm:prSet presAssocID="{529B3703-AF8C-4EDF-8B32-9F399636A41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B90E522-5145-4E84-82E7-BB8C53F4013F}" type="presOf" srcId="{805C78D4-903B-4C5C-B5C3-374B4939F3C9}" destId="{35E55732-F054-47A1-93A4-EACB3F4E76BC}" srcOrd="0" destOrd="0" presId="urn:microsoft.com/office/officeart/2018/2/layout/IconVerticalSolidList"/>
    <dgm:cxn modelId="{7508C2CE-3BD1-434B-A5D7-4B828C23FE58}" type="presOf" srcId="{529B3703-AF8C-4EDF-8B32-9F399636A411}" destId="{965C8319-9878-4486-8074-246AEF9EEF8C}" srcOrd="0" destOrd="0" presId="urn:microsoft.com/office/officeart/2018/2/layout/IconVerticalSolidList"/>
    <dgm:cxn modelId="{10C137CF-54D6-4D97-BE5B-D81A48E50C3F}" type="presOf" srcId="{BB459E6E-1456-43CD-AD78-0BBCC14EE44E}" destId="{71B05A65-0829-4E48-819E-07B3A5B6FCD3}" srcOrd="0" destOrd="0" presId="urn:microsoft.com/office/officeart/2018/2/layout/IconVerticalSolidList"/>
    <dgm:cxn modelId="{7D3896EC-0605-418A-857B-16BD16C5E2C8}" srcId="{BB459E6E-1456-43CD-AD78-0BBCC14EE44E}" destId="{529B3703-AF8C-4EDF-8B32-9F399636A411}" srcOrd="1" destOrd="0" parTransId="{0D40EB84-A831-4F32-B889-F3B3B1DFCE5B}" sibTransId="{F92CB875-276B-4E5F-A2F0-FFA29907DE1B}"/>
    <dgm:cxn modelId="{4BD0C6F3-7166-427A-BCF0-D88668239942}" srcId="{BB459E6E-1456-43CD-AD78-0BBCC14EE44E}" destId="{805C78D4-903B-4C5C-B5C3-374B4939F3C9}" srcOrd="0" destOrd="0" parTransId="{96C54455-D9C2-4C09-84B5-B01F8AADAEE2}" sibTransId="{6C84A424-E0EA-442F-B1B3-4DA2B4F18836}"/>
    <dgm:cxn modelId="{0467ABEB-E324-454F-A17E-40FEFBE613E5}" type="presParOf" srcId="{71B05A65-0829-4E48-819E-07B3A5B6FCD3}" destId="{81DE8D91-59AD-44C4-84FF-6CA852CCB52A}" srcOrd="0" destOrd="0" presId="urn:microsoft.com/office/officeart/2018/2/layout/IconVerticalSolidList"/>
    <dgm:cxn modelId="{2F5FBE21-22A8-4E49-934A-A5F46E4EF575}" type="presParOf" srcId="{81DE8D91-59AD-44C4-84FF-6CA852CCB52A}" destId="{18027649-74A1-46D7-B6FE-22224F09BF13}" srcOrd="0" destOrd="0" presId="urn:microsoft.com/office/officeart/2018/2/layout/IconVerticalSolidList"/>
    <dgm:cxn modelId="{04077253-0421-42D1-8CFD-72FBF7C3021C}" type="presParOf" srcId="{81DE8D91-59AD-44C4-84FF-6CA852CCB52A}" destId="{192633C0-1F28-4D8B-B0D5-65805DF39F9A}" srcOrd="1" destOrd="0" presId="urn:microsoft.com/office/officeart/2018/2/layout/IconVerticalSolidList"/>
    <dgm:cxn modelId="{B1BC841E-CCAD-4546-A883-8026B9911FDE}" type="presParOf" srcId="{81DE8D91-59AD-44C4-84FF-6CA852CCB52A}" destId="{680DBD60-ACA2-47F7-9756-4327F4D0ED6A}" srcOrd="2" destOrd="0" presId="urn:microsoft.com/office/officeart/2018/2/layout/IconVerticalSolidList"/>
    <dgm:cxn modelId="{B6A65621-941B-4584-8A5A-00E66F0BE26B}" type="presParOf" srcId="{81DE8D91-59AD-44C4-84FF-6CA852CCB52A}" destId="{35E55732-F054-47A1-93A4-EACB3F4E76BC}" srcOrd="3" destOrd="0" presId="urn:microsoft.com/office/officeart/2018/2/layout/IconVerticalSolidList"/>
    <dgm:cxn modelId="{39940130-F142-49F8-9F75-C6E736D3170E}" type="presParOf" srcId="{71B05A65-0829-4E48-819E-07B3A5B6FCD3}" destId="{3936303A-29F1-49AC-8E55-949CA0807469}" srcOrd="1" destOrd="0" presId="urn:microsoft.com/office/officeart/2018/2/layout/IconVerticalSolidList"/>
    <dgm:cxn modelId="{FF06F6EA-66A6-4172-A532-D0ED2A9E14BE}" type="presParOf" srcId="{71B05A65-0829-4E48-819E-07B3A5B6FCD3}" destId="{E9145AC2-F1E2-4077-9F9D-B395E876E9BD}" srcOrd="2" destOrd="0" presId="urn:microsoft.com/office/officeart/2018/2/layout/IconVerticalSolidList"/>
    <dgm:cxn modelId="{B9193EFD-E60E-48FC-AEE3-FADB098599AC}" type="presParOf" srcId="{E9145AC2-F1E2-4077-9F9D-B395E876E9BD}" destId="{90EC8DC2-BE5C-4AD8-9E88-8D176428ABB5}" srcOrd="0" destOrd="0" presId="urn:microsoft.com/office/officeart/2018/2/layout/IconVerticalSolidList"/>
    <dgm:cxn modelId="{64F8A991-6590-42BA-A7EB-50BDCC0BE574}" type="presParOf" srcId="{E9145AC2-F1E2-4077-9F9D-B395E876E9BD}" destId="{DFC51423-7D15-4B11-BEFF-7CE9962BA159}" srcOrd="1" destOrd="0" presId="urn:microsoft.com/office/officeart/2018/2/layout/IconVerticalSolidList"/>
    <dgm:cxn modelId="{A021CCA1-56D9-4394-8D9D-8580F5969C0B}" type="presParOf" srcId="{E9145AC2-F1E2-4077-9F9D-B395E876E9BD}" destId="{06A62482-76EF-47A7-84EA-D5B03F8809AC}" srcOrd="2" destOrd="0" presId="urn:microsoft.com/office/officeart/2018/2/layout/IconVerticalSolidList"/>
    <dgm:cxn modelId="{6BBB6AC1-C580-4396-A4C8-535C13C33A37}" type="presParOf" srcId="{E9145AC2-F1E2-4077-9F9D-B395E876E9BD}" destId="{965C8319-9878-4486-8074-246AEF9EEF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388902-5ECD-4FF4-ADA7-CA90779932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8590C5-88FD-4A5D-9FE7-0250949CC5C4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Using your own laptop, connected to the projector system</a:t>
          </a:r>
        </a:p>
      </dgm:t>
    </dgm:pt>
    <dgm:pt modelId="{48969392-99FD-44E5-B2C1-C097351A8953}" type="parTrans" cxnId="{4A990EBA-690A-4A1E-A7E2-601D6E8E2FAB}">
      <dgm:prSet/>
      <dgm:spPr/>
      <dgm:t>
        <a:bodyPr/>
        <a:lstStyle/>
        <a:p>
          <a:endParaRPr lang="en-US"/>
        </a:p>
      </dgm:t>
    </dgm:pt>
    <dgm:pt modelId="{5AEC4E04-AEC6-434B-BF63-9C674682D412}" type="sibTrans" cxnId="{4A990EBA-690A-4A1E-A7E2-601D6E8E2FAB}">
      <dgm:prSet/>
      <dgm:spPr/>
      <dgm:t>
        <a:bodyPr/>
        <a:lstStyle/>
        <a:p>
          <a:endParaRPr lang="en-US"/>
        </a:p>
      </dgm:t>
    </dgm:pt>
    <dgm:pt modelId="{0F2FA3C9-6B58-4ED5-9DBB-6B79C363CE59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Many options for materials:</a:t>
          </a:r>
        </a:p>
      </dgm:t>
    </dgm:pt>
    <dgm:pt modelId="{A7C4AD33-28F2-47A9-8DA2-37281843A5B4}" type="parTrans" cxnId="{BA5EAB44-9E4B-46CC-A1EF-6C3F80E0D651}">
      <dgm:prSet/>
      <dgm:spPr/>
      <dgm:t>
        <a:bodyPr/>
        <a:lstStyle/>
        <a:p>
          <a:endParaRPr lang="en-US"/>
        </a:p>
      </dgm:t>
    </dgm:pt>
    <dgm:pt modelId="{BFB81D30-8DF9-4F09-805B-6832B94CC01D}" type="sibTrans" cxnId="{BA5EAB44-9E4B-46CC-A1EF-6C3F80E0D651}">
      <dgm:prSet/>
      <dgm:spPr/>
      <dgm:t>
        <a:bodyPr/>
        <a:lstStyle/>
        <a:p>
          <a:endParaRPr lang="en-US"/>
        </a:p>
      </dgm:t>
    </dgm:pt>
    <dgm:pt modelId="{B7D54FC4-98E7-42F2-B0E0-2A879FDD24CB}">
      <dgm:prSet/>
      <dgm:spPr/>
      <dgm:t>
        <a:bodyPr/>
        <a:lstStyle/>
        <a:p>
          <a:r>
            <a:rPr lang="en-US" dirty="0" err="1">
              <a:solidFill>
                <a:schemeClr val="accent1"/>
              </a:solidFill>
            </a:rPr>
            <a:t>Powerpoint</a:t>
          </a:r>
          <a:r>
            <a:rPr lang="en-US" dirty="0">
              <a:solidFill>
                <a:schemeClr val="accent1"/>
              </a:solidFill>
            </a:rPr>
            <a:t> slides</a:t>
          </a:r>
        </a:p>
      </dgm:t>
    </dgm:pt>
    <dgm:pt modelId="{0EE4003D-8AEA-4B40-AADE-F7EE759E7E82}" type="parTrans" cxnId="{295B6B88-257C-48D6-978A-8BD4A5B1DE44}">
      <dgm:prSet/>
      <dgm:spPr/>
      <dgm:t>
        <a:bodyPr/>
        <a:lstStyle/>
        <a:p>
          <a:endParaRPr lang="en-US"/>
        </a:p>
      </dgm:t>
    </dgm:pt>
    <dgm:pt modelId="{A10C3956-27A0-4BFD-A986-92C5314810A3}" type="sibTrans" cxnId="{295B6B88-257C-48D6-978A-8BD4A5B1DE44}">
      <dgm:prSet/>
      <dgm:spPr/>
      <dgm:t>
        <a:bodyPr/>
        <a:lstStyle/>
        <a:p>
          <a:endParaRPr lang="en-US"/>
        </a:p>
      </dgm:t>
    </dgm:pt>
    <dgm:pt modelId="{8945146B-EFB7-4C1F-B1B9-ECE1459BF1E9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Videos</a:t>
          </a:r>
        </a:p>
      </dgm:t>
    </dgm:pt>
    <dgm:pt modelId="{00827DF0-9A0D-4656-AE0D-57AFCE8C9202}" type="parTrans" cxnId="{DD8602A1-51F5-4E13-B800-FBE7263689CD}">
      <dgm:prSet/>
      <dgm:spPr/>
      <dgm:t>
        <a:bodyPr/>
        <a:lstStyle/>
        <a:p>
          <a:endParaRPr lang="en-US"/>
        </a:p>
      </dgm:t>
    </dgm:pt>
    <dgm:pt modelId="{AB054154-0BE9-4491-857A-DCC65A2D1483}" type="sibTrans" cxnId="{DD8602A1-51F5-4E13-B800-FBE7263689CD}">
      <dgm:prSet/>
      <dgm:spPr/>
      <dgm:t>
        <a:bodyPr/>
        <a:lstStyle/>
        <a:p>
          <a:endParaRPr lang="en-US"/>
        </a:p>
      </dgm:t>
    </dgm:pt>
    <dgm:pt modelId="{1E036BD0-3F05-4D65-8BFA-D39B418F24FF}">
      <dgm:prSet/>
      <dgm:spPr/>
      <dgm:t>
        <a:bodyPr/>
        <a:lstStyle/>
        <a:p>
          <a:r>
            <a:rPr lang="en-US" dirty="0" err="1">
              <a:solidFill>
                <a:schemeClr val="accent1"/>
              </a:solidFill>
            </a:rPr>
            <a:t>Etc</a:t>
          </a:r>
          <a:endParaRPr lang="en-US" dirty="0">
            <a:solidFill>
              <a:schemeClr val="accent1"/>
            </a:solidFill>
          </a:endParaRPr>
        </a:p>
      </dgm:t>
    </dgm:pt>
    <dgm:pt modelId="{9A798D6F-DC4D-497A-B3A9-6AAAF01D2604}" type="parTrans" cxnId="{E5BF8A6C-FB8F-4B2D-B576-CB287E442403}">
      <dgm:prSet/>
      <dgm:spPr/>
      <dgm:t>
        <a:bodyPr/>
        <a:lstStyle/>
        <a:p>
          <a:endParaRPr lang="en-US"/>
        </a:p>
      </dgm:t>
    </dgm:pt>
    <dgm:pt modelId="{A8E72517-4571-43C0-98E4-8588639CE43E}" type="sibTrans" cxnId="{E5BF8A6C-FB8F-4B2D-B576-CB287E442403}">
      <dgm:prSet/>
      <dgm:spPr/>
      <dgm:t>
        <a:bodyPr/>
        <a:lstStyle/>
        <a:p>
          <a:endParaRPr lang="en-US"/>
        </a:p>
      </dgm:t>
    </dgm:pt>
    <dgm:pt modelId="{26098086-814A-4122-8C13-322AC68745AC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DO NOT rely on the Wi-Fi of the lecture theatre</a:t>
          </a:r>
        </a:p>
      </dgm:t>
    </dgm:pt>
    <dgm:pt modelId="{89F23B81-B66E-466A-BE42-D9FB9685B1B0}" type="parTrans" cxnId="{7B4666E4-D51E-4F39-8F28-AA8FA0F36506}">
      <dgm:prSet/>
      <dgm:spPr/>
      <dgm:t>
        <a:bodyPr/>
        <a:lstStyle/>
        <a:p>
          <a:endParaRPr lang="en-US"/>
        </a:p>
      </dgm:t>
    </dgm:pt>
    <dgm:pt modelId="{0D8A9636-950B-4ACB-9898-DD9279BF9339}" type="sibTrans" cxnId="{7B4666E4-D51E-4F39-8F28-AA8FA0F36506}">
      <dgm:prSet/>
      <dgm:spPr/>
      <dgm:t>
        <a:bodyPr/>
        <a:lstStyle/>
        <a:p>
          <a:endParaRPr lang="en-US"/>
        </a:p>
      </dgm:t>
    </dgm:pt>
    <dgm:pt modelId="{76030E06-D36D-4DDE-9CB9-CBCC51B07A44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Make sure you have everything you need already on your hard disk</a:t>
          </a:r>
        </a:p>
      </dgm:t>
    </dgm:pt>
    <dgm:pt modelId="{43C39847-8C3C-47DD-87FA-5F8A16F4E01D}" type="parTrans" cxnId="{0FB3A454-1DF0-4F93-8F53-38437513DB10}">
      <dgm:prSet/>
      <dgm:spPr/>
      <dgm:t>
        <a:bodyPr/>
        <a:lstStyle/>
        <a:p>
          <a:endParaRPr lang="en-US"/>
        </a:p>
      </dgm:t>
    </dgm:pt>
    <dgm:pt modelId="{8A8E86AA-8311-454B-A04C-687C2A23622A}" type="sibTrans" cxnId="{0FB3A454-1DF0-4F93-8F53-38437513DB10}">
      <dgm:prSet/>
      <dgm:spPr/>
      <dgm:t>
        <a:bodyPr/>
        <a:lstStyle/>
        <a:p>
          <a:endParaRPr lang="en-US"/>
        </a:p>
      </dgm:t>
    </dgm:pt>
    <dgm:pt modelId="{42C9226F-137F-4B25-B8B2-44275D8E9C23}" type="pres">
      <dgm:prSet presAssocID="{CE388902-5ECD-4FF4-ADA7-CA907799321F}" presName="root" presStyleCnt="0">
        <dgm:presLayoutVars>
          <dgm:dir/>
          <dgm:resizeHandles val="exact"/>
        </dgm:presLayoutVars>
      </dgm:prSet>
      <dgm:spPr/>
    </dgm:pt>
    <dgm:pt modelId="{4CE14D76-788F-44AE-AED4-526BCF5B9415}" type="pres">
      <dgm:prSet presAssocID="{058590C5-88FD-4A5D-9FE7-0250949CC5C4}" presName="compNode" presStyleCnt="0"/>
      <dgm:spPr/>
    </dgm:pt>
    <dgm:pt modelId="{3355853B-A4F9-405A-AB38-095F79B58C60}" type="pres">
      <dgm:prSet presAssocID="{058590C5-88FD-4A5D-9FE7-0250949CC5C4}" presName="bgRect" presStyleLbl="bgShp" presStyleIdx="0" presStyleCnt="3"/>
      <dgm:spPr/>
    </dgm:pt>
    <dgm:pt modelId="{D6C3D319-1003-4315-9440-55CFFFFA83B3}" type="pres">
      <dgm:prSet presAssocID="{058590C5-88FD-4A5D-9FE7-0250949CC5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6D820463-3C22-44B4-8810-34D2F15877F9}" type="pres">
      <dgm:prSet presAssocID="{058590C5-88FD-4A5D-9FE7-0250949CC5C4}" presName="spaceRect" presStyleCnt="0"/>
      <dgm:spPr/>
    </dgm:pt>
    <dgm:pt modelId="{411862DF-40D6-49E4-8D27-87DADB5AC777}" type="pres">
      <dgm:prSet presAssocID="{058590C5-88FD-4A5D-9FE7-0250949CC5C4}" presName="parTx" presStyleLbl="revTx" presStyleIdx="0" presStyleCnt="5">
        <dgm:presLayoutVars>
          <dgm:chMax val="0"/>
          <dgm:chPref val="0"/>
        </dgm:presLayoutVars>
      </dgm:prSet>
      <dgm:spPr/>
    </dgm:pt>
    <dgm:pt modelId="{C5E47CDB-6AFA-487B-AFE3-1E06DA2E45D2}" type="pres">
      <dgm:prSet presAssocID="{5AEC4E04-AEC6-434B-BF63-9C674682D412}" presName="sibTrans" presStyleCnt="0"/>
      <dgm:spPr/>
    </dgm:pt>
    <dgm:pt modelId="{36912F33-82A2-4328-8CDB-4AB32C3567F6}" type="pres">
      <dgm:prSet presAssocID="{0F2FA3C9-6B58-4ED5-9DBB-6B79C363CE59}" presName="compNode" presStyleCnt="0"/>
      <dgm:spPr/>
    </dgm:pt>
    <dgm:pt modelId="{43C1B7CA-FE71-4E59-ABCE-117D5704DC7B}" type="pres">
      <dgm:prSet presAssocID="{0F2FA3C9-6B58-4ED5-9DBB-6B79C363CE59}" presName="bgRect" presStyleLbl="bgShp" presStyleIdx="1" presStyleCnt="3"/>
      <dgm:spPr/>
    </dgm:pt>
    <dgm:pt modelId="{7DD070D3-A29C-455D-AC1A-2589F4566146}" type="pres">
      <dgm:prSet presAssocID="{0F2FA3C9-6B58-4ED5-9DBB-6B79C363C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5DD63C5-F1E9-400F-865F-A25E8A9CEF7B}" type="pres">
      <dgm:prSet presAssocID="{0F2FA3C9-6B58-4ED5-9DBB-6B79C363CE59}" presName="spaceRect" presStyleCnt="0"/>
      <dgm:spPr/>
    </dgm:pt>
    <dgm:pt modelId="{E7EB41EF-09B5-499B-980D-502A154326CD}" type="pres">
      <dgm:prSet presAssocID="{0F2FA3C9-6B58-4ED5-9DBB-6B79C363CE59}" presName="parTx" presStyleLbl="revTx" presStyleIdx="1" presStyleCnt="5">
        <dgm:presLayoutVars>
          <dgm:chMax val="0"/>
          <dgm:chPref val="0"/>
        </dgm:presLayoutVars>
      </dgm:prSet>
      <dgm:spPr/>
    </dgm:pt>
    <dgm:pt modelId="{35ED950C-B7F1-4E79-80A0-B29C0916BE4D}" type="pres">
      <dgm:prSet presAssocID="{0F2FA3C9-6B58-4ED5-9DBB-6B79C363CE59}" presName="desTx" presStyleLbl="revTx" presStyleIdx="2" presStyleCnt="5">
        <dgm:presLayoutVars/>
      </dgm:prSet>
      <dgm:spPr/>
    </dgm:pt>
    <dgm:pt modelId="{A52A556F-59FF-4D50-93C3-0F778653E351}" type="pres">
      <dgm:prSet presAssocID="{BFB81D30-8DF9-4F09-805B-6832B94CC01D}" presName="sibTrans" presStyleCnt="0"/>
      <dgm:spPr/>
    </dgm:pt>
    <dgm:pt modelId="{39723560-F510-4FE2-99C4-11EAC02C7301}" type="pres">
      <dgm:prSet presAssocID="{26098086-814A-4122-8C13-322AC68745AC}" presName="compNode" presStyleCnt="0"/>
      <dgm:spPr/>
    </dgm:pt>
    <dgm:pt modelId="{1D35EBFD-899C-4CA0-A539-F52B627ACE2B}" type="pres">
      <dgm:prSet presAssocID="{26098086-814A-4122-8C13-322AC68745AC}" presName="bgRect" presStyleLbl="bgShp" presStyleIdx="2" presStyleCnt="3"/>
      <dgm:spPr/>
    </dgm:pt>
    <dgm:pt modelId="{52F44252-7D30-4962-BF0A-86D12BDEE78E}" type="pres">
      <dgm:prSet presAssocID="{26098086-814A-4122-8C13-322AC68745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D6C112B-B27C-4ACE-ACB1-FBF3B78D3878}" type="pres">
      <dgm:prSet presAssocID="{26098086-814A-4122-8C13-322AC68745AC}" presName="spaceRect" presStyleCnt="0"/>
      <dgm:spPr/>
    </dgm:pt>
    <dgm:pt modelId="{55C28CE2-41F3-4B30-A674-CED158CF6456}" type="pres">
      <dgm:prSet presAssocID="{26098086-814A-4122-8C13-322AC68745AC}" presName="parTx" presStyleLbl="revTx" presStyleIdx="3" presStyleCnt="5">
        <dgm:presLayoutVars>
          <dgm:chMax val="0"/>
          <dgm:chPref val="0"/>
        </dgm:presLayoutVars>
      </dgm:prSet>
      <dgm:spPr/>
    </dgm:pt>
    <dgm:pt modelId="{3DA15E56-7B65-4AD1-8409-E81E012CCA4A}" type="pres">
      <dgm:prSet presAssocID="{26098086-814A-4122-8C13-322AC68745AC}" presName="desTx" presStyleLbl="revTx" presStyleIdx="4" presStyleCnt="5">
        <dgm:presLayoutVars/>
      </dgm:prSet>
      <dgm:spPr/>
    </dgm:pt>
  </dgm:ptLst>
  <dgm:cxnLst>
    <dgm:cxn modelId="{72F9E409-19C5-4B38-A94C-7FB5E658B648}" type="presOf" srcId="{CE388902-5ECD-4FF4-ADA7-CA907799321F}" destId="{42C9226F-137F-4B25-B8B2-44275D8E9C23}" srcOrd="0" destOrd="0" presId="urn:microsoft.com/office/officeart/2018/2/layout/IconVerticalSolidList"/>
    <dgm:cxn modelId="{370DA11F-0B3C-44A6-B02D-ABA77604C256}" type="presOf" srcId="{26098086-814A-4122-8C13-322AC68745AC}" destId="{55C28CE2-41F3-4B30-A674-CED158CF6456}" srcOrd="0" destOrd="0" presId="urn:microsoft.com/office/officeart/2018/2/layout/IconVerticalSolidList"/>
    <dgm:cxn modelId="{517CE13B-A2D9-4D18-8B33-E2955F6039A8}" type="presOf" srcId="{B7D54FC4-98E7-42F2-B0E0-2A879FDD24CB}" destId="{35ED950C-B7F1-4E79-80A0-B29C0916BE4D}" srcOrd="0" destOrd="0" presId="urn:microsoft.com/office/officeart/2018/2/layout/IconVerticalSolidList"/>
    <dgm:cxn modelId="{BA5EAB44-9E4B-46CC-A1EF-6C3F80E0D651}" srcId="{CE388902-5ECD-4FF4-ADA7-CA907799321F}" destId="{0F2FA3C9-6B58-4ED5-9DBB-6B79C363CE59}" srcOrd="1" destOrd="0" parTransId="{A7C4AD33-28F2-47A9-8DA2-37281843A5B4}" sibTransId="{BFB81D30-8DF9-4F09-805B-6832B94CC01D}"/>
    <dgm:cxn modelId="{E5BF8A6C-FB8F-4B2D-B576-CB287E442403}" srcId="{0F2FA3C9-6B58-4ED5-9DBB-6B79C363CE59}" destId="{1E036BD0-3F05-4D65-8BFA-D39B418F24FF}" srcOrd="2" destOrd="0" parTransId="{9A798D6F-DC4D-497A-B3A9-6AAAF01D2604}" sibTransId="{A8E72517-4571-43C0-98E4-8588639CE43E}"/>
    <dgm:cxn modelId="{03D9226E-B362-4213-821C-AD9D1F83CF0A}" type="presOf" srcId="{1E036BD0-3F05-4D65-8BFA-D39B418F24FF}" destId="{35ED950C-B7F1-4E79-80A0-B29C0916BE4D}" srcOrd="0" destOrd="2" presId="urn:microsoft.com/office/officeart/2018/2/layout/IconVerticalSolidList"/>
    <dgm:cxn modelId="{0FB3A454-1DF0-4F93-8F53-38437513DB10}" srcId="{26098086-814A-4122-8C13-322AC68745AC}" destId="{76030E06-D36D-4DDE-9CB9-CBCC51B07A44}" srcOrd="0" destOrd="0" parTransId="{43C39847-8C3C-47DD-87FA-5F8A16F4E01D}" sibTransId="{8A8E86AA-8311-454B-A04C-687C2A23622A}"/>
    <dgm:cxn modelId="{A505FE56-4E1F-4744-B38B-BD1AB2F20CF7}" type="presOf" srcId="{0F2FA3C9-6B58-4ED5-9DBB-6B79C363CE59}" destId="{E7EB41EF-09B5-499B-980D-502A154326CD}" srcOrd="0" destOrd="0" presId="urn:microsoft.com/office/officeart/2018/2/layout/IconVerticalSolidList"/>
    <dgm:cxn modelId="{295B6B88-257C-48D6-978A-8BD4A5B1DE44}" srcId="{0F2FA3C9-6B58-4ED5-9DBB-6B79C363CE59}" destId="{B7D54FC4-98E7-42F2-B0E0-2A879FDD24CB}" srcOrd="0" destOrd="0" parTransId="{0EE4003D-8AEA-4B40-AADE-F7EE759E7E82}" sibTransId="{A10C3956-27A0-4BFD-A986-92C5314810A3}"/>
    <dgm:cxn modelId="{96B6889C-BC92-4294-A042-2D84B5B052DC}" type="presOf" srcId="{76030E06-D36D-4DDE-9CB9-CBCC51B07A44}" destId="{3DA15E56-7B65-4AD1-8409-E81E012CCA4A}" srcOrd="0" destOrd="0" presId="urn:microsoft.com/office/officeart/2018/2/layout/IconVerticalSolidList"/>
    <dgm:cxn modelId="{DD8602A1-51F5-4E13-B800-FBE7263689CD}" srcId="{0F2FA3C9-6B58-4ED5-9DBB-6B79C363CE59}" destId="{8945146B-EFB7-4C1F-B1B9-ECE1459BF1E9}" srcOrd="1" destOrd="0" parTransId="{00827DF0-9A0D-4656-AE0D-57AFCE8C9202}" sibTransId="{AB054154-0BE9-4491-857A-DCC65A2D1483}"/>
    <dgm:cxn modelId="{4A990EBA-690A-4A1E-A7E2-601D6E8E2FAB}" srcId="{CE388902-5ECD-4FF4-ADA7-CA907799321F}" destId="{058590C5-88FD-4A5D-9FE7-0250949CC5C4}" srcOrd="0" destOrd="0" parTransId="{48969392-99FD-44E5-B2C1-C097351A8953}" sibTransId="{5AEC4E04-AEC6-434B-BF63-9C674682D412}"/>
    <dgm:cxn modelId="{B6285DC9-CF2C-476F-865B-725AF8706618}" type="presOf" srcId="{8945146B-EFB7-4C1F-B1B9-ECE1459BF1E9}" destId="{35ED950C-B7F1-4E79-80A0-B29C0916BE4D}" srcOrd="0" destOrd="1" presId="urn:microsoft.com/office/officeart/2018/2/layout/IconVerticalSolidList"/>
    <dgm:cxn modelId="{7B4666E4-D51E-4F39-8F28-AA8FA0F36506}" srcId="{CE388902-5ECD-4FF4-ADA7-CA907799321F}" destId="{26098086-814A-4122-8C13-322AC68745AC}" srcOrd="2" destOrd="0" parTransId="{89F23B81-B66E-466A-BE42-D9FB9685B1B0}" sibTransId="{0D8A9636-950B-4ACB-9898-DD9279BF9339}"/>
    <dgm:cxn modelId="{FD5D60EA-7A86-4AD9-9835-0435ADE19B8D}" type="presOf" srcId="{058590C5-88FD-4A5D-9FE7-0250949CC5C4}" destId="{411862DF-40D6-49E4-8D27-87DADB5AC777}" srcOrd="0" destOrd="0" presId="urn:microsoft.com/office/officeart/2018/2/layout/IconVerticalSolidList"/>
    <dgm:cxn modelId="{02C66D05-1C52-41A3-9EC7-62F1F63DBF30}" type="presParOf" srcId="{42C9226F-137F-4B25-B8B2-44275D8E9C23}" destId="{4CE14D76-788F-44AE-AED4-526BCF5B9415}" srcOrd="0" destOrd="0" presId="urn:microsoft.com/office/officeart/2018/2/layout/IconVerticalSolidList"/>
    <dgm:cxn modelId="{EB1FE299-4816-4909-BC71-DA5CDAB1126E}" type="presParOf" srcId="{4CE14D76-788F-44AE-AED4-526BCF5B9415}" destId="{3355853B-A4F9-405A-AB38-095F79B58C60}" srcOrd="0" destOrd="0" presId="urn:microsoft.com/office/officeart/2018/2/layout/IconVerticalSolidList"/>
    <dgm:cxn modelId="{57968BA5-FCA8-4027-9F3C-4B5AD1CB98FE}" type="presParOf" srcId="{4CE14D76-788F-44AE-AED4-526BCF5B9415}" destId="{D6C3D319-1003-4315-9440-55CFFFFA83B3}" srcOrd="1" destOrd="0" presId="urn:microsoft.com/office/officeart/2018/2/layout/IconVerticalSolidList"/>
    <dgm:cxn modelId="{D8140F80-F12B-4A74-ACD2-09172916462A}" type="presParOf" srcId="{4CE14D76-788F-44AE-AED4-526BCF5B9415}" destId="{6D820463-3C22-44B4-8810-34D2F15877F9}" srcOrd="2" destOrd="0" presId="urn:microsoft.com/office/officeart/2018/2/layout/IconVerticalSolidList"/>
    <dgm:cxn modelId="{51F421E0-0255-4E7E-B815-5FFBD4C07F9E}" type="presParOf" srcId="{4CE14D76-788F-44AE-AED4-526BCF5B9415}" destId="{411862DF-40D6-49E4-8D27-87DADB5AC777}" srcOrd="3" destOrd="0" presId="urn:microsoft.com/office/officeart/2018/2/layout/IconVerticalSolidList"/>
    <dgm:cxn modelId="{32FE8B76-9FC8-437C-BFD6-45C1F1B0F678}" type="presParOf" srcId="{42C9226F-137F-4B25-B8B2-44275D8E9C23}" destId="{C5E47CDB-6AFA-487B-AFE3-1E06DA2E45D2}" srcOrd="1" destOrd="0" presId="urn:microsoft.com/office/officeart/2018/2/layout/IconVerticalSolidList"/>
    <dgm:cxn modelId="{03F84E0B-DEDF-4BEE-80E7-F3DF8B99B363}" type="presParOf" srcId="{42C9226F-137F-4B25-B8B2-44275D8E9C23}" destId="{36912F33-82A2-4328-8CDB-4AB32C3567F6}" srcOrd="2" destOrd="0" presId="urn:microsoft.com/office/officeart/2018/2/layout/IconVerticalSolidList"/>
    <dgm:cxn modelId="{F07A1688-64DC-4FF6-8BB1-64143BCC0388}" type="presParOf" srcId="{36912F33-82A2-4328-8CDB-4AB32C3567F6}" destId="{43C1B7CA-FE71-4E59-ABCE-117D5704DC7B}" srcOrd="0" destOrd="0" presId="urn:microsoft.com/office/officeart/2018/2/layout/IconVerticalSolidList"/>
    <dgm:cxn modelId="{B80D81D4-CAB6-4362-B863-CF507FA281A2}" type="presParOf" srcId="{36912F33-82A2-4328-8CDB-4AB32C3567F6}" destId="{7DD070D3-A29C-455D-AC1A-2589F4566146}" srcOrd="1" destOrd="0" presId="urn:microsoft.com/office/officeart/2018/2/layout/IconVerticalSolidList"/>
    <dgm:cxn modelId="{1A9830C0-9154-46E1-AD04-6428F79B1B42}" type="presParOf" srcId="{36912F33-82A2-4328-8CDB-4AB32C3567F6}" destId="{85DD63C5-F1E9-400F-865F-A25E8A9CEF7B}" srcOrd="2" destOrd="0" presId="urn:microsoft.com/office/officeart/2018/2/layout/IconVerticalSolidList"/>
    <dgm:cxn modelId="{5C5892CB-9C81-477A-9F9F-983E85797319}" type="presParOf" srcId="{36912F33-82A2-4328-8CDB-4AB32C3567F6}" destId="{E7EB41EF-09B5-499B-980D-502A154326CD}" srcOrd="3" destOrd="0" presId="urn:microsoft.com/office/officeart/2018/2/layout/IconVerticalSolidList"/>
    <dgm:cxn modelId="{797EAB54-9B5A-4F6D-865C-CA773894FA2C}" type="presParOf" srcId="{36912F33-82A2-4328-8CDB-4AB32C3567F6}" destId="{35ED950C-B7F1-4E79-80A0-B29C0916BE4D}" srcOrd="4" destOrd="0" presId="urn:microsoft.com/office/officeart/2018/2/layout/IconVerticalSolidList"/>
    <dgm:cxn modelId="{BC9FB6B4-98EA-4437-B24A-856B09ABFA50}" type="presParOf" srcId="{42C9226F-137F-4B25-B8B2-44275D8E9C23}" destId="{A52A556F-59FF-4D50-93C3-0F778653E351}" srcOrd="3" destOrd="0" presId="urn:microsoft.com/office/officeart/2018/2/layout/IconVerticalSolidList"/>
    <dgm:cxn modelId="{6A2764D9-3DB0-4D36-92A0-02356CDF75FE}" type="presParOf" srcId="{42C9226F-137F-4B25-B8B2-44275D8E9C23}" destId="{39723560-F510-4FE2-99C4-11EAC02C7301}" srcOrd="4" destOrd="0" presId="urn:microsoft.com/office/officeart/2018/2/layout/IconVerticalSolidList"/>
    <dgm:cxn modelId="{8CF6F614-BB17-47D3-BFB7-9491E021B8A8}" type="presParOf" srcId="{39723560-F510-4FE2-99C4-11EAC02C7301}" destId="{1D35EBFD-899C-4CA0-A539-F52B627ACE2B}" srcOrd="0" destOrd="0" presId="urn:microsoft.com/office/officeart/2018/2/layout/IconVerticalSolidList"/>
    <dgm:cxn modelId="{1FF960B1-E839-445D-9453-D84DEAECD4CD}" type="presParOf" srcId="{39723560-F510-4FE2-99C4-11EAC02C7301}" destId="{52F44252-7D30-4962-BF0A-86D12BDEE78E}" srcOrd="1" destOrd="0" presId="urn:microsoft.com/office/officeart/2018/2/layout/IconVerticalSolidList"/>
    <dgm:cxn modelId="{AFCDD76A-8793-47BC-B23A-6574F2C74C6D}" type="presParOf" srcId="{39723560-F510-4FE2-99C4-11EAC02C7301}" destId="{FD6C112B-B27C-4ACE-ACB1-FBF3B78D3878}" srcOrd="2" destOrd="0" presId="urn:microsoft.com/office/officeart/2018/2/layout/IconVerticalSolidList"/>
    <dgm:cxn modelId="{B07C6D37-9B75-4FC3-97C0-380E14D7C63A}" type="presParOf" srcId="{39723560-F510-4FE2-99C4-11EAC02C7301}" destId="{55C28CE2-41F3-4B30-A674-CED158CF6456}" srcOrd="3" destOrd="0" presId="urn:microsoft.com/office/officeart/2018/2/layout/IconVerticalSolidList"/>
    <dgm:cxn modelId="{1D0B9167-72DF-46A4-8B1B-96C88E75EB1A}" type="presParOf" srcId="{39723560-F510-4FE2-99C4-11EAC02C7301}" destId="{3DA15E56-7B65-4AD1-8409-E81E012CCA4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388902-5ECD-4FF4-ADA7-CA90779932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8590C5-88FD-4A5D-9FE7-0250949CC5C4}">
      <dgm:prSet/>
      <dgm:spPr/>
      <dgm:t>
        <a:bodyPr/>
        <a:lstStyle/>
        <a:p>
          <a:r>
            <a:rPr lang="en-US" dirty="0"/>
            <a:t>Share you desktop via MS Teams. Team to turn on cameras.</a:t>
          </a:r>
        </a:p>
      </dgm:t>
    </dgm:pt>
    <dgm:pt modelId="{48969392-99FD-44E5-B2C1-C097351A8953}" type="parTrans" cxnId="{4A990EBA-690A-4A1E-A7E2-601D6E8E2FAB}">
      <dgm:prSet/>
      <dgm:spPr/>
      <dgm:t>
        <a:bodyPr/>
        <a:lstStyle/>
        <a:p>
          <a:endParaRPr lang="en-US"/>
        </a:p>
      </dgm:t>
    </dgm:pt>
    <dgm:pt modelId="{5AEC4E04-AEC6-434B-BF63-9C674682D412}" type="sibTrans" cxnId="{4A990EBA-690A-4A1E-A7E2-601D6E8E2FAB}">
      <dgm:prSet/>
      <dgm:spPr/>
      <dgm:t>
        <a:bodyPr/>
        <a:lstStyle/>
        <a:p>
          <a:endParaRPr lang="en-US"/>
        </a:p>
      </dgm:t>
    </dgm:pt>
    <dgm:pt modelId="{0F2FA3C9-6B58-4ED5-9DBB-6B79C363CE59}">
      <dgm:prSet/>
      <dgm:spPr/>
      <dgm:t>
        <a:bodyPr/>
        <a:lstStyle/>
        <a:p>
          <a:r>
            <a:rPr lang="en-US" dirty="0"/>
            <a:t>Many options for materials:</a:t>
          </a:r>
        </a:p>
      </dgm:t>
    </dgm:pt>
    <dgm:pt modelId="{A7C4AD33-28F2-47A9-8DA2-37281843A5B4}" type="parTrans" cxnId="{BA5EAB44-9E4B-46CC-A1EF-6C3F80E0D651}">
      <dgm:prSet/>
      <dgm:spPr/>
      <dgm:t>
        <a:bodyPr/>
        <a:lstStyle/>
        <a:p>
          <a:endParaRPr lang="en-US"/>
        </a:p>
      </dgm:t>
    </dgm:pt>
    <dgm:pt modelId="{BFB81D30-8DF9-4F09-805B-6832B94CC01D}" type="sibTrans" cxnId="{BA5EAB44-9E4B-46CC-A1EF-6C3F80E0D651}">
      <dgm:prSet/>
      <dgm:spPr/>
      <dgm:t>
        <a:bodyPr/>
        <a:lstStyle/>
        <a:p>
          <a:endParaRPr lang="en-US"/>
        </a:p>
      </dgm:t>
    </dgm:pt>
    <dgm:pt modelId="{B7D54FC4-98E7-42F2-B0E0-2A879FDD24CB}">
      <dgm:prSet/>
      <dgm:spPr/>
      <dgm:t>
        <a:bodyPr/>
        <a:lstStyle/>
        <a:p>
          <a:r>
            <a:rPr lang="en-US" dirty="0" err="1"/>
            <a:t>Powerpoint</a:t>
          </a:r>
          <a:r>
            <a:rPr lang="en-US" dirty="0"/>
            <a:t> slides</a:t>
          </a:r>
        </a:p>
      </dgm:t>
    </dgm:pt>
    <dgm:pt modelId="{0EE4003D-8AEA-4B40-AADE-F7EE759E7E82}" type="parTrans" cxnId="{295B6B88-257C-48D6-978A-8BD4A5B1DE44}">
      <dgm:prSet/>
      <dgm:spPr/>
      <dgm:t>
        <a:bodyPr/>
        <a:lstStyle/>
        <a:p>
          <a:endParaRPr lang="en-US"/>
        </a:p>
      </dgm:t>
    </dgm:pt>
    <dgm:pt modelId="{A10C3956-27A0-4BFD-A986-92C5314810A3}" type="sibTrans" cxnId="{295B6B88-257C-48D6-978A-8BD4A5B1DE44}">
      <dgm:prSet/>
      <dgm:spPr/>
      <dgm:t>
        <a:bodyPr/>
        <a:lstStyle/>
        <a:p>
          <a:endParaRPr lang="en-US"/>
        </a:p>
      </dgm:t>
    </dgm:pt>
    <dgm:pt modelId="{8945146B-EFB7-4C1F-B1B9-ECE1459BF1E9}">
      <dgm:prSet/>
      <dgm:spPr/>
      <dgm:t>
        <a:bodyPr/>
        <a:lstStyle/>
        <a:p>
          <a:r>
            <a:rPr lang="en-US" dirty="0"/>
            <a:t>Videos</a:t>
          </a:r>
        </a:p>
      </dgm:t>
    </dgm:pt>
    <dgm:pt modelId="{00827DF0-9A0D-4656-AE0D-57AFCE8C9202}" type="parTrans" cxnId="{DD8602A1-51F5-4E13-B800-FBE7263689CD}">
      <dgm:prSet/>
      <dgm:spPr/>
      <dgm:t>
        <a:bodyPr/>
        <a:lstStyle/>
        <a:p>
          <a:endParaRPr lang="en-US"/>
        </a:p>
      </dgm:t>
    </dgm:pt>
    <dgm:pt modelId="{AB054154-0BE9-4491-857A-DCC65A2D1483}" type="sibTrans" cxnId="{DD8602A1-51F5-4E13-B800-FBE7263689CD}">
      <dgm:prSet/>
      <dgm:spPr/>
      <dgm:t>
        <a:bodyPr/>
        <a:lstStyle/>
        <a:p>
          <a:endParaRPr lang="en-US"/>
        </a:p>
      </dgm:t>
    </dgm:pt>
    <dgm:pt modelId="{1E036BD0-3F05-4D65-8BFA-D39B418F24FF}">
      <dgm:prSet/>
      <dgm:spPr/>
      <dgm:t>
        <a:bodyPr/>
        <a:lstStyle/>
        <a:p>
          <a:r>
            <a:rPr lang="en-US"/>
            <a:t>Etc</a:t>
          </a:r>
        </a:p>
      </dgm:t>
    </dgm:pt>
    <dgm:pt modelId="{9A798D6F-DC4D-497A-B3A9-6AAAF01D2604}" type="parTrans" cxnId="{E5BF8A6C-FB8F-4B2D-B576-CB287E442403}">
      <dgm:prSet/>
      <dgm:spPr/>
      <dgm:t>
        <a:bodyPr/>
        <a:lstStyle/>
        <a:p>
          <a:endParaRPr lang="en-US"/>
        </a:p>
      </dgm:t>
    </dgm:pt>
    <dgm:pt modelId="{A8E72517-4571-43C0-98E4-8588639CE43E}" type="sibTrans" cxnId="{E5BF8A6C-FB8F-4B2D-B576-CB287E442403}">
      <dgm:prSet/>
      <dgm:spPr/>
      <dgm:t>
        <a:bodyPr/>
        <a:lstStyle/>
        <a:p>
          <a:endParaRPr lang="en-US"/>
        </a:p>
      </dgm:t>
    </dgm:pt>
    <dgm:pt modelId="{26098086-814A-4122-8C13-322AC68745AC}">
      <dgm:prSet/>
      <dgm:spPr/>
      <dgm:t>
        <a:bodyPr/>
        <a:lstStyle/>
        <a:p>
          <a:r>
            <a:rPr lang="en-US" dirty="0"/>
            <a:t>Make sure anyone is capable of presenting</a:t>
          </a:r>
        </a:p>
      </dgm:t>
    </dgm:pt>
    <dgm:pt modelId="{89F23B81-B66E-466A-BE42-D9FB9685B1B0}" type="parTrans" cxnId="{7B4666E4-D51E-4F39-8F28-AA8FA0F36506}">
      <dgm:prSet/>
      <dgm:spPr/>
      <dgm:t>
        <a:bodyPr/>
        <a:lstStyle/>
        <a:p>
          <a:endParaRPr lang="en-US"/>
        </a:p>
      </dgm:t>
    </dgm:pt>
    <dgm:pt modelId="{0D8A9636-950B-4ACB-9898-DD9279BF9339}" type="sibTrans" cxnId="{7B4666E4-D51E-4F39-8F28-AA8FA0F36506}">
      <dgm:prSet/>
      <dgm:spPr/>
      <dgm:t>
        <a:bodyPr/>
        <a:lstStyle/>
        <a:p>
          <a:endParaRPr lang="en-US"/>
        </a:p>
      </dgm:t>
    </dgm:pt>
    <dgm:pt modelId="{76030E06-D36D-4DDE-9CB9-CBCC51B07A44}">
      <dgm:prSet/>
      <dgm:spPr/>
      <dgm:t>
        <a:bodyPr/>
        <a:lstStyle/>
        <a:p>
          <a:endParaRPr lang="en-US" dirty="0"/>
        </a:p>
      </dgm:t>
    </dgm:pt>
    <dgm:pt modelId="{43C39847-8C3C-47DD-87FA-5F8A16F4E01D}" type="parTrans" cxnId="{0FB3A454-1DF0-4F93-8F53-38437513DB10}">
      <dgm:prSet/>
      <dgm:spPr/>
      <dgm:t>
        <a:bodyPr/>
        <a:lstStyle/>
        <a:p>
          <a:endParaRPr lang="en-US"/>
        </a:p>
      </dgm:t>
    </dgm:pt>
    <dgm:pt modelId="{8A8E86AA-8311-454B-A04C-687C2A23622A}" type="sibTrans" cxnId="{0FB3A454-1DF0-4F93-8F53-38437513DB10}">
      <dgm:prSet/>
      <dgm:spPr/>
      <dgm:t>
        <a:bodyPr/>
        <a:lstStyle/>
        <a:p>
          <a:endParaRPr lang="en-US"/>
        </a:p>
      </dgm:t>
    </dgm:pt>
    <dgm:pt modelId="{42C9226F-137F-4B25-B8B2-44275D8E9C23}" type="pres">
      <dgm:prSet presAssocID="{CE388902-5ECD-4FF4-ADA7-CA907799321F}" presName="root" presStyleCnt="0">
        <dgm:presLayoutVars>
          <dgm:dir/>
          <dgm:resizeHandles val="exact"/>
        </dgm:presLayoutVars>
      </dgm:prSet>
      <dgm:spPr/>
    </dgm:pt>
    <dgm:pt modelId="{4CE14D76-788F-44AE-AED4-526BCF5B9415}" type="pres">
      <dgm:prSet presAssocID="{058590C5-88FD-4A5D-9FE7-0250949CC5C4}" presName="compNode" presStyleCnt="0"/>
      <dgm:spPr/>
    </dgm:pt>
    <dgm:pt modelId="{3355853B-A4F9-405A-AB38-095F79B58C60}" type="pres">
      <dgm:prSet presAssocID="{058590C5-88FD-4A5D-9FE7-0250949CC5C4}" presName="bgRect" presStyleLbl="bgShp" presStyleIdx="0" presStyleCnt="3"/>
      <dgm:spPr/>
    </dgm:pt>
    <dgm:pt modelId="{D6C3D319-1003-4315-9440-55CFFFFA83B3}" type="pres">
      <dgm:prSet presAssocID="{058590C5-88FD-4A5D-9FE7-0250949CC5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6D820463-3C22-44B4-8810-34D2F15877F9}" type="pres">
      <dgm:prSet presAssocID="{058590C5-88FD-4A5D-9FE7-0250949CC5C4}" presName="spaceRect" presStyleCnt="0"/>
      <dgm:spPr/>
    </dgm:pt>
    <dgm:pt modelId="{411862DF-40D6-49E4-8D27-87DADB5AC777}" type="pres">
      <dgm:prSet presAssocID="{058590C5-88FD-4A5D-9FE7-0250949CC5C4}" presName="parTx" presStyleLbl="revTx" presStyleIdx="0" presStyleCnt="5">
        <dgm:presLayoutVars>
          <dgm:chMax val="0"/>
          <dgm:chPref val="0"/>
        </dgm:presLayoutVars>
      </dgm:prSet>
      <dgm:spPr/>
    </dgm:pt>
    <dgm:pt modelId="{C5E47CDB-6AFA-487B-AFE3-1E06DA2E45D2}" type="pres">
      <dgm:prSet presAssocID="{5AEC4E04-AEC6-434B-BF63-9C674682D412}" presName="sibTrans" presStyleCnt="0"/>
      <dgm:spPr/>
    </dgm:pt>
    <dgm:pt modelId="{36912F33-82A2-4328-8CDB-4AB32C3567F6}" type="pres">
      <dgm:prSet presAssocID="{0F2FA3C9-6B58-4ED5-9DBB-6B79C363CE59}" presName="compNode" presStyleCnt="0"/>
      <dgm:spPr/>
    </dgm:pt>
    <dgm:pt modelId="{43C1B7CA-FE71-4E59-ABCE-117D5704DC7B}" type="pres">
      <dgm:prSet presAssocID="{0F2FA3C9-6B58-4ED5-9DBB-6B79C363CE59}" presName="bgRect" presStyleLbl="bgShp" presStyleIdx="1" presStyleCnt="3"/>
      <dgm:spPr/>
    </dgm:pt>
    <dgm:pt modelId="{7DD070D3-A29C-455D-AC1A-2589F4566146}" type="pres">
      <dgm:prSet presAssocID="{0F2FA3C9-6B58-4ED5-9DBB-6B79C363C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5DD63C5-F1E9-400F-865F-A25E8A9CEF7B}" type="pres">
      <dgm:prSet presAssocID="{0F2FA3C9-6B58-4ED5-9DBB-6B79C363CE59}" presName="spaceRect" presStyleCnt="0"/>
      <dgm:spPr/>
    </dgm:pt>
    <dgm:pt modelId="{E7EB41EF-09B5-499B-980D-502A154326CD}" type="pres">
      <dgm:prSet presAssocID="{0F2FA3C9-6B58-4ED5-9DBB-6B79C363CE59}" presName="parTx" presStyleLbl="revTx" presStyleIdx="1" presStyleCnt="5">
        <dgm:presLayoutVars>
          <dgm:chMax val="0"/>
          <dgm:chPref val="0"/>
        </dgm:presLayoutVars>
      </dgm:prSet>
      <dgm:spPr/>
    </dgm:pt>
    <dgm:pt modelId="{35ED950C-B7F1-4E79-80A0-B29C0916BE4D}" type="pres">
      <dgm:prSet presAssocID="{0F2FA3C9-6B58-4ED5-9DBB-6B79C363CE59}" presName="desTx" presStyleLbl="revTx" presStyleIdx="2" presStyleCnt="5">
        <dgm:presLayoutVars/>
      </dgm:prSet>
      <dgm:spPr/>
    </dgm:pt>
    <dgm:pt modelId="{A52A556F-59FF-4D50-93C3-0F778653E351}" type="pres">
      <dgm:prSet presAssocID="{BFB81D30-8DF9-4F09-805B-6832B94CC01D}" presName="sibTrans" presStyleCnt="0"/>
      <dgm:spPr/>
    </dgm:pt>
    <dgm:pt modelId="{39723560-F510-4FE2-99C4-11EAC02C7301}" type="pres">
      <dgm:prSet presAssocID="{26098086-814A-4122-8C13-322AC68745AC}" presName="compNode" presStyleCnt="0"/>
      <dgm:spPr/>
    </dgm:pt>
    <dgm:pt modelId="{1D35EBFD-899C-4CA0-A539-F52B627ACE2B}" type="pres">
      <dgm:prSet presAssocID="{26098086-814A-4122-8C13-322AC68745AC}" presName="bgRect" presStyleLbl="bgShp" presStyleIdx="2" presStyleCnt="3" custLinFactNeighborX="46148" custLinFactNeighborY="72613"/>
      <dgm:spPr/>
    </dgm:pt>
    <dgm:pt modelId="{52F44252-7D30-4962-BF0A-86D12BDEE78E}" type="pres">
      <dgm:prSet presAssocID="{26098086-814A-4122-8C13-322AC68745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D6C112B-B27C-4ACE-ACB1-FBF3B78D3878}" type="pres">
      <dgm:prSet presAssocID="{26098086-814A-4122-8C13-322AC68745AC}" presName="spaceRect" presStyleCnt="0"/>
      <dgm:spPr/>
    </dgm:pt>
    <dgm:pt modelId="{55C28CE2-41F3-4B30-A674-CED158CF6456}" type="pres">
      <dgm:prSet presAssocID="{26098086-814A-4122-8C13-322AC68745AC}" presName="parTx" presStyleLbl="revTx" presStyleIdx="3" presStyleCnt="5" custScaleX="113985">
        <dgm:presLayoutVars>
          <dgm:chMax val="0"/>
          <dgm:chPref val="0"/>
        </dgm:presLayoutVars>
      </dgm:prSet>
      <dgm:spPr/>
    </dgm:pt>
    <dgm:pt modelId="{3DA15E56-7B65-4AD1-8409-E81E012CCA4A}" type="pres">
      <dgm:prSet presAssocID="{26098086-814A-4122-8C13-322AC68745AC}" presName="desTx" presStyleLbl="revTx" presStyleIdx="4" presStyleCnt="5">
        <dgm:presLayoutVars/>
      </dgm:prSet>
      <dgm:spPr/>
    </dgm:pt>
  </dgm:ptLst>
  <dgm:cxnLst>
    <dgm:cxn modelId="{72F9E409-19C5-4B38-A94C-7FB5E658B648}" type="presOf" srcId="{CE388902-5ECD-4FF4-ADA7-CA907799321F}" destId="{42C9226F-137F-4B25-B8B2-44275D8E9C23}" srcOrd="0" destOrd="0" presId="urn:microsoft.com/office/officeart/2018/2/layout/IconVerticalSolidList"/>
    <dgm:cxn modelId="{370DA11F-0B3C-44A6-B02D-ABA77604C256}" type="presOf" srcId="{26098086-814A-4122-8C13-322AC68745AC}" destId="{55C28CE2-41F3-4B30-A674-CED158CF6456}" srcOrd="0" destOrd="0" presId="urn:microsoft.com/office/officeart/2018/2/layout/IconVerticalSolidList"/>
    <dgm:cxn modelId="{517CE13B-A2D9-4D18-8B33-E2955F6039A8}" type="presOf" srcId="{B7D54FC4-98E7-42F2-B0E0-2A879FDD24CB}" destId="{35ED950C-B7F1-4E79-80A0-B29C0916BE4D}" srcOrd="0" destOrd="0" presId="urn:microsoft.com/office/officeart/2018/2/layout/IconVerticalSolidList"/>
    <dgm:cxn modelId="{BA5EAB44-9E4B-46CC-A1EF-6C3F80E0D651}" srcId="{CE388902-5ECD-4FF4-ADA7-CA907799321F}" destId="{0F2FA3C9-6B58-4ED5-9DBB-6B79C363CE59}" srcOrd="1" destOrd="0" parTransId="{A7C4AD33-28F2-47A9-8DA2-37281843A5B4}" sibTransId="{BFB81D30-8DF9-4F09-805B-6832B94CC01D}"/>
    <dgm:cxn modelId="{E5BF8A6C-FB8F-4B2D-B576-CB287E442403}" srcId="{0F2FA3C9-6B58-4ED5-9DBB-6B79C363CE59}" destId="{1E036BD0-3F05-4D65-8BFA-D39B418F24FF}" srcOrd="2" destOrd="0" parTransId="{9A798D6F-DC4D-497A-B3A9-6AAAF01D2604}" sibTransId="{A8E72517-4571-43C0-98E4-8588639CE43E}"/>
    <dgm:cxn modelId="{03D9226E-B362-4213-821C-AD9D1F83CF0A}" type="presOf" srcId="{1E036BD0-3F05-4D65-8BFA-D39B418F24FF}" destId="{35ED950C-B7F1-4E79-80A0-B29C0916BE4D}" srcOrd="0" destOrd="2" presId="urn:microsoft.com/office/officeart/2018/2/layout/IconVerticalSolidList"/>
    <dgm:cxn modelId="{0FB3A454-1DF0-4F93-8F53-38437513DB10}" srcId="{26098086-814A-4122-8C13-322AC68745AC}" destId="{76030E06-D36D-4DDE-9CB9-CBCC51B07A44}" srcOrd="0" destOrd="0" parTransId="{43C39847-8C3C-47DD-87FA-5F8A16F4E01D}" sibTransId="{8A8E86AA-8311-454B-A04C-687C2A23622A}"/>
    <dgm:cxn modelId="{A505FE56-4E1F-4744-B38B-BD1AB2F20CF7}" type="presOf" srcId="{0F2FA3C9-6B58-4ED5-9DBB-6B79C363CE59}" destId="{E7EB41EF-09B5-499B-980D-502A154326CD}" srcOrd="0" destOrd="0" presId="urn:microsoft.com/office/officeart/2018/2/layout/IconVerticalSolidList"/>
    <dgm:cxn modelId="{295B6B88-257C-48D6-978A-8BD4A5B1DE44}" srcId="{0F2FA3C9-6B58-4ED5-9DBB-6B79C363CE59}" destId="{B7D54FC4-98E7-42F2-B0E0-2A879FDD24CB}" srcOrd="0" destOrd="0" parTransId="{0EE4003D-8AEA-4B40-AADE-F7EE759E7E82}" sibTransId="{A10C3956-27A0-4BFD-A986-92C5314810A3}"/>
    <dgm:cxn modelId="{96B6889C-BC92-4294-A042-2D84B5B052DC}" type="presOf" srcId="{76030E06-D36D-4DDE-9CB9-CBCC51B07A44}" destId="{3DA15E56-7B65-4AD1-8409-E81E012CCA4A}" srcOrd="0" destOrd="0" presId="urn:microsoft.com/office/officeart/2018/2/layout/IconVerticalSolidList"/>
    <dgm:cxn modelId="{DD8602A1-51F5-4E13-B800-FBE7263689CD}" srcId="{0F2FA3C9-6B58-4ED5-9DBB-6B79C363CE59}" destId="{8945146B-EFB7-4C1F-B1B9-ECE1459BF1E9}" srcOrd="1" destOrd="0" parTransId="{00827DF0-9A0D-4656-AE0D-57AFCE8C9202}" sibTransId="{AB054154-0BE9-4491-857A-DCC65A2D1483}"/>
    <dgm:cxn modelId="{4A990EBA-690A-4A1E-A7E2-601D6E8E2FAB}" srcId="{CE388902-5ECD-4FF4-ADA7-CA907799321F}" destId="{058590C5-88FD-4A5D-9FE7-0250949CC5C4}" srcOrd="0" destOrd="0" parTransId="{48969392-99FD-44E5-B2C1-C097351A8953}" sibTransId="{5AEC4E04-AEC6-434B-BF63-9C674682D412}"/>
    <dgm:cxn modelId="{B6285DC9-CF2C-476F-865B-725AF8706618}" type="presOf" srcId="{8945146B-EFB7-4C1F-B1B9-ECE1459BF1E9}" destId="{35ED950C-B7F1-4E79-80A0-B29C0916BE4D}" srcOrd="0" destOrd="1" presId="urn:microsoft.com/office/officeart/2018/2/layout/IconVerticalSolidList"/>
    <dgm:cxn modelId="{7B4666E4-D51E-4F39-8F28-AA8FA0F36506}" srcId="{CE388902-5ECD-4FF4-ADA7-CA907799321F}" destId="{26098086-814A-4122-8C13-322AC68745AC}" srcOrd="2" destOrd="0" parTransId="{89F23B81-B66E-466A-BE42-D9FB9685B1B0}" sibTransId="{0D8A9636-950B-4ACB-9898-DD9279BF9339}"/>
    <dgm:cxn modelId="{FD5D60EA-7A86-4AD9-9835-0435ADE19B8D}" type="presOf" srcId="{058590C5-88FD-4A5D-9FE7-0250949CC5C4}" destId="{411862DF-40D6-49E4-8D27-87DADB5AC777}" srcOrd="0" destOrd="0" presId="urn:microsoft.com/office/officeart/2018/2/layout/IconVerticalSolidList"/>
    <dgm:cxn modelId="{02C66D05-1C52-41A3-9EC7-62F1F63DBF30}" type="presParOf" srcId="{42C9226F-137F-4B25-B8B2-44275D8E9C23}" destId="{4CE14D76-788F-44AE-AED4-526BCF5B9415}" srcOrd="0" destOrd="0" presId="urn:microsoft.com/office/officeart/2018/2/layout/IconVerticalSolidList"/>
    <dgm:cxn modelId="{EB1FE299-4816-4909-BC71-DA5CDAB1126E}" type="presParOf" srcId="{4CE14D76-788F-44AE-AED4-526BCF5B9415}" destId="{3355853B-A4F9-405A-AB38-095F79B58C60}" srcOrd="0" destOrd="0" presId="urn:microsoft.com/office/officeart/2018/2/layout/IconVerticalSolidList"/>
    <dgm:cxn modelId="{57968BA5-FCA8-4027-9F3C-4B5AD1CB98FE}" type="presParOf" srcId="{4CE14D76-788F-44AE-AED4-526BCF5B9415}" destId="{D6C3D319-1003-4315-9440-55CFFFFA83B3}" srcOrd="1" destOrd="0" presId="urn:microsoft.com/office/officeart/2018/2/layout/IconVerticalSolidList"/>
    <dgm:cxn modelId="{D8140F80-F12B-4A74-ACD2-09172916462A}" type="presParOf" srcId="{4CE14D76-788F-44AE-AED4-526BCF5B9415}" destId="{6D820463-3C22-44B4-8810-34D2F15877F9}" srcOrd="2" destOrd="0" presId="urn:microsoft.com/office/officeart/2018/2/layout/IconVerticalSolidList"/>
    <dgm:cxn modelId="{51F421E0-0255-4E7E-B815-5FFBD4C07F9E}" type="presParOf" srcId="{4CE14D76-788F-44AE-AED4-526BCF5B9415}" destId="{411862DF-40D6-49E4-8D27-87DADB5AC777}" srcOrd="3" destOrd="0" presId="urn:microsoft.com/office/officeart/2018/2/layout/IconVerticalSolidList"/>
    <dgm:cxn modelId="{32FE8B76-9FC8-437C-BFD6-45C1F1B0F678}" type="presParOf" srcId="{42C9226F-137F-4B25-B8B2-44275D8E9C23}" destId="{C5E47CDB-6AFA-487B-AFE3-1E06DA2E45D2}" srcOrd="1" destOrd="0" presId="urn:microsoft.com/office/officeart/2018/2/layout/IconVerticalSolidList"/>
    <dgm:cxn modelId="{03F84E0B-DEDF-4BEE-80E7-F3DF8B99B363}" type="presParOf" srcId="{42C9226F-137F-4B25-B8B2-44275D8E9C23}" destId="{36912F33-82A2-4328-8CDB-4AB32C3567F6}" srcOrd="2" destOrd="0" presId="urn:microsoft.com/office/officeart/2018/2/layout/IconVerticalSolidList"/>
    <dgm:cxn modelId="{F07A1688-64DC-4FF6-8BB1-64143BCC0388}" type="presParOf" srcId="{36912F33-82A2-4328-8CDB-4AB32C3567F6}" destId="{43C1B7CA-FE71-4E59-ABCE-117D5704DC7B}" srcOrd="0" destOrd="0" presId="urn:microsoft.com/office/officeart/2018/2/layout/IconVerticalSolidList"/>
    <dgm:cxn modelId="{B80D81D4-CAB6-4362-B863-CF507FA281A2}" type="presParOf" srcId="{36912F33-82A2-4328-8CDB-4AB32C3567F6}" destId="{7DD070D3-A29C-455D-AC1A-2589F4566146}" srcOrd="1" destOrd="0" presId="urn:microsoft.com/office/officeart/2018/2/layout/IconVerticalSolidList"/>
    <dgm:cxn modelId="{1A9830C0-9154-46E1-AD04-6428F79B1B42}" type="presParOf" srcId="{36912F33-82A2-4328-8CDB-4AB32C3567F6}" destId="{85DD63C5-F1E9-400F-865F-A25E8A9CEF7B}" srcOrd="2" destOrd="0" presId="urn:microsoft.com/office/officeart/2018/2/layout/IconVerticalSolidList"/>
    <dgm:cxn modelId="{5C5892CB-9C81-477A-9F9F-983E85797319}" type="presParOf" srcId="{36912F33-82A2-4328-8CDB-4AB32C3567F6}" destId="{E7EB41EF-09B5-499B-980D-502A154326CD}" srcOrd="3" destOrd="0" presId="urn:microsoft.com/office/officeart/2018/2/layout/IconVerticalSolidList"/>
    <dgm:cxn modelId="{797EAB54-9B5A-4F6D-865C-CA773894FA2C}" type="presParOf" srcId="{36912F33-82A2-4328-8CDB-4AB32C3567F6}" destId="{35ED950C-B7F1-4E79-80A0-B29C0916BE4D}" srcOrd="4" destOrd="0" presId="urn:microsoft.com/office/officeart/2018/2/layout/IconVerticalSolidList"/>
    <dgm:cxn modelId="{BC9FB6B4-98EA-4437-B24A-856B09ABFA50}" type="presParOf" srcId="{42C9226F-137F-4B25-B8B2-44275D8E9C23}" destId="{A52A556F-59FF-4D50-93C3-0F778653E351}" srcOrd="3" destOrd="0" presId="urn:microsoft.com/office/officeart/2018/2/layout/IconVerticalSolidList"/>
    <dgm:cxn modelId="{6A2764D9-3DB0-4D36-92A0-02356CDF75FE}" type="presParOf" srcId="{42C9226F-137F-4B25-B8B2-44275D8E9C23}" destId="{39723560-F510-4FE2-99C4-11EAC02C7301}" srcOrd="4" destOrd="0" presId="urn:microsoft.com/office/officeart/2018/2/layout/IconVerticalSolidList"/>
    <dgm:cxn modelId="{8CF6F614-BB17-47D3-BFB7-9491E021B8A8}" type="presParOf" srcId="{39723560-F510-4FE2-99C4-11EAC02C7301}" destId="{1D35EBFD-899C-4CA0-A539-F52B627ACE2B}" srcOrd="0" destOrd="0" presId="urn:microsoft.com/office/officeart/2018/2/layout/IconVerticalSolidList"/>
    <dgm:cxn modelId="{1FF960B1-E839-445D-9453-D84DEAECD4CD}" type="presParOf" srcId="{39723560-F510-4FE2-99C4-11EAC02C7301}" destId="{52F44252-7D30-4962-BF0A-86D12BDEE78E}" srcOrd="1" destOrd="0" presId="urn:microsoft.com/office/officeart/2018/2/layout/IconVerticalSolidList"/>
    <dgm:cxn modelId="{AFCDD76A-8793-47BC-B23A-6574F2C74C6D}" type="presParOf" srcId="{39723560-F510-4FE2-99C4-11EAC02C7301}" destId="{FD6C112B-B27C-4ACE-ACB1-FBF3B78D3878}" srcOrd="2" destOrd="0" presId="urn:microsoft.com/office/officeart/2018/2/layout/IconVerticalSolidList"/>
    <dgm:cxn modelId="{B07C6D37-9B75-4FC3-97C0-380E14D7C63A}" type="presParOf" srcId="{39723560-F510-4FE2-99C4-11EAC02C7301}" destId="{55C28CE2-41F3-4B30-A674-CED158CF6456}" srcOrd="3" destOrd="0" presId="urn:microsoft.com/office/officeart/2018/2/layout/IconVerticalSolidList"/>
    <dgm:cxn modelId="{1D0B9167-72DF-46A4-8B1B-96C88E75EB1A}" type="presParOf" srcId="{39723560-F510-4FE2-99C4-11EAC02C7301}" destId="{3DA15E56-7B65-4AD1-8409-E81E012CCA4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318A3-02FB-46CB-B5BC-D19B4D8545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32BA61-AA9D-43AF-A294-DCC621CC653E}">
      <dgm:prSet/>
      <dgm:spPr/>
      <dgm:t>
        <a:bodyPr/>
        <a:lstStyle/>
        <a:p>
          <a:r>
            <a:rPr lang="en-US"/>
            <a:t>Dress for job interview</a:t>
          </a:r>
        </a:p>
      </dgm:t>
    </dgm:pt>
    <dgm:pt modelId="{23E786A4-F8FA-4C23-9AF2-DAEBD5A993FF}" type="parTrans" cxnId="{4B0E9057-773B-4926-9CCC-1CF5CC5BF9A5}">
      <dgm:prSet/>
      <dgm:spPr/>
      <dgm:t>
        <a:bodyPr/>
        <a:lstStyle/>
        <a:p>
          <a:endParaRPr lang="en-US"/>
        </a:p>
      </dgm:t>
    </dgm:pt>
    <dgm:pt modelId="{C53EF3A2-0023-461E-BD12-0F36BACF7006}" type="sibTrans" cxnId="{4B0E9057-773B-4926-9CCC-1CF5CC5BF9A5}">
      <dgm:prSet/>
      <dgm:spPr/>
      <dgm:t>
        <a:bodyPr/>
        <a:lstStyle/>
        <a:p>
          <a:endParaRPr lang="en-US"/>
        </a:p>
      </dgm:t>
    </dgm:pt>
    <dgm:pt modelId="{97C91CC9-5F9F-422F-B50F-A24B6AB43CB8}">
      <dgm:prSet/>
      <dgm:spPr/>
      <dgm:t>
        <a:bodyPr/>
        <a:lstStyle/>
        <a:p>
          <a:r>
            <a:rPr lang="en-US" dirty="0"/>
            <a:t>Dress for meeting with an investor</a:t>
          </a:r>
        </a:p>
      </dgm:t>
    </dgm:pt>
    <dgm:pt modelId="{245B944F-1EB4-41AA-9791-64FA9746A0C5}" type="parTrans" cxnId="{6B94BC84-12E4-425D-8D86-E30499F79CE3}">
      <dgm:prSet/>
      <dgm:spPr/>
      <dgm:t>
        <a:bodyPr/>
        <a:lstStyle/>
        <a:p>
          <a:endParaRPr lang="en-US"/>
        </a:p>
      </dgm:t>
    </dgm:pt>
    <dgm:pt modelId="{12B0DCD5-2FF9-4DD8-A293-507C206D0AD4}" type="sibTrans" cxnId="{6B94BC84-12E4-425D-8D86-E30499F79CE3}">
      <dgm:prSet/>
      <dgm:spPr/>
      <dgm:t>
        <a:bodyPr/>
        <a:lstStyle/>
        <a:p>
          <a:endParaRPr lang="en-US"/>
        </a:p>
      </dgm:t>
    </dgm:pt>
    <dgm:pt modelId="{4CCE3D3C-6613-47E7-ADCD-276AD5695B31}">
      <dgm:prSet/>
      <dgm:spPr/>
      <dgm:t>
        <a:bodyPr/>
        <a:lstStyle/>
        <a:p>
          <a:r>
            <a:rPr lang="en-US"/>
            <a:t>Dress as a team</a:t>
          </a:r>
        </a:p>
      </dgm:t>
    </dgm:pt>
    <dgm:pt modelId="{982E6E72-D6F1-4A8B-B17D-8D40549DCC8B}" type="parTrans" cxnId="{E6121A43-8704-42F6-8DB1-0F1F7A643FEB}">
      <dgm:prSet/>
      <dgm:spPr/>
      <dgm:t>
        <a:bodyPr/>
        <a:lstStyle/>
        <a:p>
          <a:endParaRPr lang="en-US"/>
        </a:p>
      </dgm:t>
    </dgm:pt>
    <dgm:pt modelId="{72A7EF85-33E0-426E-AC13-4AC14027B776}" type="sibTrans" cxnId="{E6121A43-8704-42F6-8DB1-0F1F7A643FEB}">
      <dgm:prSet/>
      <dgm:spPr/>
      <dgm:t>
        <a:bodyPr/>
        <a:lstStyle/>
        <a:p>
          <a:endParaRPr lang="en-US"/>
        </a:p>
      </dgm:t>
    </dgm:pt>
    <dgm:pt modelId="{3F90FB22-5144-40D7-A9D6-6849A32CE08A}" type="pres">
      <dgm:prSet presAssocID="{FC3318A3-02FB-46CB-B5BC-D19B4D85451D}" presName="vert0" presStyleCnt="0">
        <dgm:presLayoutVars>
          <dgm:dir/>
          <dgm:animOne val="branch"/>
          <dgm:animLvl val="lvl"/>
        </dgm:presLayoutVars>
      </dgm:prSet>
      <dgm:spPr/>
    </dgm:pt>
    <dgm:pt modelId="{790D6129-9590-40CE-ADC6-1ED696DDE9AE}" type="pres">
      <dgm:prSet presAssocID="{DC32BA61-AA9D-43AF-A294-DCC621CC653E}" presName="thickLine" presStyleLbl="alignNode1" presStyleIdx="0" presStyleCnt="3"/>
      <dgm:spPr/>
    </dgm:pt>
    <dgm:pt modelId="{59FACCEB-7DF0-4311-BF6D-4ED98F5E9BFF}" type="pres">
      <dgm:prSet presAssocID="{DC32BA61-AA9D-43AF-A294-DCC621CC653E}" presName="horz1" presStyleCnt="0"/>
      <dgm:spPr/>
    </dgm:pt>
    <dgm:pt modelId="{B00F21A1-451E-496B-8DAA-751092AD16DA}" type="pres">
      <dgm:prSet presAssocID="{DC32BA61-AA9D-43AF-A294-DCC621CC653E}" presName="tx1" presStyleLbl="revTx" presStyleIdx="0" presStyleCnt="3"/>
      <dgm:spPr/>
    </dgm:pt>
    <dgm:pt modelId="{14486BBD-F39E-436A-BC3E-A0AD9E13EAB1}" type="pres">
      <dgm:prSet presAssocID="{DC32BA61-AA9D-43AF-A294-DCC621CC653E}" presName="vert1" presStyleCnt="0"/>
      <dgm:spPr/>
    </dgm:pt>
    <dgm:pt modelId="{9EF2EF9D-2961-45CC-A124-99373A97A4F7}" type="pres">
      <dgm:prSet presAssocID="{97C91CC9-5F9F-422F-B50F-A24B6AB43CB8}" presName="thickLine" presStyleLbl="alignNode1" presStyleIdx="1" presStyleCnt="3"/>
      <dgm:spPr/>
    </dgm:pt>
    <dgm:pt modelId="{862B25F3-D61A-4EB3-B8AE-07F2665087CE}" type="pres">
      <dgm:prSet presAssocID="{97C91CC9-5F9F-422F-B50F-A24B6AB43CB8}" presName="horz1" presStyleCnt="0"/>
      <dgm:spPr/>
    </dgm:pt>
    <dgm:pt modelId="{A6B21776-907B-4E0E-981D-FC90146BDEF6}" type="pres">
      <dgm:prSet presAssocID="{97C91CC9-5F9F-422F-B50F-A24B6AB43CB8}" presName="tx1" presStyleLbl="revTx" presStyleIdx="1" presStyleCnt="3"/>
      <dgm:spPr/>
    </dgm:pt>
    <dgm:pt modelId="{D6A63A1F-A0BB-48DA-8598-0F6F23C8975A}" type="pres">
      <dgm:prSet presAssocID="{97C91CC9-5F9F-422F-B50F-A24B6AB43CB8}" presName="vert1" presStyleCnt="0"/>
      <dgm:spPr/>
    </dgm:pt>
    <dgm:pt modelId="{F195CA33-D68B-458E-A8B8-92436ACD0505}" type="pres">
      <dgm:prSet presAssocID="{4CCE3D3C-6613-47E7-ADCD-276AD5695B31}" presName="thickLine" presStyleLbl="alignNode1" presStyleIdx="2" presStyleCnt="3"/>
      <dgm:spPr/>
    </dgm:pt>
    <dgm:pt modelId="{674F74DC-AA5A-4D44-9B87-642F0F2E2549}" type="pres">
      <dgm:prSet presAssocID="{4CCE3D3C-6613-47E7-ADCD-276AD5695B31}" presName="horz1" presStyleCnt="0"/>
      <dgm:spPr/>
    </dgm:pt>
    <dgm:pt modelId="{EB3A6421-6D8D-4950-A335-D6D4DAA8CC1C}" type="pres">
      <dgm:prSet presAssocID="{4CCE3D3C-6613-47E7-ADCD-276AD5695B31}" presName="tx1" presStyleLbl="revTx" presStyleIdx="2" presStyleCnt="3"/>
      <dgm:spPr/>
    </dgm:pt>
    <dgm:pt modelId="{8196F924-56AD-435F-B72E-8DCEC96B5634}" type="pres">
      <dgm:prSet presAssocID="{4CCE3D3C-6613-47E7-ADCD-276AD5695B31}" presName="vert1" presStyleCnt="0"/>
      <dgm:spPr/>
    </dgm:pt>
  </dgm:ptLst>
  <dgm:cxnLst>
    <dgm:cxn modelId="{4A2ABC3B-48D5-457C-84B7-3DFB634AF72C}" type="presOf" srcId="{DC32BA61-AA9D-43AF-A294-DCC621CC653E}" destId="{B00F21A1-451E-496B-8DAA-751092AD16DA}" srcOrd="0" destOrd="0" presId="urn:microsoft.com/office/officeart/2008/layout/LinedList"/>
    <dgm:cxn modelId="{E6121A43-8704-42F6-8DB1-0F1F7A643FEB}" srcId="{FC3318A3-02FB-46CB-B5BC-D19B4D85451D}" destId="{4CCE3D3C-6613-47E7-ADCD-276AD5695B31}" srcOrd="2" destOrd="0" parTransId="{982E6E72-D6F1-4A8B-B17D-8D40549DCC8B}" sibTransId="{72A7EF85-33E0-426E-AC13-4AC14027B776}"/>
    <dgm:cxn modelId="{06E4A248-95BB-4104-877C-1506228E1ADE}" type="presOf" srcId="{FC3318A3-02FB-46CB-B5BC-D19B4D85451D}" destId="{3F90FB22-5144-40D7-A9D6-6849A32CE08A}" srcOrd="0" destOrd="0" presId="urn:microsoft.com/office/officeart/2008/layout/LinedList"/>
    <dgm:cxn modelId="{16BAFF4D-AF61-4C2D-8962-C4CA9A9CAAB4}" type="presOf" srcId="{97C91CC9-5F9F-422F-B50F-A24B6AB43CB8}" destId="{A6B21776-907B-4E0E-981D-FC90146BDEF6}" srcOrd="0" destOrd="0" presId="urn:microsoft.com/office/officeart/2008/layout/LinedList"/>
    <dgm:cxn modelId="{4B0E9057-773B-4926-9CCC-1CF5CC5BF9A5}" srcId="{FC3318A3-02FB-46CB-B5BC-D19B4D85451D}" destId="{DC32BA61-AA9D-43AF-A294-DCC621CC653E}" srcOrd="0" destOrd="0" parTransId="{23E786A4-F8FA-4C23-9AF2-DAEBD5A993FF}" sibTransId="{C53EF3A2-0023-461E-BD12-0F36BACF7006}"/>
    <dgm:cxn modelId="{6B94BC84-12E4-425D-8D86-E30499F79CE3}" srcId="{FC3318A3-02FB-46CB-B5BC-D19B4D85451D}" destId="{97C91CC9-5F9F-422F-B50F-A24B6AB43CB8}" srcOrd="1" destOrd="0" parTransId="{245B944F-1EB4-41AA-9791-64FA9746A0C5}" sibTransId="{12B0DCD5-2FF9-4DD8-A293-507C206D0AD4}"/>
    <dgm:cxn modelId="{AF437D8C-B680-4542-89BB-FE285BCA40DC}" type="presOf" srcId="{4CCE3D3C-6613-47E7-ADCD-276AD5695B31}" destId="{EB3A6421-6D8D-4950-A335-D6D4DAA8CC1C}" srcOrd="0" destOrd="0" presId="urn:microsoft.com/office/officeart/2008/layout/LinedList"/>
    <dgm:cxn modelId="{2B24AE3E-611B-4FA4-9844-62EF85A79E11}" type="presParOf" srcId="{3F90FB22-5144-40D7-A9D6-6849A32CE08A}" destId="{790D6129-9590-40CE-ADC6-1ED696DDE9AE}" srcOrd="0" destOrd="0" presId="urn:microsoft.com/office/officeart/2008/layout/LinedList"/>
    <dgm:cxn modelId="{573B75C7-32EC-459E-A3C3-2E8F61DD56B1}" type="presParOf" srcId="{3F90FB22-5144-40D7-A9D6-6849A32CE08A}" destId="{59FACCEB-7DF0-4311-BF6D-4ED98F5E9BFF}" srcOrd="1" destOrd="0" presId="urn:microsoft.com/office/officeart/2008/layout/LinedList"/>
    <dgm:cxn modelId="{C791EA5A-3FEB-4E21-94ED-0B2A0D6955E6}" type="presParOf" srcId="{59FACCEB-7DF0-4311-BF6D-4ED98F5E9BFF}" destId="{B00F21A1-451E-496B-8DAA-751092AD16DA}" srcOrd="0" destOrd="0" presId="urn:microsoft.com/office/officeart/2008/layout/LinedList"/>
    <dgm:cxn modelId="{184D6D3C-2C87-4ECA-B673-B88BE6A04C12}" type="presParOf" srcId="{59FACCEB-7DF0-4311-BF6D-4ED98F5E9BFF}" destId="{14486BBD-F39E-436A-BC3E-A0AD9E13EAB1}" srcOrd="1" destOrd="0" presId="urn:microsoft.com/office/officeart/2008/layout/LinedList"/>
    <dgm:cxn modelId="{2B024E7D-63A6-485F-9B09-7B73E197664B}" type="presParOf" srcId="{3F90FB22-5144-40D7-A9D6-6849A32CE08A}" destId="{9EF2EF9D-2961-45CC-A124-99373A97A4F7}" srcOrd="2" destOrd="0" presId="urn:microsoft.com/office/officeart/2008/layout/LinedList"/>
    <dgm:cxn modelId="{ED4491E4-787A-4363-9A17-E3E84DEC28DA}" type="presParOf" srcId="{3F90FB22-5144-40D7-A9D6-6849A32CE08A}" destId="{862B25F3-D61A-4EB3-B8AE-07F2665087CE}" srcOrd="3" destOrd="0" presId="urn:microsoft.com/office/officeart/2008/layout/LinedList"/>
    <dgm:cxn modelId="{BBA52DBB-D70C-44AB-9A38-809E16EE66F7}" type="presParOf" srcId="{862B25F3-D61A-4EB3-B8AE-07F2665087CE}" destId="{A6B21776-907B-4E0E-981D-FC90146BDEF6}" srcOrd="0" destOrd="0" presId="urn:microsoft.com/office/officeart/2008/layout/LinedList"/>
    <dgm:cxn modelId="{7885F9AB-F622-4EBF-A268-FD3D5476B75A}" type="presParOf" srcId="{862B25F3-D61A-4EB3-B8AE-07F2665087CE}" destId="{D6A63A1F-A0BB-48DA-8598-0F6F23C8975A}" srcOrd="1" destOrd="0" presId="urn:microsoft.com/office/officeart/2008/layout/LinedList"/>
    <dgm:cxn modelId="{CA7918AD-DF9D-4CA3-B6CA-232B152CA781}" type="presParOf" srcId="{3F90FB22-5144-40D7-A9D6-6849A32CE08A}" destId="{F195CA33-D68B-458E-A8B8-92436ACD0505}" srcOrd="4" destOrd="0" presId="urn:microsoft.com/office/officeart/2008/layout/LinedList"/>
    <dgm:cxn modelId="{3B8100D6-00D2-4C65-B09D-D65952A8D740}" type="presParOf" srcId="{3F90FB22-5144-40D7-A9D6-6849A32CE08A}" destId="{674F74DC-AA5A-4D44-9B87-642F0F2E2549}" srcOrd="5" destOrd="0" presId="urn:microsoft.com/office/officeart/2008/layout/LinedList"/>
    <dgm:cxn modelId="{7986239F-94B0-4581-8BDF-E3496F58DE32}" type="presParOf" srcId="{674F74DC-AA5A-4D44-9B87-642F0F2E2549}" destId="{EB3A6421-6D8D-4950-A335-D6D4DAA8CC1C}" srcOrd="0" destOrd="0" presId="urn:microsoft.com/office/officeart/2008/layout/LinedList"/>
    <dgm:cxn modelId="{243D9CAE-C711-4CBB-A453-F1EEC8F89A4E}" type="presParOf" srcId="{674F74DC-AA5A-4D44-9B87-642F0F2E2549}" destId="{8196F924-56AD-435F-B72E-8DCEC96B56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C4EFE2-6D7F-4585-9AD8-070B5690B8C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7EA61F-9542-49F5-BD4B-F5B586780F36}">
      <dgm:prSet/>
      <dgm:spPr/>
      <dgm:t>
        <a:bodyPr/>
        <a:lstStyle/>
        <a:p>
          <a:r>
            <a:rPr lang="en-US"/>
            <a:t>Product Vision</a:t>
          </a:r>
        </a:p>
      </dgm:t>
    </dgm:pt>
    <dgm:pt modelId="{8A833904-9274-4C8C-9856-69909EEF20A2}" type="parTrans" cxnId="{B1E2FD15-AB52-42D9-A0EE-94FE17DDCB85}">
      <dgm:prSet/>
      <dgm:spPr/>
      <dgm:t>
        <a:bodyPr/>
        <a:lstStyle/>
        <a:p>
          <a:endParaRPr lang="en-US"/>
        </a:p>
      </dgm:t>
    </dgm:pt>
    <dgm:pt modelId="{C05ED4B8-F82E-4AA6-8DF5-78E7D2E8B6D0}" type="sibTrans" cxnId="{B1E2FD15-AB52-42D9-A0EE-94FE17DDCB85}">
      <dgm:prSet/>
      <dgm:spPr/>
      <dgm:t>
        <a:bodyPr/>
        <a:lstStyle/>
        <a:p>
          <a:endParaRPr lang="en-US"/>
        </a:p>
      </dgm:t>
    </dgm:pt>
    <dgm:pt modelId="{C65F3ECF-CB9B-4B64-B166-AD26B8B09D2F}">
      <dgm:prSet/>
      <dgm:spPr/>
      <dgm:t>
        <a:bodyPr/>
        <a:lstStyle/>
        <a:p>
          <a:r>
            <a:rPr lang="en-US"/>
            <a:t>Feasibility</a:t>
          </a:r>
        </a:p>
      </dgm:t>
    </dgm:pt>
    <dgm:pt modelId="{28B8891B-B7B6-4FF0-B98E-D4AA09FFE482}" type="parTrans" cxnId="{A6D4A20C-3AC3-4BEA-9434-B1758482FA20}">
      <dgm:prSet/>
      <dgm:spPr/>
      <dgm:t>
        <a:bodyPr/>
        <a:lstStyle/>
        <a:p>
          <a:endParaRPr lang="en-US"/>
        </a:p>
      </dgm:t>
    </dgm:pt>
    <dgm:pt modelId="{770F1C1B-BCA6-448E-B766-CA7763BFDAD3}" type="sibTrans" cxnId="{A6D4A20C-3AC3-4BEA-9434-B1758482FA20}">
      <dgm:prSet/>
      <dgm:spPr/>
      <dgm:t>
        <a:bodyPr/>
        <a:lstStyle/>
        <a:p>
          <a:endParaRPr lang="en-US"/>
        </a:p>
      </dgm:t>
    </dgm:pt>
    <dgm:pt modelId="{63D2196A-94C0-48CB-99AA-656CB927769B}">
      <dgm:prSet/>
      <dgm:spPr/>
      <dgm:t>
        <a:bodyPr/>
        <a:lstStyle/>
        <a:p>
          <a:r>
            <a:rPr lang="en-US"/>
            <a:t>Presentation</a:t>
          </a:r>
        </a:p>
      </dgm:t>
    </dgm:pt>
    <dgm:pt modelId="{BAA116AD-9B7E-475E-BDD5-285D63C2C17A}" type="parTrans" cxnId="{32319E9E-BBA5-42DA-8855-F6DDFA9491BA}">
      <dgm:prSet/>
      <dgm:spPr/>
      <dgm:t>
        <a:bodyPr/>
        <a:lstStyle/>
        <a:p>
          <a:endParaRPr lang="en-US"/>
        </a:p>
      </dgm:t>
    </dgm:pt>
    <dgm:pt modelId="{71B89AD2-895C-4512-B738-C6CDAC225AFF}" type="sibTrans" cxnId="{32319E9E-BBA5-42DA-8855-F6DDFA9491BA}">
      <dgm:prSet/>
      <dgm:spPr/>
      <dgm:t>
        <a:bodyPr/>
        <a:lstStyle/>
        <a:p>
          <a:endParaRPr lang="en-US"/>
        </a:p>
      </dgm:t>
    </dgm:pt>
    <dgm:pt modelId="{60B4DB71-1EA0-4ED1-A010-70D7C1732927}" type="pres">
      <dgm:prSet presAssocID="{D2C4EFE2-6D7F-4585-9AD8-070B5690B8C0}" presName="root" presStyleCnt="0">
        <dgm:presLayoutVars>
          <dgm:dir/>
          <dgm:resizeHandles val="exact"/>
        </dgm:presLayoutVars>
      </dgm:prSet>
      <dgm:spPr/>
    </dgm:pt>
    <dgm:pt modelId="{4441D6A7-7D79-4A70-8A25-8E41D069098D}" type="pres">
      <dgm:prSet presAssocID="{267EA61F-9542-49F5-BD4B-F5B586780F36}" presName="compNode" presStyleCnt="0"/>
      <dgm:spPr/>
    </dgm:pt>
    <dgm:pt modelId="{B21585B2-9424-4CEC-9EEF-1C0B30A24222}" type="pres">
      <dgm:prSet presAssocID="{267EA61F-9542-49F5-BD4B-F5B586780F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F5BC5DD-10B1-4365-BAEE-94854E8473C2}" type="pres">
      <dgm:prSet presAssocID="{267EA61F-9542-49F5-BD4B-F5B586780F36}" presName="spaceRect" presStyleCnt="0"/>
      <dgm:spPr/>
    </dgm:pt>
    <dgm:pt modelId="{694539B8-F9E8-407A-92C7-C12EA75803F0}" type="pres">
      <dgm:prSet presAssocID="{267EA61F-9542-49F5-BD4B-F5B586780F36}" presName="textRect" presStyleLbl="revTx" presStyleIdx="0" presStyleCnt="3">
        <dgm:presLayoutVars>
          <dgm:chMax val="1"/>
          <dgm:chPref val="1"/>
        </dgm:presLayoutVars>
      </dgm:prSet>
      <dgm:spPr/>
    </dgm:pt>
    <dgm:pt modelId="{E0B2377A-6628-47BE-981D-025830448F24}" type="pres">
      <dgm:prSet presAssocID="{C05ED4B8-F82E-4AA6-8DF5-78E7D2E8B6D0}" presName="sibTrans" presStyleCnt="0"/>
      <dgm:spPr/>
    </dgm:pt>
    <dgm:pt modelId="{6D6FD3FF-393D-4BE6-ACC8-49A33801194A}" type="pres">
      <dgm:prSet presAssocID="{C65F3ECF-CB9B-4B64-B166-AD26B8B09D2F}" presName="compNode" presStyleCnt="0"/>
      <dgm:spPr/>
    </dgm:pt>
    <dgm:pt modelId="{88E6D6B1-1877-4207-A7A6-6A0ED71D364A}" type="pres">
      <dgm:prSet presAssocID="{C65F3ECF-CB9B-4B64-B166-AD26B8B09D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6F7A90-7FDC-4293-BC50-FA83A6501E6B}" type="pres">
      <dgm:prSet presAssocID="{C65F3ECF-CB9B-4B64-B166-AD26B8B09D2F}" presName="spaceRect" presStyleCnt="0"/>
      <dgm:spPr/>
    </dgm:pt>
    <dgm:pt modelId="{4FF46ACE-74BA-4EC3-9EF8-989E7BF5C481}" type="pres">
      <dgm:prSet presAssocID="{C65F3ECF-CB9B-4B64-B166-AD26B8B09D2F}" presName="textRect" presStyleLbl="revTx" presStyleIdx="1" presStyleCnt="3">
        <dgm:presLayoutVars>
          <dgm:chMax val="1"/>
          <dgm:chPref val="1"/>
        </dgm:presLayoutVars>
      </dgm:prSet>
      <dgm:spPr/>
    </dgm:pt>
    <dgm:pt modelId="{675C297C-EDC6-44D1-9788-63BE99F90D60}" type="pres">
      <dgm:prSet presAssocID="{770F1C1B-BCA6-448E-B766-CA7763BFDAD3}" presName="sibTrans" presStyleCnt="0"/>
      <dgm:spPr/>
    </dgm:pt>
    <dgm:pt modelId="{27D2FCA8-DA94-4A6C-A9DE-48D2207F7D1D}" type="pres">
      <dgm:prSet presAssocID="{63D2196A-94C0-48CB-99AA-656CB927769B}" presName="compNode" presStyleCnt="0"/>
      <dgm:spPr/>
    </dgm:pt>
    <dgm:pt modelId="{B56D29CF-E237-45F6-B96E-A4D82947DD0F}" type="pres">
      <dgm:prSet presAssocID="{63D2196A-94C0-48CB-99AA-656CB92776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2423E20-823B-4822-B92D-0C8BC72C656C}" type="pres">
      <dgm:prSet presAssocID="{63D2196A-94C0-48CB-99AA-656CB927769B}" presName="spaceRect" presStyleCnt="0"/>
      <dgm:spPr/>
    </dgm:pt>
    <dgm:pt modelId="{24D0D079-C2A5-4724-B42C-8A8B5289FF22}" type="pres">
      <dgm:prSet presAssocID="{63D2196A-94C0-48CB-99AA-656CB92776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D4A20C-3AC3-4BEA-9434-B1758482FA20}" srcId="{D2C4EFE2-6D7F-4585-9AD8-070B5690B8C0}" destId="{C65F3ECF-CB9B-4B64-B166-AD26B8B09D2F}" srcOrd="1" destOrd="0" parTransId="{28B8891B-B7B6-4FF0-B98E-D4AA09FFE482}" sibTransId="{770F1C1B-BCA6-448E-B766-CA7763BFDAD3}"/>
    <dgm:cxn modelId="{7EF35910-8522-4200-8A37-209A2C789A5F}" type="presOf" srcId="{D2C4EFE2-6D7F-4585-9AD8-070B5690B8C0}" destId="{60B4DB71-1EA0-4ED1-A010-70D7C1732927}" srcOrd="0" destOrd="0" presId="urn:microsoft.com/office/officeart/2018/2/layout/IconLabelList"/>
    <dgm:cxn modelId="{B1E2FD15-AB52-42D9-A0EE-94FE17DDCB85}" srcId="{D2C4EFE2-6D7F-4585-9AD8-070B5690B8C0}" destId="{267EA61F-9542-49F5-BD4B-F5B586780F36}" srcOrd="0" destOrd="0" parTransId="{8A833904-9274-4C8C-9856-69909EEF20A2}" sibTransId="{C05ED4B8-F82E-4AA6-8DF5-78E7D2E8B6D0}"/>
    <dgm:cxn modelId="{D288CA21-F6D6-4AB7-A3A0-1414AF2C6115}" type="presOf" srcId="{C65F3ECF-CB9B-4B64-B166-AD26B8B09D2F}" destId="{4FF46ACE-74BA-4EC3-9EF8-989E7BF5C481}" srcOrd="0" destOrd="0" presId="urn:microsoft.com/office/officeart/2018/2/layout/IconLabelList"/>
    <dgm:cxn modelId="{7119258D-B812-4A68-96D5-133FB88FB808}" type="presOf" srcId="{63D2196A-94C0-48CB-99AA-656CB927769B}" destId="{24D0D079-C2A5-4724-B42C-8A8B5289FF22}" srcOrd="0" destOrd="0" presId="urn:microsoft.com/office/officeart/2018/2/layout/IconLabelList"/>
    <dgm:cxn modelId="{32319E9E-BBA5-42DA-8855-F6DDFA9491BA}" srcId="{D2C4EFE2-6D7F-4585-9AD8-070B5690B8C0}" destId="{63D2196A-94C0-48CB-99AA-656CB927769B}" srcOrd="2" destOrd="0" parTransId="{BAA116AD-9B7E-475E-BDD5-285D63C2C17A}" sibTransId="{71B89AD2-895C-4512-B738-C6CDAC225AFF}"/>
    <dgm:cxn modelId="{606F27F7-8CEF-45A5-A148-A5AD830A87EB}" type="presOf" srcId="{267EA61F-9542-49F5-BD4B-F5B586780F36}" destId="{694539B8-F9E8-407A-92C7-C12EA75803F0}" srcOrd="0" destOrd="0" presId="urn:microsoft.com/office/officeart/2018/2/layout/IconLabelList"/>
    <dgm:cxn modelId="{93516628-8A4C-409F-8199-FBFEDCEFE8D7}" type="presParOf" srcId="{60B4DB71-1EA0-4ED1-A010-70D7C1732927}" destId="{4441D6A7-7D79-4A70-8A25-8E41D069098D}" srcOrd="0" destOrd="0" presId="urn:microsoft.com/office/officeart/2018/2/layout/IconLabelList"/>
    <dgm:cxn modelId="{FFA5B21F-38C6-4503-8084-5F8574CDA7C4}" type="presParOf" srcId="{4441D6A7-7D79-4A70-8A25-8E41D069098D}" destId="{B21585B2-9424-4CEC-9EEF-1C0B30A24222}" srcOrd="0" destOrd="0" presId="urn:microsoft.com/office/officeart/2018/2/layout/IconLabelList"/>
    <dgm:cxn modelId="{4A91368B-0ADE-44D3-AD43-310C208DF2E3}" type="presParOf" srcId="{4441D6A7-7D79-4A70-8A25-8E41D069098D}" destId="{FF5BC5DD-10B1-4365-BAEE-94854E8473C2}" srcOrd="1" destOrd="0" presId="urn:microsoft.com/office/officeart/2018/2/layout/IconLabelList"/>
    <dgm:cxn modelId="{8534E1F1-8682-4FD2-94CF-4525D869B084}" type="presParOf" srcId="{4441D6A7-7D79-4A70-8A25-8E41D069098D}" destId="{694539B8-F9E8-407A-92C7-C12EA75803F0}" srcOrd="2" destOrd="0" presId="urn:microsoft.com/office/officeart/2018/2/layout/IconLabelList"/>
    <dgm:cxn modelId="{30489C19-582A-4BB3-AB1A-5195247E9AC0}" type="presParOf" srcId="{60B4DB71-1EA0-4ED1-A010-70D7C1732927}" destId="{E0B2377A-6628-47BE-981D-025830448F24}" srcOrd="1" destOrd="0" presId="urn:microsoft.com/office/officeart/2018/2/layout/IconLabelList"/>
    <dgm:cxn modelId="{E7F562D5-AE18-4132-93CA-411F9352DB7B}" type="presParOf" srcId="{60B4DB71-1EA0-4ED1-A010-70D7C1732927}" destId="{6D6FD3FF-393D-4BE6-ACC8-49A33801194A}" srcOrd="2" destOrd="0" presId="urn:microsoft.com/office/officeart/2018/2/layout/IconLabelList"/>
    <dgm:cxn modelId="{970C54BB-B884-461A-910C-83B51641B1F6}" type="presParOf" srcId="{6D6FD3FF-393D-4BE6-ACC8-49A33801194A}" destId="{88E6D6B1-1877-4207-A7A6-6A0ED71D364A}" srcOrd="0" destOrd="0" presId="urn:microsoft.com/office/officeart/2018/2/layout/IconLabelList"/>
    <dgm:cxn modelId="{1A8F222B-FB20-43FB-8336-7EC456C0CBD4}" type="presParOf" srcId="{6D6FD3FF-393D-4BE6-ACC8-49A33801194A}" destId="{8E6F7A90-7FDC-4293-BC50-FA83A6501E6B}" srcOrd="1" destOrd="0" presId="urn:microsoft.com/office/officeart/2018/2/layout/IconLabelList"/>
    <dgm:cxn modelId="{B275FBD9-B617-4F57-87C8-59268617D465}" type="presParOf" srcId="{6D6FD3FF-393D-4BE6-ACC8-49A33801194A}" destId="{4FF46ACE-74BA-4EC3-9EF8-989E7BF5C481}" srcOrd="2" destOrd="0" presId="urn:microsoft.com/office/officeart/2018/2/layout/IconLabelList"/>
    <dgm:cxn modelId="{ED5588E6-A066-4126-A1AD-A303E9628A6E}" type="presParOf" srcId="{60B4DB71-1EA0-4ED1-A010-70D7C1732927}" destId="{675C297C-EDC6-44D1-9788-63BE99F90D60}" srcOrd="3" destOrd="0" presId="urn:microsoft.com/office/officeart/2018/2/layout/IconLabelList"/>
    <dgm:cxn modelId="{C59202D6-E6D3-44C9-A5F2-5018D6274471}" type="presParOf" srcId="{60B4DB71-1EA0-4ED1-A010-70D7C1732927}" destId="{27D2FCA8-DA94-4A6C-A9DE-48D2207F7D1D}" srcOrd="4" destOrd="0" presId="urn:microsoft.com/office/officeart/2018/2/layout/IconLabelList"/>
    <dgm:cxn modelId="{8833FA4F-2B5F-4EBE-9F53-FDFFDD46BF35}" type="presParOf" srcId="{27D2FCA8-DA94-4A6C-A9DE-48D2207F7D1D}" destId="{B56D29CF-E237-45F6-B96E-A4D82947DD0F}" srcOrd="0" destOrd="0" presId="urn:microsoft.com/office/officeart/2018/2/layout/IconLabelList"/>
    <dgm:cxn modelId="{0F859EB2-4A65-4688-9F52-C667D3741D57}" type="presParOf" srcId="{27D2FCA8-DA94-4A6C-A9DE-48D2207F7D1D}" destId="{32423E20-823B-4822-B92D-0C8BC72C656C}" srcOrd="1" destOrd="0" presId="urn:microsoft.com/office/officeart/2018/2/layout/IconLabelList"/>
    <dgm:cxn modelId="{16B6C0C8-EB7D-426C-8F93-FADE982B0366}" type="presParOf" srcId="{27D2FCA8-DA94-4A6C-A9DE-48D2207F7D1D}" destId="{24D0D079-C2A5-4724-B42C-8A8B5289FF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DAE8CE-81C5-45F2-A150-D581BFACBF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4B8F36-EFCE-41DE-BFE3-BB61E6695CF4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Clear idea of your product</a:t>
          </a:r>
        </a:p>
      </dgm:t>
    </dgm:pt>
    <dgm:pt modelId="{3FEC71B5-09F9-4E49-8316-FB6C6FEA1F5E}" type="parTrans" cxnId="{09465A09-6E96-41B0-BEA4-28B4E957B231}">
      <dgm:prSet/>
      <dgm:spPr/>
      <dgm:t>
        <a:bodyPr/>
        <a:lstStyle/>
        <a:p>
          <a:endParaRPr lang="en-US"/>
        </a:p>
      </dgm:t>
    </dgm:pt>
    <dgm:pt modelId="{1B15DEE0-7EBB-4733-BAE3-C561593DDCAF}" type="sibTrans" cxnId="{09465A09-6E96-41B0-BEA4-28B4E957B231}">
      <dgm:prSet/>
      <dgm:spPr/>
      <dgm:t>
        <a:bodyPr/>
        <a:lstStyle/>
        <a:p>
          <a:endParaRPr lang="en-US"/>
        </a:p>
      </dgm:t>
    </dgm:pt>
    <dgm:pt modelId="{EF243775-0DAF-4363-9C9E-70B40DCAD950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Unique Selling Point (USP)</a:t>
          </a:r>
        </a:p>
      </dgm:t>
    </dgm:pt>
    <dgm:pt modelId="{9E192B91-64F9-400F-873D-D8F38208FD99}" type="parTrans" cxnId="{F8469161-05F4-41C3-82CC-4B51D323244A}">
      <dgm:prSet/>
      <dgm:spPr/>
      <dgm:t>
        <a:bodyPr/>
        <a:lstStyle/>
        <a:p>
          <a:endParaRPr lang="en-US"/>
        </a:p>
      </dgm:t>
    </dgm:pt>
    <dgm:pt modelId="{0B1198EB-236E-4743-9169-EADD6125BD5A}" type="sibTrans" cxnId="{F8469161-05F4-41C3-82CC-4B51D323244A}">
      <dgm:prSet/>
      <dgm:spPr/>
      <dgm:t>
        <a:bodyPr/>
        <a:lstStyle/>
        <a:p>
          <a:endParaRPr lang="en-US"/>
        </a:p>
      </dgm:t>
    </dgm:pt>
    <dgm:pt modelId="{589DC551-BF49-4071-8B2F-19BA417668FD}" type="pres">
      <dgm:prSet presAssocID="{ADDAE8CE-81C5-45F2-A150-D581BFACBF8F}" presName="root" presStyleCnt="0">
        <dgm:presLayoutVars>
          <dgm:dir/>
          <dgm:resizeHandles val="exact"/>
        </dgm:presLayoutVars>
      </dgm:prSet>
      <dgm:spPr/>
    </dgm:pt>
    <dgm:pt modelId="{5877B201-8505-4BDE-A6EA-914F814CA5AF}" type="pres">
      <dgm:prSet presAssocID="{F44B8F36-EFCE-41DE-BFE3-BB61E6695CF4}" presName="compNode" presStyleCnt="0"/>
      <dgm:spPr/>
    </dgm:pt>
    <dgm:pt modelId="{32E75E61-CE7C-4136-8F18-EBF0502910F3}" type="pres">
      <dgm:prSet presAssocID="{F44B8F36-EFCE-41DE-BFE3-BB61E6695CF4}" presName="bgRect" presStyleLbl="bgShp" presStyleIdx="0" presStyleCnt="2"/>
      <dgm:spPr/>
    </dgm:pt>
    <dgm:pt modelId="{8C392A5D-DB3D-4414-B7EB-242C046EA2FC}" type="pres">
      <dgm:prSet presAssocID="{F44B8F36-EFCE-41DE-BFE3-BB61E6695C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3313A8D-389C-4CF4-ACA0-F55E5737C0E1}" type="pres">
      <dgm:prSet presAssocID="{F44B8F36-EFCE-41DE-BFE3-BB61E6695CF4}" presName="spaceRect" presStyleCnt="0"/>
      <dgm:spPr/>
    </dgm:pt>
    <dgm:pt modelId="{80D097DC-E732-4634-8191-C8EE3B372236}" type="pres">
      <dgm:prSet presAssocID="{F44B8F36-EFCE-41DE-BFE3-BB61E6695CF4}" presName="parTx" presStyleLbl="revTx" presStyleIdx="0" presStyleCnt="2">
        <dgm:presLayoutVars>
          <dgm:chMax val="0"/>
          <dgm:chPref val="0"/>
        </dgm:presLayoutVars>
      </dgm:prSet>
      <dgm:spPr/>
    </dgm:pt>
    <dgm:pt modelId="{0B1156DD-71DC-4439-AA97-DAEE2B61F380}" type="pres">
      <dgm:prSet presAssocID="{1B15DEE0-7EBB-4733-BAE3-C561593DDCAF}" presName="sibTrans" presStyleCnt="0"/>
      <dgm:spPr/>
    </dgm:pt>
    <dgm:pt modelId="{29107016-143C-4650-A8C4-7DA54FFB2EA0}" type="pres">
      <dgm:prSet presAssocID="{EF243775-0DAF-4363-9C9E-70B40DCAD950}" presName="compNode" presStyleCnt="0"/>
      <dgm:spPr/>
    </dgm:pt>
    <dgm:pt modelId="{D8414F8C-7F75-48E1-88DB-14356B2A4B1C}" type="pres">
      <dgm:prSet presAssocID="{EF243775-0DAF-4363-9C9E-70B40DCAD950}" presName="bgRect" presStyleLbl="bgShp" presStyleIdx="1" presStyleCnt="2"/>
      <dgm:spPr/>
    </dgm:pt>
    <dgm:pt modelId="{BA8EE524-372C-493E-B63C-F9F749817B8E}" type="pres">
      <dgm:prSet presAssocID="{EF243775-0DAF-4363-9C9E-70B40DCAD9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9454BBCF-E5B8-4F4F-80B9-5274B8D62979}" type="pres">
      <dgm:prSet presAssocID="{EF243775-0DAF-4363-9C9E-70B40DCAD950}" presName="spaceRect" presStyleCnt="0"/>
      <dgm:spPr/>
    </dgm:pt>
    <dgm:pt modelId="{3921674E-399E-4F9B-BCF6-AD063CE53515}" type="pres">
      <dgm:prSet presAssocID="{EF243775-0DAF-4363-9C9E-70B40DCAD9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465A09-6E96-41B0-BEA4-28B4E957B231}" srcId="{ADDAE8CE-81C5-45F2-A150-D581BFACBF8F}" destId="{F44B8F36-EFCE-41DE-BFE3-BB61E6695CF4}" srcOrd="0" destOrd="0" parTransId="{3FEC71B5-09F9-4E49-8316-FB6C6FEA1F5E}" sibTransId="{1B15DEE0-7EBB-4733-BAE3-C561593DDCAF}"/>
    <dgm:cxn modelId="{4C2DD238-A44E-486D-A201-A25CC3A6750B}" type="presOf" srcId="{EF243775-0DAF-4363-9C9E-70B40DCAD950}" destId="{3921674E-399E-4F9B-BCF6-AD063CE53515}" srcOrd="0" destOrd="0" presId="urn:microsoft.com/office/officeart/2018/2/layout/IconVerticalSolidList"/>
    <dgm:cxn modelId="{F8469161-05F4-41C3-82CC-4B51D323244A}" srcId="{ADDAE8CE-81C5-45F2-A150-D581BFACBF8F}" destId="{EF243775-0DAF-4363-9C9E-70B40DCAD950}" srcOrd="1" destOrd="0" parTransId="{9E192B91-64F9-400F-873D-D8F38208FD99}" sibTransId="{0B1198EB-236E-4743-9169-EADD6125BD5A}"/>
    <dgm:cxn modelId="{62CA83AC-FF94-4747-B8F2-FA8DAA5FFB48}" type="presOf" srcId="{F44B8F36-EFCE-41DE-BFE3-BB61E6695CF4}" destId="{80D097DC-E732-4634-8191-C8EE3B372236}" srcOrd="0" destOrd="0" presId="urn:microsoft.com/office/officeart/2018/2/layout/IconVerticalSolidList"/>
    <dgm:cxn modelId="{ADF243C5-9236-40A6-8B14-EC64F4141609}" type="presOf" srcId="{ADDAE8CE-81C5-45F2-A150-D581BFACBF8F}" destId="{589DC551-BF49-4071-8B2F-19BA417668FD}" srcOrd="0" destOrd="0" presId="urn:microsoft.com/office/officeart/2018/2/layout/IconVerticalSolidList"/>
    <dgm:cxn modelId="{91C3669A-49E9-46DB-9735-3424527F4402}" type="presParOf" srcId="{589DC551-BF49-4071-8B2F-19BA417668FD}" destId="{5877B201-8505-4BDE-A6EA-914F814CA5AF}" srcOrd="0" destOrd="0" presId="urn:microsoft.com/office/officeart/2018/2/layout/IconVerticalSolidList"/>
    <dgm:cxn modelId="{F92B7879-C147-44E9-AAF1-93F9B63DA9F8}" type="presParOf" srcId="{5877B201-8505-4BDE-A6EA-914F814CA5AF}" destId="{32E75E61-CE7C-4136-8F18-EBF0502910F3}" srcOrd="0" destOrd="0" presId="urn:microsoft.com/office/officeart/2018/2/layout/IconVerticalSolidList"/>
    <dgm:cxn modelId="{BEA27B9D-2DC1-4C8C-96C7-BFB531FC5EF2}" type="presParOf" srcId="{5877B201-8505-4BDE-A6EA-914F814CA5AF}" destId="{8C392A5D-DB3D-4414-B7EB-242C046EA2FC}" srcOrd="1" destOrd="0" presId="urn:microsoft.com/office/officeart/2018/2/layout/IconVerticalSolidList"/>
    <dgm:cxn modelId="{F998F250-5F35-40B9-A28E-372E548AD2FF}" type="presParOf" srcId="{5877B201-8505-4BDE-A6EA-914F814CA5AF}" destId="{43313A8D-389C-4CF4-ACA0-F55E5737C0E1}" srcOrd="2" destOrd="0" presId="urn:microsoft.com/office/officeart/2018/2/layout/IconVerticalSolidList"/>
    <dgm:cxn modelId="{76AF141F-F9A9-426D-91A8-2F9AF9ABA91F}" type="presParOf" srcId="{5877B201-8505-4BDE-A6EA-914F814CA5AF}" destId="{80D097DC-E732-4634-8191-C8EE3B372236}" srcOrd="3" destOrd="0" presId="urn:microsoft.com/office/officeart/2018/2/layout/IconVerticalSolidList"/>
    <dgm:cxn modelId="{EB2A1795-0A35-42E8-9899-994665D83093}" type="presParOf" srcId="{589DC551-BF49-4071-8B2F-19BA417668FD}" destId="{0B1156DD-71DC-4439-AA97-DAEE2B61F380}" srcOrd="1" destOrd="0" presId="urn:microsoft.com/office/officeart/2018/2/layout/IconVerticalSolidList"/>
    <dgm:cxn modelId="{CE13B014-7290-407C-8113-70A650153737}" type="presParOf" srcId="{589DC551-BF49-4071-8B2F-19BA417668FD}" destId="{29107016-143C-4650-A8C4-7DA54FFB2EA0}" srcOrd="2" destOrd="0" presId="urn:microsoft.com/office/officeart/2018/2/layout/IconVerticalSolidList"/>
    <dgm:cxn modelId="{07F7AB94-9341-47A1-B11E-EFE9D8330D66}" type="presParOf" srcId="{29107016-143C-4650-A8C4-7DA54FFB2EA0}" destId="{D8414F8C-7F75-48E1-88DB-14356B2A4B1C}" srcOrd="0" destOrd="0" presId="urn:microsoft.com/office/officeart/2018/2/layout/IconVerticalSolidList"/>
    <dgm:cxn modelId="{12C85C3B-40D2-4FD7-BAEA-15ACD821E5F0}" type="presParOf" srcId="{29107016-143C-4650-A8C4-7DA54FFB2EA0}" destId="{BA8EE524-372C-493E-B63C-F9F749817B8E}" srcOrd="1" destOrd="0" presId="urn:microsoft.com/office/officeart/2018/2/layout/IconVerticalSolidList"/>
    <dgm:cxn modelId="{A7061A36-9A6B-4363-9D04-2C27CD4798B5}" type="presParOf" srcId="{29107016-143C-4650-A8C4-7DA54FFB2EA0}" destId="{9454BBCF-E5B8-4F4F-80B9-5274B8D62979}" srcOrd="2" destOrd="0" presId="urn:microsoft.com/office/officeart/2018/2/layout/IconVerticalSolidList"/>
    <dgm:cxn modelId="{44BD02A7-66EC-42C6-B0F7-BA2CDDC7CF03}" type="presParOf" srcId="{29107016-143C-4650-A8C4-7DA54FFB2EA0}" destId="{3921674E-399E-4F9B-BCF6-AD063CE53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C9DC70-284E-4B02-A665-2597EBC0B1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B3A0AA-4BAC-4558-95F4-296B879F14F4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Refer to production planning slides for overall plan</a:t>
          </a:r>
        </a:p>
      </dgm:t>
    </dgm:pt>
    <dgm:pt modelId="{5A1A4D64-A14A-41CB-9CE8-D46286FB51C2}" type="parTrans" cxnId="{57F1366E-8AAB-48FB-B1C7-ED20714EEB76}">
      <dgm:prSet/>
      <dgm:spPr/>
      <dgm:t>
        <a:bodyPr/>
        <a:lstStyle/>
        <a:p>
          <a:endParaRPr lang="en-US"/>
        </a:p>
      </dgm:t>
    </dgm:pt>
    <dgm:pt modelId="{EF1EF72E-4FA7-49E5-B501-F06BC972BE3C}" type="sibTrans" cxnId="{57F1366E-8AAB-48FB-B1C7-ED20714EEB76}">
      <dgm:prSet/>
      <dgm:spPr/>
      <dgm:t>
        <a:bodyPr/>
        <a:lstStyle/>
        <a:p>
          <a:endParaRPr lang="en-US"/>
        </a:p>
      </dgm:t>
    </dgm:pt>
    <dgm:pt modelId="{F286C3CF-E472-4A88-BFD9-FBD5411B77BB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Will need to see milestones for key tasks and systems in presentation</a:t>
          </a:r>
        </a:p>
      </dgm:t>
    </dgm:pt>
    <dgm:pt modelId="{71EE3F92-3751-4C70-BCA7-73F47462861F}" type="parTrans" cxnId="{79AA2F0E-0700-4EC9-8336-F1B3A6CB9B65}">
      <dgm:prSet/>
      <dgm:spPr/>
      <dgm:t>
        <a:bodyPr/>
        <a:lstStyle/>
        <a:p>
          <a:endParaRPr lang="en-US"/>
        </a:p>
      </dgm:t>
    </dgm:pt>
    <dgm:pt modelId="{CF380779-6F70-4291-8B23-961C9AFC98E6}" type="sibTrans" cxnId="{79AA2F0E-0700-4EC9-8336-F1B3A6CB9B65}">
      <dgm:prSet/>
      <dgm:spPr/>
      <dgm:t>
        <a:bodyPr/>
        <a:lstStyle/>
        <a:p>
          <a:endParaRPr lang="en-US"/>
        </a:p>
      </dgm:t>
    </dgm:pt>
    <dgm:pt modelId="{F0FEE4AE-9068-4A89-A485-2F2C6FC357FE}" type="pres">
      <dgm:prSet presAssocID="{AAC9DC70-284E-4B02-A665-2597EBC0B114}" presName="root" presStyleCnt="0">
        <dgm:presLayoutVars>
          <dgm:dir/>
          <dgm:resizeHandles val="exact"/>
        </dgm:presLayoutVars>
      </dgm:prSet>
      <dgm:spPr/>
    </dgm:pt>
    <dgm:pt modelId="{2FDBCDAD-C9EF-4402-9C5B-332BD85F86C1}" type="pres">
      <dgm:prSet presAssocID="{C8B3A0AA-4BAC-4558-95F4-296B879F14F4}" presName="compNode" presStyleCnt="0"/>
      <dgm:spPr/>
    </dgm:pt>
    <dgm:pt modelId="{101E7276-57BC-4E90-8CAE-000DDF9B35DF}" type="pres">
      <dgm:prSet presAssocID="{C8B3A0AA-4BAC-4558-95F4-296B879F14F4}" presName="bgRect" presStyleLbl="bgShp" presStyleIdx="0" presStyleCnt="2"/>
      <dgm:spPr/>
    </dgm:pt>
    <dgm:pt modelId="{34E82EFC-39DF-428F-A7A8-D539377FD961}" type="pres">
      <dgm:prSet presAssocID="{C8B3A0AA-4BAC-4558-95F4-296B879F14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DC267DB-BE57-4B92-BB57-8B2B98628E42}" type="pres">
      <dgm:prSet presAssocID="{C8B3A0AA-4BAC-4558-95F4-296B879F14F4}" presName="spaceRect" presStyleCnt="0"/>
      <dgm:spPr/>
    </dgm:pt>
    <dgm:pt modelId="{DF188270-DCE7-4C49-AB2C-3EDEAC8C3784}" type="pres">
      <dgm:prSet presAssocID="{C8B3A0AA-4BAC-4558-95F4-296B879F14F4}" presName="parTx" presStyleLbl="revTx" presStyleIdx="0" presStyleCnt="2">
        <dgm:presLayoutVars>
          <dgm:chMax val="0"/>
          <dgm:chPref val="0"/>
        </dgm:presLayoutVars>
      </dgm:prSet>
      <dgm:spPr/>
    </dgm:pt>
    <dgm:pt modelId="{7E90CE48-DDF9-4C46-AA18-744DEE97BF07}" type="pres">
      <dgm:prSet presAssocID="{EF1EF72E-4FA7-49E5-B501-F06BC972BE3C}" presName="sibTrans" presStyleCnt="0"/>
      <dgm:spPr/>
    </dgm:pt>
    <dgm:pt modelId="{F5631BF3-ED05-4AE5-A3A3-AC163783BD02}" type="pres">
      <dgm:prSet presAssocID="{F286C3CF-E472-4A88-BFD9-FBD5411B77BB}" presName="compNode" presStyleCnt="0"/>
      <dgm:spPr/>
    </dgm:pt>
    <dgm:pt modelId="{D3162490-6B2F-455F-A073-341D526051FA}" type="pres">
      <dgm:prSet presAssocID="{F286C3CF-E472-4A88-BFD9-FBD5411B77BB}" presName="bgRect" presStyleLbl="bgShp" presStyleIdx="1" presStyleCnt="2"/>
      <dgm:spPr/>
    </dgm:pt>
    <dgm:pt modelId="{A22669C9-4853-4072-982C-E060987068CC}" type="pres">
      <dgm:prSet presAssocID="{F286C3CF-E472-4A88-BFD9-FBD5411B77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E67A9F-8528-4316-963A-7B2CE2DC3561}" type="pres">
      <dgm:prSet presAssocID="{F286C3CF-E472-4A88-BFD9-FBD5411B77BB}" presName="spaceRect" presStyleCnt="0"/>
      <dgm:spPr/>
    </dgm:pt>
    <dgm:pt modelId="{A63D1181-0EB1-433B-AF8F-77F9D90BAD6D}" type="pres">
      <dgm:prSet presAssocID="{F286C3CF-E472-4A88-BFD9-FBD5411B77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AA2F0E-0700-4EC9-8336-F1B3A6CB9B65}" srcId="{AAC9DC70-284E-4B02-A665-2597EBC0B114}" destId="{F286C3CF-E472-4A88-BFD9-FBD5411B77BB}" srcOrd="1" destOrd="0" parTransId="{71EE3F92-3751-4C70-BCA7-73F47462861F}" sibTransId="{CF380779-6F70-4291-8B23-961C9AFC98E6}"/>
    <dgm:cxn modelId="{57F1366E-8AAB-48FB-B1C7-ED20714EEB76}" srcId="{AAC9DC70-284E-4B02-A665-2597EBC0B114}" destId="{C8B3A0AA-4BAC-4558-95F4-296B879F14F4}" srcOrd="0" destOrd="0" parTransId="{5A1A4D64-A14A-41CB-9CE8-D46286FB51C2}" sibTransId="{EF1EF72E-4FA7-49E5-B501-F06BC972BE3C}"/>
    <dgm:cxn modelId="{85E8439F-7D41-417F-A64C-075E6E7A944B}" type="presOf" srcId="{F286C3CF-E472-4A88-BFD9-FBD5411B77BB}" destId="{A63D1181-0EB1-433B-AF8F-77F9D90BAD6D}" srcOrd="0" destOrd="0" presId="urn:microsoft.com/office/officeart/2018/2/layout/IconVerticalSolidList"/>
    <dgm:cxn modelId="{9266F2B4-24D7-4129-A6AC-538F3E10A6A6}" type="presOf" srcId="{AAC9DC70-284E-4B02-A665-2597EBC0B114}" destId="{F0FEE4AE-9068-4A89-A485-2F2C6FC357FE}" srcOrd="0" destOrd="0" presId="urn:microsoft.com/office/officeart/2018/2/layout/IconVerticalSolidList"/>
    <dgm:cxn modelId="{197CA9EA-1D35-4D95-9D49-296AF38ED259}" type="presOf" srcId="{C8B3A0AA-4BAC-4558-95F4-296B879F14F4}" destId="{DF188270-DCE7-4C49-AB2C-3EDEAC8C3784}" srcOrd="0" destOrd="0" presId="urn:microsoft.com/office/officeart/2018/2/layout/IconVerticalSolidList"/>
    <dgm:cxn modelId="{2A8BFC81-F252-4CDC-954E-D7591B9C8E55}" type="presParOf" srcId="{F0FEE4AE-9068-4A89-A485-2F2C6FC357FE}" destId="{2FDBCDAD-C9EF-4402-9C5B-332BD85F86C1}" srcOrd="0" destOrd="0" presId="urn:microsoft.com/office/officeart/2018/2/layout/IconVerticalSolidList"/>
    <dgm:cxn modelId="{45AF4D03-1E77-48B3-9793-655B5F6A9227}" type="presParOf" srcId="{2FDBCDAD-C9EF-4402-9C5B-332BD85F86C1}" destId="{101E7276-57BC-4E90-8CAE-000DDF9B35DF}" srcOrd="0" destOrd="0" presId="urn:microsoft.com/office/officeart/2018/2/layout/IconVerticalSolidList"/>
    <dgm:cxn modelId="{F3835B68-D57E-45D2-900E-FE20E1163681}" type="presParOf" srcId="{2FDBCDAD-C9EF-4402-9C5B-332BD85F86C1}" destId="{34E82EFC-39DF-428F-A7A8-D539377FD961}" srcOrd="1" destOrd="0" presId="urn:microsoft.com/office/officeart/2018/2/layout/IconVerticalSolidList"/>
    <dgm:cxn modelId="{17E65188-F63A-4B2C-86D8-4B37AA486A8C}" type="presParOf" srcId="{2FDBCDAD-C9EF-4402-9C5B-332BD85F86C1}" destId="{FDC267DB-BE57-4B92-BB57-8B2B98628E42}" srcOrd="2" destOrd="0" presId="urn:microsoft.com/office/officeart/2018/2/layout/IconVerticalSolidList"/>
    <dgm:cxn modelId="{6B0B2DEB-D790-4A84-9C04-D366EE36DF0D}" type="presParOf" srcId="{2FDBCDAD-C9EF-4402-9C5B-332BD85F86C1}" destId="{DF188270-DCE7-4C49-AB2C-3EDEAC8C3784}" srcOrd="3" destOrd="0" presId="urn:microsoft.com/office/officeart/2018/2/layout/IconVerticalSolidList"/>
    <dgm:cxn modelId="{B10D224E-A9E4-4A0E-928A-DE9A1EDEEA0C}" type="presParOf" srcId="{F0FEE4AE-9068-4A89-A485-2F2C6FC357FE}" destId="{7E90CE48-DDF9-4C46-AA18-744DEE97BF07}" srcOrd="1" destOrd="0" presId="urn:microsoft.com/office/officeart/2018/2/layout/IconVerticalSolidList"/>
    <dgm:cxn modelId="{4664B250-0373-4134-BC9F-A452106C4547}" type="presParOf" srcId="{F0FEE4AE-9068-4A89-A485-2F2C6FC357FE}" destId="{F5631BF3-ED05-4AE5-A3A3-AC163783BD02}" srcOrd="2" destOrd="0" presId="urn:microsoft.com/office/officeart/2018/2/layout/IconVerticalSolidList"/>
    <dgm:cxn modelId="{FE873A8A-A8E8-47C7-82F7-B3B655C8C6A6}" type="presParOf" srcId="{F5631BF3-ED05-4AE5-A3A3-AC163783BD02}" destId="{D3162490-6B2F-455F-A073-341D526051FA}" srcOrd="0" destOrd="0" presId="urn:microsoft.com/office/officeart/2018/2/layout/IconVerticalSolidList"/>
    <dgm:cxn modelId="{47E99854-1DE0-4908-B2F3-63A70E5AB86B}" type="presParOf" srcId="{F5631BF3-ED05-4AE5-A3A3-AC163783BD02}" destId="{A22669C9-4853-4072-982C-E060987068CC}" srcOrd="1" destOrd="0" presId="urn:microsoft.com/office/officeart/2018/2/layout/IconVerticalSolidList"/>
    <dgm:cxn modelId="{180136F1-51A5-4C66-A06E-C8268580D041}" type="presParOf" srcId="{F5631BF3-ED05-4AE5-A3A3-AC163783BD02}" destId="{BBE67A9F-8528-4316-963A-7B2CE2DC3561}" srcOrd="2" destOrd="0" presId="urn:microsoft.com/office/officeart/2018/2/layout/IconVerticalSolidList"/>
    <dgm:cxn modelId="{558188FB-CDEE-45B3-A743-AECC5A637269}" type="presParOf" srcId="{F5631BF3-ED05-4AE5-A3A3-AC163783BD02}" destId="{A63D1181-0EB1-433B-AF8F-77F9D90BAD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E1585E-CF48-4427-B40A-F75E391CAE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66F61-135E-4C27-9508-6335A6F4DB34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What is the core of this “game”?</a:t>
          </a:r>
        </a:p>
      </dgm:t>
    </dgm:pt>
    <dgm:pt modelId="{325FFAC7-CDDE-4340-94B3-0686B47CA05E}" type="parTrans" cxnId="{EFDC8B1E-F72F-47CF-B6D2-60E277338F47}">
      <dgm:prSet/>
      <dgm:spPr/>
      <dgm:t>
        <a:bodyPr/>
        <a:lstStyle/>
        <a:p>
          <a:endParaRPr lang="en-US"/>
        </a:p>
      </dgm:t>
    </dgm:pt>
    <dgm:pt modelId="{B85B0225-3AB8-4BCA-BFC0-28910D09CA59}" type="sibTrans" cxnId="{EFDC8B1E-F72F-47CF-B6D2-60E277338F47}">
      <dgm:prSet/>
      <dgm:spPr/>
      <dgm:t>
        <a:bodyPr/>
        <a:lstStyle/>
        <a:p>
          <a:endParaRPr lang="en-US"/>
        </a:p>
      </dgm:t>
    </dgm:pt>
    <dgm:pt modelId="{6ED4E449-E011-4718-B8D7-A555E2C180DA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Cellular automata that simulates life and death</a:t>
          </a:r>
        </a:p>
      </dgm:t>
    </dgm:pt>
    <dgm:pt modelId="{929D3D6E-BAF1-4256-85EA-DEA3E96A4754}" type="parTrans" cxnId="{B0C60BC5-3FD1-4DF3-8E1C-A1FAE8381F87}">
      <dgm:prSet/>
      <dgm:spPr/>
      <dgm:t>
        <a:bodyPr/>
        <a:lstStyle/>
        <a:p>
          <a:endParaRPr lang="en-US"/>
        </a:p>
      </dgm:t>
    </dgm:pt>
    <dgm:pt modelId="{9B2225E2-E1D8-4DCC-BDAF-9B8D5234E007}" type="sibTrans" cxnId="{B0C60BC5-3FD1-4DF3-8E1C-A1FAE8381F87}">
      <dgm:prSet/>
      <dgm:spPr/>
      <dgm:t>
        <a:bodyPr/>
        <a:lstStyle/>
        <a:p>
          <a:endParaRPr lang="en-US"/>
        </a:p>
      </dgm:t>
    </dgm:pt>
    <dgm:pt modelId="{CA50B10C-0A1A-4E9B-A2AF-4EED7A367BC0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Pause and Play, clicking and editing, additional features </a:t>
          </a:r>
        </a:p>
      </dgm:t>
    </dgm:pt>
    <dgm:pt modelId="{BA0ABCA5-9AD5-4FBD-B1C8-6CEAE05B0A00}" type="parTrans" cxnId="{DD53D61D-A3EA-4E93-9DF8-0D0AED9F5D21}">
      <dgm:prSet/>
      <dgm:spPr/>
      <dgm:t>
        <a:bodyPr/>
        <a:lstStyle/>
        <a:p>
          <a:endParaRPr lang="en-US"/>
        </a:p>
      </dgm:t>
    </dgm:pt>
    <dgm:pt modelId="{0F5D20C1-187E-4634-A2E6-E5C7863CB2AC}" type="sibTrans" cxnId="{DD53D61D-A3EA-4E93-9DF8-0D0AED9F5D21}">
      <dgm:prSet/>
      <dgm:spPr/>
      <dgm:t>
        <a:bodyPr/>
        <a:lstStyle/>
        <a:p>
          <a:endParaRPr lang="en-US"/>
        </a:p>
      </dgm:t>
    </dgm:pt>
    <dgm:pt modelId="{F2AD50D8-DD4C-4CFB-AAA7-54A7FDE15463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More important to get the simulation working first.</a:t>
          </a:r>
        </a:p>
      </dgm:t>
    </dgm:pt>
    <dgm:pt modelId="{3B435320-35DF-4688-8141-53DCA2B33773}" type="parTrans" cxnId="{2FD6D492-023F-486E-BD39-F143B77238F4}">
      <dgm:prSet/>
      <dgm:spPr/>
      <dgm:t>
        <a:bodyPr/>
        <a:lstStyle/>
        <a:p>
          <a:endParaRPr lang="en-US"/>
        </a:p>
      </dgm:t>
    </dgm:pt>
    <dgm:pt modelId="{8D528865-3413-45E0-ABB4-3EB37D3B2360}" type="sibTrans" cxnId="{2FD6D492-023F-486E-BD39-F143B77238F4}">
      <dgm:prSet/>
      <dgm:spPr/>
      <dgm:t>
        <a:bodyPr/>
        <a:lstStyle/>
        <a:p>
          <a:endParaRPr lang="en-US"/>
        </a:p>
      </dgm:t>
    </dgm:pt>
    <dgm:pt modelId="{D07A8021-F0A3-4542-AA23-F8C97E2EDBDA}" type="pres">
      <dgm:prSet presAssocID="{D0E1585E-CF48-4427-B40A-F75E391CAE00}" presName="root" presStyleCnt="0">
        <dgm:presLayoutVars>
          <dgm:dir/>
          <dgm:resizeHandles val="exact"/>
        </dgm:presLayoutVars>
      </dgm:prSet>
      <dgm:spPr/>
    </dgm:pt>
    <dgm:pt modelId="{F3BA5707-C3EC-4A6E-9738-595D449F2E1D}" type="pres">
      <dgm:prSet presAssocID="{66066F61-135E-4C27-9508-6335A6F4DB34}" presName="compNode" presStyleCnt="0"/>
      <dgm:spPr/>
    </dgm:pt>
    <dgm:pt modelId="{D13E79A9-20BF-4DD2-BAFF-EE6240C6554E}" type="pres">
      <dgm:prSet presAssocID="{66066F61-135E-4C27-9508-6335A6F4DB34}" presName="bgRect" presStyleLbl="bgShp" presStyleIdx="0" presStyleCnt="3"/>
      <dgm:spPr/>
    </dgm:pt>
    <dgm:pt modelId="{CC86B518-739A-4FC6-8B3C-2AA55758EFAD}" type="pres">
      <dgm:prSet presAssocID="{66066F61-135E-4C27-9508-6335A6F4D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0143FB-68A5-412E-954E-E06CBC10D82B}" type="pres">
      <dgm:prSet presAssocID="{66066F61-135E-4C27-9508-6335A6F4DB34}" presName="spaceRect" presStyleCnt="0"/>
      <dgm:spPr/>
    </dgm:pt>
    <dgm:pt modelId="{6D9D2784-7EE1-4976-B4F0-009BB17B1F03}" type="pres">
      <dgm:prSet presAssocID="{66066F61-135E-4C27-9508-6335A6F4DB34}" presName="parTx" presStyleLbl="revTx" presStyleIdx="0" presStyleCnt="4">
        <dgm:presLayoutVars>
          <dgm:chMax val="0"/>
          <dgm:chPref val="0"/>
        </dgm:presLayoutVars>
      </dgm:prSet>
      <dgm:spPr/>
    </dgm:pt>
    <dgm:pt modelId="{B19E0D50-4BA0-40B8-B304-536DC46ABDFB}" type="pres">
      <dgm:prSet presAssocID="{66066F61-135E-4C27-9508-6335A6F4DB34}" presName="desTx" presStyleLbl="revTx" presStyleIdx="1" presStyleCnt="4">
        <dgm:presLayoutVars/>
      </dgm:prSet>
      <dgm:spPr/>
    </dgm:pt>
    <dgm:pt modelId="{149C9566-26DD-44FF-B0C7-18668C5CEEB4}" type="pres">
      <dgm:prSet presAssocID="{B85B0225-3AB8-4BCA-BFC0-28910D09CA59}" presName="sibTrans" presStyleCnt="0"/>
      <dgm:spPr/>
    </dgm:pt>
    <dgm:pt modelId="{3CEDCF78-A9CD-4F14-8429-C9E6EE3F4AFC}" type="pres">
      <dgm:prSet presAssocID="{CA50B10C-0A1A-4E9B-A2AF-4EED7A367BC0}" presName="compNode" presStyleCnt="0"/>
      <dgm:spPr/>
    </dgm:pt>
    <dgm:pt modelId="{C6FABCC6-8B81-4EFA-AC77-181236E9348D}" type="pres">
      <dgm:prSet presAssocID="{CA50B10C-0A1A-4E9B-A2AF-4EED7A367BC0}" presName="bgRect" presStyleLbl="bgShp" presStyleIdx="1" presStyleCnt="3"/>
      <dgm:spPr/>
    </dgm:pt>
    <dgm:pt modelId="{784DA811-A8B3-4EFA-9570-6103AD9F5748}" type="pres">
      <dgm:prSet presAssocID="{CA50B10C-0A1A-4E9B-A2AF-4EED7A367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42159678-EE3B-4C32-91E2-5C5326FD8CA8}" type="pres">
      <dgm:prSet presAssocID="{CA50B10C-0A1A-4E9B-A2AF-4EED7A367BC0}" presName="spaceRect" presStyleCnt="0"/>
      <dgm:spPr/>
    </dgm:pt>
    <dgm:pt modelId="{5166D8F1-F343-468B-AF63-72264657538A}" type="pres">
      <dgm:prSet presAssocID="{CA50B10C-0A1A-4E9B-A2AF-4EED7A367BC0}" presName="parTx" presStyleLbl="revTx" presStyleIdx="2" presStyleCnt="4">
        <dgm:presLayoutVars>
          <dgm:chMax val="0"/>
          <dgm:chPref val="0"/>
        </dgm:presLayoutVars>
      </dgm:prSet>
      <dgm:spPr/>
    </dgm:pt>
    <dgm:pt modelId="{76FD3896-1FC5-471A-A22C-DA42D04BA339}" type="pres">
      <dgm:prSet presAssocID="{0F5D20C1-187E-4634-A2E6-E5C7863CB2AC}" presName="sibTrans" presStyleCnt="0"/>
      <dgm:spPr/>
    </dgm:pt>
    <dgm:pt modelId="{80AE77B6-27D9-456C-9B01-2517B9DDFF29}" type="pres">
      <dgm:prSet presAssocID="{F2AD50D8-DD4C-4CFB-AAA7-54A7FDE15463}" presName="compNode" presStyleCnt="0"/>
      <dgm:spPr/>
    </dgm:pt>
    <dgm:pt modelId="{A35C8340-FD1C-46ED-9797-3AF5B77C3728}" type="pres">
      <dgm:prSet presAssocID="{F2AD50D8-DD4C-4CFB-AAA7-54A7FDE15463}" presName="bgRect" presStyleLbl="bgShp" presStyleIdx="2" presStyleCnt="3"/>
      <dgm:spPr/>
    </dgm:pt>
    <dgm:pt modelId="{A8AEDF80-22A0-46A5-8C45-29DDB4A25AC6}" type="pres">
      <dgm:prSet presAssocID="{F2AD50D8-DD4C-4CFB-AAA7-54A7FDE154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8CEC800-5C6E-4123-BEB1-7B6C917B6A02}" type="pres">
      <dgm:prSet presAssocID="{F2AD50D8-DD4C-4CFB-AAA7-54A7FDE15463}" presName="spaceRect" presStyleCnt="0"/>
      <dgm:spPr/>
    </dgm:pt>
    <dgm:pt modelId="{F96C6B03-5D95-48E8-B12F-EBCAE37B5760}" type="pres">
      <dgm:prSet presAssocID="{F2AD50D8-DD4C-4CFB-AAA7-54A7FDE154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3F8B0C-262D-4C46-89E7-1AB7BF4EB737}" type="presOf" srcId="{66066F61-135E-4C27-9508-6335A6F4DB34}" destId="{6D9D2784-7EE1-4976-B4F0-009BB17B1F03}" srcOrd="0" destOrd="0" presId="urn:microsoft.com/office/officeart/2018/2/layout/IconVerticalSolidList"/>
    <dgm:cxn modelId="{DD53D61D-A3EA-4E93-9DF8-0D0AED9F5D21}" srcId="{D0E1585E-CF48-4427-B40A-F75E391CAE00}" destId="{CA50B10C-0A1A-4E9B-A2AF-4EED7A367BC0}" srcOrd="1" destOrd="0" parTransId="{BA0ABCA5-9AD5-4FBD-B1C8-6CEAE05B0A00}" sibTransId="{0F5D20C1-187E-4634-A2E6-E5C7863CB2AC}"/>
    <dgm:cxn modelId="{EFDC8B1E-F72F-47CF-B6D2-60E277338F47}" srcId="{D0E1585E-CF48-4427-B40A-F75E391CAE00}" destId="{66066F61-135E-4C27-9508-6335A6F4DB34}" srcOrd="0" destOrd="0" parTransId="{325FFAC7-CDDE-4340-94B3-0686B47CA05E}" sibTransId="{B85B0225-3AB8-4BCA-BFC0-28910D09CA59}"/>
    <dgm:cxn modelId="{6156FE25-E4F4-4B0B-8522-3C5558860F7D}" type="presOf" srcId="{6ED4E449-E011-4718-B8D7-A555E2C180DA}" destId="{B19E0D50-4BA0-40B8-B304-536DC46ABDFB}" srcOrd="0" destOrd="0" presId="urn:microsoft.com/office/officeart/2018/2/layout/IconVerticalSolidList"/>
    <dgm:cxn modelId="{D99BCE4E-26C1-48DD-85AD-96FF185390BC}" type="presOf" srcId="{CA50B10C-0A1A-4E9B-A2AF-4EED7A367BC0}" destId="{5166D8F1-F343-468B-AF63-72264657538A}" srcOrd="0" destOrd="0" presId="urn:microsoft.com/office/officeart/2018/2/layout/IconVerticalSolidList"/>
    <dgm:cxn modelId="{679E618F-A9AE-4AE0-88C6-216CE0262075}" type="presOf" srcId="{F2AD50D8-DD4C-4CFB-AAA7-54A7FDE15463}" destId="{F96C6B03-5D95-48E8-B12F-EBCAE37B5760}" srcOrd="0" destOrd="0" presId="urn:microsoft.com/office/officeart/2018/2/layout/IconVerticalSolidList"/>
    <dgm:cxn modelId="{2FD6D492-023F-486E-BD39-F143B77238F4}" srcId="{D0E1585E-CF48-4427-B40A-F75E391CAE00}" destId="{F2AD50D8-DD4C-4CFB-AAA7-54A7FDE15463}" srcOrd="2" destOrd="0" parTransId="{3B435320-35DF-4688-8141-53DCA2B33773}" sibTransId="{8D528865-3413-45E0-ABB4-3EB37D3B2360}"/>
    <dgm:cxn modelId="{B0C60BC5-3FD1-4DF3-8E1C-A1FAE8381F87}" srcId="{66066F61-135E-4C27-9508-6335A6F4DB34}" destId="{6ED4E449-E011-4718-B8D7-A555E2C180DA}" srcOrd="0" destOrd="0" parTransId="{929D3D6E-BAF1-4256-85EA-DEA3E96A4754}" sibTransId="{9B2225E2-E1D8-4DCC-BDAF-9B8D5234E007}"/>
    <dgm:cxn modelId="{72A45AE4-97F3-44C6-948D-82B89D11A3BA}" type="presOf" srcId="{D0E1585E-CF48-4427-B40A-F75E391CAE00}" destId="{D07A8021-F0A3-4542-AA23-F8C97E2EDBDA}" srcOrd="0" destOrd="0" presId="urn:microsoft.com/office/officeart/2018/2/layout/IconVerticalSolidList"/>
    <dgm:cxn modelId="{2874D0C0-3DCD-4086-A4CF-FF4A8413D8AC}" type="presParOf" srcId="{D07A8021-F0A3-4542-AA23-F8C97E2EDBDA}" destId="{F3BA5707-C3EC-4A6E-9738-595D449F2E1D}" srcOrd="0" destOrd="0" presId="urn:microsoft.com/office/officeart/2018/2/layout/IconVerticalSolidList"/>
    <dgm:cxn modelId="{A30C3F27-25BE-40AA-8EC6-93206448637C}" type="presParOf" srcId="{F3BA5707-C3EC-4A6E-9738-595D449F2E1D}" destId="{D13E79A9-20BF-4DD2-BAFF-EE6240C6554E}" srcOrd="0" destOrd="0" presId="urn:microsoft.com/office/officeart/2018/2/layout/IconVerticalSolidList"/>
    <dgm:cxn modelId="{5FE86FA0-0286-4389-91C4-D97152CB31E1}" type="presParOf" srcId="{F3BA5707-C3EC-4A6E-9738-595D449F2E1D}" destId="{CC86B518-739A-4FC6-8B3C-2AA55758EFAD}" srcOrd="1" destOrd="0" presId="urn:microsoft.com/office/officeart/2018/2/layout/IconVerticalSolidList"/>
    <dgm:cxn modelId="{7C1D82EB-B058-4E0E-BEA1-FD94D0E459E6}" type="presParOf" srcId="{F3BA5707-C3EC-4A6E-9738-595D449F2E1D}" destId="{BE0143FB-68A5-412E-954E-E06CBC10D82B}" srcOrd="2" destOrd="0" presId="urn:microsoft.com/office/officeart/2018/2/layout/IconVerticalSolidList"/>
    <dgm:cxn modelId="{B35A43C4-C75A-4BF5-BD4B-1D1EE415862B}" type="presParOf" srcId="{F3BA5707-C3EC-4A6E-9738-595D449F2E1D}" destId="{6D9D2784-7EE1-4976-B4F0-009BB17B1F03}" srcOrd="3" destOrd="0" presId="urn:microsoft.com/office/officeart/2018/2/layout/IconVerticalSolidList"/>
    <dgm:cxn modelId="{A0DF82E3-486A-42AA-92CC-77B85692E90C}" type="presParOf" srcId="{F3BA5707-C3EC-4A6E-9738-595D449F2E1D}" destId="{B19E0D50-4BA0-40B8-B304-536DC46ABDFB}" srcOrd="4" destOrd="0" presId="urn:microsoft.com/office/officeart/2018/2/layout/IconVerticalSolidList"/>
    <dgm:cxn modelId="{9A2E9A09-86B9-4430-9514-CDBDFD5B5248}" type="presParOf" srcId="{D07A8021-F0A3-4542-AA23-F8C97E2EDBDA}" destId="{149C9566-26DD-44FF-B0C7-18668C5CEEB4}" srcOrd="1" destOrd="0" presId="urn:microsoft.com/office/officeart/2018/2/layout/IconVerticalSolidList"/>
    <dgm:cxn modelId="{311C85EB-352F-4927-8835-37FA19A0453D}" type="presParOf" srcId="{D07A8021-F0A3-4542-AA23-F8C97E2EDBDA}" destId="{3CEDCF78-A9CD-4F14-8429-C9E6EE3F4AFC}" srcOrd="2" destOrd="0" presId="urn:microsoft.com/office/officeart/2018/2/layout/IconVerticalSolidList"/>
    <dgm:cxn modelId="{E7C27FE6-EBF0-4268-9976-23CFBD675228}" type="presParOf" srcId="{3CEDCF78-A9CD-4F14-8429-C9E6EE3F4AFC}" destId="{C6FABCC6-8B81-4EFA-AC77-181236E9348D}" srcOrd="0" destOrd="0" presId="urn:microsoft.com/office/officeart/2018/2/layout/IconVerticalSolidList"/>
    <dgm:cxn modelId="{20C896F6-A50E-4716-8496-2619ED98CEE3}" type="presParOf" srcId="{3CEDCF78-A9CD-4F14-8429-C9E6EE3F4AFC}" destId="{784DA811-A8B3-4EFA-9570-6103AD9F5748}" srcOrd="1" destOrd="0" presId="urn:microsoft.com/office/officeart/2018/2/layout/IconVerticalSolidList"/>
    <dgm:cxn modelId="{EF25CC67-CAD9-4F9B-BD5A-F7A03110AA58}" type="presParOf" srcId="{3CEDCF78-A9CD-4F14-8429-C9E6EE3F4AFC}" destId="{42159678-EE3B-4C32-91E2-5C5326FD8CA8}" srcOrd="2" destOrd="0" presId="urn:microsoft.com/office/officeart/2018/2/layout/IconVerticalSolidList"/>
    <dgm:cxn modelId="{C83A639F-DF79-49A5-BA3F-F669B941C3B2}" type="presParOf" srcId="{3CEDCF78-A9CD-4F14-8429-C9E6EE3F4AFC}" destId="{5166D8F1-F343-468B-AF63-72264657538A}" srcOrd="3" destOrd="0" presId="urn:microsoft.com/office/officeart/2018/2/layout/IconVerticalSolidList"/>
    <dgm:cxn modelId="{CE5AA9FE-9DC7-4905-9D9D-AFA4E91CA567}" type="presParOf" srcId="{D07A8021-F0A3-4542-AA23-F8C97E2EDBDA}" destId="{76FD3896-1FC5-471A-A22C-DA42D04BA339}" srcOrd="3" destOrd="0" presId="urn:microsoft.com/office/officeart/2018/2/layout/IconVerticalSolidList"/>
    <dgm:cxn modelId="{49BCB645-C0E2-42D5-9420-52222317B8D9}" type="presParOf" srcId="{D07A8021-F0A3-4542-AA23-F8C97E2EDBDA}" destId="{80AE77B6-27D9-456C-9B01-2517B9DDFF29}" srcOrd="4" destOrd="0" presId="urn:microsoft.com/office/officeart/2018/2/layout/IconVerticalSolidList"/>
    <dgm:cxn modelId="{0921A655-446D-4DF0-BEE4-7B47D9A3AF24}" type="presParOf" srcId="{80AE77B6-27D9-456C-9B01-2517B9DDFF29}" destId="{A35C8340-FD1C-46ED-9797-3AF5B77C3728}" srcOrd="0" destOrd="0" presId="urn:microsoft.com/office/officeart/2018/2/layout/IconVerticalSolidList"/>
    <dgm:cxn modelId="{4083097B-ADA1-4100-8DFA-2C0AF53861F1}" type="presParOf" srcId="{80AE77B6-27D9-456C-9B01-2517B9DDFF29}" destId="{A8AEDF80-22A0-46A5-8C45-29DDB4A25AC6}" srcOrd="1" destOrd="0" presId="urn:microsoft.com/office/officeart/2018/2/layout/IconVerticalSolidList"/>
    <dgm:cxn modelId="{EF2920E0-7244-41E2-AEA4-80A2C9E78ECF}" type="presParOf" srcId="{80AE77B6-27D9-456C-9B01-2517B9DDFF29}" destId="{08CEC800-5C6E-4123-BEB1-7B6C917B6A02}" srcOrd="2" destOrd="0" presId="urn:microsoft.com/office/officeart/2018/2/layout/IconVerticalSolidList"/>
    <dgm:cxn modelId="{9003F1AE-6EE0-48C8-A9D5-895195EA6EF8}" type="presParOf" srcId="{80AE77B6-27D9-456C-9B01-2517B9DDFF29}" destId="{F96C6B03-5D95-48E8-B12F-EBCAE37B5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E8D89-FDCA-4EEE-9BF6-E064A5049346}">
      <dsp:nvSpPr>
        <dsp:cNvPr id="0" name=""/>
        <dsp:cNvSpPr/>
      </dsp:nvSpPr>
      <dsp:spPr>
        <a:xfrm>
          <a:off x="709509" y="845612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C0093-7DC7-4286-9524-6523847859F4}">
      <dsp:nvSpPr>
        <dsp:cNvPr id="0" name=""/>
        <dsp:cNvSpPr/>
      </dsp:nvSpPr>
      <dsp:spPr>
        <a:xfrm>
          <a:off x="1155571" y="1291675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36DE1-4AE2-4B62-9C6E-9EFFD196309D}">
      <dsp:nvSpPr>
        <dsp:cNvPr id="0" name=""/>
        <dsp:cNvSpPr/>
      </dsp:nvSpPr>
      <dsp:spPr>
        <a:xfrm>
          <a:off x="40415" y="359061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Week 8 </a:t>
          </a:r>
        </a:p>
      </dsp:txBody>
      <dsp:txXfrm>
        <a:off x="40415" y="3590612"/>
        <a:ext cx="3431250" cy="720000"/>
      </dsp:txXfrm>
    </dsp:sp>
    <dsp:sp modelId="{181B20F5-28BE-4251-B9EC-68F5C3CF8220}">
      <dsp:nvSpPr>
        <dsp:cNvPr id="0" name=""/>
        <dsp:cNvSpPr/>
      </dsp:nvSpPr>
      <dsp:spPr>
        <a:xfrm>
          <a:off x="4741228" y="845612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0B2E4-FD2B-45FF-BB6A-4D402F49AEDA}">
      <dsp:nvSpPr>
        <dsp:cNvPr id="0" name=""/>
        <dsp:cNvSpPr/>
      </dsp:nvSpPr>
      <dsp:spPr>
        <a:xfrm>
          <a:off x="5187290" y="1291675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EDD9D-D7BA-41C9-B761-A8C6B2FA8C3C}">
      <dsp:nvSpPr>
        <dsp:cNvPr id="0" name=""/>
        <dsp:cNvSpPr/>
      </dsp:nvSpPr>
      <dsp:spPr>
        <a:xfrm>
          <a:off x="4072134" y="359061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During Lab time</a:t>
          </a:r>
        </a:p>
      </dsp:txBody>
      <dsp:txXfrm>
        <a:off x="4072134" y="3590612"/>
        <a:ext cx="3431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B1CAB-8425-4772-BF1B-3A698AA13379}">
      <dsp:nvSpPr>
        <dsp:cNvPr id="0" name=""/>
        <dsp:cNvSpPr/>
      </dsp:nvSpPr>
      <dsp:spPr>
        <a:xfrm>
          <a:off x="0" y="837886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9A2C5-1971-48BD-9A84-A99C630FC0B1}">
      <dsp:nvSpPr>
        <dsp:cNvPr id="0" name=""/>
        <dsp:cNvSpPr/>
      </dsp:nvSpPr>
      <dsp:spPr>
        <a:xfrm>
          <a:off x="467927" y="1185931"/>
          <a:ext cx="850777" cy="850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B9725-63E1-4D96-9D58-793316CD4B31}">
      <dsp:nvSpPr>
        <dsp:cNvPr id="0" name=""/>
        <dsp:cNvSpPr/>
      </dsp:nvSpPr>
      <dsp:spPr>
        <a:xfrm>
          <a:off x="1786631" y="837886"/>
          <a:ext cx="3394710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Provide a brief list of milestones and goals for those milestones</a:t>
          </a:r>
        </a:p>
      </dsp:txBody>
      <dsp:txXfrm>
        <a:off x="1786631" y="837886"/>
        <a:ext cx="3394710" cy="1546867"/>
      </dsp:txXfrm>
    </dsp:sp>
    <dsp:sp modelId="{F5461B7F-B836-462E-A51F-1B39BA5AFB68}">
      <dsp:nvSpPr>
        <dsp:cNvPr id="0" name=""/>
        <dsp:cNvSpPr/>
      </dsp:nvSpPr>
      <dsp:spPr>
        <a:xfrm>
          <a:off x="5181341" y="837886"/>
          <a:ext cx="236245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Weekly breakdown will be good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For weeks 8 - 13</a:t>
          </a:r>
        </a:p>
      </dsp:txBody>
      <dsp:txXfrm>
        <a:off x="5181341" y="837886"/>
        <a:ext cx="2362458" cy="1546867"/>
      </dsp:txXfrm>
    </dsp:sp>
    <dsp:sp modelId="{3765D573-3735-4FC5-81AC-2FF92E5ACCC4}">
      <dsp:nvSpPr>
        <dsp:cNvPr id="0" name=""/>
        <dsp:cNvSpPr/>
      </dsp:nvSpPr>
      <dsp:spPr>
        <a:xfrm>
          <a:off x="0" y="2771470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109C5-F4BB-4B42-B90D-8A8878432703}">
      <dsp:nvSpPr>
        <dsp:cNvPr id="0" name=""/>
        <dsp:cNvSpPr/>
      </dsp:nvSpPr>
      <dsp:spPr>
        <a:xfrm>
          <a:off x="467927" y="3119516"/>
          <a:ext cx="850777" cy="850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AFC03-1CD8-4286-9C95-16E54289C2E8}">
      <dsp:nvSpPr>
        <dsp:cNvPr id="0" name=""/>
        <dsp:cNvSpPr/>
      </dsp:nvSpPr>
      <dsp:spPr>
        <a:xfrm>
          <a:off x="1786631" y="2771470"/>
          <a:ext cx="575716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Full details of weekly tasks, should be kept for the production document. NOT IN YOUR PITCH PRESENTATION</a:t>
          </a:r>
        </a:p>
      </dsp:txBody>
      <dsp:txXfrm>
        <a:off x="1786631" y="2771470"/>
        <a:ext cx="5757168" cy="15468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66D9E-9488-4742-BF8A-1231DFD7F3F5}">
      <dsp:nvSpPr>
        <dsp:cNvPr id="0" name=""/>
        <dsp:cNvSpPr/>
      </dsp:nvSpPr>
      <dsp:spPr>
        <a:xfrm>
          <a:off x="0" y="3957824"/>
          <a:ext cx="4869180" cy="129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Note that Mitigations should still be in line with your product vision.</a:t>
          </a:r>
        </a:p>
      </dsp:txBody>
      <dsp:txXfrm>
        <a:off x="0" y="3957824"/>
        <a:ext cx="4869180" cy="1299046"/>
      </dsp:txXfrm>
    </dsp:sp>
    <dsp:sp modelId="{41125B28-BF40-47FF-BF6F-424DE2A2B1F0}">
      <dsp:nvSpPr>
        <dsp:cNvPr id="0" name=""/>
        <dsp:cNvSpPr/>
      </dsp:nvSpPr>
      <dsp:spPr>
        <a:xfrm rot="10800000">
          <a:off x="0" y="1979376"/>
          <a:ext cx="4869180" cy="19979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Possible Mitigations</a:t>
          </a:r>
        </a:p>
      </dsp:txBody>
      <dsp:txXfrm rot="-10800000">
        <a:off x="0" y="1979376"/>
        <a:ext cx="4869180" cy="701274"/>
      </dsp:txXfrm>
    </dsp:sp>
    <dsp:sp modelId="{B39B657E-AB3C-4707-B4D1-A4775668E3AC}">
      <dsp:nvSpPr>
        <dsp:cNvPr id="0" name=""/>
        <dsp:cNvSpPr/>
      </dsp:nvSpPr>
      <dsp:spPr>
        <a:xfrm>
          <a:off x="2377" y="2680651"/>
          <a:ext cx="1621474" cy="5973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Enemy only pursues target within line of sight</a:t>
          </a:r>
        </a:p>
      </dsp:txBody>
      <dsp:txXfrm>
        <a:off x="2377" y="2680651"/>
        <a:ext cx="1621474" cy="597382"/>
      </dsp:txXfrm>
    </dsp:sp>
    <dsp:sp modelId="{34BC952C-1727-4CB2-98ED-E247EEFB8113}">
      <dsp:nvSpPr>
        <dsp:cNvPr id="0" name=""/>
        <dsp:cNvSpPr/>
      </dsp:nvSpPr>
      <dsp:spPr>
        <a:xfrm>
          <a:off x="1623852" y="2680651"/>
          <a:ext cx="1621474" cy="5973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Enemy only pursues target within a certain distance</a:t>
          </a:r>
        </a:p>
      </dsp:txBody>
      <dsp:txXfrm>
        <a:off x="1623852" y="2680651"/>
        <a:ext cx="1621474" cy="597382"/>
      </dsp:txXfrm>
    </dsp:sp>
    <dsp:sp modelId="{EC25A0E8-0297-48B1-A7B8-E90B441463DF}">
      <dsp:nvSpPr>
        <dsp:cNvPr id="0" name=""/>
        <dsp:cNvSpPr/>
      </dsp:nvSpPr>
      <dsp:spPr>
        <a:xfrm>
          <a:off x="3245327" y="2680651"/>
          <a:ext cx="1621474" cy="5973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Enemy is a ghost that can pass through walls?</a:t>
          </a:r>
        </a:p>
      </dsp:txBody>
      <dsp:txXfrm>
        <a:off x="3245327" y="2680651"/>
        <a:ext cx="1621474" cy="597382"/>
      </dsp:txXfrm>
    </dsp:sp>
    <dsp:sp modelId="{E220276E-EB9C-4EEB-8390-3FDD945CB6C7}">
      <dsp:nvSpPr>
        <dsp:cNvPr id="0" name=""/>
        <dsp:cNvSpPr/>
      </dsp:nvSpPr>
      <dsp:spPr>
        <a:xfrm rot="10800000">
          <a:off x="0" y="929"/>
          <a:ext cx="4869180" cy="19979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Star Pathfinding for better Enemy AI</a:t>
          </a:r>
        </a:p>
      </dsp:txBody>
      <dsp:txXfrm rot="10800000">
        <a:off x="0" y="929"/>
        <a:ext cx="4869180" cy="12981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28BB4-F66E-482C-8F3F-33248702B446}">
      <dsp:nvSpPr>
        <dsp:cNvPr id="0" name=""/>
        <dsp:cNvSpPr/>
      </dsp:nvSpPr>
      <dsp:spPr>
        <a:xfrm>
          <a:off x="1508760" y="1611"/>
          <a:ext cx="6035040" cy="1651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97" tIns="419507" rIns="117097" bIns="4195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 the biggest risks in your presentation</a:t>
          </a:r>
        </a:p>
      </dsp:txBody>
      <dsp:txXfrm>
        <a:off x="1508760" y="1611"/>
        <a:ext cx="6035040" cy="1651603"/>
      </dsp:txXfrm>
    </dsp:sp>
    <dsp:sp modelId="{C15DDA57-6EAF-49DB-BA58-863C6E2DF912}">
      <dsp:nvSpPr>
        <dsp:cNvPr id="0" name=""/>
        <dsp:cNvSpPr/>
      </dsp:nvSpPr>
      <dsp:spPr>
        <a:xfrm>
          <a:off x="0" y="1611"/>
          <a:ext cx="1508760" cy="1651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839" tIns="163142" rIns="79839" bIns="16314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List</a:t>
          </a:r>
        </a:p>
      </dsp:txBody>
      <dsp:txXfrm>
        <a:off x="0" y="1611"/>
        <a:ext cx="1508760" cy="1651603"/>
      </dsp:txXfrm>
    </dsp:sp>
    <dsp:sp modelId="{EF09BDBB-5CA7-4BDA-91AA-33142E48FB53}">
      <dsp:nvSpPr>
        <dsp:cNvPr id="0" name=""/>
        <dsp:cNvSpPr/>
      </dsp:nvSpPr>
      <dsp:spPr>
        <a:xfrm>
          <a:off x="1508760" y="1752310"/>
          <a:ext cx="6035040" cy="1651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97" tIns="419507" rIns="117097" bIns="419507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a mitigation plan in place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“If by Day X we cannot accomplish this, we will execute this mitigation plan within Y days”</a:t>
          </a:r>
        </a:p>
      </dsp:txBody>
      <dsp:txXfrm>
        <a:off x="1508760" y="1752310"/>
        <a:ext cx="6035040" cy="1651603"/>
      </dsp:txXfrm>
    </dsp:sp>
    <dsp:sp modelId="{BCEABE6B-A385-4CEE-99A7-9557C69B6BD0}">
      <dsp:nvSpPr>
        <dsp:cNvPr id="0" name=""/>
        <dsp:cNvSpPr/>
      </dsp:nvSpPr>
      <dsp:spPr>
        <a:xfrm>
          <a:off x="0" y="1752310"/>
          <a:ext cx="1508760" cy="1651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839" tIns="163142" rIns="79839" bIns="16314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</a:t>
          </a:r>
        </a:p>
      </dsp:txBody>
      <dsp:txXfrm>
        <a:off x="0" y="1752310"/>
        <a:ext cx="1508760" cy="1651603"/>
      </dsp:txXfrm>
    </dsp:sp>
    <dsp:sp modelId="{34796DDE-0FD3-4315-8902-6A4FEF47B789}">
      <dsp:nvSpPr>
        <dsp:cNvPr id="0" name=""/>
        <dsp:cNvSpPr/>
      </dsp:nvSpPr>
      <dsp:spPr>
        <a:xfrm>
          <a:off x="1508760" y="3503010"/>
          <a:ext cx="6035040" cy="1651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97" tIns="419507" rIns="117097" bIns="4195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Mitigation plans need to be feasible within the time you have.</a:t>
          </a:r>
        </a:p>
      </dsp:txBody>
      <dsp:txXfrm>
        <a:off x="1508760" y="3503010"/>
        <a:ext cx="6035040" cy="1651603"/>
      </dsp:txXfrm>
    </dsp:sp>
    <dsp:sp modelId="{60F41551-22DD-4BEA-B074-1C4D384D6346}">
      <dsp:nvSpPr>
        <dsp:cNvPr id="0" name=""/>
        <dsp:cNvSpPr/>
      </dsp:nvSpPr>
      <dsp:spPr>
        <a:xfrm>
          <a:off x="0" y="3503010"/>
          <a:ext cx="1508760" cy="16516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839" tIns="163142" rIns="79839" bIns="16314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Prudent</a:t>
          </a:r>
        </a:p>
      </dsp:txBody>
      <dsp:txXfrm>
        <a:off x="0" y="3503010"/>
        <a:ext cx="1508760" cy="16516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F3172-DE90-463E-BA7B-75BE185B110C}">
      <dsp:nvSpPr>
        <dsp:cNvPr id="0" name=""/>
        <dsp:cNvSpPr/>
      </dsp:nvSpPr>
      <dsp:spPr>
        <a:xfrm>
          <a:off x="0" y="2140"/>
          <a:ext cx="7543800" cy="1084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B25F5-16F0-4D3C-9B45-28A5561FC0C5}">
      <dsp:nvSpPr>
        <dsp:cNvPr id="0" name=""/>
        <dsp:cNvSpPr/>
      </dsp:nvSpPr>
      <dsp:spPr>
        <a:xfrm>
          <a:off x="328097" y="246179"/>
          <a:ext cx="596540" cy="5965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54872-71E4-4509-A53E-7C1FD03885D0}">
      <dsp:nvSpPr>
        <dsp:cNvPr id="0" name=""/>
        <dsp:cNvSpPr/>
      </dsp:nvSpPr>
      <dsp:spPr>
        <a:xfrm>
          <a:off x="1252736" y="2140"/>
          <a:ext cx="6291063" cy="1084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9" tIns="114789" rIns="114789" bIns="1147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/>
              </a:solidFill>
            </a:rPr>
            <a:t>More than one laptop with presentation (in case)</a:t>
          </a:r>
        </a:p>
      </dsp:txBody>
      <dsp:txXfrm>
        <a:off x="1252736" y="2140"/>
        <a:ext cx="6291063" cy="1084619"/>
      </dsp:txXfrm>
    </dsp:sp>
    <dsp:sp modelId="{E27789C8-4238-4D8D-8D74-E47DD0CDE275}">
      <dsp:nvSpPr>
        <dsp:cNvPr id="0" name=""/>
        <dsp:cNvSpPr/>
      </dsp:nvSpPr>
      <dsp:spPr>
        <a:xfrm>
          <a:off x="0" y="1357915"/>
          <a:ext cx="7543800" cy="1084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0586A-939F-4451-A748-8C738EF0F96C}">
      <dsp:nvSpPr>
        <dsp:cNvPr id="0" name=""/>
        <dsp:cNvSpPr/>
      </dsp:nvSpPr>
      <dsp:spPr>
        <a:xfrm>
          <a:off x="328097" y="1601954"/>
          <a:ext cx="596540" cy="5965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95342-039E-4722-9AA5-2F6C2FF84145}">
      <dsp:nvSpPr>
        <dsp:cNvPr id="0" name=""/>
        <dsp:cNvSpPr/>
      </dsp:nvSpPr>
      <dsp:spPr>
        <a:xfrm>
          <a:off x="1252736" y="1357915"/>
          <a:ext cx="6291063" cy="1084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9" tIns="114789" rIns="114789" bIns="1147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/>
              </a:solidFill>
            </a:rPr>
            <a:t>Refer heavily to the Pitch Presentation Rubrics on Moodle</a:t>
          </a:r>
        </a:p>
      </dsp:txBody>
      <dsp:txXfrm>
        <a:off x="1252736" y="1357915"/>
        <a:ext cx="6291063" cy="1084619"/>
      </dsp:txXfrm>
    </dsp:sp>
    <dsp:sp modelId="{7C2AC4FD-5947-49E9-A148-24603A56DC5D}">
      <dsp:nvSpPr>
        <dsp:cNvPr id="0" name=""/>
        <dsp:cNvSpPr/>
      </dsp:nvSpPr>
      <dsp:spPr>
        <a:xfrm>
          <a:off x="0" y="2713689"/>
          <a:ext cx="7543800" cy="1084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1915B-4D2B-4A9A-894C-5FDAF54D0FFC}">
      <dsp:nvSpPr>
        <dsp:cNvPr id="0" name=""/>
        <dsp:cNvSpPr/>
      </dsp:nvSpPr>
      <dsp:spPr>
        <a:xfrm>
          <a:off x="328097" y="2957729"/>
          <a:ext cx="596540" cy="5965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2F531-5FD7-4774-A0EB-67F142A3CAE0}">
      <dsp:nvSpPr>
        <dsp:cNvPr id="0" name=""/>
        <dsp:cNvSpPr/>
      </dsp:nvSpPr>
      <dsp:spPr>
        <a:xfrm>
          <a:off x="1252736" y="2713689"/>
          <a:ext cx="6291063" cy="1084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9" tIns="114789" rIns="114789" bIns="1147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/>
              </a:solidFill>
            </a:rPr>
            <a:t>Be focused on what’s important</a:t>
          </a:r>
        </a:p>
      </dsp:txBody>
      <dsp:txXfrm>
        <a:off x="1252736" y="2713689"/>
        <a:ext cx="6291063" cy="1084619"/>
      </dsp:txXfrm>
    </dsp:sp>
    <dsp:sp modelId="{E7377665-3284-4FBE-8224-58379EE20561}">
      <dsp:nvSpPr>
        <dsp:cNvPr id="0" name=""/>
        <dsp:cNvSpPr/>
      </dsp:nvSpPr>
      <dsp:spPr>
        <a:xfrm>
          <a:off x="0" y="4071605"/>
          <a:ext cx="7543800" cy="1084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6F727-908A-48C6-BD0F-A4224FEB3622}">
      <dsp:nvSpPr>
        <dsp:cNvPr id="0" name=""/>
        <dsp:cNvSpPr/>
      </dsp:nvSpPr>
      <dsp:spPr>
        <a:xfrm>
          <a:off x="328097" y="4313504"/>
          <a:ext cx="596540" cy="5965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FCA4D-1B78-453D-83C7-74DCA9822B59}">
      <dsp:nvSpPr>
        <dsp:cNvPr id="0" name=""/>
        <dsp:cNvSpPr/>
      </dsp:nvSpPr>
      <dsp:spPr>
        <a:xfrm>
          <a:off x="1252736" y="4069464"/>
          <a:ext cx="6291063" cy="1084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9" tIns="114789" rIns="114789" bIns="1147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/>
              </a:solidFill>
            </a:rPr>
            <a:t>Rehearse</a:t>
          </a:r>
        </a:p>
      </dsp:txBody>
      <dsp:txXfrm>
        <a:off x="1252736" y="4069464"/>
        <a:ext cx="6291063" cy="108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27649-74A1-46D7-B6FE-22224F09BF13}">
      <dsp:nvSpPr>
        <dsp:cNvPr id="0" name=""/>
        <dsp:cNvSpPr/>
      </dsp:nvSpPr>
      <dsp:spPr>
        <a:xfrm>
          <a:off x="0" y="854392"/>
          <a:ext cx="4869180" cy="15773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633C0-1F28-4D8B-B0D5-65805DF39F9A}">
      <dsp:nvSpPr>
        <dsp:cNvPr id="0" name=""/>
        <dsp:cNvSpPr/>
      </dsp:nvSpPr>
      <dsp:spPr>
        <a:xfrm>
          <a:off x="477145" y="1209293"/>
          <a:ext cx="867537" cy="867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55732-F054-47A1-93A4-EACB3F4E76BC}">
      <dsp:nvSpPr>
        <dsp:cNvPr id="0" name=""/>
        <dsp:cNvSpPr/>
      </dsp:nvSpPr>
      <dsp:spPr>
        <a:xfrm>
          <a:off x="1821827" y="854392"/>
          <a:ext cx="3047352" cy="1577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166935" rIns="166935" bIns="1669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Each team has 5 Minutes to present</a:t>
          </a:r>
        </a:p>
      </dsp:txBody>
      <dsp:txXfrm>
        <a:off x="1821827" y="854392"/>
        <a:ext cx="3047352" cy="1577340"/>
      </dsp:txXfrm>
    </dsp:sp>
    <dsp:sp modelId="{90EC8DC2-BE5C-4AD8-9E88-8D176428ABB5}">
      <dsp:nvSpPr>
        <dsp:cNvPr id="0" name=""/>
        <dsp:cNvSpPr/>
      </dsp:nvSpPr>
      <dsp:spPr>
        <a:xfrm>
          <a:off x="0" y="2826067"/>
          <a:ext cx="4869180" cy="15773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51423-7D15-4B11-BEFF-7CE9962BA159}">
      <dsp:nvSpPr>
        <dsp:cNvPr id="0" name=""/>
        <dsp:cNvSpPr/>
      </dsp:nvSpPr>
      <dsp:spPr>
        <a:xfrm>
          <a:off x="477145" y="3180969"/>
          <a:ext cx="867537" cy="867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C8319-9878-4486-8074-246AEF9EEF8C}">
      <dsp:nvSpPr>
        <dsp:cNvPr id="0" name=""/>
        <dsp:cNvSpPr/>
      </dsp:nvSpPr>
      <dsp:spPr>
        <a:xfrm>
          <a:off x="1821827" y="2826067"/>
          <a:ext cx="3047352" cy="1577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166935" rIns="166935" bIns="1669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Each member must present for at least 1 minute</a:t>
          </a:r>
        </a:p>
      </dsp:txBody>
      <dsp:txXfrm>
        <a:off x="1821827" y="2826067"/>
        <a:ext cx="3047352" cy="1577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5853B-A4F9-405A-AB38-095F79B58C60}">
      <dsp:nvSpPr>
        <dsp:cNvPr id="0" name=""/>
        <dsp:cNvSpPr/>
      </dsp:nvSpPr>
      <dsp:spPr>
        <a:xfrm>
          <a:off x="0" y="629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3D319-1003-4315-9440-55CFFFFA83B3}">
      <dsp:nvSpPr>
        <dsp:cNvPr id="0" name=""/>
        <dsp:cNvSpPr/>
      </dsp:nvSpPr>
      <dsp:spPr>
        <a:xfrm>
          <a:off x="445536" y="332020"/>
          <a:ext cx="810066" cy="810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862DF-40D6-49E4-8D27-87DADB5AC777}">
      <dsp:nvSpPr>
        <dsp:cNvPr id="0" name=""/>
        <dsp:cNvSpPr/>
      </dsp:nvSpPr>
      <dsp:spPr>
        <a:xfrm>
          <a:off x="1701138" y="629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Using your own laptop, connected to the projector system</a:t>
          </a:r>
        </a:p>
      </dsp:txBody>
      <dsp:txXfrm>
        <a:off x="1701138" y="629"/>
        <a:ext cx="5842661" cy="1472847"/>
      </dsp:txXfrm>
    </dsp:sp>
    <dsp:sp modelId="{43C1B7CA-FE71-4E59-ABCE-117D5704DC7B}">
      <dsp:nvSpPr>
        <dsp:cNvPr id="0" name=""/>
        <dsp:cNvSpPr/>
      </dsp:nvSpPr>
      <dsp:spPr>
        <a:xfrm>
          <a:off x="0" y="184168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070D3-A29C-455D-AC1A-2589F4566146}">
      <dsp:nvSpPr>
        <dsp:cNvPr id="0" name=""/>
        <dsp:cNvSpPr/>
      </dsp:nvSpPr>
      <dsp:spPr>
        <a:xfrm>
          <a:off x="445536" y="2173079"/>
          <a:ext cx="810066" cy="810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B41EF-09B5-499B-980D-502A154326CD}">
      <dsp:nvSpPr>
        <dsp:cNvPr id="0" name=""/>
        <dsp:cNvSpPr/>
      </dsp:nvSpPr>
      <dsp:spPr>
        <a:xfrm>
          <a:off x="1701138" y="1841688"/>
          <a:ext cx="3394710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Many options for materials:</a:t>
          </a:r>
        </a:p>
      </dsp:txBody>
      <dsp:txXfrm>
        <a:off x="1701138" y="1841688"/>
        <a:ext cx="3394710" cy="1472847"/>
      </dsp:txXfrm>
    </dsp:sp>
    <dsp:sp modelId="{35ED950C-B7F1-4E79-80A0-B29C0916BE4D}">
      <dsp:nvSpPr>
        <dsp:cNvPr id="0" name=""/>
        <dsp:cNvSpPr/>
      </dsp:nvSpPr>
      <dsp:spPr>
        <a:xfrm>
          <a:off x="5095848" y="1841688"/>
          <a:ext cx="244795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/>
              </a:solidFill>
            </a:rPr>
            <a:t>Powerpoint</a:t>
          </a:r>
          <a:r>
            <a:rPr lang="en-US" sz="1800" kern="1200" dirty="0">
              <a:solidFill>
                <a:schemeClr val="accent1"/>
              </a:solidFill>
            </a:rPr>
            <a:t> slides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Videos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/>
              </a:solidFill>
            </a:rPr>
            <a:t>Etc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5095848" y="1841688"/>
        <a:ext cx="2447951" cy="1472847"/>
      </dsp:txXfrm>
    </dsp:sp>
    <dsp:sp modelId="{1D35EBFD-899C-4CA0-A539-F52B627ACE2B}">
      <dsp:nvSpPr>
        <dsp:cNvPr id="0" name=""/>
        <dsp:cNvSpPr/>
      </dsp:nvSpPr>
      <dsp:spPr>
        <a:xfrm>
          <a:off x="0" y="368274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44252-7D30-4962-BF0A-86D12BDEE78E}">
      <dsp:nvSpPr>
        <dsp:cNvPr id="0" name=""/>
        <dsp:cNvSpPr/>
      </dsp:nvSpPr>
      <dsp:spPr>
        <a:xfrm>
          <a:off x="445536" y="4014138"/>
          <a:ext cx="810066" cy="810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28CE2-41F3-4B30-A674-CED158CF6456}">
      <dsp:nvSpPr>
        <dsp:cNvPr id="0" name=""/>
        <dsp:cNvSpPr/>
      </dsp:nvSpPr>
      <dsp:spPr>
        <a:xfrm>
          <a:off x="1701138" y="3682748"/>
          <a:ext cx="3394710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DO NOT rely on the Wi-Fi of the lecture theatre</a:t>
          </a:r>
        </a:p>
      </dsp:txBody>
      <dsp:txXfrm>
        <a:off x="1701138" y="3682748"/>
        <a:ext cx="3394710" cy="1472847"/>
      </dsp:txXfrm>
    </dsp:sp>
    <dsp:sp modelId="{3DA15E56-7B65-4AD1-8409-E81E012CCA4A}">
      <dsp:nvSpPr>
        <dsp:cNvPr id="0" name=""/>
        <dsp:cNvSpPr/>
      </dsp:nvSpPr>
      <dsp:spPr>
        <a:xfrm>
          <a:off x="5095848" y="3682748"/>
          <a:ext cx="244795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Make sure you have everything you need already on your hard disk</a:t>
          </a:r>
        </a:p>
      </dsp:txBody>
      <dsp:txXfrm>
        <a:off x="5095848" y="3682748"/>
        <a:ext cx="2447951" cy="1472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5853B-A4F9-405A-AB38-095F79B58C60}">
      <dsp:nvSpPr>
        <dsp:cNvPr id="0" name=""/>
        <dsp:cNvSpPr/>
      </dsp:nvSpPr>
      <dsp:spPr>
        <a:xfrm>
          <a:off x="0" y="629"/>
          <a:ext cx="7543800" cy="14728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3D319-1003-4315-9440-55CFFFFA83B3}">
      <dsp:nvSpPr>
        <dsp:cNvPr id="0" name=""/>
        <dsp:cNvSpPr/>
      </dsp:nvSpPr>
      <dsp:spPr>
        <a:xfrm>
          <a:off x="445534" y="332018"/>
          <a:ext cx="810062" cy="810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862DF-40D6-49E4-8D27-87DADB5AC777}">
      <dsp:nvSpPr>
        <dsp:cNvPr id="0" name=""/>
        <dsp:cNvSpPr/>
      </dsp:nvSpPr>
      <dsp:spPr>
        <a:xfrm>
          <a:off x="1701130" y="629"/>
          <a:ext cx="5842669" cy="147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Share you desktop via MS Teams. Team to turn on cameras.</a:t>
          </a:r>
        </a:p>
      </dsp:txBody>
      <dsp:txXfrm>
        <a:off x="1701130" y="629"/>
        <a:ext cx="5842669" cy="1472840"/>
      </dsp:txXfrm>
    </dsp:sp>
    <dsp:sp modelId="{43C1B7CA-FE71-4E59-ABCE-117D5704DC7B}">
      <dsp:nvSpPr>
        <dsp:cNvPr id="0" name=""/>
        <dsp:cNvSpPr/>
      </dsp:nvSpPr>
      <dsp:spPr>
        <a:xfrm>
          <a:off x="0" y="1841679"/>
          <a:ext cx="7543800" cy="14728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070D3-A29C-455D-AC1A-2589F4566146}">
      <dsp:nvSpPr>
        <dsp:cNvPr id="0" name=""/>
        <dsp:cNvSpPr/>
      </dsp:nvSpPr>
      <dsp:spPr>
        <a:xfrm>
          <a:off x="445534" y="2173068"/>
          <a:ext cx="810062" cy="810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B41EF-09B5-499B-980D-502A154326CD}">
      <dsp:nvSpPr>
        <dsp:cNvPr id="0" name=""/>
        <dsp:cNvSpPr/>
      </dsp:nvSpPr>
      <dsp:spPr>
        <a:xfrm>
          <a:off x="1701130" y="1841679"/>
          <a:ext cx="3394710" cy="147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Many options for materials:</a:t>
          </a:r>
        </a:p>
      </dsp:txBody>
      <dsp:txXfrm>
        <a:off x="1701130" y="1841679"/>
        <a:ext cx="3394710" cy="1472840"/>
      </dsp:txXfrm>
    </dsp:sp>
    <dsp:sp modelId="{35ED950C-B7F1-4E79-80A0-B29C0916BE4D}">
      <dsp:nvSpPr>
        <dsp:cNvPr id="0" name=""/>
        <dsp:cNvSpPr/>
      </dsp:nvSpPr>
      <dsp:spPr>
        <a:xfrm>
          <a:off x="5095840" y="1841679"/>
          <a:ext cx="2447959" cy="147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Powerpoint</a:t>
          </a:r>
          <a:r>
            <a:rPr lang="en-US" sz="1800" kern="1200" dirty="0"/>
            <a:t> slides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Videos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Etc</a:t>
          </a:r>
        </a:p>
      </dsp:txBody>
      <dsp:txXfrm>
        <a:off x="5095840" y="1841679"/>
        <a:ext cx="2447959" cy="1472840"/>
      </dsp:txXfrm>
    </dsp:sp>
    <dsp:sp modelId="{1D35EBFD-899C-4CA0-A539-F52B627ACE2B}">
      <dsp:nvSpPr>
        <dsp:cNvPr id="0" name=""/>
        <dsp:cNvSpPr/>
      </dsp:nvSpPr>
      <dsp:spPr>
        <a:xfrm>
          <a:off x="0" y="3683359"/>
          <a:ext cx="7543800" cy="14728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44252-7D30-4962-BF0A-86D12BDEE78E}">
      <dsp:nvSpPr>
        <dsp:cNvPr id="0" name=""/>
        <dsp:cNvSpPr/>
      </dsp:nvSpPr>
      <dsp:spPr>
        <a:xfrm>
          <a:off x="445534" y="4014119"/>
          <a:ext cx="810062" cy="810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28CE2-41F3-4B30-A674-CED158CF6456}">
      <dsp:nvSpPr>
        <dsp:cNvPr id="0" name=""/>
        <dsp:cNvSpPr/>
      </dsp:nvSpPr>
      <dsp:spPr>
        <a:xfrm>
          <a:off x="1463755" y="3682730"/>
          <a:ext cx="3869460" cy="147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Make sure anyone is capable of presenting</a:t>
          </a:r>
        </a:p>
      </dsp:txBody>
      <dsp:txXfrm>
        <a:off x="1463755" y="3682730"/>
        <a:ext cx="3869460" cy="1472840"/>
      </dsp:txXfrm>
    </dsp:sp>
    <dsp:sp modelId="{3DA15E56-7B65-4AD1-8409-E81E012CCA4A}">
      <dsp:nvSpPr>
        <dsp:cNvPr id="0" name=""/>
        <dsp:cNvSpPr/>
      </dsp:nvSpPr>
      <dsp:spPr>
        <a:xfrm>
          <a:off x="5095840" y="3682730"/>
          <a:ext cx="2447959" cy="147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095840" y="3682730"/>
        <a:ext cx="2447959" cy="1472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D6129-9590-40CE-ADC6-1ED696DDE9AE}">
      <dsp:nvSpPr>
        <dsp:cNvPr id="0" name=""/>
        <dsp:cNvSpPr/>
      </dsp:nvSpPr>
      <dsp:spPr>
        <a:xfrm>
          <a:off x="0" y="2567"/>
          <a:ext cx="4869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F21A1-451E-496B-8DAA-751092AD16DA}">
      <dsp:nvSpPr>
        <dsp:cNvPr id="0" name=""/>
        <dsp:cNvSpPr/>
      </dsp:nvSpPr>
      <dsp:spPr>
        <a:xfrm>
          <a:off x="0" y="2567"/>
          <a:ext cx="4869180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Dress for job interview</a:t>
          </a:r>
        </a:p>
      </dsp:txBody>
      <dsp:txXfrm>
        <a:off x="0" y="2567"/>
        <a:ext cx="4869180" cy="1750888"/>
      </dsp:txXfrm>
    </dsp:sp>
    <dsp:sp modelId="{9EF2EF9D-2961-45CC-A124-99373A97A4F7}">
      <dsp:nvSpPr>
        <dsp:cNvPr id="0" name=""/>
        <dsp:cNvSpPr/>
      </dsp:nvSpPr>
      <dsp:spPr>
        <a:xfrm>
          <a:off x="0" y="1753455"/>
          <a:ext cx="4869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21776-907B-4E0E-981D-FC90146BDEF6}">
      <dsp:nvSpPr>
        <dsp:cNvPr id="0" name=""/>
        <dsp:cNvSpPr/>
      </dsp:nvSpPr>
      <dsp:spPr>
        <a:xfrm>
          <a:off x="0" y="1753455"/>
          <a:ext cx="4869180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Dress for meeting with an investor</a:t>
          </a:r>
        </a:p>
      </dsp:txBody>
      <dsp:txXfrm>
        <a:off x="0" y="1753455"/>
        <a:ext cx="4869180" cy="1750888"/>
      </dsp:txXfrm>
    </dsp:sp>
    <dsp:sp modelId="{F195CA33-D68B-458E-A8B8-92436ACD0505}">
      <dsp:nvSpPr>
        <dsp:cNvPr id="0" name=""/>
        <dsp:cNvSpPr/>
      </dsp:nvSpPr>
      <dsp:spPr>
        <a:xfrm>
          <a:off x="0" y="3504344"/>
          <a:ext cx="48691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A6421-6D8D-4950-A335-D6D4DAA8CC1C}">
      <dsp:nvSpPr>
        <dsp:cNvPr id="0" name=""/>
        <dsp:cNvSpPr/>
      </dsp:nvSpPr>
      <dsp:spPr>
        <a:xfrm>
          <a:off x="0" y="3504344"/>
          <a:ext cx="4869180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Dress as a team</a:t>
          </a:r>
        </a:p>
      </dsp:txBody>
      <dsp:txXfrm>
        <a:off x="0" y="3504344"/>
        <a:ext cx="4869180" cy="17508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585B2-9424-4CEC-9EEF-1C0B30A24222}">
      <dsp:nvSpPr>
        <dsp:cNvPr id="0" name=""/>
        <dsp:cNvSpPr/>
      </dsp:nvSpPr>
      <dsp:spPr>
        <a:xfrm>
          <a:off x="749317" y="157765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539B8-F9E8-407A-92C7-C12EA75803F0}">
      <dsp:nvSpPr>
        <dsp:cNvPr id="0" name=""/>
        <dsp:cNvSpPr/>
      </dsp:nvSpPr>
      <dsp:spPr>
        <a:xfrm>
          <a:off x="155595" y="2858571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Product Vision</a:t>
          </a:r>
        </a:p>
      </dsp:txBody>
      <dsp:txXfrm>
        <a:off x="155595" y="2858571"/>
        <a:ext cx="2158987" cy="720000"/>
      </dsp:txXfrm>
    </dsp:sp>
    <dsp:sp modelId="{88E6D6B1-1877-4207-A7A6-6A0ED71D364A}">
      <dsp:nvSpPr>
        <dsp:cNvPr id="0" name=""/>
        <dsp:cNvSpPr/>
      </dsp:nvSpPr>
      <dsp:spPr>
        <a:xfrm>
          <a:off x="3286127" y="157765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46ACE-74BA-4EC3-9EF8-989E7BF5C481}">
      <dsp:nvSpPr>
        <dsp:cNvPr id="0" name=""/>
        <dsp:cNvSpPr/>
      </dsp:nvSpPr>
      <dsp:spPr>
        <a:xfrm>
          <a:off x="2692406" y="2858571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Feasibility</a:t>
          </a:r>
        </a:p>
      </dsp:txBody>
      <dsp:txXfrm>
        <a:off x="2692406" y="2858571"/>
        <a:ext cx="2158987" cy="720000"/>
      </dsp:txXfrm>
    </dsp:sp>
    <dsp:sp modelId="{B56D29CF-E237-45F6-B96E-A4D82947DD0F}">
      <dsp:nvSpPr>
        <dsp:cNvPr id="0" name=""/>
        <dsp:cNvSpPr/>
      </dsp:nvSpPr>
      <dsp:spPr>
        <a:xfrm>
          <a:off x="5822938" y="157765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0D079-C2A5-4724-B42C-8A8B5289FF22}">
      <dsp:nvSpPr>
        <dsp:cNvPr id="0" name=""/>
        <dsp:cNvSpPr/>
      </dsp:nvSpPr>
      <dsp:spPr>
        <a:xfrm>
          <a:off x="5229216" y="2858571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Presentation</a:t>
          </a:r>
        </a:p>
      </dsp:txBody>
      <dsp:txXfrm>
        <a:off x="5229216" y="2858571"/>
        <a:ext cx="2158987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5E61-CE7C-4136-8F18-EBF0502910F3}">
      <dsp:nvSpPr>
        <dsp:cNvPr id="0" name=""/>
        <dsp:cNvSpPr/>
      </dsp:nvSpPr>
      <dsp:spPr>
        <a:xfrm>
          <a:off x="0" y="837886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92A5D-DB3D-4414-B7EB-242C046EA2FC}">
      <dsp:nvSpPr>
        <dsp:cNvPr id="0" name=""/>
        <dsp:cNvSpPr/>
      </dsp:nvSpPr>
      <dsp:spPr>
        <a:xfrm>
          <a:off x="467927" y="1185931"/>
          <a:ext cx="850777" cy="850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97DC-E732-4634-8191-C8EE3B372236}">
      <dsp:nvSpPr>
        <dsp:cNvPr id="0" name=""/>
        <dsp:cNvSpPr/>
      </dsp:nvSpPr>
      <dsp:spPr>
        <a:xfrm>
          <a:off x="1786631" y="837886"/>
          <a:ext cx="575716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Clear idea of your product</a:t>
          </a:r>
        </a:p>
      </dsp:txBody>
      <dsp:txXfrm>
        <a:off x="1786631" y="837886"/>
        <a:ext cx="5757168" cy="1546867"/>
      </dsp:txXfrm>
    </dsp:sp>
    <dsp:sp modelId="{D8414F8C-7F75-48E1-88DB-14356B2A4B1C}">
      <dsp:nvSpPr>
        <dsp:cNvPr id="0" name=""/>
        <dsp:cNvSpPr/>
      </dsp:nvSpPr>
      <dsp:spPr>
        <a:xfrm>
          <a:off x="0" y="2771470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EE524-372C-493E-B63C-F9F749817B8E}">
      <dsp:nvSpPr>
        <dsp:cNvPr id="0" name=""/>
        <dsp:cNvSpPr/>
      </dsp:nvSpPr>
      <dsp:spPr>
        <a:xfrm>
          <a:off x="467927" y="3119516"/>
          <a:ext cx="850777" cy="850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1674E-399E-4F9B-BCF6-AD063CE53515}">
      <dsp:nvSpPr>
        <dsp:cNvPr id="0" name=""/>
        <dsp:cNvSpPr/>
      </dsp:nvSpPr>
      <dsp:spPr>
        <a:xfrm>
          <a:off x="1786631" y="2771470"/>
          <a:ext cx="575716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Unique Selling Point (USP)</a:t>
          </a:r>
        </a:p>
      </dsp:txBody>
      <dsp:txXfrm>
        <a:off x="1786631" y="2771470"/>
        <a:ext cx="5757168" cy="15468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7276-57BC-4E90-8CAE-000DDF9B35DF}">
      <dsp:nvSpPr>
        <dsp:cNvPr id="0" name=""/>
        <dsp:cNvSpPr/>
      </dsp:nvSpPr>
      <dsp:spPr>
        <a:xfrm>
          <a:off x="0" y="837886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82EFC-39DF-428F-A7A8-D539377FD961}">
      <dsp:nvSpPr>
        <dsp:cNvPr id="0" name=""/>
        <dsp:cNvSpPr/>
      </dsp:nvSpPr>
      <dsp:spPr>
        <a:xfrm>
          <a:off x="467927" y="1185931"/>
          <a:ext cx="850777" cy="850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88270-DCE7-4C49-AB2C-3EDEAC8C3784}">
      <dsp:nvSpPr>
        <dsp:cNvPr id="0" name=""/>
        <dsp:cNvSpPr/>
      </dsp:nvSpPr>
      <dsp:spPr>
        <a:xfrm>
          <a:off x="1786631" y="837886"/>
          <a:ext cx="575716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Refer to production planning slides for overall plan</a:t>
          </a:r>
        </a:p>
      </dsp:txBody>
      <dsp:txXfrm>
        <a:off x="1786631" y="837886"/>
        <a:ext cx="5757168" cy="1546867"/>
      </dsp:txXfrm>
    </dsp:sp>
    <dsp:sp modelId="{D3162490-6B2F-455F-A073-341D526051FA}">
      <dsp:nvSpPr>
        <dsp:cNvPr id="0" name=""/>
        <dsp:cNvSpPr/>
      </dsp:nvSpPr>
      <dsp:spPr>
        <a:xfrm>
          <a:off x="0" y="2771470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669C9-4853-4072-982C-E060987068CC}">
      <dsp:nvSpPr>
        <dsp:cNvPr id="0" name=""/>
        <dsp:cNvSpPr/>
      </dsp:nvSpPr>
      <dsp:spPr>
        <a:xfrm>
          <a:off x="467927" y="3119516"/>
          <a:ext cx="850777" cy="850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D1181-0EB1-433B-AF8F-77F9D90BAD6D}">
      <dsp:nvSpPr>
        <dsp:cNvPr id="0" name=""/>
        <dsp:cNvSpPr/>
      </dsp:nvSpPr>
      <dsp:spPr>
        <a:xfrm>
          <a:off x="1786631" y="2771470"/>
          <a:ext cx="575716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Will need to see milestones for key tasks and systems in presentation</a:t>
          </a:r>
        </a:p>
      </dsp:txBody>
      <dsp:txXfrm>
        <a:off x="1786631" y="2771470"/>
        <a:ext cx="5757168" cy="15468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E79A9-20BF-4DD2-BAFF-EE6240C6554E}">
      <dsp:nvSpPr>
        <dsp:cNvPr id="0" name=""/>
        <dsp:cNvSpPr/>
      </dsp:nvSpPr>
      <dsp:spPr>
        <a:xfrm>
          <a:off x="0" y="629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6B518-739A-4FC6-8B3C-2AA55758EFAD}">
      <dsp:nvSpPr>
        <dsp:cNvPr id="0" name=""/>
        <dsp:cNvSpPr/>
      </dsp:nvSpPr>
      <dsp:spPr>
        <a:xfrm>
          <a:off x="445536" y="332020"/>
          <a:ext cx="810066" cy="810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D2784-7EE1-4976-B4F0-009BB17B1F03}">
      <dsp:nvSpPr>
        <dsp:cNvPr id="0" name=""/>
        <dsp:cNvSpPr/>
      </dsp:nvSpPr>
      <dsp:spPr>
        <a:xfrm>
          <a:off x="1701138" y="629"/>
          <a:ext cx="3394710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What is the core of this “game”?</a:t>
          </a:r>
        </a:p>
      </dsp:txBody>
      <dsp:txXfrm>
        <a:off x="1701138" y="629"/>
        <a:ext cx="3394710" cy="1472847"/>
      </dsp:txXfrm>
    </dsp:sp>
    <dsp:sp modelId="{B19E0D50-4BA0-40B8-B304-536DC46ABDFB}">
      <dsp:nvSpPr>
        <dsp:cNvPr id="0" name=""/>
        <dsp:cNvSpPr/>
      </dsp:nvSpPr>
      <dsp:spPr>
        <a:xfrm>
          <a:off x="5095848" y="629"/>
          <a:ext cx="244795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Cellular automata that simulates life and death</a:t>
          </a:r>
        </a:p>
      </dsp:txBody>
      <dsp:txXfrm>
        <a:off x="5095848" y="629"/>
        <a:ext cx="2447951" cy="1472847"/>
      </dsp:txXfrm>
    </dsp:sp>
    <dsp:sp modelId="{C6FABCC6-8B81-4EFA-AC77-181236E9348D}">
      <dsp:nvSpPr>
        <dsp:cNvPr id="0" name=""/>
        <dsp:cNvSpPr/>
      </dsp:nvSpPr>
      <dsp:spPr>
        <a:xfrm>
          <a:off x="0" y="184168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DA811-A8B3-4EFA-9570-6103AD9F5748}">
      <dsp:nvSpPr>
        <dsp:cNvPr id="0" name=""/>
        <dsp:cNvSpPr/>
      </dsp:nvSpPr>
      <dsp:spPr>
        <a:xfrm>
          <a:off x="445536" y="2173079"/>
          <a:ext cx="810066" cy="810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6D8F1-F343-468B-AF63-72264657538A}">
      <dsp:nvSpPr>
        <dsp:cNvPr id="0" name=""/>
        <dsp:cNvSpPr/>
      </dsp:nvSpPr>
      <dsp:spPr>
        <a:xfrm>
          <a:off x="1701138" y="1841688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Pause and Play, clicking and editing, additional features </a:t>
          </a:r>
        </a:p>
      </dsp:txBody>
      <dsp:txXfrm>
        <a:off x="1701138" y="1841688"/>
        <a:ext cx="5842661" cy="1472847"/>
      </dsp:txXfrm>
    </dsp:sp>
    <dsp:sp modelId="{A35C8340-FD1C-46ED-9797-3AF5B77C3728}">
      <dsp:nvSpPr>
        <dsp:cNvPr id="0" name=""/>
        <dsp:cNvSpPr/>
      </dsp:nvSpPr>
      <dsp:spPr>
        <a:xfrm>
          <a:off x="0" y="368274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EDF80-22A0-46A5-8C45-29DDB4A25AC6}">
      <dsp:nvSpPr>
        <dsp:cNvPr id="0" name=""/>
        <dsp:cNvSpPr/>
      </dsp:nvSpPr>
      <dsp:spPr>
        <a:xfrm>
          <a:off x="445536" y="4014138"/>
          <a:ext cx="810066" cy="810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C6B03-5D95-48E8-B12F-EBCAE37B5760}">
      <dsp:nvSpPr>
        <dsp:cNvPr id="0" name=""/>
        <dsp:cNvSpPr/>
      </dsp:nvSpPr>
      <dsp:spPr>
        <a:xfrm>
          <a:off x="1701138" y="3682748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More important to get the simulation working first.</a:t>
          </a:r>
        </a:p>
      </dsp:txBody>
      <dsp:txXfrm>
        <a:off x="1701138" y="3682748"/>
        <a:ext cx="5842661" cy="1472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BEE768-BD70-4CF7-99D0-DB0041320410}" type="datetimeFigureOut">
              <a:rPr lang="ko-KR" altLang="en-US"/>
              <a:pPr>
                <a:defRPr/>
              </a:pPr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81F369-BF37-44B0-B802-254204813D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24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1F369-BF37-44B0-B802-254204813D5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1F369-BF37-44B0-B802-254204813D5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0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6C79C-B26E-46C4-B067-E94F98C91D80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84CE7-AEFD-4570-B7D6-734FB14FF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 algn="ctr"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450"/>
              </a:spcAft>
              <a:buNone/>
              <a:defRPr sz="1800" i="1">
                <a:solidFill>
                  <a:srgbClr val="FFFF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7C285-A22C-4B70-AF13-A19925EBE406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67A4A-320C-48D3-A181-019976B26B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E25A42-190A-4AF9-AB57-1406C48BC008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F1C9D-18A0-4094-A9F3-175486E7D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8D0EB-62BC-47B6-80E8-A8BF237C1540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E7E71-E026-4A85-A469-3227C8F716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83C326-1FCE-4CEB-86BF-21AF0183A75E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DigiPen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A6526F0-75C9-4C4E-BDD4-2AF0A6AC8ED9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DigiPen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5156225"/>
          </a:xfrm>
        </p:spPr>
        <p:txBody>
          <a:bodyPr>
            <a:normAutofit/>
          </a:bodyPr>
          <a:lstStyle>
            <a:lvl1pPr marL="423863" indent="-342900">
              <a:buFont typeface="Arial" panose="020B0604020202020204" pitchFamily="34" charset="0"/>
              <a:buChar char="•"/>
              <a:defRPr sz="2400"/>
            </a:lvl1pPr>
            <a:lvl2pPr marL="860822" indent="-348854">
              <a:buFont typeface="Courier New" panose="02070309020205020404" pitchFamily="49" charset="0"/>
              <a:buChar char="o"/>
              <a:defRPr sz="2100"/>
            </a:lvl2pPr>
            <a:lvl3pPr marL="1284685" indent="-336947">
              <a:buFont typeface="Wingdings" panose="05000000000000000000" pitchFamily="2" charset="2"/>
              <a:buChar char="§"/>
              <a:defRPr sz="1800"/>
            </a:lvl3pPr>
            <a:lvl4pPr marL="1720454" indent="-335756">
              <a:buFont typeface="Wingdings" panose="05000000000000000000" pitchFamily="2" charset="2"/>
              <a:buChar char="Ø"/>
              <a:defRPr sz="1500"/>
            </a:lvl4pPr>
            <a:lvl5pPr marL="2057400" indent="-336947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3408E-CAC9-4AC3-B31E-6412F9654735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FE02FA-5810-461E-AB8A-56670C7C6D84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83368"/>
            <a:ext cx="370332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3369"/>
            <a:ext cx="370332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619AD-A0C6-4A35-BF30-FB56329A7A1E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3D2E7-9D1B-4824-AF5F-9E1945D353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E8C7F-0EAE-4032-8576-0863680F26CD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C3FAB-B7F4-44A8-B9EE-33CB27708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0A40E-4253-415D-BCDB-69D4B37BB7BC}" type="datetime1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E3D7-7428-4AF3-99F7-924FCAE21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9D18CA-741B-4C05-86EA-8A0F40E3E014}" type="datetime1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968CC-0B75-4456-B9EF-825541EE26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C093B7-BA18-46EC-A874-8F04C1D66E15}" type="datetime1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6070A4-142C-4400-A7DB-15870FC23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40"/>
            <a:ext cx="9144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9144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0407"/>
            <a:ext cx="75438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9187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EB6A50-10DA-4861-AE7C-33CC32E11C18}" type="datetime1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9187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9187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D16A0B-F3FF-4C27-80F7-6F4A23D661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9726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989557"/>
            <a:ext cx="9144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4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3958" r:id="rId13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29815" indent="-34290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60822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Courier New" panose="02070309020205020404" pitchFamily="49" charset="0"/>
        <a:buChar char="o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84685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20454" indent="-3607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Ø"/>
        <a:tabLst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319338" indent="-5238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FPwfEX2Vl0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894-A66C-48F6-8266-5A5AF554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CSD1400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9C80-8BEE-4430-81F7-3B416006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Pitch Presentation</a:t>
            </a:r>
          </a:p>
          <a:p>
            <a:r>
              <a:rPr lang="en-US" sz="4000" dirty="0"/>
              <a:t>Production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7F8B-1098-43C0-968A-DA1F654B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3A48-ED81-49FB-8446-29C3C3CC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DigiPen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D0E8-9C98-4B21-9B88-F547A18F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1A266-245B-46F2-BC04-B96B80536654}"/>
              </a:ext>
            </a:extLst>
          </p:cNvPr>
          <p:cNvSpPr txBox="1"/>
          <p:nvPr/>
        </p:nvSpPr>
        <p:spPr>
          <a:xfrm>
            <a:off x="3600449" y="23542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Week 8 Milestone</a:t>
            </a:r>
          </a:p>
        </p:txBody>
      </p:sp>
    </p:spTree>
    <p:extLst>
      <p:ext uri="{BB962C8B-B14F-4D97-AF65-F5344CB8AC3E}">
        <p14:creationId xmlns:p14="http://schemas.microsoft.com/office/powerpoint/2010/main" val="346455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5F8-B1BC-4A43-902D-73B9DAED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F90C-B4DE-4903-B873-67A1AB230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05259-B1F4-4261-A8E7-C7026DB2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A9ECA-4AAC-4238-9797-CF8927A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3FEF-6829-418B-A384-A99A5835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Product 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F7FA8-0EF2-45F7-8951-A55319E3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F5009-34E2-483E-94DC-398ACBC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09F1200-A5A8-49A0-85FA-B26EC6207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672919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821D-F79C-4C30-9210-7ED22D2D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Unique Selling Point</a:t>
            </a:r>
          </a:p>
        </p:txBody>
      </p:sp>
      <p:pic>
        <p:nvPicPr>
          <p:cNvPr id="7" name="Picture 6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5AF0A904-A52F-4318-ACD9-E5BB471A1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8" b="9105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70AD-E45D-47CE-BB4C-70C9AF625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>
            <a:normAutofit/>
          </a:bodyPr>
          <a:lstStyle/>
          <a:p>
            <a:r>
              <a:rPr lang="en-US" dirty="0"/>
              <a:t>It is difficult to create something totally new and unique.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585D1-6021-4AB9-917A-EA750506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2380-6EFF-44E2-8145-7C22808B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6839-57FC-479A-A49F-33E8BE36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C515-4A57-4069-ADCF-C5AE6F57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Many products today are very similar to each other</a:t>
            </a:r>
          </a:p>
          <a:p>
            <a:pPr lvl="1"/>
            <a:r>
              <a:rPr lang="en-US" sz="2400" dirty="0"/>
              <a:t>Some even seem to be blatant copies</a:t>
            </a:r>
          </a:p>
          <a:p>
            <a:pPr lvl="1"/>
            <a:endParaRPr lang="en-US" sz="2400" dirty="0"/>
          </a:p>
          <a:p>
            <a:r>
              <a:rPr lang="en-US" sz="2800" dirty="0"/>
              <a:t>Nonetheless you must try</a:t>
            </a:r>
            <a:endParaRPr lang="en-US" sz="2500" dirty="0"/>
          </a:p>
          <a:p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0F5A-7E89-4DEA-A5C8-683D4329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0DE7-BE6A-45E8-8E78-90EF300C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6839-57FC-479A-A49F-33E8BE36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C515-4A57-4069-ADCF-C5AE6F57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Inspiration</a:t>
            </a:r>
          </a:p>
          <a:p>
            <a:pPr lvl="1"/>
            <a:r>
              <a:rPr lang="en-US" sz="3200" dirty="0"/>
              <a:t>Solution to pain points</a:t>
            </a:r>
          </a:p>
          <a:p>
            <a:pPr lvl="1"/>
            <a:r>
              <a:rPr lang="en-US" sz="3200" dirty="0"/>
              <a:t>Introducing new systems and processes</a:t>
            </a:r>
          </a:p>
          <a:p>
            <a:pPr lvl="1"/>
            <a:r>
              <a:rPr lang="en-US" sz="3200" dirty="0"/>
              <a:t>Themes &amp; Narratives</a:t>
            </a:r>
          </a:p>
          <a:p>
            <a:pPr lvl="1"/>
            <a:r>
              <a:rPr lang="en-US" sz="3200" dirty="0"/>
              <a:t>Past experiences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0F5A-7E89-4DEA-A5C8-683D4329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0DE7-BE6A-45E8-8E78-90EF300C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D2A9-65AD-4718-961F-0CD5B3B1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Unique Selling Point</a:t>
            </a:r>
          </a:p>
        </p:txBody>
      </p:sp>
      <p:pic>
        <p:nvPicPr>
          <p:cNvPr id="7" name="Picture 6" descr="Stack of coloured pencils with copy space">
            <a:extLst>
              <a:ext uri="{FF2B5EF4-FFF2-40B4-BE49-F238E27FC236}">
                <a16:creationId xmlns:a16="http://schemas.microsoft.com/office/drawing/2014/main" id="{825FDCA5-D4F1-47F7-8F24-59DB9433E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3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CF876E-C86F-4C2E-84A5-085437350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r>
              <a:rPr lang="en-US" dirty="0"/>
              <a:t>Normally we draw inspiration from multiple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22A15-2308-479A-B2FB-F5CD5EB5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8874B-CEF2-4F06-8E3B-D91612D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BA58-F2EE-48D6-9A9B-3966086F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 anchor="b">
            <a:normAutofit/>
          </a:bodyPr>
          <a:lstStyle/>
          <a:p>
            <a:r>
              <a:rPr lang="en-US" dirty="0"/>
              <a:t>WARNING!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F90115C-9587-4401-A026-0530F4DF9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236456"/>
            <a:ext cx="3703320" cy="73628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6026-B1CE-4E3C-98F3-2C07C948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1972738"/>
            <a:ext cx="3703320" cy="3987796"/>
          </a:xfrm>
        </p:spPr>
        <p:txBody>
          <a:bodyPr>
            <a:normAutofit/>
          </a:bodyPr>
          <a:lstStyle/>
          <a:p>
            <a:r>
              <a:rPr lang="en-US" dirty="0"/>
              <a:t>Tendency to increase “Breadth” of the product for uniqueness</a:t>
            </a:r>
          </a:p>
          <a:p>
            <a:pPr lvl="1"/>
            <a:r>
              <a:rPr lang="en-US" sz="2400"/>
              <a:t>Feature Creep</a:t>
            </a:r>
          </a:p>
          <a:p>
            <a:pPr lvl="1"/>
            <a:r>
              <a:rPr lang="en-US" sz="2400"/>
              <a:t>Hard to cut features in a crunch</a:t>
            </a:r>
          </a:p>
          <a:p>
            <a:pPr lvl="1"/>
            <a:r>
              <a:rPr lang="en-US" sz="2400"/>
              <a:t>Difficult to maintain a clear goal and direction</a:t>
            </a:r>
          </a:p>
          <a:p>
            <a:pPr lvl="1"/>
            <a:endParaRPr lang="en-US" sz="240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8B4AF82E-F44C-404C-9505-3AF91C3EB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236456"/>
            <a:ext cx="3703320" cy="736282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Danger Sign | THE DAMN GOOD SHOP • 好店">
            <a:extLst>
              <a:ext uri="{FF2B5EF4-FFF2-40B4-BE49-F238E27FC236}">
                <a16:creationId xmlns:a16="http://schemas.microsoft.com/office/drawing/2014/main" id="{5396D36C-0F55-466F-81E9-574936FC1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1" r="18723" b="3"/>
          <a:stretch/>
        </p:blipFill>
        <p:spPr bwMode="auto">
          <a:xfrm>
            <a:off x="4663440" y="1972738"/>
            <a:ext cx="3703320" cy="3987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978AE-B074-4247-8C84-3A688D7D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9FA7E-2F6E-4909-8723-9E70404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D16E-BE3E-46EA-B4FC-9A67C023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9FF1-D6B2-4BA6-823B-FAFEAA8A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Keep it as simple as possible</a:t>
            </a:r>
          </a:p>
          <a:p>
            <a:endParaRPr lang="en-US" sz="2800" dirty="0"/>
          </a:p>
          <a:p>
            <a:r>
              <a:rPr lang="en-US" sz="2800" dirty="0"/>
              <a:t>Example : Sneeze</a:t>
            </a:r>
          </a:p>
          <a:p>
            <a:pPr lvl="1"/>
            <a:r>
              <a:rPr lang="en-US" sz="2400" dirty="0">
                <a:hlinkClick r:id="rId2"/>
              </a:rPr>
              <a:t>https://www.youtube.com/watch?v=aFPwfEX2Vl0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Less is more</a:t>
            </a:r>
          </a:p>
          <a:p>
            <a:pPr lvl="1"/>
            <a:r>
              <a:rPr lang="en-US" sz="2400" dirty="0"/>
              <a:t>Its ok to start with multiple features, but know what to focus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DC4EB-CB65-4123-AB18-10B9154D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75F39-1894-4A0D-947C-28774E44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307D-C05F-435B-8C57-11BB7C31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Feasibility</a:t>
            </a:r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67D981C0-814C-4FFA-8974-EA9AE08C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1" b="878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BD08852-47C4-43A8-BE8F-FC37488F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ED9C9-B7DA-42AD-945A-88E1BA99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F2B1F-7463-4BDD-91C1-B974B08A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5218-6897-4D91-B8DA-72E83B32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B190-D099-47D2-9311-8BAC3814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scale of features required to realize your product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Complexity</a:t>
            </a:r>
          </a:p>
          <a:p>
            <a:endParaRPr lang="en-US" dirty="0"/>
          </a:p>
          <a:p>
            <a:r>
              <a:rPr lang="en-US" dirty="0"/>
              <a:t>The Scope of your project will be scrutinized</a:t>
            </a:r>
          </a:p>
          <a:p>
            <a:pPr lvl="1"/>
            <a:r>
              <a:rPr lang="en-US" dirty="0"/>
              <a:t>Over Scope – Project too ambitious, need to cut features</a:t>
            </a:r>
          </a:p>
          <a:p>
            <a:pPr lvl="1"/>
            <a:r>
              <a:rPr lang="en-US" dirty="0"/>
              <a:t>Under Scope – Not enough work/effort for the team</a:t>
            </a:r>
          </a:p>
          <a:p>
            <a:pPr lvl="1"/>
            <a:endParaRPr lang="en-US" dirty="0"/>
          </a:p>
          <a:p>
            <a:r>
              <a:rPr lang="en-US" dirty="0"/>
              <a:t>Note that you have a finite amount of time for your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50DDF-FAE1-4520-98C7-8AF00F30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6328C-4040-4F57-834A-933471FA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CF21-3B3E-430D-9AD4-EC6FF661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Pitch Presentation</a:t>
            </a:r>
          </a:p>
        </p:txBody>
      </p:sp>
      <p:pic>
        <p:nvPicPr>
          <p:cNvPr id="7" name="Picture 6" descr="A room of colourful chairs">
            <a:extLst>
              <a:ext uri="{FF2B5EF4-FFF2-40B4-BE49-F238E27FC236}">
                <a16:creationId xmlns:a16="http://schemas.microsoft.com/office/drawing/2014/main" id="{CB2DE7A5-8852-4570-BB3D-0572E467B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" b="17418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37B9582-4F3C-400F-8563-84AC4998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8F5D3-C2A0-4564-A45C-CEEBD9A6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FCC5-478F-4548-9ED3-9A0B740C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C4B8-1D71-42D7-90CA-46900FD5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245D-F893-42DB-BE27-934E7113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Reflect on the Solo Projects</a:t>
            </a:r>
          </a:p>
          <a:p>
            <a:pPr lvl="1"/>
            <a:r>
              <a:rPr lang="en-US" sz="2400" dirty="0"/>
              <a:t>Better analyze the difficulty of tasks</a:t>
            </a:r>
          </a:p>
          <a:p>
            <a:pPr lvl="1"/>
            <a:r>
              <a:rPr lang="en-US" sz="2400" dirty="0"/>
              <a:t>Better predict the amount of time and effort required</a:t>
            </a:r>
          </a:p>
          <a:p>
            <a:pPr lvl="1"/>
            <a:r>
              <a:rPr lang="en-US" sz="2400" dirty="0"/>
              <a:t>Be more realistic on the time you have</a:t>
            </a:r>
          </a:p>
          <a:p>
            <a:pPr lvl="1"/>
            <a:r>
              <a:rPr lang="en-US" sz="2400" dirty="0"/>
              <a:t>Techniques you have at your disposal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D768-FF32-471F-818A-79876213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7E3F3-5796-48CB-AE4B-0EDD1E1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5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C4B8-1D71-42D7-90CA-46900FD5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245D-F893-42DB-BE27-934E7113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Better analyze the difficulty of tasks</a:t>
            </a:r>
          </a:p>
          <a:p>
            <a:pPr lvl="1"/>
            <a:r>
              <a:rPr lang="en-US" sz="2400" dirty="0"/>
              <a:t>Which tasks were the</a:t>
            </a:r>
          </a:p>
          <a:p>
            <a:pPr lvl="2"/>
            <a:r>
              <a:rPr lang="en-US" sz="2100" dirty="0"/>
              <a:t>Easiest</a:t>
            </a:r>
          </a:p>
          <a:p>
            <a:pPr lvl="2"/>
            <a:r>
              <a:rPr lang="en-US" sz="2100" dirty="0"/>
              <a:t>Hardest</a:t>
            </a:r>
          </a:p>
          <a:p>
            <a:pPr lvl="2"/>
            <a:r>
              <a:rPr lang="en-US" sz="2100" dirty="0"/>
              <a:t>In between</a:t>
            </a:r>
          </a:p>
          <a:p>
            <a:pPr lvl="1"/>
            <a:r>
              <a:rPr lang="en-US" sz="2400" dirty="0"/>
              <a:t>What were your expectations of these tasks before you started on them?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D768-FF32-471F-818A-79876213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7E3F3-5796-48CB-AE4B-0EDD1E1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C4B8-1D71-42D7-90CA-46900FD5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245D-F893-42DB-BE27-934E7113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Better predict the amount of time and effort required</a:t>
            </a:r>
          </a:p>
          <a:p>
            <a:pPr lvl="1"/>
            <a:r>
              <a:rPr lang="en-US" sz="2400" dirty="0"/>
              <a:t>What was your estimate on the time needed for the task to be done?</a:t>
            </a:r>
          </a:p>
          <a:p>
            <a:pPr lvl="1"/>
            <a:r>
              <a:rPr lang="en-US" sz="2400" dirty="0"/>
              <a:t>How much time did it actually take you?</a:t>
            </a:r>
          </a:p>
          <a:p>
            <a:pPr lvl="1"/>
            <a:r>
              <a:rPr lang="en-US" sz="2400" dirty="0"/>
              <a:t>What did you need to get it done?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D768-FF32-471F-818A-79876213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7E3F3-5796-48CB-AE4B-0EDD1E1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C4B8-1D71-42D7-90CA-46900FD5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245D-F893-42DB-BE27-934E7113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/>
              <a:t>Be more realistic on the time you have</a:t>
            </a:r>
          </a:p>
          <a:p>
            <a:pPr lvl="1"/>
            <a:r>
              <a:rPr lang="en-US" sz="2400" dirty="0"/>
              <a:t>How much time do you spend on other modules</a:t>
            </a:r>
          </a:p>
          <a:p>
            <a:pPr lvl="1"/>
            <a:r>
              <a:rPr lang="en-US" sz="2400" dirty="0"/>
              <a:t>How much time do you really have for this class (outside of lab time)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D768-FF32-471F-818A-79876213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7E3F3-5796-48CB-AE4B-0EDD1E1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C4B8-1D71-42D7-90CA-46900FD5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245D-F893-42DB-BE27-934E7113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900" dirty="0"/>
              <a:t>Techniques you have at your disposal</a:t>
            </a:r>
          </a:p>
          <a:p>
            <a:pPr lvl="1"/>
            <a:r>
              <a:rPr lang="en-US" sz="2400" dirty="0"/>
              <a:t>Which techniques are you sure about?</a:t>
            </a:r>
          </a:p>
          <a:p>
            <a:pPr lvl="1"/>
            <a:r>
              <a:rPr lang="en-US" sz="2400" dirty="0"/>
              <a:t>Which techniques need more work? How much more work?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AD768-FF32-471F-818A-79876213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7E3F3-5796-48CB-AE4B-0EDD1E1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956C-3EC7-44F9-83CE-59F72F1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CF29-73B0-4620-A306-A563FB30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Focus of this class is programming</a:t>
            </a:r>
          </a:p>
          <a:p>
            <a:pPr lvl="1"/>
            <a:r>
              <a:rPr lang="en-US" sz="2400" dirty="0"/>
              <a:t>Bulk of your time should not be spent on art</a:t>
            </a:r>
          </a:p>
          <a:p>
            <a:pPr lvl="1"/>
            <a:r>
              <a:rPr lang="en-US" sz="2400" dirty="0"/>
              <a:t>Penalties levied against those who did not code enough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CE225-982F-43DE-8DF6-D0B17E5D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99EA1-8B8C-431A-95C4-97B7E942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956C-3EC7-44F9-83CE-59F72F1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CF29-73B0-4620-A306-A563FB30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968" lvl="1" indent="0">
              <a:buNone/>
            </a:pPr>
            <a:endParaRPr lang="en-US" sz="2400" dirty="0"/>
          </a:p>
          <a:p>
            <a:r>
              <a:rPr lang="en-US" sz="2800" dirty="0"/>
              <a:t>Keep visuals as simple as possible</a:t>
            </a:r>
          </a:p>
          <a:p>
            <a:pPr lvl="1"/>
            <a:r>
              <a:rPr lang="en-US" sz="2400" dirty="0"/>
              <a:t>Use basic shapes as much as possible</a:t>
            </a:r>
          </a:p>
          <a:p>
            <a:pPr lvl="1"/>
            <a:r>
              <a:rPr lang="en-US" sz="2400" dirty="0"/>
              <a:t>Animate with transformations rather than art assets</a:t>
            </a:r>
          </a:p>
          <a:p>
            <a:pPr lvl="1"/>
            <a:r>
              <a:rPr lang="en-US" sz="2400" dirty="0"/>
              <a:t>Particle systems instead of drawn visual effects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CE225-982F-43DE-8DF6-D0B17E5D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99EA1-8B8C-431A-95C4-97B7E942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E4A-F574-4BFB-A4F2-EFA24E7D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Delivery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1AFBB-5559-4A6B-8000-ED874777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7CAEF-8E63-43C5-BCF8-6B94F03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9893EF-9D4A-45BC-B28A-CDF834704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703258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548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FE2-FA05-480B-8866-3AA3BAA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C6BB-8715-4123-9D9C-AE9F35FA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80408"/>
            <a:ext cx="75438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Reflect on the Solo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A6133-00F9-47B3-88FE-73B11066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D8EE2-DF07-40F5-853E-D8DFAFA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60231F-F75B-4233-BEDF-C1E44C23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85111"/>
              </p:ext>
            </p:extLst>
          </p:nvPr>
        </p:nvGraphicFramePr>
        <p:xfrm>
          <a:off x="822960" y="1730777"/>
          <a:ext cx="7452360" cy="4147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4784">
                  <a:extLst>
                    <a:ext uri="{9D8B030D-6E8A-4147-A177-3AD203B41FA5}">
                      <a16:colId xmlns:a16="http://schemas.microsoft.com/office/drawing/2014/main" val="1254287876"/>
                    </a:ext>
                  </a:extLst>
                </a:gridCol>
                <a:gridCol w="6007576">
                  <a:extLst>
                    <a:ext uri="{9D8B030D-6E8A-4147-A177-3AD203B41FA5}">
                      <a16:colId xmlns:a16="http://schemas.microsoft.com/office/drawing/2014/main" val="2878864989"/>
                    </a:ext>
                  </a:extLst>
                </a:gridCol>
              </a:tblGrid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4794"/>
                  </a:ext>
                </a:extLst>
              </a:tr>
              <a:tr h="86291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shape with texture or </a:t>
                      </a:r>
                      <a:r>
                        <a:rPr lang="en-US" sz="2400" dirty="0" err="1"/>
                        <a:t>colour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28720"/>
                  </a:ext>
                </a:extLst>
              </a:tr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multiple shapes, multiple </a:t>
                      </a:r>
                      <a:r>
                        <a:rPr lang="en-US" sz="2400" dirty="0" err="1"/>
                        <a:t>colours</a:t>
                      </a:r>
                      <a:r>
                        <a:rPr lang="en-US" sz="2400" dirty="0"/>
                        <a:t> Button functionality, input detection, states,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94577"/>
                  </a:ext>
                </a:extLst>
              </a:tr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grid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Grid</a:t>
                      </a:r>
                      <a:r>
                        <a:rPr lang="en-US" sz="2400" dirty="0"/>
                        <a:t> states and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47844"/>
                  </a:ext>
                </a:extLst>
              </a:tr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Pause and Play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1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FE2-FA05-480B-8866-3AA3BAA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C6BB-8715-4123-9D9C-AE9F35FA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80408"/>
            <a:ext cx="75438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Reflect on the Solo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A6133-00F9-47B3-88FE-73B11066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D8EE2-DF07-40F5-853E-D8DFAFA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60231F-F75B-4233-BEDF-C1E44C23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53107"/>
              </p:ext>
            </p:extLst>
          </p:nvPr>
        </p:nvGraphicFramePr>
        <p:xfrm>
          <a:off x="822960" y="1730777"/>
          <a:ext cx="7452360" cy="14992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4784">
                  <a:extLst>
                    <a:ext uri="{9D8B030D-6E8A-4147-A177-3AD203B41FA5}">
                      <a16:colId xmlns:a16="http://schemas.microsoft.com/office/drawing/2014/main" val="1254287876"/>
                    </a:ext>
                  </a:extLst>
                </a:gridCol>
                <a:gridCol w="6007576">
                  <a:extLst>
                    <a:ext uri="{9D8B030D-6E8A-4147-A177-3AD203B41FA5}">
                      <a16:colId xmlns:a16="http://schemas.microsoft.com/office/drawing/2014/main" val="2878864989"/>
                    </a:ext>
                  </a:extLst>
                </a:gridCol>
              </a:tblGrid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4794"/>
                  </a:ext>
                </a:extLst>
              </a:tr>
              <a:tr h="86291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shape with texture or </a:t>
                      </a:r>
                      <a:r>
                        <a:rPr lang="en-US" sz="2400" dirty="0" err="1"/>
                        <a:t>colour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287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5AA0C8-2890-4518-B9BE-B393145EB085}"/>
              </a:ext>
            </a:extLst>
          </p:cNvPr>
          <p:cNvSpPr txBox="1"/>
          <p:nvPr/>
        </p:nvSpPr>
        <p:spPr>
          <a:xfrm>
            <a:off x="822960" y="3573016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with the most basic of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88445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6A63-2B02-4A82-A3AA-0E9C2EC0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Pitch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C4D50-25F0-414C-867B-59B1616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5573D-5B66-4BC0-AC7F-ECD5B5C8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86A2B5-610F-4569-BBFE-40E53DDEA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02054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839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FE2-FA05-480B-8866-3AA3BAA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C6BB-8715-4123-9D9C-AE9F35FA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80408"/>
            <a:ext cx="75438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Reflect on the Solo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A6133-00F9-47B3-88FE-73B11066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D8EE2-DF07-40F5-853E-D8DFAFA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60231F-F75B-4233-BEDF-C1E44C23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59995"/>
              </p:ext>
            </p:extLst>
          </p:nvPr>
        </p:nvGraphicFramePr>
        <p:xfrm>
          <a:off x="822960" y="1730777"/>
          <a:ext cx="7452360" cy="26879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4784">
                  <a:extLst>
                    <a:ext uri="{9D8B030D-6E8A-4147-A177-3AD203B41FA5}">
                      <a16:colId xmlns:a16="http://schemas.microsoft.com/office/drawing/2014/main" val="1254287876"/>
                    </a:ext>
                  </a:extLst>
                </a:gridCol>
                <a:gridCol w="6007576">
                  <a:extLst>
                    <a:ext uri="{9D8B030D-6E8A-4147-A177-3AD203B41FA5}">
                      <a16:colId xmlns:a16="http://schemas.microsoft.com/office/drawing/2014/main" val="2878864989"/>
                    </a:ext>
                  </a:extLst>
                </a:gridCol>
              </a:tblGrid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4794"/>
                  </a:ext>
                </a:extLst>
              </a:tr>
              <a:tr h="86291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a single shape, single </a:t>
                      </a:r>
                      <a:r>
                        <a:rPr lang="en-US" sz="2400" dirty="0" err="1"/>
                        <a:t>colour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Detect and process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28720"/>
                  </a:ext>
                </a:extLst>
              </a:tr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multiple shapes, multiple </a:t>
                      </a:r>
                      <a:r>
                        <a:rPr lang="en-US" sz="2400" dirty="0" err="1"/>
                        <a:t>colours</a:t>
                      </a:r>
                      <a:r>
                        <a:rPr lang="en-US" sz="2400" dirty="0"/>
                        <a:t> Button functionality, input detection, states,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945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6F2D15-84F4-4427-8F03-07CF8D7F440A}"/>
              </a:ext>
            </a:extLst>
          </p:cNvPr>
          <p:cNvSpPr txBox="1"/>
          <p:nvPr/>
        </p:nvSpPr>
        <p:spPr>
          <a:xfrm>
            <a:off x="755576" y="460395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upon your fundamentals. Extend basic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018972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FE2-FA05-480B-8866-3AA3BAA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C6BB-8715-4123-9D9C-AE9F35FA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27516"/>
            <a:ext cx="7452360" cy="86375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Should/Could we have swapped goals for weeks 3 and 4?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A6133-00F9-47B3-88FE-73B11066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D8EE2-DF07-40F5-853E-D8DFAFA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68C86A-56DA-F027-EE1A-EBDEE06A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9326"/>
              </p:ext>
            </p:extLst>
          </p:nvPr>
        </p:nvGraphicFramePr>
        <p:xfrm>
          <a:off x="868680" y="1991270"/>
          <a:ext cx="7452360" cy="4147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4784">
                  <a:extLst>
                    <a:ext uri="{9D8B030D-6E8A-4147-A177-3AD203B41FA5}">
                      <a16:colId xmlns:a16="http://schemas.microsoft.com/office/drawing/2014/main" val="1254287876"/>
                    </a:ext>
                  </a:extLst>
                </a:gridCol>
                <a:gridCol w="6007576">
                  <a:extLst>
                    <a:ext uri="{9D8B030D-6E8A-4147-A177-3AD203B41FA5}">
                      <a16:colId xmlns:a16="http://schemas.microsoft.com/office/drawing/2014/main" val="2878864989"/>
                    </a:ext>
                  </a:extLst>
                </a:gridCol>
              </a:tblGrid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4794"/>
                  </a:ext>
                </a:extLst>
              </a:tr>
              <a:tr h="86291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shape with texture or </a:t>
                      </a:r>
                      <a:r>
                        <a:rPr lang="en-US" sz="2400" dirty="0" err="1"/>
                        <a:t>colour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28720"/>
                  </a:ext>
                </a:extLst>
              </a:tr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multiple shapes, multiple </a:t>
                      </a:r>
                      <a:r>
                        <a:rPr lang="en-US" sz="2400" dirty="0" err="1"/>
                        <a:t>colours</a:t>
                      </a:r>
                      <a:r>
                        <a:rPr lang="en-US" sz="2400" dirty="0"/>
                        <a:t> Button functionality, input detection, states,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994577"/>
                  </a:ext>
                </a:extLst>
              </a:tr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Render grid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Grid</a:t>
                      </a:r>
                      <a:r>
                        <a:rPr lang="en-US" sz="2400" dirty="0"/>
                        <a:t> states and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47844"/>
                  </a:ext>
                </a:extLst>
              </a:tr>
              <a:tr h="63629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Pause and Play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07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3B0C-05D6-49C9-80D6-3D3E19E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C5D03-DEE3-43D7-8F80-6007C96A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2020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B0EFD-B253-4E9C-A15D-94017B93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D8AD84-8335-4F41-9427-8B486E479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05982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73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7AFE-BE9C-2823-D460-3782DF22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1572-6618-F010-EE30-0B2297A2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Car Select Game</a:t>
            </a:r>
          </a:p>
          <a:p>
            <a:pPr lvl="1"/>
            <a:r>
              <a:rPr lang="en-SG" dirty="0"/>
              <a:t>What was the most important feature? (USP)</a:t>
            </a:r>
          </a:p>
          <a:p>
            <a:pPr lvl="1"/>
            <a:r>
              <a:rPr lang="en-SG" dirty="0"/>
              <a:t>What was the sequence of tasks you did to finish it?</a:t>
            </a:r>
          </a:p>
          <a:p>
            <a:pPr lvl="1"/>
            <a:r>
              <a:rPr lang="en-SG" dirty="0"/>
              <a:t>What was required for the grade? </a:t>
            </a:r>
          </a:p>
          <a:p>
            <a:pPr lvl="2"/>
            <a:r>
              <a:rPr lang="en-SG" dirty="0"/>
              <a:t>Always important to read the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4A62-CB99-6446-B116-439CDF3F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460F3-C7CA-D736-B26C-628CA4DC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6F90-9D1E-465A-BCA7-01A1414E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Delivery Plan (Summary)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657E2-9CD0-484F-A02F-ADB8025E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BD206-BA57-4199-A34B-0A3411FB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B754E2-7656-49E3-9CBE-DAD14D425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8897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205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3BF1-C434-2512-E526-93CF05F2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Delivery Plan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5352-B6DB-680C-7132-64AE299F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Keep in mind</a:t>
            </a:r>
          </a:p>
          <a:p>
            <a:pPr lvl="1"/>
            <a:r>
              <a:rPr lang="en-SG" sz="2400" dirty="0"/>
              <a:t>Playtesting of your game to be conducted by end of Week 12</a:t>
            </a:r>
          </a:p>
          <a:p>
            <a:pPr lvl="1"/>
            <a:r>
              <a:rPr lang="en-SG" sz="2400" dirty="0"/>
              <a:t>Week 13 should just be for bug fixing and preparing for submission.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C3A56-AAC4-A55C-1484-8FA830F9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3C5B-B261-5DAF-AF41-32243230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0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FFD2-2C42-43BB-8635-D2D7CF16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Risks &amp; Mitigations</a:t>
            </a:r>
          </a:p>
        </p:txBody>
      </p:sp>
      <p:pic>
        <p:nvPicPr>
          <p:cNvPr id="7" name="Picture 6" descr="Padlock on computer motherboard">
            <a:extLst>
              <a:ext uri="{FF2B5EF4-FFF2-40B4-BE49-F238E27FC236}">
                <a16:creationId xmlns:a16="http://schemas.microsoft.com/office/drawing/2014/main" id="{526984DC-7EF5-4088-9CB4-DB2BCEB89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1" b="17682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45C212-34ED-48E4-85DC-8A759525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D6B42-DA5B-43E0-B8C8-08790D54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A76DA-F65A-45EE-A2B3-2DE47EC9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EE5C-0391-47CF-BDF1-9DEEFED0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86F3-8BA0-47E8-AA7B-468DB9B8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With everything we do there are certain risks involved</a:t>
            </a:r>
          </a:p>
          <a:p>
            <a:endParaRPr lang="en-US" sz="2800" dirty="0"/>
          </a:p>
          <a:p>
            <a:r>
              <a:rPr lang="en-US" sz="2800" dirty="0"/>
              <a:t>Risk/Reward </a:t>
            </a:r>
          </a:p>
          <a:p>
            <a:endParaRPr lang="en-US" sz="2800" dirty="0"/>
          </a:p>
          <a:p>
            <a:r>
              <a:rPr lang="en-US" sz="2800" dirty="0"/>
              <a:t>A mitigation plan is required for risks identified</a:t>
            </a:r>
          </a:p>
          <a:p>
            <a:pPr lvl="1"/>
            <a:r>
              <a:rPr lang="en-US" sz="2400" dirty="0"/>
              <a:t>Mitigation plan – a fallback that can be executed with little to no risk to execute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43AFC-BB20-424E-BBDF-F20381E6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586C3-74A4-4BBA-ACB3-E41B67D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5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366-790F-4ADF-A1F6-EAAF78A4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Mitigations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89FD-AAE7-4061-ABFE-2337840F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Star Pathfinding for better Enemy AI</a:t>
            </a:r>
          </a:p>
          <a:p>
            <a:endParaRPr lang="en-US" sz="3200" dirty="0"/>
          </a:p>
          <a:p>
            <a:r>
              <a:rPr lang="en-US" sz="3200" dirty="0"/>
              <a:t>Benefits:</a:t>
            </a:r>
          </a:p>
          <a:p>
            <a:pPr lvl="1"/>
            <a:r>
              <a:rPr lang="en-US" sz="2800" dirty="0"/>
              <a:t>Enemy able to navigate terrain</a:t>
            </a:r>
          </a:p>
          <a:p>
            <a:pPr lvl="1"/>
            <a:r>
              <a:rPr lang="en-US" sz="2800" dirty="0"/>
              <a:t>Find shortest path to target</a:t>
            </a:r>
          </a:p>
          <a:p>
            <a:pPr lvl="1"/>
            <a:r>
              <a:rPr lang="en-US" sz="2800" dirty="0"/>
              <a:t>Increases tension in game thus making it more engaging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88DBA-B144-4590-9A41-2FABAF3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1093-A9A1-40CF-A7DE-45239F13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30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366-790F-4ADF-A1F6-EAAF78A4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Mitigations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89FD-AAE7-4061-ABFE-2337840F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Star Pathfinding for better Enemy AI</a:t>
            </a:r>
          </a:p>
          <a:p>
            <a:endParaRPr lang="en-US" sz="3200" dirty="0"/>
          </a:p>
          <a:p>
            <a:r>
              <a:rPr lang="en-US" sz="3200" dirty="0"/>
              <a:t>Risks:</a:t>
            </a:r>
          </a:p>
          <a:p>
            <a:pPr lvl="1"/>
            <a:r>
              <a:rPr lang="en-US" sz="2800" dirty="0"/>
              <a:t>Requires knowledge of graph implementation</a:t>
            </a:r>
          </a:p>
          <a:p>
            <a:pPr lvl="1"/>
            <a:r>
              <a:rPr lang="en-US" sz="2800" dirty="0"/>
              <a:t>Requires understanding of open/close list</a:t>
            </a:r>
          </a:p>
          <a:p>
            <a:pPr lvl="1"/>
            <a:r>
              <a:rPr lang="en-US" sz="2800" dirty="0"/>
              <a:t>Requires understanding of heuristic and true cost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88DBA-B144-4590-9A41-2FABAF3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1093-A9A1-40CF-A7DE-45239F13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56AC-4E3D-7D7A-0E93-69CA55D5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Pitch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02ED-C46B-7C0C-50AB-89819D7F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Refer to a future MS Teams announcement for info:</a:t>
            </a:r>
          </a:p>
          <a:p>
            <a:pPr lvl="1"/>
            <a:r>
              <a:rPr lang="en-SG" dirty="0"/>
              <a:t>Venue of Presentation</a:t>
            </a:r>
          </a:p>
          <a:p>
            <a:pPr lvl="1"/>
            <a:r>
              <a:rPr lang="en-SG" dirty="0"/>
              <a:t>When each team will present</a:t>
            </a:r>
          </a:p>
          <a:p>
            <a:pPr lvl="1"/>
            <a:endParaRPr lang="en-SG" dirty="0"/>
          </a:p>
          <a:p>
            <a:r>
              <a:rPr lang="en-SG" dirty="0"/>
              <a:t>Done in person</a:t>
            </a:r>
          </a:p>
          <a:p>
            <a:pPr marL="511968" lvl="1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431F8-9B02-102F-FC3D-9D4030CF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1D76-8048-9818-01A0-2F69F103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5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366-790F-4ADF-A1F6-EAAF78A4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/>
          <a:p>
            <a:r>
              <a:rPr lang="en-US" dirty="0"/>
              <a:t>Risk and Mitigations (Example)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3426242-7B69-4447-826E-B8D4EBFA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88DBA-B144-4590-9A41-2FABAF3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1093-A9A1-40CF-A7DE-45239F13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1755F6-57E4-4613-8495-CE53FEE59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78565"/>
              </p:ext>
            </p:extLst>
          </p:nvPr>
        </p:nvGraphicFramePr>
        <p:xfrm>
          <a:off x="3600450" y="731520"/>
          <a:ext cx="48691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96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C94F-7DDB-4DAB-B598-1E57B4CB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Risk and Mitigations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02ACC-8E96-4350-9A0C-11208177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35E2-9684-4BED-9EAE-974F5D32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403EC4-3950-459F-BA8C-57BBA28BB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152120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459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AF5-910C-4F2C-BAA6-74B6BFA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are !RISKS (not risks)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F1F7-92FB-4EC0-BB24-F54F253D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 Enough Time</a:t>
            </a:r>
          </a:p>
          <a:p>
            <a:pPr lvl="1"/>
            <a:r>
              <a:rPr lang="en-US" sz="2400" dirty="0"/>
              <a:t>The time you have is limited and stated clearly at the start</a:t>
            </a:r>
          </a:p>
          <a:p>
            <a:pPr lvl="1"/>
            <a:r>
              <a:rPr lang="en-US" sz="2400" dirty="0"/>
              <a:t>There is a limit to you “making time”</a:t>
            </a:r>
          </a:p>
          <a:p>
            <a:pPr lvl="1"/>
            <a:r>
              <a:rPr lang="en-US" sz="2400" dirty="0"/>
              <a:t>This is why planning and scoping are important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93BD5-08FD-46FA-A042-141222D7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67E1-8566-4BC9-BE68-6F22C21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4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AF5-910C-4F2C-BAA6-74B6BFA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are !RISKS (not risks)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F1F7-92FB-4EC0-BB24-F54F253D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Not Enough Technical Skills/Experience</a:t>
            </a:r>
          </a:p>
          <a:p>
            <a:pPr lvl="1"/>
            <a:r>
              <a:rPr lang="en-US" sz="2800" dirty="0"/>
              <a:t>What you have done before, you can do again</a:t>
            </a:r>
          </a:p>
          <a:p>
            <a:pPr lvl="1"/>
            <a:r>
              <a:rPr lang="en-US" sz="2800" dirty="0"/>
              <a:t>For new features, do your research</a:t>
            </a:r>
          </a:p>
          <a:p>
            <a:pPr lvl="1"/>
            <a:r>
              <a:rPr lang="en-US" sz="2800" dirty="0"/>
              <a:t>For new features, the risk is of the feature</a:t>
            </a:r>
          </a:p>
          <a:p>
            <a:pPr marL="5119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93BD5-08FD-46FA-A042-141222D7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67E1-8566-4BC9-BE68-6F22C21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AF5-910C-4F2C-BAA6-74B6BFA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are !RISKS (not risks)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F1F7-92FB-4EC0-BB24-F54F253D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Not Enough Art/ No Artists</a:t>
            </a:r>
          </a:p>
          <a:p>
            <a:pPr lvl="1"/>
            <a:r>
              <a:rPr lang="en-US" sz="2500" dirty="0"/>
              <a:t>This is known at the start, a limitation not risk</a:t>
            </a:r>
          </a:p>
          <a:p>
            <a:pPr lvl="1"/>
            <a:r>
              <a:rPr lang="en-US" sz="2500" dirty="0"/>
              <a:t>Original plan should already work around this</a:t>
            </a:r>
          </a:p>
          <a:p>
            <a:pPr lvl="1"/>
            <a:endParaRPr lang="en-US" sz="2500" dirty="0"/>
          </a:p>
          <a:p>
            <a:pPr marL="5119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93BD5-08FD-46FA-A042-141222D7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67E1-8566-4BC9-BE68-6F22C21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3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D257-6A14-4683-9E65-6BD8DB40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0E97-9FB2-4299-842F-66ADA644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0C1D0-949E-4F61-9741-4DD9189A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A0D2F-A8E5-4574-A9B8-E5F8A65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7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5B1E-6C17-49F5-BA23-D2A71400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Be Prepared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303A7-5ADD-4D8B-9FF2-37717051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D06D5-A27F-46F2-B4D4-0FD5F5A4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BABD0A-A60F-4F55-B402-F8D5667B6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540611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494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79D2-3274-4A93-8B57-DFF47C4C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(one per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0399-96AF-4CAA-9266-1893A387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Presentation Materials</a:t>
            </a:r>
          </a:p>
          <a:p>
            <a:pPr lvl="1"/>
            <a:r>
              <a:rPr lang="en-US" sz="2400" dirty="0"/>
              <a:t>Naming Convention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teamname</a:t>
            </a:r>
            <a:r>
              <a:rPr lang="en-US" sz="2000" dirty="0"/>
              <a:t>&gt;_Pitch.&lt;relevant file extension&gt;</a:t>
            </a:r>
          </a:p>
          <a:p>
            <a:pPr lvl="1"/>
            <a:r>
              <a:rPr lang="en-US" sz="2400" dirty="0"/>
              <a:t>You may add numbers or other names if you have more than one material to submit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teamname</a:t>
            </a:r>
            <a:r>
              <a:rPr lang="en-US" sz="2000" dirty="0"/>
              <a:t>&gt;_Pitch_&lt;number/name&gt;.&lt;relevant file extension&gt;</a:t>
            </a:r>
          </a:p>
          <a:p>
            <a:pPr lvl="1"/>
            <a:r>
              <a:rPr lang="en-US" sz="2400" dirty="0"/>
              <a:t>Submit on Moodle, by Week 8 Tuesday by 9am</a:t>
            </a:r>
          </a:p>
          <a:p>
            <a:pPr lvl="2"/>
            <a:r>
              <a:rPr lang="en-US" sz="2000" dirty="0"/>
              <a:t>Regardless of when your team is presenting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B6127-45CB-432B-955A-46E215F7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364C8-404E-45F8-9BDC-93B6C31C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1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8B0-B076-41FB-A25A-B76A9056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(one per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67E5-8D27-4AF4-97CD-909C050B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Production Plan</a:t>
            </a:r>
          </a:p>
          <a:p>
            <a:pPr lvl="1"/>
            <a:r>
              <a:rPr lang="en-US" sz="2400" dirty="0"/>
              <a:t>Filled up Production Plan, get the template from Moodle</a:t>
            </a:r>
          </a:p>
          <a:p>
            <a:pPr lvl="1"/>
            <a:r>
              <a:rPr lang="en-US" sz="2400" dirty="0"/>
              <a:t>Submit on Moodle by Week 8 Sunday before Midnight</a:t>
            </a:r>
          </a:p>
          <a:p>
            <a:pPr lvl="1"/>
            <a:r>
              <a:rPr lang="en-US" sz="2400" dirty="0"/>
              <a:t>Naming Convention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TeamName</a:t>
            </a:r>
            <a:r>
              <a:rPr lang="en-US" sz="2000" dirty="0"/>
              <a:t>&gt;_ProductionPlan.xlsx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18483-5F8D-4615-9A3F-2A1C544D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14973-8694-4F2F-8C1F-E5029870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501F-9EEE-4AFE-864C-09274D7E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/>
          <a:p>
            <a:r>
              <a:rPr lang="en-US" dirty="0"/>
              <a:t>Pitch Presentation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1C7884E-B999-4663-826D-9355F9E6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5313D-4F96-4A27-A1EA-0E4B377B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2C6CB-A2B5-4DBE-99D2-FF49EB24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E762953-0196-48A3-A88D-B7DAC3562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929528"/>
              </p:ext>
            </p:extLst>
          </p:nvPr>
        </p:nvGraphicFramePr>
        <p:xfrm>
          <a:off x="3600450" y="731520"/>
          <a:ext cx="48691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3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DCC1-A24C-42A9-8FF1-A99E12AB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Presentation Platform (in person)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33F6-EA69-4623-B352-A5F17166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8F346-CC9B-4D0F-93E7-618FF6E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2B9AA6-B4E9-4EC3-8CF3-577BECE7F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28507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801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DCC1-A24C-42A9-8FF1-A99E12AB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Presentation Platform (online)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2B9AA6-B4E9-4EC3-8CF3-577BECE7F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180702"/>
              </p:ext>
            </p:extLst>
          </p:nvPr>
        </p:nvGraphicFramePr>
        <p:xfrm>
          <a:off x="822325" y="1181100"/>
          <a:ext cx="75438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33F6-EA69-4623-B352-A5F17166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8F346-CC9B-4D0F-93E7-618FF6E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fld id="{597CDCE1-16E7-403C-8371-B66CD6EC9F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9D36-18FA-492B-B76B-52533AA5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/>
          <a:p>
            <a:r>
              <a:rPr lang="en-US" sz="3600" dirty="0"/>
              <a:t>Dress Code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03E5A3D-9A97-4ED9-A84F-FFA28513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BAD7-35D0-4FE2-9CA7-ECD4B197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4D226-DDA9-46B7-B526-F1708418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D6977E-6D61-4149-A15B-C71C1C7B9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42820"/>
              </p:ext>
            </p:extLst>
          </p:nvPr>
        </p:nvGraphicFramePr>
        <p:xfrm>
          <a:off x="3600450" y="731520"/>
          <a:ext cx="48691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93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9FE1-8005-4759-97B8-FF1F433F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Pitch - Grading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B8025-47EA-437C-8BA8-CF9ED2CA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FAAA9-6F73-4B02-ABC5-8BA9EED5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E1E14D-976D-4A02-959F-48935EDE9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44904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0300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0FB3CAA-FFC1-4C18-A215-846F32C05053}" vid="{05EB4F28-99A6-419D-827D-8B882D89DE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16644</TotalTime>
  <Words>1733</Words>
  <Application>Microsoft Office PowerPoint</Application>
  <PresentationFormat>On-screen Show (4:3)</PresentationFormat>
  <Paragraphs>358</Paragraphs>
  <Slides>48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맑은 고딕</vt:lpstr>
      <vt:lpstr>맑은 고딕</vt:lpstr>
      <vt:lpstr>Arial</vt:lpstr>
      <vt:lpstr>Calibri</vt:lpstr>
      <vt:lpstr>Calibri Light</vt:lpstr>
      <vt:lpstr>Courier New</vt:lpstr>
      <vt:lpstr>Wingdings</vt:lpstr>
      <vt:lpstr>Theme2</vt:lpstr>
      <vt:lpstr>CSD1400</vt:lpstr>
      <vt:lpstr>Pitch Presentation</vt:lpstr>
      <vt:lpstr>Pitch Presentation</vt:lpstr>
      <vt:lpstr>Pitch Presentation</vt:lpstr>
      <vt:lpstr>Pitch Presentation</vt:lpstr>
      <vt:lpstr>Presentation Platform (in person)</vt:lpstr>
      <vt:lpstr>Presentation Platform (online)</vt:lpstr>
      <vt:lpstr>Dress Code</vt:lpstr>
      <vt:lpstr>Pitch - Grading</vt:lpstr>
      <vt:lpstr>Product Vision</vt:lpstr>
      <vt:lpstr>Product Vision</vt:lpstr>
      <vt:lpstr>Unique Selling Point</vt:lpstr>
      <vt:lpstr>Unique Selling Point</vt:lpstr>
      <vt:lpstr>Unique Selling Point</vt:lpstr>
      <vt:lpstr>Unique Selling Point</vt:lpstr>
      <vt:lpstr>WARNING!</vt:lpstr>
      <vt:lpstr>Unique Selling Point</vt:lpstr>
      <vt:lpstr>Feasibility</vt:lpstr>
      <vt:lpstr>Scope</vt:lpstr>
      <vt:lpstr>Scope</vt:lpstr>
      <vt:lpstr>Scope Discussion</vt:lpstr>
      <vt:lpstr>Scope Discussion</vt:lpstr>
      <vt:lpstr>Scope Discussion</vt:lpstr>
      <vt:lpstr>Scope Discussion</vt:lpstr>
      <vt:lpstr>Reminder</vt:lpstr>
      <vt:lpstr>Reminder</vt:lpstr>
      <vt:lpstr>Delivery Plan</vt:lpstr>
      <vt:lpstr>Delivery Plan</vt:lpstr>
      <vt:lpstr>Delivery Plan</vt:lpstr>
      <vt:lpstr>Delivery Plan</vt:lpstr>
      <vt:lpstr>Question</vt:lpstr>
      <vt:lpstr>Answer</vt:lpstr>
      <vt:lpstr>Question</vt:lpstr>
      <vt:lpstr>Delivery Plan (Summary)</vt:lpstr>
      <vt:lpstr>Delivery Plan (Summary)</vt:lpstr>
      <vt:lpstr>Risks &amp; Mitigations</vt:lpstr>
      <vt:lpstr>Risks and Mitigations</vt:lpstr>
      <vt:lpstr>Risk and Mitigations (Example)</vt:lpstr>
      <vt:lpstr>Risk and Mitigations (Example)</vt:lpstr>
      <vt:lpstr>Risk and Mitigations (Example)</vt:lpstr>
      <vt:lpstr>Risk and Mitigations</vt:lpstr>
      <vt:lpstr>Things that are !RISKS (not risks)</vt:lpstr>
      <vt:lpstr>Things that are !RISKS (not risks)</vt:lpstr>
      <vt:lpstr>Things that are !RISKS (not risks)</vt:lpstr>
      <vt:lpstr>Conclusion</vt:lpstr>
      <vt:lpstr>Be Prepared</vt:lpstr>
      <vt:lpstr>Submissions (one per team)</vt:lpstr>
      <vt:lpstr>Submissions (one per team)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Economy Online</dc:title>
  <dc:creator>Choi, Joonhyuk</dc:creator>
  <cp:lastModifiedBy>Cheng Ding Xiang</cp:lastModifiedBy>
  <cp:revision>443</cp:revision>
  <dcterms:created xsi:type="dcterms:W3CDTF">2007-04-18T00:52:20Z</dcterms:created>
  <dcterms:modified xsi:type="dcterms:W3CDTF">2022-10-03T02:10:46Z</dcterms:modified>
</cp:coreProperties>
</file>