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notesMasterIdLst>
    <p:notesMasterId r:id="rId43"/>
  </p:notesMasterIdLst>
  <p:sldIdLst>
    <p:sldId id="661" r:id="rId2"/>
    <p:sldId id="640" r:id="rId3"/>
    <p:sldId id="691" r:id="rId4"/>
    <p:sldId id="689" r:id="rId5"/>
    <p:sldId id="690" r:id="rId6"/>
    <p:sldId id="692" r:id="rId7"/>
    <p:sldId id="693" r:id="rId8"/>
    <p:sldId id="694" r:id="rId9"/>
    <p:sldId id="695" r:id="rId10"/>
    <p:sldId id="696" r:id="rId11"/>
    <p:sldId id="697" r:id="rId12"/>
    <p:sldId id="682" r:id="rId13"/>
    <p:sldId id="679" r:id="rId14"/>
    <p:sldId id="698" r:id="rId15"/>
    <p:sldId id="680" r:id="rId16"/>
    <p:sldId id="683" r:id="rId17"/>
    <p:sldId id="699" r:id="rId18"/>
    <p:sldId id="684" r:id="rId19"/>
    <p:sldId id="685" r:id="rId20"/>
    <p:sldId id="686" r:id="rId21"/>
    <p:sldId id="701" r:id="rId22"/>
    <p:sldId id="703" r:id="rId23"/>
    <p:sldId id="702" r:id="rId24"/>
    <p:sldId id="704" r:id="rId25"/>
    <p:sldId id="705" r:id="rId26"/>
    <p:sldId id="706" r:id="rId27"/>
    <p:sldId id="707" r:id="rId28"/>
    <p:sldId id="708" r:id="rId29"/>
    <p:sldId id="688" r:id="rId30"/>
    <p:sldId id="700" r:id="rId31"/>
    <p:sldId id="687" r:id="rId32"/>
    <p:sldId id="662" r:id="rId33"/>
    <p:sldId id="663" r:id="rId34"/>
    <p:sldId id="665" r:id="rId35"/>
    <p:sldId id="666" r:id="rId36"/>
    <p:sldId id="664" r:id="rId37"/>
    <p:sldId id="673" r:id="rId38"/>
    <p:sldId id="667" r:id="rId39"/>
    <p:sldId id="668" r:id="rId40"/>
    <p:sldId id="669" r:id="rId41"/>
    <p:sldId id="678" r:id="rId42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A8BE1-D05D-4332-8F24-9FD155AECB32}" v="4" dt="2022-10-14T04:15:54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75329" autoAdjust="0"/>
  </p:normalViewPr>
  <p:slideViewPr>
    <p:cSldViewPr>
      <p:cViewPr varScale="1">
        <p:scale>
          <a:sx n="69" d="100"/>
          <a:sy n="69" d="100"/>
        </p:scale>
        <p:origin x="87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0E3DEC02-BDD7-4919-9B82-C17CAACE89E7}"/>
    <pc:docChg chg="undo custSel delSld modSld">
      <pc:chgData name="Cheng Ding Xiang" userId="5d49a64f78317fbe" providerId="LiveId" clId="{0E3DEC02-BDD7-4919-9B82-C17CAACE89E7}" dt="2020-05-05T08:17:34.825" v="289" actId="20577"/>
      <pc:docMkLst>
        <pc:docMk/>
      </pc:docMkLst>
      <pc:sldChg chg="modSp mod">
        <pc:chgData name="Cheng Ding Xiang" userId="5d49a64f78317fbe" providerId="LiveId" clId="{0E3DEC02-BDD7-4919-9B82-C17CAACE89E7}" dt="2020-05-05T07:56:21.448" v="51" actId="14100"/>
        <pc:sldMkLst>
          <pc:docMk/>
          <pc:sldMk cId="1247742904" sldId="607"/>
        </pc:sldMkLst>
        <pc:spChg chg="mod">
          <ac:chgData name="Cheng Ding Xiang" userId="5d49a64f78317fbe" providerId="LiveId" clId="{0E3DEC02-BDD7-4919-9B82-C17CAACE89E7}" dt="2020-05-05T07:56:21.448" v="51" actId="14100"/>
          <ac:spMkLst>
            <pc:docMk/>
            <pc:sldMk cId="1247742904" sldId="607"/>
            <ac:spMk id="5" creationId="{00000000-0000-0000-0000-000000000000}"/>
          </ac:spMkLst>
        </pc:spChg>
        <pc:spChg chg="mod">
          <ac:chgData name="Cheng Ding Xiang" userId="5d49a64f78317fbe" providerId="LiveId" clId="{0E3DEC02-BDD7-4919-9B82-C17CAACE89E7}" dt="2020-05-05T07:55:26.810" v="7" actId="20577"/>
          <ac:spMkLst>
            <pc:docMk/>
            <pc:sldMk cId="1247742904" sldId="607"/>
            <ac:spMk id="8" creationId="{00000000-0000-0000-0000-000000000000}"/>
          </ac:spMkLst>
        </pc:spChg>
      </pc:sldChg>
      <pc:sldChg chg="addSp delSp modSp mod setBg">
        <pc:chgData name="Cheng Ding Xiang" userId="5d49a64f78317fbe" providerId="LiveId" clId="{0E3DEC02-BDD7-4919-9B82-C17CAACE89E7}" dt="2020-05-05T08:10:19.340" v="288" actId="1076"/>
        <pc:sldMkLst>
          <pc:docMk/>
          <pc:sldMk cId="4218597399" sldId="608"/>
        </pc:sldMkLst>
        <pc:spChg chg="mod">
          <ac:chgData name="Cheng Ding Xiang" userId="5d49a64f78317fbe" providerId="LiveId" clId="{0E3DEC02-BDD7-4919-9B82-C17CAACE89E7}" dt="2020-05-05T07:55:40.016" v="11" actId="20577"/>
          <ac:spMkLst>
            <pc:docMk/>
            <pc:sldMk cId="4218597399" sldId="608"/>
            <ac:spMk id="4" creationId="{00000000-0000-0000-0000-000000000000}"/>
          </ac:spMkLst>
        </pc:spChg>
        <pc:spChg chg="add del mod">
          <ac:chgData name="Cheng Ding Xiang" userId="5d49a64f78317fbe" providerId="LiveId" clId="{0E3DEC02-BDD7-4919-9B82-C17CAACE89E7}" dt="2020-05-05T07:57:08.993" v="53"/>
          <ac:spMkLst>
            <pc:docMk/>
            <pc:sldMk cId="4218597399" sldId="608"/>
            <ac:spMk id="12" creationId="{061B51F1-252E-4AB0-B24C-DE8484A6759A}"/>
          </ac:spMkLst>
        </pc:sp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6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7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8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9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10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11" creationId="{00000000-0000-0000-0000-000000000000}"/>
          </ac:picMkLst>
        </pc:picChg>
        <pc:picChg chg="add mod">
          <ac:chgData name="Cheng Ding Xiang" userId="5d49a64f78317fbe" providerId="LiveId" clId="{0E3DEC02-BDD7-4919-9B82-C17CAACE89E7}" dt="2020-05-05T08:10:19.340" v="288" actId="1076"/>
          <ac:picMkLst>
            <pc:docMk/>
            <pc:sldMk cId="4218597399" sldId="608"/>
            <ac:picMk id="1026" creationId="{474D0877-424D-4339-A204-6AD8B115E28B}"/>
          </ac:picMkLst>
        </pc:picChg>
        <pc:picChg chg="add mod">
          <ac:chgData name="Cheng Ding Xiang" userId="5d49a64f78317fbe" providerId="LiveId" clId="{0E3DEC02-BDD7-4919-9B82-C17CAACE89E7}" dt="2020-05-05T07:59:45.902" v="66" actId="207"/>
          <ac:picMkLst>
            <pc:docMk/>
            <pc:sldMk cId="4218597399" sldId="608"/>
            <ac:picMk id="1028" creationId="{0E5A43C6-4168-4FBE-8803-47BFC1579637}"/>
          </ac:picMkLst>
        </pc:picChg>
      </pc:sldChg>
      <pc:sldChg chg="addSp delSp modSp mod modNotesTx">
        <pc:chgData name="Cheng Ding Xiang" userId="5d49a64f78317fbe" providerId="LiveId" clId="{0E3DEC02-BDD7-4919-9B82-C17CAACE89E7}" dt="2020-05-05T08:17:34.825" v="289" actId="20577"/>
        <pc:sldMkLst>
          <pc:docMk/>
          <pc:sldMk cId="4223532535" sldId="622"/>
        </pc:sldMkLst>
        <pc:spChg chg="add del mod">
          <ac:chgData name="Cheng Ding Xiang" userId="5d49a64f78317fbe" providerId="LiveId" clId="{0E3DEC02-BDD7-4919-9B82-C17CAACE89E7}" dt="2020-05-05T08:04:04.011" v="81"/>
          <ac:spMkLst>
            <pc:docMk/>
            <pc:sldMk cId="4223532535" sldId="622"/>
            <ac:spMk id="14" creationId="{BA788B3A-68E8-4449-903C-BDBC868FA91D}"/>
          </ac:spMkLst>
        </pc:spChg>
        <pc:picChg chg="del">
          <ac:chgData name="Cheng Ding Xiang" userId="5d49a64f78317fbe" providerId="LiveId" clId="{0E3DEC02-BDD7-4919-9B82-C17CAACE89E7}" dt="2020-05-05T08:01:20.621" v="73" actId="478"/>
          <ac:picMkLst>
            <pc:docMk/>
            <pc:sldMk cId="4223532535" sldId="622"/>
            <ac:picMk id="6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22.041" v="74" actId="478"/>
          <ac:picMkLst>
            <pc:docMk/>
            <pc:sldMk cId="4223532535" sldId="622"/>
            <ac:picMk id="7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7.380" v="69" actId="478"/>
          <ac:picMkLst>
            <pc:docMk/>
            <pc:sldMk cId="4223532535" sldId="622"/>
            <ac:picMk id="8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8.558" v="70" actId="478"/>
          <ac:picMkLst>
            <pc:docMk/>
            <pc:sldMk cId="4223532535" sldId="622"/>
            <ac:picMk id="9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20.292" v="72" actId="478"/>
          <ac:picMkLst>
            <pc:docMk/>
            <pc:sldMk cId="4223532535" sldId="622"/>
            <ac:picMk id="10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7.380" v="69" actId="478"/>
          <ac:picMkLst>
            <pc:docMk/>
            <pc:sldMk cId="4223532535" sldId="622"/>
            <ac:picMk id="11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24.405" v="75" actId="478"/>
          <ac:picMkLst>
            <pc:docMk/>
            <pc:sldMk cId="4223532535" sldId="622"/>
            <ac:picMk id="12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9.299" v="71" actId="478"/>
          <ac:picMkLst>
            <pc:docMk/>
            <pc:sldMk cId="4223532535" sldId="622"/>
            <ac:picMk id="13" creationId="{00000000-0000-0000-0000-000000000000}"/>
          </ac:picMkLst>
        </pc:picChg>
        <pc:picChg chg="add mod">
          <ac:chgData name="Cheng Ding Xiang" userId="5d49a64f78317fbe" providerId="LiveId" clId="{0E3DEC02-BDD7-4919-9B82-C17CAACE89E7}" dt="2020-05-05T08:04:21.596" v="89" actId="1076"/>
          <ac:picMkLst>
            <pc:docMk/>
            <pc:sldMk cId="4223532535" sldId="622"/>
            <ac:picMk id="2050" creationId="{4AD5848B-4BD6-46C6-8FA2-0ED798BCD5E2}"/>
          </ac:picMkLst>
        </pc:picChg>
        <pc:picChg chg="add mod">
          <ac:chgData name="Cheng Ding Xiang" userId="5d49a64f78317fbe" providerId="LiveId" clId="{0E3DEC02-BDD7-4919-9B82-C17CAACE89E7}" dt="2020-05-05T08:04:17.968" v="86" actId="1076"/>
          <ac:picMkLst>
            <pc:docMk/>
            <pc:sldMk cId="4223532535" sldId="622"/>
            <ac:picMk id="2052" creationId="{E28D3753-1E24-48A2-831B-165F0B2FCD28}"/>
          </ac:picMkLst>
        </pc:picChg>
        <pc:picChg chg="add mod">
          <ac:chgData name="Cheng Ding Xiang" userId="5d49a64f78317fbe" providerId="LiveId" clId="{0E3DEC02-BDD7-4919-9B82-C17CAACE89E7}" dt="2020-05-05T08:05:11.824" v="96" actId="1076"/>
          <ac:picMkLst>
            <pc:docMk/>
            <pc:sldMk cId="4223532535" sldId="622"/>
            <ac:picMk id="2054" creationId="{BCD82952-60C9-4E16-9B21-B774E3D3273B}"/>
          </ac:picMkLst>
        </pc:picChg>
      </pc:sldChg>
      <pc:sldChg chg="modSp mod">
        <pc:chgData name="Cheng Ding Xiang" userId="5d49a64f78317fbe" providerId="LiveId" clId="{0E3DEC02-BDD7-4919-9B82-C17CAACE89E7}" dt="2020-05-05T08:08:36.623" v="283" actId="20577"/>
        <pc:sldMkLst>
          <pc:docMk/>
          <pc:sldMk cId="2153884255" sldId="623"/>
        </pc:sldMkLst>
        <pc:spChg chg="mod">
          <ac:chgData name="Cheng Ding Xiang" userId="5d49a64f78317fbe" providerId="LiveId" clId="{0E3DEC02-BDD7-4919-9B82-C17CAACE89E7}" dt="2020-05-05T08:08:36.623" v="283" actId="20577"/>
          <ac:spMkLst>
            <pc:docMk/>
            <pc:sldMk cId="2153884255" sldId="623"/>
            <ac:spMk id="3" creationId="{00000000-0000-0000-0000-000000000000}"/>
          </ac:spMkLst>
        </pc:spChg>
      </pc:sldChg>
      <pc:sldChg chg="del">
        <pc:chgData name="Cheng Ding Xiang" userId="5d49a64f78317fbe" providerId="LiveId" clId="{0E3DEC02-BDD7-4919-9B82-C17CAACE89E7}" dt="2020-05-05T08:01:03.394" v="68" actId="47"/>
        <pc:sldMkLst>
          <pc:docMk/>
          <pc:sldMk cId="3055603007" sldId="624"/>
        </pc:sldMkLst>
      </pc:sldChg>
    </pc:docChg>
  </pc:docChgLst>
  <pc:docChgLst>
    <pc:chgData name="Cheng Ding Xiang" userId="5d49a64f78317fbe" providerId="LiveId" clId="{64AF576D-EAD1-447A-BA3E-6AFFC3EB88F6}"/>
    <pc:docChg chg="undo custSel addSld delSld modSld sldOrd">
      <pc:chgData name="Cheng Ding Xiang" userId="5d49a64f78317fbe" providerId="LiveId" clId="{64AF576D-EAD1-447A-BA3E-6AFFC3EB88F6}" dt="2020-09-12T12:50:20.342" v="2903" actId="403"/>
      <pc:docMkLst>
        <pc:docMk/>
      </pc:docMkLst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632435764" sldId="433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044398367" sldId="450"/>
        </pc:sldMkLst>
      </pc:sldChg>
      <pc:sldChg chg="del">
        <pc:chgData name="Cheng Ding Xiang" userId="5d49a64f78317fbe" providerId="LiveId" clId="{64AF576D-EAD1-447A-BA3E-6AFFC3EB88F6}" dt="2020-09-09T07:53:53.090" v="0" actId="47"/>
        <pc:sldMkLst>
          <pc:docMk/>
          <pc:sldMk cId="1247742904" sldId="607"/>
        </pc:sldMkLst>
      </pc:sldChg>
      <pc:sldChg chg="del">
        <pc:chgData name="Cheng Ding Xiang" userId="5d49a64f78317fbe" providerId="LiveId" clId="{64AF576D-EAD1-447A-BA3E-6AFFC3EB88F6}" dt="2020-09-09T07:53:55.051" v="1" actId="47"/>
        <pc:sldMkLst>
          <pc:docMk/>
          <pc:sldMk cId="2807479195" sldId="639"/>
        </pc:sldMkLst>
      </pc:sldChg>
      <pc:sldChg chg="modSp mod">
        <pc:chgData name="Cheng Ding Xiang" userId="5d49a64f78317fbe" providerId="LiveId" clId="{64AF576D-EAD1-447A-BA3E-6AFFC3EB88F6}" dt="2020-09-09T09:31:18.531" v="2419" actId="403"/>
        <pc:sldMkLst>
          <pc:docMk/>
          <pc:sldMk cId="1644469863" sldId="640"/>
        </pc:sldMkLst>
        <pc:spChg chg="mod">
          <ac:chgData name="Cheng Ding Xiang" userId="5d49a64f78317fbe" providerId="LiveId" clId="{64AF576D-EAD1-447A-BA3E-6AFFC3EB88F6}" dt="2020-09-09T07:56:43.187" v="146" actId="20577"/>
          <ac:spMkLst>
            <pc:docMk/>
            <pc:sldMk cId="1644469863" sldId="640"/>
            <ac:spMk id="2" creationId="{00000000-0000-0000-0000-000000000000}"/>
          </ac:spMkLst>
        </pc:spChg>
        <pc:spChg chg="mod">
          <ac:chgData name="Cheng Ding Xiang" userId="5d49a64f78317fbe" providerId="LiveId" clId="{64AF576D-EAD1-447A-BA3E-6AFFC3EB88F6}" dt="2020-09-09T09:31:18.531" v="2419" actId="403"/>
          <ac:spMkLst>
            <pc:docMk/>
            <pc:sldMk cId="1644469863" sldId="640"/>
            <ac:spMk id="3" creationId="{00000000-0000-0000-0000-000000000000}"/>
          </ac:spMkLst>
        </pc:spChg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111053450" sldId="642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562366299" sldId="643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269604546" sldId="644"/>
        </pc:sldMkLst>
      </pc:sldChg>
      <pc:sldChg chg="del">
        <pc:chgData name="Cheng Ding Xiang" userId="5d49a64f78317fbe" providerId="LiveId" clId="{64AF576D-EAD1-447A-BA3E-6AFFC3EB88F6}" dt="2020-09-09T08:51:14.774" v="741" actId="47"/>
        <pc:sldMkLst>
          <pc:docMk/>
          <pc:sldMk cId="3801908053" sldId="645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087491197" sldId="647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2958838465" sldId="648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286250396" sldId="649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034633243" sldId="650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4204939584" sldId="651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495686884" sldId="652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511267174" sldId="654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547866122" sldId="655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334910360" sldId="656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270836067" sldId="657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3538522561" sldId="658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1009973449" sldId="659"/>
        </pc:sldMkLst>
      </pc:sldChg>
      <pc:sldChg chg="del">
        <pc:chgData name="Cheng Ding Xiang" userId="5d49a64f78317fbe" providerId="LiveId" clId="{64AF576D-EAD1-447A-BA3E-6AFFC3EB88F6}" dt="2020-09-09T08:51:09.351" v="740" actId="47"/>
        <pc:sldMkLst>
          <pc:docMk/>
          <pc:sldMk cId="2240095364" sldId="660"/>
        </pc:sldMkLst>
      </pc:sldChg>
      <pc:sldChg chg="modSp new mod ord">
        <pc:chgData name="Cheng Ding Xiang" userId="5d49a64f78317fbe" providerId="LiveId" clId="{64AF576D-EAD1-447A-BA3E-6AFFC3EB88F6}" dt="2020-09-09T09:27:51.756" v="2407" actId="20577"/>
        <pc:sldMkLst>
          <pc:docMk/>
          <pc:sldMk cId="2055342066" sldId="661"/>
        </pc:sldMkLst>
        <pc:spChg chg="mod">
          <ac:chgData name="Cheng Ding Xiang" userId="5d49a64f78317fbe" providerId="LiveId" clId="{64AF576D-EAD1-447A-BA3E-6AFFC3EB88F6}" dt="2020-09-09T07:54:06.917" v="17" actId="20577"/>
          <ac:spMkLst>
            <pc:docMk/>
            <pc:sldMk cId="2055342066" sldId="661"/>
            <ac:spMk id="2" creationId="{A834C11D-3575-42D9-A299-63B7ABFFB0C9}"/>
          </ac:spMkLst>
        </pc:spChg>
        <pc:spChg chg="mod">
          <ac:chgData name="Cheng Ding Xiang" userId="5d49a64f78317fbe" providerId="LiveId" clId="{64AF576D-EAD1-447A-BA3E-6AFFC3EB88F6}" dt="2020-09-09T09:27:51.756" v="2407" actId="20577"/>
          <ac:spMkLst>
            <pc:docMk/>
            <pc:sldMk cId="2055342066" sldId="661"/>
            <ac:spMk id="3" creationId="{0A8F4785-CB48-46E7-8AB8-603E5683D9E0}"/>
          </ac:spMkLst>
        </pc:spChg>
      </pc:sldChg>
      <pc:sldChg chg="modSp new mod">
        <pc:chgData name="Cheng Ding Xiang" userId="5d49a64f78317fbe" providerId="LiveId" clId="{64AF576D-EAD1-447A-BA3E-6AFFC3EB88F6}" dt="2020-09-09T08:53:49.262" v="757" actId="20577"/>
        <pc:sldMkLst>
          <pc:docMk/>
          <pc:sldMk cId="225763975" sldId="662"/>
        </pc:sldMkLst>
        <pc:spChg chg="mod">
          <ac:chgData name="Cheng Ding Xiang" userId="5d49a64f78317fbe" providerId="LiveId" clId="{64AF576D-EAD1-447A-BA3E-6AFFC3EB88F6}" dt="2020-09-09T08:25:58.765" v="739" actId="20577"/>
          <ac:spMkLst>
            <pc:docMk/>
            <pc:sldMk cId="225763975" sldId="662"/>
            <ac:spMk id="2" creationId="{890122E2-D751-48CA-905D-716DF1135111}"/>
          </ac:spMkLst>
        </pc:spChg>
        <pc:spChg chg="mod">
          <ac:chgData name="Cheng Ding Xiang" userId="5d49a64f78317fbe" providerId="LiveId" clId="{64AF576D-EAD1-447A-BA3E-6AFFC3EB88F6}" dt="2020-09-09T08:53:49.262" v="757" actId="20577"/>
          <ac:spMkLst>
            <pc:docMk/>
            <pc:sldMk cId="225763975" sldId="662"/>
            <ac:spMk id="3" creationId="{A58E1E75-0B77-41DF-BC88-08C1C88D3059}"/>
          </ac:spMkLst>
        </pc:spChg>
      </pc:sldChg>
      <pc:sldChg chg="modSp new mod">
        <pc:chgData name="Cheng Ding Xiang" userId="5d49a64f78317fbe" providerId="LiveId" clId="{64AF576D-EAD1-447A-BA3E-6AFFC3EB88F6}" dt="2020-09-12T12:50:20.342" v="2903" actId="403"/>
        <pc:sldMkLst>
          <pc:docMk/>
          <pc:sldMk cId="2787417425" sldId="663"/>
        </pc:sldMkLst>
        <pc:spChg chg="mod">
          <ac:chgData name="Cheng Ding Xiang" userId="5d49a64f78317fbe" providerId="LiveId" clId="{64AF576D-EAD1-447A-BA3E-6AFFC3EB88F6}" dt="2020-09-09T08:54:23.925" v="772" actId="20577"/>
          <ac:spMkLst>
            <pc:docMk/>
            <pc:sldMk cId="2787417425" sldId="663"/>
            <ac:spMk id="2" creationId="{F880695A-2FDF-4BB4-8D2F-5CF93156F02A}"/>
          </ac:spMkLst>
        </pc:spChg>
        <pc:spChg chg="mod">
          <ac:chgData name="Cheng Ding Xiang" userId="5d49a64f78317fbe" providerId="LiveId" clId="{64AF576D-EAD1-447A-BA3E-6AFFC3EB88F6}" dt="2020-09-12T12:50:20.342" v="2903" actId="403"/>
          <ac:spMkLst>
            <pc:docMk/>
            <pc:sldMk cId="2787417425" sldId="663"/>
            <ac:spMk id="3" creationId="{A251FADF-2B0B-486D-92C9-E6FA1A5973E1}"/>
          </ac:spMkLst>
        </pc:spChg>
      </pc:sldChg>
      <pc:sldChg chg="modSp new mod">
        <pc:chgData name="Cheng Ding Xiang" userId="5d49a64f78317fbe" providerId="LiveId" clId="{64AF576D-EAD1-447A-BA3E-6AFFC3EB88F6}" dt="2020-09-09T09:37:26.802" v="2865" actId="403"/>
        <pc:sldMkLst>
          <pc:docMk/>
          <pc:sldMk cId="571517750" sldId="664"/>
        </pc:sldMkLst>
        <pc:spChg chg="mod">
          <ac:chgData name="Cheng Ding Xiang" userId="5d49a64f78317fbe" providerId="LiveId" clId="{64AF576D-EAD1-447A-BA3E-6AFFC3EB88F6}" dt="2020-09-09T09:07:46.207" v="1657" actId="20577"/>
          <ac:spMkLst>
            <pc:docMk/>
            <pc:sldMk cId="571517750" sldId="664"/>
            <ac:spMk id="2" creationId="{B1425031-0EDA-4320-B8D7-7D8411265488}"/>
          </ac:spMkLst>
        </pc:spChg>
        <pc:spChg chg="mod">
          <ac:chgData name="Cheng Ding Xiang" userId="5d49a64f78317fbe" providerId="LiveId" clId="{64AF576D-EAD1-447A-BA3E-6AFFC3EB88F6}" dt="2020-09-09T09:37:26.802" v="2865" actId="403"/>
          <ac:spMkLst>
            <pc:docMk/>
            <pc:sldMk cId="571517750" sldId="664"/>
            <ac:spMk id="3" creationId="{8BB678C5-EF9B-4B16-A7EB-1BE5D0CA395F}"/>
          </ac:spMkLst>
        </pc:spChg>
      </pc:sldChg>
      <pc:sldChg chg="modSp new mod ord">
        <pc:chgData name="Cheng Ding Xiang" userId="5d49a64f78317fbe" providerId="LiveId" clId="{64AF576D-EAD1-447A-BA3E-6AFFC3EB88F6}" dt="2020-09-09T09:03:35.704" v="1457" actId="20577"/>
        <pc:sldMkLst>
          <pc:docMk/>
          <pc:sldMk cId="4253935236" sldId="665"/>
        </pc:sldMkLst>
        <pc:spChg chg="mod">
          <ac:chgData name="Cheng Ding Xiang" userId="5d49a64f78317fbe" providerId="LiveId" clId="{64AF576D-EAD1-447A-BA3E-6AFFC3EB88F6}" dt="2020-09-09T08:57:44.226" v="1072" actId="20577"/>
          <ac:spMkLst>
            <pc:docMk/>
            <pc:sldMk cId="4253935236" sldId="665"/>
            <ac:spMk id="2" creationId="{D039BFEB-CF95-4B05-9CA9-242504187EBA}"/>
          </ac:spMkLst>
        </pc:spChg>
        <pc:spChg chg="mod">
          <ac:chgData name="Cheng Ding Xiang" userId="5d49a64f78317fbe" providerId="LiveId" clId="{64AF576D-EAD1-447A-BA3E-6AFFC3EB88F6}" dt="2020-09-09T09:03:35.704" v="1457" actId="20577"/>
          <ac:spMkLst>
            <pc:docMk/>
            <pc:sldMk cId="4253935236" sldId="665"/>
            <ac:spMk id="3" creationId="{89D5CBF1-7B37-4FC6-8482-2D0B8F30D3D9}"/>
          </ac:spMkLst>
        </pc:spChg>
      </pc:sldChg>
      <pc:sldChg chg="modSp new mod">
        <pc:chgData name="Cheng Ding Xiang" userId="5d49a64f78317fbe" providerId="LiveId" clId="{64AF576D-EAD1-447A-BA3E-6AFFC3EB88F6}" dt="2020-09-09T09:13:27.212" v="1702" actId="20577"/>
        <pc:sldMkLst>
          <pc:docMk/>
          <pc:sldMk cId="3764354013" sldId="666"/>
        </pc:sldMkLst>
        <pc:spChg chg="mod">
          <ac:chgData name="Cheng Ding Xiang" userId="5d49a64f78317fbe" providerId="LiveId" clId="{64AF576D-EAD1-447A-BA3E-6AFFC3EB88F6}" dt="2020-09-09T09:13:27.212" v="1702" actId="20577"/>
          <ac:spMkLst>
            <pc:docMk/>
            <pc:sldMk cId="3764354013" sldId="666"/>
            <ac:spMk id="2" creationId="{567A99F5-44C3-40A6-85A1-C7C2BAA1BC6A}"/>
          </ac:spMkLst>
        </pc:spChg>
      </pc:sldChg>
      <pc:sldChg chg="modSp new mod">
        <pc:chgData name="Cheng Ding Xiang" userId="5d49a64f78317fbe" providerId="LiveId" clId="{64AF576D-EAD1-447A-BA3E-6AFFC3EB88F6}" dt="2020-09-09T09:36:06.771" v="2792" actId="403"/>
        <pc:sldMkLst>
          <pc:docMk/>
          <pc:sldMk cId="1737038728" sldId="667"/>
        </pc:sldMkLst>
        <pc:spChg chg="mod">
          <ac:chgData name="Cheng Ding Xiang" userId="5d49a64f78317fbe" providerId="LiveId" clId="{64AF576D-EAD1-447A-BA3E-6AFFC3EB88F6}" dt="2020-09-09T09:14:09.178" v="1744" actId="20577"/>
          <ac:spMkLst>
            <pc:docMk/>
            <pc:sldMk cId="1737038728" sldId="667"/>
            <ac:spMk id="2" creationId="{9337DFA0-6803-47AC-BB26-AE0877894247}"/>
          </ac:spMkLst>
        </pc:spChg>
        <pc:spChg chg="mod">
          <ac:chgData name="Cheng Ding Xiang" userId="5d49a64f78317fbe" providerId="LiveId" clId="{64AF576D-EAD1-447A-BA3E-6AFFC3EB88F6}" dt="2020-09-09T09:36:06.771" v="2792" actId="403"/>
          <ac:spMkLst>
            <pc:docMk/>
            <pc:sldMk cId="1737038728" sldId="667"/>
            <ac:spMk id="3" creationId="{8990CE18-B845-4865-A55D-2DAC58D75159}"/>
          </ac:spMkLst>
        </pc:spChg>
      </pc:sldChg>
      <pc:sldChg chg="modSp new mod">
        <pc:chgData name="Cheng Ding Xiang" userId="5d49a64f78317fbe" providerId="LiveId" clId="{64AF576D-EAD1-447A-BA3E-6AFFC3EB88F6}" dt="2020-09-09T09:22:31.636" v="2198" actId="20577"/>
        <pc:sldMkLst>
          <pc:docMk/>
          <pc:sldMk cId="3573011201" sldId="668"/>
        </pc:sldMkLst>
        <pc:spChg chg="mod">
          <ac:chgData name="Cheng Ding Xiang" userId="5d49a64f78317fbe" providerId="LiveId" clId="{64AF576D-EAD1-447A-BA3E-6AFFC3EB88F6}" dt="2020-09-09T09:22:31.636" v="2198" actId="20577"/>
          <ac:spMkLst>
            <pc:docMk/>
            <pc:sldMk cId="3573011201" sldId="668"/>
            <ac:spMk id="2" creationId="{B4DDE237-75D3-4A25-B45A-C027C14D0DD9}"/>
          </ac:spMkLst>
        </pc:spChg>
      </pc:sldChg>
      <pc:sldChg chg="modSp new del mod">
        <pc:chgData name="Cheng Ding Xiang" userId="5d49a64f78317fbe" providerId="LiveId" clId="{64AF576D-EAD1-447A-BA3E-6AFFC3EB88F6}" dt="2020-09-09T09:22:20.540" v="2179" actId="47"/>
        <pc:sldMkLst>
          <pc:docMk/>
          <pc:sldMk cId="3668031000" sldId="668"/>
        </pc:sldMkLst>
        <pc:spChg chg="mod">
          <ac:chgData name="Cheng Ding Xiang" userId="5d49a64f78317fbe" providerId="LiveId" clId="{64AF576D-EAD1-447A-BA3E-6AFFC3EB88F6}" dt="2020-09-09T09:22:02.870" v="2178" actId="20577"/>
          <ac:spMkLst>
            <pc:docMk/>
            <pc:sldMk cId="3668031000" sldId="668"/>
            <ac:spMk id="3" creationId="{B0DB7372-26C9-4C2E-AAC6-58DC51A6497B}"/>
          </ac:spMkLst>
        </pc:spChg>
      </pc:sldChg>
      <pc:sldChg chg="modSp new mod">
        <pc:chgData name="Cheng Ding Xiang" userId="5d49a64f78317fbe" providerId="LiveId" clId="{64AF576D-EAD1-447A-BA3E-6AFFC3EB88F6}" dt="2020-09-09T09:37:44.516" v="2898" actId="403"/>
        <pc:sldMkLst>
          <pc:docMk/>
          <pc:sldMk cId="3697812527" sldId="669"/>
        </pc:sldMkLst>
        <pc:spChg chg="mod">
          <ac:chgData name="Cheng Ding Xiang" userId="5d49a64f78317fbe" providerId="LiveId" clId="{64AF576D-EAD1-447A-BA3E-6AFFC3EB88F6}" dt="2020-09-09T09:22:43.352" v="2213" actId="20577"/>
          <ac:spMkLst>
            <pc:docMk/>
            <pc:sldMk cId="3697812527" sldId="669"/>
            <ac:spMk id="2" creationId="{C60B2768-F9E0-4A50-AA9B-A2B84122C310}"/>
          </ac:spMkLst>
        </pc:spChg>
        <pc:spChg chg="mod">
          <ac:chgData name="Cheng Ding Xiang" userId="5d49a64f78317fbe" providerId="LiveId" clId="{64AF576D-EAD1-447A-BA3E-6AFFC3EB88F6}" dt="2020-09-09T09:37:44.516" v="2898" actId="403"/>
          <ac:spMkLst>
            <pc:docMk/>
            <pc:sldMk cId="3697812527" sldId="669"/>
            <ac:spMk id="3" creationId="{B65F8DC8-4053-4E55-92FA-80A13F9E9D84}"/>
          </ac:spMkLst>
        </pc:spChg>
      </pc:sldChg>
      <pc:sldChg chg="modSp add mod">
        <pc:chgData name="Cheng Ding Xiang" userId="5d49a64f78317fbe" providerId="LiveId" clId="{64AF576D-EAD1-447A-BA3E-6AFFC3EB88F6}" dt="2020-09-09T09:33:55.366" v="2698" actId="27636"/>
        <pc:sldMkLst>
          <pc:docMk/>
          <pc:sldMk cId="4035647415" sldId="670"/>
        </pc:sldMkLst>
        <pc:spChg chg="mod">
          <ac:chgData name="Cheng Ding Xiang" userId="5d49a64f78317fbe" providerId="LiveId" clId="{64AF576D-EAD1-447A-BA3E-6AFFC3EB88F6}" dt="2020-09-09T09:31:45.146" v="2424" actId="27636"/>
          <ac:spMkLst>
            <pc:docMk/>
            <pc:sldMk cId="4035647415" sldId="670"/>
            <ac:spMk id="2" creationId="{00000000-0000-0000-0000-000000000000}"/>
          </ac:spMkLst>
        </pc:spChg>
        <pc:spChg chg="mod">
          <ac:chgData name="Cheng Ding Xiang" userId="5d49a64f78317fbe" providerId="LiveId" clId="{64AF576D-EAD1-447A-BA3E-6AFFC3EB88F6}" dt="2020-09-09T09:33:55.366" v="2698" actId="27636"/>
          <ac:spMkLst>
            <pc:docMk/>
            <pc:sldMk cId="4035647415" sldId="670"/>
            <ac:spMk id="3" creationId="{00000000-0000-0000-0000-000000000000}"/>
          </ac:spMkLst>
        </pc:spChg>
      </pc:sldChg>
      <pc:sldChg chg="modSp add mod">
        <pc:chgData name="Cheng Ding Xiang" userId="5d49a64f78317fbe" providerId="LiveId" clId="{64AF576D-EAD1-447A-BA3E-6AFFC3EB88F6}" dt="2020-09-09T09:34:42.739" v="2732" actId="403"/>
        <pc:sldMkLst>
          <pc:docMk/>
          <pc:sldMk cId="713034142" sldId="671"/>
        </pc:sldMkLst>
        <pc:spChg chg="mod">
          <ac:chgData name="Cheng Ding Xiang" userId="5d49a64f78317fbe" providerId="LiveId" clId="{64AF576D-EAD1-447A-BA3E-6AFFC3EB88F6}" dt="2020-09-09T09:34:13.493" v="2723" actId="20577"/>
          <ac:spMkLst>
            <pc:docMk/>
            <pc:sldMk cId="713034142" sldId="671"/>
            <ac:spMk id="2" creationId="{00000000-0000-0000-0000-000000000000}"/>
          </ac:spMkLst>
        </pc:spChg>
        <pc:spChg chg="mod">
          <ac:chgData name="Cheng Ding Xiang" userId="5d49a64f78317fbe" providerId="LiveId" clId="{64AF576D-EAD1-447A-BA3E-6AFFC3EB88F6}" dt="2020-09-09T09:34:42.739" v="2732" actId="403"/>
          <ac:spMkLst>
            <pc:docMk/>
            <pc:sldMk cId="713034142" sldId="671"/>
            <ac:spMk id="3" creationId="{00000000-0000-0000-0000-000000000000}"/>
          </ac:spMkLst>
        </pc:spChg>
      </pc:sldChg>
      <pc:sldChg chg="modSp add mod">
        <pc:chgData name="Cheng Ding Xiang" userId="5d49a64f78317fbe" providerId="LiveId" clId="{64AF576D-EAD1-447A-BA3E-6AFFC3EB88F6}" dt="2020-09-09T09:35:34.188" v="2788" actId="403"/>
        <pc:sldMkLst>
          <pc:docMk/>
          <pc:sldMk cId="852359533" sldId="672"/>
        </pc:sldMkLst>
        <pc:spChg chg="mod">
          <ac:chgData name="Cheng Ding Xiang" userId="5d49a64f78317fbe" providerId="LiveId" clId="{64AF576D-EAD1-447A-BA3E-6AFFC3EB88F6}" dt="2020-09-09T09:35:12.458" v="2780" actId="20577"/>
          <ac:spMkLst>
            <pc:docMk/>
            <pc:sldMk cId="852359533" sldId="672"/>
            <ac:spMk id="2" creationId="{00000000-0000-0000-0000-000000000000}"/>
          </ac:spMkLst>
        </pc:spChg>
        <pc:spChg chg="mod">
          <ac:chgData name="Cheng Ding Xiang" userId="5d49a64f78317fbe" providerId="LiveId" clId="{64AF576D-EAD1-447A-BA3E-6AFFC3EB88F6}" dt="2020-09-09T09:35:34.188" v="2788" actId="403"/>
          <ac:spMkLst>
            <pc:docMk/>
            <pc:sldMk cId="852359533" sldId="672"/>
            <ac:spMk id="3" creationId="{00000000-0000-0000-0000-000000000000}"/>
          </ac:spMkLst>
        </pc:spChg>
      </pc:sldChg>
      <pc:sldChg chg="modSp add mod">
        <pc:chgData name="Cheng Ding Xiang" userId="5d49a64f78317fbe" providerId="LiveId" clId="{64AF576D-EAD1-447A-BA3E-6AFFC3EB88F6}" dt="2020-09-09T09:37:17.420" v="2861" actId="403"/>
        <pc:sldMkLst>
          <pc:docMk/>
          <pc:sldMk cId="1085265508" sldId="673"/>
        </pc:sldMkLst>
        <pc:spChg chg="mod">
          <ac:chgData name="Cheng Ding Xiang" userId="5d49a64f78317fbe" providerId="LiveId" clId="{64AF576D-EAD1-447A-BA3E-6AFFC3EB88F6}" dt="2020-09-09T09:37:17.420" v="2861" actId="403"/>
          <ac:spMkLst>
            <pc:docMk/>
            <pc:sldMk cId="1085265508" sldId="673"/>
            <ac:spMk id="3" creationId="{8BB678C5-EF9B-4B16-A7EB-1BE5D0CA395F}"/>
          </ac:spMkLst>
        </pc:spChg>
      </pc:sldChg>
    </pc:docChg>
  </pc:docChgLst>
  <pc:docChgLst>
    <pc:chgData name="Cheng Ding Xiang" userId="5d49a64f78317fbe" providerId="LiveId" clId="{FAFA8BE1-D05D-4332-8F24-9FD155AECB32}"/>
    <pc:docChg chg="undo custSel addSld modSld sldOrd">
      <pc:chgData name="Cheng Ding Xiang" userId="5d49a64f78317fbe" providerId="LiveId" clId="{FAFA8BE1-D05D-4332-8F24-9FD155AECB32}" dt="2022-10-14T04:16:12.457" v="2563" actId="26606"/>
      <pc:docMkLst>
        <pc:docMk/>
      </pc:docMkLst>
      <pc:sldChg chg="modSp">
        <pc:chgData name="Cheng Ding Xiang" userId="5d49a64f78317fbe" providerId="LiveId" clId="{FAFA8BE1-D05D-4332-8F24-9FD155AECB32}" dt="2022-10-14T04:07:23.137" v="2039" actId="20577"/>
        <pc:sldMkLst>
          <pc:docMk/>
          <pc:sldMk cId="4253935236" sldId="665"/>
        </pc:sldMkLst>
        <pc:spChg chg="mod">
          <ac:chgData name="Cheng Ding Xiang" userId="5d49a64f78317fbe" providerId="LiveId" clId="{FAFA8BE1-D05D-4332-8F24-9FD155AECB32}" dt="2022-10-14T04:07:23.137" v="2039" actId="20577"/>
          <ac:spMkLst>
            <pc:docMk/>
            <pc:sldMk cId="4253935236" sldId="665"/>
            <ac:spMk id="3" creationId="{89D5CBF1-7B37-4FC6-8482-2D0B8F30D3D9}"/>
          </ac:spMkLst>
        </pc:spChg>
      </pc:sldChg>
      <pc:sldChg chg="modSp mod">
        <pc:chgData name="Cheng Ding Xiang" userId="5d49a64f78317fbe" providerId="LiveId" clId="{FAFA8BE1-D05D-4332-8F24-9FD155AECB32}" dt="2022-10-14T02:39:10.464" v="74" actId="207"/>
        <pc:sldMkLst>
          <pc:docMk/>
          <pc:sldMk cId="4146842625" sldId="678"/>
        </pc:sldMkLst>
        <pc:spChg chg="mod">
          <ac:chgData name="Cheng Ding Xiang" userId="5d49a64f78317fbe" providerId="LiveId" clId="{FAFA8BE1-D05D-4332-8F24-9FD155AECB32}" dt="2022-10-14T02:39:10.464" v="74" actId="207"/>
          <ac:spMkLst>
            <pc:docMk/>
            <pc:sldMk cId="4146842625" sldId="678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FAFA8BE1-D05D-4332-8F24-9FD155AECB32}" dt="2022-10-14T02:36:53.814" v="70" actId="14100"/>
        <pc:sldMkLst>
          <pc:docMk/>
          <pc:sldMk cId="658309817" sldId="683"/>
        </pc:sldMkLst>
        <pc:spChg chg="mod">
          <ac:chgData name="Cheng Ding Xiang" userId="5d49a64f78317fbe" providerId="LiveId" clId="{FAFA8BE1-D05D-4332-8F24-9FD155AECB32}" dt="2022-10-14T02:36:53.814" v="70" actId="14100"/>
          <ac:spMkLst>
            <pc:docMk/>
            <pc:sldMk cId="658309817" sldId="683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FAFA8BE1-D05D-4332-8F24-9FD155AECB32}" dt="2022-10-14T02:37:08.377" v="73" actId="20577"/>
        <pc:sldMkLst>
          <pc:docMk/>
          <pc:sldMk cId="2494923604" sldId="684"/>
        </pc:sldMkLst>
        <pc:spChg chg="mod">
          <ac:chgData name="Cheng Ding Xiang" userId="5d49a64f78317fbe" providerId="LiveId" clId="{FAFA8BE1-D05D-4332-8F24-9FD155AECB32}" dt="2022-10-14T02:37:08.377" v="73" actId="20577"/>
          <ac:spMkLst>
            <pc:docMk/>
            <pc:sldMk cId="2494923604" sldId="684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FAFA8BE1-D05D-4332-8F24-9FD155AECB32}" dt="2022-10-14T04:02:11.530" v="1917" actId="20577"/>
        <pc:sldMkLst>
          <pc:docMk/>
          <pc:sldMk cId="121678603" sldId="686"/>
        </pc:sldMkLst>
        <pc:spChg chg="mod">
          <ac:chgData name="Cheng Ding Xiang" userId="5d49a64f78317fbe" providerId="LiveId" clId="{FAFA8BE1-D05D-4332-8F24-9FD155AECB32}" dt="2022-10-14T04:02:11.530" v="1917" actId="20577"/>
          <ac:spMkLst>
            <pc:docMk/>
            <pc:sldMk cId="121678603" sldId="686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FAFA8BE1-D05D-4332-8F24-9FD155AECB32}" dt="2022-10-14T04:06:53.408" v="2037" actId="20577"/>
        <pc:sldMkLst>
          <pc:docMk/>
          <pc:sldMk cId="1048973579" sldId="687"/>
        </pc:sldMkLst>
        <pc:spChg chg="mod">
          <ac:chgData name="Cheng Ding Xiang" userId="5d49a64f78317fbe" providerId="LiveId" clId="{FAFA8BE1-D05D-4332-8F24-9FD155AECB32}" dt="2022-10-14T04:06:53.408" v="2037" actId="20577"/>
          <ac:spMkLst>
            <pc:docMk/>
            <pc:sldMk cId="1048973579" sldId="687"/>
            <ac:spMk id="2" creationId="{00000000-0000-0000-0000-000000000000}"/>
          </ac:spMkLst>
        </pc:spChg>
      </pc:sldChg>
      <pc:sldChg chg="modSp add mod">
        <pc:chgData name="Cheng Ding Xiang" userId="5d49a64f78317fbe" providerId="LiveId" clId="{FAFA8BE1-D05D-4332-8F24-9FD155AECB32}" dt="2022-10-14T04:02:17.688" v="1919" actId="20577"/>
        <pc:sldMkLst>
          <pc:docMk/>
          <pc:sldMk cId="955977388" sldId="701"/>
        </pc:sldMkLst>
        <pc:spChg chg="mod">
          <ac:chgData name="Cheng Ding Xiang" userId="5d49a64f78317fbe" providerId="LiveId" clId="{FAFA8BE1-D05D-4332-8F24-9FD155AECB32}" dt="2022-10-14T03:21:20.639" v="88" actId="20577"/>
          <ac:spMkLst>
            <pc:docMk/>
            <pc:sldMk cId="955977388" sldId="701"/>
            <ac:spMk id="2" creationId="{00000000-0000-0000-0000-000000000000}"/>
          </ac:spMkLst>
        </pc:spChg>
        <pc:spChg chg="mod">
          <ac:chgData name="Cheng Ding Xiang" userId="5d49a64f78317fbe" providerId="LiveId" clId="{FAFA8BE1-D05D-4332-8F24-9FD155AECB32}" dt="2022-10-14T04:02:17.688" v="1919" actId="20577"/>
          <ac:spMkLst>
            <pc:docMk/>
            <pc:sldMk cId="955977388" sldId="701"/>
            <ac:spMk id="3" creationId="{00000000-0000-0000-0000-000000000000}"/>
          </ac:spMkLst>
        </pc:spChg>
      </pc:sldChg>
      <pc:sldChg chg="modSp add mod ord">
        <pc:chgData name="Cheng Ding Xiang" userId="5d49a64f78317fbe" providerId="LiveId" clId="{FAFA8BE1-D05D-4332-8F24-9FD155AECB32}" dt="2022-10-14T03:43:40.400" v="1566" actId="20577"/>
        <pc:sldMkLst>
          <pc:docMk/>
          <pc:sldMk cId="2518095861" sldId="702"/>
        </pc:sldMkLst>
        <pc:spChg chg="mod">
          <ac:chgData name="Cheng Ding Xiang" userId="5d49a64f78317fbe" providerId="LiveId" clId="{FAFA8BE1-D05D-4332-8F24-9FD155AECB32}" dt="2022-10-14T03:31:31.735" v="611" actId="20577"/>
          <ac:spMkLst>
            <pc:docMk/>
            <pc:sldMk cId="2518095861" sldId="702"/>
            <ac:spMk id="2" creationId="{00000000-0000-0000-0000-000000000000}"/>
          </ac:spMkLst>
        </pc:spChg>
        <pc:spChg chg="mod">
          <ac:chgData name="Cheng Ding Xiang" userId="5d49a64f78317fbe" providerId="LiveId" clId="{FAFA8BE1-D05D-4332-8F24-9FD155AECB32}" dt="2022-10-14T03:43:40.400" v="1566" actId="20577"/>
          <ac:spMkLst>
            <pc:docMk/>
            <pc:sldMk cId="2518095861" sldId="702"/>
            <ac:spMk id="3" creationId="{00000000-0000-0000-0000-000000000000}"/>
          </ac:spMkLst>
        </pc:spChg>
      </pc:sldChg>
      <pc:sldChg chg="modSp add mod">
        <pc:chgData name="Cheng Ding Xiang" userId="5d49a64f78317fbe" providerId="LiveId" clId="{FAFA8BE1-D05D-4332-8F24-9FD155AECB32}" dt="2022-10-14T03:51:25.555" v="1592" actId="403"/>
        <pc:sldMkLst>
          <pc:docMk/>
          <pc:sldMk cId="914409587" sldId="703"/>
        </pc:sldMkLst>
        <pc:spChg chg="mod">
          <ac:chgData name="Cheng Ding Xiang" userId="5d49a64f78317fbe" providerId="LiveId" clId="{FAFA8BE1-D05D-4332-8F24-9FD155AECB32}" dt="2022-10-14T03:51:25.555" v="1592" actId="403"/>
          <ac:spMkLst>
            <pc:docMk/>
            <pc:sldMk cId="914409587" sldId="703"/>
            <ac:spMk id="3" creationId="{00000000-0000-0000-0000-000000000000}"/>
          </ac:spMkLst>
        </pc:spChg>
      </pc:sldChg>
      <pc:sldChg chg="modSp add mod">
        <pc:chgData name="Cheng Ding Xiang" userId="5d49a64f78317fbe" providerId="LiveId" clId="{FAFA8BE1-D05D-4332-8F24-9FD155AECB32}" dt="2022-10-14T04:02:25.659" v="1921" actId="15"/>
        <pc:sldMkLst>
          <pc:docMk/>
          <pc:sldMk cId="3169257613" sldId="704"/>
        </pc:sldMkLst>
        <pc:spChg chg="mod">
          <ac:chgData name="Cheng Ding Xiang" userId="5d49a64f78317fbe" providerId="LiveId" clId="{FAFA8BE1-D05D-4332-8F24-9FD155AECB32}" dt="2022-10-14T04:02:25.659" v="1921" actId="15"/>
          <ac:spMkLst>
            <pc:docMk/>
            <pc:sldMk cId="3169257613" sldId="704"/>
            <ac:spMk id="3" creationId="{00000000-0000-0000-0000-000000000000}"/>
          </ac:spMkLst>
        </pc:spChg>
      </pc:sldChg>
      <pc:sldChg chg="modSp new mod">
        <pc:chgData name="Cheng Ding Xiang" userId="5d49a64f78317fbe" providerId="LiveId" clId="{FAFA8BE1-D05D-4332-8F24-9FD155AECB32}" dt="2022-10-14T04:03:26.208" v="1995" actId="20577"/>
        <pc:sldMkLst>
          <pc:docMk/>
          <pc:sldMk cId="2547286665" sldId="705"/>
        </pc:sldMkLst>
        <pc:spChg chg="mod">
          <ac:chgData name="Cheng Ding Xiang" userId="5d49a64f78317fbe" providerId="LiveId" clId="{FAFA8BE1-D05D-4332-8F24-9FD155AECB32}" dt="2022-10-14T03:44:17.663" v="1590" actId="20577"/>
          <ac:spMkLst>
            <pc:docMk/>
            <pc:sldMk cId="2547286665" sldId="705"/>
            <ac:spMk id="2" creationId="{BCB283C9-D2D2-46B5-EC59-DEAF29C93405}"/>
          </ac:spMkLst>
        </pc:spChg>
        <pc:spChg chg="mod">
          <ac:chgData name="Cheng Ding Xiang" userId="5d49a64f78317fbe" providerId="LiveId" clId="{FAFA8BE1-D05D-4332-8F24-9FD155AECB32}" dt="2022-10-14T04:03:26.208" v="1995" actId="20577"/>
          <ac:spMkLst>
            <pc:docMk/>
            <pc:sldMk cId="2547286665" sldId="705"/>
            <ac:spMk id="3" creationId="{2C482286-1F36-9107-28A6-D1C9A2A2D9A2}"/>
          </ac:spMkLst>
        </pc:spChg>
      </pc:sldChg>
      <pc:sldChg chg="modSp new mod">
        <pc:chgData name="Cheng Ding Xiang" userId="5d49a64f78317fbe" providerId="LiveId" clId="{FAFA8BE1-D05D-4332-8F24-9FD155AECB32}" dt="2022-10-14T04:09:38.045" v="2347" actId="14"/>
        <pc:sldMkLst>
          <pc:docMk/>
          <pc:sldMk cId="1534263609" sldId="706"/>
        </pc:sldMkLst>
        <pc:spChg chg="mod">
          <ac:chgData name="Cheng Ding Xiang" userId="5d49a64f78317fbe" providerId="LiveId" clId="{FAFA8BE1-D05D-4332-8F24-9FD155AECB32}" dt="2022-10-14T04:06:23.373" v="2015" actId="20577"/>
          <ac:spMkLst>
            <pc:docMk/>
            <pc:sldMk cId="1534263609" sldId="706"/>
            <ac:spMk id="2" creationId="{A12111E1-2792-F36F-7F12-6AB6844290FF}"/>
          </ac:spMkLst>
        </pc:spChg>
        <pc:spChg chg="mod">
          <ac:chgData name="Cheng Ding Xiang" userId="5d49a64f78317fbe" providerId="LiveId" clId="{FAFA8BE1-D05D-4332-8F24-9FD155AECB32}" dt="2022-10-14T04:09:38.045" v="2347" actId="14"/>
          <ac:spMkLst>
            <pc:docMk/>
            <pc:sldMk cId="1534263609" sldId="706"/>
            <ac:spMk id="3" creationId="{FF9F26F4-F7A5-B758-A92D-8DAAA0039B5E}"/>
          </ac:spMkLst>
        </pc:spChg>
      </pc:sldChg>
      <pc:sldChg chg="modSp add mod">
        <pc:chgData name="Cheng Ding Xiang" userId="5d49a64f78317fbe" providerId="LiveId" clId="{FAFA8BE1-D05D-4332-8F24-9FD155AECB32}" dt="2022-10-14T04:11:31.641" v="2556" actId="403"/>
        <pc:sldMkLst>
          <pc:docMk/>
          <pc:sldMk cId="3582539769" sldId="707"/>
        </pc:sldMkLst>
        <pc:spChg chg="mod">
          <ac:chgData name="Cheng Ding Xiang" userId="5d49a64f78317fbe" providerId="LiveId" clId="{FAFA8BE1-D05D-4332-8F24-9FD155AECB32}" dt="2022-10-14T04:11:31.641" v="2556" actId="403"/>
          <ac:spMkLst>
            <pc:docMk/>
            <pc:sldMk cId="3582539769" sldId="707"/>
            <ac:spMk id="3" creationId="{FF9F26F4-F7A5-B758-A92D-8DAAA0039B5E}"/>
          </ac:spMkLst>
        </pc:spChg>
      </pc:sldChg>
      <pc:sldChg chg="addSp delSp modSp new mod modClrScheme chgLayout">
        <pc:chgData name="Cheng Ding Xiang" userId="5d49a64f78317fbe" providerId="LiveId" clId="{FAFA8BE1-D05D-4332-8F24-9FD155AECB32}" dt="2022-10-14T04:16:12.457" v="2563" actId="26606"/>
        <pc:sldMkLst>
          <pc:docMk/>
          <pc:sldMk cId="2717006167" sldId="708"/>
        </pc:sldMkLst>
        <pc:spChg chg="mod">
          <ac:chgData name="Cheng Ding Xiang" userId="5d49a64f78317fbe" providerId="LiveId" clId="{FAFA8BE1-D05D-4332-8F24-9FD155AECB32}" dt="2022-10-14T04:16:12.457" v="2563" actId="26606"/>
          <ac:spMkLst>
            <pc:docMk/>
            <pc:sldMk cId="2717006167" sldId="708"/>
            <ac:spMk id="2" creationId="{52667132-1C30-CB8D-CF77-3A9620512B68}"/>
          </ac:spMkLst>
        </pc:spChg>
        <pc:spChg chg="mod">
          <ac:chgData name="Cheng Ding Xiang" userId="5d49a64f78317fbe" providerId="LiveId" clId="{FAFA8BE1-D05D-4332-8F24-9FD155AECB32}" dt="2022-10-14T04:16:12.457" v="2563" actId="26606"/>
          <ac:spMkLst>
            <pc:docMk/>
            <pc:sldMk cId="2717006167" sldId="708"/>
            <ac:spMk id="3" creationId="{447A5891-D978-9366-844E-DC6B4E43DAA4}"/>
          </ac:spMkLst>
        </pc:spChg>
        <pc:spChg chg="add del mod">
          <ac:chgData name="Cheng Ding Xiang" userId="5d49a64f78317fbe" providerId="LiveId" clId="{FAFA8BE1-D05D-4332-8F24-9FD155AECB32}" dt="2022-10-14T04:16:09.078" v="2560" actId="26606"/>
          <ac:spMkLst>
            <pc:docMk/>
            <pc:sldMk cId="2717006167" sldId="708"/>
            <ac:spMk id="1031" creationId="{E1E111A7-BD5B-CA0E-CB9F-1257622B9754}"/>
          </ac:spMkLst>
        </pc:spChg>
        <pc:spChg chg="add del mod">
          <ac:chgData name="Cheng Ding Xiang" userId="5d49a64f78317fbe" providerId="LiveId" clId="{FAFA8BE1-D05D-4332-8F24-9FD155AECB32}" dt="2022-10-14T04:16:12.453" v="2562" actId="26606"/>
          <ac:spMkLst>
            <pc:docMk/>
            <pc:sldMk cId="2717006167" sldId="708"/>
            <ac:spMk id="1033" creationId="{545B1067-0BAB-2979-F7C1-1FB607E101E5}"/>
          </ac:spMkLst>
        </pc:spChg>
        <pc:spChg chg="add del mod">
          <ac:chgData name="Cheng Ding Xiang" userId="5d49a64f78317fbe" providerId="LiveId" clId="{FAFA8BE1-D05D-4332-8F24-9FD155AECB32}" dt="2022-10-14T04:16:12.453" v="2562" actId="26606"/>
          <ac:spMkLst>
            <pc:docMk/>
            <pc:sldMk cId="2717006167" sldId="708"/>
            <ac:spMk id="1034" creationId="{20229767-24E5-C7B0-52DA-6AC0846E59EA}"/>
          </ac:spMkLst>
        </pc:spChg>
        <pc:spChg chg="add mod">
          <ac:chgData name="Cheng Ding Xiang" userId="5d49a64f78317fbe" providerId="LiveId" clId="{FAFA8BE1-D05D-4332-8F24-9FD155AECB32}" dt="2022-10-14T04:16:12.457" v="2563" actId="26606"/>
          <ac:spMkLst>
            <pc:docMk/>
            <pc:sldMk cId="2717006167" sldId="708"/>
            <ac:spMk id="1036" creationId="{E1E111A7-BD5B-CA0E-CB9F-1257622B9754}"/>
          </ac:spMkLst>
        </pc:spChg>
        <pc:picChg chg="add mod ord">
          <ac:chgData name="Cheng Ding Xiang" userId="5d49a64f78317fbe" providerId="LiveId" clId="{FAFA8BE1-D05D-4332-8F24-9FD155AECB32}" dt="2022-10-14T04:16:12.457" v="2563" actId="26606"/>
          <ac:picMkLst>
            <pc:docMk/>
            <pc:sldMk cId="2717006167" sldId="708"/>
            <ac:picMk id="1026" creationId="{9D545D4E-D728-7EB2-DC0A-DDA218E244BF}"/>
          </ac:picMkLst>
        </pc:picChg>
      </pc:sldChg>
    </pc:docChg>
  </pc:docChgLst>
  <pc:docChgLst>
    <pc:chgData name="Cheng Ding Xiang" userId="5d49a64f78317fbe" providerId="LiveId" clId="{C3C5DA39-6253-4E70-90B2-079A05A9A9CD}"/>
    <pc:docChg chg="undo custSel addSld delSld modSld sldOrd">
      <pc:chgData name="Cheng Ding Xiang" userId="5d49a64f78317fbe" providerId="LiveId" clId="{C3C5DA39-6253-4E70-90B2-079A05A9A9CD}" dt="2020-09-05T09:53:42.806" v="6378" actId="20577"/>
      <pc:docMkLst>
        <pc:docMk/>
      </pc:docMkLst>
      <pc:sldChg chg="modSp add mod">
        <pc:chgData name="Cheng Ding Xiang" userId="5d49a64f78317fbe" providerId="LiveId" clId="{C3C5DA39-6253-4E70-90B2-079A05A9A9CD}" dt="2020-09-01T09:49:59.780" v="884" actId="1076"/>
        <pc:sldMkLst>
          <pc:docMk/>
          <pc:sldMk cId="3632435764" sldId="433"/>
        </pc:sldMkLst>
        <pc:spChg chg="mod">
          <ac:chgData name="Cheng Ding Xiang" userId="5d49a64f78317fbe" providerId="LiveId" clId="{C3C5DA39-6253-4E70-90B2-079A05A9A9CD}" dt="2020-09-01T09:49:59.780" v="884" actId="1076"/>
          <ac:spMkLst>
            <pc:docMk/>
            <pc:sldMk cId="3632435764" sldId="433"/>
            <ac:spMk id="68" creationId="{00000000-0000-0000-0000-000000000000}"/>
          </ac:spMkLst>
        </pc:spChg>
      </pc:sldChg>
      <pc:sldChg chg="add">
        <pc:chgData name="Cheng Ding Xiang" userId="5d49a64f78317fbe" providerId="LiveId" clId="{C3C5DA39-6253-4E70-90B2-079A05A9A9CD}" dt="2020-09-01T09:49:45.689" v="883"/>
        <pc:sldMkLst>
          <pc:docMk/>
          <pc:sldMk cId="1044398367" sldId="450"/>
        </pc:sldMkLst>
      </pc:sldChg>
      <pc:sldChg chg="del">
        <pc:chgData name="Cheng Ding Xiang" userId="5d49a64f78317fbe" providerId="LiveId" clId="{C3C5DA39-6253-4E70-90B2-079A05A9A9CD}" dt="2020-09-01T09:01:03.613" v="202" actId="47"/>
        <pc:sldMkLst>
          <pc:docMk/>
          <pc:sldMk cId="1712475632" sldId="564"/>
        </pc:sldMkLst>
      </pc:sldChg>
      <pc:sldChg chg="modSp mod">
        <pc:chgData name="Cheng Ding Xiang" userId="5d49a64f78317fbe" providerId="LiveId" clId="{C3C5DA39-6253-4E70-90B2-079A05A9A9CD}" dt="2020-09-01T08:40:22.937" v="198" actId="20577"/>
        <pc:sldMkLst>
          <pc:docMk/>
          <pc:sldMk cId="1247742904" sldId="607"/>
        </pc:sldMkLst>
        <pc:spChg chg="mod">
          <ac:chgData name="Cheng Ding Xiang" userId="5d49a64f78317fbe" providerId="LiveId" clId="{C3C5DA39-6253-4E70-90B2-079A05A9A9CD}" dt="2020-09-01T08:40:22.937" v="198" actId="20577"/>
          <ac:spMkLst>
            <pc:docMk/>
            <pc:sldMk cId="1247742904" sldId="607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07:26:14.861" v="25" actId="20577"/>
          <ac:spMkLst>
            <pc:docMk/>
            <pc:sldMk cId="1247742904" sldId="607"/>
            <ac:spMk id="4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08:00:48.779" v="55" actId="20577"/>
          <ac:spMkLst>
            <pc:docMk/>
            <pc:sldMk cId="1247742904" sldId="607"/>
            <ac:spMk id="5" creationId="{00000000-0000-0000-0000-000000000000}"/>
          </ac:spMkLst>
        </pc:spChg>
      </pc:sldChg>
      <pc:sldChg chg="del">
        <pc:chgData name="Cheng Ding Xiang" userId="5d49a64f78317fbe" providerId="LiveId" clId="{C3C5DA39-6253-4E70-90B2-079A05A9A9CD}" dt="2020-09-05T06:58:26.730" v="4181" actId="47"/>
        <pc:sldMkLst>
          <pc:docMk/>
          <pc:sldMk cId="4218597399" sldId="608"/>
        </pc:sldMkLst>
      </pc:sldChg>
      <pc:sldChg chg="del">
        <pc:chgData name="Cheng Ding Xiang" userId="5d49a64f78317fbe" providerId="LiveId" clId="{C3C5DA39-6253-4E70-90B2-079A05A9A9CD}" dt="2020-09-01T09:05:46.991" v="262" actId="47"/>
        <pc:sldMkLst>
          <pc:docMk/>
          <pc:sldMk cId="4095714701" sldId="614"/>
        </pc:sldMkLst>
      </pc:sldChg>
      <pc:sldChg chg="addSp delSp modSp del mod">
        <pc:chgData name="Cheng Ding Xiang" userId="5d49a64f78317fbe" providerId="LiveId" clId="{C3C5DA39-6253-4E70-90B2-079A05A9A9CD}" dt="2020-09-01T13:10:10.079" v="3641" actId="47"/>
        <pc:sldMkLst>
          <pc:docMk/>
          <pc:sldMk cId="357022774" sldId="617"/>
        </pc:sldMkLst>
        <pc:spChg chg="mod">
          <ac:chgData name="Cheng Ding Xiang" userId="5d49a64f78317fbe" providerId="LiveId" clId="{C3C5DA39-6253-4E70-90B2-079A05A9A9CD}" dt="2020-09-01T12:31:22.230" v="3002" actId="20577"/>
          <ac:spMkLst>
            <pc:docMk/>
            <pc:sldMk cId="357022774" sldId="617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12:31:29.903" v="3003" actId="6549"/>
          <ac:spMkLst>
            <pc:docMk/>
            <pc:sldMk cId="357022774" sldId="617"/>
            <ac:spMk id="3" creationId="{00000000-0000-0000-0000-000000000000}"/>
          </ac:spMkLst>
        </pc:spChg>
        <pc:graphicFrameChg chg="add del mod modGraphic">
          <ac:chgData name="Cheng Ding Xiang" userId="5d49a64f78317fbe" providerId="LiveId" clId="{C3C5DA39-6253-4E70-90B2-079A05A9A9CD}" dt="2020-09-01T13:04:48.270" v="3172" actId="478"/>
          <ac:graphicFrameMkLst>
            <pc:docMk/>
            <pc:sldMk cId="357022774" sldId="617"/>
            <ac:graphicFrameMk id="6" creationId="{14FA94C3-2075-4141-A2FC-CCDD9DB8CCC8}"/>
          </ac:graphicFrameMkLst>
        </pc:graphicFrameChg>
      </pc:sldChg>
      <pc:sldChg chg="del">
        <pc:chgData name="Cheng Ding Xiang" userId="5d49a64f78317fbe" providerId="LiveId" clId="{C3C5DA39-6253-4E70-90B2-079A05A9A9CD}" dt="2020-09-01T09:00:58.645" v="201" actId="47"/>
        <pc:sldMkLst>
          <pc:docMk/>
          <pc:sldMk cId="2270790801" sldId="618"/>
        </pc:sldMkLst>
      </pc:sldChg>
      <pc:sldChg chg="del">
        <pc:chgData name="Cheng Ding Xiang" userId="5d49a64f78317fbe" providerId="LiveId" clId="{C3C5DA39-6253-4E70-90B2-079A05A9A9CD}" dt="2020-09-05T06:58:26.730" v="4181" actId="47"/>
        <pc:sldMkLst>
          <pc:docMk/>
          <pc:sldMk cId="4223532535" sldId="622"/>
        </pc:sldMkLst>
      </pc:sldChg>
      <pc:sldChg chg="modSp del mod">
        <pc:chgData name="Cheng Ding Xiang" userId="5d49a64f78317fbe" providerId="LiveId" clId="{C3C5DA39-6253-4E70-90B2-079A05A9A9CD}" dt="2020-09-01T09:27:44.621" v="826" actId="47"/>
        <pc:sldMkLst>
          <pc:docMk/>
          <pc:sldMk cId="2153884255" sldId="623"/>
        </pc:sldMkLst>
        <pc:spChg chg="mod">
          <ac:chgData name="Cheng Ding Xiang" userId="5d49a64f78317fbe" providerId="LiveId" clId="{C3C5DA39-6253-4E70-90B2-079A05A9A9CD}" dt="2020-09-01T09:06:01.037" v="288" actId="20577"/>
          <ac:spMkLst>
            <pc:docMk/>
            <pc:sldMk cId="2153884255" sldId="623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09:13:36.640" v="748" actId="20577"/>
          <ac:spMkLst>
            <pc:docMk/>
            <pc:sldMk cId="2153884255" sldId="623"/>
            <ac:spMk id="3" creationId="{00000000-0000-0000-0000-000000000000}"/>
          </ac:spMkLst>
        </pc:spChg>
      </pc:sldChg>
      <pc:sldChg chg="del">
        <pc:chgData name="Cheng Ding Xiang" userId="5d49a64f78317fbe" providerId="LiveId" clId="{C3C5DA39-6253-4E70-90B2-079A05A9A9CD}" dt="2020-09-01T13:14:50.141" v="3901" actId="47"/>
        <pc:sldMkLst>
          <pc:docMk/>
          <pc:sldMk cId="987196024" sldId="626"/>
        </pc:sldMkLst>
      </pc:sldChg>
      <pc:sldChg chg="del">
        <pc:chgData name="Cheng Ding Xiang" userId="5d49a64f78317fbe" providerId="LiveId" clId="{C3C5DA39-6253-4E70-90B2-079A05A9A9CD}" dt="2020-09-01T09:00:56.588" v="200" actId="47"/>
        <pc:sldMkLst>
          <pc:docMk/>
          <pc:sldMk cId="932585416" sldId="628"/>
        </pc:sldMkLst>
      </pc:sldChg>
      <pc:sldChg chg="del">
        <pc:chgData name="Cheng Ding Xiang" userId="5d49a64f78317fbe" providerId="LiveId" clId="{C3C5DA39-6253-4E70-90B2-079A05A9A9CD}" dt="2020-09-01T13:14:49.195" v="3900" actId="47"/>
        <pc:sldMkLst>
          <pc:docMk/>
          <pc:sldMk cId="460044292" sldId="630"/>
        </pc:sldMkLst>
      </pc:sldChg>
      <pc:sldChg chg="del">
        <pc:chgData name="Cheng Ding Xiang" userId="5d49a64f78317fbe" providerId="LiveId" clId="{C3C5DA39-6253-4E70-90B2-079A05A9A9CD}" dt="2020-09-01T13:14:48.138" v="3899" actId="47"/>
        <pc:sldMkLst>
          <pc:docMk/>
          <pc:sldMk cId="233088948" sldId="631"/>
        </pc:sldMkLst>
      </pc:sldChg>
      <pc:sldChg chg="del">
        <pc:chgData name="Cheng Ding Xiang" userId="5d49a64f78317fbe" providerId="LiveId" clId="{C3C5DA39-6253-4E70-90B2-079A05A9A9CD}" dt="2020-09-01T09:00:47.694" v="199" actId="47"/>
        <pc:sldMkLst>
          <pc:docMk/>
          <pc:sldMk cId="2395017267" sldId="632"/>
        </pc:sldMkLst>
      </pc:sldChg>
      <pc:sldChg chg="del">
        <pc:chgData name="Cheng Ding Xiang" userId="5d49a64f78317fbe" providerId="LiveId" clId="{C3C5DA39-6253-4E70-90B2-079A05A9A9CD}" dt="2020-09-01T09:00:47.694" v="199" actId="47"/>
        <pc:sldMkLst>
          <pc:docMk/>
          <pc:sldMk cId="1859572264" sldId="633"/>
        </pc:sldMkLst>
      </pc:sldChg>
      <pc:sldChg chg="del">
        <pc:chgData name="Cheng Ding Xiang" userId="5d49a64f78317fbe" providerId="LiveId" clId="{C3C5DA39-6253-4E70-90B2-079A05A9A9CD}" dt="2020-09-01T13:14:52.098" v="3902" actId="47"/>
        <pc:sldMkLst>
          <pc:docMk/>
          <pc:sldMk cId="2357956247" sldId="634"/>
        </pc:sldMkLst>
      </pc:sldChg>
      <pc:sldChg chg="del">
        <pc:chgData name="Cheng Ding Xiang" userId="5d49a64f78317fbe" providerId="LiveId" clId="{C3C5DA39-6253-4E70-90B2-079A05A9A9CD}" dt="2020-09-01T13:14:53.833" v="3903" actId="47"/>
        <pc:sldMkLst>
          <pc:docMk/>
          <pc:sldMk cId="3990914822" sldId="635"/>
        </pc:sldMkLst>
      </pc:sldChg>
      <pc:sldChg chg="del">
        <pc:chgData name="Cheng Ding Xiang" userId="5d49a64f78317fbe" providerId="LiveId" clId="{C3C5DA39-6253-4E70-90B2-079A05A9A9CD}" dt="2020-09-01T13:14:54.900" v="3904" actId="47"/>
        <pc:sldMkLst>
          <pc:docMk/>
          <pc:sldMk cId="993012514" sldId="636"/>
        </pc:sldMkLst>
      </pc:sldChg>
      <pc:sldChg chg="del">
        <pc:chgData name="Cheng Ding Xiang" userId="5d49a64f78317fbe" providerId="LiveId" clId="{C3C5DA39-6253-4E70-90B2-079A05A9A9CD}" dt="2020-09-01T13:14:56.234" v="3905" actId="47"/>
        <pc:sldMkLst>
          <pc:docMk/>
          <pc:sldMk cId="82841565" sldId="637"/>
        </pc:sldMkLst>
      </pc:sldChg>
      <pc:sldChg chg="modSp del mod ord">
        <pc:chgData name="Cheng Ding Xiang" userId="5d49a64f78317fbe" providerId="LiveId" clId="{C3C5DA39-6253-4E70-90B2-079A05A9A9CD}" dt="2020-09-01T13:16:16.971" v="3909" actId="47"/>
        <pc:sldMkLst>
          <pc:docMk/>
          <pc:sldMk cId="1718692007" sldId="638"/>
        </pc:sldMkLst>
        <pc:spChg chg="mod">
          <ac:chgData name="Cheng Ding Xiang" userId="5d49a64f78317fbe" providerId="LiveId" clId="{C3C5DA39-6253-4E70-90B2-079A05A9A9CD}" dt="2020-09-01T13:15:46.577" v="3908" actId="6549"/>
          <ac:spMkLst>
            <pc:docMk/>
            <pc:sldMk cId="1718692007" sldId="638"/>
            <ac:spMk id="3" creationId="{00000000-0000-0000-0000-000000000000}"/>
          </ac:spMkLst>
        </pc:spChg>
      </pc:sldChg>
      <pc:sldChg chg="addSp delSp modSp new mod">
        <pc:chgData name="Cheng Ding Xiang" userId="5d49a64f78317fbe" providerId="LiveId" clId="{C3C5DA39-6253-4E70-90B2-079A05A9A9CD}" dt="2020-09-05T07:08:49.395" v="4216" actId="14100"/>
        <pc:sldMkLst>
          <pc:docMk/>
          <pc:sldMk cId="2807479195" sldId="639"/>
        </pc:sldMkLst>
        <pc:spChg chg="mod">
          <ac:chgData name="Cheng Ding Xiang" userId="5d49a64f78317fbe" providerId="LiveId" clId="{C3C5DA39-6253-4E70-90B2-079A05A9A9CD}" dt="2020-09-01T08:23:12.371" v="69" actId="20577"/>
          <ac:spMkLst>
            <pc:docMk/>
            <pc:sldMk cId="2807479195" sldId="639"/>
            <ac:spMk id="2" creationId="{BEFDA42E-268E-4788-AEDB-E0F1C40F3AA5}"/>
          </ac:spMkLst>
        </pc:spChg>
        <pc:spChg chg="mod">
          <ac:chgData name="Cheng Ding Xiang" userId="5d49a64f78317fbe" providerId="LiveId" clId="{C3C5DA39-6253-4E70-90B2-079A05A9A9CD}" dt="2020-09-05T07:01:12.003" v="4204" actId="1076"/>
          <ac:spMkLst>
            <pc:docMk/>
            <pc:sldMk cId="2807479195" sldId="639"/>
            <ac:spMk id="3" creationId="{87EB5D02-6FB9-494F-833E-B6A00AF6E67A}"/>
          </ac:spMkLst>
        </pc:spChg>
        <pc:spChg chg="add mod">
          <ac:chgData name="Cheng Ding Xiang" userId="5d49a64f78317fbe" providerId="LiveId" clId="{C3C5DA39-6253-4E70-90B2-079A05A9A9CD}" dt="2020-09-05T07:00:54.111" v="4197" actId="1076"/>
          <ac:spMkLst>
            <pc:docMk/>
            <pc:sldMk cId="2807479195" sldId="639"/>
            <ac:spMk id="8" creationId="{312E6827-27E5-473A-BC7C-006D76C6C4F4}"/>
          </ac:spMkLst>
        </pc:spChg>
        <pc:picChg chg="add mod">
          <ac:chgData name="Cheng Ding Xiang" userId="5d49a64f78317fbe" providerId="LiveId" clId="{C3C5DA39-6253-4E70-90B2-079A05A9A9CD}" dt="2020-09-05T07:00:58.193" v="4198" actId="1076"/>
          <ac:picMkLst>
            <pc:docMk/>
            <pc:sldMk cId="2807479195" sldId="639"/>
            <ac:picMk id="7" creationId="{D492BEF0-57D3-427C-B287-FEDE45853804}"/>
          </ac:picMkLst>
        </pc:picChg>
        <pc:picChg chg="add mod">
          <ac:chgData name="Cheng Ding Xiang" userId="5d49a64f78317fbe" providerId="LiveId" clId="{C3C5DA39-6253-4E70-90B2-079A05A9A9CD}" dt="2020-09-05T07:08:49.395" v="4216" actId="14100"/>
          <ac:picMkLst>
            <pc:docMk/>
            <pc:sldMk cId="2807479195" sldId="639"/>
            <ac:picMk id="10" creationId="{CA1AA4D5-3FB8-4E48-A121-355BEC5FFB51}"/>
          </ac:picMkLst>
        </pc:picChg>
        <pc:picChg chg="add del mod">
          <ac:chgData name="Cheng Ding Xiang" userId="5d49a64f78317fbe" providerId="LiveId" clId="{C3C5DA39-6253-4E70-90B2-079A05A9A9CD}" dt="2020-09-05T07:08:02.317" v="4212"/>
          <ac:picMkLst>
            <pc:docMk/>
            <pc:sldMk cId="2807479195" sldId="639"/>
            <ac:picMk id="1026" creationId="{337F1A2D-23FD-434F-BDF6-F197DF232AC9}"/>
          </ac:picMkLst>
        </pc:picChg>
      </pc:sldChg>
      <pc:sldChg chg="new del">
        <pc:chgData name="Cheng Ding Xiang" userId="5d49a64f78317fbe" providerId="LiveId" clId="{C3C5DA39-6253-4E70-90B2-079A05A9A9CD}" dt="2020-09-01T08:01:07.928" v="57" actId="47"/>
        <pc:sldMkLst>
          <pc:docMk/>
          <pc:sldMk cId="3772440411" sldId="639"/>
        </pc:sldMkLst>
      </pc:sldChg>
      <pc:sldChg chg="modSp add mod ord">
        <pc:chgData name="Cheng Ding Xiang" userId="5d49a64f78317fbe" providerId="LiveId" clId="{C3C5DA39-6253-4E70-90B2-079A05A9A9CD}" dt="2020-09-01T12:09:54.277" v="2115" actId="20577"/>
        <pc:sldMkLst>
          <pc:docMk/>
          <pc:sldMk cId="1644469863" sldId="640"/>
        </pc:sldMkLst>
        <pc:spChg chg="mod">
          <ac:chgData name="Cheng Ding Xiang" userId="5d49a64f78317fbe" providerId="LiveId" clId="{C3C5DA39-6253-4E70-90B2-079A05A9A9CD}" dt="2020-09-01T12:09:54.277" v="2115" actId="20577"/>
          <ac:spMkLst>
            <pc:docMk/>
            <pc:sldMk cId="1644469863" sldId="640"/>
            <ac:spMk id="3" creationId="{00000000-0000-0000-0000-000000000000}"/>
          </ac:spMkLst>
        </pc:spChg>
      </pc:sldChg>
      <pc:sldChg chg="addSp modSp new del mod">
        <pc:chgData name="Cheng Ding Xiang" userId="5d49a64f78317fbe" providerId="LiveId" clId="{C3C5DA39-6253-4E70-90B2-079A05A9A9CD}" dt="2020-09-01T10:48:41.972" v="1833" actId="47"/>
        <pc:sldMkLst>
          <pc:docMk/>
          <pc:sldMk cId="3556870797" sldId="641"/>
        </pc:sldMkLst>
        <pc:spChg chg="mod">
          <ac:chgData name="Cheng Ding Xiang" userId="5d49a64f78317fbe" providerId="LiveId" clId="{C3C5DA39-6253-4E70-90B2-079A05A9A9CD}" dt="2020-09-01T09:47:44.962" v="864" actId="20577"/>
          <ac:spMkLst>
            <pc:docMk/>
            <pc:sldMk cId="3556870797" sldId="641"/>
            <ac:spMk id="2" creationId="{9FB07359-8DCC-4E9B-B6EF-DF04F1B8F65E}"/>
          </ac:spMkLst>
        </pc:spChg>
        <pc:spChg chg="mod">
          <ac:chgData name="Cheng Ding Xiang" userId="5d49a64f78317fbe" providerId="LiveId" clId="{C3C5DA39-6253-4E70-90B2-079A05A9A9CD}" dt="2020-09-01T09:52:37.280" v="918" actId="1076"/>
          <ac:spMkLst>
            <pc:docMk/>
            <pc:sldMk cId="3556870797" sldId="641"/>
            <ac:spMk id="3" creationId="{78241EC8-957E-466E-8FEA-367A6F4948AE}"/>
          </ac:spMkLst>
        </pc:spChg>
        <pc:picChg chg="add mod">
          <ac:chgData name="Cheng Ding Xiang" userId="5d49a64f78317fbe" providerId="LiveId" clId="{C3C5DA39-6253-4E70-90B2-079A05A9A9CD}" dt="2020-09-01T09:52:52.160" v="924" actId="1076"/>
          <ac:picMkLst>
            <pc:docMk/>
            <pc:sldMk cId="3556870797" sldId="641"/>
            <ac:picMk id="1026" creationId="{271D1B42-B552-4B4B-B429-95CDDCDB3842}"/>
          </ac:picMkLst>
        </pc:picChg>
      </pc:sldChg>
      <pc:sldChg chg="modSp new mod ord">
        <pc:chgData name="Cheng Ding Xiang" userId="5d49a64f78317fbe" providerId="LiveId" clId="{C3C5DA39-6253-4E70-90B2-079A05A9A9CD}" dt="2020-09-05T07:13:19.601" v="4541" actId="20577"/>
        <pc:sldMkLst>
          <pc:docMk/>
          <pc:sldMk cId="1111053450" sldId="642"/>
        </pc:sldMkLst>
        <pc:spChg chg="mod">
          <ac:chgData name="Cheng Ding Xiang" userId="5d49a64f78317fbe" providerId="LiveId" clId="{C3C5DA39-6253-4E70-90B2-079A05A9A9CD}" dt="2020-09-01T10:47:29.850" v="1830" actId="20577"/>
          <ac:spMkLst>
            <pc:docMk/>
            <pc:sldMk cId="1111053450" sldId="642"/>
            <ac:spMk id="2" creationId="{E52344B3-69B1-4B20-8EE0-34B5DF2EB1E0}"/>
          </ac:spMkLst>
        </pc:spChg>
        <pc:spChg chg="mod">
          <ac:chgData name="Cheng Ding Xiang" userId="5d49a64f78317fbe" providerId="LiveId" clId="{C3C5DA39-6253-4E70-90B2-079A05A9A9CD}" dt="2020-09-05T07:13:19.601" v="4541" actId="20577"/>
          <ac:spMkLst>
            <pc:docMk/>
            <pc:sldMk cId="1111053450" sldId="642"/>
            <ac:spMk id="3" creationId="{746B0716-589D-4AA1-B8D5-D0C48040AD47}"/>
          </ac:spMkLst>
        </pc:spChg>
      </pc:sldChg>
      <pc:sldChg chg="addSp modSp new mod ord">
        <pc:chgData name="Cheng Ding Xiang" userId="5d49a64f78317fbe" providerId="LiveId" clId="{C3C5DA39-6253-4E70-90B2-079A05A9A9CD}" dt="2020-09-05T07:40:56.556" v="4875" actId="20577"/>
        <pc:sldMkLst>
          <pc:docMk/>
          <pc:sldMk cId="1562366299" sldId="643"/>
        </pc:sldMkLst>
        <pc:spChg chg="mod">
          <ac:chgData name="Cheng Ding Xiang" userId="5d49a64f78317fbe" providerId="LiveId" clId="{C3C5DA39-6253-4E70-90B2-079A05A9A9CD}" dt="2020-09-01T10:25:47.875" v="1452" actId="20577"/>
          <ac:spMkLst>
            <pc:docMk/>
            <pc:sldMk cId="1562366299" sldId="643"/>
            <ac:spMk id="2" creationId="{0F5AD34D-4D09-4115-B7EB-801515DB3D79}"/>
          </ac:spMkLst>
        </pc:spChg>
        <pc:spChg chg="add mod">
          <ac:chgData name="Cheng Ding Xiang" userId="5d49a64f78317fbe" providerId="LiveId" clId="{C3C5DA39-6253-4E70-90B2-079A05A9A9CD}" dt="2020-09-05T07:40:56.556" v="4875" actId="20577"/>
          <ac:spMkLst>
            <pc:docMk/>
            <pc:sldMk cId="1562366299" sldId="643"/>
            <ac:spMk id="5" creationId="{BDB04BB3-4B28-4EBF-9709-115D193DA212}"/>
          </ac:spMkLst>
        </pc:spChg>
      </pc:sldChg>
      <pc:sldChg chg="modSp new mod">
        <pc:chgData name="Cheng Ding Xiang" userId="5d49a64f78317fbe" providerId="LiveId" clId="{C3C5DA39-6253-4E70-90B2-079A05A9A9CD}" dt="2020-09-01T12:24:47.912" v="2988" actId="27636"/>
        <pc:sldMkLst>
          <pc:docMk/>
          <pc:sldMk cId="3269604546" sldId="644"/>
        </pc:sldMkLst>
        <pc:spChg chg="mod">
          <ac:chgData name="Cheng Ding Xiang" userId="5d49a64f78317fbe" providerId="LiveId" clId="{C3C5DA39-6253-4E70-90B2-079A05A9A9CD}" dt="2020-09-01T10:26:56.145" v="1530" actId="20577"/>
          <ac:spMkLst>
            <pc:docMk/>
            <pc:sldMk cId="3269604546" sldId="644"/>
            <ac:spMk id="2" creationId="{61920F8E-9260-48AC-A347-9D68CE1549AD}"/>
          </ac:spMkLst>
        </pc:spChg>
        <pc:spChg chg="mod">
          <ac:chgData name="Cheng Ding Xiang" userId="5d49a64f78317fbe" providerId="LiveId" clId="{C3C5DA39-6253-4E70-90B2-079A05A9A9CD}" dt="2020-09-01T12:24:47.912" v="2988" actId="27636"/>
          <ac:spMkLst>
            <pc:docMk/>
            <pc:sldMk cId="3269604546" sldId="644"/>
            <ac:spMk id="3" creationId="{7499E2D5-BD09-410F-91E8-A95BBBC67524}"/>
          </ac:spMkLst>
        </pc:spChg>
      </pc:sldChg>
      <pc:sldChg chg="modSp add mod">
        <pc:chgData name="Cheng Ding Xiang" userId="5d49a64f78317fbe" providerId="LiveId" clId="{C3C5DA39-6253-4E70-90B2-079A05A9A9CD}" dt="2020-09-05T08:13:54.574" v="5749" actId="14100"/>
        <pc:sldMkLst>
          <pc:docMk/>
          <pc:sldMk cId="3801908053" sldId="645"/>
        </pc:sldMkLst>
        <pc:spChg chg="mod">
          <ac:chgData name="Cheng Ding Xiang" userId="5d49a64f78317fbe" providerId="LiveId" clId="{C3C5DA39-6253-4E70-90B2-079A05A9A9CD}" dt="2020-09-01T12:10:10.392" v="2136" actId="20577"/>
          <ac:spMkLst>
            <pc:docMk/>
            <pc:sldMk cId="3801908053" sldId="645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5T08:13:54.574" v="5749" actId="14100"/>
          <ac:spMkLst>
            <pc:docMk/>
            <pc:sldMk cId="3801908053" sldId="645"/>
            <ac:spMk id="3" creationId="{00000000-0000-0000-0000-000000000000}"/>
          </ac:spMkLst>
        </pc:spChg>
      </pc:sldChg>
      <pc:sldChg chg="add del">
        <pc:chgData name="Cheng Ding Xiang" userId="5d49a64f78317fbe" providerId="LiveId" clId="{C3C5DA39-6253-4E70-90B2-079A05A9A9CD}" dt="2020-09-01T12:21:37.820" v="2840" actId="47"/>
        <pc:sldMkLst>
          <pc:docMk/>
          <pc:sldMk cId="938731608" sldId="646"/>
        </pc:sldMkLst>
      </pc:sldChg>
      <pc:sldChg chg="modSp new mod modNotesTx">
        <pc:chgData name="Cheng Ding Xiang" userId="5d49a64f78317fbe" providerId="LiveId" clId="{C3C5DA39-6253-4E70-90B2-079A05A9A9CD}" dt="2020-09-01T13:27:40.364" v="4160" actId="20577"/>
        <pc:sldMkLst>
          <pc:docMk/>
          <pc:sldMk cId="3087491197" sldId="647"/>
        </pc:sldMkLst>
        <pc:spChg chg="mod">
          <ac:chgData name="Cheng Ding Xiang" userId="5d49a64f78317fbe" providerId="LiveId" clId="{C3C5DA39-6253-4E70-90B2-079A05A9A9CD}" dt="2020-09-01T12:17:28.300" v="2769" actId="20577"/>
          <ac:spMkLst>
            <pc:docMk/>
            <pc:sldMk cId="3087491197" sldId="647"/>
            <ac:spMk id="2" creationId="{EC5EF981-0AFE-4D26-8E14-61F82BCB003B}"/>
          </ac:spMkLst>
        </pc:spChg>
        <pc:spChg chg="mod">
          <ac:chgData name="Cheng Ding Xiang" userId="5d49a64f78317fbe" providerId="LiveId" clId="{C3C5DA39-6253-4E70-90B2-079A05A9A9CD}" dt="2020-09-01T13:27:40.364" v="4160" actId="20577"/>
          <ac:spMkLst>
            <pc:docMk/>
            <pc:sldMk cId="3087491197" sldId="647"/>
            <ac:spMk id="3" creationId="{BCA13AEF-5AC1-44C9-9203-2C2607BB1126}"/>
          </ac:spMkLst>
        </pc:spChg>
      </pc:sldChg>
      <pc:sldChg chg="modSp new del mod ord">
        <pc:chgData name="Cheng Ding Xiang" userId="5d49a64f78317fbe" providerId="LiveId" clId="{C3C5DA39-6253-4E70-90B2-079A05A9A9CD}" dt="2020-09-01T12:21:57.311" v="2850" actId="47"/>
        <pc:sldMkLst>
          <pc:docMk/>
          <pc:sldMk cId="149554255" sldId="648"/>
        </pc:sldMkLst>
        <pc:spChg chg="mod">
          <ac:chgData name="Cheng Ding Xiang" userId="5d49a64f78317fbe" providerId="LiveId" clId="{C3C5DA39-6253-4E70-90B2-079A05A9A9CD}" dt="2020-09-01T12:21:44.556" v="2847" actId="20577"/>
          <ac:spMkLst>
            <pc:docMk/>
            <pc:sldMk cId="149554255" sldId="648"/>
            <ac:spMk id="2" creationId="{D49ADCB3-D3B6-459F-BA89-689AF0BF0512}"/>
          </ac:spMkLst>
        </pc:spChg>
      </pc:sldChg>
      <pc:sldChg chg="modSp add mod">
        <pc:chgData name="Cheng Ding Xiang" userId="5d49a64f78317fbe" providerId="LiveId" clId="{C3C5DA39-6253-4E70-90B2-079A05A9A9CD}" dt="2020-09-05T07:41:15.994" v="4876" actId="20577"/>
        <pc:sldMkLst>
          <pc:docMk/>
          <pc:sldMk cId="2958838465" sldId="648"/>
        </pc:sldMkLst>
        <pc:spChg chg="mod">
          <ac:chgData name="Cheng Ding Xiang" userId="5d49a64f78317fbe" providerId="LiveId" clId="{C3C5DA39-6253-4E70-90B2-079A05A9A9CD}" dt="2020-09-05T07:41:15.994" v="4876" actId="20577"/>
          <ac:spMkLst>
            <pc:docMk/>
            <pc:sldMk cId="2958838465" sldId="648"/>
            <ac:spMk id="5" creationId="{BDB04BB3-4B28-4EBF-9709-115D193DA212}"/>
          </ac:spMkLst>
        </pc:spChg>
      </pc:sldChg>
      <pc:sldChg chg="addSp modSp new mod">
        <pc:chgData name="Cheng Ding Xiang" userId="5d49a64f78317fbe" providerId="LiveId" clId="{C3C5DA39-6253-4E70-90B2-079A05A9A9CD}" dt="2020-09-05T07:38:34.444" v="4605" actId="27636"/>
        <pc:sldMkLst>
          <pc:docMk/>
          <pc:sldMk cId="3286250396" sldId="649"/>
        </pc:sldMkLst>
        <pc:spChg chg="mod">
          <ac:chgData name="Cheng Ding Xiang" userId="5d49a64f78317fbe" providerId="LiveId" clId="{C3C5DA39-6253-4E70-90B2-079A05A9A9CD}" dt="2020-09-01T13:05:16.106" v="3187" actId="20577"/>
          <ac:spMkLst>
            <pc:docMk/>
            <pc:sldMk cId="3286250396" sldId="649"/>
            <ac:spMk id="2" creationId="{ECFC53AE-57BE-40DE-BE9D-BD1F0728D848}"/>
          </ac:spMkLst>
        </pc:spChg>
        <pc:spChg chg="mod">
          <ac:chgData name="Cheng Ding Xiang" userId="5d49a64f78317fbe" providerId="LiveId" clId="{C3C5DA39-6253-4E70-90B2-079A05A9A9CD}" dt="2020-09-05T07:38:34.444" v="4605" actId="27636"/>
          <ac:spMkLst>
            <pc:docMk/>
            <pc:sldMk cId="3286250396" sldId="649"/>
            <ac:spMk id="3" creationId="{A4C86839-10B3-46B3-823D-4785A41F3D16}"/>
          </ac:spMkLst>
        </pc:spChg>
        <pc:graphicFrameChg chg="add mod modGraphic">
          <ac:chgData name="Cheng Ding Xiang" userId="5d49a64f78317fbe" providerId="LiveId" clId="{C3C5DA39-6253-4E70-90B2-079A05A9A9CD}" dt="2020-09-01T13:09:59.774" v="3639" actId="1076"/>
          <ac:graphicFrameMkLst>
            <pc:docMk/>
            <pc:sldMk cId="3286250396" sldId="649"/>
            <ac:graphicFrameMk id="6" creationId="{D6864524-E859-4F46-B7C5-9429B0F0F4B3}"/>
          </ac:graphicFrameMkLst>
        </pc:graphicFrameChg>
      </pc:sldChg>
      <pc:sldChg chg="delSp modSp add mod">
        <pc:chgData name="Cheng Ding Xiang" userId="5d49a64f78317fbe" providerId="LiveId" clId="{C3C5DA39-6253-4E70-90B2-079A05A9A9CD}" dt="2020-09-05T08:06:51.251" v="5555" actId="20577"/>
        <pc:sldMkLst>
          <pc:docMk/>
          <pc:sldMk cId="3034633243" sldId="650"/>
        </pc:sldMkLst>
        <pc:spChg chg="mod">
          <ac:chgData name="Cheng Ding Xiang" userId="5d49a64f78317fbe" providerId="LiveId" clId="{C3C5DA39-6253-4E70-90B2-079A05A9A9CD}" dt="2020-09-05T08:06:51.251" v="5555" actId="20577"/>
          <ac:spMkLst>
            <pc:docMk/>
            <pc:sldMk cId="3034633243" sldId="650"/>
            <ac:spMk id="3" creationId="{A4C86839-10B3-46B3-823D-4785A41F3D16}"/>
          </ac:spMkLst>
        </pc:spChg>
        <pc:graphicFrameChg chg="del">
          <ac:chgData name="Cheng Ding Xiang" userId="5d49a64f78317fbe" providerId="LiveId" clId="{C3C5DA39-6253-4E70-90B2-079A05A9A9CD}" dt="2020-09-01T13:10:15.020" v="3642" actId="478"/>
          <ac:graphicFrameMkLst>
            <pc:docMk/>
            <pc:sldMk cId="3034633243" sldId="650"/>
            <ac:graphicFrameMk id="6" creationId="{D6864524-E859-4F46-B7C5-9429B0F0F4B3}"/>
          </ac:graphicFrameMkLst>
        </pc:graphicFrameChg>
      </pc:sldChg>
      <pc:sldChg chg="modSp new mod">
        <pc:chgData name="Cheng Ding Xiang" userId="5d49a64f78317fbe" providerId="LiveId" clId="{C3C5DA39-6253-4E70-90B2-079A05A9A9CD}" dt="2020-09-01T13:14:14.646" v="3898" actId="15"/>
        <pc:sldMkLst>
          <pc:docMk/>
          <pc:sldMk cId="4204939584" sldId="651"/>
        </pc:sldMkLst>
        <pc:spChg chg="mod">
          <ac:chgData name="Cheng Ding Xiang" userId="5d49a64f78317fbe" providerId="LiveId" clId="{C3C5DA39-6253-4E70-90B2-079A05A9A9CD}" dt="2020-09-01T13:13:15.642" v="3887" actId="20577"/>
          <ac:spMkLst>
            <pc:docMk/>
            <pc:sldMk cId="4204939584" sldId="651"/>
            <ac:spMk id="2" creationId="{7E46AFF2-06DA-4DDE-97FF-024E216E8E13}"/>
          </ac:spMkLst>
        </pc:spChg>
        <pc:spChg chg="mod">
          <ac:chgData name="Cheng Ding Xiang" userId="5d49a64f78317fbe" providerId="LiveId" clId="{C3C5DA39-6253-4E70-90B2-079A05A9A9CD}" dt="2020-09-01T13:14:14.646" v="3898" actId="15"/>
          <ac:spMkLst>
            <pc:docMk/>
            <pc:sldMk cId="4204939584" sldId="651"/>
            <ac:spMk id="3" creationId="{24F160EC-3018-4E2C-86AC-8326331516B6}"/>
          </ac:spMkLst>
        </pc:spChg>
      </pc:sldChg>
      <pc:sldChg chg="modSp new mod">
        <pc:chgData name="Cheng Ding Xiang" userId="5d49a64f78317fbe" providerId="LiveId" clId="{C3C5DA39-6253-4E70-90B2-079A05A9A9CD}" dt="2020-09-01T13:32:04.288" v="4180" actId="20577"/>
        <pc:sldMkLst>
          <pc:docMk/>
          <pc:sldMk cId="495686884" sldId="652"/>
        </pc:sldMkLst>
        <pc:spChg chg="mod">
          <ac:chgData name="Cheng Ding Xiang" userId="5d49a64f78317fbe" providerId="LiveId" clId="{C3C5DA39-6253-4E70-90B2-079A05A9A9CD}" dt="2020-09-01T13:32:04.288" v="4180" actId="20577"/>
          <ac:spMkLst>
            <pc:docMk/>
            <pc:sldMk cId="495686884" sldId="652"/>
            <ac:spMk id="2" creationId="{96834CC5-C9AC-4894-B604-0C885F1C5A98}"/>
          </ac:spMkLst>
        </pc:spChg>
      </pc:sldChg>
      <pc:sldChg chg="new del">
        <pc:chgData name="Cheng Ding Xiang" userId="5d49a64f78317fbe" providerId="LiveId" clId="{C3C5DA39-6253-4E70-90B2-079A05A9A9CD}" dt="2020-09-01T13:31:48.184" v="4168" actId="47"/>
        <pc:sldMkLst>
          <pc:docMk/>
          <pc:sldMk cId="2106240215" sldId="653"/>
        </pc:sldMkLst>
      </pc:sldChg>
      <pc:sldChg chg="modSp new mod">
        <pc:chgData name="Cheng Ding Xiang" userId="5d49a64f78317fbe" providerId="LiveId" clId="{C3C5DA39-6253-4E70-90B2-079A05A9A9CD}" dt="2020-09-01T13:24:15.765" v="3973" actId="20577"/>
        <pc:sldMkLst>
          <pc:docMk/>
          <pc:sldMk cId="1511267174" sldId="654"/>
        </pc:sldMkLst>
        <pc:spChg chg="mod">
          <ac:chgData name="Cheng Ding Xiang" userId="5d49a64f78317fbe" providerId="LiveId" clId="{C3C5DA39-6253-4E70-90B2-079A05A9A9CD}" dt="2020-09-01T13:23:38.533" v="3955" actId="20577"/>
          <ac:spMkLst>
            <pc:docMk/>
            <pc:sldMk cId="1511267174" sldId="654"/>
            <ac:spMk id="2" creationId="{602B0914-F3F9-43E3-8081-656F4B21E8B9}"/>
          </ac:spMkLst>
        </pc:spChg>
        <pc:spChg chg="mod">
          <ac:chgData name="Cheng Ding Xiang" userId="5d49a64f78317fbe" providerId="LiveId" clId="{C3C5DA39-6253-4E70-90B2-079A05A9A9CD}" dt="2020-09-01T13:24:15.765" v="3973" actId="20577"/>
          <ac:spMkLst>
            <pc:docMk/>
            <pc:sldMk cId="1511267174" sldId="654"/>
            <ac:spMk id="3" creationId="{E16E0E42-BD64-4E4B-800B-EDB744F8768A}"/>
          </ac:spMkLst>
        </pc:spChg>
      </pc:sldChg>
      <pc:sldChg chg="modSp new mod">
        <pc:chgData name="Cheng Ding Xiang" userId="5d49a64f78317fbe" providerId="LiveId" clId="{C3C5DA39-6253-4E70-90B2-079A05A9A9CD}" dt="2020-09-05T08:08:01.069" v="5558" actId="403"/>
        <pc:sldMkLst>
          <pc:docMk/>
          <pc:sldMk cId="3547866122" sldId="655"/>
        </pc:sldMkLst>
        <pc:spChg chg="mod">
          <ac:chgData name="Cheng Ding Xiang" userId="5d49a64f78317fbe" providerId="LiveId" clId="{C3C5DA39-6253-4E70-90B2-079A05A9A9CD}" dt="2020-09-01T13:24:32.920" v="3984" actId="20577"/>
          <ac:spMkLst>
            <pc:docMk/>
            <pc:sldMk cId="3547866122" sldId="655"/>
            <ac:spMk id="2" creationId="{EF843DA5-9255-4BBC-9BDE-30D2376BC003}"/>
          </ac:spMkLst>
        </pc:spChg>
        <pc:spChg chg="mod">
          <ac:chgData name="Cheng Ding Xiang" userId="5d49a64f78317fbe" providerId="LiveId" clId="{C3C5DA39-6253-4E70-90B2-079A05A9A9CD}" dt="2020-09-05T08:08:01.069" v="5558" actId="403"/>
          <ac:spMkLst>
            <pc:docMk/>
            <pc:sldMk cId="3547866122" sldId="655"/>
            <ac:spMk id="3" creationId="{7565C452-4CF7-46D3-9491-69DC25E7F986}"/>
          </ac:spMkLst>
        </pc:spChg>
      </pc:sldChg>
      <pc:sldChg chg="modSp new mod">
        <pc:chgData name="Cheng Ding Xiang" userId="5d49a64f78317fbe" providerId="LiveId" clId="{C3C5DA39-6253-4E70-90B2-079A05A9A9CD}" dt="2020-09-05T09:53:42.806" v="6378" actId="20577"/>
        <pc:sldMkLst>
          <pc:docMk/>
          <pc:sldMk cId="1334910360" sldId="656"/>
        </pc:sldMkLst>
        <pc:spChg chg="mod">
          <ac:chgData name="Cheng Ding Xiang" userId="5d49a64f78317fbe" providerId="LiveId" clId="{C3C5DA39-6253-4E70-90B2-079A05A9A9CD}" dt="2020-09-05T07:09:21.556" v="4223" actId="20577"/>
          <ac:spMkLst>
            <pc:docMk/>
            <pc:sldMk cId="1334910360" sldId="656"/>
            <ac:spMk id="2" creationId="{3CB7F98B-B992-472A-B62B-4DE00C228111}"/>
          </ac:spMkLst>
        </pc:spChg>
        <pc:spChg chg="mod">
          <ac:chgData name="Cheng Ding Xiang" userId="5d49a64f78317fbe" providerId="LiveId" clId="{C3C5DA39-6253-4E70-90B2-079A05A9A9CD}" dt="2020-09-05T09:53:42.806" v="6378" actId="20577"/>
          <ac:spMkLst>
            <pc:docMk/>
            <pc:sldMk cId="1334910360" sldId="656"/>
            <ac:spMk id="3" creationId="{D30E46A4-56D5-4110-8F9F-FC81F81704D3}"/>
          </ac:spMkLst>
        </pc:spChg>
      </pc:sldChg>
      <pc:sldChg chg="modSp new mod">
        <pc:chgData name="Cheng Ding Xiang" userId="5d49a64f78317fbe" providerId="LiveId" clId="{C3C5DA39-6253-4E70-90B2-079A05A9A9CD}" dt="2020-09-05T07:54:17.184" v="4894" actId="20577"/>
        <pc:sldMkLst>
          <pc:docMk/>
          <pc:sldMk cId="270836067" sldId="657"/>
        </pc:sldMkLst>
        <pc:spChg chg="mod">
          <ac:chgData name="Cheng Ding Xiang" userId="5d49a64f78317fbe" providerId="LiveId" clId="{C3C5DA39-6253-4E70-90B2-079A05A9A9CD}" dt="2020-09-05T07:38:55.539" v="4632" actId="20577"/>
          <ac:spMkLst>
            <pc:docMk/>
            <pc:sldMk cId="270836067" sldId="657"/>
            <ac:spMk id="2" creationId="{D1BAF532-75E6-4C27-83E0-D6B4E10D74EB}"/>
          </ac:spMkLst>
        </pc:spChg>
        <pc:spChg chg="mod">
          <ac:chgData name="Cheng Ding Xiang" userId="5d49a64f78317fbe" providerId="LiveId" clId="{C3C5DA39-6253-4E70-90B2-079A05A9A9CD}" dt="2020-09-05T07:54:17.184" v="4894" actId="20577"/>
          <ac:spMkLst>
            <pc:docMk/>
            <pc:sldMk cId="270836067" sldId="657"/>
            <ac:spMk id="3" creationId="{B113F284-7A19-494A-BC3A-260DB2AA2068}"/>
          </ac:spMkLst>
        </pc:spChg>
      </pc:sldChg>
      <pc:sldChg chg="addSp delSp modSp new mod">
        <pc:chgData name="Cheng Ding Xiang" userId="5d49a64f78317fbe" providerId="LiveId" clId="{C3C5DA39-6253-4E70-90B2-079A05A9A9CD}" dt="2020-09-05T08:05:05.426" v="5490" actId="20577"/>
        <pc:sldMkLst>
          <pc:docMk/>
          <pc:sldMk cId="3538522561" sldId="658"/>
        </pc:sldMkLst>
        <pc:spChg chg="mod">
          <ac:chgData name="Cheng Ding Xiang" userId="5d49a64f78317fbe" providerId="LiveId" clId="{C3C5DA39-6253-4E70-90B2-079A05A9A9CD}" dt="2020-09-05T07:55:52.824" v="4909" actId="20577"/>
          <ac:spMkLst>
            <pc:docMk/>
            <pc:sldMk cId="3538522561" sldId="658"/>
            <ac:spMk id="2" creationId="{661AAFA2-B246-41FF-899A-32E0C798B841}"/>
          </ac:spMkLst>
        </pc:spChg>
        <pc:spChg chg="del">
          <ac:chgData name="Cheng Ding Xiang" userId="5d49a64f78317fbe" providerId="LiveId" clId="{C3C5DA39-6253-4E70-90B2-079A05A9A9CD}" dt="2020-09-05T07:56:08.847" v="4910" actId="3680"/>
          <ac:spMkLst>
            <pc:docMk/>
            <pc:sldMk cId="3538522561" sldId="658"/>
            <ac:spMk id="3" creationId="{51E6D9E4-D6E4-48E6-AACE-B01530154A85}"/>
          </ac:spMkLst>
        </pc:spChg>
        <pc:graphicFrameChg chg="add mod ord modGraphic">
          <ac:chgData name="Cheng Ding Xiang" userId="5d49a64f78317fbe" providerId="LiveId" clId="{C3C5DA39-6253-4E70-90B2-079A05A9A9CD}" dt="2020-09-05T08:05:05.426" v="5490" actId="20577"/>
          <ac:graphicFrameMkLst>
            <pc:docMk/>
            <pc:sldMk cId="3538522561" sldId="658"/>
            <ac:graphicFrameMk id="6" creationId="{EAAC44A5-EA12-4C73-9836-0DAF6C59F20B}"/>
          </ac:graphicFrameMkLst>
        </pc:graphicFrameChg>
      </pc:sldChg>
      <pc:sldChg chg="modSp new mod">
        <pc:chgData name="Cheng Ding Xiang" userId="5d49a64f78317fbe" providerId="LiveId" clId="{C3C5DA39-6253-4E70-90B2-079A05A9A9CD}" dt="2020-09-05T08:13:26.856" v="5746" actId="5793"/>
        <pc:sldMkLst>
          <pc:docMk/>
          <pc:sldMk cId="1009973449" sldId="659"/>
        </pc:sldMkLst>
        <pc:spChg chg="mod">
          <ac:chgData name="Cheng Ding Xiang" userId="5d49a64f78317fbe" providerId="LiveId" clId="{C3C5DA39-6253-4E70-90B2-079A05A9A9CD}" dt="2020-09-05T08:12:11.449" v="5588" actId="20577"/>
          <ac:spMkLst>
            <pc:docMk/>
            <pc:sldMk cId="1009973449" sldId="659"/>
            <ac:spMk id="2" creationId="{37CD803C-D08B-4F41-B0C6-13F91CFD9F78}"/>
          </ac:spMkLst>
        </pc:spChg>
        <pc:spChg chg="mod">
          <ac:chgData name="Cheng Ding Xiang" userId="5d49a64f78317fbe" providerId="LiveId" clId="{C3C5DA39-6253-4E70-90B2-079A05A9A9CD}" dt="2020-09-05T08:13:26.856" v="5746" actId="5793"/>
          <ac:spMkLst>
            <pc:docMk/>
            <pc:sldMk cId="1009973449" sldId="659"/>
            <ac:spMk id="3" creationId="{4E622A26-97C1-4A07-8AF2-45D8D656DBAB}"/>
          </ac:spMkLst>
        </pc:spChg>
      </pc:sldChg>
      <pc:sldChg chg="modSp new mod">
        <pc:chgData name="Cheng Ding Xiang" userId="5d49a64f78317fbe" providerId="LiveId" clId="{C3C5DA39-6253-4E70-90B2-079A05A9A9CD}" dt="2020-09-05T08:42:39.283" v="6324" actId="20577"/>
        <pc:sldMkLst>
          <pc:docMk/>
          <pc:sldMk cId="2240095364" sldId="660"/>
        </pc:sldMkLst>
        <pc:spChg chg="mod">
          <ac:chgData name="Cheng Ding Xiang" userId="5d49a64f78317fbe" providerId="LiveId" clId="{C3C5DA39-6253-4E70-90B2-079A05A9A9CD}" dt="2020-09-05T08:38:02.152" v="5769" actId="20577"/>
          <ac:spMkLst>
            <pc:docMk/>
            <pc:sldMk cId="2240095364" sldId="660"/>
            <ac:spMk id="2" creationId="{88367AE1-0136-4F33-BF35-F455408058A2}"/>
          </ac:spMkLst>
        </pc:spChg>
        <pc:spChg chg="mod">
          <ac:chgData name="Cheng Ding Xiang" userId="5d49a64f78317fbe" providerId="LiveId" clId="{C3C5DA39-6253-4E70-90B2-079A05A9A9CD}" dt="2020-09-05T08:42:39.283" v="6324" actId="20577"/>
          <ac:spMkLst>
            <pc:docMk/>
            <pc:sldMk cId="2240095364" sldId="660"/>
            <ac:spMk id="3" creationId="{19B04D92-DA45-45DF-AC73-D2E0089602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CF7CF-8DC0-46BE-9D1C-CBE2D35D3777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2A362F45-C9D9-4EBF-A23B-9801A45E39E1}">
      <dgm:prSet phldrT="[Text]"/>
      <dgm:spPr/>
      <dgm:t>
        <a:bodyPr/>
        <a:lstStyle/>
        <a:p>
          <a:r>
            <a:rPr lang="en-US" dirty="0"/>
            <a:t>Beginning</a:t>
          </a:r>
        </a:p>
      </dgm:t>
    </dgm:pt>
    <dgm:pt modelId="{F67AB227-BED0-49BC-BE8B-3AAD2DBFB453}" type="parTrans" cxnId="{9C8B401B-E81A-4062-9774-2228133ED2B7}">
      <dgm:prSet/>
      <dgm:spPr/>
      <dgm:t>
        <a:bodyPr/>
        <a:lstStyle/>
        <a:p>
          <a:endParaRPr lang="en-US"/>
        </a:p>
      </dgm:t>
    </dgm:pt>
    <dgm:pt modelId="{6F2B3920-A699-4E73-804B-080D14C6AF62}" type="sibTrans" cxnId="{9C8B401B-E81A-4062-9774-2228133ED2B7}">
      <dgm:prSet/>
      <dgm:spPr/>
      <dgm:t>
        <a:bodyPr/>
        <a:lstStyle/>
        <a:p>
          <a:endParaRPr lang="en-US"/>
        </a:p>
      </dgm:t>
    </dgm:pt>
    <dgm:pt modelId="{3E2F9086-B4C9-46CE-9DAA-91A042E23330}">
      <dgm:prSet phldrT="[Text]"/>
      <dgm:spPr/>
      <dgm:t>
        <a:bodyPr/>
        <a:lstStyle/>
        <a:p>
          <a:r>
            <a:rPr lang="en-US" dirty="0"/>
            <a:t>Middle</a:t>
          </a:r>
        </a:p>
      </dgm:t>
    </dgm:pt>
    <dgm:pt modelId="{941E5E24-A2EB-4755-9A2B-422840B43161}" type="parTrans" cxnId="{449C3DB9-7784-4EAB-8086-18C63779917B}">
      <dgm:prSet/>
      <dgm:spPr/>
      <dgm:t>
        <a:bodyPr/>
        <a:lstStyle/>
        <a:p>
          <a:endParaRPr lang="en-US"/>
        </a:p>
      </dgm:t>
    </dgm:pt>
    <dgm:pt modelId="{8AA90D2A-EC22-4A82-9FED-4D279F405E17}" type="sibTrans" cxnId="{449C3DB9-7784-4EAB-8086-18C63779917B}">
      <dgm:prSet/>
      <dgm:spPr/>
      <dgm:t>
        <a:bodyPr/>
        <a:lstStyle/>
        <a:p>
          <a:endParaRPr lang="en-US"/>
        </a:p>
      </dgm:t>
    </dgm:pt>
    <dgm:pt modelId="{3DD26377-024C-47D1-9B6B-DCE1EBE34E5A}">
      <dgm:prSet phldrT="[Text]"/>
      <dgm:spPr/>
      <dgm:t>
        <a:bodyPr/>
        <a:lstStyle/>
        <a:p>
          <a:r>
            <a:rPr lang="en-US" dirty="0"/>
            <a:t>End</a:t>
          </a:r>
        </a:p>
      </dgm:t>
    </dgm:pt>
    <dgm:pt modelId="{5FB9C3C4-7FF1-496D-AA04-C65C68B8C5A4}" type="parTrans" cxnId="{B36B409A-1813-4272-B8A8-AA82E9174010}">
      <dgm:prSet/>
      <dgm:spPr/>
      <dgm:t>
        <a:bodyPr/>
        <a:lstStyle/>
        <a:p>
          <a:endParaRPr lang="en-US"/>
        </a:p>
      </dgm:t>
    </dgm:pt>
    <dgm:pt modelId="{01104C92-CEBB-4679-AB27-766248E17432}" type="sibTrans" cxnId="{B36B409A-1813-4272-B8A8-AA82E9174010}">
      <dgm:prSet/>
      <dgm:spPr/>
      <dgm:t>
        <a:bodyPr/>
        <a:lstStyle/>
        <a:p>
          <a:endParaRPr lang="en-US"/>
        </a:p>
      </dgm:t>
    </dgm:pt>
    <dgm:pt modelId="{2C700935-8E07-43A6-90FE-360D53028977}" type="pres">
      <dgm:prSet presAssocID="{547CF7CF-8DC0-46BE-9D1C-CBE2D35D3777}" presName="CompostProcess" presStyleCnt="0">
        <dgm:presLayoutVars>
          <dgm:dir/>
          <dgm:resizeHandles val="exact"/>
        </dgm:presLayoutVars>
      </dgm:prSet>
      <dgm:spPr/>
    </dgm:pt>
    <dgm:pt modelId="{6DF9E850-BA7A-47D2-8932-56829C4EE5E9}" type="pres">
      <dgm:prSet presAssocID="{547CF7CF-8DC0-46BE-9D1C-CBE2D35D3777}" presName="arrow" presStyleLbl="bgShp" presStyleIdx="0" presStyleCnt="1"/>
      <dgm:spPr/>
    </dgm:pt>
    <dgm:pt modelId="{2D8EBB98-9DF1-4240-9D01-87E5EEE8BFCD}" type="pres">
      <dgm:prSet presAssocID="{547CF7CF-8DC0-46BE-9D1C-CBE2D35D3777}" presName="linearProcess" presStyleCnt="0"/>
      <dgm:spPr/>
    </dgm:pt>
    <dgm:pt modelId="{03E6E82E-81DA-4354-A081-78F93D48D455}" type="pres">
      <dgm:prSet presAssocID="{2A362F45-C9D9-4EBF-A23B-9801A45E39E1}" presName="textNode" presStyleLbl="node1" presStyleIdx="0" presStyleCnt="3">
        <dgm:presLayoutVars>
          <dgm:bulletEnabled val="1"/>
        </dgm:presLayoutVars>
      </dgm:prSet>
      <dgm:spPr/>
    </dgm:pt>
    <dgm:pt modelId="{7C25DEF9-741D-40CF-A60A-61CA2DD970E9}" type="pres">
      <dgm:prSet presAssocID="{6F2B3920-A699-4E73-804B-080D14C6AF62}" presName="sibTrans" presStyleCnt="0"/>
      <dgm:spPr/>
    </dgm:pt>
    <dgm:pt modelId="{EB1B0CE6-F29B-4A19-A8A5-2354B42A0CEA}" type="pres">
      <dgm:prSet presAssocID="{3E2F9086-B4C9-46CE-9DAA-91A042E23330}" presName="textNode" presStyleLbl="node1" presStyleIdx="1" presStyleCnt="3">
        <dgm:presLayoutVars>
          <dgm:bulletEnabled val="1"/>
        </dgm:presLayoutVars>
      </dgm:prSet>
      <dgm:spPr/>
    </dgm:pt>
    <dgm:pt modelId="{90403646-D5D0-427A-B084-C4C31A9EFAC2}" type="pres">
      <dgm:prSet presAssocID="{8AA90D2A-EC22-4A82-9FED-4D279F405E17}" presName="sibTrans" presStyleCnt="0"/>
      <dgm:spPr/>
    </dgm:pt>
    <dgm:pt modelId="{B13C7242-9BC8-4E4C-8BED-9826993210D0}" type="pres">
      <dgm:prSet presAssocID="{3DD26377-024C-47D1-9B6B-DCE1EBE34E5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0BBAE12-801B-45E2-91DC-F7AF783447BB}" type="presOf" srcId="{3E2F9086-B4C9-46CE-9DAA-91A042E23330}" destId="{EB1B0CE6-F29B-4A19-A8A5-2354B42A0CEA}" srcOrd="0" destOrd="0" presId="urn:microsoft.com/office/officeart/2005/8/layout/hProcess9"/>
    <dgm:cxn modelId="{9C8B401B-E81A-4062-9774-2228133ED2B7}" srcId="{547CF7CF-8DC0-46BE-9D1C-CBE2D35D3777}" destId="{2A362F45-C9D9-4EBF-A23B-9801A45E39E1}" srcOrd="0" destOrd="0" parTransId="{F67AB227-BED0-49BC-BE8B-3AAD2DBFB453}" sibTransId="{6F2B3920-A699-4E73-804B-080D14C6AF62}"/>
    <dgm:cxn modelId="{D05CA128-5591-412B-B2CC-53DDD86E68AA}" type="presOf" srcId="{3DD26377-024C-47D1-9B6B-DCE1EBE34E5A}" destId="{B13C7242-9BC8-4E4C-8BED-9826993210D0}" srcOrd="0" destOrd="0" presId="urn:microsoft.com/office/officeart/2005/8/layout/hProcess9"/>
    <dgm:cxn modelId="{B36B409A-1813-4272-B8A8-AA82E9174010}" srcId="{547CF7CF-8DC0-46BE-9D1C-CBE2D35D3777}" destId="{3DD26377-024C-47D1-9B6B-DCE1EBE34E5A}" srcOrd="2" destOrd="0" parTransId="{5FB9C3C4-7FF1-496D-AA04-C65C68B8C5A4}" sibTransId="{01104C92-CEBB-4679-AB27-766248E17432}"/>
    <dgm:cxn modelId="{B2DD2AB5-A5FF-4A97-A270-1FDE00D01310}" type="presOf" srcId="{547CF7CF-8DC0-46BE-9D1C-CBE2D35D3777}" destId="{2C700935-8E07-43A6-90FE-360D53028977}" srcOrd="0" destOrd="0" presId="urn:microsoft.com/office/officeart/2005/8/layout/hProcess9"/>
    <dgm:cxn modelId="{449C3DB9-7784-4EAB-8086-18C63779917B}" srcId="{547CF7CF-8DC0-46BE-9D1C-CBE2D35D3777}" destId="{3E2F9086-B4C9-46CE-9DAA-91A042E23330}" srcOrd="1" destOrd="0" parTransId="{941E5E24-A2EB-4755-9A2B-422840B43161}" sibTransId="{8AA90D2A-EC22-4A82-9FED-4D279F405E17}"/>
    <dgm:cxn modelId="{984894FD-F5BA-472E-8034-1683A7BA7180}" type="presOf" srcId="{2A362F45-C9D9-4EBF-A23B-9801A45E39E1}" destId="{03E6E82E-81DA-4354-A081-78F93D48D455}" srcOrd="0" destOrd="0" presId="urn:microsoft.com/office/officeart/2005/8/layout/hProcess9"/>
    <dgm:cxn modelId="{B8CF93BF-E15B-4D40-A96A-9D8919F4B815}" type="presParOf" srcId="{2C700935-8E07-43A6-90FE-360D53028977}" destId="{6DF9E850-BA7A-47D2-8932-56829C4EE5E9}" srcOrd="0" destOrd="0" presId="urn:microsoft.com/office/officeart/2005/8/layout/hProcess9"/>
    <dgm:cxn modelId="{A3B34E1C-48C6-4787-95C9-496C508B039E}" type="presParOf" srcId="{2C700935-8E07-43A6-90FE-360D53028977}" destId="{2D8EBB98-9DF1-4240-9D01-87E5EEE8BFCD}" srcOrd="1" destOrd="0" presId="urn:microsoft.com/office/officeart/2005/8/layout/hProcess9"/>
    <dgm:cxn modelId="{F30C7762-1B02-4918-9199-ABCC4C76569B}" type="presParOf" srcId="{2D8EBB98-9DF1-4240-9D01-87E5EEE8BFCD}" destId="{03E6E82E-81DA-4354-A081-78F93D48D455}" srcOrd="0" destOrd="0" presId="urn:microsoft.com/office/officeart/2005/8/layout/hProcess9"/>
    <dgm:cxn modelId="{280FCB0F-93CB-4634-A8E6-7604EBC84A43}" type="presParOf" srcId="{2D8EBB98-9DF1-4240-9D01-87E5EEE8BFCD}" destId="{7C25DEF9-741D-40CF-A60A-61CA2DD970E9}" srcOrd="1" destOrd="0" presId="urn:microsoft.com/office/officeart/2005/8/layout/hProcess9"/>
    <dgm:cxn modelId="{FDF6CEE8-9881-49EC-AA79-879E8FD1BAD7}" type="presParOf" srcId="{2D8EBB98-9DF1-4240-9D01-87E5EEE8BFCD}" destId="{EB1B0CE6-F29B-4A19-A8A5-2354B42A0CEA}" srcOrd="2" destOrd="0" presId="urn:microsoft.com/office/officeart/2005/8/layout/hProcess9"/>
    <dgm:cxn modelId="{DE072506-CAD2-400B-91CD-4015B8CDF8AD}" type="presParOf" srcId="{2D8EBB98-9DF1-4240-9D01-87E5EEE8BFCD}" destId="{90403646-D5D0-427A-B084-C4C31A9EFAC2}" srcOrd="3" destOrd="0" presId="urn:microsoft.com/office/officeart/2005/8/layout/hProcess9"/>
    <dgm:cxn modelId="{185FA32A-EC41-4D5E-A817-E2E74829FCC8}" type="presParOf" srcId="{2D8EBB98-9DF1-4240-9D01-87E5EEE8BFCD}" destId="{B13C7242-9BC8-4E4C-8BED-9826993210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9E850-BA7A-47D2-8932-56829C4EE5E9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6E82E-81DA-4354-A081-78F93D48D455}">
      <dsp:nvSpPr>
        <dsp:cNvPr id="0" name=""/>
        <dsp:cNvSpPr/>
      </dsp:nvSpPr>
      <dsp:spPr>
        <a:xfrm>
          <a:off x="111" y="1219199"/>
          <a:ext cx="1935881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Beginning</a:t>
          </a:r>
        </a:p>
      </dsp:txBody>
      <dsp:txXfrm>
        <a:off x="79466" y="1298554"/>
        <a:ext cx="1777171" cy="1466890"/>
      </dsp:txXfrm>
    </dsp:sp>
    <dsp:sp modelId="{EB1B0CE6-F29B-4A19-A8A5-2354B42A0CEA}">
      <dsp:nvSpPr>
        <dsp:cNvPr id="0" name=""/>
        <dsp:cNvSpPr/>
      </dsp:nvSpPr>
      <dsp:spPr>
        <a:xfrm>
          <a:off x="2080059" y="1219199"/>
          <a:ext cx="1935881" cy="1625600"/>
        </a:xfrm>
        <a:prstGeom prst="roundRect">
          <a:avLst/>
        </a:prstGeom>
        <a:solidFill>
          <a:schemeClr val="accent2">
            <a:hueOff val="-8932717"/>
            <a:satOff val="646"/>
            <a:lumOff val="7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Middle</a:t>
          </a:r>
        </a:p>
      </dsp:txBody>
      <dsp:txXfrm>
        <a:off x="2159414" y="1298554"/>
        <a:ext cx="1777171" cy="1466890"/>
      </dsp:txXfrm>
    </dsp:sp>
    <dsp:sp modelId="{B13C7242-9BC8-4E4C-8BED-9826993210D0}">
      <dsp:nvSpPr>
        <dsp:cNvPr id="0" name=""/>
        <dsp:cNvSpPr/>
      </dsp:nvSpPr>
      <dsp:spPr>
        <a:xfrm>
          <a:off x="4160006" y="1219199"/>
          <a:ext cx="1935881" cy="1625600"/>
        </a:xfrm>
        <a:prstGeom prst="roundRect">
          <a:avLst/>
        </a:prstGeom>
        <a:solidFill>
          <a:schemeClr val="accent2">
            <a:hueOff val="-17865434"/>
            <a:satOff val="1292"/>
            <a:lumOff val="158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End</a:t>
          </a:r>
        </a:p>
      </dsp:txBody>
      <dsp:txXfrm>
        <a:off x="4239361" y="1298554"/>
        <a:ext cx="1777171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BEE768-BD70-4CF7-99D0-DB0041320410}" type="datetimeFigureOut">
              <a:rPr lang="ko-KR" altLang="en-US"/>
              <a:pPr>
                <a:defRPr/>
              </a:pPr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81F369-BF37-44B0-B802-254204813D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24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6C79C-B26E-46C4-B067-E94F98C91D80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84CE7-AEFD-4570-B7D6-734FB14FF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3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 algn="ctr"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450"/>
              </a:spcAft>
              <a:buNone/>
              <a:defRPr sz="1800" i="1">
                <a:solidFill>
                  <a:srgbClr val="FFFF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7C285-A22C-4B70-AF13-A19925EBE406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67A4A-320C-48D3-A181-019976B26B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E25A42-190A-4AF9-AB57-1406C48BC008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F1C9D-18A0-4094-A9F3-175486E7D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8D0EB-62BC-47B6-80E8-A8BF237C1540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E7E71-E026-4A85-A469-3227C8F716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60"/>
            <a:ext cx="2400300" cy="1668379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2926080"/>
            <a:ext cx="5026192" cy="3063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354264"/>
            <a:ext cx="24003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83C326-1FCE-4CEB-86BF-21AF0183A75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DigiPen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2623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60"/>
            <a:ext cx="2400300" cy="1668379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2926080"/>
            <a:ext cx="5026192" cy="3063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354264"/>
            <a:ext cx="24003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A6526F0-75C9-4C4E-BDD4-2AF0A6AC8ED9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DigiPen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2623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7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7543800" cy="5156225"/>
          </a:xfrm>
        </p:spPr>
        <p:txBody>
          <a:bodyPr>
            <a:normAutofit/>
          </a:bodyPr>
          <a:lstStyle>
            <a:lvl1pPr marL="423863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860822" indent="-348854">
              <a:buFont typeface="Courier New" panose="02070309020205020404" pitchFamily="49" charset="0"/>
              <a:buChar char="o"/>
              <a:defRPr sz="2100"/>
            </a:lvl2pPr>
            <a:lvl3pPr marL="1284685" indent="-336947">
              <a:buFont typeface="Wingdings" panose="05000000000000000000" pitchFamily="2" charset="2"/>
              <a:buChar char="§"/>
              <a:defRPr sz="1800"/>
            </a:lvl3pPr>
            <a:lvl4pPr marL="1720454" indent="-335756">
              <a:buFont typeface="Wingdings" panose="05000000000000000000" pitchFamily="2" charset="2"/>
              <a:buChar char="Ø"/>
              <a:defRPr sz="1500"/>
            </a:lvl4pPr>
            <a:lvl5pPr marL="2057400" indent="-336947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3408E-CAC9-4AC3-B31E-6412F9654735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FE02FA-5810-461E-AB8A-56670C7C6D84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83368"/>
            <a:ext cx="3703320" cy="4585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83369"/>
            <a:ext cx="370332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D619AD-A0C6-4A35-BF30-FB56329A7A1E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3D2E7-9D1B-4824-AF5F-9E1945D353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3645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72738"/>
            <a:ext cx="370332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3645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2738"/>
            <a:ext cx="370332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E8C7F-0EAE-4032-8576-0863680F26CD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C3FAB-B7F4-44A8-B9EE-33CB27708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0A40E-4253-415D-BCDB-69D4B37BB7BC}" type="datetime1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E3D7-7428-4AF3-99F7-924FCAE210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9D18CA-741B-4C05-86EA-8A0F40E3E014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968CC-0B75-4456-B9EF-825541EE26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C093B7-BA18-46EC-A874-8F04C1D66E15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6070A4-142C-4400-A7DB-15870FC23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40"/>
            <a:ext cx="9144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9144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0407"/>
            <a:ext cx="75438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9187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0EB6A50-10DA-4861-AE7C-33CC32E11C18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9187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9187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D16A0B-F3FF-4C27-80F7-6F4A23D661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9726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989557"/>
            <a:ext cx="9144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4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  <p:sldLayoutId id="2147483958" r:id="rId13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29815" indent="-34290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60822" indent="-348854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Courier New" panose="02070309020205020404" pitchFamily="49" charset="0"/>
        <a:buChar char="o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84685" indent="-348854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20454" indent="-3607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Ø"/>
        <a:tabLst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319338" indent="-5238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C11D-3575-42D9-A299-63B7ABFF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SG" dirty="0"/>
              <a:t>Communication</a:t>
            </a:r>
          </a:p>
        </p:txBody>
      </p:sp>
      <p:pic>
        <p:nvPicPr>
          <p:cNvPr id="7" name="Picture 6" descr="Microchips on a circuit board">
            <a:extLst>
              <a:ext uri="{FF2B5EF4-FFF2-40B4-BE49-F238E27FC236}">
                <a16:creationId xmlns:a16="http://schemas.microsoft.com/office/drawing/2014/main" id="{DB192B6F-C3B9-4DE6-8502-EA27C244A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5" b="5716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8F4785-CB48-46E7-8AB8-603E5683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>
            <a:normAutofit/>
          </a:bodyPr>
          <a:lstStyle/>
          <a:p>
            <a:r>
              <a:rPr lang="en-SG" dirty="0"/>
              <a:t>By Cheng Ding Xiang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51BCF-F864-4ACE-B6E8-6DE7FEE5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99B13-9A60-49BA-94A4-251D5DB3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184CE7-AEFD-4570-B7D6-734FB14FFA4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be so right that you end up being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>
              <a:buClr>
                <a:schemeClr val="tx1"/>
              </a:buClr>
            </a:pPr>
            <a:r>
              <a:rPr lang="en-US" sz="3600" dirty="0"/>
              <a:t>Never enter conversation with the objective to prove that you are right. </a:t>
            </a:r>
          </a:p>
          <a:p>
            <a:pPr lvl="1"/>
            <a:endParaRPr lang="en-US" sz="3300" dirty="0"/>
          </a:p>
          <a:p>
            <a:pPr lvl="1"/>
            <a:r>
              <a:rPr lang="en-US" sz="3300" dirty="0"/>
              <a:t>Constantly trying to finding defenses for your point</a:t>
            </a:r>
          </a:p>
          <a:p>
            <a:pPr lvl="1"/>
            <a:r>
              <a:rPr lang="en-US" sz="3300" dirty="0"/>
              <a:t>Instead of listening to merits of 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1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be so right that you end up being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6602384" cy="5156225"/>
          </a:xfrm>
        </p:spPr>
        <p:txBody>
          <a:bodyPr>
            <a:normAutofit/>
          </a:bodyPr>
          <a:lstStyle/>
          <a:p>
            <a:pPr marL="80963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Remember that you are not here to be right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you are here to get it right. (intent)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02B38129-6322-4980-84E8-D3782391B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671" y="3372711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13F6EEA-F961-4C6D-BE23-235459D29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114" y="16480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E3D7-7428-4AF3-99F7-924FCAE210E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AutoShape 2" descr="Rsvp Symbol Vector Images (over 26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958551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73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6AA3-B967-4D8C-A230-7EFBE85E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Beginning</a:t>
            </a:r>
          </a:p>
        </p:txBody>
      </p:sp>
      <p:pic>
        <p:nvPicPr>
          <p:cNvPr id="7" name="Picture 6" descr="Plant growing in a concrete crack">
            <a:extLst>
              <a:ext uri="{FF2B5EF4-FFF2-40B4-BE49-F238E27FC236}">
                <a16:creationId xmlns:a16="http://schemas.microsoft.com/office/drawing/2014/main" id="{C63EE890-FC5B-403D-A287-053021421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3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A3EB8E5-EB72-4920-919A-D820E3D50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2E8E-C877-49F4-8D3D-F96BD01E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CD573-1150-4B32-854F-746A723C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Invitation</a:t>
            </a:r>
          </a:p>
          <a:p>
            <a:pPr lvl="1"/>
            <a:r>
              <a:rPr lang="en-US" sz="3600" dirty="0"/>
              <a:t>Invite people into the conversation. </a:t>
            </a:r>
          </a:p>
          <a:p>
            <a:pPr lvl="1"/>
            <a:r>
              <a:rPr lang="en-US" sz="3600" dirty="0"/>
              <a:t>Take care of where they 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80" y="3236014"/>
            <a:ext cx="2952328" cy="31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8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care of where they 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4901168" cy="5156225"/>
          </a:xfrm>
        </p:spPr>
        <p:txBody>
          <a:bodyPr>
            <a:normAutofit/>
          </a:bodyPr>
          <a:lstStyle/>
          <a:p>
            <a:endParaRPr lang="en-US" sz="2700" dirty="0"/>
          </a:p>
          <a:p>
            <a:r>
              <a:rPr lang="en-US" sz="2800" dirty="0"/>
              <a:t>If they are not ready for the conversation, perhaps other conversations need to be had first to address their </a:t>
            </a:r>
            <a:r>
              <a:rPr lang="en-US" sz="2800" u="sng" dirty="0"/>
              <a:t>concerns</a:t>
            </a:r>
          </a:p>
          <a:p>
            <a:endParaRPr lang="en-US" sz="2800" u="sng" dirty="0"/>
          </a:p>
          <a:p>
            <a:r>
              <a:rPr lang="en-US" sz="2800" dirty="0"/>
              <a:t>Another invitation needs to be established for that conversation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80" y="3236014"/>
            <a:ext cx="2952328" cy="31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0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9FFC-47A8-425A-9A3B-3A5A3742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Middle</a:t>
            </a:r>
          </a:p>
        </p:txBody>
      </p:sp>
      <p:pic>
        <p:nvPicPr>
          <p:cNvPr id="7" name="Picture 6" descr="Top view of people discussing and shaking hands">
            <a:extLst>
              <a:ext uri="{FF2B5EF4-FFF2-40B4-BE49-F238E27FC236}">
                <a16:creationId xmlns:a16="http://schemas.microsoft.com/office/drawing/2014/main" id="{5E4529E3-6BA4-4605-BA21-3E309138F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4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9618484-CA2D-4D61-BF62-3D8A99FB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39048-D6DA-4120-B029-7BCA7772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2BBF7-BF6C-4E75-8C0F-E928681B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The conversation starts proper, everyone is discussing the agenda</a:t>
            </a:r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There are a few things to take note of during this phase.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Invitation (again)</a:t>
            </a:r>
          </a:p>
          <a:p>
            <a:pPr lvl="1"/>
            <a:r>
              <a:rPr lang="en-US" sz="2900" dirty="0"/>
              <a:t>Need to constantly ensure everyone is invited to the conversation.</a:t>
            </a:r>
          </a:p>
          <a:p>
            <a:pPr lvl="1"/>
            <a:r>
              <a:rPr lang="en-US" sz="2900" dirty="0"/>
              <a:t>Check if there are people getting alienated or disengaging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B1F3F-9560-4F2B-AC82-E0816739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80" y="3236014"/>
            <a:ext cx="2952328" cy="31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3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Meet people where they are, not where you wish them to be.</a:t>
            </a:r>
          </a:p>
          <a:p>
            <a:pPr lvl="1"/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4000" dirty="0"/>
              <a:t>Do not be nice, be kind. </a:t>
            </a:r>
          </a:p>
          <a:p>
            <a:pPr>
              <a:buClr>
                <a:schemeClr val="tx1"/>
              </a:buClr>
            </a:pPr>
            <a:endParaRPr lang="en-US" sz="4000" dirty="0"/>
          </a:p>
          <a:p>
            <a:pPr>
              <a:buClr>
                <a:schemeClr val="tx1"/>
              </a:buClr>
            </a:pPr>
            <a:r>
              <a:rPr lang="en-US" sz="4000" dirty="0"/>
              <a:t>You can be so right that you end up being wrong.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Main conversation needs to allow and maintain 4 themes :</a:t>
            </a:r>
          </a:p>
          <a:p>
            <a:endParaRPr lang="en-US" sz="3200" dirty="0"/>
          </a:p>
          <a:p>
            <a:pPr lvl="1"/>
            <a:r>
              <a:rPr lang="en-US" sz="2600" dirty="0"/>
              <a:t>Possibilities (Hope vs Problem Dwelling)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Commitment (vs lip service)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Ownership (vs blaming)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Dissent (vs denial)</a:t>
            </a:r>
          </a:p>
          <a:p>
            <a:pPr lvl="1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Hope Vs Problem Dwelling</a:t>
            </a:r>
          </a:p>
          <a:p>
            <a:pPr lvl="1"/>
            <a:r>
              <a:rPr lang="en-US" sz="2900" dirty="0"/>
              <a:t>Problem dwelling leads to stress, fatigue and loss of motivation</a:t>
            </a:r>
          </a:p>
          <a:p>
            <a:pPr lvl="1"/>
            <a:endParaRPr lang="en-US" sz="2900" dirty="0"/>
          </a:p>
          <a:p>
            <a:pPr lvl="1"/>
            <a:r>
              <a:rPr lang="en-US" sz="2600" dirty="0"/>
              <a:t>Need hope to move forward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Stay positive, there are always solutions and work arounds. </a:t>
            </a:r>
          </a:p>
          <a:p>
            <a:pPr lvl="1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7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Hope Vs Problem Dwelling</a:t>
            </a:r>
          </a:p>
          <a:p>
            <a:pPr lvl="1"/>
            <a:r>
              <a:rPr lang="en-US" sz="2800" dirty="0"/>
              <a:t>Give your suggestions and see what is possible.</a:t>
            </a:r>
          </a:p>
          <a:p>
            <a:pPr lvl="1"/>
            <a:r>
              <a:rPr lang="en-US" sz="2800" dirty="0"/>
              <a:t>Multiple suggestions together may be the solution.</a:t>
            </a:r>
          </a:p>
          <a:p>
            <a:pPr lvl="1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(vs lip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“Lip Service” can look like:</a:t>
            </a:r>
          </a:p>
          <a:p>
            <a:pPr lvl="1"/>
            <a:r>
              <a:rPr lang="en-US" sz="3200" dirty="0"/>
              <a:t>“Ok, if you say so”</a:t>
            </a:r>
          </a:p>
          <a:p>
            <a:pPr lvl="1"/>
            <a:r>
              <a:rPr lang="en-US" sz="3200" dirty="0"/>
              <a:t>“Yes, we will”</a:t>
            </a:r>
          </a:p>
          <a:p>
            <a:pPr lvl="1"/>
            <a:r>
              <a:rPr lang="en-US" sz="3200" dirty="0"/>
              <a:t>“That is a good idea.”</a:t>
            </a:r>
          </a:p>
          <a:p>
            <a:pPr lvl="1"/>
            <a:r>
              <a:rPr lang="en-US" sz="3200" dirty="0"/>
              <a:t>“I agree.”</a:t>
            </a:r>
          </a:p>
          <a:p>
            <a:pPr lvl="1"/>
            <a:r>
              <a:rPr lang="en-US" sz="3200" dirty="0"/>
              <a:t>“Sure.”</a:t>
            </a:r>
          </a:p>
          <a:p>
            <a:pPr lvl="1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95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(vs lip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“commitment” can look like:</a:t>
            </a:r>
          </a:p>
          <a:p>
            <a:pPr lvl="1"/>
            <a:endParaRPr lang="en-US" sz="3300" dirty="0"/>
          </a:p>
          <a:p>
            <a:pPr lvl="1"/>
            <a:r>
              <a:rPr lang="en-US" sz="2800" dirty="0"/>
              <a:t>“Give me a week and I will update everyone by this weekend”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“Try it for these two days.”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“I will discuss this with the boss tomorrow and let you know”</a:t>
            </a:r>
          </a:p>
          <a:p>
            <a:pPr lvl="1"/>
            <a:endParaRPr lang="en-US" sz="2400" dirty="0"/>
          </a:p>
          <a:p>
            <a:endParaRPr lang="en-US" sz="2700" dirty="0"/>
          </a:p>
          <a:p>
            <a:pPr lvl="1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5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83C9-D2D2-46B5-EC59-DEAF29C9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Ownership (vs blaming)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2286-1F36-9107-28A6-D1C9A2A2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Everyone needs to be able take ownership during the conversation.</a:t>
            </a:r>
          </a:p>
          <a:p>
            <a:pPr lvl="1"/>
            <a:r>
              <a:rPr lang="en-SG" sz="2500" dirty="0"/>
              <a:t>If this is not possible, other conversations need to be had first</a:t>
            </a:r>
          </a:p>
          <a:p>
            <a:endParaRPr lang="en-SG" sz="2800" dirty="0"/>
          </a:p>
          <a:p>
            <a:r>
              <a:rPr lang="en-SG" sz="2800" dirty="0"/>
              <a:t>Pushing blame and drawing lines does not lead to cooperation and collaboration</a:t>
            </a:r>
          </a:p>
          <a:p>
            <a:endParaRPr lang="en-SG" sz="2800" dirty="0"/>
          </a:p>
          <a:p>
            <a:r>
              <a:rPr lang="en-SG" sz="2800" dirty="0"/>
              <a:t>There will be things that will go wrong, and everyone needs to own up to it to make things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AF1EA-EE38-AAA6-F86A-5431F407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089D3-7387-B578-D021-28AB9D5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86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11E1-2792-F36F-7F12-6AB68442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Dissent (vs Denial)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26F4-F7A5-B758-A92D-8DAAA003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is perfectly normal to have dissent in conversations</a:t>
            </a:r>
          </a:p>
          <a:p>
            <a:pPr lvl="1"/>
            <a:r>
              <a:rPr lang="en-SG" dirty="0"/>
              <a:t>We are not always in agreement with everything</a:t>
            </a:r>
          </a:p>
          <a:p>
            <a:endParaRPr lang="en-SG" dirty="0"/>
          </a:p>
          <a:p>
            <a:r>
              <a:rPr lang="en-SG" dirty="0"/>
              <a:t>Dissent should be engaged with to work things out </a:t>
            </a:r>
          </a:p>
          <a:p>
            <a:pPr lvl="1"/>
            <a:r>
              <a:rPr lang="en-SG" dirty="0"/>
              <a:t>Concerns/feelings need to be addressed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9E84D-01C4-5079-A15D-39586710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5EE93-A3DC-DDFB-D240-2593843E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63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11E1-2792-F36F-7F12-6AB68442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Dissent (vs Denial)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26F4-F7A5-B758-A92D-8DAAA003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200" dirty="0"/>
              <a:t>The opposite would be denial</a:t>
            </a:r>
          </a:p>
          <a:p>
            <a:pPr lvl="1"/>
            <a:r>
              <a:rPr lang="en-SG" sz="2800" dirty="0"/>
              <a:t>Denying your own concerns and/or that of others</a:t>
            </a:r>
          </a:p>
          <a:p>
            <a:pPr lvl="1"/>
            <a:endParaRPr lang="en-SG" sz="2800" dirty="0"/>
          </a:p>
          <a:p>
            <a:r>
              <a:rPr lang="en-SG" sz="3200" dirty="0"/>
              <a:t>The dissent accumulates and may erupt later</a:t>
            </a:r>
          </a:p>
          <a:p>
            <a:endParaRPr lang="en-SG" sz="3200" dirty="0"/>
          </a:p>
          <a:p>
            <a:r>
              <a:rPr lang="en-SG" sz="3200" dirty="0"/>
              <a:t>During eruptions, people notice emotions and not the points being made.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9E84D-01C4-5079-A15D-39586710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5EE93-A3DC-DDFB-D240-2593843E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itle 1">
            <a:extLst>
              <a:ext uri="{FF2B5EF4-FFF2-40B4-BE49-F238E27FC236}">
                <a16:creationId xmlns:a16="http://schemas.microsoft.com/office/drawing/2014/main" id="{E1E111A7-BD5B-CA0E-CB9F-1257622B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Unpopular Opinion: Yoda Was Wrong - ELGL">
            <a:extLst>
              <a:ext uri="{FF2B5EF4-FFF2-40B4-BE49-F238E27FC236}">
                <a16:creationId xmlns:a16="http://schemas.microsoft.com/office/drawing/2014/main" id="{9D545D4E-D728-7EB2-DC0A-DDA218E24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60" y="1775230"/>
            <a:ext cx="7543800" cy="396657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667132-1C30-CB8D-CF77-3A962051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A5891-D978-9366-844E-DC6B4E43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08968CC-0B75-4456-B9EF-825541EE2633}" type="slidenum">
              <a:rPr lang="en-US" smtClean="0"/>
              <a:pPr>
                <a:spcAft>
                  <a:spcPts val="60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6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Tensions arise when there are stakes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Personal boundaries are an example of such stakes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So boundaries will be :</a:t>
            </a:r>
          </a:p>
          <a:p>
            <a:pPr lvl="1"/>
            <a:r>
              <a:rPr lang="en-US" sz="2300" dirty="0"/>
              <a:t>Tested</a:t>
            </a:r>
          </a:p>
          <a:p>
            <a:pPr lvl="1"/>
            <a:r>
              <a:rPr lang="en-US" sz="2300" dirty="0"/>
              <a:t>Navigated</a:t>
            </a:r>
          </a:p>
          <a:p>
            <a:pPr lvl="1"/>
            <a:r>
              <a:rPr lang="en-US" sz="2300" dirty="0"/>
              <a:t>Challenged</a:t>
            </a:r>
          </a:p>
          <a:p>
            <a:pPr lvl="1"/>
            <a:r>
              <a:rPr lang="en-US" sz="2300" dirty="0"/>
              <a:t>Opened</a:t>
            </a:r>
          </a:p>
          <a:p>
            <a:pPr lvl="1"/>
            <a:r>
              <a:rPr lang="en-US" sz="2300" dirty="0"/>
              <a:t>Respected</a:t>
            </a:r>
          </a:p>
          <a:p>
            <a:pPr lvl="1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02" y="3573016"/>
            <a:ext cx="43204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5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0F77-E1B6-4849-8D44-CBDD56CC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Meet People where they are</a:t>
            </a:r>
          </a:p>
        </p:txBody>
      </p:sp>
      <p:pic>
        <p:nvPicPr>
          <p:cNvPr id="7" name="Picture 6" descr="One in a crowd">
            <a:extLst>
              <a:ext uri="{FF2B5EF4-FFF2-40B4-BE49-F238E27FC236}">
                <a16:creationId xmlns:a16="http://schemas.microsoft.com/office/drawing/2014/main" id="{42A1970E-F2A8-464A-B435-983AA1AC2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9" b="18932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4E87-0FB6-4565-B7E1-5ACF94CA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>
            <a:normAutofit/>
          </a:bodyPr>
          <a:lstStyle/>
          <a:p>
            <a:r>
              <a:rPr lang="en-US" dirty="0"/>
              <a:t>Not where you wish them to be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A67CF-7A8E-4ED4-99EC-84624815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EF935-D116-45C9-B873-8AFA99C3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94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3786-591D-4C14-9D38-B44F4E3E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The End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94230F4-9E37-4028-98B7-EA283CB05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" y="0"/>
            <a:ext cx="9143989" cy="4915076"/>
          </a:xfrm>
        </p:spPr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1BFD778-BF32-4621-9FCA-ABB5B488A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40F06-DE91-4726-9326-463F992F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67228-8DA2-4C22-98D2-D196E03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77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(of conversation)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Gift</a:t>
            </a:r>
          </a:p>
          <a:p>
            <a:pPr lvl="1"/>
            <a:r>
              <a:rPr lang="en-US" sz="3200" dirty="0"/>
              <a:t>Take care of exit</a:t>
            </a:r>
          </a:p>
          <a:p>
            <a:pPr lvl="1"/>
            <a:r>
              <a:rPr lang="en-US" sz="3200" dirty="0"/>
              <a:t>Make sure everyone is ok</a:t>
            </a:r>
          </a:p>
          <a:p>
            <a:pPr lvl="1"/>
            <a:r>
              <a:rPr lang="en-US" sz="3200" dirty="0"/>
              <a:t>Give everyone a “gift”</a:t>
            </a:r>
          </a:p>
          <a:p>
            <a:pPr lvl="1"/>
            <a:r>
              <a:rPr lang="en-US" sz="3200" dirty="0"/>
              <a:t>Do not leave anyone hanging</a:t>
            </a:r>
          </a:p>
          <a:p>
            <a:pPr lvl="1"/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02" y="414908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73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22E2-D751-48CA-905D-716DF113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Guilt Versus Shame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1E75-0B77-41DF-BC88-08C1C88D3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Cancel culture?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84F32-D94A-4CB8-B204-7D563FA7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324DA-5303-4CB7-97E3-2A852DA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695A-2FDF-4BB4-8D2F-5CF93156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Cancel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FADF-2B0B-486D-92C9-E6FA1A59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SG" sz="3600" dirty="0"/>
              <a:t>Using shame, as a weapon, to hurt with social disconnection</a:t>
            </a:r>
          </a:p>
          <a:p>
            <a:endParaRPr lang="en-SG" sz="3600" dirty="0"/>
          </a:p>
          <a:p>
            <a:pPr>
              <a:buClr>
                <a:schemeClr val="tx1"/>
              </a:buClr>
            </a:pPr>
            <a:r>
              <a:rPr lang="en-SG" sz="3600" dirty="0"/>
              <a:t>Preferential usage stems from it being emotionally satisfying</a:t>
            </a:r>
          </a:p>
          <a:p>
            <a:pPr>
              <a:buClr>
                <a:schemeClr val="tx1"/>
              </a:buClr>
            </a:pPr>
            <a:endParaRPr lang="en-SG" sz="3600" dirty="0"/>
          </a:p>
          <a:p>
            <a:pPr>
              <a:buClr>
                <a:schemeClr val="tx1"/>
              </a:buClr>
            </a:pPr>
            <a:r>
              <a:rPr lang="en-SG" sz="3600" dirty="0"/>
              <a:t>Not sustainable and not effective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B6A10-6BF8-4846-BDFB-6BDDC7B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35BF-3086-4239-AD1F-FA9621D4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7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BFEB-CF95-4B05-9CA9-24250418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Shame Vs Guilt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CBF1-7B37-4FC6-8482-2D0B8F30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SG" sz="3600" dirty="0"/>
              <a:t>Shame is grounded in identity</a:t>
            </a:r>
          </a:p>
          <a:p>
            <a:pPr lvl="1"/>
            <a:r>
              <a:rPr lang="en-SG" sz="3200" dirty="0"/>
              <a:t>“I am wrong”, “You are wrong”</a:t>
            </a:r>
          </a:p>
          <a:p>
            <a:pPr>
              <a:buClr>
                <a:schemeClr val="tx1"/>
              </a:buClr>
            </a:pPr>
            <a:r>
              <a:rPr lang="en-SG" sz="3600" dirty="0"/>
              <a:t>Guilt is grounded in actions</a:t>
            </a:r>
          </a:p>
          <a:p>
            <a:pPr lvl="1"/>
            <a:r>
              <a:rPr lang="en-SG" sz="3200" dirty="0"/>
              <a:t>“I did something wrong”, “I said something wrong”</a:t>
            </a:r>
          </a:p>
          <a:p>
            <a:pPr>
              <a:buClr>
                <a:schemeClr val="tx1"/>
              </a:buClr>
            </a:pPr>
            <a:r>
              <a:rPr lang="en-SG" sz="3600" dirty="0"/>
              <a:t>It is important to address the actions and not target the person</a:t>
            </a:r>
          </a:p>
          <a:p>
            <a:pPr>
              <a:buClr>
                <a:schemeClr val="tx1"/>
              </a:buClr>
            </a:pPr>
            <a:r>
              <a:rPr lang="en-SG" sz="3600" dirty="0"/>
              <a:t>Separate identity from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A556F-EB7D-48A2-B7CA-6DA2B591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7FEB5-6414-484F-B1E4-17474008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99F5-44C3-40A6-85A1-C7C2BAA1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Effects of Shame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CD0CF-9096-47C2-BA26-C91208363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45F4-557E-404C-B1AC-691B7254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02C7F-0445-4A27-B379-8740E552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4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5031-0EDA-4320-B8D7-7D841126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Effects of Shame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78C5-EF9B-4B16-A7EB-1BE5D0CA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SG" sz="3600" dirty="0"/>
              <a:t>Everyone needs a platform of self-worth so that they can change</a:t>
            </a:r>
          </a:p>
          <a:p>
            <a:pPr>
              <a:buClr>
                <a:schemeClr val="tx1"/>
              </a:buClr>
            </a:pPr>
            <a:r>
              <a:rPr lang="en-SG" sz="3600" dirty="0"/>
              <a:t>Shame burns down that platform of self-worth</a:t>
            </a:r>
          </a:p>
          <a:p>
            <a:pPr>
              <a:buClr>
                <a:schemeClr val="tx1"/>
              </a:buClr>
            </a:pPr>
            <a:r>
              <a:rPr lang="en-SG" sz="3600" dirty="0"/>
              <a:t>Shame corrodes the part of you that believes that you can change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C31AF-F695-4D59-AA85-C99A0D52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FA2AE-3EE4-4EAD-B88A-50F77C7F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7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5031-0EDA-4320-B8D7-7D841126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Effects of Shame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78C5-EF9B-4B16-A7EB-1BE5D0CA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174855"/>
            <a:ext cx="7543800" cy="5156225"/>
          </a:xfrm>
        </p:spPr>
        <p:txBody>
          <a:bodyPr>
            <a:normAutofit/>
          </a:bodyPr>
          <a:lstStyle/>
          <a:p>
            <a:r>
              <a:rPr lang="en-SG" sz="3600" dirty="0"/>
              <a:t>Shaming leads to 2 reactionary outcomes</a:t>
            </a:r>
          </a:p>
          <a:p>
            <a:pPr lvl="1"/>
            <a:r>
              <a:rPr lang="en-SG" sz="3200" dirty="0"/>
              <a:t>Defeatism : “Since I am so bad already, might as well continue as I am”</a:t>
            </a:r>
          </a:p>
          <a:p>
            <a:pPr lvl="1"/>
            <a:r>
              <a:rPr lang="en-SG" sz="3200" dirty="0"/>
              <a:t>Aggression : “So what? I am this way! What do you expect from me ?!”</a:t>
            </a:r>
          </a:p>
          <a:p>
            <a:r>
              <a:rPr lang="en-SG" sz="3600" dirty="0"/>
              <a:t>Person does not change for the better after this reaction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C31AF-F695-4D59-AA85-C99A0D52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FA2AE-3EE4-4EAD-B88A-50F77C7F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5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DFA0-6803-47AC-BB26-AE087789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Effects of Shame – Secondary Shame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CE18-B845-4865-A55D-2DAC58D7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Audience watching the shaming, fear ending up in that position</a:t>
            </a:r>
          </a:p>
          <a:p>
            <a:r>
              <a:rPr lang="en-SG" sz="4000" dirty="0"/>
              <a:t>Fear public humiliation</a:t>
            </a:r>
          </a:p>
          <a:p>
            <a:r>
              <a:rPr lang="en-SG" sz="4000" dirty="0"/>
              <a:t>Results in a lot more silence, keeping their points of view and ideas to themselves</a:t>
            </a:r>
          </a:p>
          <a:p>
            <a:r>
              <a:rPr lang="en-SG" sz="4000" dirty="0"/>
              <a:t>Worsens communication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54D5F-22C5-4070-98A2-F200E268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A20CB-3A4A-4042-9F9E-D87E4ED2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8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E237-75D3-4A25-B45A-C027C14D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 Accountability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326D-0526-463E-A05A-512B601A3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54BBE-7E7D-4840-8ACE-06796915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72DD3-C8BD-49D7-89A2-3EBC16C4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people where they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963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3000" u="sng" dirty="0"/>
              <a:t>Where people are </a:t>
            </a:r>
            <a:r>
              <a:rPr lang="en-US" sz="3000" dirty="0"/>
              <a:t>is usually </a:t>
            </a:r>
            <a:r>
              <a:rPr lang="en-US" sz="3000" u="sng" dirty="0"/>
              <a:t>how they feel</a:t>
            </a:r>
          </a:p>
          <a:p>
            <a:pPr>
              <a:buClr>
                <a:schemeClr val="tx1"/>
              </a:buClr>
            </a:pPr>
            <a:endParaRPr lang="en-US" sz="3000" u="sng" dirty="0"/>
          </a:p>
          <a:p>
            <a:pPr lvl="1"/>
            <a:r>
              <a:rPr lang="en-US" sz="2700" dirty="0"/>
              <a:t>Do not engage with facts first</a:t>
            </a:r>
          </a:p>
          <a:p>
            <a:pPr lvl="1"/>
            <a:endParaRPr lang="en-US" sz="2700" dirty="0"/>
          </a:p>
          <a:p>
            <a:pPr lvl="1"/>
            <a:r>
              <a:rPr lang="en-US" sz="2700" dirty="0"/>
              <a:t>Do not engage with your expectations first</a:t>
            </a:r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80963" indent="0">
              <a:buClr>
                <a:schemeClr val="tx1"/>
              </a:buClr>
              <a:buNone/>
            </a:pP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4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2768-F9E0-4A50-AA9B-A2B84122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8DC8-4053-4E55-92FA-80A13F9E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SG" sz="4000" dirty="0"/>
              <a:t>A lot less fun than shaming</a:t>
            </a:r>
          </a:p>
          <a:p>
            <a:pPr>
              <a:buClr>
                <a:schemeClr val="tx1"/>
              </a:buClr>
            </a:pPr>
            <a:r>
              <a:rPr lang="en-SG" sz="4000" dirty="0"/>
              <a:t>Takes a lot more work</a:t>
            </a:r>
          </a:p>
          <a:p>
            <a:pPr>
              <a:buClr>
                <a:schemeClr val="tx1"/>
              </a:buClr>
            </a:pPr>
            <a:r>
              <a:rPr lang="en-SG" sz="4000" dirty="0"/>
              <a:t>Asking people to reflect on what they are guilty of</a:t>
            </a:r>
          </a:p>
          <a:p>
            <a:pPr>
              <a:buClr>
                <a:schemeClr val="tx1"/>
              </a:buClr>
            </a:pPr>
            <a:r>
              <a:rPr lang="en-SG" sz="4000" dirty="0"/>
              <a:t>Uncomfortable for all parties</a:t>
            </a:r>
          </a:p>
          <a:p>
            <a:pPr>
              <a:buClr>
                <a:schemeClr val="tx1"/>
              </a:buClr>
            </a:pPr>
            <a:r>
              <a:rPr lang="en-SG" sz="4000" dirty="0"/>
              <a:t>But a lot more productive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B3CFB-6702-44C0-91FE-AD257D85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83415-BB39-4323-8A84-CF46058F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2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>
                <a:solidFill>
                  <a:schemeClr val="tx1"/>
                </a:solidFill>
                <a:latin typeface="-apple-system"/>
              </a:rPr>
              <a:t>Teh</a:t>
            </a:r>
            <a:r>
              <a:rPr lang="en-SG" dirty="0">
                <a:solidFill>
                  <a:schemeClr val="tx1"/>
                </a:solidFill>
                <a:latin typeface="-apple-system"/>
              </a:rPr>
              <a:t> Tarik With </a:t>
            </a:r>
            <a:r>
              <a:rPr lang="en-SG" dirty="0" err="1">
                <a:solidFill>
                  <a:schemeClr val="tx1"/>
                </a:solidFill>
                <a:latin typeface="-apple-system"/>
              </a:rPr>
              <a:t>Walid</a:t>
            </a:r>
            <a:r>
              <a:rPr lang="en-SG" dirty="0">
                <a:solidFill>
                  <a:schemeClr val="tx1"/>
                </a:solidFill>
                <a:latin typeface="-apple-system"/>
              </a:rPr>
              <a:t>: Episode 3- Former NMP </a:t>
            </a:r>
            <a:r>
              <a:rPr lang="en-SG" dirty="0" err="1">
                <a:solidFill>
                  <a:schemeClr val="tx1"/>
                </a:solidFill>
                <a:latin typeface="-apple-system"/>
              </a:rPr>
              <a:t>Kuik</a:t>
            </a:r>
            <a:r>
              <a:rPr lang="en-SG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-apple-system"/>
              </a:rPr>
              <a:t>Shiao</a:t>
            </a:r>
            <a:r>
              <a:rPr lang="en-SG" dirty="0">
                <a:solidFill>
                  <a:schemeClr val="tx1"/>
                </a:solidFill>
                <a:latin typeface="-apple-system"/>
              </a:rPr>
              <a:t>-Yin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US" dirty="0"/>
              <a:t>Thought Collective, Facilitating Powerful Conversations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people where they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6602384" cy="515622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80963" indent="0">
              <a:buClr>
                <a:schemeClr val="tx1"/>
              </a:buClr>
              <a:buNone/>
            </a:pP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000" dirty="0"/>
              <a:t>Engage with feelings, sincerity and care, even if you disagree with them.</a:t>
            </a:r>
          </a:p>
          <a:p>
            <a:pPr>
              <a:buClr>
                <a:schemeClr val="tx1"/>
              </a:buClr>
            </a:pP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000" dirty="0"/>
              <a:t>Build a bridge of trust first</a:t>
            </a:r>
          </a:p>
          <a:p>
            <a:pPr>
              <a:buClr>
                <a:schemeClr val="tx1"/>
              </a:buClr>
            </a:pP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Graphic 6" descr="Bridge scene outline">
            <a:extLst>
              <a:ext uri="{FF2B5EF4-FFF2-40B4-BE49-F238E27FC236}">
                <a16:creationId xmlns:a16="http://schemas.microsoft.com/office/drawing/2014/main" id="{B49B5171-CABF-4A10-AF36-421DD7669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4542" y="3501008"/>
            <a:ext cx="914400" cy="914400"/>
          </a:xfrm>
          <a:prstGeom prst="rect">
            <a:avLst/>
          </a:prstGeom>
        </p:spPr>
      </p:pic>
      <p:pic>
        <p:nvPicPr>
          <p:cNvPr id="9" name="Graphic 8" descr="Angel face outline with solid fill">
            <a:extLst>
              <a:ext uri="{FF2B5EF4-FFF2-40B4-BE49-F238E27FC236}">
                <a16:creationId xmlns:a16="http://schemas.microsoft.com/office/drawing/2014/main" id="{0F68A403-F752-4489-A505-4A4C9DA67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0352" y="22048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7074-4D16-4AD3-BDCE-F780384A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Do not be nice, be kind</a:t>
            </a:r>
          </a:p>
        </p:txBody>
      </p:sp>
      <p:pic>
        <p:nvPicPr>
          <p:cNvPr id="7" name="Picture 6" descr="A teddy bear">
            <a:extLst>
              <a:ext uri="{FF2B5EF4-FFF2-40B4-BE49-F238E27FC236}">
                <a16:creationId xmlns:a16="http://schemas.microsoft.com/office/drawing/2014/main" id="{12CB9FF4-0EEC-4486-AC02-FE529169D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28" b="2845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E59D4C6-3A8F-44D8-B30D-148BD815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6DA19-7538-4477-BA84-27342DA9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AE585-1AAB-414D-97F9-2197BA5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be nice, be kind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6773376" cy="515622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>
              <a:buClr>
                <a:schemeClr val="tx1"/>
              </a:buClr>
            </a:pPr>
            <a:r>
              <a:rPr lang="en-US" sz="3200" dirty="0"/>
              <a:t>Do Be clear of the truth that you seek.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lvl="1"/>
            <a:r>
              <a:rPr lang="en-US" sz="2800" dirty="0"/>
              <a:t>Not speaking your truth may breed:</a:t>
            </a:r>
          </a:p>
          <a:p>
            <a:pPr lvl="2"/>
            <a:r>
              <a:rPr lang="en-US" sz="2400" dirty="0"/>
              <a:t>Resentment</a:t>
            </a:r>
          </a:p>
          <a:p>
            <a:pPr lvl="2"/>
            <a:r>
              <a:rPr lang="en-US" sz="2400" dirty="0"/>
              <a:t>Ignorance</a:t>
            </a:r>
          </a:p>
          <a:p>
            <a:pPr lvl="2"/>
            <a:r>
              <a:rPr lang="en-US" sz="2400" dirty="0"/>
              <a:t>Complacency</a:t>
            </a:r>
          </a:p>
          <a:p>
            <a:pPr lvl="2"/>
            <a:r>
              <a:rPr lang="en-US" sz="2400" dirty="0"/>
              <a:t>Distrust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be nice, be kind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5981288" cy="515622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>
              <a:buClr>
                <a:schemeClr val="tx1"/>
              </a:buClr>
            </a:pPr>
            <a:r>
              <a:rPr lang="en-US" sz="3200" dirty="0"/>
              <a:t>Do Be clear of the truth that you seek.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And yet be kind and speak that truth with love. 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harder the truth, the deeper the love you have to give.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CD516E2E-508D-4954-BA64-A30ECACFC8F4}"/>
              </a:ext>
            </a:extLst>
          </p:cNvPr>
          <p:cNvSpPr/>
          <p:nvPr/>
        </p:nvSpPr>
        <p:spPr>
          <a:xfrm>
            <a:off x="7524328" y="3140968"/>
            <a:ext cx="984019" cy="1080120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F9978563-FD8A-4DF7-A099-B7F275E5C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681" y="22265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4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5C94-03C0-48D1-B3C2-0A57B513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You can be so right that you end up being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7B915-0DB6-43B5-8ED8-BA2C00CC3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TLDR?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0EF44-4F83-4FEC-8730-55380B73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2020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AC542-6496-4222-AF44-50560807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033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0FB3CAA-FFC1-4C18-A215-846F32C05053}" vid="{05EB4F28-99A6-419D-827D-8B882D89DE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14703</TotalTime>
  <Words>1303</Words>
  <Application>Microsoft Office PowerPoint</Application>
  <PresentationFormat>On-screen Show (4:3)</PresentationFormat>
  <Paragraphs>272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-apple-system</vt:lpstr>
      <vt:lpstr>Malgun Gothic</vt:lpstr>
      <vt:lpstr>Malgun Gothic</vt:lpstr>
      <vt:lpstr>Arial</vt:lpstr>
      <vt:lpstr>Calibri</vt:lpstr>
      <vt:lpstr>Calibri Light</vt:lpstr>
      <vt:lpstr>Courier New</vt:lpstr>
      <vt:lpstr>Wingdings</vt:lpstr>
      <vt:lpstr>Theme2</vt:lpstr>
      <vt:lpstr>Communication</vt:lpstr>
      <vt:lpstr>General Rules of Thumb</vt:lpstr>
      <vt:lpstr>Meet People where they are</vt:lpstr>
      <vt:lpstr>Meet people where they are</vt:lpstr>
      <vt:lpstr>Meet people where they are</vt:lpstr>
      <vt:lpstr>Do not be nice, be kind</vt:lpstr>
      <vt:lpstr>Do not be nice, be kind</vt:lpstr>
      <vt:lpstr>Do not be nice, be kind</vt:lpstr>
      <vt:lpstr>You can be so right that you end up being wrong</vt:lpstr>
      <vt:lpstr>You can be so right that you end up being wrong</vt:lpstr>
      <vt:lpstr>You can be so right that you end up being wrong</vt:lpstr>
      <vt:lpstr>Conversation Structure</vt:lpstr>
      <vt:lpstr>Conversation Structure</vt:lpstr>
      <vt:lpstr>Beginning</vt:lpstr>
      <vt:lpstr>Beginning</vt:lpstr>
      <vt:lpstr>Take care of where they are?</vt:lpstr>
      <vt:lpstr>Middle</vt:lpstr>
      <vt:lpstr>Middle</vt:lpstr>
      <vt:lpstr>Middle</vt:lpstr>
      <vt:lpstr>Middle</vt:lpstr>
      <vt:lpstr>Possibilities</vt:lpstr>
      <vt:lpstr>Possibilities</vt:lpstr>
      <vt:lpstr>Commitment (vs lip service)</vt:lpstr>
      <vt:lpstr>Commitment (vs lip service)</vt:lpstr>
      <vt:lpstr>Ownership (vs blaming) </vt:lpstr>
      <vt:lpstr>Dissent (vs Denial)</vt:lpstr>
      <vt:lpstr>Dissent (vs Denial)</vt:lpstr>
      <vt:lpstr>PowerPoint Presentation</vt:lpstr>
      <vt:lpstr>Tension</vt:lpstr>
      <vt:lpstr>The End</vt:lpstr>
      <vt:lpstr>End (of conversation)</vt:lpstr>
      <vt:lpstr>Guilt Versus Shame</vt:lpstr>
      <vt:lpstr>Cancel culture</vt:lpstr>
      <vt:lpstr>Shame Vs Guilt</vt:lpstr>
      <vt:lpstr>Effects of Shame</vt:lpstr>
      <vt:lpstr>Effects of Shame</vt:lpstr>
      <vt:lpstr>Effects of Shame</vt:lpstr>
      <vt:lpstr>Effects of Shame – Secondary Shame</vt:lpstr>
      <vt:lpstr>Use Accountability</vt:lpstr>
      <vt:lpstr>Accountability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Economy Online</dc:title>
  <dc:creator>Choi, Joonhyuk</dc:creator>
  <cp:lastModifiedBy>Cheng Ding Xiang</cp:lastModifiedBy>
  <cp:revision>443</cp:revision>
  <dcterms:created xsi:type="dcterms:W3CDTF">2007-04-18T00:52:20Z</dcterms:created>
  <dcterms:modified xsi:type="dcterms:W3CDTF">2022-10-14T04:16:12Z</dcterms:modified>
</cp:coreProperties>
</file>